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1183" r:id="rId3"/>
    <p:sldId id="1199" r:id="rId4"/>
    <p:sldId id="1185" r:id="rId5"/>
    <p:sldId id="1200" r:id="rId6"/>
    <p:sldId id="1170" r:id="rId7"/>
    <p:sldId id="352" r:id="rId8"/>
    <p:sldId id="1201" r:id="rId9"/>
    <p:sldId id="1202" r:id="rId10"/>
    <p:sldId id="1173" r:id="rId11"/>
    <p:sldId id="323" r:id="rId12"/>
    <p:sldId id="353" r:id="rId13"/>
    <p:sldId id="1172" r:id="rId14"/>
    <p:sldId id="480" r:id="rId15"/>
    <p:sldId id="332" r:id="rId16"/>
    <p:sldId id="483" r:id="rId17"/>
    <p:sldId id="533" r:id="rId18"/>
    <p:sldId id="1196" r:id="rId19"/>
    <p:sldId id="1197" r:id="rId20"/>
    <p:sldId id="534" r:id="rId21"/>
    <p:sldId id="1186" r:id="rId22"/>
    <p:sldId id="1187" r:id="rId23"/>
    <p:sldId id="1188" r:id="rId24"/>
    <p:sldId id="1189" r:id="rId25"/>
    <p:sldId id="1190" r:id="rId26"/>
    <p:sldId id="1191" r:id="rId27"/>
    <p:sldId id="1192" r:id="rId28"/>
    <p:sldId id="1193" r:id="rId29"/>
    <p:sldId id="273" r:id="rId30"/>
    <p:sldId id="1171" r:id="rId31"/>
    <p:sldId id="1176" r:id="rId32"/>
    <p:sldId id="1194" r:id="rId33"/>
    <p:sldId id="1195" r:id="rId34"/>
    <p:sldId id="481" r:id="rId35"/>
    <p:sldId id="482" r:id="rId36"/>
    <p:sldId id="1175" r:id="rId37"/>
    <p:sldId id="1174" r:id="rId38"/>
    <p:sldId id="344" r:id="rId39"/>
    <p:sldId id="1180" r:id="rId40"/>
    <p:sldId id="3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8" autoAdjust="0"/>
    <p:restoredTop sz="94660"/>
  </p:normalViewPr>
  <p:slideViewPr>
    <p:cSldViewPr snapToGrid="0">
      <p:cViewPr varScale="1">
        <p:scale>
          <a:sx n="115" d="100"/>
          <a:sy n="115" d="100"/>
        </p:scale>
        <p:origin x="1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4490D-38F1-48E5-9EA2-336A8F48D2DD}"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23517-768C-4DBF-BECF-D6C55822FF4E}" type="slidenum">
              <a:rPr lang="en-US" smtClean="0"/>
              <a:t>‹#›</a:t>
            </a:fld>
            <a:endParaRPr lang="en-US"/>
          </a:p>
        </p:txBody>
      </p:sp>
    </p:spTree>
    <p:extLst>
      <p:ext uri="{BB962C8B-B14F-4D97-AF65-F5344CB8AC3E}">
        <p14:creationId xmlns:p14="http://schemas.microsoft.com/office/powerpoint/2010/main" val="253389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id="{F8BA5F02-7029-4242-8EF9-8C8DC554C9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a:extLst>
              <a:ext uri="{FF2B5EF4-FFF2-40B4-BE49-F238E27FC236}">
                <a16:creationId xmlns:a16="http://schemas.microsoft.com/office/drawing/2014/main" id="{3836BE50-5742-4910-89D6-AF3121B7F0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74756" name="灯片编号占位符 3">
            <a:extLst>
              <a:ext uri="{FF2B5EF4-FFF2-40B4-BE49-F238E27FC236}">
                <a16:creationId xmlns:a16="http://schemas.microsoft.com/office/drawing/2014/main" id="{F38AD8B1-964B-4394-9976-734585F2FB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2C3B59EB-14C1-4926-A451-3E7EF5A43982}" type="slidenum">
              <a:rPr lang="zh-CN" altLang="en-US" sz="1800">
                <a:solidFill>
                  <a:srgbClr val="000000"/>
                </a:solidFill>
              </a:rPr>
              <a:pPr>
                <a:spcBef>
                  <a:spcPct val="0"/>
                </a:spcBef>
              </a:pPr>
              <a:t>2</a:t>
            </a:fld>
            <a:endParaRPr lang="zh-CN" altLang="en-US" sz="18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a:extLst>
              <a:ext uri="{FF2B5EF4-FFF2-40B4-BE49-F238E27FC236}">
                <a16:creationId xmlns:a16="http://schemas.microsoft.com/office/drawing/2014/main" id="{40C3E414-9835-492F-BA6E-926DC43BE1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备注占位符 2">
            <a:extLst>
              <a:ext uri="{FF2B5EF4-FFF2-40B4-BE49-F238E27FC236}">
                <a16:creationId xmlns:a16="http://schemas.microsoft.com/office/drawing/2014/main" id="{AE406D6B-A90C-4262-BD95-F38024F83D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5236" name="灯片编号占位符 3">
            <a:extLst>
              <a:ext uri="{FF2B5EF4-FFF2-40B4-BE49-F238E27FC236}">
                <a16:creationId xmlns:a16="http://schemas.microsoft.com/office/drawing/2014/main" id="{AF012FDD-7AED-46B1-B120-E612472D0C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BEC3AE74-32FF-4579-8843-72C01B8C0A13}" type="slidenum">
              <a:rPr lang="zh-CN" altLang="en-US">
                <a:ea typeface="等线" panose="02010600030101010101" pitchFamily="2" charset="-122"/>
              </a:rPr>
              <a:pPr/>
              <a:t>15</a:t>
            </a:fld>
            <a:endParaRPr lang="zh-CN" altLang="en-US">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a:extLst>
              <a:ext uri="{FF2B5EF4-FFF2-40B4-BE49-F238E27FC236}">
                <a16:creationId xmlns:a16="http://schemas.microsoft.com/office/drawing/2014/main" id="{B02FF718-9EB4-4411-A795-18EEFDFDC2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备注占位符 2">
            <a:extLst>
              <a:ext uri="{FF2B5EF4-FFF2-40B4-BE49-F238E27FC236}">
                <a16:creationId xmlns:a16="http://schemas.microsoft.com/office/drawing/2014/main" id="{1BCE28B0-BE99-4CCA-BEF1-F0C1E2B21E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8004" name="灯片编号占位符 3">
            <a:extLst>
              <a:ext uri="{FF2B5EF4-FFF2-40B4-BE49-F238E27FC236}">
                <a16:creationId xmlns:a16="http://schemas.microsoft.com/office/drawing/2014/main" id="{A003AB85-640D-4146-BF59-0560EB0C62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4311458E-DE7F-4533-9F09-781218F97210}" type="slidenum">
              <a:rPr lang="zh-CN" altLang="en-US">
                <a:ea typeface="等线" panose="02010600030101010101" pitchFamily="2" charset="-122"/>
              </a:rPr>
              <a:pPr/>
              <a:t>16</a:t>
            </a:fld>
            <a:endParaRPr lang="zh-CN" altLang="en-US">
              <a:ea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a:extLst>
              <a:ext uri="{FF2B5EF4-FFF2-40B4-BE49-F238E27FC236}">
                <a16:creationId xmlns:a16="http://schemas.microsoft.com/office/drawing/2014/main" id="{B3A2A7DD-1E67-4DB6-BE46-5D4ECA671F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备注占位符 2">
            <a:extLst>
              <a:ext uri="{FF2B5EF4-FFF2-40B4-BE49-F238E27FC236}">
                <a16:creationId xmlns:a16="http://schemas.microsoft.com/office/drawing/2014/main" id="{DB1ADC28-EB80-4EF2-98EB-322B998F70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0052" name="灯片编号占位符 3">
            <a:extLst>
              <a:ext uri="{FF2B5EF4-FFF2-40B4-BE49-F238E27FC236}">
                <a16:creationId xmlns:a16="http://schemas.microsoft.com/office/drawing/2014/main" id="{3507110E-53F3-4DED-9DD8-644FA35E15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DCAB1036-8A99-4A10-88CA-D5C15FF9EBE6}" type="slidenum">
              <a:rPr lang="zh-CN" altLang="en-US">
                <a:ea typeface="等线" panose="02010600030101010101" pitchFamily="2" charset="-122"/>
              </a:rPr>
              <a:pPr/>
              <a:t>17</a:t>
            </a:fld>
            <a:endParaRPr lang="zh-CN" altLang="en-US">
              <a:ea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a:extLst>
              <a:ext uri="{FF2B5EF4-FFF2-40B4-BE49-F238E27FC236}">
                <a16:creationId xmlns:a16="http://schemas.microsoft.com/office/drawing/2014/main" id="{B4AC38A7-3585-4D9F-85C4-FD6ED1C515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备注占位符 2">
            <a:extLst>
              <a:ext uri="{FF2B5EF4-FFF2-40B4-BE49-F238E27FC236}">
                <a16:creationId xmlns:a16="http://schemas.microsoft.com/office/drawing/2014/main" id="{531CE37C-5406-43AA-9F0E-20049AE33D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2100" name="灯片编号占位符 3">
            <a:extLst>
              <a:ext uri="{FF2B5EF4-FFF2-40B4-BE49-F238E27FC236}">
                <a16:creationId xmlns:a16="http://schemas.microsoft.com/office/drawing/2014/main" id="{D059BFE4-9733-4EC7-9331-3C2ABAD8A4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9821D60E-4978-493B-BF1A-D5CAE939368F}" type="slidenum">
              <a:rPr lang="zh-CN" altLang="en-US">
                <a:ea typeface="等线" panose="02010600030101010101" pitchFamily="2" charset="-122"/>
              </a:rPr>
              <a:pPr/>
              <a:t>18</a:t>
            </a:fld>
            <a:endParaRPr lang="zh-CN" altLang="en-US">
              <a:ea typeface="等线"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a:extLst>
              <a:ext uri="{FF2B5EF4-FFF2-40B4-BE49-F238E27FC236}">
                <a16:creationId xmlns:a16="http://schemas.microsoft.com/office/drawing/2014/main" id="{6481ACA0-73DB-4743-A5D2-C7F1024707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备注占位符 2">
            <a:extLst>
              <a:ext uri="{FF2B5EF4-FFF2-40B4-BE49-F238E27FC236}">
                <a16:creationId xmlns:a16="http://schemas.microsoft.com/office/drawing/2014/main" id="{B486D5CC-EF55-42E5-BDA6-8195AEA0B5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4148" name="灯片编号占位符 3">
            <a:extLst>
              <a:ext uri="{FF2B5EF4-FFF2-40B4-BE49-F238E27FC236}">
                <a16:creationId xmlns:a16="http://schemas.microsoft.com/office/drawing/2014/main" id="{4DF02800-593D-4AE0-99F3-77914A2505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E3A55913-F5CE-4946-869B-00BEAB18D5CF}" type="slidenum">
              <a:rPr lang="zh-CN" altLang="en-US">
                <a:ea typeface="等线" panose="02010600030101010101" pitchFamily="2" charset="-122"/>
              </a:rPr>
              <a:pPr/>
              <a:t>19</a:t>
            </a:fld>
            <a:endParaRPr lang="zh-CN" altLang="en-US">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a:extLst>
              <a:ext uri="{FF2B5EF4-FFF2-40B4-BE49-F238E27FC236}">
                <a16:creationId xmlns:a16="http://schemas.microsoft.com/office/drawing/2014/main" id="{D9DE4A09-D6D5-4AE5-8154-AE12E5890D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备注占位符 2">
            <a:extLst>
              <a:ext uri="{FF2B5EF4-FFF2-40B4-BE49-F238E27FC236}">
                <a16:creationId xmlns:a16="http://schemas.microsoft.com/office/drawing/2014/main" id="{F1C070CA-A1B9-4FE3-B3D8-31BCEBC8B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6196" name="灯片编号占位符 3">
            <a:extLst>
              <a:ext uri="{FF2B5EF4-FFF2-40B4-BE49-F238E27FC236}">
                <a16:creationId xmlns:a16="http://schemas.microsoft.com/office/drawing/2014/main" id="{EED6A101-BB7B-418A-B359-22DED4E3ED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8DBDCC1A-6508-4BE1-B4BA-82993EC88536}" type="slidenum">
              <a:rPr lang="zh-CN" altLang="en-US">
                <a:ea typeface="等线" panose="02010600030101010101" pitchFamily="2" charset="-122"/>
              </a:rPr>
              <a:pPr/>
              <a:t>20</a:t>
            </a:fld>
            <a:endParaRPr lang="zh-CN" altLang="en-US">
              <a:ea typeface="等线"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a:extLst>
              <a:ext uri="{FF2B5EF4-FFF2-40B4-BE49-F238E27FC236}">
                <a16:creationId xmlns:a16="http://schemas.microsoft.com/office/drawing/2014/main" id="{C18CE7A2-43C0-4E4E-A332-387E9E9300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备注占位符 2">
            <a:extLst>
              <a:ext uri="{FF2B5EF4-FFF2-40B4-BE49-F238E27FC236}">
                <a16:creationId xmlns:a16="http://schemas.microsoft.com/office/drawing/2014/main" id="{F83DFB6A-EBB6-4CBC-9D95-D7666F197A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7284" name="灯片编号占位符 3">
            <a:extLst>
              <a:ext uri="{FF2B5EF4-FFF2-40B4-BE49-F238E27FC236}">
                <a16:creationId xmlns:a16="http://schemas.microsoft.com/office/drawing/2014/main" id="{83B8AFC5-AB3B-40DC-B8EB-A09C54DDD2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7360CB20-8C00-4D77-B540-8594496B674C}" type="slidenum">
              <a:rPr lang="zh-CN" altLang="en-US">
                <a:ea typeface="等线" panose="02010600030101010101" pitchFamily="2" charset="-122"/>
              </a:rPr>
              <a:pPr/>
              <a:t>21</a:t>
            </a:fld>
            <a:endParaRPr lang="zh-CN" altLang="en-US">
              <a:ea typeface="等线"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a:extLst>
              <a:ext uri="{FF2B5EF4-FFF2-40B4-BE49-F238E27FC236}">
                <a16:creationId xmlns:a16="http://schemas.microsoft.com/office/drawing/2014/main" id="{ED12B99F-4E57-4D00-BB31-9A49A8ED01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备注占位符 2">
            <a:extLst>
              <a:ext uri="{FF2B5EF4-FFF2-40B4-BE49-F238E27FC236}">
                <a16:creationId xmlns:a16="http://schemas.microsoft.com/office/drawing/2014/main" id="{50758B31-AE00-4E50-AB21-2397953BF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9332" name="灯片编号占位符 3">
            <a:extLst>
              <a:ext uri="{FF2B5EF4-FFF2-40B4-BE49-F238E27FC236}">
                <a16:creationId xmlns:a16="http://schemas.microsoft.com/office/drawing/2014/main" id="{D8838EED-2778-4CD1-9DAA-F95A7EF33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C2350ADF-CC1C-46A6-BD2A-EECD44F70B62}" type="slidenum">
              <a:rPr lang="zh-CN" altLang="en-US">
                <a:ea typeface="等线" panose="02010600030101010101" pitchFamily="2" charset="-122"/>
              </a:rPr>
              <a:pPr/>
              <a:t>22</a:t>
            </a:fld>
            <a:endParaRPr lang="zh-CN" altLang="en-US">
              <a:ea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a:extLst>
              <a:ext uri="{FF2B5EF4-FFF2-40B4-BE49-F238E27FC236}">
                <a16:creationId xmlns:a16="http://schemas.microsoft.com/office/drawing/2014/main" id="{D5F4333E-E948-43B4-9375-7987BF3913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备注占位符 2">
            <a:extLst>
              <a:ext uri="{FF2B5EF4-FFF2-40B4-BE49-F238E27FC236}">
                <a16:creationId xmlns:a16="http://schemas.microsoft.com/office/drawing/2014/main" id="{E0D7511D-99FC-4B8A-A6BC-6EFFE1F0A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1380" name="灯片编号占位符 3">
            <a:extLst>
              <a:ext uri="{FF2B5EF4-FFF2-40B4-BE49-F238E27FC236}">
                <a16:creationId xmlns:a16="http://schemas.microsoft.com/office/drawing/2014/main" id="{73664CFA-4008-49AA-AEED-3020E182BD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5ACB807D-C494-4BBC-8E78-AC76D2679B81}" type="slidenum">
              <a:rPr lang="zh-CN" altLang="en-US">
                <a:ea typeface="等线" panose="02010600030101010101" pitchFamily="2" charset="-122"/>
              </a:rPr>
              <a:pPr/>
              <a:t>23</a:t>
            </a:fld>
            <a:endParaRPr lang="zh-CN" altLang="en-US">
              <a:ea typeface="等线"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a:extLst>
              <a:ext uri="{FF2B5EF4-FFF2-40B4-BE49-F238E27FC236}">
                <a16:creationId xmlns:a16="http://schemas.microsoft.com/office/drawing/2014/main" id="{04D137A5-6992-4C14-ABE1-FE4847DA9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备注占位符 2">
            <a:extLst>
              <a:ext uri="{FF2B5EF4-FFF2-40B4-BE49-F238E27FC236}">
                <a16:creationId xmlns:a16="http://schemas.microsoft.com/office/drawing/2014/main" id="{1785604C-2357-4051-A7D5-380171B329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3428" name="灯片编号占位符 3">
            <a:extLst>
              <a:ext uri="{FF2B5EF4-FFF2-40B4-BE49-F238E27FC236}">
                <a16:creationId xmlns:a16="http://schemas.microsoft.com/office/drawing/2014/main" id="{E8DC4EAB-D5BF-4DEA-A292-4C940179F9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FD077995-0497-4B23-9499-5B0700575D9D}" type="slidenum">
              <a:rPr lang="zh-CN" altLang="en-US">
                <a:ea typeface="等线" panose="02010600030101010101" pitchFamily="2" charset="-122"/>
              </a:rPr>
              <a:pPr/>
              <a:t>24</a:t>
            </a:fld>
            <a:endParaRPr lang="zh-CN" altLang="en-US">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C9F32F5A-CFB5-4584-885D-75E721C55D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4B006D23-5C49-40F6-AAA8-5509D3FD9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77828" name="灯片编号占位符 3">
            <a:extLst>
              <a:ext uri="{FF2B5EF4-FFF2-40B4-BE49-F238E27FC236}">
                <a16:creationId xmlns:a16="http://schemas.microsoft.com/office/drawing/2014/main" id="{FD6A3E2A-006C-4F9F-B9E0-DEC91F050A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F3CF7F5A-69BF-4D48-B8CD-B665EC0A63B0}" type="slidenum">
              <a:rPr lang="zh-CN" altLang="en-US" sz="1800">
                <a:solidFill>
                  <a:srgbClr val="000000"/>
                </a:solidFill>
              </a:rPr>
              <a:pPr>
                <a:spcBef>
                  <a:spcPct val="0"/>
                </a:spcBef>
              </a:pPr>
              <a:t>4</a:t>
            </a:fld>
            <a:endParaRPr lang="zh-CN" altLang="en-US" sz="18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a:extLst>
              <a:ext uri="{FF2B5EF4-FFF2-40B4-BE49-F238E27FC236}">
                <a16:creationId xmlns:a16="http://schemas.microsoft.com/office/drawing/2014/main" id="{F84F853B-CCEC-4FD7-81E8-2785FD3377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备注占位符 2">
            <a:extLst>
              <a:ext uri="{FF2B5EF4-FFF2-40B4-BE49-F238E27FC236}">
                <a16:creationId xmlns:a16="http://schemas.microsoft.com/office/drawing/2014/main" id="{43EBC53F-1D06-4D00-A3EE-51C127F23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5476" name="灯片编号占位符 3">
            <a:extLst>
              <a:ext uri="{FF2B5EF4-FFF2-40B4-BE49-F238E27FC236}">
                <a16:creationId xmlns:a16="http://schemas.microsoft.com/office/drawing/2014/main" id="{3764C23F-AB4E-4EA3-8B69-662D511CAB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B361804C-71CB-472D-B761-D42A005FA377}" type="slidenum">
              <a:rPr lang="zh-CN" altLang="en-US">
                <a:ea typeface="等线" panose="02010600030101010101" pitchFamily="2" charset="-122"/>
              </a:rPr>
              <a:pPr/>
              <a:t>25</a:t>
            </a:fld>
            <a:endParaRPr lang="zh-CN" altLang="en-US">
              <a:ea typeface="等线"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a:extLst>
              <a:ext uri="{FF2B5EF4-FFF2-40B4-BE49-F238E27FC236}">
                <a16:creationId xmlns:a16="http://schemas.microsoft.com/office/drawing/2014/main" id="{B2FA72D2-51AC-4820-9498-7318113CA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备注占位符 2">
            <a:extLst>
              <a:ext uri="{FF2B5EF4-FFF2-40B4-BE49-F238E27FC236}">
                <a16:creationId xmlns:a16="http://schemas.microsoft.com/office/drawing/2014/main" id="{2946F40F-9AAC-405C-9A32-9461EDE474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7524" name="灯片编号占位符 3">
            <a:extLst>
              <a:ext uri="{FF2B5EF4-FFF2-40B4-BE49-F238E27FC236}">
                <a16:creationId xmlns:a16="http://schemas.microsoft.com/office/drawing/2014/main" id="{C3FBC375-C7D0-425E-A989-C28FF2214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68974219-02D3-45E2-BFF8-7CE74867BF9F}" type="slidenum">
              <a:rPr lang="zh-CN" altLang="en-US">
                <a:ea typeface="等线" panose="02010600030101010101" pitchFamily="2" charset="-122"/>
              </a:rPr>
              <a:pPr/>
              <a:t>26</a:t>
            </a:fld>
            <a:endParaRPr lang="zh-CN" altLang="en-US">
              <a:ea typeface="等线"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a:extLst>
              <a:ext uri="{FF2B5EF4-FFF2-40B4-BE49-F238E27FC236}">
                <a16:creationId xmlns:a16="http://schemas.microsoft.com/office/drawing/2014/main" id="{7009A5F9-D52C-45AB-ABAA-92CD97854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备注占位符 2">
            <a:extLst>
              <a:ext uri="{FF2B5EF4-FFF2-40B4-BE49-F238E27FC236}">
                <a16:creationId xmlns:a16="http://schemas.microsoft.com/office/drawing/2014/main" id="{2A3A25B9-BFE0-456C-AFB6-E5F062BE68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9572" name="灯片编号占位符 3">
            <a:extLst>
              <a:ext uri="{FF2B5EF4-FFF2-40B4-BE49-F238E27FC236}">
                <a16:creationId xmlns:a16="http://schemas.microsoft.com/office/drawing/2014/main" id="{81295B8F-49CE-4B73-9AF4-A5114AB2F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BB2D467F-CA11-4D16-873C-EBFE75926705}" type="slidenum">
              <a:rPr lang="zh-CN" altLang="en-US">
                <a:ea typeface="等线" panose="02010600030101010101" pitchFamily="2" charset="-122"/>
              </a:rPr>
              <a:pPr/>
              <a:t>27</a:t>
            </a:fld>
            <a:endParaRPr lang="zh-CN" altLang="en-US">
              <a:ea typeface="等线"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178CB41A-943D-4344-BDD3-68B792E697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90F36F6D-0991-4233-80E1-1A42C6949E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1620" name="灯片编号占位符 3">
            <a:extLst>
              <a:ext uri="{FF2B5EF4-FFF2-40B4-BE49-F238E27FC236}">
                <a16:creationId xmlns:a16="http://schemas.microsoft.com/office/drawing/2014/main" id="{429B6EA5-02C8-46B6-A458-B4A1A6871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0C829091-D696-4D92-8637-95EE9A6F96DA}" type="slidenum">
              <a:rPr lang="zh-CN" altLang="en-US">
                <a:ea typeface="等线" panose="02010600030101010101" pitchFamily="2" charset="-122"/>
              </a:rPr>
              <a:pPr/>
              <a:t>28</a:t>
            </a:fld>
            <a:endParaRPr lang="zh-CN" altLang="en-US">
              <a:ea typeface="等线"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a:extLst>
              <a:ext uri="{FF2B5EF4-FFF2-40B4-BE49-F238E27FC236}">
                <a16:creationId xmlns:a16="http://schemas.microsoft.com/office/drawing/2014/main" id="{B82728E4-1960-49B6-9370-DCEEF4BBA9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备注占位符 2">
            <a:extLst>
              <a:ext uri="{FF2B5EF4-FFF2-40B4-BE49-F238E27FC236}">
                <a16:creationId xmlns:a16="http://schemas.microsoft.com/office/drawing/2014/main" id="{9A8515A9-EB84-4B9C-9A20-9B9F82B8E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3668" name="灯片编号占位符 3">
            <a:extLst>
              <a:ext uri="{FF2B5EF4-FFF2-40B4-BE49-F238E27FC236}">
                <a16:creationId xmlns:a16="http://schemas.microsoft.com/office/drawing/2014/main" id="{3B1EBF32-C5DE-45AC-93E1-891FC482C8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F9264046-4D44-4239-BCBB-1FF24A1D87D7}" type="slidenum">
              <a:rPr lang="zh-CN" altLang="en-US">
                <a:ea typeface="等线" panose="02010600030101010101" pitchFamily="2" charset="-122"/>
              </a:rPr>
              <a:pPr/>
              <a:t>29</a:t>
            </a:fld>
            <a:endParaRPr lang="zh-CN" altLang="en-US">
              <a:ea typeface="等线"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a:extLst>
              <a:ext uri="{FF2B5EF4-FFF2-40B4-BE49-F238E27FC236}">
                <a16:creationId xmlns:a16="http://schemas.microsoft.com/office/drawing/2014/main" id="{8522A4D1-6875-4CC9-99DC-851EBEE789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备注占位符 2">
            <a:extLst>
              <a:ext uri="{FF2B5EF4-FFF2-40B4-BE49-F238E27FC236}">
                <a16:creationId xmlns:a16="http://schemas.microsoft.com/office/drawing/2014/main" id="{90F1DC43-EE02-475A-809A-7CD9487816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5716" name="灯片编号占位符 3">
            <a:extLst>
              <a:ext uri="{FF2B5EF4-FFF2-40B4-BE49-F238E27FC236}">
                <a16:creationId xmlns:a16="http://schemas.microsoft.com/office/drawing/2014/main" id="{0E0004D2-38E1-4B31-A380-AA4602AF80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9ECDF534-DAC7-4A01-8C7F-7967771E3ECC}" type="slidenum">
              <a:rPr lang="zh-CN" altLang="en-US">
                <a:ea typeface="等线" panose="02010600030101010101" pitchFamily="2" charset="-122"/>
              </a:rPr>
              <a:pPr/>
              <a:t>30</a:t>
            </a:fld>
            <a:endParaRPr lang="zh-CN" altLang="en-US">
              <a:ea typeface="等线"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a:extLst>
              <a:ext uri="{FF2B5EF4-FFF2-40B4-BE49-F238E27FC236}">
                <a16:creationId xmlns:a16="http://schemas.microsoft.com/office/drawing/2014/main" id="{4C7BA18B-CE04-464F-9448-DAE76CC7B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备注占位符 2">
            <a:extLst>
              <a:ext uri="{FF2B5EF4-FFF2-40B4-BE49-F238E27FC236}">
                <a16:creationId xmlns:a16="http://schemas.microsoft.com/office/drawing/2014/main" id="{5287F98F-49A2-4131-8AAC-93FD3BBBE0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7764" name="灯片编号占位符 3">
            <a:extLst>
              <a:ext uri="{FF2B5EF4-FFF2-40B4-BE49-F238E27FC236}">
                <a16:creationId xmlns:a16="http://schemas.microsoft.com/office/drawing/2014/main" id="{C005558D-B6A2-4EA1-B0F0-724415C3B4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F3B756A0-0239-40D6-8B71-4832A2AD189F}" type="slidenum">
              <a:rPr lang="zh-CN" altLang="en-US">
                <a:ea typeface="等线" panose="02010600030101010101" pitchFamily="2" charset="-122"/>
              </a:rPr>
              <a:pPr/>
              <a:t>31</a:t>
            </a:fld>
            <a:endParaRPr lang="zh-CN" altLang="en-US">
              <a:ea typeface="等线"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a:extLst>
              <a:ext uri="{FF2B5EF4-FFF2-40B4-BE49-F238E27FC236}">
                <a16:creationId xmlns:a16="http://schemas.microsoft.com/office/drawing/2014/main" id="{5B1581AF-AB70-47E3-9390-39D5F92DC4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备注占位符 2">
            <a:extLst>
              <a:ext uri="{FF2B5EF4-FFF2-40B4-BE49-F238E27FC236}">
                <a16:creationId xmlns:a16="http://schemas.microsoft.com/office/drawing/2014/main" id="{DB53D52E-B604-43FD-AE60-1F601C87BE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9812" name="灯片编号占位符 3">
            <a:extLst>
              <a:ext uri="{FF2B5EF4-FFF2-40B4-BE49-F238E27FC236}">
                <a16:creationId xmlns:a16="http://schemas.microsoft.com/office/drawing/2014/main" id="{E54A5C8F-7889-4E8C-B00F-6FDE66512A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04E238E5-14E2-47B4-9263-B87276C1D5F8}" type="slidenum">
              <a:rPr lang="zh-CN" altLang="en-US">
                <a:ea typeface="等线" panose="02010600030101010101" pitchFamily="2" charset="-122"/>
              </a:rPr>
              <a:pPr/>
              <a:t>32</a:t>
            </a:fld>
            <a:endParaRPr lang="zh-CN" altLang="en-US">
              <a:ea typeface="等线"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a:extLst>
              <a:ext uri="{FF2B5EF4-FFF2-40B4-BE49-F238E27FC236}">
                <a16:creationId xmlns:a16="http://schemas.microsoft.com/office/drawing/2014/main" id="{ED9FBDA0-3BAE-4188-96E0-0A7CD7D6EB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备注占位符 2">
            <a:extLst>
              <a:ext uri="{FF2B5EF4-FFF2-40B4-BE49-F238E27FC236}">
                <a16:creationId xmlns:a16="http://schemas.microsoft.com/office/drawing/2014/main" id="{F0D3B472-0726-44F9-8447-6F519C14D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1860" name="灯片编号占位符 3">
            <a:extLst>
              <a:ext uri="{FF2B5EF4-FFF2-40B4-BE49-F238E27FC236}">
                <a16:creationId xmlns:a16="http://schemas.microsoft.com/office/drawing/2014/main" id="{89882966-FDCE-43A0-BFF2-F4FB3A665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AB276964-76D8-4AB1-A2CB-79D4829919F7}" type="slidenum">
              <a:rPr lang="zh-CN" altLang="en-US">
                <a:ea typeface="等线" panose="02010600030101010101" pitchFamily="2" charset="-122"/>
              </a:rPr>
              <a:pPr/>
              <a:t>33</a:t>
            </a:fld>
            <a:endParaRPr lang="zh-CN" altLang="en-US">
              <a:ea typeface="等线"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a:extLst>
              <a:ext uri="{FF2B5EF4-FFF2-40B4-BE49-F238E27FC236}">
                <a16:creationId xmlns:a16="http://schemas.microsoft.com/office/drawing/2014/main" id="{CE815786-48CD-40D7-8823-2036D04D0D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备注占位符 2">
            <a:extLst>
              <a:ext uri="{FF2B5EF4-FFF2-40B4-BE49-F238E27FC236}">
                <a16:creationId xmlns:a16="http://schemas.microsoft.com/office/drawing/2014/main" id="{16A49E90-1D6E-4ABF-864E-D786FD9140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3908" name="灯片编号占位符 3">
            <a:extLst>
              <a:ext uri="{FF2B5EF4-FFF2-40B4-BE49-F238E27FC236}">
                <a16:creationId xmlns:a16="http://schemas.microsoft.com/office/drawing/2014/main" id="{3D25A7A8-B457-43E4-8414-08BCC37B3C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C5C10D25-4F6A-4460-8078-402D27D8EE14}" type="slidenum">
              <a:rPr lang="zh-CN" altLang="en-US">
                <a:ea typeface="等线" panose="02010600030101010101" pitchFamily="2" charset="-122"/>
              </a:rPr>
              <a:pPr/>
              <a:t>34</a:t>
            </a:fld>
            <a:endParaRPr lang="zh-CN" altLang="en-US">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a:extLst>
              <a:ext uri="{FF2B5EF4-FFF2-40B4-BE49-F238E27FC236}">
                <a16:creationId xmlns:a16="http://schemas.microsoft.com/office/drawing/2014/main" id="{B05CEB69-BD23-4CD1-82D2-B7F547E64C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a:extLst>
              <a:ext uri="{FF2B5EF4-FFF2-40B4-BE49-F238E27FC236}">
                <a16:creationId xmlns:a16="http://schemas.microsoft.com/office/drawing/2014/main" id="{987A16A8-F9A4-45DC-983F-5F8D8B8103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0900" name="灯片编号占位符 3">
            <a:extLst>
              <a:ext uri="{FF2B5EF4-FFF2-40B4-BE49-F238E27FC236}">
                <a16:creationId xmlns:a16="http://schemas.microsoft.com/office/drawing/2014/main" id="{16921E07-BF8F-4BDA-A2FA-4F8D3A5C4B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0D69CEF1-7C30-4CC2-B6BC-94D295C10DB2}" type="slidenum">
              <a:rPr lang="zh-CN" altLang="en-US">
                <a:ea typeface="等线" panose="02010600030101010101" pitchFamily="2" charset="-122"/>
              </a:rPr>
              <a:pPr/>
              <a:t>6</a:t>
            </a:fld>
            <a:endParaRPr lang="zh-CN" altLang="en-US">
              <a:ea typeface="等线"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a:extLst>
              <a:ext uri="{FF2B5EF4-FFF2-40B4-BE49-F238E27FC236}">
                <a16:creationId xmlns:a16="http://schemas.microsoft.com/office/drawing/2014/main" id="{FCFE2CC9-180A-427C-952C-7A08BCD4D0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备注占位符 2">
            <a:extLst>
              <a:ext uri="{FF2B5EF4-FFF2-40B4-BE49-F238E27FC236}">
                <a16:creationId xmlns:a16="http://schemas.microsoft.com/office/drawing/2014/main" id="{4EF9D3AB-D3C6-4AF1-B29E-281C35F259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5956" name="灯片编号占位符 3">
            <a:extLst>
              <a:ext uri="{FF2B5EF4-FFF2-40B4-BE49-F238E27FC236}">
                <a16:creationId xmlns:a16="http://schemas.microsoft.com/office/drawing/2014/main" id="{243C91C5-4609-4076-8573-E2D9996A4D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362FE2B0-71BF-4C4E-8173-71E1F1B8BC5D}" type="slidenum">
              <a:rPr lang="zh-CN" altLang="en-US">
                <a:ea typeface="等线" panose="02010600030101010101" pitchFamily="2" charset="-122"/>
              </a:rPr>
              <a:pPr/>
              <a:t>35</a:t>
            </a:fld>
            <a:endParaRPr lang="zh-CN" altLang="en-US">
              <a:ea typeface="等线"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a:extLst>
              <a:ext uri="{FF2B5EF4-FFF2-40B4-BE49-F238E27FC236}">
                <a16:creationId xmlns:a16="http://schemas.microsoft.com/office/drawing/2014/main" id="{38C80D11-6EF1-4144-BB94-E0AD7A74FA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备注占位符 2">
            <a:extLst>
              <a:ext uri="{FF2B5EF4-FFF2-40B4-BE49-F238E27FC236}">
                <a16:creationId xmlns:a16="http://schemas.microsoft.com/office/drawing/2014/main" id="{D4F1FE29-6C4F-40BD-9CD1-41387E53BB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8244" name="灯片编号占位符 3">
            <a:extLst>
              <a:ext uri="{FF2B5EF4-FFF2-40B4-BE49-F238E27FC236}">
                <a16:creationId xmlns:a16="http://schemas.microsoft.com/office/drawing/2014/main" id="{657EC17A-D9FF-41F5-B349-0DB63B72CE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5B24F8C7-FA75-40A5-89AC-AF5C920C38DE}" type="slidenum">
              <a:rPr lang="zh-CN" altLang="en-US">
                <a:ea typeface="等线" panose="02010600030101010101" pitchFamily="2" charset="-122"/>
              </a:rPr>
              <a:pPr/>
              <a:t>36</a:t>
            </a:fld>
            <a:endParaRPr lang="zh-CN" altLang="en-US">
              <a:ea typeface="等线"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a:extLst>
              <a:ext uri="{FF2B5EF4-FFF2-40B4-BE49-F238E27FC236}">
                <a16:creationId xmlns:a16="http://schemas.microsoft.com/office/drawing/2014/main" id="{89337742-BCC4-4895-87CC-304C22C0DF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备注占位符 2">
            <a:extLst>
              <a:ext uri="{FF2B5EF4-FFF2-40B4-BE49-F238E27FC236}">
                <a16:creationId xmlns:a16="http://schemas.microsoft.com/office/drawing/2014/main" id="{330D2148-8EEF-4EB7-A010-82341C17C2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0292" name="灯片编号占位符 3">
            <a:extLst>
              <a:ext uri="{FF2B5EF4-FFF2-40B4-BE49-F238E27FC236}">
                <a16:creationId xmlns:a16="http://schemas.microsoft.com/office/drawing/2014/main" id="{584FD4AB-9116-41C7-B1BF-E33FB61BBB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E6D9F2BB-FEFA-494B-A2A3-43A9C387CDF1}" type="slidenum">
              <a:rPr lang="zh-CN" altLang="en-US">
                <a:ea typeface="等线" panose="02010600030101010101" pitchFamily="2" charset="-122"/>
              </a:rPr>
              <a:pPr/>
              <a:t>37</a:t>
            </a:fld>
            <a:endParaRPr lang="zh-CN" altLang="en-US">
              <a:ea typeface="等线"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a:extLst>
              <a:ext uri="{FF2B5EF4-FFF2-40B4-BE49-F238E27FC236}">
                <a16:creationId xmlns:a16="http://schemas.microsoft.com/office/drawing/2014/main" id="{ED2F05DC-6CBD-49F7-A32E-3442B530A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备注占位符 2">
            <a:extLst>
              <a:ext uri="{FF2B5EF4-FFF2-40B4-BE49-F238E27FC236}">
                <a16:creationId xmlns:a16="http://schemas.microsoft.com/office/drawing/2014/main" id="{1DB46568-04A0-43BB-A383-F33B7CACD9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2340" name="灯片编号占位符 3">
            <a:extLst>
              <a:ext uri="{FF2B5EF4-FFF2-40B4-BE49-F238E27FC236}">
                <a16:creationId xmlns:a16="http://schemas.microsoft.com/office/drawing/2014/main" id="{19C20C8C-18B7-41DF-AB65-3582EED093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2A0B37FB-945C-45EC-9638-46E77330BB8D}" type="slidenum">
              <a:rPr lang="zh-CN" altLang="en-US">
                <a:ea typeface="等线" panose="02010600030101010101" pitchFamily="2" charset="-122"/>
              </a:rPr>
              <a:pPr/>
              <a:t>38</a:t>
            </a:fld>
            <a:endParaRPr lang="zh-CN" altLang="en-US">
              <a:ea typeface="等线"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a:extLst>
              <a:ext uri="{FF2B5EF4-FFF2-40B4-BE49-F238E27FC236}">
                <a16:creationId xmlns:a16="http://schemas.microsoft.com/office/drawing/2014/main" id="{2B65686F-3210-450B-B9AB-C2CD28C0A0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备注占位符 2">
            <a:extLst>
              <a:ext uri="{FF2B5EF4-FFF2-40B4-BE49-F238E27FC236}">
                <a16:creationId xmlns:a16="http://schemas.microsoft.com/office/drawing/2014/main" id="{942D4C91-6272-4BF2-8570-9693164C1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4388" name="灯片编号占位符 3">
            <a:extLst>
              <a:ext uri="{FF2B5EF4-FFF2-40B4-BE49-F238E27FC236}">
                <a16:creationId xmlns:a16="http://schemas.microsoft.com/office/drawing/2014/main" id="{3DA47E8A-2840-418C-A295-7F09C5DCD0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E05B021E-3495-4D28-A891-8708803488CA}" type="slidenum">
              <a:rPr lang="zh-CN" altLang="en-US">
                <a:ea typeface="等线" panose="02010600030101010101" pitchFamily="2" charset="-122"/>
              </a:rPr>
              <a:pPr/>
              <a:t>39</a:t>
            </a:fld>
            <a:endParaRPr lang="zh-CN" altLang="en-US">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a:extLst>
              <a:ext uri="{FF2B5EF4-FFF2-40B4-BE49-F238E27FC236}">
                <a16:creationId xmlns:a16="http://schemas.microsoft.com/office/drawing/2014/main" id="{5BCAF980-9C87-433A-80B0-67B25B0EE3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备注占位符 2">
            <a:extLst>
              <a:ext uri="{FF2B5EF4-FFF2-40B4-BE49-F238E27FC236}">
                <a16:creationId xmlns:a16="http://schemas.microsoft.com/office/drawing/2014/main" id="{22F18B63-42D0-467B-BDF8-4F0F7EE42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2948" name="灯片编号占位符 3">
            <a:extLst>
              <a:ext uri="{FF2B5EF4-FFF2-40B4-BE49-F238E27FC236}">
                <a16:creationId xmlns:a16="http://schemas.microsoft.com/office/drawing/2014/main" id="{8BBA8BAC-EC3F-4072-810D-2550ECEAB6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78B31681-5CF6-4AAC-8542-A2E36C1CB1C3}" type="slidenum">
              <a:rPr lang="zh-CN" altLang="en-US" sz="1800">
                <a:solidFill>
                  <a:srgbClr val="000000"/>
                </a:solidFill>
              </a:rPr>
              <a:pPr>
                <a:spcBef>
                  <a:spcPct val="0"/>
                </a:spcBef>
              </a:pPr>
              <a:t>7</a:t>
            </a:fld>
            <a:endParaRPr lang="zh-CN" altLang="en-US" sz="18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a:extLst>
              <a:ext uri="{FF2B5EF4-FFF2-40B4-BE49-F238E27FC236}">
                <a16:creationId xmlns:a16="http://schemas.microsoft.com/office/drawing/2014/main" id="{1F1B796D-B8EB-45F0-9B6E-087702334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备注占位符 2">
            <a:extLst>
              <a:ext uri="{FF2B5EF4-FFF2-40B4-BE49-F238E27FC236}">
                <a16:creationId xmlns:a16="http://schemas.microsoft.com/office/drawing/2014/main" id="{23FA8B91-2B62-4AF3-8F44-818AE9AB6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4996" name="灯片编号占位符 3">
            <a:extLst>
              <a:ext uri="{FF2B5EF4-FFF2-40B4-BE49-F238E27FC236}">
                <a16:creationId xmlns:a16="http://schemas.microsoft.com/office/drawing/2014/main" id="{12FC2FA0-D983-4E0A-8173-BB180C8054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2C522620-7429-4C05-B8A9-B939CD747916}" type="slidenum">
              <a:rPr lang="zh-CN" altLang="en-US" sz="1800">
                <a:solidFill>
                  <a:srgbClr val="000000"/>
                </a:solidFill>
              </a:rPr>
              <a:pPr>
                <a:spcBef>
                  <a:spcPct val="0"/>
                </a:spcBef>
              </a:pPr>
              <a:t>10</a:t>
            </a:fld>
            <a:endParaRPr lang="zh-CN" altLang="en-US" sz="18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a:extLst>
              <a:ext uri="{FF2B5EF4-FFF2-40B4-BE49-F238E27FC236}">
                <a16:creationId xmlns:a16="http://schemas.microsoft.com/office/drawing/2014/main" id="{30472937-F88F-4244-8396-3DFF47FBE2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备注占位符 2">
            <a:extLst>
              <a:ext uri="{FF2B5EF4-FFF2-40B4-BE49-F238E27FC236}">
                <a16:creationId xmlns:a16="http://schemas.microsoft.com/office/drawing/2014/main" id="{1D37F5F7-7E96-4340-9495-DFA9429AED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7044" name="灯片编号占位符 3">
            <a:extLst>
              <a:ext uri="{FF2B5EF4-FFF2-40B4-BE49-F238E27FC236}">
                <a16:creationId xmlns:a16="http://schemas.microsoft.com/office/drawing/2014/main" id="{4B1F2B58-8CB4-4C70-8A6D-C2DD24BC09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9B2FA372-25F6-4E46-B7D8-B3FD93A1ABEA}" type="slidenum">
              <a:rPr lang="zh-CN" altLang="en-US" sz="1800">
                <a:solidFill>
                  <a:srgbClr val="000000"/>
                </a:solidFill>
              </a:rPr>
              <a:pPr>
                <a:spcBef>
                  <a:spcPct val="0"/>
                </a:spcBef>
              </a:pPr>
              <a:t>11</a:t>
            </a:fld>
            <a:endParaRPr lang="zh-CN" altLang="en-US" sz="18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a:extLst>
              <a:ext uri="{FF2B5EF4-FFF2-40B4-BE49-F238E27FC236}">
                <a16:creationId xmlns:a16="http://schemas.microsoft.com/office/drawing/2014/main" id="{E5DA6E9D-3E89-496B-8BC7-D2AEC2EC29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备注占位符 2">
            <a:extLst>
              <a:ext uri="{FF2B5EF4-FFF2-40B4-BE49-F238E27FC236}">
                <a16:creationId xmlns:a16="http://schemas.microsoft.com/office/drawing/2014/main" id="{E54E2F7B-FC30-4951-B242-45E6F621E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9092" name="灯片编号占位符 3">
            <a:extLst>
              <a:ext uri="{FF2B5EF4-FFF2-40B4-BE49-F238E27FC236}">
                <a16:creationId xmlns:a16="http://schemas.microsoft.com/office/drawing/2014/main" id="{6B2019FE-C93B-40B6-96E2-66853F5FC6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a:spcBef>
                <a:spcPct val="0"/>
              </a:spcBef>
            </a:pPr>
            <a:fld id="{477C34A2-AB32-433D-AE76-1A2A21D784C4}" type="slidenum">
              <a:rPr lang="zh-CN" altLang="en-US" sz="1800">
                <a:solidFill>
                  <a:srgbClr val="000000"/>
                </a:solidFill>
              </a:rPr>
              <a:pPr>
                <a:spcBef>
                  <a:spcPct val="0"/>
                </a:spcBef>
              </a:pPr>
              <a:t>12</a:t>
            </a:fld>
            <a:endParaRPr lang="zh-CN" altLang="en-US" sz="18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a:extLst>
              <a:ext uri="{FF2B5EF4-FFF2-40B4-BE49-F238E27FC236}">
                <a16:creationId xmlns:a16="http://schemas.microsoft.com/office/drawing/2014/main" id="{0051884B-EC17-4E56-8A99-64BE92D5B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备注占位符 2">
            <a:extLst>
              <a:ext uri="{FF2B5EF4-FFF2-40B4-BE49-F238E27FC236}">
                <a16:creationId xmlns:a16="http://schemas.microsoft.com/office/drawing/2014/main" id="{4C81A0C1-F2A9-4E67-B9BF-B2117E6B6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1140" name="灯片编号占位符 3">
            <a:extLst>
              <a:ext uri="{FF2B5EF4-FFF2-40B4-BE49-F238E27FC236}">
                <a16:creationId xmlns:a16="http://schemas.microsoft.com/office/drawing/2014/main" id="{FE2B88D2-9C04-498B-9149-045698AD7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2F299781-0864-4C3A-ABCF-405C008B87BC}" type="slidenum">
              <a:rPr lang="zh-CN" altLang="en-US">
                <a:ea typeface="等线" panose="02010600030101010101" pitchFamily="2" charset="-122"/>
              </a:rPr>
              <a:pPr/>
              <a:t>13</a:t>
            </a:fld>
            <a:endParaRPr lang="zh-CN" altLang="en-US">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a:extLst>
              <a:ext uri="{FF2B5EF4-FFF2-40B4-BE49-F238E27FC236}">
                <a16:creationId xmlns:a16="http://schemas.microsoft.com/office/drawing/2014/main" id="{852A74BB-AF15-4444-B1D6-D63A322C2F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备注占位符 2">
            <a:extLst>
              <a:ext uri="{FF2B5EF4-FFF2-40B4-BE49-F238E27FC236}">
                <a16:creationId xmlns:a16="http://schemas.microsoft.com/office/drawing/2014/main" id="{CA8491A9-3359-4C37-8484-DEB33F10F9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3188" name="灯片编号占位符 3">
            <a:extLst>
              <a:ext uri="{FF2B5EF4-FFF2-40B4-BE49-F238E27FC236}">
                <a16:creationId xmlns:a16="http://schemas.microsoft.com/office/drawing/2014/main" id="{3AE70D74-1BE6-4211-B6A3-D275AA85D2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宋体" panose="02010600030101010101" pitchFamily="2" charset="-122"/>
              </a:defRPr>
            </a:lvl1pPr>
            <a:lvl2pPr marL="742950" indent="-285750">
              <a:defRPr>
                <a:solidFill>
                  <a:schemeClr val="tx1"/>
                </a:solidFill>
                <a:latin typeface="等线" panose="02010600030101010101" pitchFamily="2" charset="-122"/>
                <a:ea typeface="宋体" panose="02010600030101010101" pitchFamily="2" charset="-122"/>
              </a:defRPr>
            </a:lvl2pPr>
            <a:lvl3pPr marL="1143000" indent="-228600">
              <a:defRPr>
                <a:solidFill>
                  <a:schemeClr val="tx1"/>
                </a:solidFill>
                <a:latin typeface="等线" panose="02010600030101010101" pitchFamily="2" charset="-122"/>
                <a:ea typeface="宋体" panose="02010600030101010101" pitchFamily="2" charset="-122"/>
              </a:defRPr>
            </a:lvl3pPr>
            <a:lvl4pPr marL="1600200" indent="-228600">
              <a:defRPr>
                <a:solidFill>
                  <a:schemeClr val="tx1"/>
                </a:solidFill>
                <a:latin typeface="等线" panose="02010600030101010101" pitchFamily="2" charset="-122"/>
                <a:ea typeface="宋体" panose="02010600030101010101" pitchFamily="2" charset="-122"/>
              </a:defRPr>
            </a:lvl4pPr>
            <a:lvl5pPr marL="2057400" indent="-228600">
              <a:defRPr>
                <a:solidFill>
                  <a:schemeClr val="tx1"/>
                </a:solidFill>
                <a:latin typeface="等线" panose="02010600030101010101" pitchFamily="2" charset="-122"/>
                <a:ea typeface="宋体"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fld id="{9C9E5358-711F-490B-A86E-2869FAD00713}" type="slidenum">
              <a:rPr lang="zh-CN" altLang="en-US">
                <a:ea typeface="等线" panose="02010600030101010101" pitchFamily="2" charset="-122"/>
              </a:rPr>
              <a:pPr/>
              <a:t>14</a:t>
            </a:fld>
            <a:endParaRPr lang="zh-CN" altLang="en-US">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0B68-E678-4A75-B28E-F6094E0F15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97CEA-93F0-4EBD-B195-6545346F6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2303B8-C6A9-4B31-8A51-A6DFD8512EEA}"/>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CA9D09B9-AA22-471B-BE0F-A0E42A3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8FB89-7312-410F-AF31-AA802C23EB74}"/>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332934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252F-41F3-4225-AB26-5AAE4AAF1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15C769-BA40-4BEE-8192-7F24FB8F3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23940-1F43-4837-A38D-87A29D7BDE52}"/>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AB15598A-17E5-4565-B4EB-34D38A38A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CBF22-CC39-444E-9810-5E4D5AE25E27}"/>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427331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3B12E-2FAB-438E-BE0D-D26AEA7C1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40BD9-369F-48DF-8CD0-41B364853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DF05B-A8D4-4F1C-9870-8771633C6C5D}"/>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7F540A2C-4977-49D2-9245-F617D9F5D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147B4-468C-4F3E-B03C-C8B227F34748}"/>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170929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4" name="任意多边形: 形状 23"/>
          <p:cNvSpPr>
            <a:spLocks noGrp="1"/>
          </p:cNvSpPr>
          <p:nvPr>
            <p:ph type="pic" sz="quarter" idx="10"/>
          </p:nvPr>
        </p:nvSpPr>
        <p:spPr>
          <a:xfrm>
            <a:off x="0" y="1"/>
            <a:ext cx="12192000" cy="3210560"/>
          </a:xfrm>
          <a:prstGeom prst="rect">
            <a:avLst/>
          </a:prstGeom>
        </p:spPr>
        <p:txBody>
          <a:bodyPr rtlCol="0">
            <a:noAutofit/>
          </a:bodyPr>
          <a:lstStyle/>
          <a:p>
            <a:pPr lvl="0"/>
            <a:endParaRPr lang="zh-CN" altLang="en-US" noProof="0" dirty="0"/>
          </a:p>
        </p:txBody>
      </p:sp>
      <p:sp>
        <p:nvSpPr>
          <p:cNvPr id="22" name="任意多边形: 形状 21"/>
          <p:cNvSpPr>
            <a:spLocks noGrp="1"/>
          </p:cNvSpPr>
          <p:nvPr>
            <p:ph type="body" sz="quarter" idx="11"/>
          </p:nvPr>
        </p:nvSpPr>
        <p:spPr>
          <a:xfrm>
            <a:off x="669925" y="1"/>
            <a:ext cx="2967355" cy="4622800"/>
          </a:xfrm>
          <a:prstGeom prst="rect">
            <a:avLst/>
          </a:prstGeom>
          <a:solidFill>
            <a:schemeClr val="accent2">
              <a:alpha val="80000"/>
            </a:schemeClr>
          </a:solidFill>
        </p:spPr>
        <p:txBody>
          <a:bodyPr>
            <a:noAutofit/>
          </a:bodyPr>
          <a:lstStyle>
            <a:lvl1pPr>
              <a:defRPr>
                <a:solidFill>
                  <a:schemeClr val="tx1">
                    <a:alpha val="0"/>
                  </a:schemeClr>
                </a:solidFill>
              </a:defRPr>
            </a:lvl1pPr>
          </a:lstStyle>
          <a:p>
            <a:pPr lvl="0"/>
            <a:endParaRPr lang="zh-CN" altLang="en-US" dirty="0"/>
          </a:p>
        </p:txBody>
      </p:sp>
      <p:sp>
        <p:nvSpPr>
          <p:cNvPr id="6" name="副标题 2"/>
          <p:cNvSpPr>
            <a:spLocks noGrp="1"/>
          </p:cNvSpPr>
          <p:nvPr>
            <p:ph type="subTitle" idx="1"/>
          </p:nvPr>
        </p:nvSpPr>
        <p:spPr>
          <a:xfrm>
            <a:off x="4403036" y="4248325"/>
            <a:ext cx="7117453" cy="558799"/>
          </a:xfrm>
        </p:spPr>
        <p:txBody>
          <a:bodyPr anchor="ctr">
            <a:normAutofit/>
          </a:bodyPr>
          <a:lstStyle>
            <a:lvl1pPr marL="0" marR="0" indent="0" algn="l" defTabSz="913742" rtl="0" eaLnBrk="1" fontAlgn="auto" latinLnBrk="0" hangingPunct="1">
              <a:lnSpc>
                <a:spcPct val="90000"/>
              </a:lnSpc>
              <a:spcBef>
                <a:spcPts val="1000"/>
              </a:spcBef>
              <a:spcAft>
                <a:spcPts val="0"/>
              </a:spcAft>
              <a:buClrTx/>
              <a:buSzTx/>
              <a:buFont typeface="Arial" panose="020B0604020202020204" pitchFamily="34" charset="0"/>
              <a:buNone/>
              <a:defRPr sz="2000" spc="0">
                <a:solidFill>
                  <a:schemeClr val="tx1"/>
                </a:solidFill>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altLang="zh-CN" dirty="0"/>
              <a:t>Click to edit Master subtitle style</a:t>
            </a:r>
          </a:p>
        </p:txBody>
      </p:sp>
      <p:sp>
        <p:nvSpPr>
          <p:cNvPr id="7" name="标题 1"/>
          <p:cNvSpPr>
            <a:spLocks noGrp="1"/>
          </p:cNvSpPr>
          <p:nvPr>
            <p:ph type="ctrTitle"/>
          </p:nvPr>
        </p:nvSpPr>
        <p:spPr>
          <a:xfrm>
            <a:off x="4403037" y="3449917"/>
            <a:ext cx="7117452" cy="767764"/>
          </a:xfrm>
        </p:spPr>
        <p:txBody>
          <a:bodyPr anchor="b">
            <a:normAutofit/>
          </a:bodyPr>
          <a:lstStyle>
            <a:lvl1pPr algn="l">
              <a:defRPr sz="3600" b="1" spc="0">
                <a:solidFill>
                  <a:schemeClr val="tx1"/>
                </a:solidFill>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19748045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260B-D018-4D44-9EFB-4B5EDDE8E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25875-7416-4221-8B11-E5F538631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64A2C-89CB-48D1-AB6B-98CCB01C1220}"/>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B9529198-0CBA-4AB0-8AA8-3FCB6C692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B4184-418E-4619-B5D6-ECCAE2572016}"/>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390345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723-E8F8-4487-BAC7-B81AC6560D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C02B78-F9B7-4F5D-9A16-2D3969062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888335-65B3-4D68-AA57-67935D606527}"/>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5DB57CDE-332B-46B8-AF8E-CEAC65654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C2B13-443C-4447-955A-9E56C237F26D}"/>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91654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2E09-075F-40E5-BDDE-D3B8DD205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A80AA-23F9-4A56-8CC7-611C2C4636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A12D6-1979-43A1-96F7-B8296521D7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8238C4-5277-4A9F-BFD2-7A27B46545D2}"/>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6" name="Footer Placeholder 5">
            <a:extLst>
              <a:ext uri="{FF2B5EF4-FFF2-40B4-BE49-F238E27FC236}">
                <a16:creationId xmlns:a16="http://schemas.microsoft.com/office/drawing/2014/main" id="{591810CE-BF3F-4E23-A6C0-8469B95B0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C7463-D401-457D-AD30-84A880F588FF}"/>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349164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E832-13A0-4E9D-9822-4354FAFA7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C9FD5D-3FBB-49AC-BF54-A19EEACDA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CC9EC6-4584-4EA4-A286-CD27557679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CA049E-9266-441E-8FA5-06620245E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3BB48-B2F8-4A70-82B5-1D632FBB7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0BEC65-6744-4AA0-8532-BDF30E2CE858}"/>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8" name="Footer Placeholder 7">
            <a:extLst>
              <a:ext uri="{FF2B5EF4-FFF2-40B4-BE49-F238E27FC236}">
                <a16:creationId xmlns:a16="http://schemas.microsoft.com/office/drawing/2014/main" id="{5B0A4A03-037F-4D0C-B395-34D17CA13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1FF4D-FB55-47BA-AA97-B0E0BB62FC35}"/>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131208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417D-9128-406A-92BE-2CB12E428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D6215D-6305-4197-90CC-D435EDD96D01}"/>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4" name="Footer Placeholder 3">
            <a:extLst>
              <a:ext uri="{FF2B5EF4-FFF2-40B4-BE49-F238E27FC236}">
                <a16:creationId xmlns:a16="http://schemas.microsoft.com/office/drawing/2014/main" id="{E2672A82-33D4-4B5F-9F05-1FF3A552CB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D9FC2-3B3A-499D-A3D2-214E0C2F1923}"/>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358240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A6441-8BEE-4B35-9214-661DD0AF0A78}"/>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3" name="Footer Placeholder 2">
            <a:extLst>
              <a:ext uri="{FF2B5EF4-FFF2-40B4-BE49-F238E27FC236}">
                <a16:creationId xmlns:a16="http://schemas.microsoft.com/office/drawing/2014/main" id="{0BFE5F70-8694-415E-86F1-FFC6B4EB79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7D9F1-F822-425E-A9CF-E2067C288502}"/>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104968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6310-5E8B-4BD0-A5B5-0A236EC9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68B5F4-7DA7-4D7C-A182-026A7F49B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7269E2-9D66-4168-9A2F-50EC53A1C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CB698-2FBA-49AA-BF9B-9D82F5E3F39F}"/>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6" name="Footer Placeholder 5">
            <a:extLst>
              <a:ext uri="{FF2B5EF4-FFF2-40B4-BE49-F238E27FC236}">
                <a16:creationId xmlns:a16="http://schemas.microsoft.com/office/drawing/2014/main" id="{5D4EF9B1-A414-4001-B522-20CF256E0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B5A0C0-1CFE-4084-B414-8747D69E28F1}"/>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221467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EFA8-AF29-489E-9824-1B3F683E6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B5962-F905-4AA4-B1C6-338660BC3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FD366-A4BB-4D00-998F-C19FD49D9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588416-1235-4ED5-9C1E-8CB3E0FBF0D2}"/>
              </a:ext>
            </a:extLst>
          </p:cNvPr>
          <p:cNvSpPr>
            <a:spLocks noGrp="1"/>
          </p:cNvSpPr>
          <p:nvPr>
            <p:ph type="dt" sz="half" idx="10"/>
          </p:nvPr>
        </p:nvSpPr>
        <p:spPr/>
        <p:txBody>
          <a:bodyPr/>
          <a:lstStyle/>
          <a:p>
            <a:fld id="{B3548E6E-761C-41B0-9BEF-2324690DD76B}" type="datetimeFigureOut">
              <a:rPr lang="en-US" smtClean="0"/>
              <a:t>9/7/2021</a:t>
            </a:fld>
            <a:endParaRPr lang="en-US"/>
          </a:p>
        </p:txBody>
      </p:sp>
      <p:sp>
        <p:nvSpPr>
          <p:cNvPr id="6" name="Footer Placeholder 5">
            <a:extLst>
              <a:ext uri="{FF2B5EF4-FFF2-40B4-BE49-F238E27FC236}">
                <a16:creationId xmlns:a16="http://schemas.microsoft.com/office/drawing/2014/main" id="{031A394A-D69C-4E0E-9A88-843E5E388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90138-7C30-489F-AEEB-ED7CAAD6607F}"/>
              </a:ext>
            </a:extLst>
          </p:cNvPr>
          <p:cNvSpPr>
            <a:spLocks noGrp="1"/>
          </p:cNvSpPr>
          <p:nvPr>
            <p:ph type="sldNum" sz="quarter" idx="12"/>
          </p:nvPr>
        </p:nvSpPr>
        <p:spPr/>
        <p:txBody>
          <a:bodyPr/>
          <a:lstStyle/>
          <a:p>
            <a:fld id="{318DC9DF-CC4B-4FCC-9924-1F415871957C}" type="slidenum">
              <a:rPr lang="en-US" smtClean="0"/>
              <a:t>‹#›</a:t>
            </a:fld>
            <a:endParaRPr lang="en-US"/>
          </a:p>
        </p:txBody>
      </p:sp>
    </p:spTree>
    <p:extLst>
      <p:ext uri="{BB962C8B-B14F-4D97-AF65-F5344CB8AC3E}">
        <p14:creationId xmlns:p14="http://schemas.microsoft.com/office/powerpoint/2010/main" val="39960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F9846-9726-4804-9418-A1126F663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A35F6-D598-4B1B-A1EE-7AE0064E2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3F860-693B-42A5-992C-0D391AF0F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48E6E-761C-41B0-9BEF-2324690DD76B}" type="datetimeFigureOut">
              <a:rPr lang="en-US" smtClean="0"/>
              <a:t>9/7/2021</a:t>
            </a:fld>
            <a:endParaRPr lang="en-US"/>
          </a:p>
        </p:txBody>
      </p:sp>
      <p:sp>
        <p:nvSpPr>
          <p:cNvPr id="5" name="Footer Placeholder 4">
            <a:extLst>
              <a:ext uri="{FF2B5EF4-FFF2-40B4-BE49-F238E27FC236}">
                <a16:creationId xmlns:a16="http://schemas.microsoft.com/office/drawing/2014/main" id="{F9C5F036-ACD6-405E-8F47-7613FE3122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3100E1-4CA2-4B73-874C-3398D1F81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DC9DF-CC4B-4FCC-9924-1F415871957C}" type="slidenum">
              <a:rPr lang="en-US" smtClean="0"/>
              <a:t>‹#›</a:t>
            </a:fld>
            <a:endParaRPr lang="en-US"/>
          </a:p>
        </p:txBody>
      </p:sp>
    </p:spTree>
    <p:extLst>
      <p:ext uri="{BB962C8B-B14F-4D97-AF65-F5344CB8AC3E}">
        <p14:creationId xmlns:p14="http://schemas.microsoft.com/office/powerpoint/2010/main" val="72282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5.png"/><Relationship Id="rId5" Type="http://schemas.openxmlformats.org/officeDocument/2006/relationships/tags" Target="../tags/tag5.xml"/><Relationship Id="rId10" Type="http://schemas.openxmlformats.org/officeDocument/2006/relationships/image" Target="../media/image54.png"/><Relationship Id="rId4" Type="http://schemas.openxmlformats.org/officeDocument/2006/relationships/tags" Target="../tags/tag4.xml"/><Relationship Id="rId9" Type="http://schemas.openxmlformats.org/officeDocument/2006/relationships/notesSlide" Target="../notesSlides/notesSlide19.xml"/><Relationship Id="rId1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4.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4.png"/><Relationship Id="rId3" Type="http://schemas.openxmlformats.org/officeDocument/2006/relationships/image" Target="../media/image80.jpeg"/><Relationship Id="rId7" Type="http://schemas.openxmlformats.org/officeDocument/2006/relationships/image" Target="../media/image61.png"/><Relationship Id="rId12"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6.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notesSlide" Target="../notesSlides/notesSlide26.xml"/><Relationship Id="rId7"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4.png"/><Relationship Id="rId4" Type="http://schemas.openxmlformats.org/officeDocument/2006/relationships/image" Target="../media/image94.jpeg"/><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占位符 49">
            <a:extLst>
              <a:ext uri="{FF2B5EF4-FFF2-40B4-BE49-F238E27FC236}">
                <a16:creationId xmlns:a16="http://schemas.microsoft.com/office/drawing/2014/main" id="{8412E294-BAC2-4674-87F1-605DAA5F52C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30246" b="30246"/>
          <a:stretch>
            <a:fillRect/>
          </a:stretch>
        </p:blipFill>
        <p:spPr>
          <a:xfrm>
            <a:off x="0" y="0"/>
            <a:ext cx="12192000" cy="3209925"/>
          </a:xfrm>
        </p:spPr>
      </p:pic>
      <p:sp>
        <p:nvSpPr>
          <p:cNvPr id="20" name="文本占位符 19">
            <a:extLst>
              <a:ext uri="{FF2B5EF4-FFF2-40B4-BE49-F238E27FC236}">
                <a16:creationId xmlns:a16="http://schemas.microsoft.com/office/drawing/2014/main" id="{D34956D5-23CA-4B87-AF97-35E7B8B88F76}"/>
              </a:ext>
            </a:extLst>
          </p:cNvPr>
          <p:cNvSpPr>
            <a:spLocks noGrp="1"/>
          </p:cNvSpPr>
          <p:nvPr>
            <p:ph type="body" sz="quarter" idx="11"/>
          </p:nvPr>
        </p:nvSpPr>
        <p:spPr>
          <a:xfrm>
            <a:off x="669925" y="0"/>
            <a:ext cx="2967038" cy="4622800"/>
          </a:xfrm>
          <a:solidFill>
            <a:schemeClr val="accent5">
              <a:lumMod val="50000"/>
              <a:alpha val="80000"/>
            </a:schemeClr>
          </a:solidFill>
        </p:spPr>
        <p:txBody>
          <a:bodyPr rtlCol="0"/>
          <a:lstStyle/>
          <a:p>
            <a:pPr eaLnBrk="1" fontAlgn="auto" hangingPunct="1">
              <a:spcAft>
                <a:spcPts val="0"/>
              </a:spcAft>
              <a:defRPr/>
            </a:pPr>
            <a:endParaRPr lang="zh-CN" altLang="en-US" dirty="0">
              <a:latin typeface="Segoe UI Light" panose="020B0502040204020203" pitchFamily="34" charset="0"/>
            </a:endParaRPr>
          </a:p>
        </p:txBody>
      </p:sp>
      <p:sp>
        <p:nvSpPr>
          <p:cNvPr id="39" name="副标题 38">
            <a:extLst>
              <a:ext uri="{FF2B5EF4-FFF2-40B4-BE49-F238E27FC236}">
                <a16:creationId xmlns:a16="http://schemas.microsoft.com/office/drawing/2014/main" id="{AE5CCFC8-FB7E-4A9E-B389-763D6601C64A}"/>
              </a:ext>
            </a:extLst>
          </p:cNvPr>
          <p:cNvSpPr>
            <a:spLocks noGrp="1"/>
          </p:cNvSpPr>
          <p:nvPr>
            <p:ph type="subTitle" idx="1"/>
          </p:nvPr>
        </p:nvSpPr>
        <p:spPr>
          <a:xfrm>
            <a:off x="9012238" y="5797550"/>
            <a:ext cx="2784475" cy="558800"/>
          </a:xfrm>
        </p:spPr>
        <p:txBody>
          <a:bodyPr rtlCol="0" anchor="t">
            <a:noAutofit/>
          </a:bodyPr>
          <a:lstStyle/>
          <a:p>
            <a:pPr>
              <a:defRPr/>
            </a:pPr>
            <a:r>
              <a:rPr lang="en-US" altLang="zh-CN" dirty="0" err="1">
                <a:solidFill>
                  <a:schemeClr val="tx1">
                    <a:lumMod val="85000"/>
                    <a:lumOff val="15000"/>
                  </a:schemeClr>
                </a:solidFill>
                <a:latin typeface="Segoe UI Light" panose="020B0502040204020203" pitchFamily="34" charset="0"/>
                <a:cs typeface="Segoe UI Light" panose="020B0502040204020203" pitchFamily="34" charset="0"/>
              </a:rPr>
              <a:t>Dahua</a:t>
            </a:r>
            <a:r>
              <a:rPr lang="en-US" altLang="zh-CN" dirty="0">
                <a:solidFill>
                  <a:schemeClr val="tx1">
                    <a:lumMod val="85000"/>
                    <a:lumOff val="15000"/>
                  </a:schemeClr>
                </a:solidFill>
                <a:latin typeface="Segoe UI Light" panose="020B0502040204020203" pitchFamily="34" charset="0"/>
                <a:cs typeface="Segoe UI Light" panose="020B0502040204020203" pitchFamily="34" charset="0"/>
              </a:rPr>
              <a:t> Technology</a:t>
            </a:r>
          </a:p>
          <a:p>
            <a:pPr>
              <a:defRPr/>
            </a:pPr>
            <a:r>
              <a:rPr lang="en-US" altLang="zh-CN" dirty="0">
                <a:solidFill>
                  <a:schemeClr val="tx1">
                    <a:lumMod val="85000"/>
                    <a:lumOff val="15000"/>
                  </a:schemeClr>
                </a:solidFill>
                <a:latin typeface="Segoe UI Light" panose="020B0502040204020203" pitchFamily="34" charset="0"/>
                <a:cs typeface="Segoe UI Light" panose="020B0502040204020203" pitchFamily="34" charset="0"/>
              </a:rPr>
              <a:t>       July 2021</a:t>
            </a:r>
          </a:p>
        </p:txBody>
      </p:sp>
      <p:sp>
        <p:nvSpPr>
          <p:cNvPr id="3" name="文本框 2">
            <a:extLst>
              <a:ext uri="{FF2B5EF4-FFF2-40B4-BE49-F238E27FC236}">
                <a16:creationId xmlns:a16="http://schemas.microsoft.com/office/drawing/2014/main" id="{F6DF18A3-E235-4737-BC06-DDA6CF494B4D}"/>
              </a:ext>
            </a:extLst>
          </p:cNvPr>
          <p:cNvSpPr txBox="1"/>
          <p:nvPr/>
        </p:nvSpPr>
        <p:spPr>
          <a:xfrm>
            <a:off x="3948430" y="3555860"/>
            <a:ext cx="8104187" cy="769441"/>
          </a:xfrm>
          <a:prstGeom prst="rect">
            <a:avLst/>
          </a:prstGeom>
          <a:noFill/>
          <a:ln>
            <a:noFill/>
          </a:ln>
        </p:spPr>
        <p:txBody>
          <a:bodyPr wrap="square">
            <a:spAutoFit/>
          </a:bodyPr>
          <a:lstStyle/>
          <a:p>
            <a:pPr>
              <a:defRPr/>
            </a:pPr>
            <a:r>
              <a:rPr lang="en-US" sz="4400" b="1" dirty="0" err="1" smtClean="0">
                <a:solidFill>
                  <a:schemeClr val="accent5">
                    <a:lumMod val="50000"/>
                  </a:schemeClr>
                </a:solidFill>
                <a:latin typeface="Segoe UI" panose="020B0502040204020203" pitchFamily="34" charset="0"/>
                <a:cs typeface="Segoe UI" panose="020B0502040204020203" pitchFamily="34" charset="0"/>
              </a:rPr>
              <a:t>Dòng</a:t>
            </a:r>
            <a:r>
              <a:rPr lang="en-US" sz="4400" b="1" dirty="0" smtClean="0">
                <a:solidFill>
                  <a:schemeClr val="accent5">
                    <a:lumMod val="50000"/>
                  </a:schemeClr>
                </a:solidFill>
                <a:latin typeface="Segoe UI" panose="020B0502040204020203" pitchFamily="34" charset="0"/>
                <a:cs typeface="Segoe UI" panose="020B0502040204020203" pitchFamily="34" charset="0"/>
              </a:rPr>
              <a:t> </a:t>
            </a:r>
            <a:r>
              <a:rPr lang="en-US" sz="4400" b="1" dirty="0" err="1" smtClean="0">
                <a:solidFill>
                  <a:schemeClr val="accent5">
                    <a:lumMod val="50000"/>
                  </a:schemeClr>
                </a:solidFill>
                <a:latin typeface="Segoe UI" panose="020B0502040204020203" pitchFamily="34" charset="0"/>
                <a:cs typeface="Segoe UI" panose="020B0502040204020203" pitchFamily="34" charset="0"/>
              </a:rPr>
              <a:t>đầu</a:t>
            </a:r>
            <a:r>
              <a:rPr lang="en-US" sz="4400" b="1" dirty="0" smtClean="0">
                <a:solidFill>
                  <a:schemeClr val="accent5">
                    <a:lumMod val="50000"/>
                  </a:schemeClr>
                </a:solidFill>
                <a:latin typeface="Segoe UI" panose="020B0502040204020203" pitchFamily="34" charset="0"/>
                <a:cs typeface="Segoe UI" panose="020B0502040204020203" pitchFamily="34" charset="0"/>
              </a:rPr>
              <a:t> </a:t>
            </a:r>
            <a:r>
              <a:rPr lang="en-US" sz="4400" b="1" dirty="0" err="1" smtClean="0">
                <a:solidFill>
                  <a:schemeClr val="accent5">
                    <a:lumMod val="50000"/>
                  </a:schemeClr>
                </a:solidFill>
                <a:latin typeface="Segoe UI" panose="020B0502040204020203" pitchFamily="34" charset="0"/>
                <a:cs typeface="Segoe UI" panose="020B0502040204020203" pitchFamily="34" charset="0"/>
              </a:rPr>
              <a:t>ghi</a:t>
            </a:r>
            <a:r>
              <a:rPr lang="en-US" sz="4400" b="1" dirty="0" smtClean="0">
                <a:solidFill>
                  <a:schemeClr val="accent5">
                    <a:lumMod val="50000"/>
                  </a:schemeClr>
                </a:solidFill>
                <a:latin typeface="Segoe UI" panose="020B0502040204020203" pitchFamily="34" charset="0"/>
                <a:cs typeface="Segoe UI" panose="020B0502040204020203" pitchFamily="34" charset="0"/>
              </a:rPr>
              <a:t> </a:t>
            </a:r>
            <a:r>
              <a:rPr lang="vi-VN" sz="4400" b="1" dirty="0">
                <a:solidFill>
                  <a:schemeClr val="accent5">
                    <a:lumMod val="50000"/>
                  </a:schemeClr>
                </a:solidFill>
                <a:latin typeface="Segoe UI" panose="020B0502040204020203" pitchFamily="34" charset="0"/>
                <a:cs typeface="Segoe UI" panose="020B0502040204020203" pitchFamily="34" charset="0"/>
              </a:rPr>
              <a:t>XVR </a:t>
            </a:r>
            <a:r>
              <a:rPr lang="vi-VN" sz="4400" b="1" dirty="0" smtClean="0">
                <a:solidFill>
                  <a:schemeClr val="accent5">
                    <a:lumMod val="50000"/>
                  </a:schemeClr>
                </a:solidFill>
                <a:latin typeface="Segoe UI" panose="020B0502040204020203" pitchFamily="34" charset="0"/>
                <a:cs typeface="Segoe UI" panose="020B0502040204020203" pitchFamily="34" charset="0"/>
              </a:rPr>
              <a:t>WizSense</a:t>
            </a:r>
            <a:endParaRPr lang="zh-CN" altLang="en-US" sz="8800" b="1" dirty="0">
              <a:solidFill>
                <a:schemeClr val="accent5">
                  <a:lumMod val="50000"/>
                </a:schemeClr>
              </a:solidFill>
              <a:latin typeface="Segoe UI" panose="020B0502040204020203" pitchFamily="34" charset="0"/>
              <a:ea typeface="+mj-ea"/>
              <a:cs typeface="Segoe UI" panose="020B0502040204020203" pitchFamily="34" charset="0"/>
            </a:endParaRPr>
          </a:p>
        </p:txBody>
      </p:sp>
      <p:grpSp>
        <p:nvGrpSpPr>
          <p:cNvPr id="13" name="组合 2"/>
          <p:cNvGrpSpPr/>
          <p:nvPr/>
        </p:nvGrpSpPr>
        <p:grpSpPr>
          <a:xfrm>
            <a:off x="1143574" y="908117"/>
            <a:ext cx="2126649" cy="1808187"/>
            <a:chOff x="1173392" y="893884"/>
            <a:chExt cx="2126649" cy="1808187"/>
          </a:xfrm>
        </p:grpSpPr>
        <p:sp>
          <p:nvSpPr>
            <p:cNvPr id="15" name="矩形 13"/>
            <p:cNvSpPr/>
            <p:nvPr/>
          </p:nvSpPr>
          <p:spPr>
            <a:xfrm>
              <a:off x="2046200" y="2523193"/>
              <a:ext cx="1253841" cy="178878"/>
            </a:xfrm>
            <a:prstGeom prst="rect">
              <a:avLst/>
            </a:prstGeom>
            <a:noFill/>
          </p:spPr>
          <p:txBody>
            <a:bodyPr wrap="none" numCol="1" rtlCol="0">
              <a:prstTxWarp prst="textPlain">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altLang="zh-CN" sz="166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16" name="文本框 18"/>
            <p:cNvSpPr txBox="1"/>
            <p:nvPr/>
          </p:nvSpPr>
          <p:spPr>
            <a:xfrm>
              <a:off x="1173392" y="893884"/>
              <a:ext cx="2020055" cy="104948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0" i="0" u="none" strike="noStrike" kern="1200" cap="none" spc="0" normalizeH="0" baseline="0" noProof="0" dirty="0" smtClean="0">
                  <a:ln>
                    <a:noFill/>
                  </a:ln>
                  <a:solidFill>
                    <a:srgbClr val="FFFFFF"/>
                  </a:solidFill>
                  <a:effectLst/>
                  <a:uLnTx/>
                  <a:uFillTx/>
                  <a:latin typeface="Impact" panose="020B0806030902050204" pitchFamily="34" charset="0"/>
                  <a:ea typeface="微软雅黑" panose="020B0503020204020204" charset="-122"/>
                  <a:cs typeface="+mn-cs"/>
                </a:rPr>
                <a:t>2021</a:t>
              </a:r>
              <a:endParaRPr kumimoji="0" lang="zh-CN" altLang="en-US" sz="9600" b="0" i="0" u="none" strike="noStrike" kern="1200" cap="none" spc="0" normalizeH="0" baseline="0" noProof="0" dirty="0">
                <a:ln>
                  <a:noFill/>
                </a:ln>
                <a:solidFill>
                  <a:srgbClr val="FFFFFF"/>
                </a:solidFill>
                <a:effectLst/>
                <a:uLnTx/>
                <a:uFillTx/>
                <a:latin typeface="Impact" panose="020B0806030902050204" pitchFamily="34" charset="0"/>
                <a:ea typeface="微软雅黑" panose="020B0503020204020204" charset="-122"/>
                <a:cs typeface="+mn-cs"/>
              </a:endParaRPr>
            </a:p>
          </p:txBody>
        </p:sp>
      </p:grpSp>
      <p:sp>
        <p:nvSpPr>
          <p:cNvPr id="17" name="文本框 3"/>
          <p:cNvSpPr txBox="1"/>
          <p:nvPr/>
        </p:nvSpPr>
        <p:spPr>
          <a:xfrm>
            <a:off x="669925" y="3494304"/>
            <a:ext cx="33881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i="0" u="none" strike="noStrike" kern="1200" cap="none" spc="0" normalizeH="0" baseline="0" noProof="0" dirty="0" err="1" smtClean="0">
                <a:ln>
                  <a:noFill/>
                </a:ln>
                <a:solidFill>
                  <a:srgbClr val="FFFFFF"/>
                </a:solidFill>
                <a:effectLst/>
                <a:uLnTx/>
                <a:uFillTx/>
                <a:latin typeface="Segoe UI Semibold" panose="020B0702040204020203" pitchFamily="34" charset="0"/>
                <a:ea typeface="微软雅黑" panose="020B0503020204020204" charset="-122"/>
                <a:cs typeface="Segoe UI Semibold" panose="020B0702040204020203" pitchFamily="34" charset="0"/>
              </a:rPr>
              <a:t>Sản</a:t>
            </a:r>
            <a:r>
              <a:rPr kumimoji="0" lang="en-US" altLang="zh-CN" sz="4800" i="0" u="none" strike="noStrike" kern="1200" cap="none" spc="0" normalizeH="0" noProof="0" dirty="0" smtClean="0">
                <a:ln>
                  <a:noFill/>
                </a:ln>
                <a:solidFill>
                  <a:srgbClr val="FFFFFF"/>
                </a:solidFill>
                <a:effectLst/>
                <a:uLnTx/>
                <a:uFillTx/>
                <a:latin typeface="Segoe UI Semibold" panose="020B0702040204020203" pitchFamily="34" charset="0"/>
                <a:ea typeface="微软雅黑" panose="020B0503020204020204" charset="-122"/>
                <a:cs typeface="Segoe UI Semibold" panose="020B0702040204020203" pitchFamily="34" charset="0"/>
              </a:rPr>
              <a:t> </a:t>
            </a:r>
            <a:r>
              <a:rPr kumimoji="0" lang="en-US" altLang="zh-CN" sz="4800" i="0" u="none" strike="noStrike" kern="1200" cap="none" spc="0" normalizeH="0" noProof="0" dirty="0" err="1" smtClean="0">
                <a:ln>
                  <a:noFill/>
                </a:ln>
                <a:solidFill>
                  <a:srgbClr val="FFFFFF"/>
                </a:solidFill>
                <a:effectLst/>
                <a:uLnTx/>
                <a:uFillTx/>
                <a:latin typeface="Segoe UI Semibold" panose="020B0702040204020203" pitchFamily="34" charset="0"/>
                <a:ea typeface="微软雅黑" panose="020B0503020204020204" charset="-122"/>
                <a:cs typeface="Segoe UI Semibold" panose="020B0702040204020203" pitchFamily="34" charset="0"/>
              </a:rPr>
              <a:t>phẩm</a:t>
            </a:r>
            <a:endParaRPr kumimoji="0" lang="zh-CN" altLang="en-US" sz="4800" i="0" u="none" strike="noStrike" kern="1200" cap="none" spc="0" normalizeH="0" baseline="0" noProof="0" dirty="0">
              <a:ln>
                <a:noFill/>
              </a:ln>
              <a:solidFill>
                <a:srgbClr val="FFFFFF"/>
              </a:solidFill>
              <a:effectLst/>
              <a:uLnTx/>
              <a:uFillTx/>
              <a:latin typeface="Segoe UI Semibold" panose="020B0702040204020203" pitchFamily="34" charset="0"/>
              <a:ea typeface="微软雅黑" panose="020B0503020204020204" charset="-122"/>
              <a:cs typeface="Segoe UI Semibold" panose="020B0702040204020203" pitchFamily="34" charset="0"/>
            </a:endParaRPr>
          </a:p>
        </p:txBody>
      </p:sp>
      <p:sp>
        <p:nvSpPr>
          <p:cNvPr id="18" name="文本框 4"/>
          <p:cNvSpPr txBox="1"/>
          <p:nvPr/>
        </p:nvSpPr>
        <p:spPr>
          <a:xfrm>
            <a:off x="669925" y="2477616"/>
            <a:ext cx="32785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err="1" smtClean="0">
                <a:ln>
                  <a:noFill/>
                </a:ln>
                <a:solidFill>
                  <a:srgbClr val="FFFFFF"/>
                </a:solidFill>
                <a:effectLst/>
                <a:uLnTx/>
                <a:uFillTx/>
                <a:latin typeface="Arial" panose="020B0604020202020204"/>
                <a:ea typeface="微软雅黑" panose="020B0503020204020204" charset="-122"/>
                <a:cs typeface="+mn-cs"/>
              </a:rPr>
              <a:t>Giới</a:t>
            </a:r>
            <a:r>
              <a:rPr kumimoji="0" lang="en-US" altLang="zh-CN" sz="4800" b="0" i="0" u="none" strike="noStrike" kern="1200" cap="none" spc="0" normalizeH="0" noProof="0" dirty="0" smtClean="0">
                <a:ln>
                  <a:noFill/>
                </a:ln>
                <a:solidFill>
                  <a:srgbClr val="FFFFFF"/>
                </a:solidFill>
                <a:effectLst/>
                <a:uLnTx/>
                <a:uFillTx/>
                <a:latin typeface="Arial" panose="020B0604020202020204"/>
                <a:ea typeface="微软雅黑" panose="020B0503020204020204" charset="-122"/>
                <a:cs typeface="+mn-cs"/>
              </a:rPr>
              <a:t> </a:t>
            </a:r>
            <a:r>
              <a:rPr kumimoji="0" lang="en-US" altLang="zh-CN" sz="4800" b="0" i="0" u="none" strike="noStrike" kern="1200" cap="none" spc="0" normalizeH="0" noProof="0" dirty="0" err="1" smtClean="0">
                <a:ln>
                  <a:noFill/>
                </a:ln>
                <a:solidFill>
                  <a:srgbClr val="FFFFFF"/>
                </a:solidFill>
                <a:effectLst/>
                <a:uLnTx/>
                <a:uFillTx/>
                <a:latin typeface="Arial" panose="020B0604020202020204"/>
                <a:ea typeface="微软雅黑" panose="020B0503020204020204" charset="-122"/>
                <a:cs typeface="+mn-cs"/>
              </a:rPr>
              <a:t>thiệu</a:t>
            </a:r>
            <a:endParaRPr kumimoji="0" lang="zh-CN" altLang="en-US" sz="4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08" y="73530"/>
            <a:ext cx="2440043" cy="560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B62F83D-D0D7-4B7E-8B22-45732BB8A620}"/>
              </a:ext>
            </a:extLst>
          </p:cNvPr>
          <p:cNvSpPr/>
          <p:nvPr/>
        </p:nvSpPr>
        <p:spPr>
          <a:xfrm>
            <a:off x="0" y="4621213"/>
            <a:ext cx="6731000" cy="2236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endParaRPr lang="zh-CN" altLang="en-US" sz="1900">
              <a:solidFill>
                <a:prstClr val="white"/>
              </a:solidFill>
              <a:latin typeface="Segoe UI" panose="020B0502040204020203" pitchFamily="34" charset="0"/>
              <a:cs typeface="Segoe UI" panose="020B0502040204020203" pitchFamily="34" charset="0"/>
            </a:endParaRPr>
          </a:p>
        </p:txBody>
      </p:sp>
      <p:sp>
        <p:nvSpPr>
          <p:cNvPr id="10" name="椭圆 9">
            <a:extLst>
              <a:ext uri="{FF2B5EF4-FFF2-40B4-BE49-F238E27FC236}">
                <a16:creationId xmlns:a16="http://schemas.microsoft.com/office/drawing/2014/main" id="{A2981C94-5454-450D-98B7-05E62F8B1096}"/>
              </a:ext>
            </a:extLst>
          </p:cNvPr>
          <p:cNvSpPr>
            <a:spLocks noChangeAspect="1"/>
          </p:cNvSpPr>
          <p:nvPr/>
        </p:nvSpPr>
        <p:spPr>
          <a:xfrm>
            <a:off x="747713" y="1619107"/>
            <a:ext cx="565698" cy="563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r>
              <a:rPr lang="en-US" altLang="zh-CN" sz="2800" b="1" dirty="0">
                <a:solidFill>
                  <a:prstClr val="white"/>
                </a:solidFill>
                <a:latin typeface="Segoe UI" panose="020B0502040204020203" pitchFamily="34" charset="0"/>
                <a:cs typeface="Segoe UI" panose="020B0502040204020203" pitchFamily="34" charset="0"/>
              </a:rPr>
              <a:t>2</a:t>
            </a:r>
            <a:endParaRPr lang="zh-CN" altLang="en-US" sz="1900" b="1" dirty="0">
              <a:solidFill>
                <a:prstClr val="white"/>
              </a:solidFill>
              <a:latin typeface="Segoe UI" panose="020B0502040204020203" pitchFamily="34" charset="0"/>
              <a:cs typeface="Segoe UI" panose="020B0502040204020203" pitchFamily="34" charset="0"/>
            </a:endParaRPr>
          </a:p>
        </p:txBody>
      </p:sp>
      <p:sp>
        <p:nvSpPr>
          <p:cNvPr id="15" name="Заголовок 5">
            <a:extLst>
              <a:ext uri="{FF2B5EF4-FFF2-40B4-BE49-F238E27FC236}">
                <a16:creationId xmlns:a16="http://schemas.microsoft.com/office/drawing/2014/main" id="{88EBFBA5-3226-4DCD-8565-4A345C0D2120}"/>
              </a:ext>
            </a:extLst>
          </p:cNvPr>
          <p:cNvSpPr txBox="1">
            <a:spLocks/>
          </p:cNvSpPr>
          <p:nvPr/>
        </p:nvSpPr>
        <p:spPr>
          <a:xfrm>
            <a:off x="1179513" y="1698625"/>
            <a:ext cx="4735512" cy="665163"/>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30043">
              <a:lnSpc>
                <a:spcPct val="80000"/>
              </a:lnSpc>
              <a:defRPr/>
            </a:pPr>
            <a:r>
              <a:rPr lang="en-US" altLang="zh-CN"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rPr>
              <a:t>XVR4000-I</a:t>
            </a:r>
            <a:endParaRPr lang="ru-RU"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3973" name="Прямоугольник 28">
            <a:extLst>
              <a:ext uri="{FF2B5EF4-FFF2-40B4-BE49-F238E27FC236}">
                <a16:creationId xmlns:a16="http://schemas.microsoft.com/office/drawing/2014/main" id="{BCB389BF-5CE7-4099-996F-5EBD70467887}"/>
              </a:ext>
            </a:extLst>
          </p:cNvPr>
          <p:cNvSpPr>
            <a:spLocks noChangeArrowheads="1"/>
          </p:cNvSpPr>
          <p:nvPr/>
        </p:nvSpPr>
        <p:spPr bwMode="auto">
          <a:xfrm>
            <a:off x="701675" y="5419725"/>
            <a:ext cx="2254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XVR4216AN-I </a:t>
            </a:r>
          </a:p>
        </p:txBody>
      </p:sp>
      <p:sp>
        <p:nvSpPr>
          <p:cNvPr id="83974" name="Прямоугольник 28">
            <a:extLst>
              <a:ext uri="{FF2B5EF4-FFF2-40B4-BE49-F238E27FC236}">
                <a16:creationId xmlns:a16="http://schemas.microsoft.com/office/drawing/2014/main" id="{8719A530-D9CE-4AED-ACF1-BB44544DE01F}"/>
              </a:ext>
            </a:extLst>
          </p:cNvPr>
          <p:cNvSpPr>
            <a:spLocks noChangeArrowheads="1"/>
          </p:cNvSpPr>
          <p:nvPr/>
        </p:nvSpPr>
        <p:spPr bwMode="auto">
          <a:xfrm>
            <a:off x="2597150" y="5387975"/>
            <a:ext cx="1603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XVR4104HS-I</a:t>
            </a:r>
          </a:p>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XVR4108HS-I</a:t>
            </a:r>
          </a:p>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XVR4116HS-I </a:t>
            </a:r>
          </a:p>
        </p:txBody>
      </p:sp>
      <p:sp>
        <p:nvSpPr>
          <p:cNvPr id="83975" name="矩形 4">
            <a:extLst>
              <a:ext uri="{FF2B5EF4-FFF2-40B4-BE49-F238E27FC236}">
                <a16:creationId xmlns:a16="http://schemas.microsoft.com/office/drawing/2014/main" id="{116A0F8A-A7E3-4DF5-8E1A-B8DAA9BA93A9}"/>
              </a:ext>
            </a:extLst>
          </p:cNvPr>
          <p:cNvSpPr>
            <a:spLocks noChangeArrowheads="1"/>
          </p:cNvSpPr>
          <p:nvPr/>
        </p:nvSpPr>
        <p:spPr bwMode="auto">
          <a:xfrm>
            <a:off x="6902450" y="4400550"/>
            <a:ext cx="5466888" cy="175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marL="284163" indent="-284163"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Xem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trược</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tiếp</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1080N@30fps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hóa</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1080N@15fps </a:t>
            </a:r>
          </a:p>
          <a:p>
            <a:pPr eaLnBrk="1" hangingPunct="1">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Chuẩn</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nén</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video: AI Coding/H.265</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+/H.265/H.264+/</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H.264</a:t>
            </a:r>
          </a:p>
          <a:p>
            <a:pPr eaLnBrk="1" hangingPunct="1">
              <a:lnSpc>
                <a:spcPts val="2600"/>
              </a:lnSpc>
              <a:spcBef>
                <a:spcPct val="0"/>
              </a:spcBef>
              <a:buFont typeface="Wingdings" panose="05000000000000000000" pitchFamily="2" charset="2"/>
              <a:buChar char="ü"/>
            </a:pP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DAC </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kỹ</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thuật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số</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qua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cáp</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đồng</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trục</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a:t>
            </a:r>
          </a:p>
          <a:p>
            <a:pPr>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Một</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chạm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tắt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nSpc>
                <a:spcPts val="2600"/>
              </a:lnSpc>
              <a:spcBef>
                <a:spcPct val="0"/>
              </a:spcBef>
              <a:buFont typeface="Wingdings" panose="05000000000000000000" pitchFamily="2" charset="2"/>
              <a:buChar char="ü"/>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Tùy</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chỉnh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3976" name="íṧḻïḑé">
            <a:extLst>
              <a:ext uri="{FF2B5EF4-FFF2-40B4-BE49-F238E27FC236}">
                <a16:creationId xmlns:a16="http://schemas.microsoft.com/office/drawing/2014/main" id="{BF8BFDF0-B3E6-45A5-913C-79FE5E8B7133}"/>
              </a:ext>
            </a:extLst>
          </p:cNvPr>
          <p:cNvSpPr>
            <a:spLocks noChangeArrowheads="1"/>
          </p:cNvSpPr>
          <p:nvPr/>
        </p:nvSpPr>
        <p:spPr bwMode="auto">
          <a:xfrm>
            <a:off x="1247775" y="3638550"/>
            <a:ext cx="2151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a:solidFill>
                  <a:srgbClr val="FFC000"/>
                </a:solidFill>
                <a:latin typeface="Segoe UI" panose="020B0502040204020203" pitchFamily="34" charset="0"/>
                <a:ea typeface="微软雅黑" panose="020B0503020204020204" pitchFamily="34" charset="-122"/>
                <a:cs typeface="Segoe UI" panose="020B0502040204020203" pitchFamily="34" charset="0"/>
              </a:rPr>
              <a:t>SMD Plus</a:t>
            </a:r>
          </a:p>
        </p:txBody>
      </p:sp>
      <p:grpSp>
        <p:nvGrpSpPr>
          <p:cNvPr id="83977" name="组合 25">
            <a:extLst>
              <a:ext uri="{FF2B5EF4-FFF2-40B4-BE49-F238E27FC236}">
                <a16:creationId xmlns:a16="http://schemas.microsoft.com/office/drawing/2014/main" id="{96376789-5C98-4A4E-BB93-E3326A2967C3}"/>
              </a:ext>
            </a:extLst>
          </p:cNvPr>
          <p:cNvGrpSpPr>
            <a:grpSpLocks/>
          </p:cNvGrpSpPr>
          <p:nvPr/>
        </p:nvGrpSpPr>
        <p:grpSpPr bwMode="auto">
          <a:xfrm>
            <a:off x="1914525" y="3101975"/>
            <a:ext cx="800100" cy="742950"/>
            <a:chOff x="7723383" y="3228196"/>
            <a:chExt cx="339264" cy="338790"/>
          </a:xfrm>
        </p:grpSpPr>
        <p:sp>
          <p:nvSpPr>
            <p:cNvPr id="83985" name="exit_93167">
              <a:extLst>
                <a:ext uri="{FF2B5EF4-FFF2-40B4-BE49-F238E27FC236}">
                  <a16:creationId xmlns:a16="http://schemas.microsoft.com/office/drawing/2014/main" id="{D47416BB-DECC-4F5F-8562-8B1D244DF076}"/>
                </a:ext>
              </a:extLst>
            </p:cNvPr>
            <p:cNvSpPr>
              <a:spLocks noChangeAspect="1" noChangeArrowheads="1"/>
            </p:cNvSpPr>
            <p:nvPr/>
          </p:nvSpPr>
          <p:spPr bwMode="auto">
            <a:xfrm>
              <a:off x="7808059" y="3305176"/>
              <a:ext cx="71897" cy="85546"/>
            </a:xfrm>
            <a:custGeom>
              <a:avLst/>
              <a:gdLst>
                <a:gd name="T0" fmla="*/ 0 w 510096"/>
                <a:gd name="T1" fmla="*/ 0 h 606933"/>
                <a:gd name="T2" fmla="*/ 0 w 510096"/>
                <a:gd name="T3" fmla="*/ 0 h 606933"/>
                <a:gd name="T4" fmla="*/ 0 w 510096"/>
                <a:gd name="T5" fmla="*/ 0 h 606933"/>
                <a:gd name="T6" fmla="*/ 0 w 510096"/>
                <a:gd name="T7" fmla="*/ 0 h 606933"/>
                <a:gd name="T8" fmla="*/ 0 w 510096"/>
                <a:gd name="T9" fmla="*/ 0 h 606933"/>
                <a:gd name="T10" fmla="*/ 0 w 510096"/>
                <a:gd name="T11" fmla="*/ 0 h 606933"/>
                <a:gd name="T12" fmla="*/ 0 w 510096"/>
                <a:gd name="T13" fmla="*/ 0 h 606933"/>
                <a:gd name="T14" fmla="*/ 0 w 510096"/>
                <a:gd name="T15" fmla="*/ 0 h 606933"/>
                <a:gd name="T16" fmla="*/ 0 w 510096"/>
                <a:gd name="T17" fmla="*/ 0 h 606933"/>
                <a:gd name="T18" fmla="*/ 0 w 510096"/>
                <a:gd name="T19" fmla="*/ 0 h 606933"/>
                <a:gd name="T20" fmla="*/ 0 w 510096"/>
                <a:gd name="T21" fmla="*/ 0 h 606933"/>
                <a:gd name="T22" fmla="*/ 0 w 510096"/>
                <a:gd name="T23" fmla="*/ 0 h 606933"/>
                <a:gd name="T24" fmla="*/ 0 w 510096"/>
                <a:gd name="T25" fmla="*/ 0 h 606933"/>
                <a:gd name="T26" fmla="*/ 0 w 510096"/>
                <a:gd name="T27" fmla="*/ 0 h 606933"/>
                <a:gd name="T28" fmla="*/ 0 w 510096"/>
                <a:gd name="T29" fmla="*/ 0 h 606933"/>
                <a:gd name="T30" fmla="*/ 0 w 510096"/>
                <a:gd name="T31" fmla="*/ 0 h 606933"/>
                <a:gd name="T32" fmla="*/ 0 w 510096"/>
                <a:gd name="T33" fmla="*/ 0 h 606933"/>
                <a:gd name="T34" fmla="*/ 0 w 510096"/>
                <a:gd name="T35" fmla="*/ 0 h 606933"/>
                <a:gd name="T36" fmla="*/ 0 w 510096"/>
                <a:gd name="T37" fmla="*/ 0 h 606933"/>
                <a:gd name="T38" fmla="*/ 0 w 510096"/>
                <a:gd name="T39" fmla="*/ 0 h 606933"/>
                <a:gd name="T40" fmla="*/ 0 w 510096"/>
                <a:gd name="T41" fmla="*/ 0 h 606933"/>
                <a:gd name="T42" fmla="*/ 0 w 510096"/>
                <a:gd name="T43" fmla="*/ 0 h 606933"/>
                <a:gd name="T44" fmla="*/ 0 w 510096"/>
                <a:gd name="T45" fmla="*/ 0 h 606933"/>
                <a:gd name="T46" fmla="*/ 0 w 510096"/>
                <a:gd name="T47" fmla="*/ 0 h 606933"/>
                <a:gd name="T48" fmla="*/ 0 w 510096"/>
                <a:gd name="T49" fmla="*/ 0 h 606933"/>
                <a:gd name="T50" fmla="*/ 0 w 510096"/>
                <a:gd name="T51" fmla="*/ 0 h 606933"/>
                <a:gd name="T52" fmla="*/ 0 w 510096"/>
                <a:gd name="T53" fmla="*/ 0 h 606933"/>
                <a:gd name="T54" fmla="*/ 0 w 510096"/>
                <a:gd name="T55" fmla="*/ 0 h 606933"/>
                <a:gd name="T56" fmla="*/ 0 w 510096"/>
                <a:gd name="T57" fmla="*/ 0 h 606933"/>
                <a:gd name="T58" fmla="*/ 0 w 510096"/>
                <a:gd name="T59" fmla="*/ 0 h 606933"/>
                <a:gd name="T60" fmla="*/ 0 w 510096"/>
                <a:gd name="T61" fmla="*/ 0 h 606933"/>
                <a:gd name="T62" fmla="*/ 0 w 510096"/>
                <a:gd name="T63" fmla="*/ 0 h 606933"/>
                <a:gd name="T64" fmla="*/ 0 w 510096"/>
                <a:gd name="T65" fmla="*/ 0 h 606933"/>
                <a:gd name="T66" fmla="*/ 0 w 510096"/>
                <a:gd name="T67" fmla="*/ 0 h 606933"/>
                <a:gd name="T68" fmla="*/ 0 w 510096"/>
                <a:gd name="T69" fmla="*/ 0 h 606933"/>
                <a:gd name="T70" fmla="*/ 0 w 510096"/>
                <a:gd name="T71" fmla="*/ 0 h 606933"/>
                <a:gd name="T72" fmla="*/ 0 w 510096"/>
                <a:gd name="T73" fmla="*/ 0 h 606933"/>
                <a:gd name="T74" fmla="*/ 0 w 510096"/>
                <a:gd name="T75" fmla="*/ 0 h 606933"/>
                <a:gd name="T76" fmla="*/ 0 w 510096"/>
                <a:gd name="T77" fmla="*/ 0 h 606933"/>
                <a:gd name="T78" fmla="*/ 0 w 510096"/>
                <a:gd name="T79" fmla="*/ 0 h 606933"/>
                <a:gd name="T80" fmla="*/ 0 w 510096"/>
                <a:gd name="T81" fmla="*/ 0 h 606933"/>
                <a:gd name="T82" fmla="*/ 0 w 510096"/>
                <a:gd name="T83" fmla="*/ 0 h 606933"/>
                <a:gd name="T84" fmla="*/ 0 w 510096"/>
                <a:gd name="T85" fmla="*/ 0 h 606933"/>
                <a:gd name="T86" fmla="*/ 0 w 510096"/>
                <a:gd name="T87" fmla="*/ 0 h 606933"/>
                <a:gd name="T88" fmla="*/ 0 w 510096"/>
                <a:gd name="T89" fmla="*/ 0 h 606933"/>
                <a:gd name="T90" fmla="*/ 0 w 510096"/>
                <a:gd name="T91" fmla="*/ 0 h 606933"/>
                <a:gd name="T92" fmla="*/ 0 w 510096"/>
                <a:gd name="T93" fmla="*/ 0 h 606933"/>
                <a:gd name="T94" fmla="*/ 0 w 510096"/>
                <a:gd name="T95" fmla="*/ 0 h 606933"/>
                <a:gd name="T96" fmla="*/ 0 w 510096"/>
                <a:gd name="T97" fmla="*/ 0 h 606933"/>
                <a:gd name="T98" fmla="*/ 0 w 510096"/>
                <a:gd name="T99" fmla="*/ 0 h 606933"/>
                <a:gd name="T100" fmla="*/ 0 w 510096"/>
                <a:gd name="T101" fmla="*/ 0 h 606933"/>
                <a:gd name="T102" fmla="*/ 0 w 510096"/>
                <a:gd name="T103" fmla="*/ 0 h 606933"/>
                <a:gd name="T104" fmla="*/ 0 w 510096"/>
                <a:gd name="T105" fmla="*/ 0 h 606933"/>
                <a:gd name="T106" fmla="*/ 0 w 510096"/>
                <a:gd name="T107" fmla="*/ 0 h 606933"/>
                <a:gd name="T108" fmla="*/ 0 w 510096"/>
                <a:gd name="T109" fmla="*/ 0 h 606933"/>
                <a:gd name="T110" fmla="*/ 0 w 510096"/>
                <a:gd name="T111" fmla="*/ 0 h 606933"/>
                <a:gd name="T112" fmla="*/ 0 w 510096"/>
                <a:gd name="T113" fmla="*/ 0 h 606933"/>
                <a:gd name="T114" fmla="*/ 0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3986" name="car_64339">
              <a:extLst>
                <a:ext uri="{FF2B5EF4-FFF2-40B4-BE49-F238E27FC236}">
                  <a16:creationId xmlns:a16="http://schemas.microsoft.com/office/drawing/2014/main" id="{F8939A3F-5A6E-4FA1-BEC5-0BB36851A2CE}"/>
                </a:ext>
              </a:extLst>
            </p:cNvPr>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2147483646 w 5757"/>
                <a:gd name="T23" fmla="*/ 2147483646 h 4194"/>
                <a:gd name="T24" fmla="*/ 0 w 5757"/>
                <a:gd name="T25" fmla="*/ 2147483646 h 4194"/>
                <a:gd name="T26" fmla="*/ 0 w 5757"/>
                <a:gd name="T27" fmla="*/ 2147483646 h 4194"/>
                <a:gd name="T28" fmla="*/ 214748364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3987" name="target_90834">
              <a:extLst>
                <a:ext uri="{FF2B5EF4-FFF2-40B4-BE49-F238E27FC236}">
                  <a16:creationId xmlns:a16="http://schemas.microsoft.com/office/drawing/2014/main" id="{9BCEA3CF-2446-445E-B2A7-5E554823CEE5}"/>
                </a:ext>
              </a:extLst>
            </p:cNvPr>
            <p:cNvSpPr>
              <a:spLocks noChangeAspect="1" noChangeArrowheads="1"/>
            </p:cNvSpPr>
            <p:nvPr/>
          </p:nvSpPr>
          <p:spPr bwMode="auto">
            <a:xfrm>
              <a:off x="7723383" y="3228196"/>
              <a:ext cx="339264" cy="338790"/>
            </a:xfrm>
            <a:custGeom>
              <a:avLst/>
              <a:gdLst>
                <a:gd name="T0" fmla="*/ 1 w 606368"/>
                <a:gd name="T1" fmla="*/ 1 h 605522"/>
                <a:gd name="T2" fmla="*/ 1 w 606368"/>
                <a:gd name="T3" fmla="*/ 1 h 605522"/>
                <a:gd name="T4" fmla="*/ 1 w 606368"/>
                <a:gd name="T5" fmla="*/ 1 h 605522"/>
                <a:gd name="T6" fmla="*/ 1 w 606368"/>
                <a:gd name="T7" fmla="*/ 1 h 605522"/>
                <a:gd name="T8" fmla="*/ 1 w 606368"/>
                <a:gd name="T9" fmla="*/ 1 h 605522"/>
                <a:gd name="T10" fmla="*/ 1 w 606368"/>
                <a:gd name="T11" fmla="*/ 1 h 605522"/>
                <a:gd name="T12" fmla="*/ 1 w 606368"/>
                <a:gd name="T13" fmla="*/ 1 h 605522"/>
                <a:gd name="T14" fmla="*/ 1 w 606368"/>
                <a:gd name="T15" fmla="*/ 1 h 605522"/>
                <a:gd name="T16" fmla="*/ 1 w 606368"/>
                <a:gd name="T17" fmla="*/ 1 h 605522"/>
                <a:gd name="T18" fmla="*/ 1 w 606368"/>
                <a:gd name="T19" fmla="*/ 1 h 605522"/>
                <a:gd name="T20" fmla="*/ 1 w 606368"/>
                <a:gd name="T21" fmla="*/ 1 h 605522"/>
                <a:gd name="T22" fmla="*/ 1 w 606368"/>
                <a:gd name="T23" fmla="*/ 1 h 605522"/>
                <a:gd name="T24" fmla="*/ 1 w 606368"/>
                <a:gd name="T25" fmla="*/ 1 h 605522"/>
                <a:gd name="T26" fmla="*/ 1 w 606368"/>
                <a:gd name="T27" fmla="*/ 1 h 605522"/>
                <a:gd name="T28" fmla="*/ 1 w 606368"/>
                <a:gd name="T29" fmla="*/ 1 h 605522"/>
                <a:gd name="T30" fmla="*/ 1 w 606368"/>
                <a:gd name="T31" fmla="*/ 1 h 605522"/>
                <a:gd name="T32" fmla="*/ 1 w 606368"/>
                <a:gd name="T33" fmla="*/ 1 h 605522"/>
                <a:gd name="T34" fmla="*/ 1 w 606368"/>
                <a:gd name="T35" fmla="*/ 1 h 605522"/>
                <a:gd name="T36" fmla="*/ 1 w 606368"/>
                <a:gd name="T37" fmla="*/ 1 h 605522"/>
                <a:gd name="T38" fmla="*/ 1 w 606368"/>
                <a:gd name="T39" fmla="*/ 1 h 605522"/>
                <a:gd name="T40" fmla="*/ 1 w 606368"/>
                <a:gd name="T41" fmla="*/ 1 h 605522"/>
                <a:gd name="T42" fmla="*/ 1 w 606368"/>
                <a:gd name="T43" fmla="*/ 1 h 605522"/>
                <a:gd name="T44" fmla="*/ 1 w 606368"/>
                <a:gd name="T45" fmla="*/ 1 h 605522"/>
                <a:gd name="T46" fmla="*/ 1 w 606368"/>
                <a:gd name="T47" fmla="*/ 1 h 605522"/>
                <a:gd name="T48" fmla="*/ 1 w 606368"/>
                <a:gd name="T49" fmla="*/ 1 h 605522"/>
                <a:gd name="T50" fmla="*/ 1 w 606368"/>
                <a:gd name="T51" fmla="*/ 1 h 605522"/>
                <a:gd name="T52" fmla="*/ 1 w 606368"/>
                <a:gd name="T53" fmla="*/ 1 h 605522"/>
                <a:gd name="T54" fmla="*/ 1 w 606368"/>
                <a:gd name="T55" fmla="*/ 1 h 605522"/>
                <a:gd name="T56" fmla="*/ 1 w 606368"/>
                <a:gd name="T57" fmla="*/ 1 h 605522"/>
                <a:gd name="T58" fmla="*/ 1 w 606368"/>
                <a:gd name="T59" fmla="*/ 1 h 605522"/>
                <a:gd name="T60" fmla="*/ 1 w 606368"/>
                <a:gd name="T61" fmla="*/ 1 h 605522"/>
                <a:gd name="T62" fmla="*/ 1 w 606368"/>
                <a:gd name="T63" fmla="*/ 1 h 605522"/>
                <a:gd name="T64" fmla="*/ 1 w 606368"/>
                <a:gd name="T65" fmla="*/ 1 h 605522"/>
                <a:gd name="T66" fmla="*/ 1 w 606368"/>
                <a:gd name="T67" fmla="*/ 1 h 605522"/>
                <a:gd name="T68" fmla="*/ 1 w 606368"/>
                <a:gd name="T69" fmla="*/ 1 h 605522"/>
                <a:gd name="T70" fmla="*/ 1 w 606368"/>
                <a:gd name="T71" fmla="*/ 1 h 605522"/>
                <a:gd name="T72" fmla="*/ 1 w 606368"/>
                <a:gd name="T73" fmla="*/ 1 h 605522"/>
                <a:gd name="T74" fmla="*/ 1 w 606368"/>
                <a:gd name="T75" fmla="*/ 1 h 605522"/>
                <a:gd name="T76" fmla="*/ 1 w 606368"/>
                <a:gd name="T77" fmla="*/ 1 h 605522"/>
                <a:gd name="T78" fmla="*/ 1 w 606368"/>
                <a:gd name="T79" fmla="*/ 1 h 605522"/>
                <a:gd name="T80" fmla="*/ 1 w 606368"/>
                <a:gd name="T81" fmla="*/ 1 h 605522"/>
                <a:gd name="T82" fmla="*/ 1 w 606368"/>
                <a:gd name="T83" fmla="*/ 1 h 605522"/>
                <a:gd name="T84" fmla="*/ 1 w 606368"/>
                <a:gd name="T85" fmla="*/ 1 h 605522"/>
                <a:gd name="T86" fmla="*/ 1 w 606368"/>
                <a:gd name="T87" fmla="*/ 1 h 605522"/>
                <a:gd name="T88" fmla="*/ 1 w 606368"/>
                <a:gd name="T89" fmla="*/ 1 h 605522"/>
                <a:gd name="T90" fmla="*/ 1 w 606368"/>
                <a:gd name="T91" fmla="*/ 1 h 605522"/>
                <a:gd name="T92" fmla="*/ 1 w 606368"/>
                <a:gd name="T93" fmla="*/ 1 h 605522"/>
                <a:gd name="T94" fmla="*/ 1 w 606368"/>
                <a:gd name="T95" fmla="*/ 0 h 605522"/>
                <a:gd name="T96" fmla="*/ 1 w 606368"/>
                <a:gd name="T97" fmla="*/ 1 h 605522"/>
                <a:gd name="T98" fmla="*/ 1 w 606368"/>
                <a:gd name="T99" fmla="*/ 1 h 605522"/>
                <a:gd name="T100" fmla="*/ 1 w 606368"/>
                <a:gd name="T101" fmla="*/ 1 h 605522"/>
                <a:gd name="T102" fmla="*/ 1 w 606368"/>
                <a:gd name="T103" fmla="*/ 1 h 605522"/>
                <a:gd name="T104" fmla="*/ 1 w 606368"/>
                <a:gd name="T105" fmla="*/ 1 h 605522"/>
                <a:gd name="T106" fmla="*/ 0 w 606368"/>
                <a:gd name="T107" fmla="*/ 1 h 605522"/>
                <a:gd name="T108" fmla="*/ 1 w 606368"/>
                <a:gd name="T109" fmla="*/ 1 h 605522"/>
                <a:gd name="T110" fmla="*/ 1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sp>
        <p:nvSpPr>
          <p:cNvPr id="83978" name="binary-code_288856">
            <a:extLst>
              <a:ext uri="{FF2B5EF4-FFF2-40B4-BE49-F238E27FC236}">
                <a16:creationId xmlns:a16="http://schemas.microsoft.com/office/drawing/2014/main" id="{A4966581-A303-436E-95EF-6E0B77584995}"/>
              </a:ext>
            </a:extLst>
          </p:cNvPr>
          <p:cNvSpPr>
            <a:spLocks noChangeAspect="1"/>
          </p:cNvSpPr>
          <p:nvPr/>
        </p:nvSpPr>
        <p:spPr bwMode="auto">
          <a:xfrm>
            <a:off x="4330700" y="3141663"/>
            <a:ext cx="663575" cy="661987"/>
          </a:xfrm>
          <a:custGeom>
            <a:avLst/>
            <a:gdLst>
              <a:gd name="T0" fmla="*/ 3833332 w 607427"/>
              <a:gd name="T1" fmla="*/ 2374930 h 606439"/>
              <a:gd name="T2" fmla="*/ 2219683 w 607427"/>
              <a:gd name="T3" fmla="*/ 1978978 h 606439"/>
              <a:gd name="T4" fmla="*/ 2421203 w 607427"/>
              <a:gd name="T5" fmla="*/ 1978978 h 606439"/>
              <a:gd name="T6" fmla="*/ 807141 w 607427"/>
              <a:gd name="T7" fmla="*/ 2374930 h 606439"/>
              <a:gd name="T8" fmla="*/ 807141 w 607427"/>
              <a:gd name="T9" fmla="*/ 1978978 h 606439"/>
              <a:gd name="T10" fmla="*/ 4035435 w 607427"/>
              <a:gd name="T11" fmla="*/ 1880173 h 606439"/>
              <a:gd name="T12" fmla="*/ 3531224 w 607427"/>
              <a:gd name="T13" fmla="*/ 2573257 h 606439"/>
              <a:gd name="T14" fmla="*/ 3531224 w 607427"/>
              <a:gd name="T15" fmla="*/ 1781360 h 606439"/>
              <a:gd name="T16" fmla="*/ 2623438 w 607427"/>
              <a:gd name="T17" fmla="*/ 1880173 h 606439"/>
              <a:gd name="T18" fmla="*/ 2118922 w 607427"/>
              <a:gd name="T19" fmla="*/ 2573257 h 606439"/>
              <a:gd name="T20" fmla="*/ 2118922 w 607427"/>
              <a:gd name="T21" fmla="*/ 1781360 h 606439"/>
              <a:gd name="T22" fmla="*/ 1210897 w 607427"/>
              <a:gd name="T23" fmla="*/ 1880173 h 606439"/>
              <a:gd name="T24" fmla="*/ 706379 w 607427"/>
              <a:gd name="T25" fmla="*/ 2573257 h 606439"/>
              <a:gd name="T26" fmla="*/ 706379 w 607427"/>
              <a:gd name="T27" fmla="*/ 1781360 h 606439"/>
              <a:gd name="T28" fmla="*/ 3228335 w 607427"/>
              <a:gd name="T29" fmla="*/ 1880082 h 606439"/>
              <a:gd name="T30" fmla="*/ 3026794 w 607427"/>
              <a:gd name="T31" fmla="*/ 2474430 h 606439"/>
              <a:gd name="T32" fmla="*/ 2864980 w 607427"/>
              <a:gd name="T33" fmla="*/ 2137584 h 606439"/>
              <a:gd name="T34" fmla="*/ 3109907 w 607427"/>
              <a:gd name="T35" fmla="*/ 1776384 h 606439"/>
              <a:gd name="T36" fmla="*/ 1815811 w 607427"/>
              <a:gd name="T37" fmla="*/ 1880082 h 606439"/>
              <a:gd name="T38" fmla="*/ 1614515 w 607427"/>
              <a:gd name="T39" fmla="*/ 2474430 h 606439"/>
              <a:gd name="T40" fmla="*/ 1452928 w 607427"/>
              <a:gd name="T41" fmla="*/ 2137584 h 606439"/>
              <a:gd name="T42" fmla="*/ 1697442 w 607427"/>
              <a:gd name="T43" fmla="*/ 1776384 h 606439"/>
              <a:gd name="T44" fmla="*/ 1008663 w 607427"/>
              <a:gd name="T45" fmla="*/ 1188059 h 606439"/>
              <a:gd name="T46" fmla="*/ 3631923 w 607427"/>
              <a:gd name="T47" fmla="*/ 791982 h 606439"/>
              <a:gd name="T48" fmla="*/ 3833332 w 607427"/>
              <a:gd name="T49" fmla="*/ 791982 h 606439"/>
              <a:gd name="T50" fmla="*/ 1614641 w 607427"/>
              <a:gd name="T51" fmla="*/ 1187665 h 606439"/>
              <a:gd name="T52" fmla="*/ 1614641 w 607427"/>
              <a:gd name="T53" fmla="*/ 791982 h 606439"/>
              <a:gd name="T54" fmla="*/ 4035435 w 607427"/>
              <a:gd name="T55" fmla="*/ 693232 h 606439"/>
              <a:gd name="T56" fmla="*/ 3531224 w 607427"/>
              <a:gd name="T57" fmla="*/ 1385147 h 606439"/>
              <a:gd name="T58" fmla="*/ 3531224 w 607427"/>
              <a:gd name="T59" fmla="*/ 593795 h 606439"/>
              <a:gd name="T60" fmla="*/ 2017444 w 607427"/>
              <a:gd name="T61" fmla="*/ 693232 h 606439"/>
              <a:gd name="T62" fmla="*/ 1513231 w 607427"/>
              <a:gd name="T63" fmla="*/ 1385147 h 606439"/>
              <a:gd name="T64" fmla="*/ 1513231 w 607427"/>
              <a:gd name="T65" fmla="*/ 593795 h 606439"/>
              <a:gd name="T66" fmla="*/ 1210897 w 607427"/>
              <a:gd name="T67" fmla="*/ 693296 h 606439"/>
              <a:gd name="T68" fmla="*/ 706379 w 607427"/>
              <a:gd name="T69" fmla="*/ 1385686 h 606439"/>
              <a:gd name="T70" fmla="*/ 706379 w 607427"/>
              <a:gd name="T71" fmla="*/ 593795 h 606439"/>
              <a:gd name="T72" fmla="*/ 3228335 w 607427"/>
              <a:gd name="T73" fmla="*/ 693122 h 606439"/>
              <a:gd name="T74" fmla="*/ 3026794 w 607427"/>
              <a:gd name="T75" fmla="*/ 1286391 h 606439"/>
              <a:gd name="T76" fmla="*/ 2864980 w 607427"/>
              <a:gd name="T77" fmla="*/ 949765 h 606439"/>
              <a:gd name="T78" fmla="*/ 3109907 w 607427"/>
              <a:gd name="T79" fmla="*/ 588877 h 606439"/>
              <a:gd name="T80" fmla="*/ 2623437 w 607427"/>
              <a:gd name="T81" fmla="*/ 693122 h 606439"/>
              <a:gd name="T82" fmla="*/ 2421170 w 607427"/>
              <a:gd name="T83" fmla="*/ 1286391 h 606439"/>
              <a:gd name="T84" fmla="*/ 2260078 w 607427"/>
              <a:gd name="T85" fmla="*/ 949765 h 606439"/>
              <a:gd name="T86" fmla="*/ 2504820 w 607427"/>
              <a:gd name="T87" fmla="*/ 588877 h 606439"/>
              <a:gd name="T88" fmla="*/ 201477 w 607427"/>
              <a:gd name="T89" fmla="*/ 2969155 h 606439"/>
              <a:gd name="T90" fmla="*/ 4136497 w 607427"/>
              <a:gd name="T91" fmla="*/ 197623 h 606439"/>
              <a:gd name="T92" fmla="*/ 4136497 w 607427"/>
              <a:gd name="T93" fmla="*/ 0 h 606439"/>
              <a:gd name="T94" fmla="*/ 4136497 w 607427"/>
              <a:gd name="T95" fmla="*/ 3760322 h 606439"/>
              <a:gd name="T96" fmla="*/ 3329214 w 607427"/>
              <a:gd name="T97" fmla="*/ 3958649 h 606439"/>
              <a:gd name="T98" fmla="*/ 3732855 w 607427"/>
              <a:gd name="T99" fmla="*/ 4552194 h 606439"/>
              <a:gd name="T100" fmla="*/ 1311673 w 607427"/>
              <a:gd name="T101" fmla="*/ 3958649 h 606439"/>
              <a:gd name="T102" fmla="*/ 504387 w 607427"/>
              <a:gd name="T103" fmla="*/ 3760322 h 606439"/>
              <a:gd name="T104" fmla="*/ 504387 w 607427"/>
              <a:gd name="T105" fmla="*/ 0 h 606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7427" h="606439">
                <a:moveTo>
                  <a:pt x="475368" y="263638"/>
                </a:moveTo>
                <a:lnTo>
                  <a:pt x="475368" y="316386"/>
                </a:lnTo>
                <a:lnTo>
                  <a:pt x="501729" y="316386"/>
                </a:lnTo>
                <a:lnTo>
                  <a:pt x="501729" y="263638"/>
                </a:lnTo>
                <a:lnTo>
                  <a:pt x="475368" y="263638"/>
                </a:lnTo>
                <a:close/>
                <a:moveTo>
                  <a:pt x="290526" y="263638"/>
                </a:moveTo>
                <a:lnTo>
                  <a:pt x="290526" y="316386"/>
                </a:lnTo>
                <a:lnTo>
                  <a:pt x="316902" y="316386"/>
                </a:lnTo>
                <a:lnTo>
                  <a:pt x="316902" y="263638"/>
                </a:lnTo>
                <a:lnTo>
                  <a:pt x="290526" y="263638"/>
                </a:lnTo>
                <a:close/>
                <a:moveTo>
                  <a:pt x="105644" y="263638"/>
                </a:moveTo>
                <a:lnTo>
                  <a:pt x="105644" y="316386"/>
                </a:lnTo>
                <a:lnTo>
                  <a:pt x="132020" y="316386"/>
                </a:lnTo>
                <a:lnTo>
                  <a:pt x="132020" y="263638"/>
                </a:lnTo>
                <a:lnTo>
                  <a:pt x="105644"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lnTo>
                  <a:pt x="105644" y="105524"/>
                </a:lnTo>
                <a:close/>
                <a:moveTo>
                  <a:pt x="475368" y="105507"/>
                </a:moveTo>
                <a:lnTo>
                  <a:pt x="475368" y="158219"/>
                </a:lnTo>
                <a:lnTo>
                  <a:pt x="501729" y="158219"/>
                </a:lnTo>
                <a:lnTo>
                  <a:pt x="501729" y="105507"/>
                </a:lnTo>
                <a:lnTo>
                  <a:pt x="475368" y="105507"/>
                </a:lnTo>
                <a:close/>
                <a:moveTo>
                  <a:pt x="211334" y="105507"/>
                </a:moveTo>
                <a:lnTo>
                  <a:pt x="211334" y="158219"/>
                </a:lnTo>
                <a:lnTo>
                  <a:pt x="237695" y="158219"/>
                </a:lnTo>
                <a:lnTo>
                  <a:pt x="237695" y="105507"/>
                </a:lnTo>
                <a:lnTo>
                  <a:pt x="211334"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lnTo>
                  <a:pt x="66017" y="26327"/>
                </a:ln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3979" name="íṧḻïḑé">
            <a:extLst>
              <a:ext uri="{FF2B5EF4-FFF2-40B4-BE49-F238E27FC236}">
                <a16:creationId xmlns:a16="http://schemas.microsoft.com/office/drawing/2014/main" id="{484DE301-6F23-4A6E-BC72-CB9D86D3E8BD}"/>
              </a:ext>
            </a:extLst>
          </p:cNvPr>
          <p:cNvSpPr>
            <a:spLocks noChangeArrowheads="1"/>
          </p:cNvSpPr>
          <p:nvPr/>
        </p:nvSpPr>
        <p:spPr bwMode="auto">
          <a:xfrm>
            <a:off x="3592513" y="3627438"/>
            <a:ext cx="2151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a:solidFill>
                  <a:srgbClr val="FFC000"/>
                </a:solidFill>
                <a:latin typeface="Segoe UI" panose="020B0502040204020203" pitchFamily="34" charset="0"/>
                <a:ea typeface="微软雅黑" panose="020B0503020204020204" pitchFamily="34" charset="-122"/>
                <a:cs typeface="Segoe UI" panose="020B0502040204020203" pitchFamily="34" charset="0"/>
              </a:rPr>
              <a:t>AI Coding</a:t>
            </a:r>
          </a:p>
        </p:txBody>
      </p:sp>
      <p:pic>
        <p:nvPicPr>
          <p:cNvPr id="83980" name="图片 1">
            <a:extLst>
              <a:ext uri="{FF2B5EF4-FFF2-40B4-BE49-F238E27FC236}">
                <a16:creationId xmlns:a16="http://schemas.microsoft.com/office/drawing/2014/main" id="{EBED64EF-AC48-43F2-8172-F97816043B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4915896"/>
            <a:ext cx="730250" cy="39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Прямоугольник 28">
            <a:extLst>
              <a:ext uri="{FF2B5EF4-FFF2-40B4-BE49-F238E27FC236}">
                <a16:creationId xmlns:a16="http://schemas.microsoft.com/office/drawing/2014/main" id="{A777B668-E0FC-4587-9870-273066920C84}"/>
              </a:ext>
            </a:extLst>
          </p:cNvPr>
          <p:cNvSpPr>
            <a:spLocks noChangeArrowheads="1"/>
          </p:cNvSpPr>
          <p:nvPr/>
        </p:nvSpPr>
        <p:spPr bwMode="auto">
          <a:xfrm>
            <a:off x="4779963" y="5387975"/>
            <a:ext cx="1603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XVR4104C-I</a:t>
            </a:r>
          </a:p>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XVR4108C-I</a:t>
            </a:r>
          </a:p>
        </p:txBody>
      </p:sp>
      <p:pic>
        <p:nvPicPr>
          <p:cNvPr id="83982" name="图片 2">
            <a:extLst>
              <a:ext uri="{FF2B5EF4-FFF2-40B4-BE49-F238E27FC236}">
                <a16:creationId xmlns:a16="http://schemas.microsoft.com/office/drawing/2014/main" id="{7FE60218-EE22-4F2B-8AB6-AD46381666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0"/>
            <a:ext cx="58340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图片 29">
            <a:extLst>
              <a:ext uri="{FF2B5EF4-FFF2-40B4-BE49-F238E27FC236}">
                <a16:creationId xmlns:a16="http://schemas.microsoft.com/office/drawing/2014/main" id="{382C4C4C-A1FC-4E79-9F3F-161B9E4FDF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25" y="4555129"/>
            <a:ext cx="166846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图片 29">
            <a:extLst>
              <a:ext uri="{FF2B5EF4-FFF2-40B4-BE49-F238E27FC236}">
                <a16:creationId xmlns:a16="http://schemas.microsoft.com/office/drawing/2014/main" id="{EF3113A5-5A57-4895-8B34-B198D39D64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2213" y="4545013"/>
            <a:ext cx="16684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21" name="标题 1">
            <a:extLst>
              <a:ext uri="{FF2B5EF4-FFF2-40B4-BE49-F238E27FC236}">
                <a16:creationId xmlns:a16="http://schemas.microsoft.com/office/drawing/2014/main" id="{1FC58ADC-79B4-4C42-9C14-9D5A19E8FFB0}"/>
              </a:ext>
            </a:extLst>
          </p:cNvPr>
          <p:cNvSpPr txBox="1">
            <a:spLocks/>
          </p:cNvSpPr>
          <p:nvPr/>
        </p:nvSpPr>
        <p:spPr>
          <a:xfrm>
            <a:off x="6902450" y="3962810"/>
            <a:ext cx="3054842" cy="658403"/>
          </a:xfrm>
          <a:prstGeom prst="rect">
            <a:avLst/>
          </a:prstGeom>
          <a:noFill/>
          <a:ln>
            <a:noFill/>
          </a:ln>
        </p:spPr>
        <p:txBody>
          <a:bodyPr vert="horz" lIns="121917" tIns="60959" rIns="121917" bIns="60959" rtlCol="0" anchor="ctr">
            <a:normAutofit/>
          </a:bodyPr>
          <a:lstStyle>
            <a:lvl1pPr algn="l" defTabSz="685800" rtl="0" eaLnBrk="1" latinLnBrk="0" hangingPunct="1">
              <a:lnSpc>
                <a:spcPct val="90000"/>
              </a:lnSpc>
              <a:spcBef>
                <a:spcPct val="0"/>
              </a:spcBef>
              <a:buNone/>
              <a:defRPr sz="2000" b="1" kern="1200">
                <a:solidFill>
                  <a:schemeClr val="bg1"/>
                </a:solidFill>
                <a:latin typeface="微软雅黑" panose="020B0503020204020204" pitchFamily="34" charset="-122"/>
                <a:ea typeface="微软雅黑" panose="020B0503020204020204" pitchFamily="34" charset="-122"/>
                <a:cs typeface="+mj-cs"/>
              </a:defRPr>
            </a:lvl1pPr>
          </a:lstStyle>
          <a:p>
            <a:r>
              <a:rPr lang="vi-VN" sz="1800" i="1" dirty="0">
                <a:solidFill>
                  <a:schemeClr val="accent5">
                    <a:lumMod val="50000"/>
                  </a:schemeClr>
                </a:solidFill>
                <a:latin typeface="Segoe UI" panose="020B0502040204020203" pitchFamily="34" charset="0"/>
                <a:cs typeface="Segoe UI" panose="020B0502040204020203" pitchFamily="34" charset="0"/>
              </a:rPr>
              <a:t>Điểm nổi </a:t>
            </a:r>
            <a:r>
              <a:rPr lang="vi-VN" sz="1800" i="1" dirty="0" smtClean="0">
                <a:solidFill>
                  <a:schemeClr val="accent5">
                    <a:lumMod val="50000"/>
                  </a:schemeClr>
                </a:solidFill>
                <a:latin typeface="Segoe UI" panose="020B0502040204020203" pitchFamily="34" charset="0"/>
                <a:cs typeface="Segoe UI" panose="020B0502040204020203" pitchFamily="34" charset="0"/>
              </a:rPr>
              <a:t>bật</a:t>
            </a:r>
            <a:r>
              <a:rPr lang="en-US" sz="1800" i="1" dirty="0">
                <a:solidFill>
                  <a:schemeClr val="accent5">
                    <a:lumMod val="50000"/>
                  </a:schemeClr>
                </a:solidFill>
                <a:latin typeface="Segoe UI" panose="020B0502040204020203" pitchFamily="34" charset="0"/>
                <a:cs typeface="Segoe UI" panose="020B0502040204020203" pitchFamily="34" charset="0"/>
              </a:rPr>
              <a:t>:</a:t>
            </a:r>
            <a:endParaRPr lang="zh-CN" altLang="en-US" sz="2800" i="1" dirty="0">
              <a:solidFill>
                <a:schemeClr val="accent5">
                  <a:lumMod val="50000"/>
                </a:schemeClr>
              </a:solidFill>
              <a:latin typeface="Segoe UI" panose="020B0502040204020203" pitchFamily="34" charset="0"/>
              <a:ea typeface="+mn-ea"/>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a:extLst>
              <a:ext uri="{FF2B5EF4-FFF2-40B4-BE49-F238E27FC236}">
                <a16:creationId xmlns:a16="http://schemas.microsoft.com/office/drawing/2014/main" id="{4A3662CF-2F89-4586-A893-F5E9B9B23FB2}"/>
              </a:ext>
            </a:extLst>
          </p:cNvPr>
          <p:cNvSpPr/>
          <p:nvPr/>
        </p:nvSpPr>
        <p:spPr>
          <a:xfrm>
            <a:off x="0" y="4529138"/>
            <a:ext cx="6507163" cy="2063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endParaRPr lang="zh-CN" altLang="en-US" sz="1900">
              <a:solidFill>
                <a:prstClr val="white"/>
              </a:solidFill>
              <a:latin typeface="Segoe UI" panose="020B0502040204020203" pitchFamily="34" charset="0"/>
              <a:cs typeface="Segoe UI" panose="020B0502040204020203" pitchFamily="34" charset="0"/>
            </a:endParaRPr>
          </a:p>
        </p:txBody>
      </p:sp>
      <p:sp>
        <p:nvSpPr>
          <p:cNvPr id="66564" name="矩形 4">
            <a:extLst>
              <a:ext uri="{FF2B5EF4-FFF2-40B4-BE49-F238E27FC236}">
                <a16:creationId xmlns:a16="http://schemas.microsoft.com/office/drawing/2014/main" id="{19507D90-F85C-4569-962E-87ED13127684}"/>
              </a:ext>
            </a:extLst>
          </p:cNvPr>
          <p:cNvSpPr>
            <a:spLocks noChangeArrowheads="1"/>
          </p:cNvSpPr>
          <p:nvPr/>
        </p:nvSpPr>
        <p:spPr bwMode="auto">
          <a:xfrm>
            <a:off x="6624638" y="4522788"/>
            <a:ext cx="5567362" cy="2092877"/>
          </a:xfrm>
          <a:prstGeom prst="rect">
            <a:avLst/>
          </a:prstGeom>
          <a:noFill/>
          <a:ln>
            <a:noFill/>
          </a:ln>
        </p:spPr>
        <p:txBody>
          <a:bodyPr lIns="91436" tIns="45718" rIns="91436" bIns="45718">
            <a:spAutoFit/>
          </a:bodyPr>
          <a:lstStyle>
            <a:lvl1pPr marL="284163" indent="-284163" defTabSz="912813">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ts val="2600"/>
              </a:lnSpc>
              <a:spcBef>
                <a:spcPct val="0"/>
              </a:spcBef>
              <a:buFont typeface="Wingdings" panose="05000000000000000000" pitchFamily="2" charset="2"/>
              <a:buChar char="ü"/>
              <a:defRPr/>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Xem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trực</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tiếp</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5M-N@25fps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hóa</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5M-N@10fps </a:t>
            </a:r>
          </a:p>
          <a:p>
            <a:pPr eaLnBrk="1" hangingPunct="1">
              <a:lnSpc>
                <a:spcPts val="2600"/>
              </a:lnSpc>
              <a:spcBef>
                <a:spcPct val="0"/>
              </a:spcBef>
              <a:buFont typeface="Wingdings" panose="05000000000000000000" pitchFamily="2" charset="2"/>
              <a:buChar char="ü"/>
              <a:defRPr/>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Chuẩn</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nén</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video: AI Coding/H.265+/H.265/H.264+/H.264</a:t>
            </a:r>
          </a:p>
          <a:p>
            <a:pPr>
              <a:lnSpc>
                <a:spcPts val="2600"/>
              </a:lnSpc>
              <a:spcBef>
                <a:spcPct val="0"/>
              </a:spcBef>
              <a:buFont typeface="Wingdings" panose="05000000000000000000" pitchFamily="2" charset="2"/>
              <a:buChar char="ü"/>
            </a:pP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DAC </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kỹ</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thuật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số</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qua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cáp</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đồng</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trục</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a:t>
            </a:r>
          </a:p>
          <a:p>
            <a:pPr>
              <a:lnSpc>
                <a:spcPts val="2600"/>
              </a:lnSpc>
              <a:spcBef>
                <a:spcPct val="0"/>
              </a:spcBef>
              <a:buFont typeface="Wingdings" panose="05000000000000000000" pitchFamily="2" charset="2"/>
              <a:buChar char="ü"/>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Một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chạm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tắt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nSpc>
                <a:spcPts val="2600"/>
              </a:lnSpc>
              <a:spcBef>
                <a:spcPct val="0"/>
              </a:spcBef>
              <a:buFont typeface="Wingdings" panose="05000000000000000000" pitchFamily="2" charset="2"/>
              <a:buChar char="ü"/>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Tùy</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chỉnh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eaLnBrk="1" hangingPunct="1">
              <a:lnSpc>
                <a:spcPts val="2600"/>
              </a:lnSpc>
              <a:spcBef>
                <a:spcPct val="0"/>
              </a:spcBef>
              <a:buFont typeface="Wingdings" panose="05000000000000000000" pitchFamily="2" charset="2"/>
              <a:buChar char="ü"/>
              <a:defRPr/>
            </a:pP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6020" name="Прямоугольник 28">
            <a:extLst>
              <a:ext uri="{FF2B5EF4-FFF2-40B4-BE49-F238E27FC236}">
                <a16:creationId xmlns:a16="http://schemas.microsoft.com/office/drawing/2014/main" id="{2C952DC3-CD39-4AF3-A673-D1467A57CE0A}"/>
              </a:ext>
            </a:extLst>
          </p:cNvPr>
          <p:cNvSpPr>
            <a:spLocks noChangeArrowheads="1"/>
          </p:cNvSpPr>
          <p:nvPr/>
        </p:nvSpPr>
        <p:spPr bwMode="auto">
          <a:xfrm>
            <a:off x="804863" y="5332413"/>
            <a:ext cx="17065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XVR5104H-I3</a:t>
            </a:r>
          </a:p>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XVR5108H-I3</a:t>
            </a:r>
          </a:p>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XVR5104HE-I3</a:t>
            </a:r>
          </a:p>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XVR5108HE-I3</a:t>
            </a:r>
          </a:p>
          <a:p>
            <a:pPr algn="ctr" eaLnBrk="1" hangingPunct="1">
              <a:lnSpc>
                <a:spcPct val="100000"/>
              </a:lnSpc>
              <a:spcBef>
                <a:spcPct val="0"/>
              </a:spcBef>
              <a:buFontTx/>
              <a:buNone/>
            </a:pPr>
            <a:endPar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6021" name="Прямоугольник 28">
            <a:extLst>
              <a:ext uri="{FF2B5EF4-FFF2-40B4-BE49-F238E27FC236}">
                <a16:creationId xmlns:a16="http://schemas.microsoft.com/office/drawing/2014/main" id="{AEB588D1-4D28-4CD4-9BFB-8285599D7405}"/>
              </a:ext>
            </a:extLst>
          </p:cNvPr>
          <p:cNvSpPr>
            <a:spLocks noChangeArrowheads="1"/>
          </p:cNvSpPr>
          <p:nvPr/>
        </p:nvSpPr>
        <p:spPr bwMode="auto">
          <a:xfrm>
            <a:off x="2562225" y="5343525"/>
            <a:ext cx="170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XVR5104HS-I3</a:t>
            </a:r>
          </a:p>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XVR5108HS-I3</a:t>
            </a:r>
          </a:p>
          <a:p>
            <a:pPr algn="ctr" eaLnBrk="1" hangingPunct="1">
              <a:lnSpc>
                <a:spcPct val="100000"/>
              </a:lnSpc>
              <a:spcBef>
                <a:spcPct val="0"/>
              </a:spcBef>
              <a:buFontTx/>
              <a:buNone/>
            </a:pPr>
            <a:endPar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86022" name="图片 29">
            <a:extLst>
              <a:ext uri="{FF2B5EF4-FFF2-40B4-BE49-F238E27FC236}">
                <a16:creationId xmlns:a16="http://schemas.microsoft.com/office/drawing/2014/main" id="{9BFF7C63-B759-4F25-B20C-ECE2ED541A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4437063"/>
            <a:ext cx="16684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图片 32">
            <a:extLst>
              <a:ext uri="{FF2B5EF4-FFF2-40B4-BE49-F238E27FC236}">
                <a16:creationId xmlns:a16="http://schemas.microsoft.com/office/drawing/2014/main" id="{DA02534B-CA86-4253-B5B6-8DDF40D156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551363"/>
            <a:ext cx="14382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椭圆 49">
            <a:extLst>
              <a:ext uri="{FF2B5EF4-FFF2-40B4-BE49-F238E27FC236}">
                <a16:creationId xmlns:a16="http://schemas.microsoft.com/office/drawing/2014/main" id="{3794258D-FF85-4894-BC4F-8C10C044EC50}"/>
              </a:ext>
            </a:extLst>
          </p:cNvPr>
          <p:cNvSpPr>
            <a:spLocks noChangeAspect="1"/>
          </p:cNvSpPr>
          <p:nvPr/>
        </p:nvSpPr>
        <p:spPr>
          <a:xfrm>
            <a:off x="747713" y="1733550"/>
            <a:ext cx="450850" cy="4492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r>
              <a:rPr lang="en-US" altLang="zh-CN" sz="2400" b="1" dirty="0">
                <a:solidFill>
                  <a:prstClr val="white"/>
                </a:solidFill>
                <a:latin typeface="Segoe UI" panose="020B0502040204020203" pitchFamily="34" charset="0"/>
                <a:cs typeface="Segoe UI" panose="020B0502040204020203" pitchFamily="34" charset="0"/>
              </a:rPr>
              <a:t>3</a:t>
            </a:r>
            <a:endParaRPr lang="zh-CN" altLang="en-US" sz="1900" b="1" dirty="0">
              <a:solidFill>
                <a:prstClr val="white"/>
              </a:solidFill>
              <a:latin typeface="Segoe UI" panose="020B0502040204020203" pitchFamily="34" charset="0"/>
              <a:cs typeface="Segoe UI" panose="020B0502040204020203" pitchFamily="34" charset="0"/>
            </a:endParaRPr>
          </a:p>
        </p:txBody>
      </p:sp>
      <p:sp>
        <p:nvSpPr>
          <p:cNvPr id="51" name="Заголовок 5">
            <a:extLst>
              <a:ext uri="{FF2B5EF4-FFF2-40B4-BE49-F238E27FC236}">
                <a16:creationId xmlns:a16="http://schemas.microsoft.com/office/drawing/2014/main" id="{5D69FF51-6D52-44B2-A35C-2AAEE7D6D7FC}"/>
              </a:ext>
            </a:extLst>
          </p:cNvPr>
          <p:cNvSpPr txBox="1">
            <a:spLocks/>
          </p:cNvSpPr>
          <p:nvPr/>
        </p:nvSpPr>
        <p:spPr>
          <a:xfrm>
            <a:off x="1179513" y="1698625"/>
            <a:ext cx="4735512" cy="665163"/>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30043">
              <a:lnSpc>
                <a:spcPct val="80000"/>
              </a:lnSpc>
              <a:defRPr/>
            </a:pPr>
            <a:r>
              <a:rPr lang="en-US" altLang="zh-CN"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rPr>
              <a:t>XVR5000-I3</a:t>
            </a:r>
            <a:endParaRPr lang="ru-RU"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86026" name="组合 48">
            <a:extLst>
              <a:ext uri="{FF2B5EF4-FFF2-40B4-BE49-F238E27FC236}">
                <a16:creationId xmlns:a16="http://schemas.microsoft.com/office/drawing/2014/main" id="{63EC296C-3FC5-4A05-8144-47D4A485212D}"/>
              </a:ext>
            </a:extLst>
          </p:cNvPr>
          <p:cNvGrpSpPr>
            <a:grpSpLocks/>
          </p:cNvGrpSpPr>
          <p:nvPr/>
        </p:nvGrpSpPr>
        <p:grpSpPr bwMode="auto">
          <a:xfrm>
            <a:off x="826402" y="3084514"/>
            <a:ext cx="755650" cy="757237"/>
            <a:chOff x="1575933" y="9140788"/>
            <a:chExt cx="1621377" cy="1621377"/>
          </a:xfrm>
        </p:grpSpPr>
        <p:sp>
          <p:nvSpPr>
            <p:cNvPr id="53" name="椭圆 52">
              <a:extLst>
                <a:ext uri="{FF2B5EF4-FFF2-40B4-BE49-F238E27FC236}">
                  <a16:creationId xmlns:a16="http://schemas.microsoft.com/office/drawing/2014/main" id="{54F80706-A252-4943-8283-918FF70DE7E6}"/>
                </a:ext>
              </a:extLst>
            </p:cNvPr>
            <p:cNvSpPr/>
            <p:nvPr/>
          </p:nvSpPr>
          <p:spPr>
            <a:xfrm>
              <a:off x="1575933" y="9140788"/>
              <a:ext cx="1621377" cy="1621377"/>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54" name="平行四边形 53">
              <a:extLst>
                <a:ext uri="{FF2B5EF4-FFF2-40B4-BE49-F238E27FC236}">
                  <a16:creationId xmlns:a16="http://schemas.microsoft.com/office/drawing/2014/main" id="{0E8D746C-9C6E-4F30-96EB-DA9DDE86E8B1}"/>
                </a:ext>
              </a:extLst>
            </p:cNvPr>
            <p:cNvSpPr/>
            <p:nvPr/>
          </p:nvSpPr>
          <p:spPr>
            <a:xfrm>
              <a:off x="1851841" y="9388922"/>
              <a:ext cx="1076376" cy="1104714"/>
            </a:xfrm>
            <a:prstGeom prst="parallelogram">
              <a:avLst>
                <a:gd name="adj" fmla="val 25000"/>
              </a:avLst>
            </a:prstGeom>
            <a:solidFill>
              <a:schemeClr val="tx1">
                <a:lumMod val="65000"/>
                <a:lumOff val="35000"/>
              </a:schemeClr>
            </a:solid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55" name="任意多边形: 形状 91">
              <a:extLst>
                <a:ext uri="{FF2B5EF4-FFF2-40B4-BE49-F238E27FC236}">
                  <a16:creationId xmlns:a16="http://schemas.microsoft.com/office/drawing/2014/main" id="{5A2B71F2-2A61-4215-A61B-C2987EC7F27E}"/>
                </a:ext>
              </a:extLst>
            </p:cNvPr>
            <p:cNvSpPr>
              <a:spLocks noChangeAspect="1"/>
            </p:cNvSpPr>
            <p:nvPr/>
          </p:nvSpPr>
          <p:spPr bwMode="auto">
            <a:xfrm flipH="1">
              <a:off x="2611434" y="9460305"/>
              <a:ext cx="500720" cy="825984"/>
            </a:xfrm>
            <a:custGeom>
              <a:avLst/>
              <a:gdLst>
                <a:gd name="connsiteX0" fmla="*/ 143785 w 191946"/>
                <a:gd name="connsiteY0" fmla="*/ 299005 h 314897"/>
                <a:gd name="connsiteX1" fmla="*/ 143930 w 191946"/>
                <a:gd name="connsiteY1" fmla="*/ 305773 h 314897"/>
                <a:gd name="connsiteX2" fmla="*/ 147758 w 191946"/>
                <a:gd name="connsiteY2" fmla="*/ 314897 h 314897"/>
                <a:gd name="connsiteX3" fmla="*/ 88097 w 191946"/>
                <a:gd name="connsiteY3" fmla="*/ 76254 h 314897"/>
                <a:gd name="connsiteX4" fmla="*/ 58864 w 191946"/>
                <a:gd name="connsiteY4" fmla="*/ 78847 h 314897"/>
                <a:gd name="connsiteX5" fmla="*/ 56318 w 191946"/>
                <a:gd name="connsiteY5" fmla="*/ 79425 h 314897"/>
                <a:gd name="connsiteX6" fmla="*/ 43760 w 191946"/>
                <a:gd name="connsiteY6" fmla="*/ 94272 h 314897"/>
                <a:gd name="connsiteX7" fmla="*/ 40925 w 191946"/>
                <a:gd name="connsiteY7" fmla="*/ 149097 h 314897"/>
                <a:gd name="connsiteX8" fmla="*/ 51572 w 191946"/>
                <a:gd name="connsiteY8" fmla="*/ 163078 h 314897"/>
                <a:gd name="connsiteX9" fmla="*/ 67776 w 191946"/>
                <a:gd name="connsiteY9" fmla="*/ 152679 h 314897"/>
                <a:gd name="connsiteX10" fmla="*/ 76282 w 191946"/>
                <a:gd name="connsiteY10" fmla="*/ 113337 h 314897"/>
                <a:gd name="connsiteX11" fmla="*/ 93643 w 191946"/>
                <a:gd name="connsiteY11" fmla="*/ 111835 h 314897"/>
                <a:gd name="connsiteX12" fmla="*/ 76687 w 191946"/>
                <a:gd name="connsiteY12" fmla="*/ 177289 h 314897"/>
                <a:gd name="connsiteX13" fmla="*/ 68007 w 191946"/>
                <a:gd name="connsiteY13" fmla="*/ 215707 h 314897"/>
                <a:gd name="connsiteX14" fmla="*/ 12106 w 191946"/>
                <a:gd name="connsiteY14" fmla="*/ 236736 h 314897"/>
                <a:gd name="connsiteX15" fmla="*/ 706 w 191946"/>
                <a:gd name="connsiteY15" fmla="*/ 259267 h 314897"/>
                <a:gd name="connsiteX16" fmla="*/ 23796 w 191946"/>
                <a:gd name="connsiteY16" fmla="*/ 272150 h 314897"/>
                <a:gd name="connsiteX17" fmla="*/ 93411 w 191946"/>
                <a:gd name="connsiteY17" fmla="*/ 252450 h 314897"/>
                <a:gd name="connsiteX18" fmla="*/ 107126 w 191946"/>
                <a:gd name="connsiteY18" fmla="*/ 238989 h 314897"/>
                <a:gd name="connsiteX19" fmla="*/ 107589 w 191946"/>
                <a:gd name="connsiteY19" fmla="*/ 237371 h 314897"/>
                <a:gd name="connsiteX20" fmla="*/ 117542 w 191946"/>
                <a:gd name="connsiteY20" fmla="*/ 204731 h 314897"/>
                <a:gd name="connsiteX21" fmla="*/ 121421 w 191946"/>
                <a:gd name="connsiteY21" fmla="*/ 209548 h 314897"/>
                <a:gd name="connsiteX22" fmla="*/ 173937 w 191946"/>
                <a:gd name="connsiteY22" fmla="*/ 89 h 314897"/>
                <a:gd name="connsiteX23" fmla="*/ 164762 w 191946"/>
                <a:gd name="connsiteY23" fmla="*/ 3466 h 314897"/>
                <a:gd name="connsiteX24" fmla="*/ 191946 w 191946"/>
                <a:gd name="connsiteY24" fmla="*/ 3466 h 314897"/>
                <a:gd name="connsiteX25" fmla="*/ 190735 w 191946"/>
                <a:gd name="connsiteY25" fmla="*/ 2385 h 314897"/>
                <a:gd name="connsiteX26" fmla="*/ 173937 w 191946"/>
                <a:gd name="connsiteY26" fmla="*/ 89 h 3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1946" h="314897">
                  <a:moveTo>
                    <a:pt x="143785" y="299005"/>
                  </a:moveTo>
                  <a:lnTo>
                    <a:pt x="143930" y="305773"/>
                  </a:lnTo>
                  <a:lnTo>
                    <a:pt x="147758" y="314897"/>
                  </a:lnTo>
                  <a:close/>
                  <a:moveTo>
                    <a:pt x="88097" y="76254"/>
                  </a:moveTo>
                  <a:lnTo>
                    <a:pt x="58864" y="78847"/>
                  </a:lnTo>
                  <a:lnTo>
                    <a:pt x="56318" y="79425"/>
                  </a:lnTo>
                  <a:cubicBezTo>
                    <a:pt x="49431" y="80927"/>
                    <a:pt x="44108" y="86877"/>
                    <a:pt x="43760" y="94272"/>
                  </a:cubicBezTo>
                  <a:lnTo>
                    <a:pt x="40925" y="149097"/>
                  </a:lnTo>
                  <a:cubicBezTo>
                    <a:pt x="40578" y="155625"/>
                    <a:pt x="44976" y="161633"/>
                    <a:pt x="51572" y="163078"/>
                  </a:cubicBezTo>
                  <a:cubicBezTo>
                    <a:pt x="58922" y="164695"/>
                    <a:pt x="66156" y="160016"/>
                    <a:pt x="67776" y="152679"/>
                  </a:cubicBezTo>
                  <a:lnTo>
                    <a:pt x="76282" y="113337"/>
                  </a:lnTo>
                  <a:lnTo>
                    <a:pt x="93643" y="111835"/>
                  </a:lnTo>
                  <a:cubicBezTo>
                    <a:pt x="93643" y="111835"/>
                    <a:pt x="77093" y="175498"/>
                    <a:pt x="76687" y="177289"/>
                  </a:cubicBezTo>
                  <a:lnTo>
                    <a:pt x="68007" y="215707"/>
                  </a:lnTo>
                  <a:lnTo>
                    <a:pt x="12106" y="236736"/>
                  </a:lnTo>
                  <a:cubicBezTo>
                    <a:pt x="3137" y="240145"/>
                    <a:pt x="-1956" y="249908"/>
                    <a:pt x="706" y="259267"/>
                  </a:cubicBezTo>
                  <a:cubicBezTo>
                    <a:pt x="3542" y="269204"/>
                    <a:pt x="13842" y="274923"/>
                    <a:pt x="23796" y="272150"/>
                  </a:cubicBezTo>
                  <a:lnTo>
                    <a:pt x="93411" y="252450"/>
                  </a:lnTo>
                  <a:cubicBezTo>
                    <a:pt x="99719" y="250601"/>
                    <a:pt x="105100" y="245691"/>
                    <a:pt x="107126" y="238989"/>
                  </a:cubicBezTo>
                  <a:lnTo>
                    <a:pt x="107589" y="237371"/>
                  </a:lnTo>
                  <a:lnTo>
                    <a:pt x="117542" y="204731"/>
                  </a:lnTo>
                  <a:lnTo>
                    <a:pt x="121421" y="209548"/>
                  </a:lnTo>
                  <a:close/>
                  <a:moveTo>
                    <a:pt x="173937" y="89"/>
                  </a:moveTo>
                  <a:lnTo>
                    <a:pt x="164762" y="3466"/>
                  </a:lnTo>
                  <a:lnTo>
                    <a:pt x="191946" y="3466"/>
                  </a:lnTo>
                  <a:lnTo>
                    <a:pt x="190735" y="2385"/>
                  </a:lnTo>
                  <a:cubicBezTo>
                    <a:pt x="185166" y="450"/>
                    <a:pt x="179469" y="-269"/>
                    <a:pt x="173937" y="89"/>
                  </a:cubicBezTo>
                  <a:close/>
                </a:path>
              </a:pathLst>
            </a:custGeom>
            <a:solidFill>
              <a:schemeClr val="tx1">
                <a:lumMod val="75000"/>
                <a:lumOff val="25000"/>
              </a:schemeClr>
            </a:solidFill>
            <a:ln>
              <a:noFill/>
            </a:ln>
          </p:spPr>
        </p:sp>
        <p:sp>
          <p:nvSpPr>
            <p:cNvPr id="86043" name="任意多边形: 形状 93">
              <a:extLst>
                <a:ext uri="{FF2B5EF4-FFF2-40B4-BE49-F238E27FC236}">
                  <a16:creationId xmlns:a16="http://schemas.microsoft.com/office/drawing/2014/main" id="{D8793CF3-C5C7-489A-8E70-D28FB1D44CBD}"/>
                </a:ext>
              </a:extLst>
            </p:cNvPr>
            <p:cNvSpPr>
              <a:spLocks noChangeAspect="1"/>
            </p:cNvSpPr>
            <p:nvPr/>
          </p:nvSpPr>
          <p:spPr bwMode="auto">
            <a:xfrm flipH="1">
              <a:off x="2504585" y="9431083"/>
              <a:ext cx="384699" cy="852498"/>
            </a:xfrm>
            <a:custGeom>
              <a:avLst/>
              <a:gdLst>
                <a:gd name="T0" fmla="*/ 2147483646 w 146208"/>
                <a:gd name="T1" fmla="*/ 2147483646 h 323999"/>
                <a:gd name="T2" fmla="*/ 0 w 146208"/>
                <a:gd name="T3" fmla="*/ 2147483646 h 323999"/>
                <a:gd name="T4" fmla="*/ 2147483646 w 146208"/>
                <a:gd name="T5" fmla="*/ 2147483646 h 323999"/>
                <a:gd name="T6" fmla="*/ 2147483646 w 146208"/>
                <a:gd name="T7" fmla="*/ 2147483646 h 323999"/>
                <a:gd name="T8" fmla="*/ 2147483646 w 146208"/>
                <a:gd name="T9" fmla="*/ 2147483646 h 323999"/>
                <a:gd name="T10" fmla="*/ 2147483646 w 146208"/>
                <a:gd name="T11" fmla="*/ 2147483646 h 323999"/>
                <a:gd name="T12" fmla="*/ 2147483646 w 146208"/>
                <a:gd name="T13" fmla="*/ 2147483646 h 323999"/>
                <a:gd name="T14" fmla="*/ 2147483646 w 146208"/>
                <a:gd name="T15" fmla="*/ 2147483646 h 323999"/>
                <a:gd name="T16" fmla="*/ 2147483646 w 146208"/>
                <a:gd name="T17" fmla="*/ 2147483646 h 323999"/>
                <a:gd name="T18" fmla="*/ 2147483646 w 146208"/>
                <a:gd name="T19" fmla="*/ 2147483646 h 323999"/>
                <a:gd name="T20" fmla="*/ 2147483646 w 146208"/>
                <a:gd name="T21" fmla="*/ 2147483646 h 323999"/>
                <a:gd name="T22" fmla="*/ 2147483646 w 146208"/>
                <a:gd name="T23" fmla="*/ 2147483646 h 323999"/>
                <a:gd name="T24" fmla="*/ 2147483646 w 146208"/>
                <a:gd name="T25" fmla="*/ 2147483646 h 323999"/>
                <a:gd name="T26" fmla="*/ 2147483646 w 146208"/>
                <a:gd name="T27" fmla="*/ 2147483646 h 323999"/>
                <a:gd name="T28" fmla="*/ 2147483646 w 146208"/>
                <a:gd name="T29" fmla="*/ 2147483646 h 323999"/>
                <a:gd name="T30" fmla="*/ 2147483646 w 146208"/>
                <a:gd name="T31" fmla="*/ 2147483646 h 323999"/>
                <a:gd name="T32" fmla="*/ 2147483646 w 146208"/>
                <a:gd name="T33" fmla="*/ 2147483646 h 323999"/>
                <a:gd name="T34" fmla="*/ 2147483646 w 146208"/>
                <a:gd name="T35" fmla="*/ 2147483646 h 323999"/>
                <a:gd name="T36" fmla="*/ 2147483646 w 146208"/>
                <a:gd name="T37" fmla="*/ 2147483646 h 323999"/>
                <a:gd name="T38" fmla="*/ 2147483646 w 146208"/>
                <a:gd name="T39" fmla="*/ 2147483646 h 323999"/>
                <a:gd name="T40" fmla="*/ 2147483646 w 146208"/>
                <a:gd name="T41" fmla="*/ 2147483646 h 323999"/>
                <a:gd name="T42" fmla="*/ 2147483646 w 146208"/>
                <a:gd name="T43" fmla="*/ 2147483646 h 323999"/>
                <a:gd name="T44" fmla="*/ 2147483646 w 146208"/>
                <a:gd name="T45" fmla="*/ 2147483646 h 323999"/>
                <a:gd name="T46" fmla="*/ 2147483646 w 146208"/>
                <a:gd name="T47" fmla="*/ 2147483646 h 323999"/>
                <a:gd name="T48" fmla="*/ 2147483646 w 146208"/>
                <a:gd name="T49" fmla="*/ 2147483646 h 3239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208" h="323999">
                  <a:moveTo>
                    <a:pt x="24404" y="74341"/>
                  </a:moveTo>
                  <a:lnTo>
                    <a:pt x="0" y="76505"/>
                  </a:lnTo>
                  <a:lnTo>
                    <a:pt x="32155" y="205123"/>
                  </a:lnTo>
                  <a:lnTo>
                    <a:pt x="32274" y="204731"/>
                  </a:lnTo>
                  <a:lnTo>
                    <a:pt x="57158" y="235638"/>
                  </a:lnTo>
                  <a:lnTo>
                    <a:pt x="58662" y="305773"/>
                  </a:lnTo>
                  <a:cubicBezTo>
                    <a:pt x="58894" y="315363"/>
                    <a:pt x="66532" y="323451"/>
                    <a:pt x="76312" y="323970"/>
                  </a:cubicBezTo>
                  <a:cubicBezTo>
                    <a:pt x="86613" y="324548"/>
                    <a:pt x="95409" y="316692"/>
                    <a:pt x="95987" y="306408"/>
                  </a:cubicBezTo>
                  <a:lnTo>
                    <a:pt x="100385" y="228128"/>
                  </a:lnTo>
                  <a:cubicBezTo>
                    <a:pt x="100617" y="224026"/>
                    <a:pt x="99517" y="219751"/>
                    <a:pt x="96971" y="216111"/>
                  </a:cubicBezTo>
                  <a:lnTo>
                    <a:pt x="96045" y="214783"/>
                  </a:lnTo>
                  <a:lnTo>
                    <a:pt x="71914" y="180062"/>
                  </a:lnTo>
                  <a:cubicBezTo>
                    <a:pt x="75386" y="170761"/>
                    <a:pt x="80421" y="156723"/>
                    <a:pt x="84587" y="142164"/>
                  </a:cubicBezTo>
                  <a:lnTo>
                    <a:pt x="125268" y="161749"/>
                  </a:lnTo>
                  <a:cubicBezTo>
                    <a:pt x="131982" y="164984"/>
                    <a:pt x="140256" y="162616"/>
                    <a:pt x="144133" y="156087"/>
                  </a:cubicBezTo>
                  <a:cubicBezTo>
                    <a:pt x="148300" y="149155"/>
                    <a:pt x="145985" y="140201"/>
                    <a:pt x="139041" y="136098"/>
                  </a:cubicBezTo>
                  <a:lnTo>
                    <a:pt x="99806" y="112817"/>
                  </a:lnTo>
                  <a:cubicBezTo>
                    <a:pt x="99806" y="112817"/>
                    <a:pt x="90316" y="107444"/>
                    <a:pt x="81867" y="98663"/>
                  </a:cubicBezTo>
                  <a:cubicBezTo>
                    <a:pt x="65202" y="81158"/>
                    <a:pt x="49924" y="72723"/>
                    <a:pt x="24404" y="74341"/>
                  </a:cubicBezTo>
                  <a:close/>
                  <a:moveTo>
                    <a:pt x="88669" y="89"/>
                  </a:moveTo>
                  <a:cubicBezTo>
                    <a:pt x="72071" y="1161"/>
                    <a:pt x="56945" y="11920"/>
                    <a:pt x="51130" y="28563"/>
                  </a:cubicBezTo>
                  <a:cubicBezTo>
                    <a:pt x="43376" y="50811"/>
                    <a:pt x="55123" y="75081"/>
                    <a:pt x="77344" y="82825"/>
                  </a:cubicBezTo>
                  <a:cubicBezTo>
                    <a:pt x="99565" y="90568"/>
                    <a:pt x="123869" y="78838"/>
                    <a:pt x="131624" y="56648"/>
                  </a:cubicBezTo>
                  <a:cubicBezTo>
                    <a:pt x="139378" y="34457"/>
                    <a:pt x="127688" y="10129"/>
                    <a:pt x="105467" y="2385"/>
                  </a:cubicBezTo>
                  <a:cubicBezTo>
                    <a:pt x="99898" y="450"/>
                    <a:pt x="94201" y="-269"/>
                    <a:pt x="8866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sp>
        <p:nvSpPr>
          <p:cNvPr id="86027" name="íṧḻïḑé">
            <a:extLst>
              <a:ext uri="{FF2B5EF4-FFF2-40B4-BE49-F238E27FC236}">
                <a16:creationId xmlns:a16="http://schemas.microsoft.com/office/drawing/2014/main" id="{56A7A752-4E40-4C32-A99E-8707A7494290}"/>
              </a:ext>
            </a:extLst>
          </p:cNvPr>
          <p:cNvSpPr>
            <a:spLocks noChangeArrowheads="1"/>
          </p:cNvSpPr>
          <p:nvPr/>
        </p:nvSpPr>
        <p:spPr bwMode="auto">
          <a:xfrm>
            <a:off x="138863" y="3682176"/>
            <a:ext cx="2151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vi</a:t>
            </a:r>
            <a:endParaRPr lang="zh-CN" altLang="en-US"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6028" name="íṧḻïḑé">
            <a:extLst>
              <a:ext uri="{FF2B5EF4-FFF2-40B4-BE49-F238E27FC236}">
                <a16:creationId xmlns:a16="http://schemas.microsoft.com/office/drawing/2014/main" id="{FA94C38C-856C-4EEB-A9B5-F4595F61E6AA}"/>
              </a:ext>
            </a:extLst>
          </p:cNvPr>
          <p:cNvSpPr>
            <a:spLocks noChangeArrowheads="1"/>
          </p:cNvSpPr>
          <p:nvPr/>
        </p:nvSpPr>
        <p:spPr bwMode="auto">
          <a:xfrm>
            <a:off x="1618841" y="3707311"/>
            <a:ext cx="215106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rPr>
              <a:t>SMD Plus</a:t>
            </a:r>
          </a:p>
        </p:txBody>
      </p:sp>
      <p:grpSp>
        <p:nvGrpSpPr>
          <p:cNvPr id="86029" name="组合 25">
            <a:extLst>
              <a:ext uri="{FF2B5EF4-FFF2-40B4-BE49-F238E27FC236}">
                <a16:creationId xmlns:a16="http://schemas.microsoft.com/office/drawing/2014/main" id="{E250BF1F-9035-4990-8F7B-C600098479DA}"/>
              </a:ext>
            </a:extLst>
          </p:cNvPr>
          <p:cNvGrpSpPr>
            <a:grpSpLocks/>
          </p:cNvGrpSpPr>
          <p:nvPr/>
        </p:nvGrpSpPr>
        <p:grpSpPr bwMode="auto">
          <a:xfrm>
            <a:off x="2291039" y="3127110"/>
            <a:ext cx="800100" cy="742950"/>
            <a:chOff x="7723383" y="3228196"/>
            <a:chExt cx="339264" cy="338790"/>
          </a:xfrm>
        </p:grpSpPr>
        <p:sp>
          <p:nvSpPr>
            <p:cNvPr id="86037" name="exit_93167">
              <a:extLst>
                <a:ext uri="{FF2B5EF4-FFF2-40B4-BE49-F238E27FC236}">
                  <a16:creationId xmlns:a16="http://schemas.microsoft.com/office/drawing/2014/main" id="{4C339022-46D5-4B99-A239-EAEB3BF72451}"/>
                </a:ext>
              </a:extLst>
            </p:cNvPr>
            <p:cNvSpPr>
              <a:spLocks noChangeAspect="1" noChangeArrowheads="1"/>
            </p:cNvSpPr>
            <p:nvPr/>
          </p:nvSpPr>
          <p:spPr bwMode="auto">
            <a:xfrm>
              <a:off x="7808059" y="3305176"/>
              <a:ext cx="71897" cy="85546"/>
            </a:xfrm>
            <a:custGeom>
              <a:avLst/>
              <a:gdLst>
                <a:gd name="T0" fmla="*/ 0 w 510096"/>
                <a:gd name="T1" fmla="*/ 0 h 606933"/>
                <a:gd name="T2" fmla="*/ 0 w 510096"/>
                <a:gd name="T3" fmla="*/ 0 h 606933"/>
                <a:gd name="T4" fmla="*/ 0 w 510096"/>
                <a:gd name="T5" fmla="*/ 0 h 606933"/>
                <a:gd name="T6" fmla="*/ 0 w 510096"/>
                <a:gd name="T7" fmla="*/ 0 h 606933"/>
                <a:gd name="T8" fmla="*/ 0 w 510096"/>
                <a:gd name="T9" fmla="*/ 0 h 606933"/>
                <a:gd name="T10" fmla="*/ 0 w 510096"/>
                <a:gd name="T11" fmla="*/ 0 h 606933"/>
                <a:gd name="T12" fmla="*/ 0 w 510096"/>
                <a:gd name="T13" fmla="*/ 0 h 606933"/>
                <a:gd name="T14" fmla="*/ 0 w 510096"/>
                <a:gd name="T15" fmla="*/ 0 h 606933"/>
                <a:gd name="T16" fmla="*/ 0 w 510096"/>
                <a:gd name="T17" fmla="*/ 0 h 606933"/>
                <a:gd name="T18" fmla="*/ 0 w 510096"/>
                <a:gd name="T19" fmla="*/ 0 h 606933"/>
                <a:gd name="T20" fmla="*/ 0 w 510096"/>
                <a:gd name="T21" fmla="*/ 0 h 606933"/>
                <a:gd name="T22" fmla="*/ 0 w 510096"/>
                <a:gd name="T23" fmla="*/ 0 h 606933"/>
                <a:gd name="T24" fmla="*/ 0 w 510096"/>
                <a:gd name="T25" fmla="*/ 0 h 606933"/>
                <a:gd name="T26" fmla="*/ 0 w 510096"/>
                <a:gd name="T27" fmla="*/ 0 h 606933"/>
                <a:gd name="T28" fmla="*/ 0 w 510096"/>
                <a:gd name="T29" fmla="*/ 0 h 606933"/>
                <a:gd name="T30" fmla="*/ 0 w 510096"/>
                <a:gd name="T31" fmla="*/ 0 h 606933"/>
                <a:gd name="T32" fmla="*/ 0 w 510096"/>
                <a:gd name="T33" fmla="*/ 0 h 606933"/>
                <a:gd name="T34" fmla="*/ 0 w 510096"/>
                <a:gd name="T35" fmla="*/ 0 h 606933"/>
                <a:gd name="T36" fmla="*/ 0 w 510096"/>
                <a:gd name="T37" fmla="*/ 0 h 606933"/>
                <a:gd name="T38" fmla="*/ 0 w 510096"/>
                <a:gd name="T39" fmla="*/ 0 h 606933"/>
                <a:gd name="T40" fmla="*/ 0 w 510096"/>
                <a:gd name="T41" fmla="*/ 0 h 606933"/>
                <a:gd name="T42" fmla="*/ 0 w 510096"/>
                <a:gd name="T43" fmla="*/ 0 h 606933"/>
                <a:gd name="T44" fmla="*/ 0 w 510096"/>
                <a:gd name="T45" fmla="*/ 0 h 606933"/>
                <a:gd name="T46" fmla="*/ 0 w 510096"/>
                <a:gd name="T47" fmla="*/ 0 h 606933"/>
                <a:gd name="T48" fmla="*/ 0 w 510096"/>
                <a:gd name="T49" fmla="*/ 0 h 606933"/>
                <a:gd name="T50" fmla="*/ 0 w 510096"/>
                <a:gd name="T51" fmla="*/ 0 h 606933"/>
                <a:gd name="T52" fmla="*/ 0 w 510096"/>
                <a:gd name="T53" fmla="*/ 0 h 606933"/>
                <a:gd name="T54" fmla="*/ 0 w 510096"/>
                <a:gd name="T55" fmla="*/ 0 h 606933"/>
                <a:gd name="T56" fmla="*/ 0 w 510096"/>
                <a:gd name="T57" fmla="*/ 0 h 606933"/>
                <a:gd name="T58" fmla="*/ 0 w 510096"/>
                <a:gd name="T59" fmla="*/ 0 h 606933"/>
                <a:gd name="T60" fmla="*/ 0 w 510096"/>
                <a:gd name="T61" fmla="*/ 0 h 606933"/>
                <a:gd name="T62" fmla="*/ 0 w 510096"/>
                <a:gd name="T63" fmla="*/ 0 h 606933"/>
                <a:gd name="T64" fmla="*/ 0 w 510096"/>
                <a:gd name="T65" fmla="*/ 0 h 606933"/>
                <a:gd name="T66" fmla="*/ 0 w 510096"/>
                <a:gd name="T67" fmla="*/ 0 h 606933"/>
                <a:gd name="T68" fmla="*/ 0 w 510096"/>
                <a:gd name="T69" fmla="*/ 0 h 606933"/>
                <a:gd name="T70" fmla="*/ 0 w 510096"/>
                <a:gd name="T71" fmla="*/ 0 h 606933"/>
                <a:gd name="T72" fmla="*/ 0 w 510096"/>
                <a:gd name="T73" fmla="*/ 0 h 606933"/>
                <a:gd name="T74" fmla="*/ 0 w 510096"/>
                <a:gd name="T75" fmla="*/ 0 h 606933"/>
                <a:gd name="T76" fmla="*/ 0 w 510096"/>
                <a:gd name="T77" fmla="*/ 0 h 606933"/>
                <a:gd name="T78" fmla="*/ 0 w 510096"/>
                <a:gd name="T79" fmla="*/ 0 h 606933"/>
                <a:gd name="T80" fmla="*/ 0 w 510096"/>
                <a:gd name="T81" fmla="*/ 0 h 606933"/>
                <a:gd name="T82" fmla="*/ 0 w 510096"/>
                <a:gd name="T83" fmla="*/ 0 h 606933"/>
                <a:gd name="T84" fmla="*/ 0 w 510096"/>
                <a:gd name="T85" fmla="*/ 0 h 606933"/>
                <a:gd name="T86" fmla="*/ 0 w 510096"/>
                <a:gd name="T87" fmla="*/ 0 h 606933"/>
                <a:gd name="T88" fmla="*/ 0 w 510096"/>
                <a:gd name="T89" fmla="*/ 0 h 606933"/>
                <a:gd name="T90" fmla="*/ 0 w 510096"/>
                <a:gd name="T91" fmla="*/ 0 h 606933"/>
                <a:gd name="T92" fmla="*/ 0 w 510096"/>
                <a:gd name="T93" fmla="*/ 0 h 606933"/>
                <a:gd name="T94" fmla="*/ 0 w 510096"/>
                <a:gd name="T95" fmla="*/ 0 h 606933"/>
                <a:gd name="T96" fmla="*/ 0 w 510096"/>
                <a:gd name="T97" fmla="*/ 0 h 606933"/>
                <a:gd name="T98" fmla="*/ 0 w 510096"/>
                <a:gd name="T99" fmla="*/ 0 h 606933"/>
                <a:gd name="T100" fmla="*/ 0 w 510096"/>
                <a:gd name="T101" fmla="*/ 0 h 606933"/>
                <a:gd name="T102" fmla="*/ 0 w 510096"/>
                <a:gd name="T103" fmla="*/ 0 h 606933"/>
                <a:gd name="T104" fmla="*/ 0 w 510096"/>
                <a:gd name="T105" fmla="*/ 0 h 606933"/>
                <a:gd name="T106" fmla="*/ 0 w 510096"/>
                <a:gd name="T107" fmla="*/ 0 h 606933"/>
                <a:gd name="T108" fmla="*/ 0 w 510096"/>
                <a:gd name="T109" fmla="*/ 0 h 606933"/>
                <a:gd name="T110" fmla="*/ 0 w 510096"/>
                <a:gd name="T111" fmla="*/ 0 h 606933"/>
                <a:gd name="T112" fmla="*/ 0 w 510096"/>
                <a:gd name="T113" fmla="*/ 0 h 606933"/>
                <a:gd name="T114" fmla="*/ 0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6038" name="car_64339">
              <a:extLst>
                <a:ext uri="{FF2B5EF4-FFF2-40B4-BE49-F238E27FC236}">
                  <a16:creationId xmlns:a16="http://schemas.microsoft.com/office/drawing/2014/main" id="{4D53E3B2-BDDB-4654-A49A-FFC9E8846DF9}"/>
                </a:ext>
              </a:extLst>
            </p:cNvPr>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2147483646 w 5757"/>
                <a:gd name="T23" fmla="*/ 2147483646 h 4194"/>
                <a:gd name="T24" fmla="*/ 0 w 5757"/>
                <a:gd name="T25" fmla="*/ 2147483646 h 4194"/>
                <a:gd name="T26" fmla="*/ 0 w 5757"/>
                <a:gd name="T27" fmla="*/ 2147483646 h 4194"/>
                <a:gd name="T28" fmla="*/ 214748364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6039" name="target_90834">
              <a:extLst>
                <a:ext uri="{FF2B5EF4-FFF2-40B4-BE49-F238E27FC236}">
                  <a16:creationId xmlns:a16="http://schemas.microsoft.com/office/drawing/2014/main" id="{1D08D069-36BC-4043-BAFD-3FEDAED740DC}"/>
                </a:ext>
              </a:extLst>
            </p:cNvPr>
            <p:cNvSpPr>
              <a:spLocks noChangeAspect="1" noChangeArrowheads="1"/>
            </p:cNvSpPr>
            <p:nvPr/>
          </p:nvSpPr>
          <p:spPr bwMode="auto">
            <a:xfrm>
              <a:off x="7723383" y="3228196"/>
              <a:ext cx="339264" cy="338790"/>
            </a:xfrm>
            <a:custGeom>
              <a:avLst/>
              <a:gdLst>
                <a:gd name="T0" fmla="*/ 1 w 606368"/>
                <a:gd name="T1" fmla="*/ 1 h 605522"/>
                <a:gd name="T2" fmla="*/ 1 w 606368"/>
                <a:gd name="T3" fmla="*/ 1 h 605522"/>
                <a:gd name="T4" fmla="*/ 1 w 606368"/>
                <a:gd name="T5" fmla="*/ 1 h 605522"/>
                <a:gd name="T6" fmla="*/ 1 w 606368"/>
                <a:gd name="T7" fmla="*/ 1 h 605522"/>
                <a:gd name="T8" fmla="*/ 1 w 606368"/>
                <a:gd name="T9" fmla="*/ 1 h 605522"/>
                <a:gd name="T10" fmla="*/ 1 w 606368"/>
                <a:gd name="T11" fmla="*/ 1 h 605522"/>
                <a:gd name="T12" fmla="*/ 1 w 606368"/>
                <a:gd name="T13" fmla="*/ 1 h 605522"/>
                <a:gd name="T14" fmla="*/ 1 w 606368"/>
                <a:gd name="T15" fmla="*/ 1 h 605522"/>
                <a:gd name="T16" fmla="*/ 1 w 606368"/>
                <a:gd name="T17" fmla="*/ 1 h 605522"/>
                <a:gd name="T18" fmla="*/ 1 w 606368"/>
                <a:gd name="T19" fmla="*/ 1 h 605522"/>
                <a:gd name="T20" fmla="*/ 1 w 606368"/>
                <a:gd name="T21" fmla="*/ 1 h 605522"/>
                <a:gd name="T22" fmla="*/ 1 w 606368"/>
                <a:gd name="T23" fmla="*/ 1 h 605522"/>
                <a:gd name="T24" fmla="*/ 1 w 606368"/>
                <a:gd name="T25" fmla="*/ 1 h 605522"/>
                <a:gd name="T26" fmla="*/ 1 w 606368"/>
                <a:gd name="T27" fmla="*/ 1 h 605522"/>
                <a:gd name="T28" fmla="*/ 1 w 606368"/>
                <a:gd name="T29" fmla="*/ 1 h 605522"/>
                <a:gd name="T30" fmla="*/ 1 w 606368"/>
                <a:gd name="T31" fmla="*/ 1 h 605522"/>
                <a:gd name="T32" fmla="*/ 1 w 606368"/>
                <a:gd name="T33" fmla="*/ 1 h 605522"/>
                <a:gd name="T34" fmla="*/ 1 w 606368"/>
                <a:gd name="T35" fmla="*/ 1 h 605522"/>
                <a:gd name="T36" fmla="*/ 1 w 606368"/>
                <a:gd name="T37" fmla="*/ 1 h 605522"/>
                <a:gd name="T38" fmla="*/ 1 w 606368"/>
                <a:gd name="T39" fmla="*/ 1 h 605522"/>
                <a:gd name="T40" fmla="*/ 1 w 606368"/>
                <a:gd name="T41" fmla="*/ 1 h 605522"/>
                <a:gd name="T42" fmla="*/ 1 w 606368"/>
                <a:gd name="T43" fmla="*/ 1 h 605522"/>
                <a:gd name="T44" fmla="*/ 1 w 606368"/>
                <a:gd name="T45" fmla="*/ 1 h 605522"/>
                <a:gd name="T46" fmla="*/ 1 w 606368"/>
                <a:gd name="T47" fmla="*/ 1 h 605522"/>
                <a:gd name="T48" fmla="*/ 1 w 606368"/>
                <a:gd name="T49" fmla="*/ 1 h 605522"/>
                <a:gd name="T50" fmla="*/ 1 w 606368"/>
                <a:gd name="T51" fmla="*/ 1 h 605522"/>
                <a:gd name="T52" fmla="*/ 1 w 606368"/>
                <a:gd name="T53" fmla="*/ 1 h 605522"/>
                <a:gd name="T54" fmla="*/ 1 w 606368"/>
                <a:gd name="T55" fmla="*/ 1 h 605522"/>
                <a:gd name="T56" fmla="*/ 1 w 606368"/>
                <a:gd name="T57" fmla="*/ 1 h 605522"/>
                <a:gd name="T58" fmla="*/ 1 w 606368"/>
                <a:gd name="T59" fmla="*/ 1 h 605522"/>
                <a:gd name="T60" fmla="*/ 1 w 606368"/>
                <a:gd name="T61" fmla="*/ 1 h 605522"/>
                <a:gd name="T62" fmla="*/ 1 w 606368"/>
                <a:gd name="T63" fmla="*/ 1 h 605522"/>
                <a:gd name="T64" fmla="*/ 1 w 606368"/>
                <a:gd name="T65" fmla="*/ 1 h 605522"/>
                <a:gd name="T66" fmla="*/ 1 w 606368"/>
                <a:gd name="T67" fmla="*/ 1 h 605522"/>
                <a:gd name="T68" fmla="*/ 1 w 606368"/>
                <a:gd name="T69" fmla="*/ 1 h 605522"/>
                <a:gd name="T70" fmla="*/ 1 w 606368"/>
                <a:gd name="T71" fmla="*/ 1 h 605522"/>
                <a:gd name="T72" fmla="*/ 1 w 606368"/>
                <a:gd name="T73" fmla="*/ 1 h 605522"/>
                <a:gd name="T74" fmla="*/ 1 w 606368"/>
                <a:gd name="T75" fmla="*/ 1 h 605522"/>
                <a:gd name="T76" fmla="*/ 1 w 606368"/>
                <a:gd name="T77" fmla="*/ 1 h 605522"/>
                <a:gd name="T78" fmla="*/ 1 w 606368"/>
                <a:gd name="T79" fmla="*/ 1 h 605522"/>
                <a:gd name="T80" fmla="*/ 1 w 606368"/>
                <a:gd name="T81" fmla="*/ 1 h 605522"/>
                <a:gd name="T82" fmla="*/ 1 w 606368"/>
                <a:gd name="T83" fmla="*/ 1 h 605522"/>
                <a:gd name="T84" fmla="*/ 1 w 606368"/>
                <a:gd name="T85" fmla="*/ 1 h 605522"/>
                <a:gd name="T86" fmla="*/ 1 w 606368"/>
                <a:gd name="T87" fmla="*/ 1 h 605522"/>
                <a:gd name="T88" fmla="*/ 1 w 606368"/>
                <a:gd name="T89" fmla="*/ 1 h 605522"/>
                <a:gd name="T90" fmla="*/ 1 w 606368"/>
                <a:gd name="T91" fmla="*/ 1 h 605522"/>
                <a:gd name="T92" fmla="*/ 1 w 606368"/>
                <a:gd name="T93" fmla="*/ 1 h 605522"/>
                <a:gd name="T94" fmla="*/ 1 w 606368"/>
                <a:gd name="T95" fmla="*/ 0 h 605522"/>
                <a:gd name="T96" fmla="*/ 1 w 606368"/>
                <a:gd name="T97" fmla="*/ 1 h 605522"/>
                <a:gd name="T98" fmla="*/ 1 w 606368"/>
                <a:gd name="T99" fmla="*/ 1 h 605522"/>
                <a:gd name="T100" fmla="*/ 1 w 606368"/>
                <a:gd name="T101" fmla="*/ 1 h 605522"/>
                <a:gd name="T102" fmla="*/ 1 w 606368"/>
                <a:gd name="T103" fmla="*/ 1 h 605522"/>
                <a:gd name="T104" fmla="*/ 1 w 606368"/>
                <a:gd name="T105" fmla="*/ 1 h 605522"/>
                <a:gd name="T106" fmla="*/ 0 w 606368"/>
                <a:gd name="T107" fmla="*/ 1 h 605522"/>
                <a:gd name="T108" fmla="*/ 1 w 606368"/>
                <a:gd name="T109" fmla="*/ 1 h 605522"/>
                <a:gd name="T110" fmla="*/ 1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grpSp>
        <p:nvGrpSpPr>
          <p:cNvPr id="63" name="组合 62">
            <a:extLst>
              <a:ext uri="{FF2B5EF4-FFF2-40B4-BE49-F238E27FC236}">
                <a16:creationId xmlns:a16="http://schemas.microsoft.com/office/drawing/2014/main" id="{69C7C3E9-BE07-4CA5-BF69-E5D075EC8BFA}"/>
              </a:ext>
            </a:extLst>
          </p:cNvPr>
          <p:cNvGrpSpPr/>
          <p:nvPr/>
        </p:nvGrpSpPr>
        <p:grpSpPr>
          <a:xfrm>
            <a:off x="4188970" y="3194718"/>
            <a:ext cx="631507" cy="608013"/>
            <a:chOff x="3586526" y="3745550"/>
            <a:chExt cx="437886" cy="339028"/>
          </a:xfrm>
          <a:solidFill>
            <a:schemeClr val="tx1">
              <a:lumMod val="65000"/>
              <a:lumOff val="35000"/>
            </a:schemeClr>
          </a:solidFill>
        </p:grpSpPr>
        <p:sp>
          <p:nvSpPr>
            <p:cNvPr id="64" name="protest_95210">
              <a:extLst>
                <a:ext uri="{FF2B5EF4-FFF2-40B4-BE49-F238E27FC236}">
                  <a16:creationId xmlns:a16="http://schemas.microsoft.com/office/drawing/2014/main" id="{ABCAA95F-9A87-4C0B-90FD-4DC2184A3B1C}"/>
                </a:ext>
              </a:extLst>
            </p:cNvPr>
            <p:cNvSpPr>
              <a:spLocks noChangeAspect="1"/>
            </p:cNvSpPr>
            <p:nvPr/>
          </p:nvSpPr>
          <p:spPr bwMode="auto">
            <a:xfrm>
              <a:off x="3586526" y="3827073"/>
              <a:ext cx="240533" cy="257505"/>
            </a:xfrm>
            <a:custGeom>
              <a:avLst/>
              <a:gdLst>
                <a:gd name="connsiteX0" fmla="*/ 191941 w 566993"/>
                <a:gd name="connsiteY0" fmla="*/ 362212 h 607004"/>
                <a:gd name="connsiteX1" fmla="*/ 203101 w 566993"/>
                <a:gd name="connsiteY1" fmla="*/ 369284 h 607004"/>
                <a:gd name="connsiteX2" fmla="*/ 283545 w 566993"/>
                <a:gd name="connsiteY2" fmla="*/ 479135 h 607004"/>
                <a:gd name="connsiteX3" fmla="*/ 363893 w 566993"/>
                <a:gd name="connsiteY3" fmla="*/ 369284 h 607004"/>
                <a:gd name="connsiteX4" fmla="*/ 375052 w 566993"/>
                <a:gd name="connsiteY4" fmla="*/ 362212 h 607004"/>
                <a:gd name="connsiteX5" fmla="*/ 381165 w 566993"/>
                <a:gd name="connsiteY5" fmla="*/ 363859 h 607004"/>
                <a:gd name="connsiteX6" fmla="*/ 452585 w 566993"/>
                <a:gd name="connsiteY6" fmla="*/ 400476 h 607004"/>
                <a:gd name="connsiteX7" fmla="*/ 566993 w 566993"/>
                <a:gd name="connsiteY7" fmla="*/ 477585 h 607004"/>
                <a:gd name="connsiteX8" fmla="*/ 566993 w 566993"/>
                <a:gd name="connsiteY8" fmla="*/ 607004 h 607004"/>
                <a:gd name="connsiteX9" fmla="*/ 283545 w 566993"/>
                <a:gd name="connsiteY9" fmla="*/ 607004 h 607004"/>
                <a:gd name="connsiteX10" fmla="*/ 0 w 566993"/>
                <a:gd name="connsiteY10" fmla="*/ 607004 h 607004"/>
                <a:gd name="connsiteX11" fmla="*/ 0 w 566993"/>
                <a:gd name="connsiteY11" fmla="*/ 477585 h 607004"/>
                <a:gd name="connsiteX12" fmla="*/ 114408 w 566993"/>
                <a:gd name="connsiteY12" fmla="*/ 400476 h 607004"/>
                <a:gd name="connsiteX13" fmla="*/ 185828 w 566993"/>
                <a:gd name="connsiteY13" fmla="*/ 363859 h 607004"/>
                <a:gd name="connsiteX14" fmla="*/ 191941 w 566993"/>
                <a:gd name="connsiteY14" fmla="*/ 362212 h 607004"/>
                <a:gd name="connsiteX15" fmla="*/ 281913 w 566993"/>
                <a:gd name="connsiteY15" fmla="*/ 0 h 607004"/>
                <a:gd name="connsiteX16" fmla="*/ 283368 w 566993"/>
                <a:gd name="connsiteY16" fmla="*/ 0 h 607004"/>
                <a:gd name="connsiteX17" fmla="*/ 284727 w 566993"/>
                <a:gd name="connsiteY17" fmla="*/ 0 h 607004"/>
                <a:gd name="connsiteX18" fmla="*/ 410778 w 566993"/>
                <a:gd name="connsiteY18" fmla="*/ 107256 h 607004"/>
                <a:gd name="connsiteX19" fmla="*/ 402627 w 566993"/>
                <a:gd name="connsiteY19" fmla="*/ 162580 h 607004"/>
                <a:gd name="connsiteX20" fmla="*/ 414077 w 566993"/>
                <a:gd name="connsiteY20" fmla="*/ 188933 h 607004"/>
                <a:gd name="connsiteX21" fmla="*/ 384675 w 566993"/>
                <a:gd name="connsiteY21" fmla="*/ 242222 h 607004"/>
                <a:gd name="connsiteX22" fmla="*/ 321892 w 566993"/>
                <a:gd name="connsiteY22" fmla="*/ 318280 h 607004"/>
                <a:gd name="connsiteX23" fmla="*/ 283368 w 566993"/>
                <a:gd name="connsiteY23" fmla="*/ 327000 h 607004"/>
                <a:gd name="connsiteX24" fmla="*/ 244747 w 566993"/>
                <a:gd name="connsiteY24" fmla="*/ 318280 h 607004"/>
                <a:gd name="connsiteX25" fmla="*/ 182062 w 566993"/>
                <a:gd name="connsiteY25" fmla="*/ 242222 h 607004"/>
                <a:gd name="connsiteX26" fmla="*/ 152562 w 566993"/>
                <a:gd name="connsiteY26" fmla="*/ 188933 h 607004"/>
                <a:gd name="connsiteX27" fmla="*/ 164110 w 566993"/>
                <a:gd name="connsiteY27" fmla="*/ 162580 h 607004"/>
                <a:gd name="connsiteX28" fmla="*/ 155959 w 566993"/>
                <a:gd name="connsiteY28" fmla="*/ 107256 h 607004"/>
                <a:gd name="connsiteX29" fmla="*/ 281913 w 566993"/>
                <a:gd name="connsiteY29"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993" h="607004">
                  <a:moveTo>
                    <a:pt x="191941" y="362212"/>
                  </a:moveTo>
                  <a:cubicBezTo>
                    <a:pt x="196890" y="362212"/>
                    <a:pt x="201160" y="365118"/>
                    <a:pt x="203101" y="369284"/>
                  </a:cubicBezTo>
                  <a:cubicBezTo>
                    <a:pt x="222508" y="401638"/>
                    <a:pt x="258412" y="477391"/>
                    <a:pt x="283545" y="479135"/>
                  </a:cubicBezTo>
                  <a:cubicBezTo>
                    <a:pt x="308581" y="477391"/>
                    <a:pt x="344485" y="401638"/>
                    <a:pt x="363893" y="369284"/>
                  </a:cubicBezTo>
                  <a:cubicBezTo>
                    <a:pt x="365833" y="365118"/>
                    <a:pt x="370103" y="362212"/>
                    <a:pt x="375052" y="362212"/>
                  </a:cubicBezTo>
                  <a:cubicBezTo>
                    <a:pt x="377284" y="362212"/>
                    <a:pt x="379322" y="362793"/>
                    <a:pt x="381165" y="363859"/>
                  </a:cubicBezTo>
                  <a:cubicBezTo>
                    <a:pt x="388152" y="367637"/>
                    <a:pt x="429102" y="392048"/>
                    <a:pt x="452585" y="400476"/>
                  </a:cubicBezTo>
                  <a:cubicBezTo>
                    <a:pt x="531574" y="428859"/>
                    <a:pt x="566993" y="457823"/>
                    <a:pt x="566993" y="477585"/>
                  </a:cubicBezTo>
                  <a:lnTo>
                    <a:pt x="566993" y="607004"/>
                  </a:lnTo>
                  <a:lnTo>
                    <a:pt x="283545" y="607004"/>
                  </a:lnTo>
                  <a:lnTo>
                    <a:pt x="0" y="607004"/>
                  </a:lnTo>
                  <a:lnTo>
                    <a:pt x="0" y="477585"/>
                  </a:lnTo>
                  <a:cubicBezTo>
                    <a:pt x="0" y="457823"/>
                    <a:pt x="35419" y="428859"/>
                    <a:pt x="114408" y="400476"/>
                  </a:cubicBezTo>
                  <a:cubicBezTo>
                    <a:pt x="137891" y="392048"/>
                    <a:pt x="178841" y="367637"/>
                    <a:pt x="185828" y="363859"/>
                  </a:cubicBezTo>
                  <a:cubicBezTo>
                    <a:pt x="187672" y="362793"/>
                    <a:pt x="189710" y="362212"/>
                    <a:pt x="191941" y="362212"/>
                  </a:cubicBezTo>
                  <a:close/>
                  <a:moveTo>
                    <a:pt x="281913" y="0"/>
                  </a:moveTo>
                  <a:cubicBezTo>
                    <a:pt x="282398" y="0"/>
                    <a:pt x="282883" y="0"/>
                    <a:pt x="283368" y="0"/>
                  </a:cubicBezTo>
                  <a:cubicBezTo>
                    <a:pt x="283756" y="0"/>
                    <a:pt x="284242" y="0"/>
                    <a:pt x="284727" y="0"/>
                  </a:cubicBezTo>
                  <a:cubicBezTo>
                    <a:pt x="393214" y="0"/>
                    <a:pt x="413592" y="77317"/>
                    <a:pt x="410778" y="107256"/>
                  </a:cubicBezTo>
                  <a:cubicBezTo>
                    <a:pt x="408449" y="131284"/>
                    <a:pt x="402627" y="162580"/>
                    <a:pt x="402627" y="162580"/>
                  </a:cubicBezTo>
                  <a:cubicBezTo>
                    <a:pt x="402627" y="162580"/>
                    <a:pt x="414077" y="167812"/>
                    <a:pt x="414077" y="188933"/>
                  </a:cubicBezTo>
                  <a:cubicBezTo>
                    <a:pt x="410099" y="241835"/>
                    <a:pt x="388945" y="218969"/>
                    <a:pt x="384675" y="242222"/>
                  </a:cubicBezTo>
                  <a:cubicBezTo>
                    <a:pt x="377397" y="280784"/>
                    <a:pt x="343240" y="308688"/>
                    <a:pt x="321892" y="318280"/>
                  </a:cubicBezTo>
                  <a:cubicBezTo>
                    <a:pt x="309568" y="323900"/>
                    <a:pt x="296759" y="326709"/>
                    <a:pt x="283368" y="327000"/>
                  </a:cubicBezTo>
                  <a:cubicBezTo>
                    <a:pt x="269880" y="326709"/>
                    <a:pt x="257168" y="323900"/>
                    <a:pt x="244747" y="318280"/>
                  </a:cubicBezTo>
                  <a:cubicBezTo>
                    <a:pt x="223496" y="308688"/>
                    <a:pt x="189242" y="280784"/>
                    <a:pt x="182062" y="242222"/>
                  </a:cubicBezTo>
                  <a:cubicBezTo>
                    <a:pt x="177695" y="218969"/>
                    <a:pt x="156638" y="241835"/>
                    <a:pt x="152562" y="188933"/>
                  </a:cubicBezTo>
                  <a:cubicBezTo>
                    <a:pt x="152562" y="167812"/>
                    <a:pt x="164110" y="162580"/>
                    <a:pt x="164110" y="162580"/>
                  </a:cubicBezTo>
                  <a:cubicBezTo>
                    <a:pt x="164110" y="162580"/>
                    <a:pt x="158190" y="131284"/>
                    <a:pt x="155959" y="107256"/>
                  </a:cubicBezTo>
                  <a:cubicBezTo>
                    <a:pt x="153047" y="77317"/>
                    <a:pt x="173425" y="0"/>
                    <a:pt x="281913"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solidFill>
                  <a:prstClr val="black"/>
                </a:solidFill>
                <a:latin typeface="Segoe UI" panose="020B0502040204020203" pitchFamily="34" charset="0"/>
                <a:cs typeface="Segoe UI" panose="020B0502040204020203" pitchFamily="34" charset="0"/>
                <a:sym typeface="+mn-lt"/>
              </a:endParaRPr>
            </a:p>
          </p:txBody>
        </p:sp>
        <p:sp>
          <p:nvSpPr>
            <p:cNvPr id="65" name="video-conference_154983">
              <a:extLst>
                <a:ext uri="{FF2B5EF4-FFF2-40B4-BE49-F238E27FC236}">
                  <a16:creationId xmlns:a16="http://schemas.microsoft.com/office/drawing/2014/main" id="{08666214-489C-44CB-A4A8-B7B5496B5314}"/>
                </a:ext>
              </a:extLst>
            </p:cNvPr>
            <p:cNvSpPr>
              <a:spLocks noChangeAspect="1"/>
            </p:cNvSpPr>
            <p:nvPr/>
          </p:nvSpPr>
          <p:spPr bwMode="auto">
            <a:xfrm>
              <a:off x="3800502" y="3745550"/>
              <a:ext cx="223910" cy="210275"/>
            </a:xfrm>
            <a:custGeom>
              <a:avLst/>
              <a:gdLst>
                <a:gd name="connsiteX0" fmla="*/ 20507 w 607614"/>
                <a:gd name="connsiteY0" fmla="*/ 414873 h 606761"/>
                <a:gd name="connsiteX1" fmla="*/ 20507 w 607614"/>
                <a:gd name="connsiteY1" fmla="*/ 485409 h 606761"/>
                <a:gd name="connsiteX2" fmla="*/ 222539 w 607614"/>
                <a:gd name="connsiteY2" fmla="*/ 485409 h 606761"/>
                <a:gd name="connsiteX3" fmla="*/ 385075 w 607614"/>
                <a:gd name="connsiteY3" fmla="*/ 485409 h 606761"/>
                <a:gd name="connsiteX4" fmla="*/ 587107 w 607614"/>
                <a:gd name="connsiteY4" fmla="*/ 485409 h 606761"/>
                <a:gd name="connsiteX5" fmla="*/ 587107 w 607614"/>
                <a:gd name="connsiteY5" fmla="*/ 414873 h 606761"/>
                <a:gd name="connsiteX6" fmla="*/ 182272 w 607614"/>
                <a:gd name="connsiteY6" fmla="*/ 354188 h 606761"/>
                <a:gd name="connsiteX7" fmla="*/ 202741 w 607614"/>
                <a:gd name="connsiteY7" fmla="*/ 354188 h 606761"/>
                <a:gd name="connsiteX8" fmla="*/ 202741 w 607614"/>
                <a:gd name="connsiteY8" fmla="*/ 373926 h 606761"/>
                <a:gd name="connsiteX9" fmla="*/ 182272 w 607614"/>
                <a:gd name="connsiteY9" fmla="*/ 373926 h 606761"/>
                <a:gd name="connsiteX10" fmla="*/ 476271 w 607614"/>
                <a:gd name="connsiteY10" fmla="*/ 313250 h 606761"/>
                <a:gd name="connsiteX11" fmla="*/ 496009 w 607614"/>
                <a:gd name="connsiteY11" fmla="*/ 313250 h 606761"/>
                <a:gd name="connsiteX12" fmla="*/ 496009 w 607614"/>
                <a:gd name="connsiteY12" fmla="*/ 333719 h 606761"/>
                <a:gd name="connsiteX13" fmla="*/ 476271 w 607614"/>
                <a:gd name="connsiteY13" fmla="*/ 333719 h 606761"/>
                <a:gd name="connsiteX14" fmla="*/ 435211 w 607614"/>
                <a:gd name="connsiteY14" fmla="*/ 313250 h 606761"/>
                <a:gd name="connsiteX15" fmla="*/ 455680 w 607614"/>
                <a:gd name="connsiteY15" fmla="*/ 313250 h 606761"/>
                <a:gd name="connsiteX16" fmla="*/ 455680 w 607614"/>
                <a:gd name="connsiteY16" fmla="*/ 333719 h 606761"/>
                <a:gd name="connsiteX17" fmla="*/ 435211 w 607614"/>
                <a:gd name="connsiteY17" fmla="*/ 333719 h 606761"/>
                <a:gd name="connsiteX18" fmla="*/ 395004 w 607614"/>
                <a:gd name="connsiteY18" fmla="*/ 313250 h 606761"/>
                <a:gd name="connsiteX19" fmla="*/ 415473 w 607614"/>
                <a:gd name="connsiteY19" fmla="*/ 313250 h 606761"/>
                <a:gd name="connsiteX20" fmla="*/ 415473 w 607614"/>
                <a:gd name="connsiteY20" fmla="*/ 333719 h 606761"/>
                <a:gd name="connsiteX21" fmla="*/ 395004 w 607614"/>
                <a:gd name="connsiteY21" fmla="*/ 333719 h 606761"/>
                <a:gd name="connsiteX22" fmla="*/ 182272 w 607614"/>
                <a:gd name="connsiteY22" fmla="*/ 313250 h 606761"/>
                <a:gd name="connsiteX23" fmla="*/ 202741 w 607614"/>
                <a:gd name="connsiteY23" fmla="*/ 313250 h 606761"/>
                <a:gd name="connsiteX24" fmla="*/ 202741 w 607614"/>
                <a:gd name="connsiteY24" fmla="*/ 333719 h 606761"/>
                <a:gd name="connsiteX25" fmla="*/ 182272 w 607614"/>
                <a:gd name="connsiteY25" fmla="*/ 333719 h 606761"/>
                <a:gd name="connsiteX26" fmla="*/ 476271 w 607614"/>
                <a:gd name="connsiteY26" fmla="*/ 273042 h 606761"/>
                <a:gd name="connsiteX27" fmla="*/ 496009 w 607614"/>
                <a:gd name="connsiteY27" fmla="*/ 273042 h 606761"/>
                <a:gd name="connsiteX28" fmla="*/ 496009 w 607614"/>
                <a:gd name="connsiteY28" fmla="*/ 293511 h 606761"/>
                <a:gd name="connsiteX29" fmla="*/ 476271 w 607614"/>
                <a:gd name="connsiteY29" fmla="*/ 293511 h 606761"/>
                <a:gd name="connsiteX30" fmla="*/ 435211 w 607614"/>
                <a:gd name="connsiteY30" fmla="*/ 273042 h 606761"/>
                <a:gd name="connsiteX31" fmla="*/ 455680 w 607614"/>
                <a:gd name="connsiteY31" fmla="*/ 273042 h 606761"/>
                <a:gd name="connsiteX32" fmla="*/ 455680 w 607614"/>
                <a:gd name="connsiteY32" fmla="*/ 293511 h 606761"/>
                <a:gd name="connsiteX33" fmla="*/ 435211 w 607614"/>
                <a:gd name="connsiteY33" fmla="*/ 293511 h 606761"/>
                <a:gd name="connsiteX34" fmla="*/ 395004 w 607614"/>
                <a:gd name="connsiteY34" fmla="*/ 273042 h 606761"/>
                <a:gd name="connsiteX35" fmla="*/ 415473 w 607614"/>
                <a:gd name="connsiteY35" fmla="*/ 273042 h 606761"/>
                <a:gd name="connsiteX36" fmla="*/ 415473 w 607614"/>
                <a:gd name="connsiteY36" fmla="*/ 293511 h 606761"/>
                <a:gd name="connsiteX37" fmla="*/ 395004 w 607614"/>
                <a:gd name="connsiteY37" fmla="*/ 293511 h 606761"/>
                <a:gd name="connsiteX38" fmla="*/ 364577 w 607614"/>
                <a:gd name="connsiteY38" fmla="*/ 252557 h 606761"/>
                <a:gd name="connsiteX39" fmla="*/ 364577 w 607614"/>
                <a:gd name="connsiteY39" fmla="*/ 354203 h 606761"/>
                <a:gd name="connsiteX40" fmla="*/ 526314 w 607614"/>
                <a:gd name="connsiteY40" fmla="*/ 354203 h 606761"/>
                <a:gd name="connsiteX41" fmla="*/ 526314 w 607614"/>
                <a:gd name="connsiteY41" fmla="*/ 252557 h 606761"/>
                <a:gd name="connsiteX42" fmla="*/ 354706 w 607614"/>
                <a:gd name="connsiteY42" fmla="*/ 232835 h 606761"/>
                <a:gd name="connsiteX43" fmla="*/ 536945 w 607614"/>
                <a:gd name="connsiteY43" fmla="*/ 232835 h 606761"/>
                <a:gd name="connsiteX44" fmla="*/ 546816 w 607614"/>
                <a:gd name="connsiteY44" fmla="*/ 242696 h 606761"/>
                <a:gd name="connsiteX45" fmla="*/ 546816 w 607614"/>
                <a:gd name="connsiteY45" fmla="*/ 364064 h 606761"/>
                <a:gd name="connsiteX46" fmla="*/ 536945 w 607614"/>
                <a:gd name="connsiteY46" fmla="*/ 373925 h 606761"/>
                <a:gd name="connsiteX47" fmla="*/ 354706 w 607614"/>
                <a:gd name="connsiteY47" fmla="*/ 373925 h 606761"/>
                <a:gd name="connsiteX48" fmla="*/ 344075 w 607614"/>
                <a:gd name="connsiteY48" fmla="*/ 364064 h 606761"/>
                <a:gd name="connsiteX49" fmla="*/ 344075 w 607614"/>
                <a:gd name="connsiteY49" fmla="*/ 242696 h 606761"/>
                <a:gd name="connsiteX50" fmla="*/ 354706 w 607614"/>
                <a:gd name="connsiteY50" fmla="*/ 232835 h 606761"/>
                <a:gd name="connsiteX51" fmla="*/ 176968 w 607614"/>
                <a:gd name="connsiteY51" fmla="*/ 212366 h 606761"/>
                <a:gd name="connsiteX52" fmla="*/ 193677 w 607614"/>
                <a:gd name="connsiteY52" fmla="*/ 254840 h 606761"/>
                <a:gd name="connsiteX53" fmla="*/ 209627 w 607614"/>
                <a:gd name="connsiteY53" fmla="*/ 212366 h 606761"/>
                <a:gd name="connsiteX54" fmla="*/ 142030 w 607614"/>
                <a:gd name="connsiteY54" fmla="*/ 212366 h 606761"/>
                <a:gd name="connsiteX55" fmla="*/ 91142 w 607614"/>
                <a:gd name="connsiteY55" fmla="*/ 263183 h 606761"/>
                <a:gd name="connsiteX56" fmla="*/ 91142 w 607614"/>
                <a:gd name="connsiteY56" fmla="*/ 394395 h 606761"/>
                <a:gd name="connsiteX57" fmla="*/ 121523 w 607614"/>
                <a:gd name="connsiteY57" fmla="*/ 394395 h 606761"/>
                <a:gd name="connsiteX58" fmla="*/ 121523 w 607614"/>
                <a:gd name="connsiteY58" fmla="*/ 293521 h 606761"/>
                <a:gd name="connsiteX59" fmla="*/ 142030 w 607614"/>
                <a:gd name="connsiteY59" fmla="*/ 293521 h 606761"/>
                <a:gd name="connsiteX60" fmla="*/ 142030 w 607614"/>
                <a:gd name="connsiteY60" fmla="*/ 394395 h 606761"/>
                <a:gd name="connsiteX61" fmla="*/ 243046 w 607614"/>
                <a:gd name="connsiteY61" fmla="*/ 394395 h 606761"/>
                <a:gd name="connsiteX62" fmla="*/ 243046 w 607614"/>
                <a:gd name="connsiteY62" fmla="*/ 293521 h 606761"/>
                <a:gd name="connsiteX63" fmla="*/ 263553 w 607614"/>
                <a:gd name="connsiteY63" fmla="*/ 293521 h 606761"/>
                <a:gd name="connsiteX64" fmla="*/ 263553 w 607614"/>
                <a:gd name="connsiteY64" fmla="*/ 394395 h 606761"/>
                <a:gd name="connsiteX65" fmla="*/ 293933 w 607614"/>
                <a:gd name="connsiteY65" fmla="*/ 394395 h 606761"/>
                <a:gd name="connsiteX66" fmla="*/ 293933 w 607614"/>
                <a:gd name="connsiteY66" fmla="*/ 263183 h 606761"/>
                <a:gd name="connsiteX67" fmla="*/ 243046 w 607614"/>
                <a:gd name="connsiteY67" fmla="*/ 212366 h 606761"/>
                <a:gd name="connsiteX68" fmla="*/ 231653 w 607614"/>
                <a:gd name="connsiteY68" fmla="*/ 212366 h 606761"/>
                <a:gd name="connsiteX69" fmla="*/ 203551 w 607614"/>
                <a:gd name="connsiteY69" fmla="*/ 287453 h 606761"/>
                <a:gd name="connsiteX70" fmla="*/ 192158 w 607614"/>
                <a:gd name="connsiteY70" fmla="*/ 293521 h 606761"/>
                <a:gd name="connsiteX71" fmla="*/ 183044 w 607614"/>
                <a:gd name="connsiteY71" fmla="*/ 287453 h 606761"/>
                <a:gd name="connsiteX72" fmla="*/ 154942 w 607614"/>
                <a:gd name="connsiteY72" fmla="*/ 212366 h 606761"/>
                <a:gd name="connsiteX73" fmla="*/ 476271 w 607614"/>
                <a:gd name="connsiteY73" fmla="*/ 141821 h 606761"/>
                <a:gd name="connsiteX74" fmla="*/ 496009 w 607614"/>
                <a:gd name="connsiteY74" fmla="*/ 141821 h 606761"/>
                <a:gd name="connsiteX75" fmla="*/ 496009 w 607614"/>
                <a:gd name="connsiteY75" fmla="*/ 161559 h 606761"/>
                <a:gd name="connsiteX76" fmla="*/ 476271 w 607614"/>
                <a:gd name="connsiteY76" fmla="*/ 161559 h 606761"/>
                <a:gd name="connsiteX77" fmla="*/ 435211 w 607614"/>
                <a:gd name="connsiteY77" fmla="*/ 141821 h 606761"/>
                <a:gd name="connsiteX78" fmla="*/ 455680 w 607614"/>
                <a:gd name="connsiteY78" fmla="*/ 141821 h 606761"/>
                <a:gd name="connsiteX79" fmla="*/ 455680 w 607614"/>
                <a:gd name="connsiteY79" fmla="*/ 161559 h 606761"/>
                <a:gd name="connsiteX80" fmla="*/ 435211 w 607614"/>
                <a:gd name="connsiteY80" fmla="*/ 161559 h 606761"/>
                <a:gd name="connsiteX81" fmla="*/ 395004 w 607614"/>
                <a:gd name="connsiteY81" fmla="*/ 141821 h 606761"/>
                <a:gd name="connsiteX82" fmla="*/ 415473 w 607614"/>
                <a:gd name="connsiteY82" fmla="*/ 141821 h 606761"/>
                <a:gd name="connsiteX83" fmla="*/ 415473 w 607614"/>
                <a:gd name="connsiteY83" fmla="*/ 161559 h 606761"/>
                <a:gd name="connsiteX84" fmla="*/ 395004 w 607614"/>
                <a:gd name="connsiteY84" fmla="*/ 161559 h 606761"/>
                <a:gd name="connsiteX85" fmla="*/ 476271 w 607614"/>
                <a:gd name="connsiteY85" fmla="*/ 100883 h 606761"/>
                <a:gd name="connsiteX86" fmla="*/ 496009 w 607614"/>
                <a:gd name="connsiteY86" fmla="*/ 100883 h 606761"/>
                <a:gd name="connsiteX87" fmla="*/ 496009 w 607614"/>
                <a:gd name="connsiteY87" fmla="*/ 121352 h 606761"/>
                <a:gd name="connsiteX88" fmla="*/ 476271 w 607614"/>
                <a:gd name="connsiteY88" fmla="*/ 121352 h 606761"/>
                <a:gd name="connsiteX89" fmla="*/ 435211 w 607614"/>
                <a:gd name="connsiteY89" fmla="*/ 100883 h 606761"/>
                <a:gd name="connsiteX90" fmla="*/ 455680 w 607614"/>
                <a:gd name="connsiteY90" fmla="*/ 100883 h 606761"/>
                <a:gd name="connsiteX91" fmla="*/ 455680 w 607614"/>
                <a:gd name="connsiteY91" fmla="*/ 121352 h 606761"/>
                <a:gd name="connsiteX92" fmla="*/ 435211 w 607614"/>
                <a:gd name="connsiteY92" fmla="*/ 121352 h 606761"/>
                <a:gd name="connsiteX93" fmla="*/ 395004 w 607614"/>
                <a:gd name="connsiteY93" fmla="*/ 100883 h 606761"/>
                <a:gd name="connsiteX94" fmla="*/ 415473 w 607614"/>
                <a:gd name="connsiteY94" fmla="*/ 100883 h 606761"/>
                <a:gd name="connsiteX95" fmla="*/ 415473 w 607614"/>
                <a:gd name="connsiteY95" fmla="*/ 121352 h 606761"/>
                <a:gd name="connsiteX96" fmla="*/ 395004 w 607614"/>
                <a:gd name="connsiteY96" fmla="*/ 121352 h 606761"/>
                <a:gd name="connsiteX97" fmla="*/ 364577 w 607614"/>
                <a:gd name="connsiteY97" fmla="*/ 81153 h 606761"/>
                <a:gd name="connsiteX98" fmla="*/ 364577 w 607614"/>
                <a:gd name="connsiteY98" fmla="*/ 182020 h 606761"/>
                <a:gd name="connsiteX99" fmla="*/ 526314 w 607614"/>
                <a:gd name="connsiteY99" fmla="*/ 182020 h 606761"/>
                <a:gd name="connsiteX100" fmla="*/ 526314 w 607614"/>
                <a:gd name="connsiteY100" fmla="*/ 81153 h 606761"/>
                <a:gd name="connsiteX101" fmla="*/ 182261 w 607614"/>
                <a:gd name="connsiteY101" fmla="*/ 70528 h 606761"/>
                <a:gd name="connsiteX102" fmla="*/ 151862 w 607614"/>
                <a:gd name="connsiteY102" fmla="*/ 100868 h 606761"/>
                <a:gd name="connsiteX103" fmla="*/ 151862 w 607614"/>
                <a:gd name="connsiteY103" fmla="*/ 131208 h 606761"/>
                <a:gd name="connsiteX104" fmla="*/ 182261 w 607614"/>
                <a:gd name="connsiteY104" fmla="*/ 161548 h 606761"/>
                <a:gd name="connsiteX105" fmla="*/ 202781 w 607614"/>
                <a:gd name="connsiteY105" fmla="*/ 161548 h 606761"/>
                <a:gd name="connsiteX106" fmla="*/ 233180 w 607614"/>
                <a:gd name="connsiteY106" fmla="*/ 131208 h 606761"/>
                <a:gd name="connsiteX107" fmla="*/ 233180 w 607614"/>
                <a:gd name="connsiteY107" fmla="*/ 100868 h 606761"/>
                <a:gd name="connsiteX108" fmla="*/ 202781 w 607614"/>
                <a:gd name="connsiteY108" fmla="*/ 70528 h 606761"/>
                <a:gd name="connsiteX109" fmla="*/ 354706 w 607614"/>
                <a:gd name="connsiteY109" fmla="*/ 60676 h 606761"/>
                <a:gd name="connsiteX110" fmla="*/ 536945 w 607614"/>
                <a:gd name="connsiteY110" fmla="*/ 60676 h 606761"/>
                <a:gd name="connsiteX111" fmla="*/ 546816 w 607614"/>
                <a:gd name="connsiteY111" fmla="*/ 70535 h 606761"/>
                <a:gd name="connsiteX112" fmla="*/ 546816 w 607614"/>
                <a:gd name="connsiteY112" fmla="*/ 191879 h 606761"/>
                <a:gd name="connsiteX113" fmla="*/ 536945 w 607614"/>
                <a:gd name="connsiteY113" fmla="*/ 202497 h 606761"/>
                <a:gd name="connsiteX114" fmla="*/ 354706 w 607614"/>
                <a:gd name="connsiteY114" fmla="*/ 202497 h 606761"/>
                <a:gd name="connsiteX115" fmla="*/ 344075 w 607614"/>
                <a:gd name="connsiteY115" fmla="*/ 191879 h 606761"/>
                <a:gd name="connsiteX116" fmla="*/ 344075 w 607614"/>
                <a:gd name="connsiteY116" fmla="*/ 70535 h 606761"/>
                <a:gd name="connsiteX117" fmla="*/ 354706 w 607614"/>
                <a:gd name="connsiteY117" fmla="*/ 60676 h 606761"/>
                <a:gd name="connsiteX118" fmla="*/ 182261 w 607614"/>
                <a:gd name="connsiteY118" fmla="*/ 50807 h 606761"/>
                <a:gd name="connsiteX119" fmla="*/ 202781 w 607614"/>
                <a:gd name="connsiteY119" fmla="*/ 50807 h 606761"/>
                <a:gd name="connsiteX120" fmla="*/ 252939 w 607614"/>
                <a:gd name="connsiteY120" fmla="*/ 100868 h 606761"/>
                <a:gd name="connsiteX121" fmla="*/ 252939 w 607614"/>
                <a:gd name="connsiteY121" fmla="*/ 131208 h 606761"/>
                <a:gd name="connsiteX122" fmla="*/ 202781 w 607614"/>
                <a:gd name="connsiteY122" fmla="*/ 182028 h 606761"/>
                <a:gd name="connsiteX123" fmla="*/ 182261 w 607614"/>
                <a:gd name="connsiteY123" fmla="*/ 182028 h 606761"/>
                <a:gd name="connsiteX124" fmla="*/ 131343 w 607614"/>
                <a:gd name="connsiteY124" fmla="*/ 131208 h 606761"/>
                <a:gd name="connsiteX125" fmla="*/ 131343 w 607614"/>
                <a:gd name="connsiteY125" fmla="*/ 100868 h 606761"/>
                <a:gd name="connsiteX126" fmla="*/ 182261 w 607614"/>
                <a:gd name="connsiteY126" fmla="*/ 50807 h 606761"/>
                <a:gd name="connsiteX127" fmla="*/ 30381 w 607614"/>
                <a:gd name="connsiteY127" fmla="*/ 20478 h 606761"/>
                <a:gd name="connsiteX128" fmla="*/ 20507 w 607614"/>
                <a:gd name="connsiteY128" fmla="*/ 30338 h 606761"/>
                <a:gd name="connsiteX129" fmla="*/ 20507 w 607614"/>
                <a:gd name="connsiteY129" fmla="*/ 394395 h 606761"/>
                <a:gd name="connsiteX130" fmla="*/ 70635 w 607614"/>
                <a:gd name="connsiteY130" fmla="*/ 394395 h 606761"/>
                <a:gd name="connsiteX131" fmla="*/ 70635 w 607614"/>
                <a:gd name="connsiteY131" fmla="*/ 263183 h 606761"/>
                <a:gd name="connsiteX132" fmla="*/ 142030 w 607614"/>
                <a:gd name="connsiteY132" fmla="*/ 191888 h 606761"/>
                <a:gd name="connsiteX133" fmla="*/ 243046 w 607614"/>
                <a:gd name="connsiteY133" fmla="*/ 191888 h 606761"/>
                <a:gd name="connsiteX134" fmla="*/ 313681 w 607614"/>
                <a:gd name="connsiteY134" fmla="*/ 263183 h 606761"/>
                <a:gd name="connsiteX135" fmla="*/ 313681 w 607614"/>
                <a:gd name="connsiteY135" fmla="*/ 394395 h 606761"/>
                <a:gd name="connsiteX136" fmla="*/ 587107 w 607614"/>
                <a:gd name="connsiteY136" fmla="*/ 394395 h 606761"/>
                <a:gd name="connsiteX137" fmla="*/ 587107 w 607614"/>
                <a:gd name="connsiteY137" fmla="*/ 30338 h 606761"/>
                <a:gd name="connsiteX138" fmla="*/ 577233 w 607614"/>
                <a:gd name="connsiteY138" fmla="*/ 20478 h 606761"/>
                <a:gd name="connsiteX139" fmla="*/ 30381 w 607614"/>
                <a:gd name="connsiteY139" fmla="*/ 0 h 606761"/>
                <a:gd name="connsiteX140" fmla="*/ 577233 w 607614"/>
                <a:gd name="connsiteY140" fmla="*/ 0 h 606761"/>
                <a:gd name="connsiteX141" fmla="*/ 607614 w 607614"/>
                <a:gd name="connsiteY141" fmla="*/ 30338 h 606761"/>
                <a:gd name="connsiteX142" fmla="*/ 607614 w 607614"/>
                <a:gd name="connsiteY142" fmla="*/ 404255 h 606761"/>
                <a:gd name="connsiteX143" fmla="*/ 607614 w 607614"/>
                <a:gd name="connsiteY143" fmla="*/ 495269 h 606761"/>
                <a:gd name="connsiteX144" fmla="*/ 597740 w 607614"/>
                <a:gd name="connsiteY144" fmla="*/ 505887 h 606761"/>
                <a:gd name="connsiteX145" fmla="*/ 394949 w 607614"/>
                <a:gd name="connsiteY145" fmla="*/ 505887 h 606761"/>
                <a:gd name="connsiteX146" fmla="*/ 394949 w 607614"/>
                <a:gd name="connsiteY146" fmla="*/ 606761 h 606761"/>
                <a:gd name="connsiteX147" fmla="*/ 374442 w 607614"/>
                <a:gd name="connsiteY147" fmla="*/ 606761 h 606761"/>
                <a:gd name="connsiteX148" fmla="*/ 374442 w 607614"/>
                <a:gd name="connsiteY148" fmla="*/ 505887 h 606761"/>
                <a:gd name="connsiteX149" fmla="*/ 233172 w 607614"/>
                <a:gd name="connsiteY149" fmla="*/ 505887 h 606761"/>
                <a:gd name="connsiteX150" fmla="*/ 233172 w 607614"/>
                <a:gd name="connsiteY150" fmla="*/ 606761 h 606761"/>
                <a:gd name="connsiteX151" fmla="*/ 212665 w 607614"/>
                <a:gd name="connsiteY151" fmla="*/ 606761 h 606761"/>
                <a:gd name="connsiteX152" fmla="*/ 212665 w 607614"/>
                <a:gd name="connsiteY152" fmla="*/ 505887 h 606761"/>
                <a:gd name="connsiteX153" fmla="*/ 9874 w 607614"/>
                <a:gd name="connsiteY153" fmla="*/ 505887 h 606761"/>
                <a:gd name="connsiteX154" fmla="*/ 0 w 607614"/>
                <a:gd name="connsiteY154" fmla="*/ 495269 h 606761"/>
                <a:gd name="connsiteX155" fmla="*/ 0 w 607614"/>
                <a:gd name="connsiteY155" fmla="*/ 404255 h 606761"/>
                <a:gd name="connsiteX156" fmla="*/ 0 w 607614"/>
                <a:gd name="connsiteY156" fmla="*/ 30338 h 606761"/>
                <a:gd name="connsiteX157" fmla="*/ 30381 w 607614"/>
                <a:gd name="connsiteY157"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07614" h="606761">
                  <a:moveTo>
                    <a:pt x="20507" y="414873"/>
                  </a:moveTo>
                  <a:lnTo>
                    <a:pt x="20507" y="485409"/>
                  </a:lnTo>
                  <a:lnTo>
                    <a:pt x="222539" y="485409"/>
                  </a:lnTo>
                  <a:lnTo>
                    <a:pt x="385075" y="485409"/>
                  </a:lnTo>
                  <a:lnTo>
                    <a:pt x="587107" y="485409"/>
                  </a:lnTo>
                  <a:lnTo>
                    <a:pt x="587107" y="414873"/>
                  </a:lnTo>
                  <a:close/>
                  <a:moveTo>
                    <a:pt x="182272" y="354188"/>
                  </a:moveTo>
                  <a:lnTo>
                    <a:pt x="202741" y="354188"/>
                  </a:lnTo>
                  <a:lnTo>
                    <a:pt x="202741" y="373926"/>
                  </a:lnTo>
                  <a:lnTo>
                    <a:pt x="182272" y="373926"/>
                  </a:lnTo>
                  <a:close/>
                  <a:moveTo>
                    <a:pt x="476271" y="313250"/>
                  </a:moveTo>
                  <a:lnTo>
                    <a:pt x="496009" y="313250"/>
                  </a:lnTo>
                  <a:lnTo>
                    <a:pt x="496009" y="333719"/>
                  </a:lnTo>
                  <a:lnTo>
                    <a:pt x="476271" y="333719"/>
                  </a:lnTo>
                  <a:close/>
                  <a:moveTo>
                    <a:pt x="435211" y="313250"/>
                  </a:moveTo>
                  <a:lnTo>
                    <a:pt x="455680" y="313250"/>
                  </a:lnTo>
                  <a:lnTo>
                    <a:pt x="455680" y="333719"/>
                  </a:lnTo>
                  <a:lnTo>
                    <a:pt x="435211" y="333719"/>
                  </a:lnTo>
                  <a:close/>
                  <a:moveTo>
                    <a:pt x="395004" y="313250"/>
                  </a:moveTo>
                  <a:lnTo>
                    <a:pt x="415473" y="313250"/>
                  </a:lnTo>
                  <a:lnTo>
                    <a:pt x="415473" y="333719"/>
                  </a:lnTo>
                  <a:lnTo>
                    <a:pt x="395004" y="333719"/>
                  </a:lnTo>
                  <a:close/>
                  <a:moveTo>
                    <a:pt x="182272" y="313250"/>
                  </a:moveTo>
                  <a:lnTo>
                    <a:pt x="202741" y="313250"/>
                  </a:lnTo>
                  <a:lnTo>
                    <a:pt x="202741" y="333719"/>
                  </a:lnTo>
                  <a:lnTo>
                    <a:pt x="182272" y="333719"/>
                  </a:lnTo>
                  <a:close/>
                  <a:moveTo>
                    <a:pt x="476271" y="273042"/>
                  </a:moveTo>
                  <a:lnTo>
                    <a:pt x="496009" y="273042"/>
                  </a:lnTo>
                  <a:lnTo>
                    <a:pt x="496009" y="293511"/>
                  </a:lnTo>
                  <a:lnTo>
                    <a:pt x="476271" y="293511"/>
                  </a:lnTo>
                  <a:close/>
                  <a:moveTo>
                    <a:pt x="435211" y="273042"/>
                  </a:moveTo>
                  <a:lnTo>
                    <a:pt x="455680" y="273042"/>
                  </a:lnTo>
                  <a:lnTo>
                    <a:pt x="455680" y="293511"/>
                  </a:lnTo>
                  <a:lnTo>
                    <a:pt x="435211" y="293511"/>
                  </a:lnTo>
                  <a:close/>
                  <a:moveTo>
                    <a:pt x="395004" y="273042"/>
                  </a:moveTo>
                  <a:lnTo>
                    <a:pt x="415473" y="273042"/>
                  </a:lnTo>
                  <a:lnTo>
                    <a:pt x="415473" y="293511"/>
                  </a:lnTo>
                  <a:lnTo>
                    <a:pt x="395004" y="293511"/>
                  </a:lnTo>
                  <a:close/>
                  <a:moveTo>
                    <a:pt x="364577" y="252557"/>
                  </a:moveTo>
                  <a:lnTo>
                    <a:pt x="364577" y="354203"/>
                  </a:lnTo>
                  <a:lnTo>
                    <a:pt x="526314" y="354203"/>
                  </a:lnTo>
                  <a:lnTo>
                    <a:pt x="526314" y="252557"/>
                  </a:lnTo>
                  <a:close/>
                  <a:moveTo>
                    <a:pt x="354706" y="232835"/>
                  </a:moveTo>
                  <a:lnTo>
                    <a:pt x="536945" y="232835"/>
                  </a:lnTo>
                  <a:cubicBezTo>
                    <a:pt x="543019" y="232835"/>
                    <a:pt x="546816" y="236628"/>
                    <a:pt x="546816" y="242696"/>
                  </a:cubicBezTo>
                  <a:lnTo>
                    <a:pt x="546816" y="364064"/>
                  </a:lnTo>
                  <a:cubicBezTo>
                    <a:pt x="546816" y="370132"/>
                    <a:pt x="543019" y="373925"/>
                    <a:pt x="536945" y="373925"/>
                  </a:cubicBezTo>
                  <a:lnTo>
                    <a:pt x="354706" y="373925"/>
                  </a:lnTo>
                  <a:cubicBezTo>
                    <a:pt x="348631" y="373925"/>
                    <a:pt x="344075" y="370132"/>
                    <a:pt x="344075" y="364064"/>
                  </a:cubicBezTo>
                  <a:lnTo>
                    <a:pt x="344075" y="242696"/>
                  </a:lnTo>
                  <a:cubicBezTo>
                    <a:pt x="344075" y="236628"/>
                    <a:pt x="348631" y="232835"/>
                    <a:pt x="354706" y="232835"/>
                  </a:cubicBezTo>
                  <a:close/>
                  <a:moveTo>
                    <a:pt x="176968" y="212366"/>
                  </a:moveTo>
                  <a:lnTo>
                    <a:pt x="193677" y="254840"/>
                  </a:lnTo>
                  <a:lnTo>
                    <a:pt x="209627" y="212366"/>
                  </a:lnTo>
                  <a:close/>
                  <a:moveTo>
                    <a:pt x="142030" y="212366"/>
                  </a:moveTo>
                  <a:cubicBezTo>
                    <a:pt x="113168" y="212366"/>
                    <a:pt x="91142" y="234361"/>
                    <a:pt x="91142" y="263183"/>
                  </a:cubicBezTo>
                  <a:lnTo>
                    <a:pt x="91142" y="394395"/>
                  </a:lnTo>
                  <a:lnTo>
                    <a:pt x="121523" y="394395"/>
                  </a:lnTo>
                  <a:lnTo>
                    <a:pt x="121523" y="293521"/>
                  </a:lnTo>
                  <a:lnTo>
                    <a:pt x="142030" y="293521"/>
                  </a:lnTo>
                  <a:lnTo>
                    <a:pt x="142030" y="394395"/>
                  </a:lnTo>
                  <a:lnTo>
                    <a:pt x="243046" y="394395"/>
                  </a:lnTo>
                  <a:lnTo>
                    <a:pt x="243046" y="293521"/>
                  </a:lnTo>
                  <a:lnTo>
                    <a:pt x="263553" y="293521"/>
                  </a:lnTo>
                  <a:lnTo>
                    <a:pt x="263553" y="394395"/>
                  </a:lnTo>
                  <a:lnTo>
                    <a:pt x="293933" y="394395"/>
                  </a:lnTo>
                  <a:lnTo>
                    <a:pt x="293933" y="263183"/>
                  </a:lnTo>
                  <a:cubicBezTo>
                    <a:pt x="293933" y="234361"/>
                    <a:pt x="271148" y="212366"/>
                    <a:pt x="243046" y="212366"/>
                  </a:cubicBezTo>
                  <a:lnTo>
                    <a:pt x="231653" y="212366"/>
                  </a:lnTo>
                  <a:lnTo>
                    <a:pt x="203551" y="287453"/>
                  </a:lnTo>
                  <a:cubicBezTo>
                    <a:pt x="200513" y="290487"/>
                    <a:pt x="196715" y="293521"/>
                    <a:pt x="192158" y="293521"/>
                  </a:cubicBezTo>
                  <a:cubicBezTo>
                    <a:pt x="188360" y="293521"/>
                    <a:pt x="184563" y="290487"/>
                    <a:pt x="183044" y="287453"/>
                  </a:cubicBezTo>
                  <a:lnTo>
                    <a:pt x="154942" y="212366"/>
                  </a:lnTo>
                  <a:close/>
                  <a:moveTo>
                    <a:pt x="476271" y="141821"/>
                  </a:moveTo>
                  <a:lnTo>
                    <a:pt x="496009" y="141821"/>
                  </a:lnTo>
                  <a:lnTo>
                    <a:pt x="496009" y="161559"/>
                  </a:lnTo>
                  <a:lnTo>
                    <a:pt x="476271" y="161559"/>
                  </a:lnTo>
                  <a:close/>
                  <a:moveTo>
                    <a:pt x="435211" y="141821"/>
                  </a:moveTo>
                  <a:lnTo>
                    <a:pt x="455680" y="141821"/>
                  </a:lnTo>
                  <a:lnTo>
                    <a:pt x="455680" y="161559"/>
                  </a:lnTo>
                  <a:lnTo>
                    <a:pt x="435211" y="161559"/>
                  </a:lnTo>
                  <a:close/>
                  <a:moveTo>
                    <a:pt x="395004" y="141821"/>
                  </a:moveTo>
                  <a:lnTo>
                    <a:pt x="415473" y="141821"/>
                  </a:lnTo>
                  <a:lnTo>
                    <a:pt x="415473" y="161559"/>
                  </a:lnTo>
                  <a:lnTo>
                    <a:pt x="395004" y="161559"/>
                  </a:lnTo>
                  <a:close/>
                  <a:moveTo>
                    <a:pt x="476271" y="100883"/>
                  </a:moveTo>
                  <a:lnTo>
                    <a:pt x="496009" y="100883"/>
                  </a:lnTo>
                  <a:lnTo>
                    <a:pt x="496009" y="121352"/>
                  </a:lnTo>
                  <a:lnTo>
                    <a:pt x="476271" y="121352"/>
                  </a:lnTo>
                  <a:close/>
                  <a:moveTo>
                    <a:pt x="435211" y="100883"/>
                  </a:moveTo>
                  <a:lnTo>
                    <a:pt x="455680" y="100883"/>
                  </a:lnTo>
                  <a:lnTo>
                    <a:pt x="455680" y="121352"/>
                  </a:lnTo>
                  <a:lnTo>
                    <a:pt x="435211" y="121352"/>
                  </a:lnTo>
                  <a:close/>
                  <a:moveTo>
                    <a:pt x="395004" y="100883"/>
                  </a:moveTo>
                  <a:lnTo>
                    <a:pt x="415473" y="100883"/>
                  </a:lnTo>
                  <a:lnTo>
                    <a:pt x="415473" y="121352"/>
                  </a:lnTo>
                  <a:lnTo>
                    <a:pt x="395004" y="121352"/>
                  </a:lnTo>
                  <a:close/>
                  <a:moveTo>
                    <a:pt x="364577" y="81153"/>
                  </a:moveTo>
                  <a:lnTo>
                    <a:pt x="364577" y="182020"/>
                  </a:lnTo>
                  <a:lnTo>
                    <a:pt x="526314" y="182020"/>
                  </a:lnTo>
                  <a:lnTo>
                    <a:pt x="526314" y="81153"/>
                  </a:lnTo>
                  <a:close/>
                  <a:moveTo>
                    <a:pt x="182261" y="70528"/>
                  </a:moveTo>
                  <a:cubicBezTo>
                    <a:pt x="164782" y="70528"/>
                    <a:pt x="151862" y="84181"/>
                    <a:pt x="151862" y="100868"/>
                  </a:cubicBezTo>
                  <a:lnTo>
                    <a:pt x="151862" y="131208"/>
                  </a:lnTo>
                  <a:cubicBezTo>
                    <a:pt x="151862" y="148654"/>
                    <a:pt x="164782" y="161548"/>
                    <a:pt x="182261" y="161548"/>
                  </a:cubicBezTo>
                  <a:lnTo>
                    <a:pt x="202781" y="161548"/>
                  </a:lnTo>
                  <a:cubicBezTo>
                    <a:pt x="219500" y="161548"/>
                    <a:pt x="233180" y="148654"/>
                    <a:pt x="233180" y="131208"/>
                  </a:cubicBezTo>
                  <a:lnTo>
                    <a:pt x="233180" y="100868"/>
                  </a:lnTo>
                  <a:cubicBezTo>
                    <a:pt x="233180" y="84181"/>
                    <a:pt x="219500" y="70528"/>
                    <a:pt x="202781" y="70528"/>
                  </a:cubicBezTo>
                  <a:close/>
                  <a:moveTo>
                    <a:pt x="354706" y="60676"/>
                  </a:moveTo>
                  <a:lnTo>
                    <a:pt x="536945" y="60676"/>
                  </a:lnTo>
                  <a:cubicBezTo>
                    <a:pt x="543019" y="60676"/>
                    <a:pt x="546816" y="64468"/>
                    <a:pt x="546816" y="70535"/>
                  </a:cubicBezTo>
                  <a:lnTo>
                    <a:pt x="546816" y="191879"/>
                  </a:lnTo>
                  <a:cubicBezTo>
                    <a:pt x="546816" y="197947"/>
                    <a:pt x="543019" y="202497"/>
                    <a:pt x="536945" y="202497"/>
                  </a:cubicBezTo>
                  <a:lnTo>
                    <a:pt x="354706" y="202497"/>
                  </a:lnTo>
                  <a:cubicBezTo>
                    <a:pt x="348631" y="202497"/>
                    <a:pt x="344075" y="197947"/>
                    <a:pt x="344075" y="191879"/>
                  </a:cubicBezTo>
                  <a:lnTo>
                    <a:pt x="344075" y="70535"/>
                  </a:lnTo>
                  <a:cubicBezTo>
                    <a:pt x="344075" y="64468"/>
                    <a:pt x="348631" y="60676"/>
                    <a:pt x="354706" y="60676"/>
                  </a:cubicBezTo>
                  <a:close/>
                  <a:moveTo>
                    <a:pt x="182261" y="50807"/>
                  </a:moveTo>
                  <a:lnTo>
                    <a:pt x="202781" y="50807"/>
                  </a:lnTo>
                  <a:cubicBezTo>
                    <a:pt x="230900" y="50807"/>
                    <a:pt x="252939" y="72804"/>
                    <a:pt x="252939" y="100868"/>
                  </a:cubicBezTo>
                  <a:lnTo>
                    <a:pt x="252939" y="131208"/>
                  </a:lnTo>
                  <a:cubicBezTo>
                    <a:pt x="252939" y="160031"/>
                    <a:pt x="230900" y="182028"/>
                    <a:pt x="202781" y="182028"/>
                  </a:cubicBezTo>
                  <a:lnTo>
                    <a:pt x="182261" y="182028"/>
                  </a:lnTo>
                  <a:cubicBezTo>
                    <a:pt x="154142" y="182028"/>
                    <a:pt x="131343" y="160031"/>
                    <a:pt x="131343" y="131208"/>
                  </a:cubicBezTo>
                  <a:lnTo>
                    <a:pt x="131343" y="100868"/>
                  </a:lnTo>
                  <a:cubicBezTo>
                    <a:pt x="131343" y="72804"/>
                    <a:pt x="154142" y="50807"/>
                    <a:pt x="182261" y="50807"/>
                  </a:cubicBezTo>
                  <a:close/>
                  <a:moveTo>
                    <a:pt x="30381" y="20478"/>
                  </a:moveTo>
                  <a:cubicBezTo>
                    <a:pt x="24305" y="20478"/>
                    <a:pt x="20507" y="24270"/>
                    <a:pt x="20507" y="30338"/>
                  </a:cubicBezTo>
                  <a:lnTo>
                    <a:pt x="20507" y="394395"/>
                  </a:lnTo>
                  <a:lnTo>
                    <a:pt x="70635" y="394395"/>
                  </a:lnTo>
                  <a:lnTo>
                    <a:pt x="70635" y="263183"/>
                  </a:lnTo>
                  <a:cubicBezTo>
                    <a:pt x="70635" y="223743"/>
                    <a:pt x="102535" y="191888"/>
                    <a:pt x="142030" y="191888"/>
                  </a:cubicBezTo>
                  <a:lnTo>
                    <a:pt x="243046" y="191888"/>
                  </a:lnTo>
                  <a:cubicBezTo>
                    <a:pt x="282540" y="191888"/>
                    <a:pt x="313681" y="223743"/>
                    <a:pt x="313681" y="263183"/>
                  </a:cubicBezTo>
                  <a:lnTo>
                    <a:pt x="313681" y="394395"/>
                  </a:lnTo>
                  <a:lnTo>
                    <a:pt x="587107" y="394395"/>
                  </a:lnTo>
                  <a:lnTo>
                    <a:pt x="587107" y="30338"/>
                  </a:lnTo>
                  <a:cubicBezTo>
                    <a:pt x="587107" y="24270"/>
                    <a:pt x="583309" y="20478"/>
                    <a:pt x="577233" y="20478"/>
                  </a:cubicBezTo>
                  <a:close/>
                  <a:moveTo>
                    <a:pt x="30381" y="0"/>
                  </a:moveTo>
                  <a:lnTo>
                    <a:pt x="577233" y="0"/>
                  </a:lnTo>
                  <a:cubicBezTo>
                    <a:pt x="594702" y="0"/>
                    <a:pt x="607614" y="12894"/>
                    <a:pt x="607614" y="30338"/>
                  </a:cubicBezTo>
                  <a:lnTo>
                    <a:pt x="607614" y="404255"/>
                  </a:lnTo>
                  <a:lnTo>
                    <a:pt x="607614" y="495269"/>
                  </a:lnTo>
                  <a:cubicBezTo>
                    <a:pt x="607614" y="501336"/>
                    <a:pt x="603816" y="505887"/>
                    <a:pt x="597740" y="505887"/>
                  </a:cubicBezTo>
                  <a:lnTo>
                    <a:pt x="394949" y="505887"/>
                  </a:lnTo>
                  <a:lnTo>
                    <a:pt x="394949" y="606761"/>
                  </a:lnTo>
                  <a:lnTo>
                    <a:pt x="374442" y="606761"/>
                  </a:lnTo>
                  <a:lnTo>
                    <a:pt x="374442" y="505887"/>
                  </a:lnTo>
                  <a:lnTo>
                    <a:pt x="233172" y="505887"/>
                  </a:lnTo>
                  <a:lnTo>
                    <a:pt x="233172" y="606761"/>
                  </a:lnTo>
                  <a:lnTo>
                    <a:pt x="212665" y="606761"/>
                  </a:lnTo>
                  <a:lnTo>
                    <a:pt x="212665" y="505887"/>
                  </a:lnTo>
                  <a:lnTo>
                    <a:pt x="9874" y="505887"/>
                  </a:lnTo>
                  <a:cubicBezTo>
                    <a:pt x="3798" y="505887"/>
                    <a:pt x="0" y="501336"/>
                    <a:pt x="0" y="495269"/>
                  </a:cubicBezTo>
                  <a:lnTo>
                    <a:pt x="0" y="404255"/>
                  </a:lnTo>
                  <a:lnTo>
                    <a:pt x="0" y="30338"/>
                  </a:lnTo>
                  <a:cubicBezTo>
                    <a:pt x="0" y="12894"/>
                    <a:pt x="12912" y="0"/>
                    <a:pt x="30381" y="0"/>
                  </a:cubicBezTo>
                  <a:close/>
                </a:path>
              </a:pathLst>
            </a:custGeom>
            <a:grpFill/>
            <a:ln>
              <a:noFill/>
            </a:ln>
          </p:spPr>
        </p:sp>
      </p:grpSp>
      <p:sp>
        <p:nvSpPr>
          <p:cNvPr id="86031" name="íṧḻïḑé">
            <a:extLst>
              <a:ext uri="{FF2B5EF4-FFF2-40B4-BE49-F238E27FC236}">
                <a16:creationId xmlns:a16="http://schemas.microsoft.com/office/drawing/2014/main" id="{EB72255F-6CF7-4D77-826F-F8224A7FFF4C}"/>
              </a:ext>
            </a:extLst>
          </p:cNvPr>
          <p:cNvSpPr>
            <a:spLocks noChangeArrowheads="1"/>
          </p:cNvSpPr>
          <p:nvPr/>
        </p:nvSpPr>
        <p:spPr bwMode="auto">
          <a:xfrm>
            <a:off x="3233619" y="3704471"/>
            <a:ext cx="2442306"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mặt</a:t>
            </a:r>
            <a:endPar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6032" name="binary-code_288856">
            <a:extLst>
              <a:ext uri="{FF2B5EF4-FFF2-40B4-BE49-F238E27FC236}">
                <a16:creationId xmlns:a16="http://schemas.microsoft.com/office/drawing/2014/main" id="{353ABC1F-06B0-4517-AE89-C83A5ABF5B8C}"/>
              </a:ext>
            </a:extLst>
          </p:cNvPr>
          <p:cNvSpPr>
            <a:spLocks noChangeAspect="1"/>
          </p:cNvSpPr>
          <p:nvPr/>
        </p:nvSpPr>
        <p:spPr bwMode="auto">
          <a:xfrm>
            <a:off x="5867044" y="3209913"/>
            <a:ext cx="663575" cy="661987"/>
          </a:xfrm>
          <a:custGeom>
            <a:avLst/>
            <a:gdLst>
              <a:gd name="T0" fmla="*/ 3833332 w 607427"/>
              <a:gd name="T1" fmla="*/ 2374930 h 606439"/>
              <a:gd name="T2" fmla="*/ 2219683 w 607427"/>
              <a:gd name="T3" fmla="*/ 1978978 h 606439"/>
              <a:gd name="T4" fmla="*/ 2421203 w 607427"/>
              <a:gd name="T5" fmla="*/ 1978978 h 606439"/>
              <a:gd name="T6" fmla="*/ 807141 w 607427"/>
              <a:gd name="T7" fmla="*/ 2374930 h 606439"/>
              <a:gd name="T8" fmla="*/ 807141 w 607427"/>
              <a:gd name="T9" fmla="*/ 1978978 h 606439"/>
              <a:gd name="T10" fmla="*/ 4035435 w 607427"/>
              <a:gd name="T11" fmla="*/ 1880173 h 606439"/>
              <a:gd name="T12" fmla="*/ 3531224 w 607427"/>
              <a:gd name="T13" fmla="*/ 2573257 h 606439"/>
              <a:gd name="T14" fmla="*/ 3531224 w 607427"/>
              <a:gd name="T15" fmla="*/ 1781360 h 606439"/>
              <a:gd name="T16" fmla="*/ 2623438 w 607427"/>
              <a:gd name="T17" fmla="*/ 1880173 h 606439"/>
              <a:gd name="T18" fmla="*/ 2118922 w 607427"/>
              <a:gd name="T19" fmla="*/ 2573257 h 606439"/>
              <a:gd name="T20" fmla="*/ 2118922 w 607427"/>
              <a:gd name="T21" fmla="*/ 1781360 h 606439"/>
              <a:gd name="T22" fmla="*/ 1210897 w 607427"/>
              <a:gd name="T23" fmla="*/ 1880173 h 606439"/>
              <a:gd name="T24" fmla="*/ 706379 w 607427"/>
              <a:gd name="T25" fmla="*/ 2573257 h 606439"/>
              <a:gd name="T26" fmla="*/ 706379 w 607427"/>
              <a:gd name="T27" fmla="*/ 1781360 h 606439"/>
              <a:gd name="T28" fmla="*/ 3228335 w 607427"/>
              <a:gd name="T29" fmla="*/ 1880082 h 606439"/>
              <a:gd name="T30" fmla="*/ 3026794 w 607427"/>
              <a:gd name="T31" fmla="*/ 2474430 h 606439"/>
              <a:gd name="T32" fmla="*/ 2864980 w 607427"/>
              <a:gd name="T33" fmla="*/ 2137584 h 606439"/>
              <a:gd name="T34" fmla="*/ 3109907 w 607427"/>
              <a:gd name="T35" fmla="*/ 1776384 h 606439"/>
              <a:gd name="T36" fmla="*/ 1815811 w 607427"/>
              <a:gd name="T37" fmla="*/ 1880082 h 606439"/>
              <a:gd name="T38" fmla="*/ 1614515 w 607427"/>
              <a:gd name="T39" fmla="*/ 2474430 h 606439"/>
              <a:gd name="T40" fmla="*/ 1452928 w 607427"/>
              <a:gd name="T41" fmla="*/ 2137584 h 606439"/>
              <a:gd name="T42" fmla="*/ 1697442 w 607427"/>
              <a:gd name="T43" fmla="*/ 1776384 h 606439"/>
              <a:gd name="T44" fmla="*/ 1008663 w 607427"/>
              <a:gd name="T45" fmla="*/ 1188059 h 606439"/>
              <a:gd name="T46" fmla="*/ 3631923 w 607427"/>
              <a:gd name="T47" fmla="*/ 791982 h 606439"/>
              <a:gd name="T48" fmla="*/ 3833332 w 607427"/>
              <a:gd name="T49" fmla="*/ 791982 h 606439"/>
              <a:gd name="T50" fmla="*/ 1614641 w 607427"/>
              <a:gd name="T51" fmla="*/ 1187665 h 606439"/>
              <a:gd name="T52" fmla="*/ 1614641 w 607427"/>
              <a:gd name="T53" fmla="*/ 791982 h 606439"/>
              <a:gd name="T54" fmla="*/ 4035435 w 607427"/>
              <a:gd name="T55" fmla="*/ 693232 h 606439"/>
              <a:gd name="T56" fmla="*/ 3531224 w 607427"/>
              <a:gd name="T57" fmla="*/ 1385147 h 606439"/>
              <a:gd name="T58" fmla="*/ 3531224 w 607427"/>
              <a:gd name="T59" fmla="*/ 593795 h 606439"/>
              <a:gd name="T60" fmla="*/ 2017444 w 607427"/>
              <a:gd name="T61" fmla="*/ 693232 h 606439"/>
              <a:gd name="T62" fmla="*/ 1513231 w 607427"/>
              <a:gd name="T63" fmla="*/ 1385147 h 606439"/>
              <a:gd name="T64" fmla="*/ 1513231 w 607427"/>
              <a:gd name="T65" fmla="*/ 593795 h 606439"/>
              <a:gd name="T66" fmla="*/ 1210897 w 607427"/>
              <a:gd name="T67" fmla="*/ 693296 h 606439"/>
              <a:gd name="T68" fmla="*/ 706379 w 607427"/>
              <a:gd name="T69" fmla="*/ 1385686 h 606439"/>
              <a:gd name="T70" fmla="*/ 706379 w 607427"/>
              <a:gd name="T71" fmla="*/ 593795 h 606439"/>
              <a:gd name="T72" fmla="*/ 3228335 w 607427"/>
              <a:gd name="T73" fmla="*/ 693122 h 606439"/>
              <a:gd name="T74" fmla="*/ 3026794 w 607427"/>
              <a:gd name="T75" fmla="*/ 1286391 h 606439"/>
              <a:gd name="T76" fmla="*/ 2864980 w 607427"/>
              <a:gd name="T77" fmla="*/ 949765 h 606439"/>
              <a:gd name="T78" fmla="*/ 3109907 w 607427"/>
              <a:gd name="T79" fmla="*/ 588877 h 606439"/>
              <a:gd name="T80" fmla="*/ 2623437 w 607427"/>
              <a:gd name="T81" fmla="*/ 693122 h 606439"/>
              <a:gd name="T82" fmla="*/ 2421170 w 607427"/>
              <a:gd name="T83" fmla="*/ 1286391 h 606439"/>
              <a:gd name="T84" fmla="*/ 2260078 w 607427"/>
              <a:gd name="T85" fmla="*/ 949765 h 606439"/>
              <a:gd name="T86" fmla="*/ 2504820 w 607427"/>
              <a:gd name="T87" fmla="*/ 588877 h 606439"/>
              <a:gd name="T88" fmla="*/ 201477 w 607427"/>
              <a:gd name="T89" fmla="*/ 2969155 h 606439"/>
              <a:gd name="T90" fmla="*/ 4136497 w 607427"/>
              <a:gd name="T91" fmla="*/ 197623 h 606439"/>
              <a:gd name="T92" fmla="*/ 4136497 w 607427"/>
              <a:gd name="T93" fmla="*/ 0 h 606439"/>
              <a:gd name="T94" fmla="*/ 4136497 w 607427"/>
              <a:gd name="T95" fmla="*/ 3760322 h 606439"/>
              <a:gd name="T96" fmla="*/ 3329214 w 607427"/>
              <a:gd name="T97" fmla="*/ 3958649 h 606439"/>
              <a:gd name="T98" fmla="*/ 3732855 w 607427"/>
              <a:gd name="T99" fmla="*/ 4552194 h 606439"/>
              <a:gd name="T100" fmla="*/ 1311673 w 607427"/>
              <a:gd name="T101" fmla="*/ 3958649 h 606439"/>
              <a:gd name="T102" fmla="*/ 504387 w 607427"/>
              <a:gd name="T103" fmla="*/ 3760322 h 606439"/>
              <a:gd name="T104" fmla="*/ 504387 w 607427"/>
              <a:gd name="T105" fmla="*/ 0 h 606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7427" h="606439">
                <a:moveTo>
                  <a:pt x="475368" y="263638"/>
                </a:moveTo>
                <a:lnTo>
                  <a:pt x="475368" y="316386"/>
                </a:lnTo>
                <a:lnTo>
                  <a:pt x="501729" y="316386"/>
                </a:lnTo>
                <a:lnTo>
                  <a:pt x="501729" y="263638"/>
                </a:lnTo>
                <a:lnTo>
                  <a:pt x="475368" y="263638"/>
                </a:lnTo>
                <a:close/>
                <a:moveTo>
                  <a:pt x="290526" y="263638"/>
                </a:moveTo>
                <a:lnTo>
                  <a:pt x="290526" y="316386"/>
                </a:lnTo>
                <a:lnTo>
                  <a:pt x="316902" y="316386"/>
                </a:lnTo>
                <a:lnTo>
                  <a:pt x="316902" y="263638"/>
                </a:lnTo>
                <a:lnTo>
                  <a:pt x="290526" y="263638"/>
                </a:lnTo>
                <a:close/>
                <a:moveTo>
                  <a:pt x="105644" y="263638"/>
                </a:moveTo>
                <a:lnTo>
                  <a:pt x="105644" y="316386"/>
                </a:lnTo>
                <a:lnTo>
                  <a:pt x="132020" y="316386"/>
                </a:lnTo>
                <a:lnTo>
                  <a:pt x="132020" y="263638"/>
                </a:lnTo>
                <a:lnTo>
                  <a:pt x="105644"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lnTo>
                  <a:pt x="105644" y="105524"/>
                </a:lnTo>
                <a:close/>
                <a:moveTo>
                  <a:pt x="475368" y="105507"/>
                </a:moveTo>
                <a:lnTo>
                  <a:pt x="475368" y="158219"/>
                </a:lnTo>
                <a:lnTo>
                  <a:pt x="501729" y="158219"/>
                </a:lnTo>
                <a:lnTo>
                  <a:pt x="501729" y="105507"/>
                </a:lnTo>
                <a:lnTo>
                  <a:pt x="475368" y="105507"/>
                </a:lnTo>
                <a:close/>
                <a:moveTo>
                  <a:pt x="211334" y="105507"/>
                </a:moveTo>
                <a:lnTo>
                  <a:pt x="211334" y="158219"/>
                </a:lnTo>
                <a:lnTo>
                  <a:pt x="237695" y="158219"/>
                </a:lnTo>
                <a:lnTo>
                  <a:pt x="237695" y="105507"/>
                </a:lnTo>
                <a:lnTo>
                  <a:pt x="211334"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lnTo>
                  <a:pt x="66017" y="26327"/>
                </a:ln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6033" name="íṧḻïḑé">
            <a:extLst>
              <a:ext uri="{FF2B5EF4-FFF2-40B4-BE49-F238E27FC236}">
                <a16:creationId xmlns:a16="http://schemas.microsoft.com/office/drawing/2014/main" id="{CAC81D91-0EDE-46A3-AC52-04D39BD1AAE6}"/>
              </a:ext>
            </a:extLst>
          </p:cNvPr>
          <p:cNvSpPr>
            <a:spLocks noChangeArrowheads="1"/>
          </p:cNvSpPr>
          <p:nvPr/>
        </p:nvSpPr>
        <p:spPr bwMode="auto">
          <a:xfrm>
            <a:off x="5123300" y="3708898"/>
            <a:ext cx="21510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rPr>
              <a:t>AI Coding</a:t>
            </a:r>
          </a:p>
        </p:txBody>
      </p:sp>
      <p:sp>
        <p:nvSpPr>
          <p:cNvPr id="86034" name="Прямоугольник 28">
            <a:extLst>
              <a:ext uri="{FF2B5EF4-FFF2-40B4-BE49-F238E27FC236}">
                <a16:creationId xmlns:a16="http://schemas.microsoft.com/office/drawing/2014/main" id="{BD36B56C-3286-406D-832A-085AFD9846A6}"/>
              </a:ext>
            </a:extLst>
          </p:cNvPr>
          <p:cNvSpPr>
            <a:spLocks noChangeArrowheads="1"/>
          </p:cNvSpPr>
          <p:nvPr/>
        </p:nvSpPr>
        <p:spPr bwMode="auto">
          <a:xfrm>
            <a:off x="4071938" y="5324475"/>
            <a:ext cx="2035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XVR5104C-I3 XVR5108C-I3 </a:t>
            </a:r>
          </a:p>
        </p:txBody>
      </p:sp>
      <p:pic>
        <p:nvPicPr>
          <p:cNvPr id="86035" name="图片 1">
            <a:extLst>
              <a:ext uri="{FF2B5EF4-FFF2-40B4-BE49-F238E27FC236}">
                <a16:creationId xmlns:a16="http://schemas.microsoft.com/office/drawing/2014/main" id="{9DAD0944-912C-49F7-B2D7-D44177944D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7888" y="4860925"/>
            <a:ext cx="731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a:extLst>
              <a:ext uri="{FF2B5EF4-FFF2-40B4-BE49-F238E27FC236}">
                <a16:creationId xmlns:a16="http://schemas.microsoft.com/office/drawing/2014/main" id="{E7B99500-3718-43D9-9BF3-D27B12A563A0}"/>
              </a:ext>
            </a:extLst>
          </p:cNvPr>
          <p:cNvPicPr>
            <a:picLocks noChangeAspect="1"/>
          </p:cNvPicPr>
          <p:nvPr/>
        </p:nvPicPr>
        <p:blipFill>
          <a:blip r:embed="rId6" cstate="print"/>
          <a:stretch>
            <a:fillRect/>
          </a:stretch>
        </p:blipFill>
        <p:spPr>
          <a:xfrm flipH="1">
            <a:off x="6346825" y="4706"/>
            <a:ext cx="5835247" cy="3702605"/>
          </a:xfrm>
          <a:prstGeom prst="parallelogram">
            <a:avLst/>
          </a:prstGeom>
          <a:noFill/>
          <a:ln>
            <a:noFill/>
          </a:ln>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2" name="Rectangle 1"/>
          <p:cNvSpPr/>
          <p:nvPr/>
        </p:nvSpPr>
        <p:spPr>
          <a:xfrm>
            <a:off x="6656938" y="4246632"/>
            <a:ext cx="1656223" cy="369332"/>
          </a:xfrm>
          <a:prstGeom prst="rect">
            <a:avLst/>
          </a:prstGeom>
        </p:spPr>
        <p:txBody>
          <a:bodyPr wrap="none">
            <a:spAutoFit/>
          </a:bodyPr>
          <a:lstStyle/>
          <a:p>
            <a:r>
              <a:rPr lang="vi-VN" b="1" i="1" dirty="0">
                <a:solidFill>
                  <a:schemeClr val="accent5">
                    <a:lumMod val="50000"/>
                  </a:schemeClr>
                </a:solidFill>
                <a:latin typeface="Segoe UI" panose="020B0502040204020203" pitchFamily="34" charset="0"/>
                <a:cs typeface="Segoe UI" panose="020B0502040204020203" pitchFamily="34" charset="0"/>
              </a:rPr>
              <a:t>Điểm nổi bật</a:t>
            </a:r>
            <a:r>
              <a:rPr lang="en-US" b="1" i="1" dirty="0">
                <a:solidFill>
                  <a:schemeClr val="accent5">
                    <a:lumMod val="50000"/>
                  </a:schemeClr>
                </a:solidFill>
                <a:latin typeface="Segoe UI" panose="020B0502040204020203" pitchFamily="34" charset="0"/>
                <a:cs typeface="Segoe UI" panose="020B0502040204020203" pitchFamily="34" charset="0"/>
              </a:rPr>
              <a:t>:</a:t>
            </a:r>
            <a:endParaRPr lang="zh-CN" altLang="en-US" sz="2800" b="1" i="1" dirty="0">
              <a:solidFill>
                <a:schemeClr val="accent5">
                  <a:lumMod val="50000"/>
                </a:schemeClr>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FCEF148-1E18-49D7-95D2-FD52876047C6}"/>
              </a:ext>
            </a:extLst>
          </p:cNvPr>
          <p:cNvSpPr/>
          <p:nvPr/>
        </p:nvSpPr>
        <p:spPr>
          <a:xfrm>
            <a:off x="0" y="4406900"/>
            <a:ext cx="6907213" cy="217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endParaRPr lang="zh-CN" altLang="en-US" sz="1900">
              <a:solidFill>
                <a:schemeClr val="tx1"/>
              </a:solidFill>
              <a:latin typeface="Segoe UI" panose="020B0502040204020203" pitchFamily="34" charset="0"/>
              <a:cs typeface="Segoe UI" panose="020B0502040204020203" pitchFamily="34" charset="0"/>
            </a:endParaRPr>
          </a:p>
        </p:txBody>
      </p:sp>
      <p:sp>
        <p:nvSpPr>
          <p:cNvPr id="88067" name="Прямоугольник 28">
            <a:extLst>
              <a:ext uri="{FF2B5EF4-FFF2-40B4-BE49-F238E27FC236}">
                <a16:creationId xmlns:a16="http://schemas.microsoft.com/office/drawing/2014/main" id="{07F666C3-DFB5-4D6B-AA9C-C45666AB4B98}"/>
              </a:ext>
            </a:extLst>
          </p:cNvPr>
          <p:cNvSpPr>
            <a:spLocks noChangeArrowheads="1"/>
          </p:cNvSpPr>
          <p:nvPr/>
        </p:nvSpPr>
        <p:spPr bwMode="auto">
          <a:xfrm>
            <a:off x="275431" y="5282845"/>
            <a:ext cx="29575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XVR5104H-4KL-I3</a:t>
            </a:r>
          </a:p>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XVR5104HE-4KL-I3</a:t>
            </a:r>
          </a:p>
          <a:p>
            <a:pPr eaLnBrk="1" hangingPunct="1">
              <a:lnSpc>
                <a:spcPct val="100000"/>
              </a:lnSpc>
              <a:spcBef>
                <a:spcPct val="0"/>
              </a:spcBef>
              <a:buFontTx/>
              <a:buNone/>
            </a:pPr>
            <a:endParaRPr lang="en-US" altLang="zh-CN" sz="1600" b="1">
              <a:latin typeface="Segoe UI" panose="020B0502040204020203" pitchFamily="34" charset="0"/>
              <a:ea typeface="微软雅黑" panose="020B0503020204020204" pitchFamily="34" charset="-122"/>
              <a:cs typeface="Segoe UI" panose="020B0502040204020203" pitchFamily="34" charset="0"/>
            </a:endParaRPr>
          </a:p>
          <a:p>
            <a:pPr eaLnBrk="1" hangingPunct="1">
              <a:lnSpc>
                <a:spcPct val="100000"/>
              </a:lnSpc>
              <a:spcBef>
                <a:spcPct val="0"/>
              </a:spcBef>
              <a:buFontTx/>
              <a:buNone/>
            </a:pPr>
            <a:endParaRPr lang="en-US" altLang="zh-CN" sz="1600" b="1">
              <a:latin typeface="Segoe UI" panose="020B0502040204020203" pitchFamily="34" charset="0"/>
              <a:ea typeface="微软雅黑" panose="020B0503020204020204" pitchFamily="34" charset="-122"/>
              <a:cs typeface="Segoe UI" panose="020B0502040204020203" pitchFamily="34" charset="0"/>
            </a:endParaRPr>
          </a:p>
          <a:p>
            <a:pPr eaLnBrk="1" hangingPunct="1">
              <a:lnSpc>
                <a:spcPct val="100000"/>
              </a:lnSpc>
              <a:spcBef>
                <a:spcPct val="0"/>
              </a:spcBef>
              <a:buFontTx/>
              <a:buNone/>
            </a:pPr>
            <a:endParaRPr lang="en-US" altLang="zh-CN" sz="1600" b="1">
              <a:latin typeface="Segoe UI" panose="020B0502040204020203" pitchFamily="34" charset="0"/>
              <a:ea typeface="微软雅黑" panose="020B0503020204020204" pitchFamily="34" charset="-122"/>
              <a:cs typeface="Segoe UI" panose="020B0502040204020203" pitchFamily="34" charset="0"/>
            </a:endParaRPr>
          </a:p>
        </p:txBody>
      </p:sp>
      <p:sp>
        <p:nvSpPr>
          <p:cNvPr id="88068" name="Прямоугольник 28">
            <a:extLst>
              <a:ext uri="{FF2B5EF4-FFF2-40B4-BE49-F238E27FC236}">
                <a16:creationId xmlns:a16="http://schemas.microsoft.com/office/drawing/2014/main" id="{AEAAD05C-68B5-4717-A410-194E6E23F2A0}"/>
              </a:ext>
            </a:extLst>
          </p:cNvPr>
          <p:cNvSpPr>
            <a:spLocks noChangeArrowheads="1"/>
          </p:cNvSpPr>
          <p:nvPr/>
        </p:nvSpPr>
        <p:spPr bwMode="auto">
          <a:xfrm>
            <a:off x="2574529" y="5282845"/>
            <a:ext cx="284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XVR5104HS-4KL-I3</a:t>
            </a:r>
          </a:p>
        </p:txBody>
      </p:sp>
      <p:pic>
        <p:nvPicPr>
          <p:cNvPr id="88069" name="图片 27">
            <a:extLst>
              <a:ext uri="{FF2B5EF4-FFF2-40B4-BE49-F238E27FC236}">
                <a16:creationId xmlns:a16="http://schemas.microsoft.com/office/drawing/2014/main" id="{BEA0054E-A25B-4EFD-A579-40104609A6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611" y="4338640"/>
            <a:ext cx="18510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图片 29">
            <a:extLst>
              <a:ext uri="{FF2B5EF4-FFF2-40B4-BE49-F238E27FC236}">
                <a16:creationId xmlns:a16="http://schemas.microsoft.com/office/drawing/2014/main" id="{647C7D6E-4760-42C3-A3A7-39382D4AB6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9690" y="4518604"/>
            <a:ext cx="1431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Прямоугольник 28">
            <a:extLst>
              <a:ext uri="{FF2B5EF4-FFF2-40B4-BE49-F238E27FC236}">
                <a16:creationId xmlns:a16="http://schemas.microsoft.com/office/drawing/2014/main" id="{6191CE67-F8AC-4139-A58B-E48C1FB462E3}"/>
              </a:ext>
            </a:extLst>
          </p:cNvPr>
          <p:cNvSpPr>
            <a:spLocks noChangeArrowheads="1"/>
          </p:cNvSpPr>
          <p:nvPr/>
        </p:nvSpPr>
        <p:spPr bwMode="auto">
          <a:xfrm>
            <a:off x="4760913" y="5294313"/>
            <a:ext cx="2317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XVR5104C-4KL-I3</a:t>
            </a:r>
          </a:p>
        </p:txBody>
      </p:sp>
      <p:sp>
        <p:nvSpPr>
          <p:cNvPr id="74" name="椭圆 73">
            <a:extLst>
              <a:ext uri="{FF2B5EF4-FFF2-40B4-BE49-F238E27FC236}">
                <a16:creationId xmlns:a16="http://schemas.microsoft.com/office/drawing/2014/main" id="{FDABBDE3-E353-457B-BDE9-FA9801DDC0D8}"/>
              </a:ext>
            </a:extLst>
          </p:cNvPr>
          <p:cNvSpPr>
            <a:spLocks noChangeAspect="1"/>
          </p:cNvSpPr>
          <p:nvPr/>
        </p:nvSpPr>
        <p:spPr>
          <a:xfrm>
            <a:off x="588098" y="1707873"/>
            <a:ext cx="515822" cy="51400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r>
              <a:rPr lang="en-US" altLang="zh-CN" sz="2400" b="1" dirty="0">
                <a:solidFill>
                  <a:prstClr val="white"/>
                </a:solidFill>
                <a:latin typeface="Segoe UI" panose="020B0502040204020203" pitchFamily="34" charset="0"/>
                <a:cs typeface="Segoe UI" panose="020B0502040204020203" pitchFamily="34" charset="0"/>
              </a:rPr>
              <a:t>4</a:t>
            </a:r>
            <a:endParaRPr lang="zh-CN" altLang="en-US" sz="2400" b="1" dirty="0">
              <a:solidFill>
                <a:prstClr val="white"/>
              </a:solidFill>
              <a:latin typeface="Segoe UI" panose="020B0502040204020203" pitchFamily="34" charset="0"/>
              <a:cs typeface="Segoe UI" panose="020B0502040204020203" pitchFamily="34" charset="0"/>
            </a:endParaRPr>
          </a:p>
        </p:txBody>
      </p:sp>
      <p:sp>
        <p:nvSpPr>
          <p:cNvPr id="75" name="Заголовок 5">
            <a:extLst>
              <a:ext uri="{FF2B5EF4-FFF2-40B4-BE49-F238E27FC236}">
                <a16:creationId xmlns:a16="http://schemas.microsoft.com/office/drawing/2014/main" id="{A2EC8011-16A3-4ED0-8D97-3A8138DF1FE1}"/>
              </a:ext>
            </a:extLst>
          </p:cNvPr>
          <p:cNvSpPr txBox="1">
            <a:spLocks/>
          </p:cNvSpPr>
          <p:nvPr/>
        </p:nvSpPr>
        <p:spPr>
          <a:xfrm>
            <a:off x="1181335" y="1674742"/>
            <a:ext cx="4735512" cy="665163"/>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30043">
              <a:lnSpc>
                <a:spcPct val="80000"/>
              </a:lnSpc>
              <a:defRPr/>
            </a:pPr>
            <a:r>
              <a:rPr lang="en-US" altLang="zh-CN"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rPr>
              <a:t>XVR5000-4KL-I3</a:t>
            </a:r>
            <a:endParaRPr lang="ru-RU"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88074" name="组合 48">
            <a:extLst>
              <a:ext uri="{FF2B5EF4-FFF2-40B4-BE49-F238E27FC236}">
                <a16:creationId xmlns:a16="http://schemas.microsoft.com/office/drawing/2014/main" id="{BC77A11D-76E5-4B21-A38D-96FC00AA6F0A}"/>
              </a:ext>
            </a:extLst>
          </p:cNvPr>
          <p:cNvGrpSpPr>
            <a:grpSpLocks/>
          </p:cNvGrpSpPr>
          <p:nvPr/>
        </p:nvGrpSpPr>
        <p:grpSpPr bwMode="auto">
          <a:xfrm>
            <a:off x="840965" y="3087687"/>
            <a:ext cx="755650" cy="757237"/>
            <a:chOff x="1575933" y="9140788"/>
            <a:chExt cx="1621377" cy="1621377"/>
          </a:xfrm>
        </p:grpSpPr>
        <p:sp>
          <p:nvSpPr>
            <p:cNvPr id="77" name="椭圆 76">
              <a:extLst>
                <a:ext uri="{FF2B5EF4-FFF2-40B4-BE49-F238E27FC236}">
                  <a16:creationId xmlns:a16="http://schemas.microsoft.com/office/drawing/2014/main" id="{FEAACE56-6D80-4FD5-808A-505CAE8167CA}"/>
                </a:ext>
              </a:extLst>
            </p:cNvPr>
            <p:cNvSpPr/>
            <p:nvPr/>
          </p:nvSpPr>
          <p:spPr>
            <a:xfrm>
              <a:off x="1575933" y="9140788"/>
              <a:ext cx="1621377" cy="1621377"/>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78" name="平行四边形 77">
              <a:extLst>
                <a:ext uri="{FF2B5EF4-FFF2-40B4-BE49-F238E27FC236}">
                  <a16:creationId xmlns:a16="http://schemas.microsoft.com/office/drawing/2014/main" id="{BCB3C837-6ECE-49A3-A873-30763547DEEC}"/>
                </a:ext>
              </a:extLst>
            </p:cNvPr>
            <p:cNvSpPr/>
            <p:nvPr/>
          </p:nvSpPr>
          <p:spPr>
            <a:xfrm>
              <a:off x="1851841" y="9388922"/>
              <a:ext cx="1076376" cy="1104714"/>
            </a:xfrm>
            <a:prstGeom prst="parallelogram">
              <a:avLst>
                <a:gd name="adj" fmla="val 25000"/>
              </a:avLst>
            </a:prstGeom>
            <a:solidFill>
              <a:schemeClr val="tx1">
                <a:lumMod val="65000"/>
                <a:lumOff val="35000"/>
              </a:schemeClr>
            </a:solidFill>
            <a:ln w="190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79" name="任意多边形: 形状 91">
              <a:extLst>
                <a:ext uri="{FF2B5EF4-FFF2-40B4-BE49-F238E27FC236}">
                  <a16:creationId xmlns:a16="http://schemas.microsoft.com/office/drawing/2014/main" id="{5CA6A973-C2FB-44FC-94E3-3EE8CA5CFDB2}"/>
                </a:ext>
              </a:extLst>
            </p:cNvPr>
            <p:cNvSpPr>
              <a:spLocks noChangeAspect="1"/>
            </p:cNvSpPr>
            <p:nvPr/>
          </p:nvSpPr>
          <p:spPr bwMode="auto">
            <a:xfrm flipH="1">
              <a:off x="2611434" y="9460305"/>
              <a:ext cx="500720" cy="825984"/>
            </a:xfrm>
            <a:custGeom>
              <a:avLst/>
              <a:gdLst>
                <a:gd name="connsiteX0" fmla="*/ 143785 w 191946"/>
                <a:gd name="connsiteY0" fmla="*/ 299005 h 314897"/>
                <a:gd name="connsiteX1" fmla="*/ 143930 w 191946"/>
                <a:gd name="connsiteY1" fmla="*/ 305773 h 314897"/>
                <a:gd name="connsiteX2" fmla="*/ 147758 w 191946"/>
                <a:gd name="connsiteY2" fmla="*/ 314897 h 314897"/>
                <a:gd name="connsiteX3" fmla="*/ 88097 w 191946"/>
                <a:gd name="connsiteY3" fmla="*/ 76254 h 314897"/>
                <a:gd name="connsiteX4" fmla="*/ 58864 w 191946"/>
                <a:gd name="connsiteY4" fmla="*/ 78847 h 314897"/>
                <a:gd name="connsiteX5" fmla="*/ 56318 w 191946"/>
                <a:gd name="connsiteY5" fmla="*/ 79425 h 314897"/>
                <a:gd name="connsiteX6" fmla="*/ 43760 w 191946"/>
                <a:gd name="connsiteY6" fmla="*/ 94272 h 314897"/>
                <a:gd name="connsiteX7" fmla="*/ 40925 w 191946"/>
                <a:gd name="connsiteY7" fmla="*/ 149097 h 314897"/>
                <a:gd name="connsiteX8" fmla="*/ 51572 w 191946"/>
                <a:gd name="connsiteY8" fmla="*/ 163078 h 314897"/>
                <a:gd name="connsiteX9" fmla="*/ 67776 w 191946"/>
                <a:gd name="connsiteY9" fmla="*/ 152679 h 314897"/>
                <a:gd name="connsiteX10" fmla="*/ 76282 w 191946"/>
                <a:gd name="connsiteY10" fmla="*/ 113337 h 314897"/>
                <a:gd name="connsiteX11" fmla="*/ 93643 w 191946"/>
                <a:gd name="connsiteY11" fmla="*/ 111835 h 314897"/>
                <a:gd name="connsiteX12" fmla="*/ 76687 w 191946"/>
                <a:gd name="connsiteY12" fmla="*/ 177289 h 314897"/>
                <a:gd name="connsiteX13" fmla="*/ 68007 w 191946"/>
                <a:gd name="connsiteY13" fmla="*/ 215707 h 314897"/>
                <a:gd name="connsiteX14" fmla="*/ 12106 w 191946"/>
                <a:gd name="connsiteY14" fmla="*/ 236736 h 314897"/>
                <a:gd name="connsiteX15" fmla="*/ 706 w 191946"/>
                <a:gd name="connsiteY15" fmla="*/ 259267 h 314897"/>
                <a:gd name="connsiteX16" fmla="*/ 23796 w 191946"/>
                <a:gd name="connsiteY16" fmla="*/ 272150 h 314897"/>
                <a:gd name="connsiteX17" fmla="*/ 93411 w 191946"/>
                <a:gd name="connsiteY17" fmla="*/ 252450 h 314897"/>
                <a:gd name="connsiteX18" fmla="*/ 107126 w 191946"/>
                <a:gd name="connsiteY18" fmla="*/ 238989 h 314897"/>
                <a:gd name="connsiteX19" fmla="*/ 107589 w 191946"/>
                <a:gd name="connsiteY19" fmla="*/ 237371 h 314897"/>
                <a:gd name="connsiteX20" fmla="*/ 117542 w 191946"/>
                <a:gd name="connsiteY20" fmla="*/ 204731 h 314897"/>
                <a:gd name="connsiteX21" fmla="*/ 121421 w 191946"/>
                <a:gd name="connsiteY21" fmla="*/ 209548 h 314897"/>
                <a:gd name="connsiteX22" fmla="*/ 173937 w 191946"/>
                <a:gd name="connsiteY22" fmla="*/ 89 h 314897"/>
                <a:gd name="connsiteX23" fmla="*/ 164762 w 191946"/>
                <a:gd name="connsiteY23" fmla="*/ 3466 h 314897"/>
                <a:gd name="connsiteX24" fmla="*/ 191946 w 191946"/>
                <a:gd name="connsiteY24" fmla="*/ 3466 h 314897"/>
                <a:gd name="connsiteX25" fmla="*/ 190735 w 191946"/>
                <a:gd name="connsiteY25" fmla="*/ 2385 h 314897"/>
                <a:gd name="connsiteX26" fmla="*/ 173937 w 191946"/>
                <a:gd name="connsiteY26" fmla="*/ 89 h 3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1946" h="314897">
                  <a:moveTo>
                    <a:pt x="143785" y="299005"/>
                  </a:moveTo>
                  <a:lnTo>
                    <a:pt x="143930" y="305773"/>
                  </a:lnTo>
                  <a:lnTo>
                    <a:pt x="147758" y="314897"/>
                  </a:lnTo>
                  <a:close/>
                  <a:moveTo>
                    <a:pt x="88097" y="76254"/>
                  </a:moveTo>
                  <a:lnTo>
                    <a:pt x="58864" y="78847"/>
                  </a:lnTo>
                  <a:lnTo>
                    <a:pt x="56318" y="79425"/>
                  </a:lnTo>
                  <a:cubicBezTo>
                    <a:pt x="49431" y="80927"/>
                    <a:pt x="44108" y="86877"/>
                    <a:pt x="43760" y="94272"/>
                  </a:cubicBezTo>
                  <a:lnTo>
                    <a:pt x="40925" y="149097"/>
                  </a:lnTo>
                  <a:cubicBezTo>
                    <a:pt x="40578" y="155625"/>
                    <a:pt x="44976" y="161633"/>
                    <a:pt x="51572" y="163078"/>
                  </a:cubicBezTo>
                  <a:cubicBezTo>
                    <a:pt x="58922" y="164695"/>
                    <a:pt x="66156" y="160016"/>
                    <a:pt x="67776" y="152679"/>
                  </a:cubicBezTo>
                  <a:lnTo>
                    <a:pt x="76282" y="113337"/>
                  </a:lnTo>
                  <a:lnTo>
                    <a:pt x="93643" y="111835"/>
                  </a:lnTo>
                  <a:cubicBezTo>
                    <a:pt x="93643" y="111835"/>
                    <a:pt x="77093" y="175498"/>
                    <a:pt x="76687" y="177289"/>
                  </a:cubicBezTo>
                  <a:lnTo>
                    <a:pt x="68007" y="215707"/>
                  </a:lnTo>
                  <a:lnTo>
                    <a:pt x="12106" y="236736"/>
                  </a:lnTo>
                  <a:cubicBezTo>
                    <a:pt x="3137" y="240145"/>
                    <a:pt x="-1956" y="249908"/>
                    <a:pt x="706" y="259267"/>
                  </a:cubicBezTo>
                  <a:cubicBezTo>
                    <a:pt x="3542" y="269204"/>
                    <a:pt x="13842" y="274923"/>
                    <a:pt x="23796" y="272150"/>
                  </a:cubicBezTo>
                  <a:lnTo>
                    <a:pt x="93411" y="252450"/>
                  </a:lnTo>
                  <a:cubicBezTo>
                    <a:pt x="99719" y="250601"/>
                    <a:pt x="105100" y="245691"/>
                    <a:pt x="107126" y="238989"/>
                  </a:cubicBezTo>
                  <a:lnTo>
                    <a:pt x="107589" y="237371"/>
                  </a:lnTo>
                  <a:lnTo>
                    <a:pt x="117542" y="204731"/>
                  </a:lnTo>
                  <a:lnTo>
                    <a:pt x="121421" y="209548"/>
                  </a:lnTo>
                  <a:close/>
                  <a:moveTo>
                    <a:pt x="173937" y="89"/>
                  </a:moveTo>
                  <a:lnTo>
                    <a:pt x="164762" y="3466"/>
                  </a:lnTo>
                  <a:lnTo>
                    <a:pt x="191946" y="3466"/>
                  </a:lnTo>
                  <a:lnTo>
                    <a:pt x="190735" y="2385"/>
                  </a:lnTo>
                  <a:cubicBezTo>
                    <a:pt x="185166" y="450"/>
                    <a:pt x="179469" y="-269"/>
                    <a:pt x="173937" y="89"/>
                  </a:cubicBezTo>
                  <a:close/>
                </a:path>
              </a:pathLst>
            </a:custGeom>
            <a:solidFill>
              <a:schemeClr val="tx1">
                <a:lumMod val="75000"/>
                <a:lumOff val="25000"/>
              </a:schemeClr>
            </a:solidFill>
            <a:ln>
              <a:noFill/>
            </a:ln>
          </p:spPr>
        </p:sp>
        <p:sp>
          <p:nvSpPr>
            <p:cNvPr id="88091" name="任意多边形: 形状 93">
              <a:extLst>
                <a:ext uri="{FF2B5EF4-FFF2-40B4-BE49-F238E27FC236}">
                  <a16:creationId xmlns:a16="http://schemas.microsoft.com/office/drawing/2014/main" id="{AA050C21-DCC5-4125-A292-8B31F571D85F}"/>
                </a:ext>
              </a:extLst>
            </p:cNvPr>
            <p:cNvSpPr>
              <a:spLocks noChangeAspect="1"/>
            </p:cNvSpPr>
            <p:nvPr/>
          </p:nvSpPr>
          <p:spPr bwMode="auto">
            <a:xfrm flipH="1">
              <a:off x="2504585" y="9431083"/>
              <a:ext cx="384699" cy="852498"/>
            </a:xfrm>
            <a:custGeom>
              <a:avLst/>
              <a:gdLst>
                <a:gd name="T0" fmla="*/ 2147483646 w 146208"/>
                <a:gd name="T1" fmla="*/ 2147483646 h 323999"/>
                <a:gd name="T2" fmla="*/ 0 w 146208"/>
                <a:gd name="T3" fmla="*/ 2147483646 h 323999"/>
                <a:gd name="T4" fmla="*/ 2147483646 w 146208"/>
                <a:gd name="T5" fmla="*/ 2147483646 h 323999"/>
                <a:gd name="T6" fmla="*/ 2147483646 w 146208"/>
                <a:gd name="T7" fmla="*/ 2147483646 h 323999"/>
                <a:gd name="T8" fmla="*/ 2147483646 w 146208"/>
                <a:gd name="T9" fmla="*/ 2147483646 h 323999"/>
                <a:gd name="T10" fmla="*/ 2147483646 w 146208"/>
                <a:gd name="T11" fmla="*/ 2147483646 h 323999"/>
                <a:gd name="T12" fmla="*/ 2147483646 w 146208"/>
                <a:gd name="T13" fmla="*/ 2147483646 h 323999"/>
                <a:gd name="T14" fmla="*/ 2147483646 w 146208"/>
                <a:gd name="T15" fmla="*/ 2147483646 h 323999"/>
                <a:gd name="T16" fmla="*/ 2147483646 w 146208"/>
                <a:gd name="T17" fmla="*/ 2147483646 h 323999"/>
                <a:gd name="T18" fmla="*/ 2147483646 w 146208"/>
                <a:gd name="T19" fmla="*/ 2147483646 h 323999"/>
                <a:gd name="T20" fmla="*/ 2147483646 w 146208"/>
                <a:gd name="T21" fmla="*/ 2147483646 h 323999"/>
                <a:gd name="T22" fmla="*/ 2147483646 w 146208"/>
                <a:gd name="T23" fmla="*/ 2147483646 h 323999"/>
                <a:gd name="T24" fmla="*/ 2147483646 w 146208"/>
                <a:gd name="T25" fmla="*/ 2147483646 h 323999"/>
                <a:gd name="T26" fmla="*/ 2147483646 w 146208"/>
                <a:gd name="T27" fmla="*/ 2147483646 h 323999"/>
                <a:gd name="T28" fmla="*/ 2147483646 w 146208"/>
                <a:gd name="T29" fmla="*/ 2147483646 h 323999"/>
                <a:gd name="T30" fmla="*/ 2147483646 w 146208"/>
                <a:gd name="T31" fmla="*/ 2147483646 h 323999"/>
                <a:gd name="T32" fmla="*/ 2147483646 w 146208"/>
                <a:gd name="T33" fmla="*/ 2147483646 h 323999"/>
                <a:gd name="T34" fmla="*/ 2147483646 w 146208"/>
                <a:gd name="T35" fmla="*/ 2147483646 h 323999"/>
                <a:gd name="T36" fmla="*/ 2147483646 w 146208"/>
                <a:gd name="T37" fmla="*/ 2147483646 h 323999"/>
                <a:gd name="T38" fmla="*/ 2147483646 w 146208"/>
                <a:gd name="T39" fmla="*/ 2147483646 h 323999"/>
                <a:gd name="T40" fmla="*/ 2147483646 w 146208"/>
                <a:gd name="T41" fmla="*/ 2147483646 h 323999"/>
                <a:gd name="T42" fmla="*/ 2147483646 w 146208"/>
                <a:gd name="T43" fmla="*/ 2147483646 h 323999"/>
                <a:gd name="T44" fmla="*/ 2147483646 w 146208"/>
                <a:gd name="T45" fmla="*/ 2147483646 h 323999"/>
                <a:gd name="T46" fmla="*/ 2147483646 w 146208"/>
                <a:gd name="T47" fmla="*/ 2147483646 h 323999"/>
                <a:gd name="T48" fmla="*/ 2147483646 w 146208"/>
                <a:gd name="T49" fmla="*/ 2147483646 h 3239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208" h="323999">
                  <a:moveTo>
                    <a:pt x="24404" y="74341"/>
                  </a:moveTo>
                  <a:lnTo>
                    <a:pt x="0" y="76505"/>
                  </a:lnTo>
                  <a:lnTo>
                    <a:pt x="32155" y="205123"/>
                  </a:lnTo>
                  <a:lnTo>
                    <a:pt x="32274" y="204731"/>
                  </a:lnTo>
                  <a:lnTo>
                    <a:pt x="57158" y="235638"/>
                  </a:lnTo>
                  <a:lnTo>
                    <a:pt x="58662" y="305773"/>
                  </a:lnTo>
                  <a:cubicBezTo>
                    <a:pt x="58894" y="315363"/>
                    <a:pt x="66532" y="323451"/>
                    <a:pt x="76312" y="323970"/>
                  </a:cubicBezTo>
                  <a:cubicBezTo>
                    <a:pt x="86613" y="324548"/>
                    <a:pt x="95409" y="316692"/>
                    <a:pt x="95987" y="306408"/>
                  </a:cubicBezTo>
                  <a:lnTo>
                    <a:pt x="100385" y="228128"/>
                  </a:lnTo>
                  <a:cubicBezTo>
                    <a:pt x="100617" y="224026"/>
                    <a:pt x="99517" y="219751"/>
                    <a:pt x="96971" y="216111"/>
                  </a:cubicBezTo>
                  <a:lnTo>
                    <a:pt x="96045" y="214783"/>
                  </a:lnTo>
                  <a:lnTo>
                    <a:pt x="71914" y="180062"/>
                  </a:lnTo>
                  <a:cubicBezTo>
                    <a:pt x="75386" y="170761"/>
                    <a:pt x="80421" y="156723"/>
                    <a:pt x="84587" y="142164"/>
                  </a:cubicBezTo>
                  <a:lnTo>
                    <a:pt x="125268" y="161749"/>
                  </a:lnTo>
                  <a:cubicBezTo>
                    <a:pt x="131982" y="164984"/>
                    <a:pt x="140256" y="162616"/>
                    <a:pt x="144133" y="156087"/>
                  </a:cubicBezTo>
                  <a:cubicBezTo>
                    <a:pt x="148300" y="149155"/>
                    <a:pt x="145985" y="140201"/>
                    <a:pt x="139041" y="136098"/>
                  </a:cubicBezTo>
                  <a:lnTo>
                    <a:pt x="99806" y="112817"/>
                  </a:lnTo>
                  <a:cubicBezTo>
                    <a:pt x="99806" y="112817"/>
                    <a:pt x="90316" y="107444"/>
                    <a:pt x="81867" y="98663"/>
                  </a:cubicBezTo>
                  <a:cubicBezTo>
                    <a:pt x="65202" y="81158"/>
                    <a:pt x="49924" y="72723"/>
                    <a:pt x="24404" y="74341"/>
                  </a:cubicBezTo>
                  <a:close/>
                  <a:moveTo>
                    <a:pt x="88669" y="89"/>
                  </a:moveTo>
                  <a:cubicBezTo>
                    <a:pt x="72071" y="1161"/>
                    <a:pt x="56945" y="11920"/>
                    <a:pt x="51130" y="28563"/>
                  </a:cubicBezTo>
                  <a:cubicBezTo>
                    <a:pt x="43376" y="50811"/>
                    <a:pt x="55123" y="75081"/>
                    <a:pt x="77344" y="82825"/>
                  </a:cubicBezTo>
                  <a:cubicBezTo>
                    <a:pt x="99565" y="90568"/>
                    <a:pt x="123869" y="78838"/>
                    <a:pt x="131624" y="56648"/>
                  </a:cubicBezTo>
                  <a:cubicBezTo>
                    <a:pt x="139378" y="34457"/>
                    <a:pt x="127688" y="10129"/>
                    <a:pt x="105467" y="2385"/>
                  </a:cubicBezTo>
                  <a:cubicBezTo>
                    <a:pt x="99898" y="450"/>
                    <a:pt x="94201" y="-269"/>
                    <a:pt x="8866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sp>
        <p:nvSpPr>
          <p:cNvPr id="88075" name="íṧḻïḑé">
            <a:extLst>
              <a:ext uri="{FF2B5EF4-FFF2-40B4-BE49-F238E27FC236}">
                <a16:creationId xmlns:a16="http://schemas.microsoft.com/office/drawing/2014/main" id="{D0543F83-E187-4AE1-8912-D4C34517B7B1}"/>
              </a:ext>
            </a:extLst>
          </p:cNvPr>
          <p:cNvSpPr>
            <a:spLocks noChangeArrowheads="1"/>
          </p:cNvSpPr>
          <p:nvPr/>
        </p:nvSpPr>
        <p:spPr bwMode="auto">
          <a:xfrm>
            <a:off x="134319" y="3698082"/>
            <a:ext cx="2151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vi</a:t>
            </a:r>
            <a:endParaRPr lang="zh-CN" altLang="en-US"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8076" name="íṧḻïḑé">
            <a:extLst>
              <a:ext uri="{FF2B5EF4-FFF2-40B4-BE49-F238E27FC236}">
                <a16:creationId xmlns:a16="http://schemas.microsoft.com/office/drawing/2014/main" id="{652C8B92-7B5F-4276-9901-791875D51A1F}"/>
              </a:ext>
            </a:extLst>
          </p:cNvPr>
          <p:cNvSpPr>
            <a:spLocks noChangeArrowheads="1"/>
          </p:cNvSpPr>
          <p:nvPr/>
        </p:nvSpPr>
        <p:spPr bwMode="auto">
          <a:xfrm>
            <a:off x="1612549" y="3659447"/>
            <a:ext cx="215106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rPr>
              <a:t>SMD Plus</a:t>
            </a:r>
          </a:p>
        </p:txBody>
      </p:sp>
      <p:grpSp>
        <p:nvGrpSpPr>
          <p:cNvPr id="88077" name="组合 25">
            <a:extLst>
              <a:ext uri="{FF2B5EF4-FFF2-40B4-BE49-F238E27FC236}">
                <a16:creationId xmlns:a16="http://schemas.microsoft.com/office/drawing/2014/main" id="{FF56CF00-AA07-4741-9277-FA05C9B6C874}"/>
              </a:ext>
            </a:extLst>
          </p:cNvPr>
          <p:cNvGrpSpPr>
            <a:grpSpLocks/>
          </p:cNvGrpSpPr>
          <p:nvPr/>
        </p:nvGrpSpPr>
        <p:grpSpPr bwMode="auto">
          <a:xfrm>
            <a:off x="2317250" y="3078007"/>
            <a:ext cx="800100" cy="742950"/>
            <a:chOff x="7723383" y="3228196"/>
            <a:chExt cx="339264" cy="338790"/>
          </a:xfrm>
        </p:grpSpPr>
        <p:sp>
          <p:nvSpPr>
            <p:cNvPr id="88085" name="exit_93167">
              <a:extLst>
                <a:ext uri="{FF2B5EF4-FFF2-40B4-BE49-F238E27FC236}">
                  <a16:creationId xmlns:a16="http://schemas.microsoft.com/office/drawing/2014/main" id="{0C07248C-5BB8-4E8C-95E5-FCDEB3FB93C5}"/>
                </a:ext>
              </a:extLst>
            </p:cNvPr>
            <p:cNvSpPr>
              <a:spLocks noChangeAspect="1" noChangeArrowheads="1"/>
            </p:cNvSpPr>
            <p:nvPr/>
          </p:nvSpPr>
          <p:spPr bwMode="auto">
            <a:xfrm>
              <a:off x="7808059" y="3305176"/>
              <a:ext cx="71897" cy="85546"/>
            </a:xfrm>
            <a:custGeom>
              <a:avLst/>
              <a:gdLst>
                <a:gd name="T0" fmla="*/ 0 w 510096"/>
                <a:gd name="T1" fmla="*/ 0 h 606933"/>
                <a:gd name="T2" fmla="*/ 0 w 510096"/>
                <a:gd name="T3" fmla="*/ 0 h 606933"/>
                <a:gd name="T4" fmla="*/ 0 w 510096"/>
                <a:gd name="T5" fmla="*/ 0 h 606933"/>
                <a:gd name="T6" fmla="*/ 0 w 510096"/>
                <a:gd name="T7" fmla="*/ 0 h 606933"/>
                <a:gd name="T8" fmla="*/ 0 w 510096"/>
                <a:gd name="T9" fmla="*/ 0 h 606933"/>
                <a:gd name="T10" fmla="*/ 0 w 510096"/>
                <a:gd name="T11" fmla="*/ 0 h 606933"/>
                <a:gd name="T12" fmla="*/ 0 w 510096"/>
                <a:gd name="T13" fmla="*/ 0 h 606933"/>
                <a:gd name="T14" fmla="*/ 0 w 510096"/>
                <a:gd name="T15" fmla="*/ 0 h 606933"/>
                <a:gd name="T16" fmla="*/ 0 w 510096"/>
                <a:gd name="T17" fmla="*/ 0 h 606933"/>
                <a:gd name="T18" fmla="*/ 0 w 510096"/>
                <a:gd name="T19" fmla="*/ 0 h 606933"/>
                <a:gd name="T20" fmla="*/ 0 w 510096"/>
                <a:gd name="T21" fmla="*/ 0 h 606933"/>
                <a:gd name="T22" fmla="*/ 0 w 510096"/>
                <a:gd name="T23" fmla="*/ 0 h 606933"/>
                <a:gd name="T24" fmla="*/ 0 w 510096"/>
                <a:gd name="T25" fmla="*/ 0 h 606933"/>
                <a:gd name="T26" fmla="*/ 0 w 510096"/>
                <a:gd name="T27" fmla="*/ 0 h 606933"/>
                <a:gd name="T28" fmla="*/ 0 w 510096"/>
                <a:gd name="T29" fmla="*/ 0 h 606933"/>
                <a:gd name="T30" fmla="*/ 0 w 510096"/>
                <a:gd name="T31" fmla="*/ 0 h 606933"/>
                <a:gd name="T32" fmla="*/ 0 w 510096"/>
                <a:gd name="T33" fmla="*/ 0 h 606933"/>
                <a:gd name="T34" fmla="*/ 0 w 510096"/>
                <a:gd name="T35" fmla="*/ 0 h 606933"/>
                <a:gd name="T36" fmla="*/ 0 w 510096"/>
                <a:gd name="T37" fmla="*/ 0 h 606933"/>
                <a:gd name="T38" fmla="*/ 0 w 510096"/>
                <a:gd name="T39" fmla="*/ 0 h 606933"/>
                <a:gd name="T40" fmla="*/ 0 w 510096"/>
                <a:gd name="T41" fmla="*/ 0 h 606933"/>
                <a:gd name="T42" fmla="*/ 0 w 510096"/>
                <a:gd name="T43" fmla="*/ 0 h 606933"/>
                <a:gd name="T44" fmla="*/ 0 w 510096"/>
                <a:gd name="T45" fmla="*/ 0 h 606933"/>
                <a:gd name="T46" fmla="*/ 0 w 510096"/>
                <a:gd name="T47" fmla="*/ 0 h 606933"/>
                <a:gd name="T48" fmla="*/ 0 w 510096"/>
                <a:gd name="T49" fmla="*/ 0 h 606933"/>
                <a:gd name="T50" fmla="*/ 0 w 510096"/>
                <a:gd name="T51" fmla="*/ 0 h 606933"/>
                <a:gd name="T52" fmla="*/ 0 w 510096"/>
                <a:gd name="T53" fmla="*/ 0 h 606933"/>
                <a:gd name="T54" fmla="*/ 0 w 510096"/>
                <a:gd name="T55" fmla="*/ 0 h 606933"/>
                <a:gd name="T56" fmla="*/ 0 w 510096"/>
                <a:gd name="T57" fmla="*/ 0 h 606933"/>
                <a:gd name="T58" fmla="*/ 0 w 510096"/>
                <a:gd name="T59" fmla="*/ 0 h 606933"/>
                <a:gd name="T60" fmla="*/ 0 w 510096"/>
                <a:gd name="T61" fmla="*/ 0 h 606933"/>
                <a:gd name="T62" fmla="*/ 0 w 510096"/>
                <a:gd name="T63" fmla="*/ 0 h 606933"/>
                <a:gd name="T64" fmla="*/ 0 w 510096"/>
                <a:gd name="T65" fmla="*/ 0 h 606933"/>
                <a:gd name="T66" fmla="*/ 0 w 510096"/>
                <a:gd name="T67" fmla="*/ 0 h 606933"/>
                <a:gd name="T68" fmla="*/ 0 w 510096"/>
                <a:gd name="T69" fmla="*/ 0 h 606933"/>
                <a:gd name="T70" fmla="*/ 0 w 510096"/>
                <a:gd name="T71" fmla="*/ 0 h 606933"/>
                <a:gd name="T72" fmla="*/ 0 w 510096"/>
                <a:gd name="T73" fmla="*/ 0 h 606933"/>
                <a:gd name="T74" fmla="*/ 0 w 510096"/>
                <a:gd name="T75" fmla="*/ 0 h 606933"/>
                <a:gd name="T76" fmla="*/ 0 w 510096"/>
                <a:gd name="T77" fmla="*/ 0 h 606933"/>
                <a:gd name="T78" fmla="*/ 0 w 510096"/>
                <a:gd name="T79" fmla="*/ 0 h 606933"/>
                <a:gd name="T80" fmla="*/ 0 w 510096"/>
                <a:gd name="T81" fmla="*/ 0 h 606933"/>
                <a:gd name="T82" fmla="*/ 0 w 510096"/>
                <a:gd name="T83" fmla="*/ 0 h 606933"/>
                <a:gd name="T84" fmla="*/ 0 w 510096"/>
                <a:gd name="T85" fmla="*/ 0 h 606933"/>
                <a:gd name="T86" fmla="*/ 0 w 510096"/>
                <a:gd name="T87" fmla="*/ 0 h 606933"/>
                <a:gd name="T88" fmla="*/ 0 w 510096"/>
                <a:gd name="T89" fmla="*/ 0 h 606933"/>
                <a:gd name="T90" fmla="*/ 0 w 510096"/>
                <a:gd name="T91" fmla="*/ 0 h 606933"/>
                <a:gd name="T92" fmla="*/ 0 w 510096"/>
                <a:gd name="T93" fmla="*/ 0 h 606933"/>
                <a:gd name="T94" fmla="*/ 0 w 510096"/>
                <a:gd name="T95" fmla="*/ 0 h 606933"/>
                <a:gd name="T96" fmla="*/ 0 w 510096"/>
                <a:gd name="T97" fmla="*/ 0 h 606933"/>
                <a:gd name="T98" fmla="*/ 0 w 510096"/>
                <a:gd name="T99" fmla="*/ 0 h 606933"/>
                <a:gd name="T100" fmla="*/ 0 w 510096"/>
                <a:gd name="T101" fmla="*/ 0 h 606933"/>
                <a:gd name="T102" fmla="*/ 0 w 510096"/>
                <a:gd name="T103" fmla="*/ 0 h 606933"/>
                <a:gd name="T104" fmla="*/ 0 w 510096"/>
                <a:gd name="T105" fmla="*/ 0 h 606933"/>
                <a:gd name="T106" fmla="*/ 0 w 510096"/>
                <a:gd name="T107" fmla="*/ 0 h 606933"/>
                <a:gd name="T108" fmla="*/ 0 w 510096"/>
                <a:gd name="T109" fmla="*/ 0 h 606933"/>
                <a:gd name="T110" fmla="*/ 0 w 510096"/>
                <a:gd name="T111" fmla="*/ 0 h 606933"/>
                <a:gd name="T112" fmla="*/ 0 w 510096"/>
                <a:gd name="T113" fmla="*/ 0 h 606933"/>
                <a:gd name="T114" fmla="*/ 0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8086" name="car_64339">
              <a:extLst>
                <a:ext uri="{FF2B5EF4-FFF2-40B4-BE49-F238E27FC236}">
                  <a16:creationId xmlns:a16="http://schemas.microsoft.com/office/drawing/2014/main" id="{74B4A3E3-D8AF-4AB8-A9FF-4C8AF58B708E}"/>
                </a:ext>
              </a:extLst>
            </p:cNvPr>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2147483646 w 5757"/>
                <a:gd name="T23" fmla="*/ 2147483646 h 4194"/>
                <a:gd name="T24" fmla="*/ 0 w 5757"/>
                <a:gd name="T25" fmla="*/ 2147483646 h 4194"/>
                <a:gd name="T26" fmla="*/ 0 w 5757"/>
                <a:gd name="T27" fmla="*/ 2147483646 h 4194"/>
                <a:gd name="T28" fmla="*/ 214748364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8087" name="target_90834">
              <a:extLst>
                <a:ext uri="{FF2B5EF4-FFF2-40B4-BE49-F238E27FC236}">
                  <a16:creationId xmlns:a16="http://schemas.microsoft.com/office/drawing/2014/main" id="{92DD4896-6F30-46B3-86D6-0363A83BC075}"/>
                </a:ext>
              </a:extLst>
            </p:cNvPr>
            <p:cNvSpPr>
              <a:spLocks noChangeAspect="1" noChangeArrowheads="1"/>
            </p:cNvSpPr>
            <p:nvPr/>
          </p:nvSpPr>
          <p:spPr bwMode="auto">
            <a:xfrm>
              <a:off x="7723383" y="3228196"/>
              <a:ext cx="339264" cy="338790"/>
            </a:xfrm>
            <a:custGeom>
              <a:avLst/>
              <a:gdLst>
                <a:gd name="T0" fmla="*/ 1 w 606368"/>
                <a:gd name="T1" fmla="*/ 1 h 605522"/>
                <a:gd name="T2" fmla="*/ 1 w 606368"/>
                <a:gd name="T3" fmla="*/ 1 h 605522"/>
                <a:gd name="T4" fmla="*/ 1 w 606368"/>
                <a:gd name="T5" fmla="*/ 1 h 605522"/>
                <a:gd name="T6" fmla="*/ 1 w 606368"/>
                <a:gd name="T7" fmla="*/ 1 h 605522"/>
                <a:gd name="T8" fmla="*/ 1 w 606368"/>
                <a:gd name="T9" fmla="*/ 1 h 605522"/>
                <a:gd name="T10" fmla="*/ 1 w 606368"/>
                <a:gd name="T11" fmla="*/ 1 h 605522"/>
                <a:gd name="T12" fmla="*/ 1 w 606368"/>
                <a:gd name="T13" fmla="*/ 1 h 605522"/>
                <a:gd name="T14" fmla="*/ 1 w 606368"/>
                <a:gd name="T15" fmla="*/ 1 h 605522"/>
                <a:gd name="T16" fmla="*/ 1 w 606368"/>
                <a:gd name="T17" fmla="*/ 1 h 605522"/>
                <a:gd name="T18" fmla="*/ 1 w 606368"/>
                <a:gd name="T19" fmla="*/ 1 h 605522"/>
                <a:gd name="T20" fmla="*/ 1 w 606368"/>
                <a:gd name="T21" fmla="*/ 1 h 605522"/>
                <a:gd name="T22" fmla="*/ 1 w 606368"/>
                <a:gd name="T23" fmla="*/ 1 h 605522"/>
                <a:gd name="T24" fmla="*/ 1 w 606368"/>
                <a:gd name="T25" fmla="*/ 1 h 605522"/>
                <a:gd name="T26" fmla="*/ 1 w 606368"/>
                <a:gd name="T27" fmla="*/ 1 h 605522"/>
                <a:gd name="T28" fmla="*/ 1 w 606368"/>
                <a:gd name="T29" fmla="*/ 1 h 605522"/>
                <a:gd name="T30" fmla="*/ 1 w 606368"/>
                <a:gd name="T31" fmla="*/ 1 h 605522"/>
                <a:gd name="T32" fmla="*/ 1 w 606368"/>
                <a:gd name="T33" fmla="*/ 1 h 605522"/>
                <a:gd name="T34" fmla="*/ 1 w 606368"/>
                <a:gd name="T35" fmla="*/ 1 h 605522"/>
                <a:gd name="T36" fmla="*/ 1 w 606368"/>
                <a:gd name="T37" fmla="*/ 1 h 605522"/>
                <a:gd name="T38" fmla="*/ 1 w 606368"/>
                <a:gd name="T39" fmla="*/ 1 h 605522"/>
                <a:gd name="T40" fmla="*/ 1 w 606368"/>
                <a:gd name="T41" fmla="*/ 1 h 605522"/>
                <a:gd name="T42" fmla="*/ 1 w 606368"/>
                <a:gd name="T43" fmla="*/ 1 h 605522"/>
                <a:gd name="T44" fmla="*/ 1 w 606368"/>
                <a:gd name="T45" fmla="*/ 1 h 605522"/>
                <a:gd name="T46" fmla="*/ 1 w 606368"/>
                <a:gd name="T47" fmla="*/ 1 h 605522"/>
                <a:gd name="T48" fmla="*/ 1 w 606368"/>
                <a:gd name="T49" fmla="*/ 1 h 605522"/>
                <a:gd name="T50" fmla="*/ 1 w 606368"/>
                <a:gd name="T51" fmla="*/ 1 h 605522"/>
                <a:gd name="T52" fmla="*/ 1 w 606368"/>
                <a:gd name="T53" fmla="*/ 1 h 605522"/>
                <a:gd name="T54" fmla="*/ 1 w 606368"/>
                <a:gd name="T55" fmla="*/ 1 h 605522"/>
                <a:gd name="T56" fmla="*/ 1 w 606368"/>
                <a:gd name="T57" fmla="*/ 1 h 605522"/>
                <a:gd name="T58" fmla="*/ 1 w 606368"/>
                <a:gd name="T59" fmla="*/ 1 h 605522"/>
                <a:gd name="T60" fmla="*/ 1 w 606368"/>
                <a:gd name="T61" fmla="*/ 1 h 605522"/>
                <a:gd name="T62" fmla="*/ 1 w 606368"/>
                <a:gd name="T63" fmla="*/ 1 h 605522"/>
                <a:gd name="T64" fmla="*/ 1 w 606368"/>
                <a:gd name="T65" fmla="*/ 1 h 605522"/>
                <a:gd name="T66" fmla="*/ 1 w 606368"/>
                <a:gd name="T67" fmla="*/ 1 h 605522"/>
                <a:gd name="T68" fmla="*/ 1 w 606368"/>
                <a:gd name="T69" fmla="*/ 1 h 605522"/>
                <a:gd name="T70" fmla="*/ 1 w 606368"/>
                <a:gd name="T71" fmla="*/ 1 h 605522"/>
                <a:gd name="T72" fmla="*/ 1 w 606368"/>
                <a:gd name="T73" fmla="*/ 1 h 605522"/>
                <a:gd name="T74" fmla="*/ 1 w 606368"/>
                <a:gd name="T75" fmla="*/ 1 h 605522"/>
                <a:gd name="T76" fmla="*/ 1 w 606368"/>
                <a:gd name="T77" fmla="*/ 1 h 605522"/>
                <a:gd name="T78" fmla="*/ 1 w 606368"/>
                <a:gd name="T79" fmla="*/ 1 h 605522"/>
                <a:gd name="T80" fmla="*/ 1 w 606368"/>
                <a:gd name="T81" fmla="*/ 1 h 605522"/>
                <a:gd name="T82" fmla="*/ 1 w 606368"/>
                <a:gd name="T83" fmla="*/ 1 h 605522"/>
                <a:gd name="T84" fmla="*/ 1 w 606368"/>
                <a:gd name="T85" fmla="*/ 1 h 605522"/>
                <a:gd name="T86" fmla="*/ 1 w 606368"/>
                <a:gd name="T87" fmla="*/ 1 h 605522"/>
                <a:gd name="T88" fmla="*/ 1 w 606368"/>
                <a:gd name="T89" fmla="*/ 1 h 605522"/>
                <a:gd name="T90" fmla="*/ 1 w 606368"/>
                <a:gd name="T91" fmla="*/ 1 h 605522"/>
                <a:gd name="T92" fmla="*/ 1 w 606368"/>
                <a:gd name="T93" fmla="*/ 1 h 605522"/>
                <a:gd name="T94" fmla="*/ 1 w 606368"/>
                <a:gd name="T95" fmla="*/ 0 h 605522"/>
                <a:gd name="T96" fmla="*/ 1 w 606368"/>
                <a:gd name="T97" fmla="*/ 1 h 605522"/>
                <a:gd name="T98" fmla="*/ 1 w 606368"/>
                <a:gd name="T99" fmla="*/ 1 h 605522"/>
                <a:gd name="T100" fmla="*/ 1 w 606368"/>
                <a:gd name="T101" fmla="*/ 1 h 605522"/>
                <a:gd name="T102" fmla="*/ 1 w 606368"/>
                <a:gd name="T103" fmla="*/ 1 h 605522"/>
                <a:gd name="T104" fmla="*/ 1 w 606368"/>
                <a:gd name="T105" fmla="*/ 1 h 605522"/>
                <a:gd name="T106" fmla="*/ 0 w 606368"/>
                <a:gd name="T107" fmla="*/ 1 h 605522"/>
                <a:gd name="T108" fmla="*/ 1 w 606368"/>
                <a:gd name="T109" fmla="*/ 1 h 605522"/>
                <a:gd name="T110" fmla="*/ 1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grpSp>
        <p:nvGrpSpPr>
          <p:cNvPr id="87" name="组合 86">
            <a:extLst>
              <a:ext uri="{FF2B5EF4-FFF2-40B4-BE49-F238E27FC236}">
                <a16:creationId xmlns:a16="http://schemas.microsoft.com/office/drawing/2014/main" id="{2A5D2257-BCDE-482D-BA68-4C0A617EC1CD}"/>
              </a:ext>
            </a:extLst>
          </p:cNvPr>
          <p:cNvGrpSpPr/>
          <p:nvPr/>
        </p:nvGrpSpPr>
        <p:grpSpPr>
          <a:xfrm>
            <a:off x="3998862" y="3099593"/>
            <a:ext cx="829317" cy="723900"/>
            <a:chOff x="3586526" y="3745550"/>
            <a:chExt cx="437886" cy="339028"/>
          </a:xfrm>
          <a:solidFill>
            <a:schemeClr val="tx1">
              <a:lumMod val="65000"/>
              <a:lumOff val="35000"/>
            </a:schemeClr>
          </a:solidFill>
        </p:grpSpPr>
        <p:sp>
          <p:nvSpPr>
            <p:cNvPr id="88" name="protest_95210">
              <a:extLst>
                <a:ext uri="{FF2B5EF4-FFF2-40B4-BE49-F238E27FC236}">
                  <a16:creationId xmlns:a16="http://schemas.microsoft.com/office/drawing/2014/main" id="{4B92550F-24E6-4A03-A22E-04743B81956B}"/>
                </a:ext>
              </a:extLst>
            </p:cNvPr>
            <p:cNvSpPr>
              <a:spLocks noChangeAspect="1"/>
            </p:cNvSpPr>
            <p:nvPr/>
          </p:nvSpPr>
          <p:spPr bwMode="auto">
            <a:xfrm>
              <a:off x="3586526" y="3827073"/>
              <a:ext cx="240533" cy="257505"/>
            </a:xfrm>
            <a:custGeom>
              <a:avLst/>
              <a:gdLst>
                <a:gd name="connsiteX0" fmla="*/ 191941 w 566993"/>
                <a:gd name="connsiteY0" fmla="*/ 362212 h 607004"/>
                <a:gd name="connsiteX1" fmla="*/ 203101 w 566993"/>
                <a:gd name="connsiteY1" fmla="*/ 369284 h 607004"/>
                <a:gd name="connsiteX2" fmla="*/ 283545 w 566993"/>
                <a:gd name="connsiteY2" fmla="*/ 479135 h 607004"/>
                <a:gd name="connsiteX3" fmla="*/ 363893 w 566993"/>
                <a:gd name="connsiteY3" fmla="*/ 369284 h 607004"/>
                <a:gd name="connsiteX4" fmla="*/ 375052 w 566993"/>
                <a:gd name="connsiteY4" fmla="*/ 362212 h 607004"/>
                <a:gd name="connsiteX5" fmla="*/ 381165 w 566993"/>
                <a:gd name="connsiteY5" fmla="*/ 363859 h 607004"/>
                <a:gd name="connsiteX6" fmla="*/ 452585 w 566993"/>
                <a:gd name="connsiteY6" fmla="*/ 400476 h 607004"/>
                <a:gd name="connsiteX7" fmla="*/ 566993 w 566993"/>
                <a:gd name="connsiteY7" fmla="*/ 477585 h 607004"/>
                <a:gd name="connsiteX8" fmla="*/ 566993 w 566993"/>
                <a:gd name="connsiteY8" fmla="*/ 607004 h 607004"/>
                <a:gd name="connsiteX9" fmla="*/ 283545 w 566993"/>
                <a:gd name="connsiteY9" fmla="*/ 607004 h 607004"/>
                <a:gd name="connsiteX10" fmla="*/ 0 w 566993"/>
                <a:gd name="connsiteY10" fmla="*/ 607004 h 607004"/>
                <a:gd name="connsiteX11" fmla="*/ 0 w 566993"/>
                <a:gd name="connsiteY11" fmla="*/ 477585 h 607004"/>
                <a:gd name="connsiteX12" fmla="*/ 114408 w 566993"/>
                <a:gd name="connsiteY12" fmla="*/ 400476 h 607004"/>
                <a:gd name="connsiteX13" fmla="*/ 185828 w 566993"/>
                <a:gd name="connsiteY13" fmla="*/ 363859 h 607004"/>
                <a:gd name="connsiteX14" fmla="*/ 191941 w 566993"/>
                <a:gd name="connsiteY14" fmla="*/ 362212 h 607004"/>
                <a:gd name="connsiteX15" fmla="*/ 281913 w 566993"/>
                <a:gd name="connsiteY15" fmla="*/ 0 h 607004"/>
                <a:gd name="connsiteX16" fmla="*/ 283368 w 566993"/>
                <a:gd name="connsiteY16" fmla="*/ 0 h 607004"/>
                <a:gd name="connsiteX17" fmla="*/ 284727 w 566993"/>
                <a:gd name="connsiteY17" fmla="*/ 0 h 607004"/>
                <a:gd name="connsiteX18" fmla="*/ 410778 w 566993"/>
                <a:gd name="connsiteY18" fmla="*/ 107256 h 607004"/>
                <a:gd name="connsiteX19" fmla="*/ 402627 w 566993"/>
                <a:gd name="connsiteY19" fmla="*/ 162580 h 607004"/>
                <a:gd name="connsiteX20" fmla="*/ 414077 w 566993"/>
                <a:gd name="connsiteY20" fmla="*/ 188933 h 607004"/>
                <a:gd name="connsiteX21" fmla="*/ 384675 w 566993"/>
                <a:gd name="connsiteY21" fmla="*/ 242222 h 607004"/>
                <a:gd name="connsiteX22" fmla="*/ 321892 w 566993"/>
                <a:gd name="connsiteY22" fmla="*/ 318280 h 607004"/>
                <a:gd name="connsiteX23" fmla="*/ 283368 w 566993"/>
                <a:gd name="connsiteY23" fmla="*/ 327000 h 607004"/>
                <a:gd name="connsiteX24" fmla="*/ 244747 w 566993"/>
                <a:gd name="connsiteY24" fmla="*/ 318280 h 607004"/>
                <a:gd name="connsiteX25" fmla="*/ 182062 w 566993"/>
                <a:gd name="connsiteY25" fmla="*/ 242222 h 607004"/>
                <a:gd name="connsiteX26" fmla="*/ 152562 w 566993"/>
                <a:gd name="connsiteY26" fmla="*/ 188933 h 607004"/>
                <a:gd name="connsiteX27" fmla="*/ 164110 w 566993"/>
                <a:gd name="connsiteY27" fmla="*/ 162580 h 607004"/>
                <a:gd name="connsiteX28" fmla="*/ 155959 w 566993"/>
                <a:gd name="connsiteY28" fmla="*/ 107256 h 607004"/>
                <a:gd name="connsiteX29" fmla="*/ 281913 w 566993"/>
                <a:gd name="connsiteY29"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993" h="607004">
                  <a:moveTo>
                    <a:pt x="191941" y="362212"/>
                  </a:moveTo>
                  <a:cubicBezTo>
                    <a:pt x="196890" y="362212"/>
                    <a:pt x="201160" y="365118"/>
                    <a:pt x="203101" y="369284"/>
                  </a:cubicBezTo>
                  <a:cubicBezTo>
                    <a:pt x="222508" y="401638"/>
                    <a:pt x="258412" y="477391"/>
                    <a:pt x="283545" y="479135"/>
                  </a:cubicBezTo>
                  <a:cubicBezTo>
                    <a:pt x="308581" y="477391"/>
                    <a:pt x="344485" y="401638"/>
                    <a:pt x="363893" y="369284"/>
                  </a:cubicBezTo>
                  <a:cubicBezTo>
                    <a:pt x="365833" y="365118"/>
                    <a:pt x="370103" y="362212"/>
                    <a:pt x="375052" y="362212"/>
                  </a:cubicBezTo>
                  <a:cubicBezTo>
                    <a:pt x="377284" y="362212"/>
                    <a:pt x="379322" y="362793"/>
                    <a:pt x="381165" y="363859"/>
                  </a:cubicBezTo>
                  <a:cubicBezTo>
                    <a:pt x="388152" y="367637"/>
                    <a:pt x="429102" y="392048"/>
                    <a:pt x="452585" y="400476"/>
                  </a:cubicBezTo>
                  <a:cubicBezTo>
                    <a:pt x="531574" y="428859"/>
                    <a:pt x="566993" y="457823"/>
                    <a:pt x="566993" y="477585"/>
                  </a:cubicBezTo>
                  <a:lnTo>
                    <a:pt x="566993" y="607004"/>
                  </a:lnTo>
                  <a:lnTo>
                    <a:pt x="283545" y="607004"/>
                  </a:lnTo>
                  <a:lnTo>
                    <a:pt x="0" y="607004"/>
                  </a:lnTo>
                  <a:lnTo>
                    <a:pt x="0" y="477585"/>
                  </a:lnTo>
                  <a:cubicBezTo>
                    <a:pt x="0" y="457823"/>
                    <a:pt x="35419" y="428859"/>
                    <a:pt x="114408" y="400476"/>
                  </a:cubicBezTo>
                  <a:cubicBezTo>
                    <a:pt x="137891" y="392048"/>
                    <a:pt x="178841" y="367637"/>
                    <a:pt x="185828" y="363859"/>
                  </a:cubicBezTo>
                  <a:cubicBezTo>
                    <a:pt x="187672" y="362793"/>
                    <a:pt x="189710" y="362212"/>
                    <a:pt x="191941" y="362212"/>
                  </a:cubicBezTo>
                  <a:close/>
                  <a:moveTo>
                    <a:pt x="281913" y="0"/>
                  </a:moveTo>
                  <a:cubicBezTo>
                    <a:pt x="282398" y="0"/>
                    <a:pt x="282883" y="0"/>
                    <a:pt x="283368" y="0"/>
                  </a:cubicBezTo>
                  <a:cubicBezTo>
                    <a:pt x="283756" y="0"/>
                    <a:pt x="284242" y="0"/>
                    <a:pt x="284727" y="0"/>
                  </a:cubicBezTo>
                  <a:cubicBezTo>
                    <a:pt x="393214" y="0"/>
                    <a:pt x="413592" y="77317"/>
                    <a:pt x="410778" y="107256"/>
                  </a:cubicBezTo>
                  <a:cubicBezTo>
                    <a:pt x="408449" y="131284"/>
                    <a:pt x="402627" y="162580"/>
                    <a:pt x="402627" y="162580"/>
                  </a:cubicBezTo>
                  <a:cubicBezTo>
                    <a:pt x="402627" y="162580"/>
                    <a:pt x="414077" y="167812"/>
                    <a:pt x="414077" y="188933"/>
                  </a:cubicBezTo>
                  <a:cubicBezTo>
                    <a:pt x="410099" y="241835"/>
                    <a:pt x="388945" y="218969"/>
                    <a:pt x="384675" y="242222"/>
                  </a:cubicBezTo>
                  <a:cubicBezTo>
                    <a:pt x="377397" y="280784"/>
                    <a:pt x="343240" y="308688"/>
                    <a:pt x="321892" y="318280"/>
                  </a:cubicBezTo>
                  <a:cubicBezTo>
                    <a:pt x="309568" y="323900"/>
                    <a:pt x="296759" y="326709"/>
                    <a:pt x="283368" y="327000"/>
                  </a:cubicBezTo>
                  <a:cubicBezTo>
                    <a:pt x="269880" y="326709"/>
                    <a:pt x="257168" y="323900"/>
                    <a:pt x="244747" y="318280"/>
                  </a:cubicBezTo>
                  <a:cubicBezTo>
                    <a:pt x="223496" y="308688"/>
                    <a:pt x="189242" y="280784"/>
                    <a:pt x="182062" y="242222"/>
                  </a:cubicBezTo>
                  <a:cubicBezTo>
                    <a:pt x="177695" y="218969"/>
                    <a:pt x="156638" y="241835"/>
                    <a:pt x="152562" y="188933"/>
                  </a:cubicBezTo>
                  <a:cubicBezTo>
                    <a:pt x="152562" y="167812"/>
                    <a:pt x="164110" y="162580"/>
                    <a:pt x="164110" y="162580"/>
                  </a:cubicBezTo>
                  <a:cubicBezTo>
                    <a:pt x="164110" y="162580"/>
                    <a:pt x="158190" y="131284"/>
                    <a:pt x="155959" y="107256"/>
                  </a:cubicBezTo>
                  <a:cubicBezTo>
                    <a:pt x="153047" y="77317"/>
                    <a:pt x="173425" y="0"/>
                    <a:pt x="281913"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solidFill>
                  <a:prstClr val="black"/>
                </a:solidFill>
                <a:latin typeface="Segoe UI" panose="020B0502040204020203" pitchFamily="34" charset="0"/>
                <a:cs typeface="Segoe UI" panose="020B0502040204020203" pitchFamily="34" charset="0"/>
                <a:sym typeface="+mn-lt"/>
              </a:endParaRPr>
            </a:p>
          </p:txBody>
        </p:sp>
        <p:sp>
          <p:nvSpPr>
            <p:cNvPr id="89" name="video-conference_154983">
              <a:extLst>
                <a:ext uri="{FF2B5EF4-FFF2-40B4-BE49-F238E27FC236}">
                  <a16:creationId xmlns:a16="http://schemas.microsoft.com/office/drawing/2014/main" id="{8861A1CE-F251-4821-B34B-E9527176BA36}"/>
                </a:ext>
              </a:extLst>
            </p:cNvPr>
            <p:cNvSpPr>
              <a:spLocks noChangeAspect="1"/>
            </p:cNvSpPr>
            <p:nvPr/>
          </p:nvSpPr>
          <p:spPr bwMode="auto">
            <a:xfrm>
              <a:off x="3800502" y="3745550"/>
              <a:ext cx="223910" cy="210275"/>
            </a:xfrm>
            <a:custGeom>
              <a:avLst/>
              <a:gdLst>
                <a:gd name="connsiteX0" fmla="*/ 20507 w 607614"/>
                <a:gd name="connsiteY0" fmla="*/ 414873 h 606761"/>
                <a:gd name="connsiteX1" fmla="*/ 20507 w 607614"/>
                <a:gd name="connsiteY1" fmla="*/ 485409 h 606761"/>
                <a:gd name="connsiteX2" fmla="*/ 222539 w 607614"/>
                <a:gd name="connsiteY2" fmla="*/ 485409 h 606761"/>
                <a:gd name="connsiteX3" fmla="*/ 385075 w 607614"/>
                <a:gd name="connsiteY3" fmla="*/ 485409 h 606761"/>
                <a:gd name="connsiteX4" fmla="*/ 587107 w 607614"/>
                <a:gd name="connsiteY4" fmla="*/ 485409 h 606761"/>
                <a:gd name="connsiteX5" fmla="*/ 587107 w 607614"/>
                <a:gd name="connsiteY5" fmla="*/ 414873 h 606761"/>
                <a:gd name="connsiteX6" fmla="*/ 182272 w 607614"/>
                <a:gd name="connsiteY6" fmla="*/ 354188 h 606761"/>
                <a:gd name="connsiteX7" fmla="*/ 202741 w 607614"/>
                <a:gd name="connsiteY7" fmla="*/ 354188 h 606761"/>
                <a:gd name="connsiteX8" fmla="*/ 202741 w 607614"/>
                <a:gd name="connsiteY8" fmla="*/ 373926 h 606761"/>
                <a:gd name="connsiteX9" fmla="*/ 182272 w 607614"/>
                <a:gd name="connsiteY9" fmla="*/ 373926 h 606761"/>
                <a:gd name="connsiteX10" fmla="*/ 476271 w 607614"/>
                <a:gd name="connsiteY10" fmla="*/ 313250 h 606761"/>
                <a:gd name="connsiteX11" fmla="*/ 496009 w 607614"/>
                <a:gd name="connsiteY11" fmla="*/ 313250 h 606761"/>
                <a:gd name="connsiteX12" fmla="*/ 496009 w 607614"/>
                <a:gd name="connsiteY12" fmla="*/ 333719 h 606761"/>
                <a:gd name="connsiteX13" fmla="*/ 476271 w 607614"/>
                <a:gd name="connsiteY13" fmla="*/ 333719 h 606761"/>
                <a:gd name="connsiteX14" fmla="*/ 435211 w 607614"/>
                <a:gd name="connsiteY14" fmla="*/ 313250 h 606761"/>
                <a:gd name="connsiteX15" fmla="*/ 455680 w 607614"/>
                <a:gd name="connsiteY15" fmla="*/ 313250 h 606761"/>
                <a:gd name="connsiteX16" fmla="*/ 455680 w 607614"/>
                <a:gd name="connsiteY16" fmla="*/ 333719 h 606761"/>
                <a:gd name="connsiteX17" fmla="*/ 435211 w 607614"/>
                <a:gd name="connsiteY17" fmla="*/ 333719 h 606761"/>
                <a:gd name="connsiteX18" fmla="*/ 395004 w 607614"/>
                <a:gd name="connsiteY18" fmla="*/ 313250 h 606761"/>
                <a:gd name="connsiteX19" fmla="*/ 415473 w 607614"/>
                <a:gd name="connsiteY19" fmla="*/ 313250 h 606761"/>
                <a:gd name="connsiteX20" fmla="*/ 415473 w 607614"/>
                <a:gd name="connsiteY20" fmla="*/ 333719 h 606761"/>
                <a:gd name="connsiteX21" fmla="*/ 395004 w 607614"/>
                <a:gd name="connsiteY21" fmla="*/ 333719 h 606761"/>
                <a:gd name="connsiteX22" fmla="*/ 182272 w 607614"/>
                <a:gd name="connsiteY22" fmla="*/ 313250 h 606761"/>
                <a:gd name="connsiteX23" fmla="*/ 202741 w 607614"/>
                <a:gd name="connsiteY23" fmla="*/ 313250 h 606761"/>
                <a:gd name="connsiteX24" fmla="*/ 202741 w 607614"/>
                <a:gd name="connsiteY24" fmla="*/ 333719 h 606761"/>
                <a:gd name="connsiteX25" fmla="*/ 182272 w 607614"/>
                <a:gd name="connsiteY25" fmla="*/ 333719 h 606761"/>
                <a:gd name="connsiteX26" fmla="*/ 476271 w 607614"/>
                <a:gd name="connsiteY26" fmla="*/ 273042 h 606761"/>
                <a:gd name="connsiteX27" fmla="*/ 496009 w 607614"/>
                <a:gd name="connsiteY27" fmla="*/ 273042 h 606761"/>
                <a:gd name="connsiteX28" fmla="*/ 496009 w 607614"/>
                <a:gd name="connsiteY28" fmla="*/ 293511 h 606761"/>
                <a:gd name="connsiteX29" fmla="*/ 476271 w 607614"/>
                <a:gd name="connsiteY29" fmla="*/ 293511 h 606761"/>
                <a:gd name="connsiteX30" fmla="*/ 435211 w 607614"/>
                <a:gd name="connsiteY30" fmla="*/ 273042 h 606761"/>
                <a:gd name="connsiteX31" fmla="*/ 455680 w 607614"/>
                <a:gd name="connsiteY31" fmla="*/ 273042 h 606761"/>
                <a:gd name="connsiteX32" fmla="*/ 455680 w 607614"/>
                <a:gd name="connsiteY32" fmla="*/ 293511 h 606761"/>
                <a:gd name="connsiteX33" fmla="*/ 435211 w 607614"/>
                <a:gd name="connsiteY33" fmla="*/ 293511 h 606761"/>
                <a:gd name="connsiteX34" fmla="*/ 395004 w 607614"/>
                <a:gd name="connsiteY34" fmla="*/ 273042 h 606761"/>
                <a:gd name="connsiteX35" fmla="*/ 415473 w 607614"/>
                <a:gd name="connsiteY35" fmla="*/ 273042 h 606761"/>
                <a:gd name="connsiteX36" fmla="*/ 415473 w 607614"/>
                <a:gd name="connsiteY36" fmla="*/ 293511 h 606761"/>
                <a:gd name="connsiteX37" fmla="*/ 395004 w 607614"/>
                <a:gd name="connsiteY37" fmla="*/ 293511 h 606761"/>
                <a:gd name="connsiteX38" fmla="*/ 364577 w 607614"/>
                <a:gd name="connsiteY38" fmla="*/ 252557 h 606761"/>
                <a:gd name="connsiteX39" fmla="*/ 364577 w 607614"/>
                <a:gd name="connsiteY39" fmla="*/ 354203 h 606761"/>
                <a:gd name="connsiteX40" fmla="*/ 526314 w 607614"/>
                <a:gd name="connsiteY40" fmla="*/ 354203 h 606761"/>
                <a:gd name="connsiteX41" fmla="*/ 526314 w 607614"/>
                <a:gd name="connsiteY41" fmla="*/ 252557 h 606761"/>
                <a:gd name="connsiteX42" fmla="*/ 354706 w 607614"/>
                <a:gd name="connsiteY42" fmla="*/ 232835 h 606761"/>
                <a:gd name="connsiteX43" fmla="*/ 536945 w 607614"/>
                <a:gd name="connsiteY43" fmla="*/ 232835 h 606761"/>
                <a:gd name="connsiteX44" fmla="*/ 546816 w 607614"/>
                <a:gd name="connsiteY44" fmla="*/ 242696 h 606761"/>
                <a:gd name="connsiteX45" fmla="*/ 546816 w 607614"/>
                <a:gd name="connsiteY45" fmla="*/ 364064 h 606761"/>
                <a:gd name="connsiteX46" fmla="*/ 536945 w 607614"/>
                <a:gd name="connsiteY46" fmla="*/ 373925 h 606761"/>
                <a:gd name="connsiteX47" fmla="*/ 354706 w 607614"/>
                <a:gd name="connsiteY47" fmla="*/ 373925 h 606761"/>
                <a:gd name="connsiteX48" fmla="*/ 344075 w 607614"/>
                <a:gd name="connsiteY48" fmla="*/ 364064 h 606761"/>
                <a:gd name="connsiteX49" fmla="*/ 344075 w 607614"/>
                <a:gd name="connsiteY49" fmla="*/ 242696 h 606761"/>
                <a:gd name="connsiteX50" fmla="*/ 354706 w 607614"/>
                <a:gd name="connsiteY50" fmla="*/ 232835 h 606761"/>
                <a:gd name="connsiteX51" fmla="*/ 176968 w 607614"/>
                <a:gd name="connsiteY51" fmla="*/ 212366 h 606761"/>
                <a:gd name="connsiteX52" fmla="*/ 193677 w 607614"/>
                <a:gd name="connsiteY52" fmla="*/ 254840 h 606761"/>
                <a:gd name="connsiteX53" fmla="*/ 209627 w 607614"/>
                <a:gd name="connsiteY53" fmla="*/ 212366 h 606761"/>
                <a:gd name="connsiteX54" fmla="*/ 142030 w 607614"/>
                <a:gd name="connsiteY54" fmla="*/ 212366 h 606761"/>
                <a:gd name="connsiteX55" fmla="*/ 91142 w 607614"/>
                <a:gd name="connsiteY55" fmla="*/ 263183 h 606761"/>
                <a:gd name="connsiteX56" fmla="*/ 91142 w 607614"/>
                <a:gd name="connsiteY56" fmla="*/ 394395 h 606761"/>
                <a:gd name="connsiteX57" fmla="*/ 121523 w 607614"/>
                <a:gd name="connsiteY57" fmla="*/ 394395 h 606761"/>
                <a:gd name="connsiteX58" fmla="*/ 121523 w 607614"/>
                <a:gd name="connsiteY58" fmla="*/ 293521 h 606761"/>
                <a:gd name="connsiteX59" fmla="*/ 142030 w 607614"/>
                <a:gd name="connsiteY59" fmla="*/ 293521 h 606761"/>
                <a:gd name="connsiteX60" fmla="*/ 142030 w 607614"/>
                <a:gd name="connsiteY60" fmla="*/ 394395 h 606761"/>
                <a:gd name="connsiteX61" fmla="*/ 243046 w 607614"/>
                <a:gd name="connsiteY61" fmla="*/ 394395 h 606761"/>
                <a:gd name="connsiteX62" fmla="*/ 243046 w 607614"/>
                <a:gd name="connsiteY62" fmla="*/ 293521 h 606761"/>
                <a:gd name="connsiteX63" fmla="*/ 263553 w 607614"/>
                <a:gd name="connsiteY63" fmla="*/ 293521 h 606761"/>
                <a:gd name="connsiteX64" fmla="*/ 263553 w 607614"/>
                <a:gd name="connsiteY64" fmla="*/ 394395 h 606761"/>
                <a:gd name="connsiteX65" fmla="*/ 293933 w 607614"/>
                <a:gd name="connsiteY65" fmla="*/ 394395 h 606761"/>
                <a:gd name="connsiteX66" fmla="*/ 293933 w 607614"/>
                <a:gd name="connsiteY66" fmla="*/ 263183 h 606761"/>
                <a:gd name="connsiteX67" fmla="*/ 243046 w 607614"/>
                <a:gd name="connsiteY67" fmla="*/ 212366 h 606761"/>
                <a:gd name="connsiteX68" fmla="*/ 231653 w 607614"/>
                <a:gd name="connsiteY68" fmla="*/ 212366 h 606761"/>
                <a:gd name="connsiteX69" fmla="*/ 203551 w 607614"/>
                <a:gd name="connsiteY69" fmla="*/ 287453 h 606761"/>
                <a:gd name="connsiteX70" fmla="*/ 192158 w 607614"/>
                <a:gd name="connsiteY70" fmla="*/ 293521 h 606761"/>
                <a:gd name="connsiteX71" fmla="*/ 183044 w 607614"/>
                <a:gd name="connsiteY71" fmla="*/ 287453 h 606761"/>
                <a:gd name="connsiteX72" fmla="*/ 154942 w 607614"/>
                <a:gd name="connsiteY72" fmla="*/ 212366 h 606761"/>
                <a:gd name="connsiteX73" fmla="*/ 476271 w 607614"/>
                <a:gd name="connsiteY73" fmla="*/ 141821 h 606761"/>
                <a:gd name="connsiteX74" fmla="*/ 496009 w 607614"/>
                <a:gd name="connsiteY74" fmla="*/ 141821 h 606761"/>
                <a:gd name="connsiteX75" fmla="*/ 496009 w 607614"/>
                <a:gd name="connsiteY75" fmla="*/ 161559 h 606761"/>
                <a:gd name="connsiteX76" fmla="*/ 476271 w 607614"/>
                <a:gd name="connsiteY76" fmla="*/ 161559 h 606761"/>
                <a:gd name="connsiteX77" fmla="*/ 435211 w 607614"/>
                <a:gd name="connsiteY77" fmla="*/ 141821 h 606761"/>
                <a:gd name="connsiteX78" fmla="*/ 455680 w 607614"/>
                <a:gd name="connsiteY78" fmla="*/ 141821 h 606761"/>
                <a:gd name="connsiteX79" fmla="*/ 455680 w 607614"/>
                <a:gd name="connsiteY79" fmla="*/ 161559 h 606761"/>
                <a:gd name="connsiteX80" fmla="*/ 435211 w 607614"/>
                <a:gd name="connsiteY80" fmla="*/ 161559 h 606761"/>
                <a:gd name="connsiteX81" fmla="*/ 395004 w 607614"/>
                <a:gd name="connsiteY81" fmla="*/ 141821 h 606761"/>
                <a:gd name="connsiteX82" fmla="*/ 415473 w 607614"/>
                <a:gd name="connsiteY82" fmla="*/ 141821 h 606761"/>
                <a:gd name="connsiteX83" fmla="*/ 415473 w 607614"/>
                <a:gd name="connsiteY83" fmla="*/ 161559 h 606761"/>
                <a:gd name="connsiteX84" fmla="*/ 395004 w 607614"/>
                <a:gd name="connsiteY84" fmla="*/ 161559 h 606761"/>
                <a:gd name="connsiteX85" fmla="*/ 476271 w 607614"/>
                <a:gd name="connsiteY85" fmla="*/ 100883 h 606761"/>
                <a:gd name="connsiteX86" fmla="*/ 496009 w 607614"/>
                <a:gd name="connsiteY86" fmla="*/ 100883 h 606761"/>
                <a:gd name="connsiteX87" fmla="*/ 496009 w 607614"/>
                <a:gd name="connsiteY87" fmla="*/ 121352 h 606761"/>
                <a:gd name="connsiteX88" fmla="*/ 476271 w 607614"/>
                <a:gd name="connsiteY88" fmla="*/ 121352 h 606761"/>
                <a:gd name="connsiteX89" fmla="*/ 435211 w 607614"/>
                <a:gd name="connsiteY89" fmla="*/ 100883 h 606761"/>
                <a:gd name="connsiteX90" fmla="*/ 455680 w 607614"/>
                <a:gd name="connsiteY90" fmla="*/ 100883 h 606761"/>
                <a:gd name="connsiteX91" fmla="*/ 455680 w 607614"/>
                <a:gd name="connsiteY91" fmla="*/ 121352 h 606761"/>
                <a:gd name="connsiteX92" fmla="*/ 435211 w 607614"/>
                <a:gd name="connsiteY92" fmla="*/ 121352 h 606761"/>
                <a:gd name="connsiteX93" fmla="*/ 395004 w 607614"/>
                <a:gd name="connsiteY93" fmla="*/ 100883 h 606761"/>
                <a:gd name="connsiteX94" fmla="*/ 415473 w 607614"/>
                <a:gd name="connsiteY94" fmla="*/ 100883 h 606761"/>
                <a:gd name="connsiteX95" fmla="*/ 415473 w 607614"/>
                <a:gd name="connsiteY95" fmla="*/ 121352 h 606761"/>
                <a:gd name="connsiteX96" fmla="*/ 395004 w 607614"/>
                <a:gd name="connsiteY96" fmla="*/ 121352 h 606761"/>
                <a:gd name="connsiteX97" fmla="*/ 364577 w 607614"/>
                <a:gd name="connsiteY97" fmla="*/ 81153 h 606761"/>
                <a:gd name="connsiteX98" fmla="*/ 364577 w 607614"/>
                <a:gd name="connsiteY98" fmla="*/ 182020 h 606761"/>
                <a:gd name="connsiteX99" fmla="*/ 526314 w 607614"/>
                <a:gd name="connsiteY99" fmla="*/ 182020 h 606761"/>
                <a:gd name="connsiteX100" fmla="*/ 526314 w 607614"/>
                <a:gd name="connsiteY100" fmla="*/ 81153 h 606761"/>
                <a:gd name="connsiteX101" fmla="*/ 182261 w 607614"/>
                <a:gd name="connsiteY101" fmla="*/ 70528 h 606761"/>
                <a:gd name="connsiteX102" fmla="*/ 151862 w 607614"/>
                <a:gd name="connsiteY102" fmla="*/ 100868 h 606761"/>
                <a:gd name="connsiteX103" fmla="*/ 151862 w 607614"/>
                <a:gd name="connsiteY103" fmla="*/ 131208 h 606761"/>
                <a:gd name="connsiteX104" fmla="*/ 182261 w 607614"/>
                <a:gd name="connsiteY104" fmla="*/ 161548 h 606761"/>
                <a:gd name="connsiteX105" fmla="*/ 202781 w 607614"/>
                <a:gd name="connsiteY105" fmla="*/ 161548 h 606761"/>
                <a:gd name="connsiteX106" fmla="*/ 233180 w 607614"/>
                <a:gd name="connsiteY106" fmla="*/ 131208 h 606761"/>
                <a:gd name="connsiteX107" fmla="*/ 233180 w 607614"/>
                <a:gd name="connsiteY107" fmla="*/ 100868 h 606761"/>
                <a:gd name="connsiteX108" fmla="*/ 202781 w 607614"/>
                <a:gd name="connsiteY108" fmla="*/ 70528 h 606761"/>
                <a:gd name="connsiteX109" fmla="*/ 354706 w 607614"/>
                <a:gd name="connsiteY109" fmla="*/ 60676 h 606761"/>
                <a:gd name="connsiteX110" fmla="*/ 536945 w 607614"/>
                <a:gd name="connsiteY110" fmla="*/ 60676 h 606761"/>
                <a:gd name="connsiteX111" fmla="*/ 546816 w 607614"/>
                <a:gd name="connsiteY111" fmla="*/ 70535 h 606761"/>
                <a:gd name="connsiteX112" fmla="*/ 546816 w 607614"/>
                <a:gd name="connsiteY112" fmla="*/ 191879 h 606761"/>
                <a:gd name="connsiteX113" fmla="*/ 536945 w 607614"/>
                <a:gd name="connsiteY113" fmla="*/ 202497 h 606761"/>
                <a:gd name="connsiteX114" fmla="*/ 354706 w 607614"/>
                <a:gd name="connsiteY114" fmla="*/ 202497 h 606761"/>
                <a:gd name="connsiteX115" fmla="*/ 344075 w 607614"/>
                <a:gd name="connsiteY115" fmla="*/ 191879 h 606761"/>
                <a:gd name="connsiteX116" fmla="*/ 344075 w 607614"/>
                <a:gd name="connsiteY116" fmla="*/ 70535 h 606761"/>
                <a:gd name="connsiteX117" fmla="*/ 354706 w 607614"/>
                <a:gd name="connsiteY117" fmla="*/ 60676 h 606761"/>
                <a:gd name="connsiteX118" fmla="*/ 182261 w 607614"/>
                <a:gd name="connsiteY118" fmla="*/ 50807 h 606761"/>
                <a:gd name="connsiteX119" fmla="*/ 202781 w 607614"/>
                <a:gd name="connsiteY119" fmla="*/ 50807 h 606761"/>
                <a:gd name="connsiteX120" fmla="*/ 252939 w 607614"/>
                <a:gd name="connsiteY120" fmla="*/ 100868 h 606761"/>
                <a:gd name="connsiteX121" fmla="*/ 252939 w 607614"/>
                <a:gd name="connsiteY121" fmla="*/ 131208 h 606761"/>
                <a:gd name="connsiteX122" fmla="*/ 202781 w 607614"/>
                <a:gd name="connsiteY122" fmla="*/ 182028 h 606761"/>
                <a:gd name="connsiteX123" fmla="*/ 182261 w 607614"/>
                <a:gd name="connsiteY123" fmla="*/ 182028 h 606761"/>
                <a:gd name="connsiteX124" fmla="*/ 131343 w 607614"/>
                <a:gd name="connsiteY124" fmla="*/ 131208 h 606761"/>
                <a:gd name="connsiteX125" fmla="*/ 131343 w 607614"/>
                <a:gd name="connsiteY125" fmla="*/ 100868 h 606761"/>
                <a:gd name="connsiteX126" fmla="*/ 182261 w 607614"/>
                <a:gd name="connsiteY126" fmla="*/ 50807 h 606761"/>
                <a:gd name="connsiteX127" fmla="*/ 30381 w 607614"/>
                <a:gd name="connsiteY127" fmla="*/ 20478 h 606761"/>
                <a:gd name="connsiteX128" fmla="*/ 20507 w 607614"/>
                <a:gd name="connsiteY128" fmla="*/ 30338 h 606761"/>
                <a:gd name="connsiteX129" fmla="*/ 20507 w 607614"/>
                <a:gd name="connsiteY129" fmla="*/ 394395 h 606761"/>
                <a:gd name="connsiteX130" fmla="*/ 70635 w 607614"/>
                <a:gd name="connsiteY130" fmla="*/ 394395 h 606761"/>
                <a:gd name="connsiteX131" fmla="*/ 70635 w 607614"/>
                <a:gd name="connsiteY131" fmla="*/ 263183 h 606761"/>
                <a:gd name="connsiteX132" fmla="*/ 142030 w 607614"/>
                <a:gd name="connsiteY132" fmla="*/ 191888 h 606761"/>
                <a:gd name="connsiteX133" fmla="*/ 243046 w 607614"/>
                <a:gd name="connsiteY133" fmla="*/ 191888 h 606761"/>
                <a:gd name="connsiteX134" fmla="*/ 313681 w 607614"/>
                <a:gd name="connsiteY134" fmla="*/ 263183 h 606761"/>
                <a:gd name="connsiteX135" fmla="*/ 313681 w 607614"/>
                <a:gd name="connsiteY135" fmla="*/ 394395 h 606761"/>
                <a:gd name="connsiteX136" fmla="*/ 587107 w 607614"/>
                <a:gd name="connsiteY136" fmla="*/ 394395 h 606761"/>
                <a:gd name="connsiteX137" fmla="*/ 587107 w 607614"/>
                <a:gd name="connsiteY137" fmla="*/ 30338 h 606761"/>
                <a:gd name="connsiteX138" fmla="*/ 577233 w 607614"/>
                <a:gd name="connsiteY138" fmla="*/ 20478 h 606761"/>
                <a:gd name="connsiteX139" fmla="*/ 30381 w 607614"/>
                <a:gd name="connsiteY139" fmla="*/ 0 h 606761"/>
                <a:gd name="connsiteX140" fmla="*/ 577233 w 607614"/>
                <a:gd name="connsiteY140" fmla="*/ 0 h 606761"/>
                <a:gd name="connsiteX141" fmla="*/ 607614 w 607614"/>
                <a:gd name="connsiteY141" fmla="*/ 30338 h 606761"/>
                <a:gd name="connsiteX142" fmla="*/ 607614 w 607614"/>
                <a:gd name="connsiteY142" fmla="*/ 404255 h 606761"/>
                <a:gd name="connsiteX143" fmla="*/ 607614 w 607614"/>
                <a:gd name="connsiteY143" fmla="*/ 495269 h 606761"/>
                <a:gd name="connsiteX144" fmla="*/ 597740 w 607614"/>
                <a:gd name="connsiteY144" fmla="*/ 505887 h 606761"/>
                <a:gd name="connsiteX145" fmla="*/ 394949 w 607614"/>
                <a:gd name="connsiteY145" fmla="*/ 505887 h 606761"/>
                <a:gd name="connsiteX146" fmla="*/ 394949 w 607614"/>
                <a:gd name="connsiteY146" fmla="*/ 606761 h 606761"/>
                <a:gd name="connsiteX147" fmla="*/ 374442 w 607614"/>
                <a:gd name="connsiteY147" fmla="*/ 606761 h 606761"/>
                <a:gd name="connsiteX148" fmla="*/ 374442 w 607614"/>
                <a:gd name="connsiteY148" fmla="*/ 505887 h 606761"/>
                <a:gd name="connsiteX149" fmla="*/ 233172 w 607614"/>
                <a:gd name="connsiteY149" fmla="*/ 505887 h 606761"/>
                <a:gd name="connsiteX150" fmla="*/ 233172 w 607614"/>
                <a:gd name="connsiteY150" fmla="*/ 606761 h 606761"/>
                <a:gd name="connsiteX151" fmla="*/ 212665 w 607614"/>
                <a:gd name="connsiteY151" fmla="*/ 606761 h 606761"/>
                <a:gd name="connsiteX152" fmla="*/ 212665 w 607614"/>
                <a:gd name="connsiteY152" fmla="*/ 505887 h 606761"/>
                <a:gd name="connsiteX153" fmla="*/ 9874 w 607614"/>
                <a:gd name="connsiteY153" fmla="*/ 505887 h 606761"/>
                <a:gd name="connsiteX154" fmla="*/ 0 w 607614"/>
                <a:gd name="connsiteY154" fmla="*/ 495269 h 606761"/>
                <a:gd name="connsiteX155" fmla="*/ 0 w 607614"/>
                <a:gd name="connsiteY155" fmla="*/ 404255 h 606761"/>
                <a:gd name="connsiteX156" fmla="*/ 0 w 607614"/>
                <a:gd name="connsiteY156" fmla="*/ 30338 h 606761"/>
                <a:gd name="connsiteX157" fmla="*/ 30381 w 607614"/>
                <a:gd name="connsiteY157"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07614" h="606761">
                  <a:moveTo>
                    <a:pt x="20507" y="414873"/>
                  </a:moveTo>
                  <a:lnTo>
                    <a:pt x="20507" y="485409"/>
                  </a:lnTo>
                  <a:lnTo>
                    <a:pt x="222539" y="485409"/>
                  </a:lnTo>
                  <a:lnTo>
                    <a:pt x="385075" y="485409"/>
                  </a:lnTo>
                  <a:lnTo>
                    <a:pt x="587107" y="485409"/>
                  </a:lnTo>
                  <a:lnTo>
                    <a:pt x="587107" y="414873"/>
                  </a:lnTo>
                  <a:close/>
                  <a:moveTo>
                    <a:pt x="182272" y="354188"/>
                  </a:moveTo>
                  <a:lnTo>
                    <a:pt x="202741" y="354188"/>
                  </a:lnTo>
                  <a:lnTo>
                    <a:pt x="202741" y="373926"/>
                  </a:lnTo>
                  <a:lnTo>
                    <a:pt x="182272" y="373926"/>
                  </a:lnTo>
                  <a:close/>
                  <a:moveTo>
                    <a:pt x="476271" y="313250"/>
                  </a:moveTo>
                  <a:lnTo>
                    <a:pt x="496009" y="313250"/>
                  </a:lnTo>
                  <a:lnTo>
                    <a:pt x="496009" y="333719"/>
                  </a:lnTo>
                  <a:lnTo>
                    <a:pt x="476271" y="333719"/>
                  </a:lnTo>
                  <a:close/>
                  <a:moveTo>
                    <a:pt x="435211" y="313250"/>
                  </a:moveTo>
                  <a:lnTo>
                    <a:pt x="455680" y="313250"/>
                  </a:lnTo>
                  <a:lnTo>
                    <a:pt x="455680" y="333719"/>
                  </a:lnTo>
                  <a:lnTo>
                    <a:pt x="435211" y="333719"/>
                  </a:lnTo>
                  <a:close/>
                  <a:moveTo>
                    <a:pt x="395004" y="313250"/>
                  </a:moveTo>
                  <a:lnTo>
                    <a:pt x="415473" y="313250"/>
                  </a:lnTo>
                  <a:lnTo>
                    <a:pt x="415473" y="333719"/>
                  </a:lnTo>
                  <a:lnTo>
                    <a:pt x="395004" y="333719"/>
                  </a:lnTo>
                  <a:close/>
                  <a:moveTo>
                    <a:pt x="182272" y="313250"/>
                  </a:moveTo>
                  <a:lnTo>
                    <a:pt x="202741" y="313250"/>
                  </a:lnTo>
                  <a:lnTo>
                    <a:pt x="202741" y="333719"/>
                  </a:lnTo>
                  <a:lnTo>
                    <a:pt x="182272" y="333719"/>
                  </a:lnTo>
                  <a:close/>
                  <a:moveTo>
                    <a:pt x="476271" y="273042"/>
                  </a:moveTo>
                  <a:lnTo>
                    <a:pt x="496009" y="273042"/>
                  </a:lnTo>
                  <a:lnTo>
                    <a:pt x="496009" y="293511"/>
                  </a:lnTo>
                  <a:lnTo>
                    <a:pt x="476271" y="293511"/>
                  </a:lnTo>
                  <a:close/>
                  <a:moveTo>
                    <a:pt x="435211" y="273042"/>
                  </a:moveTo>
                  <a:lnTo>
                    <a:pt x="455680" y="273042"/>
                  </a:lnTo>
                  <a:lnTo>
                    <a:pt x="455680" y="293511"/>
                  </a:lnTo>
                  <a:lnTo>
                    <a:pt x="435211" y="293511"/>
                  </a:lnTo>
                  <a:close/>
                  <a:moveTo>
                    <a:pt x="395004" y="273042"/>
                  </a:moveTo>
                  <a:lnTo>
                    <a:pt x="415473" y="273042"/>
                  </a:lnTo>
                  <a:lnTo>
                    <a:pt x="415473" y="293511"/>
                  </a:lnTo>
                  <a:lnTo>
                    <a:pt x="395004" y="293511"/>
                  </a:lnTo>
                  <a:close/>
                  <a:moveTo>
                    <a:pt x="364577" y="252557"/>
                  </a:moveTo>
                  <a:lnTo>
                    <a:pt x="364577" y="354203"/>
                  </a:lnTo>
                  <a:lnTo>
                    <a:pt x="526314" y="354203"/>
                  </a:lnTo>
                  <a:lnTo>
                    <a:pt x="526314" y="252557"/>
                  </a:lnTo>
                  <a:close/>
                  <a:moveTo>
                    <a:pt x="354706" y="232835"/>
                  </a:moveTo>
                  <a:lnTo>
                    <a:pt x="536945" y="232835"/>
                  </a:lnTo>
                  <a:cubicBezTo>
                    <a:pt x="543019" y="232835"/>
                    <a:pt x="546816" y="236628"/>
                    <a:pt x="546816" y="242696"/>
                  </a:cubicBezTo>
                  <a:lnTo>
                    <a:pt x="546816" y="364064"/>
                  </a:lnTo>
                  <a:cubicBezTo>
                    <a:pt x="546816" y="370132"/>
                    <a:pt x="543019" y="373925"/>
                    <a:pt x="536945" y="373925"/>
                  </a:cubicBezTo>
                  <a:lnTo>
                    <a:pt x="354706" y="373925"/>
                  </a:lnTo>
                  <a:cubicBezTo>
                    <a:pt x="348631" y="373925"/>
                    <a:pt x="344075" y="370132"/>
                    <a:pt x="344075" y="364064"/>
                  </a:cubicBezTo>
                  <a:lnTo>
                    <a:pt x="344075" y="242696"/>
                  </a:lnTo>
                  <a:cubicBezTo>
                    <a:pt x="344075" y="236628"/>
                    <a:pt x="348631" y="232835"/>
                    <a:pt x="354706" y="232835"/>
                  </a:cubicBezTo>
                  <a:close/>
                  <a:moveTo>
                    <a:pt x="176968" y="212366"/>
                  </a:moveTo>
                  <a:lnTo>
                    <a:pt x="193677" y="254840"/>
                  </a:lnTo>
                  <a:lnTo>
                    <a:pt x="209627" y="212366"/>
                  </a:lnTo>
                  <a:close/>
                  <a:moveTo>
                    <a:pt x="142030" y="212366"/>
                  </a:moveTo>
                  <a:cubicBezTo>
                    <a:pt x="113168" y="212366"/>
                    <a:pt x="91142" y="234361"/>
                    <a:pt x="91142" y="263183"/>
                  </a:cubicBezTo>
                  <a:lnTo>
                    <a:pt x="91142" y="394395"/>
                  </a:lnTo>
                  <a:lnTo>
                    <a:pt x="121523" y="394395"/>
                  </a:lnTo>
                  <a:lnTo>
                    <a:pt x="121523" y="293521"/>
                  </a:lnTo>
                  <a:lnTo>
                    <a:pt x="142030" y="293521"/>
                  </a:lnTo>
                  <a:lnTo>
                    <a:pt x="142030" y="394395"/>
                  </a:lnTo>
                  <a:lnTo>
                    <a:pt x="243046" y="394395"/>
                  </a:lnTo>
                  <a:lnTo>
                    <a:pt x="243046" y="293521"/>
                  </a:lnTo>
                  <a:lnTo>
                    <a:pt x="263553" y="293521"/>
                  </a:lnTo>
                  <a:lnTo>
                    <a:pt x="263553" y="394395"/>
                  </a:lnTo>
                  <a:lnTo>
                    <a:pt x="293933" y="394395"/>
                  </a:lnTo>
                  <a:lnTo>
                    <a:pt x="293933" y="263183"/>
                  </a:lnTo>
                  <a:cubicBezTo>
                    <a:pt x="293933" y="234361"/>
                    <a:pt x="271148" y="212366"/>
                    <a:pt x="243046" y="212366"/>
                  </a:cubicBezTo>
                  <a:lnTo>
                    <a:pt x="231653" y="212366"/>
                  </a:lnTo>
                  <a:lnTo>
                    <a:pt x="203551" y="287453"/>
                  </a:lnTo>
                  <a:cubicBezTo>
                    <a:pt x="200513" y="290487"/>
                    <a:pt x="196715" y="293521"/>
                    <a:pt x="192158" y="293521"/>
                  </a:cubicBezTo>
                  <a:cubicBezTo>
                    <a:pt x="188360" y="293521"/>
                    <a:pt x="184563" y="290487"/>
                    <a:pt x="183044" y="287453"/>
                  </a:cubicBezTo>
                  <a:lnTo>
                    <a:pt x="154942" y="212366"/>
                  </a:lnTo>
                  <a:close/>
                  <a:moveTo>
                    <a:pt x="476271" y="141821"/>
                  </a:moveTo>
                  <a:lnTo>
                    <a:pt x="496009" y="141821"/>
                  </a:lnTo>
                  <a:lnTo>
                    <a:pt x="496009" y="161559"/>
                  </a:lnTo>
                  <a:lnTo>
                    <a:pt x="476271" y="161559"/>
                  </a:lnTo>
                  <a:close/>
                  <a:moveTo>
                    <a:pt x="435211" y="141821"/>
                  </a:moveTo>
                  <a:lnTo>
                    <a:pt x="455680" y="141821"/>
                  </a:lnTo>
                  <a:lnTo>
                    <a:pt x="455680" y="161559"/>
                  </a:lnTo>
                  <a:lnTo>
                    <a:pt x="435211" y="161559"/>
                  </a:lnTo>
                  <a:close/>
                  <a:moveTo>
                    <a:pt x="395004" y="141821"/>
                  </a:moveTo>
                  <a:lnTo>
                    <a:pt x="415473" y="141821"/>
                  </a:lnTo>
                  <a:lnTo>
                    <a:pt x="415473" y="161559"/>
                  </a:lnTo>
                  <a:lnTo>
                    <a:pt x="395004" y="161559"/>
                  </a:lnTo>
                  <a:close/>
                  <a:moveTo>
                    <a:pt x="476271" y="100883"/>
                  </a:moveTo>
                  <a:lnTo>
                    <a:pt x="496009" y="100883"/>
                  </a:lnTo>
                  <a:lnTo>
                    <a:pt x="496009" y="121352"/>
                  </a:lnTo>
                  <a:lnTo>
                    <a:pt x="476271" y="121352"/>
                  </a:lnTo>
                  <a:close/>
                  <a:moveTo>
                    <a:pt x="435211" y="100883"/>
                  </a:moveTo>
                  <a:lnTo>
                    <a:pt x="455680" y="100883"/>
                  </a:lnTo>
                  <a:lnTo>
                    <a:pt x="455680" y="121352"/>
                  </a:lnTo>
                  <a:lnTo>
                    <a:pt x="435211" y="121352"/>
                  </a:lnTo>
                  <a:close/>
                  <a:moveTo>
                    <a:pt x="395004" y="100883"/>
                  </a:moveTo>
                  <a:lnTo>
                    <a:pt x="415473" y="100883"/>
                  </a:lnTo>
                  <a:lnTo>
                    <a:pt x="415473" y="121352"/>
                  </a:lnTo>
                  <a:lnTo>
                    <a:pt x="395004" y="121352"/>
                  </a:lnTo>
                  <a:close/>
                  <a:moveTo>
                    <a:pt x="364577" y="81153"/>
                  </a:moveTo>
                  <a:lnTo>
                    <a:pt x="364577" y="182020"/>
                  </a:lnTo>
                  <a:lnTo>
                    <a:pt x="526314" y="182020"/>
                  </a:lnTo>
                  <a:lnTo>
                    <a:pt x="526314" y="81153"/>
                  </a:lnTo>
                  <a:close/>
                  <a:moveTo>
                    <a:pt x="182261" y="70528"/>
                  </a:moveTo>
                  <a:cubicBezTo>
                    <a:pt x="164782" y="70528"/>
                    <a:pt x="151862" y="84181"/>
                    <a:pt x="151862" y="100868"/>
                  </a:cubicBezTo>
                  <a:lnTo>
                    <a:pt x="151862" y="131208"/>
                  </a:lnTo>
                  <a:cubicBezTo>
                    <a:pt x="151862" y="148654"/>
                    <a:pt x="164782" y="161548"/>
                    <a:pt x="182261" y="161548"/>
                  </a:cubicBezTo>
                  <a:lnTo>
                    <a:pt x="202781" y="161548"/>
                  </a:lnTo>
                  <a:cubicBezTo>
                    <a:pt x="219500" y="161548"/>
                    <a:pt x="233180" y="148654"/>
                    <a:pt x="233180" y="131208"/>
                  </a:cubicBezTo>
                  <a:lnTo>
                    <a:pt x="233180" y="100868"/>
                  </a:lnTo>
                  <a:cubicBezTo>
                    <a:pt x="233180" y="84181"/>
                    <a:pt x="219500" y="70528"/>
                    <a:pt x="202781" y="70528"/>
                  </a:cubicBezTo>
                  <a:close/>
                  <a:moveTo>
                    <a:pt x="354706" y="60676"/>
                  </a:moveTo>
                  <a:lnTo>
                    <a:pt x="536945" y="60676"/>
                  </a:lnTo>
                  <a:cubicBezTo>
                    <a:pt x="543019" y="60676"/>
                    <a:pt x="546816" y="64468"/>
                    <a:pt x="546816" y="70535"/>
                  </a:cubicBezTo>
                  <a:lnTo>
                    <a:pt x="546816" y="191879"/>
                  </a:lnTo>
                  <a:cubicBezTo>
                    <a:pt x="546816" y="197947"/>
                    <a:pt x="543019" y="202497"/>
                    <a:pt x="536945" y="202497"/>
                  </a:cubicBezTo>
                  <a:lnTo>
                    <a:pt x="354706" y="202497"/>
                  </a:lnTo>
                  <a:cubicBezTo>
                    <a:pt x="348631" y="202497"/>
                    <a:pt x="344075" y="197947"/>
                    <a:pt x="344075" y="191879"/>
                  </a:cubicBezTo>
                  <a:lnTo>
                    <a:pt x="344075" y="70535"/>
                  </a:lnTo>
                  <a:cubicBezTo>
                    <a:pt x="344075" y="64468"/>
                    <a:pt x="348631" y="60676"/>
                    <a:pt x="354706" y="60676"/>
                  </a:cubicBezTo>
                  <a:close/>
                  <a:moveTo>
                    <a:pt x="182261" y="50807"/>
                  </a:moveTo>
                  <a:lnTo>
                    <a:pt x="202781" y="50807"/>
                  </a:lnTo>
                  <a:cubicBezTo>
                    <a:pt x="230900" y="50807"/>
                    <a:pt x="252939" y="72804"/>
                    <a:pt x="252939" y="100868"/>
                  </a:cubicBezTo>
                  <a:lnTo>
                    <a:pt x="252939" y="131208"/>
                  </a:lnTo>
                  <a:cubicBezTo>
                    <a:pt x="252939" y="160031"/>
                    <a:pt x="230900" y="182028"/>
                    <a:pt x="202781" y="182028"/>
                  </a:cubicBezTo>
                  <a:lnTo>
                    <a:pt x="182261" y="182028"/>
                  </a:lnTo>
                  <a:cubicBezTo>
                    <a:pt x="154142" y="182028"/>
                    <a:pt x="131343" y="160031"/>
                    <a:pt x="131343" y="131208"/>
                  </a:cubicBezTo>
                  <a:lnTo>
                    <a:pt x="131343" y="100868"/>
                  </a:lnTo>
                  <a:cubicBezTo>
                    <a:pt x="131343" y="72804"/>
                    <a:pt x="154142" y="50807"/>
                    <a:pt x="182261" y="50807"/>
                  </a:cubicBezTo>
                  <a:close/>
                  <a:moveTo>
                    <a:pt x="30381" y="20478"/>
                  </a:moveTo>
                  <a:cubicBezTo>
                    <a:pt x="24305" y="20478"/>
                    <a:pt x="20507" y="24270"/>
                    <a:pt x="20507" y="30338"/>
                  </a:cubicBezTo>
                  <a:lnTo>
                    <a:pt x="20507" y="394395"/>
                  </a:lnTo>
                  <a:lnTo>
                    <a:pt x="70635" y="394395"/>
                  </a:lnTo>
                  <a:lnTo>
                    <a:pt x="70635" y="263183"/>
                  </a:lnTo>
                  <a:cubicBezTo>
                    <a:pt x="70635" y="223743"/>
                    <a:pt x="102535" y="191888"/>
                    <a:pt x="142030" y="191888"/>
                  </a:cubicBezTo>
                  <a:lnTo>
                    <a:pt x="243046" y="191888"/>
                  </a:lnTo>
                  <a:cubicBezTo>
                    <a:pt x="282540" y="191888"/>
                    <a:pt x="313681" y="223743"/>
                    <a:pt x="313681" y="263183"/>
                  </a:cubicBezTo>
                  <a:lnTo>
                    <a:pt x="313681" y="394395"/>
                  </a:lnTo>
                  <a:lnTo>
                    <a:pt x="587107" y="394395"/>
                  </a:lnTo>
                  <a:lnTo>
                    <a:pt x="587107" y="30338"/>
                  </a:lnTo>
                  <a:cubicBezTo>
                    <a:pt x="587107" y="24270"/>
                    <a:pt x="583309" y="20478"/>
                    <a:pt x="577233" y="20478"/>
                  </a:cubicBezTo>
                  <a:close/>
                  <a:moveTo>
                    <a:pt x="30381" y="0"/>
                  </a:moveTo>
                  <a:lnTo>
                    <a:pt x="577233" y="0"/>
                  </a:lnTo>
                  <a:cubicBezTo>
                    <a:pt x="594702" y="0"/>
                    <a:pt x="607614" y="12894"/>
                    <a:pt x="607614" y="30338"/>
                  </a:cubicBezTo>
                  <a:lnTo>
                    <a:pt x="607614" y="404255"/>
                  </a:lnTo>
                  <a:lnTo>
                    <a:pt x="607614" y="495269"/>
                  </a:lnTo>
                  <a:cubicBezTo>
                    <a:pt x="607614" y="501336"/>
                    <a:pt x="603816" y="505887"/>
                    <a:pt x="597740" y="505887"/>
                  </a:cubicBezTo>
                  <a:lnTo>
                    <a:pt x="394949" y="505887"/>
                  </a:lnTo>
                  <a:lnTo>
                    <a:pt x="394949" y="606761"/>
                  </a:lnTo>
                  <a:lnTo>
                    <a:pt x="374442" y="606761"/>
                  </a:lnTo>
                  <a:lnTo>
                    <a:pt x="374442" y="505887"/>
                  </a:lnTo>
                  <a:lnTo>
                    <a:pt x="233172" y="505887"/>
                  </a:lnTo>
                  <a:lnTo>
                    <a:pt x="233172" y="606761"/>
                  </a:lnTo>
                  <a:lnTo>
                    <a:pt x="212665" y="606761"/>
                  </a:lnTo>
                  <a:lnTo>
                    <a:pt x="212665" y="505887"/>
                  </a:lnTo>
                  <a:lnTo>
                    <a:pt x="9874" y="505887"/>
                  </a:lnTo>
                  <a:cubicBezTo>
                    <a:pt x="3798" y="505887"/>
                    <a:pt x="0" y="501336"/>
                    <a:pt x="0" y="495269"/>
                  </a:cubicBezTo>
                  <a:lnTo>
                    <a:pt x="0" y="404255"/>
                  </a:lnTo>
                  <a:lnTo>
                    <a:pt x="0" y="30338"/>
                  </a:lnTo>
                  <a:cubicBezTo>
                    <a:pt x="0" y="12894"/>
                    <a:pt x="12912" y="0"/>
                    <a:pt x="30381" y="0"/>
                  </a:cubicBezTo>
                  <a:close/>
                </a:path>
              </a:pathLst>
            </a:custGeom>
            <a:grpFill/>
            <a:ln>
              <a:noFill/>
            </a:ln>
          </p:spPr>
        </p:sp>
      </p:grpSp>
      <p:sp>
        <p:nvSpPr>
          <p:cNvPr id="88079" name="íṧḻïḑé">
            <a:extLst>
              <a:ext uri="{FF2B5EF4-FFF2-40B4-BE49-F238E27FC236}">
                <a16:creationId xmlns:a16="http://schemas.microsoft.com/office/drawing/2014/main" id="{FE02C052-B8B8-4D2B-BCFF-FA6D5BF1B7AF}"/>
              </a:ext>
            </a:extLst>
          </p:cNvPr>
          <p:cNvSpPr>
            <a:spLocks noChangeArrowheads="1"/>
          </p:cNvSpPr>
          <p:nvPr/>
        </p:nvSpPr>
        <p:spPr bwMode="auto">
          <a:xfrm>
            <a:off x="3206744" y="3699474"/>
            <a:ext cx="2306026"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1600" b="1" dirty="0"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solidFill>
                  <a:srgbClr val="FFC000"/>
                </a:solidFill>
                <a:latin typeface="Segoe UI" panose="020B0502040204020203" pitchFamily="34" charset="0"/>
                <a:ea typeface="微软雅黑" panose="020B0503020204020204" pitchFamily="34" charset="-122"/>
                <a:cs typeface="Segoe UI" panose="020B0502040204020203" pitchFamily="34" charset="0"/>
              </a:rPr>
              <a:t>mặt</a:t>
            </a:r>
            <a:endPar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8080" name="binary-code_288856">
            <a:extLst>
              <a:ext uri="{FF2B5EF4-FFF2-40B4-BE49-F238E27FC236}">
                <a16:creationId xmlns:a16="http://schemas.microsoft.com/office/drawing/2014/main" id="{F1CF44EF-240A-4BD9-B538-89362DFBE846}"/>
              </a:ext>
            </a:extLst>
          </p:cNvPr>
          <p:cNvSpPr>
            <a:spLocks noChangeAspect="1"/>
          </p:cNvSpPr>
          <p:nvPr/>
        </p:nvSpPr>
        <p:spPr bwMode="auto">
          <a:xfrm>
            <a:off x="5741173" y="3130549"/>
            <a:ext cx="663575" cy="661987"/>
          </a:xfrm>
          <a:custGeom>
            <a:avLst/>
            <a:gdLst>
              <a:gd name="T0" fmla="*/ 3833332 w 607427"/>
              <a:gd name="T1" fmla="*/ 2374930 h 606439"/>
              <a:gd name="T2" fmla="*/ 2219683 w 607427"/>
              <a:gd name="T3" fmla="*/ 1978978 h 606439"/>
              <a:gd name="T4" fmla="*/ 2421203 w 607427"/>
              <a:gd name="T5" fmla="*/ 1978978 h 606439"/>
              <a:gd name="T6" fmla="*/ 807141 w 607427"/>
              <a:gd name="T7" fmla="*/ 2374930 h 606439"/>
              <a:gd name="T8" fmla="*/ 807141 w 607427"/>
              <a:gd name="T9" fmla="*/ 1978978 h 606439"/>
              <a:gd name="T10" fmla="*/ 4035435 w 607427"/>
              <a:gd name="T11" fmla="*/ 1880173 h 606439"/>
              <a:gd name="T12" fmla="*/ 3531224 w 607427"/>
              <a:gd name="T13" fmla="*/ 2573257 h 606439"/>
              <a:gd name="T14" fmla="*/ 3531224 w 607427"/>
              <a:gd name="T15" fmla="*/ 1781360 h 606439"/>
              <a:gd name="T16" fmla="*/ 2623438 w 607427"/>
              <a:gd name="T17" fmla="*/ 1880173 h 606439"/>
              <a:gd name="T18" fmla="*/ 2118922 w 607427"/>
              <a:gd name="T19" fmla="*/ 2573257 h 606439"/>
              <a:gd name="T20" fmla="*/ 2118922 w 607427"/>
              <a:gd name="T21" fmla="*/ 1781360 h 606439"/>
              <a:gd name="T22" fmla="*/ 1210897 w 607427"/>
              <a:gd name="T23" fmla="*/ 1880173 h 606439"/>
              <a:gd name="T24" fmla="*/ 706379 w 607427"/>
              <a:gd name="T25" fmla="*/ 2573257 h 606439"/>
              <a:gd name="T26" fmla="*/ 706379 w 607427"/>
              <a:gd name="T27" fmla="*/ 1781360 h 606439"/>
              <a:gd name="T28" fmla="*/ 3228335 w 607427"/>
              <a:gd name="T29" fmla="*/ 1880082 h 606439"/>
              <a:gd name="T30" fmla="*/ 3026794 w 607427"/>
              <a:gd name="T31" fmla="*/ 2474430 h 606439"/>
              <a:gd name="T32" fmla="*/ 2864980 w 607427"/>
              <a:gd name="T33" fmla="*/ 2137584 h 606439"/>
              <a:gd name="T34" fmla="*/ 3109907 w 607427"/>
              <a:gd name="T35" fmla="*/ 1776384 h 606439"/>
              <a:gd name="T36" fmla="*/ 1815811 w 607427"/>
              <a:gd name="T37" fmla="*/ 1880082 h 606439"/>
              <a:gd name="T38" fmla="*/ 1614515 w 607427"/>
              <a:gd name="T39" fmla="*/ 2474430 h 606439"/>
              <a:gd name="T40" fmla="*/ 1452928 w 607427"/>
              <a:gd name="T41" fmla="*/ 2137584 h 606439"/>
              <a:gd name="T42" fmla="*/ 1697442 w 607427"/>
              <a:gd name="T43" fmla="*/ 1776384 h 606439"/>
              <a:gd name="T44" fmla="*/ 1008663 w 607427"/>
              <a:gd name="T45" fmla="*/ 1188059 h 606439"/>
              <a:gd name="T46" fmla="*/ 3631923 w 607427"/>
              <a:gd name="T47" fmla="*/ 791982 h 606439"/>
              <a:gd name="T48" fmla="*/ 3833332 w 607427"/>
              <a:gd name="T49" fmla="*/ 791982 h 606439"/>
              <a:gd name="T50" fmla="*/ 1614641 w 607427"/>
              <a:gd name="T51" fmla="*/ 1187665 h 606439"/>
              <a:gd name="T52" fmla="*/ 1614641 w 607427"/>
              <a:gd name="T53" fmla="*/ 791982 h 606439"/>
              <a:gd name="T54" fmla="*/ 4035435 w 607427"/>
              <a:gd name="T55" fmla="*/ 693232 h 606439"/>
              <a:gd name="T56" fmla="*/ 3531224 w 607427"/>
              <a:gd name="T57" fmla="*/ 1385147 h 606439"/>
              <a:gd name="T58" fmla="*/ 3531224 w 607427"/>
              <a:gd name="T59" fmla="*/ 593795 h 606439"/>
              <a:gd name="T60" fmla="*/ 2017444 w 607427"/>
              <a:gd name="T61" fmla="*/ 693232 h 606439"/>
              <a:gd name="T62" fmla="*/ 1513231 w 607427"/>
              <a:gd name="T63" fmla="*/ 1385147 h 606439"/>
              <a:gd name="T64" fmla="*/ 1513231 w 607427"/>
              <a:gd name="T65" fmla="*/ 593795 h 606439"/>
              <a:gd name="T66" fmla="*/ 1210897 w 607427"/>
              <a:gd name="T67" fmla="*/ 693296 h 606439"/>
              <a:gd name="T68" fmla="*/ 706379 w 607427"/>
              <a:gd name="T69" fmla="*/ 1385686 h 606439"/>
              <a:gd name="T70" fmla="*/ 706379 w 607427"/>
              <a:gd name="T71" fmla="*/ 593795 h 606439"/>
              <a:gd name="T72" fmla="*/ 3228335 w 607427"/>
              <a:gd name="T73" fmla="*/ 693122 h 606439"/>
              <a:gd name="T74" fmla="*/ 3026794 w 607427"/>
              <a:gd name="T75" fmla="*/ 1286391 h 606439"/>
              <a:gd name="T76" fmla="*/ 2864980 w 607427"/>
              <a:gd name="T77" fmla="*/ 949765 h 606439"/>
              <a:gd name="T78" fmla="*/ 3109907 w 607427"/>
              <a:gd name="T79" fmla="*/ 588877 h 606439"/>
              <a:gd name="T80" fmla="*/ 2623437 w 607427"/>
              <a:gd name="T81" fmla="*/ 693122 h 606439"/>
              <a:gd name="T82" fmla="*/ 2421170 w 607427"/>
              <a:gd name="T83" fmla="*/ 1286391 h 606439"/>
              <a:gd name="T84" fmla="*/ 2260078 w 607427"/>
              <a:gd name="T85" fmla="*/ 949765 h 606439"/>
              <a:gd name="T86" fmla="*/ 2504820 w 607427"/>
              <a:gd name="T87" fmla="*/ 588877 h 606439"/>
              <a:gd name="T88" fmla="*/ 201477 w 607427"/>
              <a:gd name="T89" fmla="*/ 2969155 h 606439"/>
              <a:gd name="T90" fmla="*/ 4136497 w 607427"/>
              <a:gd name="T91" fmla="*/ 197623 h 606439"/>
              <a:gd name="T92" fmla="*/ 4136497 w 607427"/>
              <a:gd name="T93" fmla="*/ 0 h 606439"/>
              <a:gd name="T94" fmla="*/ 4136497 w 607427"/>
              <a:gd name="T95" fmla="*/ 3760322 h 606439"/>
              <a:gd name="T96" fmla="*/ 3329214 w 607427"/>
              <a:gd name="T97" fmla="*/ 3958649 h 606439"/>
              <a:gd name="T98" fmla="*/ 3732855 w 607427"/>
              <a:gd name="T99" fmla="*/ 4552194 h 606439"/>
              <a:gd name="T100" fmla="*/ 1311673 w 607427"/>
              <a:gd name="T101" fmla="*/ 3958649 h 606439"/>
              <a:gd name="T102" fmla="*/ 504387 w 607427"/>
              <a:gd name="T103" fmla="*/ 3760322 h 606439"/>
              <a:gd name="T104" fmla="*/ 504387 w 607427"/>
              <a:gd name="T105" fmla="*/ 0 h 606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7427" h="606439">
                <a:moveTo>
                  <a:pt x="475368" y="263638"/>
                </a:moveTo>
                <a:lnTo>
                  <a:pt x="475368" y="316386"/>
                </a:lnTo>
                <a:lnTo>
                  <a:pt x="501729" y="316386"/>
                </a:lnTo>
                <a:lnTo>
                  <a:pt x="501729" y="263638"/>
                </a:lnTo>
                <a:lnTo>
                  <a:pt x="475368" y="263638"/>
                </a:lnTo>
                <a:close/>
                <a:moveTo>
                  <a:pt x="290526" y="263638"/>
                </a:moveTo>
                <a:lnTo>
                  <a:pt x="290526" y="316386"/>
                </a:lnTo>
                <a:lnTo>
                  <a:pt x="316902" y="316386"/>
                </a:lnTo>
                <a:lnTo>
                  <a:pt x="316902" y="263638"/>
                </a:lnTo>
                <a:lnTo>
                  <a:pt x="290526" y="263638"/>
                </a:lnTo>
                <a:close/>
                <a:moveTo>
                  <a:pt x="105644" y="263638"/>
                </a:moveTo>
                <a:lnTo>
                  <a:pt x="105644" y="316386"/>
                </a:lnTo>
                <a:lnTo>
                  <a:pt x="132020" y="316386"/>
                </a:lnTo>
                <a:lnTo>
                  <a:pt x="132020" y="263638"/>
                </a:lnTo>
                <a:lnTo>
                  <a:pt x="105644"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lnTo>
                  <a:pt x="105644" y="105524"/>
                </a:lnTo>
                <a:close/>
                <a:moveTo>
                  <a:pt x="475368" y="105507"/>
                </a:moveTo>
                <a:lnTo>
                  <a:pt x="475368" y="158219"/>
                </a:lnTo>
                <a:lnTo>
                  <a:pt x="501729" y="158219"/>
                </a:lnTo>
                <a:lnTo>
                  <a:pt x="501729" y="105507"/>
                </a:lnTo>
                <a:lnTo>
                  <a:pt x="475368" y="105507"/>
                </a:lnTo>
                <a:close/>
                <a:moveTo>
                  <a:pt x="211334" y="105507"/>
                </a:moveTo>
                <a:lnTo>
                  <a:pt x="211334" y="158219"/>
                </a:lnTo>
                <a:lnTo>
                  <a:pt x="237695" y="158219"/>
                </a:lnTo>
                <a:lnTo>
                  <a:pt x="237695" y="105507"/>
                </a:lnTo>
                <a:lnTo>
                  <a:pt x="211334"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lnTo>
                  <a:pt x="66017" y="26327"/>
                </a:ln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8081" name="íṧḻïḑé">
            <a:extLst>
              <a:ext uri="{FF2B5EF4-FFF2-40B4-BE49-F238E27FC236}">
                <a16:creationId xmlns:a16="http://schemas.microsoft.com/office/drawing/2014/main" id="{11363E07-F9DE-47D3-8286-4C5187A6374F}"/>
              </a:ext>
            </a:extLst>
          </p:cNvPr>
          <p:cNvSpPr>
            <a:spLocks noChangeArrowheads="1"/>
          </p:cNvSpPr>
          <p:nvPr/>
        </p:nvSpPr>
        <p:spPr bwMode="auto">
          <a:xfrm>
            <a:off x="4994659" y="3698082"/>
            <a:ext cx="2151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dirty="0">
                <a:solidFill>
                  <a:srgbClr val="FFC000"/>
                </a:solidFill>
                <a:latin typeface="Segoe UI" panose="020B0502040204020203" pitchFamily="34" charset="0"/>
                <a:ea typeface="微软雅黑" panose="020B0503020204020204" pitchFamily="34" charset="-122"/>
                <a:cs typeface="Segoe UI" panose="020B0502040204020203" pitchFamily="34" charset="0"/>
              </a:rPr>
              <a:t>AI Coding</a:t>
            </a:r>
          </a:p>
        </p:txBody>
      </p:sp>
      <p:sp>
        <p:nvSpPr>
          <p:cNvPr id="88082" name="矩形 4">
            <a:extLst>
              <a:ext uri="{FF2B5EF4-FFF2-40B4-BE49-F238E27FC236}">
                <a16:creationId xmlns:a16="http://schemas.microsoft.com/office/drawing/2014/main" id="{6B108E0D-60DE-400D-8727-B4DA1937D68F}"/>
              </a:ext>
            </a:extLst>
          </p:cNvPr>
          <p:cNvSpPr>
            <a:spLocks noChangeArrowheads="1"/>
          </p:cNvSpPr>
          <p:nvPr/>
        </p:nvSpPr>
        <p:spPr bwMode="auto">
          <a:xfrm>
            <a:off x="6907213" y="4370388"/>
            <a:ext cx="5341937" cy="175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284163" indent="-284163"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Xem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trực</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tiếp</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4K@15fps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hóa</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4K@7fps </a:t>
            </a:r>
          </a:p>
          <a:p>
            <a:pPr>
              <a:lnSpc>
                <a:spcPts val="2600"/>
              </a:lnSpc>
              <a:spcBef>
                <a:spcPct val="0"/>
              </a:spcBef>
              <a:buFont typeface="Wingdings" panose="05000000000000000000" pitchFamily="2" charset="2"/>
              <a:buChar char="ü"/>
              <a:defRPr/>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Chuẩn</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nén</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video: AI Coding/H.265+/H.265/H.264+/H.264</a:t>
            </a:r>
          </a:p>
          <a:p>
            <a:pPr>
              <a:lnSpc>
                <a:spcPts val="2600"/>
              </a:lnSpc>
              <a:spcBef>
                <a:spcPct val="0"/>
              </a:spcBef>
              <a:buFont typeface="Wingdings" panose="05000000000000000000" pitchFamily="2" charset="2"/>
              <a:buChar char="ü"/>
            </a:pP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DAC (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kỹ</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thuật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số</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qua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cáp</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đồng</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trục</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a:t>
            </a:r>
          </a:p>
          <a:p>
            <a:pPr>
              <a:lnSpc>
                <a:spcPts val="2600"/>
              </a:lnSpc>
              <a:spcBef>
                <a:spcPct val="0"/>
              </a:spcBef>
              <a:buFont typeface="Wingdings" panose="05000000000000000000" pitchFamily="2" charset="2"/>
              <a:buChar char="ü"/>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Một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chạm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bật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tắt</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nSpc>
                <a:spcPts val="2600"/>
              </a:lnSpc>
              <a:spcBef>
                <a:spcPct val="0"/>
              </a:spcBef>
              <a:buFont typeface="Wingdings" panose="05000000000000000000" pitchFamily="2" charset="2"/>
              <a:buChar char="ü"/>
            </a:pP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Tùy</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chỉnh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88083" name="图片 1">
            <a:extLst>
              <a:ext uri="{FF2B5EF4-FFF2-40B4-BE49-F238E27FC236}">
                <a16:creationId xmlns:a16="http://schemas.microsoft.com/office/drawing/2014/main" id="{34FB58F5-935B-483F-A889-D1C6B9471B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9289" y="4844257"/>
            <a:ext cx="730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518A6F9-3551-4251-89CE-DD421F99DAA2}"/>
              </a:ext>
            </a:extLst>
          </p:cNvPr>
          <p:cNvPicPr>
            <a:picLocks noChangeAspect="1"/>
          </p:cNvPicPr>
          <p:nvPr/>
        </p:nvPicPr>
        <p:blipFill>
          <a:blip r:embed="rId6"/>
          <a:stretch>
            <a:fillRect/>
          </a:stretch>
        </p:blipFill>
        <p:spPr>
          <a:xfrm flipH="1">
            <a:off x="6307328" y="0"/>
            <a:ext cx="5884672" cy="3793631"/>
          </a:xfrm>
          <a:prstGeom prst="parallelogram">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2" name="Rectangle 1"/>
          <p:cNvSpPr/>
          <p:nvPr/>
        </p:nvSpPr>
        <p:spPr>
          <a:xfrm>
            <a:off x="6907213" y="4085612"/>
            <a:ext cx="1656223" cy="369332"/>
          </a:xfrm>
          <a:prstGeom prst="rect">
            <a:avLst/>
          </a:prstGeom>
        </p:spPr>
        <p:txBody>
          <a:bodyPr wrap="none">
            <a:spAutoFit/>
          </a:bodyPr>
          <a:lstStyle/>
          <a:p>
            <a:r>
              <a:rPr lang="vi-VN" b="1" i="1" dirty="0">
                <a:solidFill>
                  <a:schemeClr val="accent5">
                    <a:lumMod val="50000"/>
                  </a:schemeClr>
                </a:solidFill>
                <a:latin typeface="Segoe UI" panose="020B0502040204020203" pitchFamily="34" charset="0"/>
                <a:cs typeface="Segoe UI" panose="020B0502040204020203" pitchFamily="34" charset="0"/>
              </a:rPr>
              <a:t>Điểm nổi bật</a:t>
            </a:r>
            <a:r>
              <a:rPr lang="en-US" b="1" i="1" dirty="0">
                <a:solidFill>
                  <a:schemeClr val="accent5">
                    <a:lumMod val="50000"/>
                  </a:schemeClr>
                </a:solidFill>
                <a:latin typeface="Segoe UI" panose="020B0502040204020203" pitchFamily="34" charset="0"/>
                <a:cs typeface="Segoe UI" panose="020B0502040204020203" pitchFamily="34" charset="0"/>
              </a:rPr>
              <a:t>:</a:t>
            </a:r>
            <a:endParaRPr lang="zh-CN" altLang="en-US" sz="2800" b="1" i="1" dirty="0">
              <a:solidFill>
                <a:schemeClr val="accent5">
                  <a:lumMod val="50000"/>
                </a:schemeClr>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5">
            <a:extLst>
              <a:ext uri="{FF2B5EF4-FFF2-40B4-BE49-F238E27FC236}">
                <a16:creationId xmlns:a16="http://schemas.microsoft.com/office/drawing/2014/main" id="{337247CF-39E1-4A6F-8518-6EF1C4584D67}"/>
              </a:ext>
            </a:extLst>
          </p:cNvPr>
          <p:cNvSpPr txBox="1">
            <a:spLocks/>
          </p:cNvSpPr>
          <p:nvPr/>
        </p:nvSpPr>
        <p:spPr>
          <a:xfrm>
            <a:off x="249470" y="200759"/>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Hỗ</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trợ</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5MP 16:9</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90115" name="组合 6">
            <a:extLst>
              <a:ext uri="{FF2B5EF4-FFF2-40B4-BE49-F238E27FC236}">
                <a16:creationId xmlns:a16="http://schemas.microsoft.com/office/drawing/2014/main" id="{C948B770-8F48-4F57-A753-2D6227818820}"/>
              </a:ext>
            </a:extLst>
          </p:cNvPr>
          <p:cNvGrpSpPr>
            <a:grpSpLocks/>
          </p:cNvGrpSpPr>
          <p:nvPr/>
        </p:nvGrpSpPr>
        <p:grpSpPr bwMode="auto">
          <a:xfrm>
            <a:off x="784225" y="1606550"/>
            <a:ext cx="4694238" cy="4354513"/>
            <a:chOff x="522514" y="1915885"/>
            <a:chExt cx="4114801" cy="3815376"/>
          </a:xfrm>
        </p:grpSpPr>
        <p:pic>
          <p:nvPicPr>
            <p:cNvPr id="90121" name="图片 11">
              <a:extLst>
                <a:ext uri="{FF2B5EF4-FFF2-40B4-BE49-F238E27FC236}">
                  <a16:creationId xmlns:a16="http://schemas.microsoft.com/office/drawing/2014/main" id="{8047FA48-CE45-4982-830C-91E8FAFD1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4" y="1915885"/>
              <a:ext cx="4114801" cy="31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图片 2">
              <a:extLst>
                <a:ext uri="{FF2B5EF4-FFF2-40B4-BE49-F238E27FC236}">
                  <a16:creationId xmlns:a16="http://schemas.microsoft.com/office/drawing/2014/main" id="{F2F3D37A-6A68-441C-882F-4F15FD0B5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15" y="2030185"/>
              <a:ext cx="3744686" cy="22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文本框 3">
              <a:extLst>
                <a:ext uri="{FF2B5EF4-FFF2-40B4-BE49-F238E27FC236}">
                  <a16:creationId xmlns:a16="http://schemas.microsoft.com/office/drawing/2014/main" id="{690FAB25-548C-453B-994C-593B5D47161F}"/>
                </a:ext>
              </a:extLst>
            </p:cNvPr>
            <p:cNvSpPr txBox="1">
              <a:spLocks noChangeArrowheads="1"/>
            </p:cNvSpPr>
            <p:nvPr/>
          </p:nvSpPr>
          <p:spPr bwMode="auto">
            <a:xfrm>
              <a:off x="725715" y="5326743"/>
              <a:ext cx="3744686" cy="40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2400" b="1" dirty="0" smtClean="0">
                  <a:solidFill>
                    <a:srgbClr val="FF0000"/>
                  </a:solidFill>
                  <a:latin typeface="Segoe UI" panose="020B0502040204020203" pitchFamily="34" charset="0"/>
                  <a:ea typeface="宋体" panose="02010600030101010101" pitchFamily="2" charset="-122"/>
                  <a:cs typeface="Segoe UI" panose="020B0502040204020203" pitchFamily="34" charset="0"/>
                </a:rPr>
                <a:t>5MP 16:9</a:t>
              </a:r>
              <a:endParaRPr lang="zh-CN" altLang="en-US" sz="2400" b="1" dirty="0">
                <a:solidFill>
                  <a:srgbClr val="FF0000"/>
                </a:solidFill>
                <a:latin typeface="Segoe UI" panose="020B0502040204020203" pitchFamily="34" charset="0"/>
                <a:ea typeface="宋体" panose="02010600030101010101" pitchFamily="2" charset="-122"/>
                <a:cs typeface="Segoe UI" panose="020B0502040204020203" pitchFamily="34" charset="0"/>
              </a:endParaRPr>
            </a:p>
          </p:txBody>
        </p:sp>
      </p:grpSp>
      <p:grpSp>
        <p:nvGrpSpPr>
          <p:cNvPr id="90116" name="组合 5">
            <a:extLst>
              <a:ext uri="{FF2B5EF4-FFF2-40B4-BE49-F238E27FC236}">
                <a16:creationId xmlns:a16="http://schemas.microsoft.com/office/drawing/2014/main" id="{6BAB8E21-8142-4939-88C5-876140D98E2B}"/>
              </a:ext>
            </a:extLst>
          </p:cNvPr>
          <p:cNvGrpSpPr>
            <a:grpSpLocks/>
          </p:cNvGrpSpPr>
          <p:nvPr/>
        </p:nvGrpSpPr>
        <p:grpSpPr bwMode="auto">
          <a:xfrm>
            <a:off x="6262688" y="1606550"/>
            <a:ext cx="4695825" cy="4352885"/>
            <a:chOff x="4971142" y="1915885"/>
            <a:chExt cx="4114801" cy="3813949"/>
          </a:xfrm>
        </p:grpSpPr>
        <p:pic>
          <p:nvPicPr>
            <p:cNvPr id="90117" name="图片 11">
              <a:extLst>
                <a:ext uri="{FF2B5EF4-FFF2-40B4-BE49-F238E27FC236}">
                  <a16:creationId xmlns:a16="http://schemas.microsoft.com/office/drawing/2014/main" id="{16C4A59F-CFE2-4991-8585-A793F5A3F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142" y="1915885"/>
              <a:ext cx="4114801" cy="31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8" name="组合 4">
              <a:extLst>
                <a:ext uri="{FF2B5EF4-FFF2-40B4-BE49-F238E27FC236}">
                  <a16:creationId xmlns:a16="http://schemas.microsoft.com/office/drawing/2014/main" id="{4CC86446-8B72-4C8F-AA18-F4D4962496B6}"/>
                </a:ext>
              </a:extLst>
            </p:cNvPr>
            <p:cNvGrpSpPr>
              <a:grpSpLocks/>
            </p:cNvGrpSpPr>
            <p:nvPr/>
          </p:nvGrpSpPr>
          <p:grpSpPr bwMode="auto">
            <a:xfrm>
              <a:off x="5145314" y="2097994"/>
              <a:ext cx="3766457" cy="3631840"/>
              <a:chOff x="5145314" y="2097994"/>
              <a:chExt cx="3766457" cy="3631840"/>
            </a:xfrm>
          </p:grpSpPr>
          <p:pic>
            <p:nvPicPr>
              <p:cNvPr id="90119" name="图片 14">
                <a:extLst>
                  <a:ext uri="{FF2B5EF4-FFF2-40B4-BE49-F238E27FC236}">
                    <a16:creationId xmlns:a16="http://schemas.microsoft.com/office/drawing/2014/main" id="{EB775D3E-BA0D-4D6D-985A-1F73D570A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4215"/>
              <a:stretch>
                <a:fillRect/>
              </a:stretch>
            </p:blipFill>
            <p:spPr bwMode="auto">
              <a:xfrm>
                <a:off x="5145314" y="2097994"/>
                <a:ext cx="3766457" cy="21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文本框 18">
                <a:extLst>
                  <a:ext uri="{FF2B5EF4-FFF2-40B4-BE49-F238E27FC236}">
                    <a16:creationId xmlns:a16="http://schemas.microsoft.com/office/drawing/2014/main" id="{FF5E5E7F-2648-46D4-A1C6-19FAC8948D1B}"/>
                  </a:ext>
                </a:extLst>
              </p:cNvPr>
              <p:cNvSpPr txBox="1">
                <a:spLocks noChangeArrowheads="1"/>
              </p:cNvSpPr>
              <p:nvPr/>
            </p:nvSpPr>
            <p:spPr bwMode="auto">
              <a:xfrm>
                <a:off x="5145314" y="5325316"/>
                <a:ext cx="3744686" cy="40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2400" dirty="0" smtClean="0">
                    <a:latin typeface="Segoe UI" panose="020B0502040204020203" pitchFamily="34" charset="0"/>
                    <a:ea typeface="宋体" panose="02010600030101010101" pitchFamily="2" charset="-122"/>
                    <a:cs typeface="Segoe UI" panose="020B0502040204020203" pitchFamily="34" charset="0"/>
                  </a:rPr>
                  <a:t>5MP 4:3</a:t>
                </a:r>
                <a:endParaRPr lang="zh-CN" altLang="en-US" sz="2400" dirty="0">
                  <a:latin typeface="Segoe UI" panose="020B0502040204020203" pitchFamily="34" charset="0"/>
                  <a:ea typeface="宋体" panose="02010600030101010101" pitchFamily="2" charset="-122"/>
                  <a:cs typeface="Segoe UI" panose="020B0502040204020203" pitchFamily="34" charset="0"/>
                </a:endParaRPr>
              </a:p>
            </p:txBody>
          </p:sp>
        </p:grpSp>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84D2DC6B-0E8A-4DC8-BE93-499E8669E2E4}"/>
              </a:ext>
            </a:extLst>
          </p:cNvPr>
          <p:cNvGraphicFramePr>
            <a:graphicFrameLocks noGrp="1"/>
          </p:cNvGraphicFramePr>
          <p:nvPr>
            <p:extLst>
              <p:ext uri="{D42A27DB-BD31-4B8C-83A1-F6EECF244321}">
                <p14:modId xmlns:p14="http://schemas.microsoft.com/office/powerpoint/2010/main" val="3714072926"/>
              </p:ext>
            </p:extLst>
          </p:nvPr>
        </p:nvGraphicFramePr>
        <p:xfrm>
          <a:off x="501650" y="2203450"/>
          <a:ext cx="11077575" cy="4213225"/>
        </p:xfrm>
        <a:graphic>
          <a:graphicData uri="http://schemas.openxmlformats.org/drawingml/2006/table">
            <a:tbl>
              <a:tblPr/>
              <a:tblGrid>
                <a:gridCol w="1915933">
                  <a:extLst>
                    <a:ext uri="{9D8B030D-6E8A-4147-A177-3AD203B41FA5}">
                      <a16:colId xmlns:a16="http://schemas.microsoft.com/office/drawing/2014/main" val="20000"/>
                    </a:ext>
                  </a:extLst>
                </a:gridCol>
                <a:gridCol w="4781122">
                  <a:extLst>
                    <a:ext uri="{9D8B030D-6E8A-4147-A177-3AD203B41FA5}">
                      <a16:colId xmlns:a16="http://schemas.microsoft.com/office/drawing/2014/main" val="20001"/>
                    </a:ext>
                  </a:extLst>
                </a:gridCol>
                <a:gridCol w="4380520">
                  <a:extLst>
                    <a:ext uri="{9D8B030D-6E8A-4147-A177-3AD203B41FA5}">
                      <a16:colId xmlns:a16="http://schemas.microsoft.com/office/drawing/2014/main" val="20002"/>
                    </a:ext>
                  </a:extLst>
                </a:gridCol>
              </a:tblGrid>
              <a:tr h="8604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Khả</a:t>
                      </a:r>
                      <a:r>
                        <a:rPr kumimoji="0" lang="en-US" altLang="zh-CN" sz="1600" b="1" i="0" u="none" strike="noStrike" cap="none" normalizeH="0" baseline="0" dirty="0"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 </a:t>
                      </a:r>
                      <a:r>
                        <a:rPr kumimoji="0" lang="en-US" altLang="zh-CN" sz="1600" b="1" i="0" u="none" strike="noStrike" cap="none" normalizeH="0" baseline="0" dirty="0" err="1"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năng</a:t>
                      </a:r>
                      <a:r>
                        <a:rPr kumimoji="0" lang="en-US" altLang="zh-CN" sz="1600" b="1" i="0" u="none" strike="noStrike" cap="none" normalizeH="0" baseline="0" dirty="0"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 </a:t>
                      </a:r>
                      <a:r>
                        <a:rPr kumimoji="0" lang="en-US" altLang="zh-CN" sz="1600" b="1" i="0" u="none" strike="noStrike" cap="none" normalizeH="0" baseline="0" dirty="0" err="1"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tương</a:t>
                      </a:r>
                      <a:r>
                        <a:rPr kumimoji="0" lang="en-US" altLang="zh-CN" sz="1600" b="1" i="0" u="none" strike="noStrike" cap="none" normalizeH="0" baseline="0" dirty="0"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 </a:t>
                      </a:r>
                      <a:r>
                        <a:rPr kumimoji="0" lang="en-US" altLang="zh-CN" sz="1600" b="1" i="0" u="none" strike="noStrike" cap="none" normalizeH="0" baseline="0" dirty="0" err="1" smtClean="0">
                          <a:ln>
                            <a:noFill/>
                          </a:ln>
                          <a:solidFill>
                            <a:schemeClr val="bg1"/>
                          </a:solidFill>
                          <a:effectLst/>
                          <a:latin typeface="Segoe UI" panose="020B0502040204020203" pitchFamily="34" charset="0"/>
                          <a:ea typeface="宋体" panose="02010600030101010101" pitchFamily="2" charset="-122"/>
                          <a:cs typeface="Segoe UI" panose="020B0502040204020203" pitchFamily="34" charset="0"/>
                        </a:rPr>
                        <a:t>thích</a:t>
                      </a:r>
                      <a:endParaRPr kumimoji="0" lang="zh-CN" altLang="en-US" sz="1600" b="1" i="0" u="none" strike="noStrike" cap="none" normalizeH="0" baseline="0" dirty="0">
                        <a:ln>
                          <a:noFill/>
                        </a:ln>
                        <a:solidFill>
                          <a:schemeClr val="bg1"/>
                        </a:solidFill>
                        <a:effectLst/>
                        <a:latin typeface="Segoe UI" panose="020B0502040204020203" pitchFamily="34" charset="0"/>
                        <a:ea typeface="等线" panose="02010600030101010101" pitchFamily="2" charset="-122"/>
                        <a:cs typeface="Segoe UI"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bg1"/>
                          </a:solidFill>
                          <a:effectLst/>
                          <a:latin typeface="Segoe UI Light" panose="020B0502040204020203" pitchFamily="34" charset="0"/>
                          <a:ea typeface="宋体" panose="02010600030101010101" pitchFamily="2" charset="-122"/>
                          <a:cs typeface="Segoe UI Light" panose="020B0502040204020203" pitchFamily="34" charset="0"/>
                        </a:rPr>
                        <a:t>HK</a:t>
                      </a:r>
                      <a:endParaRPr kumimoji="0" lang="en-US" altLang="zh-CN" sz="1600" b="1" i="0" u="none" strike="noStrike" cap="none" normalizeH="0" baseline="0" dirty="0">
                        <a:ln>
                          <a:noFill/>
                        </a:ln>
                        <a:solidFill>
                          <a:schemeClr val="bg1"/>
                        </a:solidFill>
                        <a:effectLst/>
                        <a:latin typeface="Segoe UI Light" panose="020B0502040204020203" pitchFamily="34" charset="0"/>
                        <a:ea typeface="宋体" panose="02010600030101010101" pitchFamily="2" charset="-122"/>
                        <a:cs typeface="Segoe UI Light"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chemeClr val="tx1"/>
                          </a:solidFill>
                          <a:effectLst/>
                          <a:latin typeface="Segoe UI Light" panose="020B0502040204020203" pitchFamily="34" charset="0"/>
                          <a:ea typeface="宋体" panose="02010600030101010101" pitchFamily="2" charset="-122"/>
                          <a:cs typeface="Segoe UI Light" panose="020B0502040204020203" pitchFamily="34" charset="0"/>
                        </a:rPr>
                        <a:t>Dòng</a:t>
                      </a:r>
                      <a:r>
                        <a:rPr kumimoji="0" lang="en-US" altLang="zh-CN" sz="1600" b="1" i="0" u="none" strike="noStrike" cap="none" normalizeH="0" baseline="0" dirty="0" smtClean="0">
                          <a:ln>
                            <a:noFill/>
                          </a:ln>
                          <a:solidFill>
                            <a:schemeClr val="tx1"/>
                          </a:solidFill>
                          <a:effectLst/>
                          <a:latin typeface="Segoe UI Light" panose="020B0502040204020203" pitchFamily="34" charset="0"/>
                          <a:ea typeface="宋体" panose="02010600030101010101" pitchFamily="2" charset="-122"/>
                          <a:cs typeface="Segoe UI Light" panose="020B0502040204020203" pitchFamily="34" charset="0"/>
                        </a:rPr>
                        <a:t> HUHI</a:t>
                      </a:r>
                      <a:endParaRPr kumimoji="0" lang="zh-CN" altLang="en-US" sz="1600" b="1" i="0" u="none" strike="noStrike" cap="none" normalizeH="0" baseline="0" dirty="0">
                        <a:ln>
                          <a:noFill/>
                        </a:ln>
                        <a:solidFill>
                          <a:schemeClr val="tx1"/>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latin typeface="Segoe UI Light" panose="020B0502040204020203" pitchFamily="34" charset="0"/>
                          <a:ea typeface="宋体" panose="02010600030101010101" pitchFamily="2" charset="-122"/>
                          <a:cs typeface="Segoe UI Light" panose="020B0502040204020203" pitchFamily="34" charset="0"/>
                        </a:rPr>
                        <a:t>DH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rgbClr val="FFFF00"/>
                          </a:solidFill>
                          <a:effectLst/>
                          <a:latin typeface="Segoe UI Light" panose="020B0502040204020203" pitchFamily="34" charset="0"/>
                          <a:ea typeface="宋体" panose="02010600030101010101" pitchFamily="2" charset="-122"/>
                          <a:cs typeface="Segoe UI Light" panose="020B0502040204020203" pitchFamily="34" charset="0"/>
                        </a:rPr>
                        <a:t>Dòng</a:t>
                      </a:r>
                      <a:r>
                        <a:rPr kumimoji="0" lang="en-US" altLang="zh-CN" sz="1600" b="1" i="0" u="none" strike="noStrike" cap="none" normalizeH="0" baseline="0" dirty="0" smtClean="0">
                          <a:ln>
                            <a:noFill/>
                          </a:ln>
                          <a:solidFill>
                            <a:srgbClr val="FFFF00"/>
                          </a:solidFill>
                          <a:effectLst/>
                          <a:latin typeface="Segoe UI Light" panose="020B0502040204020203" pitchFamily="34" charset="0"/>
                          <a:ea typeface="宋体" panose="02010600030101010101" pitchFamily="2" charset="-122"/>
                          <a:cs typeface="Segoe UI Light" panose="020B0502040204020203" pitchFamily="34" charset="0"/>
                        </a:rPr>
                        <a:t> 5000-4KL</a:t>
                      </a:r>
                      <a:endParaRPr kumimoji="0" lang="zh-CN" altLang="en-US" sz="1600" b="1" i="0" u="none" strike="noStrike" cap="none" normalizeH="0" baseline="0" dirty="0">
                        <a:ln>
                          <a:noFill/>
                        </a:ln>
                        <a:solidFill>
                          <a:srgbClr val="FFFF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10000"/>
                  </a:ext>
                </a:extLst>
              </a:tr>
              <a:tr h="1187450">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TVI</a:t>
                      </a:r>
                      <a:endParaRPr kumimoji="0" lang="zh-CN" altLang="en-US" sz="1800" b="0" i="0" u="none" strike="noStrike" cap="none" normalizeH="0" baseline="0" dirty="0">
                        <a:ln>
                          <a:noFill/>
                        </a:ln>
                        <a:solidFill>
                          <a:schemeClr val="bg1"/>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4K (for 4-ch device, only the first channel supports), 5MP, 4MP, 3MP,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FF0000"/>
                          </a:solidFill>
                          <a:effectLst/>
                          <a:latin typeface="Segoe UI Light" panose="020B0502040204020203" pitchFamily="34" charset="0"/>
                          <a:ea typeface="宋体" panose="02010600030101010101" pitchFamily="2" charset="-122"/>
                          <a:cs typeface="Segoe UI Light" panose="020B0502040204020203" pitchFamily="34" charset="0"/>
                        </a:rPr>
                        <a:t>4K, </a:t>
                      </a: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5MP, 4MP, 3MP,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1016000">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CVI</a:t>
                      </a:r>
                      <a:endParaRPr kumimoji="0" lang="en-US" altLang="zh-CN" sz="1800" b="0" i="0" u="none" strike="noStrike" cap="none" normalizeH="0" baseline="0" dirty="0">
                        <a:ln>
                          <a:noFill/>
                        </a:ln>
                        <a:solidFill>
                          <a:schemeClr val="bg1"/>
                        </a:solidFill>
                        <a:effectLst/>
                        <a:latin typeface="Segoe UI Light" panose="020B0502040204020203" pitchFamily="34" charset="0"/>
                        <a:ea typeface="宋体"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4MP,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FF0000"/>
                          </a:solidFill>
                          <a:effectLst/>
                          <a:latin typeface="Segoe UI Light" panose="020B0502040204020203" pitchFamily="34" charset="0"/>
                          <a:ea typeface="宋体" panose="02010600030101010101" pitchFamily="2" charset="-122"/>
                          <a:cs typeface="Segoe UI Light" panose="020B0502040204020203" pitchFamily="34" charset="0"/>
                        </a:rPr>
                        <a:t>4K, 6MP, 5MP, </a:t>
                      </a: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4MP,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1149350">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AHD</a:t>
                      </a:r>
                      <a:endParaRPr kumimoji="0" lang="zh-CN" altLang="en-US" sz="1800" b="0" i="0" u="none" strike="noStrike" cap="none" normalizeH="0" baseline="0" dirty="0">
                        <a:ln>
                          <a:noFill/>
                        </a:ln>
                        <a:solidFill>
                          <a:schemeClr val="bg1"/>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5MP, 4MP, 3MP,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rgbClr val="000000"/>
                          </a:solidFill>
                          <a:effectLst/>
                          <a:latin typeface="Segoe UI Light" panose="020B0502040204020203" pitchFamily="34" charset="0"/>
                          <a:ea typeface="宋体" panose="02010600030101010101" pitchFamily="2" charset="-122"/>
                          <a:cs typeface="Segoe UI Light" panose="020B0502040204020203" pitchFamily="34" charset="0"/>
                        </a:rPr>
                        <a:t>5MP, 4MP, 3MP, 1080P/720P@25/30fps</a:t>
                      </a:r>
                      <a:endParaRPr kumimoji="0" lang="zh-CN" altLang="en-US" sz="1600" b="0" i="0" u="none" strike="noStrike" cap="none" normalizeH="0" baseline="0" dirty="0">
                        <a:ln>
                          <a:noFill/>
                        </a:ln>
                        <a:solidFill>
                          <a:srgbClr val="000000"/>
                        </a:solidFill>
                        <a:effectLst/>
                        <a:latin typeface="Segoe UI Light" panose="020B0502040204020203" pitchFamily="34" charset="0"/>
                        <a:ea typeface="等线" panose="02010600030101010101" pitchFamily="2" charset="-122"/>
                        <a:cs typeface="Segoe UI Light" panose="020B0502040204020203" pitchFamily="34" charset="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
        <p:nvSpPr>
          <p:cNvPr id="92184" name="like_319980">
            <a:extLst>
              <a:ext uri="{FF2B5EF4-FFF2-40B4-BE49-F238E27FC236}">
                <a16:creationId xmlns:a16="http://schemas.microsoft.com/office/drawing/2014/main" id="{165AAB40-98CE-48B4-89D6-D054FD38745F}"/>
              </a:ext>
            </a:extLst>
          </p:cNvPr>
          <p:cNvSpPr>
            <a:spLocks noChangeAspect="1"/>
          </p:cNvSpPr>
          <p:nvPr/>
        </p:nvSpPr>
        <p:spPr bwMode="auto">
          <a:xfrm>
            <a:off x="10933113" y="3716338"/>
            <a:ext cx="534987" cy="481012"/>
          </a:xfrm>
          <a:custGeom>
            <a:avLst/>
            <a:gdLst>
              <a:gd name="T0" fmla="*/ 2147483646 w 6827"/>
              <a:gd name="T1" fmla="*/ 2147483646 h 6827"/>
              <a:gd name="T2" fmla="*/ 2147483646 w 6827"/>
              <a:gd name="T3" fmla="*/ 2147483646 h 6827"/>
              <a:gd name="T4" fmla="*/ 2147483646 w 6827"/>
              <a:gd name="T5" fmla="*/ 2147483646 h 6827"/>
              <a:gd name="T6" fmla="*/ 2147483646 w 6827"/>
              <a:gd name="T7" fmla="*/ 0 h 6827"/>
              <a:gd name="T8" fmla="*/ 2147483646 w 6827"/>
              <a:gd name="T9" fmla="*/ 2147483646 h 6827"/>
              <a:gd name="T10" fmla="*/ 2147483646 w 6827"/>
              <a:gd name="T11" fmla="*/ 2147483646 h 6827"/>
              <a:gd name="T12" fmla="*/ 2147483646 w 6827"/>
              <a:gd name="T13" fmla="*/ 2147483646 h 6827"/>
              <a:gd name="T14" fmla="*/ 0 w 6827"/>
              <a:gd name="T15" fmla="*/ 2147483646 h 6827"/>
              <a:gd name="T16" fmla="*/ 2147483646 w 6827"/>
              <a:gd name="T17" fmla="*/ 2147483646 h 6827"/>
              <a:gd name="T18" fmla="*/ 2147483646 w 6827"/>
              <a:gd name="T19" fmla="*/ 2147483646 h 6827"/>
              <a:gd name="T20" fmla="*/ 2147483646 w 6827"/>
              <a:gd name="T21" fmla="*/ 2147483646 h 6827"/>
              <a:gd name="T22" fmla="*/ 2147483646 w 6827"/>
              <a:gd name="T23" fmla="*/ 2147483646 h 6827"/>
              <a:gd name="T24" fmla="*/ 2147483646 w 6827"/>
              <a:gd name="T25" fmla="*/ 2147483646 h 6827"/>
              <a:gd name="T26" fmla="*/ 2147483646 w 6827"/>
              <a:gd name="T27" fmla="*/ 2147483646 h 6827"/>
              <a:gd name="T28" fmla="*/ 2147483646 w 6827"/>
              <a:gd name="T29" fmla="*/ 2147483646 h 6827"/>
              <a:gd name="T30" fmla="*/ 2147483646 w 6827"/>
              <a:gd name="T31" fmla="*/ 2147483646 h 6827"/>
              <a:gd name="T32" fmla="*/ 2147483646 w 6827"/>
              <a:gd name="T33" fmla="*/ 2147483646 h 6827"/>
              <a:gd name="T34" fmla="*/ 2147483646 w 6827"/>
              <a:gd name="T35" fmla="*/ 2147483646 h 6827"/>
              <a:gd name="T36" fmla="*/ 2147483646 w 6827"/>
              <a:gd name="T37" fmla="*/ 2147483646 h 6827"/>
              <a:gd name="T38" fmla="*/ 2147483646 w 6827"/>
              <a:gd name="T39" fmla="*/ 2147483646 h 6827"/>
              <a:gd name="T40" fmla="*/ 2147483646 w 6827"/>
              <a:gd name="T41" fmla="*/ 2147483646 h 6827"/>
              <a:gd name="T42" fmla="*/ 2147483646 w 6827"/>
              <a:gd name="T43" fmla="*/ 2147483646 h 6827"/>
              <a:gd name="T44" fmla="*/ 2147483646 w 6827"/>
              <a:gd name="T45" fmla="*/ 2147483646 h 6827"/>
              <a:gd name="T46" fmla="*/ 2147483646 w 6827"/>
              <a:gd name="T47" fmla="*/ 2147483646 h 6827"/>
              <a:gd name="T48" fmla="*/ 2147483646 w 6827"/>
              <a:gd name="T49" fmla="*/ 2147483646 h 6827"/>
              <a:gd name="T50" fmla="*/ 2147483646 w 6827"/>
              <a:gd name="T51" fmla="*/ 2147483646 h 6827"/>
              <a:gd name="T52" fmla="*/ 2147483646 w 6827"/>
              <a:gd name="T53" fmla="*/ 2147483646 h 6827"/>
              <a:gd name="T54" fmla="*/ 2147483646 w 6827"/>
              <a:gd name="T55" fmla="*/ 2147483646 h 6827"/>
              <a:gd name="T56" fmla="*/ 2147483646 w 6827"/>
              <a:gd name="T57" fmla="*/ 2147483646 h 6827"/>
              <a:gd name="T58" fmla="*/ 2147483646 w 6827"/>
              <a:gd name="T59" fmla="*/ 2147483646 h 6827"/>
              <a:gd name="T60" fmla="*/ 2147483646 w 6827"/>
              <a:gd name="T61" fmla="*/ 2147483646 h 6827"/>
              <a:gd name="T62" fmla="*/ 2147483646 w 6827"/>
              <a:gd name="T63" fmla="*/ 2147483646 h 6827"/>
              <a:gd name="T64" fmla="*/ 2147483646 w 6827"/>
              <a:gd name="T65" fmla="*/ 2147483646 h 68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827" h="6827">
                <a:moveTo>
                  <a:pt x="6827" y="4138"/>
                </a:moveTo>
                <a:cubicBezTo>
                  <a:pt x="6827" y="3931"/>
                  <a:pt x="6749" y="3752"/>
                  <a:pt x="6616" y="3624"/>
                </a:cubicBezTo>
                <a:cubicBezTo>
                  <a:pt x="6681" y="3515"/>
                  <a:pt x="6719" y="3388"/>
                  <a:pt x="6719" y="3253"/>
                </a:cubicBezTo>
                <a:cubicBezTo>
                  <a:pt x="6719" y="2858"/>
                  <a:pt x="6404" y="2560"/>
                  <a:pt x="5987" y="2560"/>
                </a:cubicBezTo>
                <a:lnTo>
                  <a:pt x="4221" y="2560"/>
                </a:lnTo>
                <a:lnTo>
                  <a:pt x="4271" y="2275"/>
                </a:lnTo>
                <a:cubicBezTo>
                  <a:pt x="4385" y="1741"/>
                  <a:pt x="4311" y="1141"/>
                  <a:pt x="4285" y="970"/>
                </a:cubicBezTo>
                <a:cubicBezTo>
                  <a:pt x="4217" y="511"/>
                  <a:pt x="3812" y="0"/>
                  <a:pt x="3313" y="0"/>
                </a:cubicBezTo>
                <a:cubicBezTo>
                  <a:pt x="2870" y="0"/>
                  <a:pt x="2560" y="351"/>
                  <a:pt x="2560" y="853"/>
                </a:cubicBezTo>
                <a:cubicBezTo>
                  <a:pt x="2560" y="1744"/>
                  <a:pt x="2362" y="2074"/>
                  <a:pt x="2244" y="2191"/>
                </a:cubicBezTo>
                <a:cubicBezTo>
                  <a:pt x="2159" y="2275"/>
                  <a:pt x="2090" y="2276"/>
                  <a:pt x="2097" y="2278"/>
                </a:cubicBezTo>
                <a:cubicBezTo>
                  <a:pt x="2085" y="2276"/>
                  <a:pt x="2073" y="2276"/>
                  <a:pt x="2061" y="2276"/>
                </a:cubicBezTo>
                <a:lnTo>
                  <a:pt x="1991" y="2276"/>
                </a:lnTo>
                <a:cubicBezTo>
                  <a:pt x="1991" y="2119"/>
                  <a:pt x="1864" y="1991"/>
                  <a:pt x="1707" y="1991"/>
                </a:cubicBezTo>
                <a:lnTo>
                  <a:pt x="284" y="1991"/>
                </a:lnTo>
                <a:cubicBezTo>
                  <a:pt x="127" y="1991"/>
                  <a:pt x="0" y="2119"/>
                  <a:pt x="0" y="2276"/>
                </a:cubicBezTo>
                <a:lnTo>
                  <a:pt x="0" y="6542"/>
                </a:lnTo>
                <a:cubicBezTo>
                  <a:pt x="0" y="6699"/>
                  <a:pt x="127" y="6827"/>
                  <a:pt x="284" y="6827"/>
                </a:cubicBezTo>
                <a:lnTo>
                  <a:pt x="1707" y="6827"/>
                </a:lnTo>
                <a:cubicBezTo>
                  <a:pt x="1864" y="6827"/>
                  <a:pt x="1991" y="6699"/>
                  <a:pt x="1991" y="6542"/>
                </a:cubicBezTo>
                <a:lnTo>
                  <a:pt x="5431" y="6542"/>
                </a:lnTo>
                <a:cubicBezTo>
                  <a:pt x="5840" y="6542"/>
                  <a:pt x="6160" y="6234"/>
                  <a:pt x="6160" y="5840"/>
                </a:cubicBezTo>
                <a:cubicBezTo>
                  <a:pt x="6160" y="5757"/>
                  <a:pt x="6146" y="5677"/>
                  <a:pt x="6120" y="5602"/>
                </a:cubicBezTo>
                <a:cubicBezTo>
                  <a:pt x="6343" y="5484"/>
                  <a:pt x="6492" y="5254"/>
                  <a:pt x="6492" y="4984"/>
                </a:cubicBezTo>
                <a:cubicBezTo>
                  <a:pt x="6492" y="4902"/>
                  <a:pt x="6479" y="4823"/>
                  <a:pt x="6454" y="4749"/>
                </a:cubicBezTo>
                <a:cubicBezTo>
                  <a:pt x="6678" y="4632"/>
                  <a:pt x="6827" y="4404"/>
                  <a:pt x="6827" y="4138"/>
                </a:cubicBezTo>
                <a:close/>
                <a:moveTo>
                  <a:pt x="6098" y="4267"/>
                </a:moveTo>
                <a:lnTo>
                  <a:pt x="5765" y="4267"/>
                </a:lnTo>
                <a:lnTo>
                  <a:pt x="5120" y="4267"/>
                </a:lnTo>
                <a:cubicBezTo>
                  <a:pt x="4963" y="4267"/>
                  <a:pt x="4836" y="4394"/>
                  <a:pt x="4836" y="4551"/>
                </a:cubicBezTo>
                <a:cubicBezTo>
                  <a:pt x="4836" y="4708"/>
                  <a:pt x="4963" y="4836"/>
                  <a:pt x="5120" y="4836"/>
                </a:cubicBezTo>
                <a:lnTo>
                  <a:pt x="5765" y="4836"/>
                </a:lnTo>
                <a:cubicBezTo>
                  <a:pt x="5857" y="4836"/>
                  <a:pt x="5923" y="4898"/>
                  <a:pt x="5923" y="4984"/>
                </a:cubicBezTo>
                <a:cubicBezTo>
                  <a:pt x="5923" y="5078"/>
                  <a:pt x="5844" y="5120"/>
                  <a:pt x="5765" y="5120"/>
                </a:cubicBezTo>
                <a:lnTo>
                  <a:pt x="5543" y="5120"/>
                </a:lnTo>
                <a:lnTo>
                  <a:pt x="5431" y="5120"/>
                </a:lnTo>
                <a:lnTo>
                  <a:pt x="4836" y="5120"/>
                </a:lnTo>
                <a:cubicBezTo>
                  <a:pt x="4679" y="5120"/>
                  <a:pt x="4551" y="5247"/>
                  <a:pt x="4551" y="5404"/>
                </a:cubicBezTo>
                <a:cubicBezTo>
                  <a:pt x="4551" y="5561"/>
                  <a:pt x="4679" y="5689"/>
                  <a:pt x="4836" y="5689"/>
                </a:cubicBezTo>
                <a:lnTo>
                  <a:pt x="5431" y="5689"/>
                </a:lnTo>
                <a:cubicBezTo>
                  <a:pt x="5523" y="5689"/>
                  <a:pt x="5591" y="5754"/>
                  <a:pt x="5591" y="5840"/>
                </a:cubicBezTo>
                <a:cubicBezTo>
                  <a:pt x="5591" y="5932"/>
                  <a:pt x="5511" y="5973"/>
                  <a:pt x="5431" y="5973"/>
                </a:cubicBezTo>
                <a:lnTo>
                  <a:pt x="1991" y="5973"/>
                </a:lnTo>
                <a:lnTo>
                  <a:pt x="1991" y="2844"/>
                </a:lnTo>
                <a:lnTo>
                  <a:pt x="2050" y="2844"/>
                </a:lnTo>
                <a:cubicBezTo>
                  <a:pt x="2134" y="2849"/>
                  <a:pt x="2367" y="2842"/>
                  <a:pt x="2602" y="2635"/>
                </a:cubicBezTo>
                <a:cubicBezTo>
                  <a:pt x="2951" y="2326"/>
                  <a:pt x="3129" y="1727"/>
                  <a:pt x="3129" y="853"/>
                </a:cubicBezTo>
                <a:cubicBezTo>
                  <a:pt x="3129" y="664"/>
                  <a:pt x="3191" y="569"/>
                  <a:pt x="3340" y="569"/>
                </a:cubicBezTo>
                <a:cubicBezTo>
                  <a:pt x="3470" y="569"/>
                  <a:pt x="3687" y="813"/>
                  <a:pt x="3723" y="1053"/>
                </a:cubicBezTo>
                <a:cubicBezTo>
                  <a:pt x="3767" y="1357"/>
                  <a:pt x="3789" y="1806"/>
                  <a:pt x="3712" y="2167"/>
                </a:cubicBezTo>
                <a:lnTo>
                  <a:pt x="3602" y="2796"/>
                </a:lnTo>
                <a:cubicBezTo>
                  <a:pt x="3588" y="2878"/>
                  <a:pt x="3611" y="2963"/>
                  <a:pt x="3665" y="3028"/>
                </a:cubicBezTo>
                <a:cubicBezTo>
                  <a:pt x="3719" y="3092"/>
                  <a:pt x="3799" y="3129"/>
                  <a:pt x="3883" y="3129"/>
                </a:cubicBezTo>
                <a:lnTo>
                  <a:pt x="5987" y="3129"/>
                </a:lnTo>
                <a:cubicBezTo>
                  <a:pt x="6003" y="3129"/>
                  <a:pt x="6150" y="3132"/>
                  <a:pt x="6150" y="3253"/>
                </a:cubicBezTo>
                <a:cubicBezTo>
                  <a:pt x="6150" y="3340"/>
                  <a:pt x="6075" y="3413"/>
                  <a:pt x="5987" y="3413"/>
                </a:cubicBezTo>
                <a:lnTo>
                  <a:pt x="5765" y="3413"/>
                </a:lnTo>
                <a:lnTo>
                  <a:pt x="5654" y="3413"/>
                </a:lnTo>
                <a:lnTo>
                  <a:pt x="5120" y="3413"/>
                </a:lnTo>
                <a:cubicBezTo>
                  <a:pt x="4963" y="3413"/>
                  <a:pt x="4836" y="3541"/>
                  <a:pt x="4836" y="3698"/>
                </a:cubicBezTo>
                <a:cubicBezTo>
                  <a:pt x="4836" y="3855"/>
                  <a:pt x="4963" y="3982"/>
                  <a:pt x="5120" y="3982"/>
                </a:cubicBezTo>
                <a:lnTo>
                  <a:pt x="5654" y="3982"/>
                </a:lnTo>
                <a:lnTo>
                  <a:pt x="5765" y="3982"/>
                </a:lnTo>
                <a:lnTo>
                  <a:pt x="6060" y="3982"/>
                </a:lnTo>
                <a:cubicBezTo>
                  <a:pt x="6134" y="3982"/>
                  <a:pt x="6258" y="4002"/>
                  <a:pt x="6258" y="4138"/>
                </a:cubicBezTo>
                <a:cubicBezTo>
                  <a:pt x="6258" y="4263"/>
                  <a:pt x="6114" y="4267"/>
                  <a:pt x="6098" y="42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5" name="like_319980">
            <a:extLst>
              <a:ext uri="{FF2B5EF4-FFF2-40B4-BE49-F238E27FC236}">
                <a16:creationId xmlns:a16="http://schemas.microsoft.com/office/drawing/2014/main" id="{2E44C3B4-AB22-4441-86D1-020911849E45}"/>
              </a:ext>
            </a:extLst>
          </p:cNvPr>
          <p:cNvSpPr>
            <a:spLocks noChangeAspect="1"/>
          </p:cNvSpPr>
          <p:nvPr/>
        </p:nvSpPr>
        <p:spPr bwMode="auto">
          <a:xfrm>
            <a:off x="10937875" y="4770438"/>
            <a:ext cx="536575" cy="481012"/>
          </a:xfrm>
          <a:custGeom>
            <a:avLst/>
            <a:gdLst>
              <a:gd name="T0" fmla="*/ 2147483646 w 6827"/>
              <a:gd name="T1" fmla="*/ 2147483646 h 6827"/>
              <a:gd name="T2" fmla="*/ 2147483646 w 6827"/>
              <a:gd name="T3" fmla="*/ 2147483646 h 6827"/>
              <a:gd name="T4" fmla="*/ 2147483646 w 6827"/>
              <a:gd name="T5" fmla="*/ 2147483646 h 6827"/>
              <a:gd name="T6" fmla="*/ 2147483646 w 6827"/>
              <a:gd name="T7" fmla="*/ 0 h 6827"/>
              <a:gd name="T8" fmla="*/ 2147483646 w 6827"/>
              <a:gd name="T9" fmla="*/ 2147483646 h 6827"/>
              <a:gd name="T10" fmla="*/ 2147483646 w 6827"/>
              <a:gd name="T11" fmla="*/ 2147483646 h 6827"/>
              <a:gd name="T12" fmla="*/ 2147483646 w 6827"/>
              <a:gd name="T13" fmla="*/ 2147483646 h 6827"/>
              <a:gd name="T14" fmla="*/ 0 w 6827"/>
              <a:gd name="T15" fmla="*/ 2147483646 h 6827"/>
              <a:gd name="T16" fmla="*/ 2147483646 w 6827"/>
              <a:gd name="T17" fmla="*/ 2147483646 h 6827"/>
              <a:gd name="T18" fmla="*/ 2147483646 w 6827"/>
              <a:gd name="T19" fmla="*/ 2147483646 h 6827"/>
              <a:gd name="T20" fmla="*/ 2147483646 w 6827"/>
              <a:gd name="T21" fmla="*/ 2147483646 h 6827"/>
              <a:gd name="T22" fmla="*/ 2147483646 w 6827"/>
              <a:gd name="T23" fmla="*/ 2147483646 h 6827"/>
              <a:gd name="T24" fmla="*/ 2147483646 w 6827"/>
              <a:gd name="T25" fmla="*/ 2147483646 h 6827"/>
              <a:gd name="T26" fmla="*/ 2147483646 w 6827"/>
              <a:gd name="T27" fmla="*/ 2147483646 h 6827"/>
              <a:gd name="T28" fmla="*/ 2147483646 w 6827"/>
              <a:gd name="T29" fmla="*/ 2147483646 h 6827"/>
              <a:gd name="T30" fmla="*/ 2147483646 w 6827"/>
              <a:gd name="T31" fmla="*/ 2147483646 h 6827"/>
              <a:gd name="T32" fmla="*/ 2147483646 w 6827"/>
              <a:gd name="T33" fmla="*/ 2147483646 h 6827"/>
              <a:gd name="T34" fmla="*/ 2147483646 w 6827"/>
              <a:gd name="T35" fmla="*/ 2147483646 h 6827"/>
              <a:gd name="T36" fmla="*/ 2147483646 w 6827"/>
              <a:gd name="T37" fmla="*/ 2147483646 h 6827"/>
              <a:gd name="T38" fmla="*/ 2147483646 w 6827"/>
              <a:gd name="T39" fmla="*/ 2147483646 h 6827"/>
              <a:gd name="T40" fmla="*/ 2147483646 w 6827"/>
              <a:gd name="T41" fmla="*/ 2147483646 h 6827"/>
              <a:gd name="T42" fmla="*/ 2147483646 w 6827"/>
              <a:gd name="T43" fmla="*/ 2147483646 h 6827"/>
              <a:gd name="T44" fmla="*/ 2147483646 w 6827"/>
              <a:gd name="T45" fmla="*/ 2147483646 h 6827"/>
              <a:gd name="T46" fmla="*/ 2147483646 w 6827"/>
              <a:gd name="T47" fmla="*/ 2147483646 h 6827"/>
              <a:gd name="T48" fmla="*/ 2147483646 w 6827"/>
              <a:gd name="T49" fmla="*/ 2147483646 h 6827"/>
              <a:gd name="T50" fmla="*/ 2147483646 w 6827"/>
              <a:gd name="T51" fmla="*/ 2147483646 h 6827"/>
              <a:gd name="T52" fmla="*/ 2147483646 w 6827"/>
              <a:gd name="T53" fmla="*/ 2147483646 h 6827"/>
              <a:gd name="T54" fmla="*/ 2147483646 w 6827"/>
              <a:gd name="T55" fmla="*/ 2147483646 h 6827"/>
              <a:gd name="T56" fmla="*/ 2147483646 w 6827"/>
              <a:gd name="T57" fmla="*/ 2147483646 h 6827"/>
              <a:gd name="T58" fmla="*/ 2147483646 w 6827"/>
              <a:gd name="T59" fmla="*/ 2147483646 h 6827"/>
              <a:gd name="T60" fmla="*/ 2147483646 w 6827"/>
              <a:gd name="T61" fmla="*/ 2147483646 h 6827"/>
              <a:gd name="T62" fmla="*/ 2147483646 w 6827"/>
              <a:gd name="T63" fmla="*/ 2147483646 h 6827"/>
              <a:gd name="T64" fmla="*/ 2147483646 w 6827"/>
              <a:gd name="T65" fmla="*/ 2147483646 h 68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827" h="6827">
                <a:moveTo>
                  <a:pt x="6827" y="4138"/>
                </a:moveTo>
                <a:cubicBezTo>
                  <a:pt x="6827" y="3931"/>
                  <a:pt x="6749" y="3752"/>
                  <a:pt x="6616" y="3624"/>
                </a:cubicBezTo>
                <a:cubicBezTo>
                  <a:pt x="6681" y="3515"/>
                  <a:pt x="6719" y="3388"/>
                  <a:pt x="6719" y="3253"/>
                </a:cubicBezTo>
                <a:cubicBezTo>
                  <a:pt x="6719" y="2858"/>
                  <a:pt x="6404" y="2560"/>
                  <a:pt x="5987" y="2560"/>
                </a:cubicBezTo>
                <a:lnTo>
                  <a:pt x="4221" y="2560"/>
                </a:lnTo>
                <a:lnTo>
                  <a:pt x="4271" y="2275"/>
                </a:lnTo>
                <a:cubicBezTo>
                  <a:pt x="4385" y="1741"/>
                  <a:pt x="4311" y="1141"/>
                  <a:pt x="4285" y="970"/>
                </a:cubicBezTo>
                <a:cubicBezTo>
                  <a:pt x="4217" y="511"/>
                  <a:pt x="3812" y="0"/>
                  <a:pt x="3313" y="0"/>
                </a:cubicBezTo>
                <a:cubicBezTo>
                  <a:pt x="2870" y="0"/>
                  <a:pt x="2560" y="351"/>
                  <a:pt x="2560" y="853"/>
                </a:cubicBezTo>
                <a:cubicBezTo>
                  <a:pt x="2560" y="1744"/>
                  <a:pt x="2362" y="2074"/>
                  <a:pt x="2244" y="2191"/>
                </a:cubicBezTo>
                <a:cubicBezTo>
                  <a:pt x="2159" y="2275"/>
                  <a:pt x="2090" y="2276"/>
                  <a:pt x="2097" y="2278"/>
                </a:cubicBezTo>
                <a:cubicBezTo>
                  <a:pt x="2085" y="2276"/>
                  <a:pt x="2073" y="2276"/>
                  <a:pt x="2061" y="2276"/>
                </a:cubicBezTo>
                <a:lnTo>
                  <a:pt x="1991" y="2276"/>
                </a:lnTo>
                <a:cubicBezTo>
                  <a:pt x="1991" y="2119"/>
                  <a:pt x="1864" y="1991"/>
                  <a:pt x="1707" y="1991"/>
                </a:cubicBezTo>
                <a:lnTo>
                  <a:pt x="284" y="1991"/>
                </a:lnTo>
                <a:cubicBezTo>
                  <a:pt x="127" y="1991"/>
                  <a:pt x="0" y="2119"/>
                  <a:pt x="0" y="2276"/>
                </a:cubicBezTo>
                <a:lnTo>
                  <a:pt x="0" y="6542"/>
                </a:lnTo>
                <a:cubicBezTo>
                  <a:pt x="0" y="6699"/>
                  <a:pt x="127" y="6827"/>
                  <a:pt x="284" y="6827"/>
                </a:cubicBezTo>
                <a:lnTo>
                  <a:pt x="1707" y="6827"/>
                </a:lnTo>
                <a:cubicBezTo>
                  <a:pt x="1864" y="6827"/>
                  <a:pt x="1991" y="6699"/>
                  <a:pt x="1991" y="6542"/>
                </a:cubicBezTo>
                <a:lnTo>
                  <a:pt x="5431" y="6542"/>
                </a:lnTo>
                <a:cubicBezTo>
                  <a:pt x="5840" y="6542"/>
                  <a:pt x="6160" y="6234"/>
                  <a:pt x="6160" y="5840"/>
                </a:cubicBezTo>
                <a:cubicBezTo>
                  <a:pt x="6160" y="5757"/>
                  <a:pt x="6146" y="5677"/>
                  <a:pt x="6120" y="5602"/>
                </a:cubicBezTo>
                <a:cubicBezTo>
                  <a:pt x="6343" y="5484"/>
                  <a:pt x="6492" y="5254"/>
                  <a:pt x="6492" y="4984"/>
                </a:cubicBezTo>
                <a:cubicBezTo>
                  <a:pt x="6492" y="4902"/>
                  <a:pt x="6479" y="4823"/>
                  <a:pt x="6454" y="4749"/>
                </a:cubicBezTo>
                <a:cubicBezTo>
                  <a:pt x="6678" y="4632"/>
                  <a:pt x="6827" y="4404"/>
                  <a:pt x="6827" y="4138"/>
                </a:cubicBezTo>
                <a:close/>
                <a:moveTo>
                  <a:pt x="6098" y="4267"/>
                </a:moveTo>
                <a:lnTo>
                  <a:pt x="5765" y="4267"/>
                </a:lnTo>
                <a:lnTo>
                  <a:pt x="5120" y="4267"/>
                </a:lnTo>
                <a:cubicBezTo>
                  <a:pt x="4963" y="4267"/>
                  <a:pt x="4836" y="4394"/>
                  <a:pt x="4836" y="4551"/>
                </a:cubicBezTo>
                <a:cubicBezTo>
                  <a:pt x="4836" y="4708"/>
                  <a:pt x="4963" y="4836"/>
                  <a:pt x="5120" y="4836"/>
                </a:cubicBezTo>
                <a:lnTo>
                  <a:pt x="5765" y="4836"/>
                </a:lnTo>
                <a:cubicBezTo>
                  <a:pt x="5857" y="4836"/>
                  <a:pt x="5923" y="4898"/>
                  <a:pt x="5923" y="4984"/>
                </a:cubicBezTo>
                <a:cubicBezTo>
                  <a:pt x="5923" y="5078"/>
                  <a:pt x="5844" y="5120"/>
                  <a:pt x="5765" y="5120"/>
                </a:cubicBezTo>
                <a:lnTo>
                  <a:pt x="5543" y="5120"/>
                </a:lnTo>
                <a:lnTo>
                  <a:pt x="5431" y="5120"/>
                </a:lnTo>
                <a:lnTo>
                  <a:pt x="4836" y="5120"/>
                </a:lnTo>
                <a:cubicBezTo>
                  <a:pt x="4679" y="5120"/>
                  <a:pt x="4551" y="5247"/>
                  <a:pt x="4551" y="5404"/>
                </a:cubicBezTo>
                <a:cubicBezTo>
                  <a:pt x="4551" y="5561"/>
                  <a:pt x="4679" y="5689"/>
                  <a:pt x="4836" y="5689"/>
                </a:cubicBezTo>
                <a:lnTo>
                  <a:pt x="5431" y="5689"/>
                </a:lnTo>
                <a:cubicBezTo>
                  <a:pt x="5523" y="5689"/>
                  <a:pt x="5591" y="5754"/>
                  <a:pt x="5591" y="5840"/>
                </a:cubicBezTo>
                <a:cubicBezTo>
                  <a:pt x="5591" y="5932"/>
                  <a:pt x="5511" y="5973"/>
                  <a:pt x="5431" y="5973"/>
                </a:cubicBezTo>
                <a:lnTo>
                  <a:pt x="1991" y="5973"/>
                </a:lnTo>
                <a:lnTo>
                  <a:pt x="1991" y="2844"/>
                </a:lnTo>
                <a:lnTo>
                  <a:pt x="2050" y="2844"/>
                </a:lnTo>
                <a:cubicBezTo>
                  <a:pt x="2134" y="2849"/>
                  <a:pt x="2367" y="2842"/>
                  <a:pt x="2602" y="2635"/>
                </a:cubicBezTo>
                <a:cubicBezTo>
                  <a:pt x="2951" y="2326"/>
                  <a:pt x="3129" y="1727"/>
                  <a:pt x="3129" y="853"/>
                </a:cubicBezTo>
                <a:cubicBezTo>
                  <a:pt x="3129" y="664"/>
                  <a:pt x="3191" y="569"/>
                  <a:pt x="3340" y="569"/>
                </a:cubicBezTo>
                <a:cubicBezTo>
                  <a:pt x="3470" y="569"/>
                  <a:pt x="3687" y="813"/>
                  <a:pt x="3723" y="1053"/>
                </a:cubicBezTo>
                <a:cubicBezTo>
                  <a:pt x="3767" y="1357"/>
                  <a:pt x="3789" y="1806"/>
                  <a:pt x="3712" y="2167"/>
                </a:cubicBezTo>
                <a:lnTo>
                  <a:pt x="3602" y="2796"/>
                </a:lnTo>
                <a:cubicBezTo>
                  <a:pt x="3588" y="2878"/>
                  <a:pt x="3611" y="2963"/>
                  <a:pt x="3665" y="3028"/>
                </a:cubicBezTo>
                <a:cubicBezTo>
                  <a:pt x="3719" y="3092"/>
                  <a:pt x="3799" y="3129"/>
                  <a:pt x="3883" y="3129"/>
                </a:cubicBezTo>
                <a:lnTo>
                  <a:pt x="5987" y="3129"/>
                </a:lnTo>
                <a:cubicBezTo>
                  <a:pt x="6003" y="3129"/>
                  <a:pt x="6150" y="3132"/>
                  <a:pt x="6150" y="3253"/>
                </a:cubicBezTo>
                <a:cubicBezTo>
                  <a:pt x="6150" y="3340"/>
                  <a:pt x="6075" y="3413"/>
                  <a:pt x="5987" y="3413"/>
                </a:cubicBezTo>
                <a:lnTo>
                  <a:pt x="5765" y="3413"/>
                </a:lnTo>
                <a:lnTo>
                  <a:pt x="5654" y="3413"/>
                </a:lnTo>
                <a:lnTo>
                  <a:pt x="5120" y="3413"/>
                </a:lnTo>
                <a:cubicBezTo>
                  <a:pt x="4963" y="3413"/>
                  <a:pt x="4836" y="3541"/>
                  <a:pt x="4836" y="3698"/>
                </a:cubicBezTo>
                <a:cubicBezTo>
                  <a:pt x="4836" y="3855"/>
                  <a:pt x="4963" y="3982"/>
                  <a:pt x="5120" y="3982"/>
                </a:cubicBezTo>
                <a:lnTo>
                  <a:pt x="5654" y="3982"/>
                </a:lnTo>
                <a:lnTo>
                  <a:pt x="5765" y="3982"/>
                </a:lnTo>
                <a:lnTo>
                  <a:pt x="6060" y="3982"/>
                </a:lnTo>
                <a:cubicBezTo>
                  <a:pt x="6134" y="3982"/>
                  <a:pt x="6258" y="4002"/>
                  <a:pt x="6258" y="4138"/>
                </a:cubicBezTo>
                <a:cubicBezTo>
                  <a:pt x="6258" y="4263"/>
                  <a:pt x="6114" y="4267"/>
                  <a:pt x="6098" y="42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6" name="文本框 7">
            <a:extLst>
              <a:ext uri="{FF2B5EF4-FFF2-40B4-BE49-F238E27FC236}">
                <a16:creationId xmlns:a16="http://schemas.microsoft.com/office/drawing/2014/main" id="{5B5532A5-82EB-47D1-BF5F-5FE05A61960E}"/>
              </a:ext>
            </a:extLst>
          </p:cNvPr>
          <p:cNvSpPr txBox="1">
            <a:spLocks noChangeArrowheads="1"/>
          </p:cNvSpPr>
          <p:nvPr/>
        </p:nvSpPr>
        <p:spPr bwMode="auto">
          <a:xfrm>
            <a:off x="435149" y="969953"/>
            <a:ext cx="10880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ts val="600"/>
              </a:spcBef>
              <a:spcAft>
                <a:spcPts val="600"/>
              </a:spcAft>
              <a:buFontTx/>
              <a:buNone/>
            </a:pPr>
            <a:r>
              <a:rPr lang="vi-VN" sz="2400" dirty="0">
                <a:latin typeface="Segoe UI" panose="020B0502040204020203" pitchFamily="34" charset="0"/>
                <a:cs typeface="Segoe UI" panose="020B0502040204020203" pitchFamily="34" charset="0"/>
              </a:rPr>
              <a:t>Dahua 4K XVR có thể tương thích với độ phân giải lên đến 4K TVI, trong </a:t>
            </a:r>
            <a:r>
              <a:rPr lang="vi-VN" sz="2400">
                <a:latin typeface="Segoe UI" panose="020B0502040204020203" pitchFamily="34" charset="0"/>
                <a:cs typeface="Segoe UI" panose="020B0502040204020203" pitchFamily="34" charset="0"/>
              </a:rPr>
              <a:t>khi </a:t>
            </a:r>
            <a:r>
              <a:rPr lang="en-US" sz="2400" smtClean="0">
                <a:latin typeface="Segoe UI" panose="020B0502040204020203" pitchFamily="34" charset="0"/>
                <a:cs typeface="Segoe UI" panose="020B0502040204020203" pitchFamily="34" charset="0"/>
              </a:rPr>
              <a:t>các hãng khác</a:t>
            </a:r>
            <a:r>
              <a:rPr lang="vi-VN" sz="2400" smtClean="0">
                <a:latin typeface="Segoe UI" panose="020B0502040204020203" pitchFamily="34" charset="0"/>
                <a:cs typeface="Segoe UI" panose="020B0502040204020203" pitchFamily="34" charset="0"/>
              </a:rPr>
              <a:t> </a:t>
            </a:r>
            <a:r>
              <a:rPr lang="vi-VN" sz="2400" dirty="0">
                <a:latin typeface="Segoe UI" panose="020B0502040204020203" pitchFamily="34" charset="0"/>
                <a:cs typeface="Segoe UI" panose="020B0502040204020203" pitchFamily="34" charset="0"/>
              </a:rPr>
              <a:t>chỉ có thể hỗ trợ HDCVI tối đa 4MP. </a:t>
            </a:r>
            <a:endParaRPr lang="zh-CN" altLang="en-US" sz="2000" dirty="0">
              <a:latin typeface="Segoe UI" panose="020B0502040204020203" pitchFamily="34" charset="0"/>
              <a:ea typeface="宋体" panose="02010600030101010101" pitchFamily="2" charset="-122"/>
              <a:cs typeface="Segoe UI" panose="020B0502040204020203" pitchFamily="34" charset="0"/>
            </a:endParaRPr>
          </a:p>
        </p:txBody>
      </p:sp>
      <p:sp>
        <p:nvSpPr>
          <p:cNvPr id="9" name="Заголовок 5">
            <a:extLst>
              <a:ext uri="{FF2B5EF4-FFF2-40B4-BE49-F238E27FC236}">
                <a16:creationId xmlns:a16="http://schemas.microsoft.com/office/drawing/2014/main" id="{99600A4D-6D12-4B95-B5E0-1B8BED4FFF7C}"/>
              </a:ext>
            </a:extLst>
          </p:cNvPr>
          <p:cNvSpPr txBox="1">
            <a:spLocks/>
          </p:cNvSpPr>
          <p:nvPr/>
        </p:nvSpPr>
        <p:spPr>
          <a:xfrm>
            <a:off x="368648" y="265466"/>
            <a:ext cx="8636838"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Khả</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năng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tương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thích</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đầy</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đủ</a:t>
            </a:r>
            <a:endParaRPr lang="ru-RU" sz="6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图片 1209">
            <a:extLst>
              <a:ext uri="{FF2B5EF4-FFF2-40B4-BE49-F238E27FC236}">
                <a16:creationId xmlns:a16="http://schemas.microsoft.com/office/drawing/2014/main" id="{C9EA03F1-83F4-4144-A6E3-046F2C73A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2105"/>
          <a:stretch>
            <a:fillRect/>
          </a:stretch>
        </p:blipFill>
        <p:spPr bwMode="auto">
          <a:xfrm>
            <a:off x="2027238" y="2317750"/>
            <a:ext cx="784225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1" name="图片 1210">
            <a:extLst>
              <a:ext uri="{FF2B5EF4-FFF2-40B4-BE49-F238E27FC236}">
                <a16:creationId xmlns:a16="http://schemas.microsoft.com/office/drawing/2014/main" id="{B55A86A1-D133-49D3-AB95-C6F8CFD11CC3}"/>
              </a:ext>
            </a:extLst>
          </p:cNvPr>
          <p:cNvPicPr>
            <a:picLocks noChangeAspect="1"/>
          </p:cNvPicPr>
          <p:nvPr/>
        </p:nvPicPr>
        <p:blipFill>
          <a:blip r:embed="rId4" cstate="hqprint">
            <a:duotone>
              <a:schemeClr val="accent5">
                <a:shade val="45000"/>
                <a:satMod val="135000"/>
              </a:schemeClr>
              <a:prstClr val="white"/>
            </a:duotone>
          </a:blip>
          <a:stretch>
            <a:fillRect/>
          </a:stretch>
        </p:blipFill>
        <p:spPr>
          <a:xfrm>
            <a:off x="3540147" y="3646868"/>
            <a:ext cx="4816699" cy="3211132"/>
          </a:xfrm>
          <a:prstGeom prst="rect">
            <a:avLst/>
          </a:prstGeom>
        </p:spPr>
      </p:pic>
      <p:sp>
        <p:nvSpPr>
          <p:cNvPr id="94212" name="TextBox 12">
            <a:extLst>
              <a:ext uri="{FF2B5EF4-FFF2-40B4-BE49-F238E27FC236}">
                <a16:creationId xmlns:a16="http://schemas.microsoft.com/office/drawing/2014/main" id="{1F33C138-0CE6-41C3-A4A9-4C0CDBF0D0E5}"/>
              </a:ext>
            </a:extLst>
          </p:cNvPr>
          <p:cNvSpPr>
            <a:spLocks/>
          </p:cNvSpPr>
          <p:nvPr/>
        </p:nvSpPr>
        <p:spPr bwMode="auto">
          <a:xfrm>
            <a:off x="552450" y="5122863"/>
            <a:ext cx="3282950" cy="646331"/>
          </a:xfrm>
          <a:custGeom>
            <a:avLst/>
            <a:gdLst>
              <a:gd name="T0" fmla="*/ 2147483646 w 6062"/>
              <a:gd name="T1" fmla="*/ 2147483646 h 5980"/>
              <a:gd name="T2" fmla="*/ 2147483646 w 6062"/>
              <a:gd name="T3" fmla="*/ 2147483646 h 5980"/>
              <a:gd name="T4" fmla="*/ 2147483646 w 6062"/>
              <a:gd name="T5" fmla="*/ 2147483646 h 5980"/>
              <a:gd name="T6" fmla="*/ 2147483646 w 6062"/>
              <a:gd name="T7" fmla="*/ 2147483646 h 5980"/>
              <a:gd name="T8" fmla="*/ 2147483646 w 6062"/>
              <a:gd name="T9" fmla="*/ 2147483646 h 5980"/>
              <a:gd name="T10" fmla="*/ 2147483646 w 6062"/>
              <a:gd name="T11" fmla="*/ 2147483646 h 5980"/>
              <a:gd name="T12" fmla="*/ 2147483646 w 6062"/>
              <a:gd name="T13" fmla="*/ 2147483646 h 5980"/>
              <a:gd name="T14" fmla="*/ 2147483646 w 6062"/>
              <a:gd name="T15" fmla="*/ 2147483646 h 5980"/>
              <a:gd name="T16" fmla="*/ 2147483646 w 6062"/>
              <a:gd name="T17" fmla="*/ 2147483646 h 5980"/>
              <a:gd name="T18" fmla="*/ 2147483646 w 6062"/>
              <a:gd name="T19" fmla="*/ 2147483646 h 5980"/>
              <a:gd name="T20" fmla="*/ 2147483646 w 6062"/>
              <a:gd name="T21" fmla="*/ 2147483646 h 5980"/>
              <a:gd name="T22" fmla="*/ 2147483646 w 6062"/>
              <a:gd name="T23" fmla="*/ 2147483646 h 5980"/>
              <a:gd name="T24" fmla="*/ 2147483646 w 6062"/>
              <a:gd name="T25" fmla="*/ 2147483646 h 5980"/>
              <a:gd name="T26" fmla="*/ 2147483646 w 6062"/>
              <a:gd name="T27" fmla="*/ 2147483646 h 5980"/>
              <a:gd name="T28" fmla="*/ 2147483646 w 6062"/>
              <a:gd name="T29" fmla="*/ 2147483646 h 5980"/>
              <a:gd name="T30" fmla="*/ 2147483646 w 6062"/>
              <a:gd name="T31" fmla="*/ 2147483646 h 5980"/>
              <a:gd name="T32" fmla="*/ 2147483646 w 6062"/>
              <a:gd name="T33" fmla="*/ 2147483646 h 5980"/>
              <a:gd name="T34" fmla="*/ 2147483646 w 6062"/>
              <a:gd name="T35" fmla="*/ 2147483646 h 5980"/>
              <a:gd name="T36" fmla="*/ 2147483646 w 6062"/>
              <a:gd name="T37" fmla="*/ 2147483646 h 5980"/>
              <a:gd name="T38" fmla="*/ 2147483646 w 6062"/>
              <a:gd name="T39" fmla="*/ 2147483646 h 5980"/>
              <a:gd name="T40" fmla="*/ 2147483646 w 6062"/>
              <a:gd name="T41" fmla="*/ 2147483646 h 5980"/>
              <a:gd name="T42" fmla="*/ 2147483646 w 6062"/>
              <a:gd name="T43" fmla="*/ 2147483646 h 5980"/>
              <a:gd name="T44" fmla="*/ 2147483646 w 6062"/>
              <a:gd name="T45" fmla="*/ 2147483646 h 5980"/>
              <a:gd name="T46" fmla="*/ 2147483646 w 6062"/>
              <a:gd name="T47" fmla="*/ 2147483646 h 5980"/>
              <a:gd name="T48" fmla="*/ 2147483646 w 6062"/>
              <a:gd name="T49" fmla="*/ 2147483646 h 5980"/>
              <a:gd name="T50" fmla="*/ 2147483646 w 6062"/>
              <a:gd name="T51" fmla="*/ 2147483646 h 5980"/>
              <a:gd name="T52" fmla="*/ 2147483646 w 6062"/>
              <a:gd name="T53" fmla="*/ 2147483646 h 5980"/>
              <a:gd name="T54" fmla="*/ 2147483646 w 6062"/>
              <a:gd name="T55" fmla="*/ 2147483646 h 5980"/>
              <a:gd name="T56" fmla="*/ 2147483646 w 6062"/>
              <a:gd name="T57" fmla="*/ 2147483646 h 5980"/>
              <a:gd name="T58" fmla="*/ 2147483646 w 6062"/>
              <a:gd name="T59" fmla="*/ 2147483646 h 5980"/>
              <a:gd name="T60" fmla="*/ 2147483646 w 6062"/>
              <a:gd name="T61" fmla="*/ 2147483646 h 5980"/>
              <a:gd name="T62" fmla="*/ 2147483646 w 6062"/>
              <a:gd name="T63" fmla="*/ 2147483646 h 5980"/>
              <a:gd name="T64" fmla="*/ 2147483646 w 6062"/>
              <a:gd name="T65" fmla="*/ 2147483646 h 5980"/>
              <a:gd name="T66" fmla="*/ 2147483646 w 6062"/>
              <a:gd name="T67" fmla="*/ 2147483646 h 5980"/>
              <a:gd name="T68" fmla="*/ 2147483646 w 6062"/>
              <a:gd name="T69" fmla="*/ 2147483646 h 5980"/>
              <a:gd name="T70" fmla="*/ 2147483646 w 6062"/>
              <a:gd name="T71" fmla="*/ 2147483646 h 5980"/>
              <a:gd name="T72" fmla="*/ 2147483646 w 6062"/>
              <a:gd name="T73" fmla="*/ 2147483646 h 5980"/>
              <a:gd name="T74" fmla="*/ 2147483646 w 6062"/>
              <a:gd name="T75" fmla="*/ 2147483646 h 5980"/>
              <a:gd name="T76" fmla="*/ 2147483646 w 6062"/>
              <a:gd name="T77" fmla="*/ 2147483646 h 5980"/>
              <a:gd name="T78" fmla="*/ 2147483646 w 6062"/>
              <a:gd name="T79" fmla="*/ 2147483646 h 5980"/>
              <a:gd name="T80" fmla="*/ 2147483646 w 6062"/>
              <a:gd name="T81" fmla="*/ 2147483646 h 5980"/>
              <a:gd name="T82" fmla="*/ 2147483646 w 6062"/>
              <a:gd name="T83" fmla="*/ 2147483646 h 5980"/>
              <a:gd name="T84" fmla="*/ 2147483646 w 6062"/>
              <a:gd name="T85" fmla="*/ 2147483646 h 5980"/>
              <a:gd name="T86" fmla="*/ 2147483646 w 6062"/>
              <a:gd name="T87" fmla="*/ 2147483646 h 5980"/>
              <a:gd name="T88" fmla="*/ 2147483646 w 6062"/>
              <a:gd name="T89" fmla="*/ 2147483646 h 5980"/>
              <a:gd name="T90" fmla="*/ 2147483646 w 6062"/>
              <a:gd name="T91" fmla="*/ 2147483646 h 5980"/>
              <a:gd name="T92" fmla="*/ 2147483646 w 6062"/>
              <a:gd name="T93" fmla="*/ 2147483646 h 59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62"/>
              <a:gd name="T142" fmla="*/ 0 h 5980"/>
              <a:gd name="T143" fmla="*/ 6062 w 6062"/>
              <a:gd name="T144" fmla="*/ 5980 h 59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62" h="5980">
                <a:moveTo>
                  <a:pt x="5967" y="2825"/>
                </a:moveTo>
                <a:cubicBezTo>
                  <a:pt x="5823" y="2722"/>
                  <a:pt x="5321" y="2438"/>
                  <a:pt x="4603" y="2849"/>
                </a:cubicBezTo>
                <a:cubicBezTo>
                  <a:pt x="4516" y="2898"/>
                  <a:pt x="4405" y="2868"/>
                  <a:pt x="4355" y="2781"/>
                </a:cubicBezTo>
                <a:cubicBezTo>
                  <a:pt x="4305" y="2694"/>
                  <a:pt x="4335" y="2583"/>
                  <a:pt x="4422" y="2534"/>
                </a:cubicBezTo>
                <a:cubicBezTo>
                  <a:pt x="4591" y="2437"/>
                  <a:pt x="4751" y="2372"/>
                  <a:pt x="4901" y="2331"/>
                </a:cubicBezTo>
                <a:cubicBezTo>
                  <a:pt x="4531" y="1981"/>
                  <a:pt x="4473" y="1606"/>
                  <a:pt x="4471" y="1586"/>
                </a:cubicBezTo>
                <a:lnTo>
                  <a:pt x="4830" y="1535"/>
                </a:lnTo>
                <a:lnTo>
                  <a:pt x="4830" y="1533"/>
                </a:lnTo>
                <a:cubicBezTo>
                  <a:pt x="4833" y="1551"/>
                  <a:pt x="4905" y="1969"/>
                  <a:pt x="5421" y="2268"/>
                </a:cubicBezTo>
                <a:cubicBezTo>
                  <a:pt x="5424" y="2270"/>
                  <a:pt x="5426" y="2272"/>
                  <a:pt x="5429" y="2273"/>
                </a:cubicBezTo>
                <a:cubicBezTo>
                  <a:pt x="5544" y="2280"/>
                  <a:pt x="5647" y="2299"/>
                  <a:pt x="5734" y="2323"/>
                </a:cubicBezTo>
                <a:cubicBezTo>
                  <a:pt x="5816" y="2345"/>
                  <a:pt x="5889" y="2373"/>
                  <a:pt x="5953" y="2402"/>
                </a:cubicBezTo>
                <a:cubicBezTo>
                  <a:pt x="6062" y="1887"/>
                  <a:pt x="5752" y="1425"/>
                  <a:pt x="5296" y="1260"/>
                </a:cubicBezTo>
                <a:cubicBezTo>
                  <a:pt x="5268" y="1249"/>
                  <a:pt x="5255" y="1234"/>
                  <a:pt x="5244" y="1206"/>
                </a:cubicBezTo>
                <a:cubicBezTo>
                  <a:pt x="5102" y="830"/>
                  <a:pt x="4827" y="609"/>
                  <a:pt x="4438" y="532"/>
                </a:cubicBezTo>
                <a:cubicBezTo>
                  <a:pt x="4335" y="511"/>
                  <a:pt x="4228" y="518"/>
                  <a:pt x="4123" y="514"/>
                </a:cubicBezTo>
                <a:cubicBezTo>
                  <a:pt x="4099" y="514"/>
                  <a:pt x="4084" y="509"/>
                  <a:pt x="4067" y="491"/>
                </a:cubicBezTo>
                <a:cubicBezTo>
                  <a:pt x="3665" y="49"/>
                  <a:pt x="2999" y="0"/>
                  <a:pt x="2538" y="372"/>
                </a:cubicBezTo>
                <a:cubicBezTo>
                  <a:pt x="2602" y="492"/>
                  <a:pt x="2648" y="608"/>
                  <a:pt x="2676" y="722"/>
                </a:cubicBezTo>
                <a:cubicBezTo>
                  <a:pt x="2728" y="851"/>
                  <a:pt x="3014" y="1467"/>
                  <a:pt x="3820" y="1885"/>
                </a:cubicBezTo>
                <a:cubicBezTo>
                  <a:pt x="3909" y="1931"/>
                  <a:pt x="3944" y="2040"/>
                  <a:pt x="3897" y="2129"/>
                </a:cubicBezTo>
                <a:cubicBezTo>
                  <a:pt x="3865" y="2192"/>
                  <a:pt x="3802" y="2227"/>
                  <a:pt x="3736" y="2227"/>
                </a:cubicBezTo>
                <a:cubicBezTo>
                  <a:pt x="3708" y="2227"/>
                  <a:pt x="3679" y="2221"/>
                  <a:pt x="3653" y="2207"/>
                </a:cubicBezTo>
                <a:cubicBezTo>
                  <a:pt x="3154" y="1948"/>
                  <a:pt x="2830" y="1624"/>
                  <a:pt x="2627" y="1353"/>
                </a:cubicBezTo>
                <a:cubicBezTo>
                  <a:pt x="2520" y="1591"/>
                  <a:pt x="2306" y="1793"/>
                  <a:pt x="1991" y="1956"/>
                </a:cubicBezTo>
                <a:cubicBezTo>
                  <a:pt x="1964" y="1969"/>
                  <a:pt x="1936" y="1976"/>
                  <a:pt x="1908" y="1976"/>
                </a:cubicBezTo>
                <a:cubicBezTo>
                  <a:pt x="1842" y="1976"/>
                  <a:pt x="1778" y="1940"/>
                  <a:pt x="1746" y="1878"/>
                </a:cubicBezTo>
                <a:cubicBezTo>
                  <a:pt x="1700" y="1789"/>
                  <a:pt x="1735" y="1679"/>
                  <a:pt x="1824" y="1633"/>
                </a:cubicBezTo>
                <a:cubicBezTo>
                  <a:pt x="2113" y="1484"/>
                  <a:pt x="2283" y="1306"/>
                  <a:pt x="2330" y="1104"/>
                </a:cubicBezTo>
                <a:cubicBezTo>
                  <a:pt x="2351" y="1011"/>
                  <a:pt x="2346" y="916"/>
                  <a:pt x="2325" y="821"/>
                </a:cubicBezTo>
                <a:cubicBezTo>
                  <a:pt x="2324" y="817"/>
                  <a:pt x="2323" y="814"/>
                  <a:pt x="2322" y="813"/>
                </a:cubicBezTo>
                <a:cubicBezTo>
                  <a:pt x="2318" y="802"/>
                  <a:pt x="2316" y="790"/>
                  <a:pt x="2314" y="779"/>
                </a:cubicBezTo>
                <a:cubicBezTo>
                  <a:pt x="2270" y="620"/>
                  <a:pt x="2181" y="468"/>
                  <a:pt x="2093" y="344"/>
                </a:cubicBezTo>
                <a:cubicBezTo>
                  <a:pt x="1689" y="312"/>
                  <a:pt x="1313" y="424"/>
                  <a:pt x="971" y="696"/>
                </a:cubicBezTo>
                <a:cubicBezTo>
                  <a:pt x="737" y="883"/>
                  <a:pt x="581" y="1125"/>
                  <a:pt x="502" y="1414"/>
                </a:cubicBezTo>
                <a:cubicBezTo>
                  <a:pt x="494" y="1443"/>
                  <a:pt x="478" y="1459"/>
                  <a:pt x="455" y="1475"/>
                </a:cubicBezTo>
                <a:cubicBezTo>
                  <a:pt x="158" y="1688"/>
                  <a:pt x="0" y="1973"/>
                  <a:pt x="12" y="2342"/>
                </a:cubicBezTo>
                <a:cubicBezTo>
                  <a:pt x="19" y="2563"/>
                  <a:pt x="101" y="2758"/>
                  <a:pt x="243" y="2927"/>
                </a:cubicBezTo>
                <a:cubicBezTo>
                  <a:pt x="258" y="2945"/>
                  <a:pt x="266" y="2960"/>
                  <a:pt x="260" y="2985"/>
                </a:cubicBezTo>
                <a:cubicBezTo>
                  <a:pt x="168" y="3389"/>
                  <a:pt x="350" y="3787"/>
                  <a:pt x="676" y="4015"/>
                </a:cubicBezTo>
                <a:cubicBezTo>
                  <a:pt x="743" y="4090"/>
                  <a:pt x="815" y="4160"/>
                  <a:pt x="892" y="4224"/>
                </a:cubicBezTo>
                <a:cubicBezTo>
                  <a:pt x="771" y="4525"/>
                  <a:pt x="588" y="4986"/>
                  <a:pt x="551" y="5118"/>
                </a:cubicBezTo>
                <a:cubicBezTo>
                  <a:pt x="548" y="5126"/>
                  <a:pt x="545" y="5136"/>
                  <a:pt x="542" y="5147"/>
                </a:cubicBezTo>
                <a:cubicBezTo>
                  <a:pt x="519" y="5222"/>
                  <a:pt x="484" y="5336"/>
                  <a:pt x="487" y="5461"/>
                </a:cubicBezTo>
                <a:cubicBezTo>
                  <a:pt x="491" y="5646"/>
                  <a:pt x="580" y="5794"/>
                  <a:pt x="737" y="5880"/>
                </a:cubicBezTo>
                <a:cubicBezTo>
                  <a:pt x="860" y="5947"/>
                  <a:pt x="979" y="5980"/>
                  <a:pt x="1099" y="5980"/>
                </a:cubicBezTo>
                <a:cubicBezTo>
                  <a:pt x="1324" y="5980"/>
                  <a:pt x="1508" y="5860"/>
                  <a:pt x="1627" y="5770"/>
                </a:cubicBezTo>
                <a:cubicBezTo>
                  <a:pt x="1787" y="5649"/>
                  <a:pt x="1923" y="5502"/>
                  <a:pt x="2054" y="5360"/>
                </a:cubicBezTo>
                <a:cubicBezTo>
                  <a:pt x="2124" y="5283"/>
                  <a:pt x="2191" y="5211"/>
                  <a:pt x="2260" y="5144"/>
                </a:cubicBezTo>
                <a:lnTo>
                  <a:pt x="2333" y="5074"/>
                </a:lnTo>
                <a:cubicBezTo>
                  <a:pt x="2498" y="4914"/>
                  <a:pt x="2668" y="4749"/>
                  <a:pt x="2831" y="4577"/>
                </a:cubicBezTo>
                <a:cubicBezTo>
                  <a:pt x="2976" y="4526"/>
                  <a:pt x="3115" y="4459"/>
                  <a:pt x="3244" y="4376"/>
                </a:cubicBezTo>
                <a:cubicBezTo>
                  <a:pt x="3510" y="4400"/>
                  <a:pt x="3766" y="4323"/>
                  <a:pt x="4011" y="4146"/>
                </a:cubicBezTo>
                <a:cubicBezTo>
                  <a:pt x="4023" y="4137"/>
                  <a:pt x="4034" y="4128"/>
                  <a:pt x="4045" y="4119"/>
                </a:cubicBezTo>
                <a:cubicBezTo>
                  <a:pt x="3962" y="4070"/>
                  <a:pt x="3870" y="4032"/>
                  <a:pt x="3788" y="4003"/>
                </a:cubicBezTo>
                <a:cubicBezTo>
                  <a:pt x="3787" y="4003"/>
                  <a:pt x="3787" y="4003"/>
                  <a:pt x="3786" y="4002"/>
                </a:cubicBezTo>
                <a:cubicBezTo>
                  <a:pt x="3645" y="3952"/>
                  <a:pt x="3442" y="3867"/>
                  <a:pt x="3301" y="3704"/>
                </a:cubicBezTo>
                <a:cubicBezTo>
                  <a:pt x="3183" y="3569"/>
                  <a:pt x="3069" y="3331"/>
                  <a:pt x="3194" y="2966"/>
                </a:cubicBezTo>
                <a:cubicBezTo>
                  <a:pt x="3226" y="2872"/>
                  <a:pt x="3329" y="2821"/>
                  <a:pt x="3424" y="2854"/>
                </a:cubicBezTo>
                <a:cubicBezTo>
                  <a:pt x="3519" y="2886"/>
                  <a:pt x="3570" y="2989"/>
                  <a:pt x="3537" y="3084"/>
                </a:cubicBezTo>
                <a:cubicBezTo>
                  <a:pt x="3440" y="3368"/>
                  <a:pt x="3543" y="3530"/>
                  <a:pt x="3907" y="3660"/>
                </a:cubicBezTo>
                <a:cubicBezTo>
                  <a:pt x="4238" y="3775"/>
                  <a:pt x="4463" y="3937"/>
                  <a:pt x="4579" y="4144"/>
                </a:cubicBezTo>
                <a:cubicBezTo>
                  <a:pt x="4869" y="4168"/>
                  <a:pt x="5141" y="4077"/>
                  <a:pt x="5392" y="3868"/>
                </a:cubicBezTo>
                <a:cubicBezTo>
                  <a:pt x="5408" y="3855"/>
                  <a:pt x="5425" y="3844"/>
                  <a:pt x="5442" y="3834"/>
                </a:cubicBezTo>
                <a:cubicBezTo>
                  <a:pt x="5737" y="3666"/>
                  <a:pt x="5919" y="3420"/>
                  <a:pt x="5967" y="3081"/>
                </a:cubicBezTo>
                <a:cubicBezTo>
                  <a:pt x="5979" y="2995"/>
                  <a:pt x="5979" y="2909"/>
                  <a:pt x="5967" y="2825"/>
                </a:cubicBezTo>
                <a:close/>
                <a:moveTo>
                  <a:pt x="2030" y="4761"/>
                </a:moveTo>
                <a:lnTo>
                  <a:pt x="1956" y="4832"/>
                </a:lnTo>
                <a:cubicBezTo>
                  <a:pt x="1879" y="4907"/>
                  <a:pt x="1805" y="4987"/>
                  <a:pt x="1733" y="5064"/>
                </a:cubicBezTo>
                <a:cubicBezTo>
                  <a:pt x="1610" y="5198"/>
                  <a:pt x="1493" y="5325"/>
                  <a:pt x="1364" y="5423"/>
                </a:cubicBezTo>
                <a:cubicBezTo>
                  <a:pt x="1253" y="5507"/>
                  <a:pt x="1171" y="5544"/>
                  <a:pt x="1099" y="5544"/>
                </a:cubicBezTo>
                <a:cubicBezTo>
                  <a:pt x="1053" y="5544"/>
                  <a:pt x="1003" y="5529"/>
                  <a:pt x="946" y="5497"/>
                </a:cubicBezTo>
                <a:cubicBezTo>
                  <a:pt x="930" y="5489"/>
                  <a:pt x="923" y="5485"/>
                  <a:pt x="922" y="5451"/>
                </a:cubicBezTo>
                <a:cubicBezTo>
                  <a:pt x="921" y="5396"/>
                  <a:pt x="942" y="5327"/>
                  <a:pt x="958" y="5276"/>
                </a:cubicBezTo>
                <a:cubicBezTo>
                  <a:pt x="963" y="5261"/>
                  <a:pt x="967" y="5248"/>
                  <a:pt x="970" y="5237"/>
                </a:cubicBezTo>
                <a:cubicBezTo>
                  <a:pt x="994" y="5152"/>
                  <a:pt x="1125" y="4812"/>
                  <a:pt x="1309" y="4356"/>
                </a:cubicBezTo>
                <a:cubicBezTo>
                  <a:pt x="1346" y="4361"/>
                  <a:pt x="1385" y="4364"/>
                  <a:pt x="1424" y="4364"/>
                </a:cubicBezTo>
                <a:cubicBezTo>
                  <a:pt x="1574" y="4364"/>
                  <a:pt x="1715" y="4325"/>
                  <a:pt x="1838" y="4258"/>
                </a:cubicBezTo>
                <a:cubicBezTo>
                  <a:pt x="1940" y="4392"/>
                  <a:pt x="2081" y="4496"/>
                  <a:pt x="2244" y="4552"/>
                </a:cubicBezTo>
                <a:cubicBezTo>
                  <a:pt x="2172" y="4622"/>
                  <a:pt x="2101" y="4692"/>
                  <a:pt x="2030" y="4761"/>
                </a:cubicBezTo>
                <a:close/>
                <a:moveTo>
                  <a:pt x="2330" y="3321"/>
                </a:moveTo>
                <a:cubicBezTo>
                  <a:pt x="2309" y="3326"/>
                  <a:pt x="2199" y="3352"/>
                  <a:pt x="2060" y="3352"/>
                </a:cubicBezTo>
                <a:cubicBezTo>
                  <a:pt x="1932" y="3352"/>
                  <a:pt x="1781" y="3330"/>
                  <a:pt x="1652" y="3249"/>
                </a:cubicBezTo>
                <a:cubicBezTo>
                  <a:pt x="1524" y="3168"/>
                  <a:pt x="1440" y="3042"/>
                  <a:pt x="1409" y="2885"/>
                </a:cubicBezTo>
                <a:cubicBezTo>
                  <a:pt x="1400" y="2837"/>
                  <a:pt x="1379" y="2805"/>
                  <a:pt x="1343" y="2781"/>
                </a:cubicBezTo>
                <a:cubicBezTo>
                  <a:pt x="1235" y="2710"/>
                  <a:pt x="1022" y="2726"/>
                  <a:pt x="936" y="2745"/>
                </a:cubicBezTo>
                <a:cubicBezTo>
                  <a:pt x="829" y="2769"/>
                  <a:pt x="723" y="2701"/>
                  <a:pt x="700" y="2594"/>
                </a:cubicBezTo>
                <a:cubicBezTo>
                  <a:pt x="677" y="2487"/>
                  <a:pt x="744" y="2382"/>
                  <a:pt x="851" y="2358"/>
                </a:cubicBezTo>
                <a:cubicBezTo>
                  <a:pt x="895" y="2349"/>
                  <a:pt x="1286" y="2270"/>
                  <a:pt x="1560" y="2449"/>
                </a:cubicBezTo>
                <a:cubicBezTo>
                  <a:pt x="1685" y="2532"/>
                  <a:pt x="1768" y="2656"/>
                  <a:pt x="1798" y="2809"/>
                </a:cubicBezTo>
                <a:cubicBezTo>
                  <a:pt x="1811" y="2873"/>
                  <a:pt x="1840" y="2899"/>
                  <a:pt x="1864" y="2914"/>
                </a:cubicBezTo>
                <a:cubicBezTo>
                  <a:pt x="1973" y="2983"/>
                  <a:pt x="2183" y="2949"/>
                  <a:pt x="2233" y="2937"/>
                </a:cubicBezTo>
                <a:cubicBezTo>
                  <a:pt x="2339" y="2910"/>
                  <a:pt x="2447" y="2974"/>
                  <a:pt x="2473" y="3080"/>
                </a:cubicBezTo>
                <a:cubicBezTo>
                  <a:pt x="2500" y="3186"/>
                  <a:pt x="2436" y="3294"/>
                  <a:pt x="2330" y="332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50000"/>
              </a:lnSpc>
              <a:spcBef>
                <a:spcPct val="0"/>
              </a:spcBef>
              <a:buFontTx/>
              <a:buNone/>
            </a:pPr>
            <a:r>
              <a:rPr lang="en-US" altLang="zh-CN" sz="2400" b="1" dirty="0">
                <a:latin typeface="Segoe UI" panose="020B0502040204020203" pitchFamily="34" charset="0"/>
                <a:cs typeface="Segoe UI" panose="020B0502040204020203" pitchFamily="34" charset="0"/>
              </a:rPr>
              <a:t>SMD Plus</a:t>
            </a:r>
          </a:p>
        </p:txBody>
      </p:sp>
      <p:sp>
        <p:nvSpPr>
          <p:cNvPr id="94213" name="文本框 1212">
            <a:extLst>
              <a:ext uri="{FF2B5EF4-FFF2-40B4-BE49-F238E27FC236}">
                <a16:creationId xmlns:a16="http://schemas.microsoft.com/office/drawing/2014/main" id="{F8DDC6B3-D913-48D2-B849-7CEDEB2298A9}"/>
              </a:ext>
            </a:extLst>
          </p:cNvPr>
          <p:cNvSpPr txBox="1">
            <a:spLocks noChangeArrowheads="1"/>
          </p:cNvSpPr>
          <p:nvPr/>
        </p:nvSpPr>
        <p:spPr bwMode="auto">
          <a:xfrm>
            <a:off x="7540625" y="5121275"/>
            <a:ext cx="4148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50000"/>
              </a:lnSpc>
              <a:spcBef>
                <a:spcPct val="0"/>
              </a:spcBef>
              <a:buFontTx/>
              <a:buNone/>
            </a:pP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Bảo</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vệ</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chu</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vi</a:t>
            </a:r>
            <a:endParaRPr lang="en-US" altLang="zh-CN" sz="2400" b="1" dirty="0">
              <a:latin typeface="Segoe UI" panose="020B0502040204020203" pitchFamily="34" charset="0"/>
              <a:ea typeface="宋体" panose="02010600030101010101" pitchFamily="2" charset="-122"/>
              <a:cs typeface="Segoe UI" panose="020B0502040204020203" pitchFamily="34" charset="0"/>
            </a:endParaRPr>
          </a:p>
        </p:txBody>
      </p:sp>
      <p:sp>
        <p:nvSpPr>
          <p:cNvPr id="94214" name="文本框 1213">
            <a:extLst>
              <a:ext uri="{FF2B5EF4-FFF2-40B4-BE49-F238E27FC236}">
                <a16:creationId xmlns:a16="http://schemas.microsoft.com/office/drawing/2014/main" id="{F9A062D0-8834-44A6-BFE5-7930F313DCF4}"/>
              </a:ext>
            </a:extLst>
          </p:cNvPr>
          <p:cNvSpPr txBox="1">
            <a:spLocks noChangeArrowheads="1"/>
          </p:cNvSpPr>
          <p:nvPr/>
        </p:nvSpPr>
        <p:spPr bwMode="auto">
          <a:xfrm>
            <a:off x="1966406" y="2716930"/>
            <a:ext cx="3952875" cy="57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50000"/>
              </a:lnSpc>
              <a:spcBef>
                <a:spcPct val="0"/>
              </a:spcBef>
              <a:buFontTx/>
              <a:buNone/>
            </a:pPr>
            <a:r>
              <a:rPr lang="en-US" altLang="zh-CN" sz="2400" b="1" dirty="0">
                <a:latin typeface="Segoe UI" panose="020B0502040204020203" pitchFamily="34" charset="0"/>
                <a:ea typeface="宋体" panose="02010600030101010101" pitchFamily="2" charset="-122"/>
                <a:cs typeface="Segoe UI" panose="020B0502040204020203" pitchFamily="34" charset="0"/>
              </a:rPr>
              <a:t>AI Coding</a:t>
            </a:r>
          </a:p>
        </p:txBody>
      </p:sp>
      <p:sp>
        <p:nvSpPr>
          <p:cNvPr id="94215" name="文本框 1217">
            <a:extLst>
              <a:ext uri="{FF2B5EF4-FFF2-40B4-BE49-F238E27FC236}">
                <a16:creationId xmlns:a16="http://schemas.microsoft.com/office/drawing/2014/main" id="{1F189F3E-6BA7-4F4C-BFCA-2F0689DF602F}"/>
              </a:ext>
            </a:extLst>
          </p:cNvPr>
          <p:cNvSpPr txBox="1">
            <a:spLocks noChangeArrowheads="1"/>
          </p:cNvSpPr>
          <p:nvPr/>
        </p:nvSpPr>
        <p:spPr bwMode="auto">
          <a:xfrm>
            <a:off x="6591367" y="2750016"/>
            <a:ext cx="4148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50000"/>
              </a:lnSpc>
              <a:spcBef>
                <a:spcPct val="0"/>
              </a:spcBef>
              <a:buFontTx/>
              <a:buNone/>
            </a:pP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Nhận</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diện</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khuôn</a:t>
            </a:r>
            <a:r>
              <a:rPr lang="en-US" altLang="zh-CN" sz="24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2400" b="1" dirty="0" err="1" smtClean="0">
                <a:latin typeface="Segoe UI" panose="020B0502040204020203" pitchFamily="34" charset="0"/>
                <a:ea typeface="宋体" panose="02010600030101010101" pitchFamily="2" charset="-122"/>
                <a:cs typeface="Segoe UI" panose="020B0502040204020203" pitchFamily="34" charset="0"/>
              </a:rPr>
              <a:t>mặt</a:t>
            </a:r>
            <a:endParaRPr lang="en-US" altLang="zh-CN" sz="2400" b="1" dirty="0">
              <a:latin typeface="Segoe UI" panose="020B0502040204020203" pitchFamily="34" charset="0"/>
              <a:ea typeface="宋体" panose="02010600030101010101" pitchFamily="2" charset="-122"/>
              <a:cs typeface="Segoe UI" panose="020B0502040204020203" pitchFamily="34" charset="0"/>
            </a:endParaRPr>
          </a:p>
        </p:txBody>
      </p:sp>
      <p:sp>
        <p:nvSpPr>
          <p:cNvPr id="1221" name="Заголовок 5">
            <a:extLst>
              <a:ext uri="{FF2B5EF4-FFF2-40B4-BE49-F238E27FC236}">
                <a16:creationId xmlns:a16="http://schemas.microsoft.com/office/drawing/2014/main" id="{BCBE9F84-AE64-4C46-95C5-1303693C9388}"/>
              </a:ext>
            </a:extLst>
          </p:cNvPr>
          <p:cNvSpPr txBox="1">
            <a:spLocks/>
          </p:cNvSpPr>
          <p:nvPr/>
        </p:nvSpPr>
        <p:spPr>
          <a:xfrm>
            <a:off x="237618" y="235714"/>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Tính</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năng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AI</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94217" name="组合 48">
            <a:extLst>
              <a:ext uri="{FF2B5EF4-FFF2-40B4-BE49-F238E27FC236}">
                <a16:creationId xmlns:a16="http://schemas.microsoft.com/office/drawing/2014/main" id="{55839C8C-54D4-4423-A72E-1B6B0B7E3BA1}"/>
              </a:ext>
            </a:extLst>
          </p:cNvPr>
          <p:cNvGrpSpPr>
            <a:grpSpLocks/>
          </p:cNvGrpSpPr>
          <p:nvPr/>
        </p:nvGrpSpPr>
        <p:grpSpPr bwMode="auto">
          <a:xfrm>
            <a:off x="9236076" y="4397375"/>
            <a:ext cx="757237" cy="757238"/>
            <a:chOff x="1575933" y="9140788"/>
            <a:chExt cx="1621377" cy="1621377"/>
          </a:xfrm>
        </p:grpSpPr>
        <p:sp>
          <p:nvSpPr>
            <p:cNvPr id="1223" name="椭圆 1222">
              <a:extLst>
                <a:ext uri="{FF2B5EF4-FFF2-40B4-BE49-F238E27FC236}">
                  <a16:creationId xmlns:a16="http://schemas.microsoft.com/office/drawing/2014/main" id="{6827A76F-7798-43DE-92B2-954BB5E4868B}"/>
                </a:ext>
              </a:extLst>
            </p:cNvPr>
            <p:cNvSpPr/>
            <p:nvPr/>
          </p:nvSpPr>
          <p:spPr>
            <a:xfrm>
              <a:off x="1575933" y="9140788"/>
              <a:ext cx="1621377" cy="1621377"/>
            </a:xfrm>
            <a:prstGeom prst="ellipse">
              <a:avLst/>
            </a:prstGeom>
            <a:no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1224" name="平行四边形 1223">
              <a:extLst>
                <a:ext uri="{FF2B5EF4-FFF2-40B4-BE49-F238E27FC236}">
                  <a16:creationId xmlns:a16="http://schemas.microsoft.com/office/drawing/2014/main" id="{84861485-F202-4111-9349-0F4C72E54FBA}"/>
                </a:ext>
              </a:extLst>
            </p:cNvPr>
            <p:cNvSpPr/>
            <p:nvPr/>
          </p:nvSpPr>
          <p:spPr>
            <a:xfrm>
              <a:off x="1851260" y="9388924"/>
              <a:ext cx="1077521" cy="1104710"/>
            </a:xfrm>
            <a:prstGeom prst="parallelogram">
              <a:avLst>
                <a:gd name="adj" fmla="val 25000"/>
              </a:avLst>
            </a:prstGeom>
            <a:solidFill>
              <a:srgbClr val="2F5597"/>
            </a:solidFill>
            <a:ln w="19050">
              <a:solidFill>
                <a:srgbClr val="2F55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latin typeface="Segoe UI" panose="020B0502040204020203" pitchFamily="34" charset="0"/>
                <a:cs typeface="Segoe UI" panose="020B0502040204020203" pitchFamily="34" charset="0"/>
              </a:endParaRPr>
            </a:p>
          </p:txBody>
        </p:sp>
        <p:sp>
          <p:nvSpPr>
            <p:cNvPr id="94223" name="任意多边形: 形状 91">
              <a:extLst>
                <a:ext uri="{FF2B5EF4-FFF2-40B4-BE49-F238E27FC236}">
                  <a16:creationId xmlns:a16="http://schemas.microsoft.com/office/drawing/2014/main" id="{44050665-F016-45AE-85B2-08F6AD8727F1}"/>
                </a:ext>
              </a:extLst>
            </p:cNvPr>
            <p:cNvSpPr>
              <a:spLocks noChangeAspect="1"/>
            </p:cNvSpPr>
            <p:nvPr/>
          </p:nvSpPr>
          <p:spPr bwMode="auto">
            <a:xfrm flipH="1">
              <a:off x="2609861" y="9461267"/>
              <a:ext cx="503264" cy="825916"/>
            </a:xfrm>
            <a:custGeom>
              <a:avLst/>
              <a:gdLst>
                <a:gd name="T0" fmla="*/ 2147483646 w 191946"/>
                <a:gd name="T1" fmla="*/ 2147483646 h 314897"/>
                <a:gd name="T2" fmla="*/ 2147483646 w 191946"/>
                <a:gd name="T3" fmla="*/ 2147483646 h 314897"/>
                <a:gd name="T4" fmla="*/ 2147483646 w 191946"/>
                <a:gd name="T5" fmla="*/ 2147483646 h 314897"/>
                <a:gd name="T6" fmla="*/ 2147483646 w 191946"/>
                <a:gd name="T7" fmla="*/ 2147483646 h 314897"/>
                <a:gd name="T8" fmla="*/ 2147483646 w 191946"/>
                <a:gd name="T9" fmla="*/ 2147483646 h 314897"/>
                <a:gd name="T10" fmla="*/ 2147483646 w 191946"/>
                <a:gd name="T11" fmla="*/ 2147483646 h 314897"/>
                <a:gd name="T12" fmla="*/ 2147483646 w 191946"/>
                <a:gd name="T13" fmla="*/ 2147483646 h 314897"/>
                <a:gd name="T14" fmla="*/ 2147483646 w 191946"/>
                <a:gd name="T15" fmla="*/ 2147483646 h 314897"/>
                <a:gd name="T16" fmla="*/ 2147483646 w 191946"/>
                <a:gd name="T17" fmla="*/ 2147483646 h 314897"/>
                <a:gd name="T18" fmla="*/ 2147483646 w 191946"/>
                <a:gd name="T19" fmla="*/ 2147483646 h 314897"/>
                <a:gd name="T20" fmla="*/ 2147483646 w 191946"/>
                <a:gd name="T21" fmla="*/ 2147483646 h 314897"/>
                <a:gd name="T22" fmla="*/ 2147483646 w 191946"/>
                <a:gd name="T23" fmla="*/ 2147483646 h 314897"/>
                <a:gd name="T24" fmla="*/ 2147483646 w 191946"/>
                <a:gd name="T25" fmla="*/ 2147483646 h 314897"/>
                <a:gd name="T26" fmla="*/ 2147483646 w 191946"/>
                <a:gd name="T27" fmla="*/ 2147483646 h 314897"/>
                <a:gd name="T28" fmla="*/ 2147483646 w 191946"/>
                <a:gd name="T29" fmla="*/ 2147483646 h 314897"/>
                <a:gd name="T30" fmla="*/ 2147483646 w 191946"/>
                <a:gd name="T31" fmla="*/ 2147483646 h 314897"/>
                <a:gd name="T32" fmla="*/ 2147483646 w 191946"/>
                <a:gd name="T33" fmla="*/ 2147483646 h 314897"/>
                <a:gd name="T34" fmla="*/ 2147483646 w 191946"/>
                <a:gd name="T35" fmla="*/ 2147483646 h 314897"/>
                <a:gd name="T36" fmla="*/ 2147483646 w 191946"/>
                <a:gd name="T37" fmla="*/ 2147483646 h 314897"/>
                <a:gd name="T38" fmla="*/ 2147483646 w 191946"/>
                <a:gd name="T39" fmla="*/ 2147483646 h 314897"/>
                <a:gd name="T40" fmla="*/ 2147483646 w 191946"/>
                <a:gd name="T41" fmla="*/ 2147483646 h 314897"/>
                <a:gd name="T42" fmla="*/ 2147483646 w 191946"/>
                <a:gd name="T43" fmla="*/ 2147483646 h 314897"/>
                <a:gd name="T44" fmla="*/ 2147483646 w 191946"/>
                <a:gd name="T45" fmla="*/ 2147483646 h 314897"/>
                <a:gd name="T46" fmla="*/ 2147483646 w 191946"/>
                <a:gd name="T47" fmla="*/ 2147483646 h 314897"/>
                <a:gd name="T48" fmla="*/ 2147483646 w 191946"/>
                <a:gd name="T49" fmla="*/ 2147483646 h 314897"/>
                <a:gd name="T50" fmla="*/ 2147483646 w 191946"/>
                <a:gd name="T51" fmla="*/ 2147483646 h 314897"/>
                <a:gd name="T52" fmla="*/ 2147483646 w 191946"/>
                <a:gd name="T53" fmla="*/ 2147483646 h 3148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1946" h="314897">
                  <a:moveTo>
                    <a:pt x="143785" y="299005"/>
                  </a:moveTo>
                  <a:lnTo>
                    <a:pt x="143930" y="305773"/>
                  </a:lnTo>
                  <a:lnTo>
                    <a:pt x="147758" y="314897"/>
                  </a:lnTo>
                  <a:lnTo>
                    <a:pt x="143785" y="299005"/>
                  </a:lnTo>
                  <a:close/>
                  <a:moveTo>
                    <a:pt x="88097" y="76254"/>
                  </a:moveTo>
                  <a:lnTo>
                    <a:pt x="58864" y="78847"/>
                  </a:lnTo>
                  <a:lnTo>
                    <a:pt x="56318" y="79425"/>
                  </a:lnTo>
                  <a:cubicBezTo>
                    <a:pt x="49431" y="80927"/>
                    <a:pt x="44108" y="86877"/>
                    <a:pt x="43760" y="94272"/>
                  </a:cubicBezTo>
                  <a:lnTo>
                    <a:pt x="40925" y="149097"/>
                  </a:lnTo>
                  <a:cubicBezTo>
                    <a:pt x="40578" y="155625"/>
                    <a:pt x="44976" y="161633"/>
                    <a:pt x="51572" y="163078"/>
                  </a:cubicBezTo>
                  <a:cubicBezTo>
                    <a:pt x="58922" y="164695"/>
                    <a:pt x="66156" y="160016"/>
                    <a:pt x="67776" y="152679"/>
                  </a:cubicBezTo>
                  <a:lnTo>
                    <a:pt x="76282" y="113337"/>
                  </a:lnTo>
                  <a:lnTo>
                    <a:pt x="93643" y="111835"/>
                  </a:lnTo>
                  <a:cubicBezTo>
                    <a:pt x="93643" y="111835"/>
                    <a:pt x="77093" y="175498"/>
                    <a:pt x="76687" y="177289"/>
                  </a:cubicBezTo>
                  <a:lnTo>
                    <a:pt x="68007" y="215707"/>
                  </a:lnTo>
                  <a:lnTo>
                    <a:pt x="12106" y="236736"/>
                  </a:lnTo>
                  <a:cubicBezTo>
                    <a:pt x="3137" y="240145"/>
                    <a:pt x="-1956" y="249908"/>
                    <a:pt x="706" y="259267"/>
                  </a:cubicBezTo>
                  <a:cubicBezTo>
                    <a:pt x="3542" y="269204"/>
                    <a:pt x="13842" y="274923"/>
                    <a:pt x="23796" y="272150"/>
                  </a:cubicBezTo>
                  <a:lnTo>
                    <a:pt x="93411" y="252450"/>
                  </a:lnTo>
                  <a:cubicBezTo>
                    <a:pt x="99719" y="250601"/>
                    <a:pt x="105100" y="245691"/>
                    <a:pt x="107126" y="238989"/>
                  </a:cubicBezTo>
                  <a:lnTo>
                    <a:pt x="107589" y="237371"/>
                  </a:lnTo>
                  <a:lnTo>
                    <a:pt x="117542" y="204731"/>
                  </a:lnTo>
                  <a:lnTo>
                    <a:pt x="121421" y="209548"/>
                  </a:lnTo>
                  <a:lnTo>
                    <a:pt x="88097" y="76254"/>
                  </a:lnTo>
                  <a:close/>
                  <a:moveTo>
                    <a:pt x="173937" y="89"/>
                  </a:moveTo>
                  <a:lnTo>
                    <a:pt x="164762" y="3466"/>
                  </a:lnTo>
                  <a:lnTo>
                    <a:pt x="191946" y="3466"/>
                  </a:lnTo>
                  <a:lnTo>
                    <a:pt x="190735" y="2385"/>
                  </a:lnTo>
                  <a:cubicBezTo>
                    <a:pt x="185166" y="450"/>
                    <a:pt x="179469" y="-269"/>
                    <a:pt x="173937" y="89"/>
                  </a:cubicBezTo>
                  <a:close/>
                </a:path>
              </a:pathLst>
            </a:custGeom>
            <a:solidFill>
              <a:srgbClr val="2F5597"/>
            </a:solidFill>
            <a:ln w="9525">
              <a:solidFill>
                <a:srgbClr val="2F5597"/>
              </a:solidFill>
              <a:round/>
              <a:headEnd/>
              <a:tailEnd/>
            </a:ln>
          </p:spPr>
          <p:txBody>
            <a:bodyPr/>
            <a:lstStyle/>
            <a:p>
              <a:endParaRPr lang="en-US">
                <a:latin typeface="Segoe UI" panose="020B0502040204020203" pitchFamily="34" charset="0"/>
                <a:cs typeface="Segoe UI" panose="020B0502040204020203" pitchFamily="34" charset="0"/>
              </a:endParaRPr>
            </a:p>
          </p:txBody>
        </p:sp>
        <p:sp>
          <p:nvSpPr>
            <p:cNvPr id="94224" name="任意多边形: 形状 93">
              <a:extLst>
                <a:ext uri="{FF2B5EF4-FFF2-40B4-BE49-F238E27FC236}">
                  <a16:creationId xmlns:a16="http://schemas.microsoft.com/office/drawing/2014/main" id="{D663FC5E-D05E-4287-885E-C6D197B7FD53}"/>
                </a:ext>
              </a:extLst>
            </p:cNvPr>
            <p:cNvSpPr>
              <a:spLocks noChangeAspect="1"/>
            </p:cNvSpPr>
            <p:nvPr/>
          </p:nvSpPr>
          <p:spPr bwMode="auto">
            <a:xfrm flipH="1">
              <a:off x="2504585" y="9431083"/>
              <a:ext cx="384699" cy="852498"/>
            </a:xfrm>
            <a:custGeom>
              <a:avLst/>
              <a:gdLst>
                <a:gd name="T0" fmla="*/ 2147483646 w 146208"/>
                <a:gd name="T1" fmla="*/ 2147483646 h 323999"/>
                <a:gd name="T2" fmla="*/ 0 w 146208"/>
                <a:gd name="T3" fmla="*/ 2147483646 h 323999"/>
                <a:gd name="T4" fmla="*/ 2147483646 w 146208"/>
                <a:gd name="T5" fmla="*/ 2147483646 h 323999"/>
                <a:gd name="T6" fmla="*/ 2147483646 w 146208"/>
                <a:gd name="T7" fmla="*/ 2147483646 h 323999"/>
                <a:gd name="T8" fmla="*/ 2147483646 w 146208"/>
                <a:gd name="T9" fmla="*/ 2147483646 h 323999"/>
                <a:gd name="T10" fmla="*/ 2147483646 w 146208"/>
                <a:gd name="T11" fmla="*/ 2147483646 h 323999"/>
                <a:gd name="T12" fmla="*/ 2147483646 w 146208"/>
                <a:gd name="T13" fmla="*/ 2147483646 h 323999"/>
                <a:gd name="T14" fmla="*/ 2147483646 w 146208"/>
                <a:gd name="T15" fmla="*/ 2147483646 h 323999"/>
                <a:gd name="T16" fmla="*/ 2147483646 w 146208"/>
                <a:gd name="T17" fmla="*/ 2147483646 h 323999"/>
                <a:gd name="T18" fmla="*/ 2147483646 w 146208"/>
                <a:gd name="T19" fmla="*/ 2147483646 h 323999"/>
                <a:gd name="T20" fmla="*/ 2147483646 w 146208"/>
                <a:gd name="T21" fmla="*/ 2147483646 h 323999"/>
                <a:gd name="T22" fmla="*/ 2147483646 w 146208"/>
                <a:gd name="T23" fmla="*/ 2147483646 h 323999"/>
                <a:gd name="T24" fmla="*/ 2147483646 w 146208"/>
                <a:gd name="T25" fmla="*/ 2147483646 h 323999"/>
                <a:gd name="T26" fmla="*/ 2147483646 w 146208"/>
                <a:gd name="T27" fmla="*/ 2147483646 h 323999"/>
                <a:gd name="T28" fmla="*/ 2147483646 w 146208"/>
                <a:gd name="T29" fmla="*/ 2147483646 h 323999"/>
                <a:gd name="T30" fmla="*/ 2147483646 w 146208"/>
                <a:gd name="T31" fmla="*/ 2147483646 h 323999"/>
                <a:gd name="T32" fmla="*/ 2147483646 w 146208"/>
                <a:gd name="T33" fmla="*/ 2147483646 h 323999"/>
                <a:gd name="T34" fmla="*/ 2147483646 w 146208"/>
                <a:gd name="T35" fmla="*/ 2147483646 h 323999"/>
                <a:gd name="T36" fmla="*/ 2147483646 w 146208"/>
                <a:gd name="T37" fmla="*/ 2147483646 h 323999"/>
                <a:gd name="T38" fmla="*/ 2147483646 w 146208"/>
                <a:gd name="T39" fmla="*/ 2147483646 h 323999"/>
                <a:gd name="T40" fmla="*/ 2147483646 w 146208"/>
                <a:gd name="T41" fmla="*/ 2147483646 h 323999"/>
                <a:gd name="T42" fmla="*/ 2147483646 w 146208"/>
                <a:gd name="T43" fmla="*/ 2147483646 h 323999"/>
                <a:gd name="T44" fmla="*/ 2147483646 w 146208"/>
                <a:gd name="T45" fmla="*/ 2147483646 h 323999"/>
                <a:gd name="T46" fmla="*/ 2147483646 w 146208"/>
                <a:gd name="T47" fmla="*/ 2147483646 h 323999"/>
                <a:gd name="T48" fmla="*/ 2147483646 w 146208"/>
                <a:gd name="T49" fmla="*/ 2147483646 h 3239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208" h="323999">
                  <a:moveTo>
                    <a:pt x="24404" y="74341"/>
                  </a:moveTo>
                  <a:lnTo>
                    <a:pt x="0" y="76505"/>
                  </a:lnTo>
                  <a:lnTo>
                    <a:pt x="32155" y="205123"/>
                  </a:lnTo>
                  <a:lnTo>
                    <a:pt x="32274" y="204731"/>
                  </a:lnTo>
                  <a:lnTo>
                    <a:pt x="57158" y="235638"/>
                  </a:lnTo>
                  <a:lnTo>
                    <a:pt x="58662" y="305773"/>
                  </a:lnTo>
                  <a:cubicBezTo>
                    <a:pt x="58894" y="315363"/>
                    <a:pt x="66532" y="323451"/>
                    <a:pt x="76312" y="323970"/>
                  </a:cubicBezTo>
                  <a:cubicBezTo>
                    <a:pt x="86613" y="324548"/>
                    <a:pt x="95409" y="316692"/>
                    <a:pt x="95987" y="306408"/>
                  </a:cubicBezTo>
                  <a:lnTo>
                    <a:pt x="100385" y="228128"/>
                  </a:lnTo>
                  <a:cubicBezTo>
                    <a:pt x="100617" y="224026"/>
                    <a:pt x="99517" y="219751"/>
                    <a:pt x="96971" y="216111"/>
                  </a:cubicBezTo>
                  <a:lnTo>
                    <a:pt x="96045" y="214783"/>
                  </a:lnTo>
                  <a:lnTo>
                    <a:pt x="71914" y="180062"/>
                  </a:lnTo>
                  <a:cubicBezTo>
                    <a:pt x="75386" y="170761"/>
                    <a:pt x="80421" y="156723"/>
                    <a:pt x="84587" y="142164"/>
                  </a:cubicBezTo>
                  <a:lnTo>
                    <a:pt x="125268" y="161749"/>
                  </a:lnTo>
                  <a:cubicBezTo>
                    <a:pt x="131982" y="164984"/>
                    <a:pt x="140256" y="162616"/>
                    <a:pt x="144133" y="156087"/>
                  </a:cubicBezTo>
                  <a:cubicBezTo>
                    <a:pt x="148300" y="149155"/>
                    <a:pt x="145985" y="140201"/>
                    <a:pt x="139041" y="136098"/>
                  </a:cubicBezTo>
                  <a:lnTo>
                    <a:pt x="99806" y="112817"/>
                  </a:lnTo>
                  <a:cubicBezTo>
                    <a:pt x="99806" y="112817"/>
                    <a:pt x="90316" y="107444"/>
                    <a:pt x="81867" y="98663"/>
                  </a:cubicBezTo>
                  <a:cubicBezTo>
                    <a:pt x="65202" y="81158"/>
                    <a:pt x="49924" y="72723"/>
                    <a:pt x="24404" y="74341"/>
                  </a:cubicBezTo>
                  <a:close/>
                  <a:moveTo>
                    <a:pt x="88669" y="89"/>
                  </a:moveTo>
                  <a:cubicBezTo>
                    <a:pt x="72071" y="1161"/>
                    <a:pt x="56945" y="11920"/>
                    <a:pt x="51130" y="28563"/>
                  </a:cubicBezTo>
                  <a:cubicBezTo>
                    <a:pt x="43376" y="50811"/>
                    <a:pt x="55123" y="75081"/>
                    <a:pt x="77344" y="82825"/>
                  </a:cubicBezTo>
                  <a:cubicBezTo>
                    <a:pt x="99565" y="90568"/>
                    <a:pt x="123869" y="78838"/>
                    <a:pt x="131624" y="56648"/>
                  </a:cubicBezTo>
                  <a:cubicBezTo>
                    <a:pt x="139378" y="34457"/>
                    <a:pt x="127688" y="10129"/>
                    <a:pt x="105467" y="2385"/>
                  </a:cubicBezTo>
                  <a:cubicBezTo>
                    <a:pt x="99898" y="450"/>
                    <a:pt x="94201" y="-269"/>
                    <a:pt x="88669" y="89"/>
                  </a:cubicBezTo>
                  <a:close/>
                </a:path>
              </a:pathLst>
            </a:custGeom>
            <a:solidFill>
              <a:schemeClr val="bg1"/>
            </a:solidFill>
            <a:ln w="9525">
              <a:solidFill>
                <a:srgbClr val="2F5597"/>
              </a:solidFill>
              <a:round/>
              <a:headEnd/>
              <a:tailEnd/>
            </a:ln>
          </p:spPr>
          <p:txBody>
            <a:bodyPr/>
            <a:lstStyle/>
            <a:p>
              <a:endParaRPr lang="en-US">
                <a:latin typeface="Segoe UI" panose="020B0502040204020203" pitchFamily="34" charset="0"/>
                <a:cs typeface="Segoe UI" panose="020B0502040204020203" pitchFamily="34" charset="0"/>
              </a:endParaRPr>
            </a:p>
          </p:txBody>
        </p:sp>
      </p:grpSp>
      <p:grpSp>
        <p:nvGrpSpPr>
          <p:cNvPr id="115722" name="组合 25">
            <a:extLst>
              <a:ext uri="{FF2B5EF4-FFF2-40B4-BE49-F238E27FC236}">
                <a16:creationId xmlns:a16="http://schemas.microsoft.com/office/drawing/2014/main" id="{72484C79-AE61-4E9F-B85F-4EEA8D60DD2C}"/>
              </a:ext>
            </a:extLst>
          </p:cNvPr>
          <p:cNvGrpSpPr>
            <a:grpSpLocks/>
          </p:cNvGrpSpPr>
          <p:nvPr/>
        </p:nvGrpSpPr>
        <p:grpSpPr bwMode="auto">
          <a:xfrm>
            <a:off x="1793875" y="4432300"/>
            <a:ext cx="800100" cy="742950"/>
            <a:chOff x="7723383" y="3228196"/>
            <a:chExt cx="339264" cy="338790"/>
          </a:xfrm>
          <a:solidFill>
            <a:srgbClr val="2F5597"/>
          </a:solidFill>
        </p:grpSpPr>
        <p:sp>
          <p:nvSpPr>
            <p:cNvPr id="115725" name="exit_93167">
              <a:extLst>
                <a:ext uri="{FF2B5EF4-FFF2-40B4-BE49-F238E27FC236}">
                  <a16:creationId xmlns:a16="http://schemas.microsoft.com/office/drawing/2014/main" id="{E15179D2-897D-45DF-BFAB-B37DC2A899A2}"/>
                </a:ext>
              </a:extLst>
            </p:cNvPr>
            <p:cNvSpPr>
              <a:spLocks noChangeAspect="1" noChangeArrowheads="1"/>
            </p:cNvSpPr>
            <p:nvPr/>
          </p:nvSpPr>
          <p:spPr bwMode="auto">
            <a:xfrm>
              <a:off x="7808059" y="3305176"/>
              <a:ext cx="71897" cy="85546"/>
            </a:xfrm>
            <a:custGeom>
              <a:avLst/>
              <a:gdLst>
                <a:gd name="T0" fmla="*/ 0 w 510096"/>
                <a:gd name="T1" fmla="*/ 0 h 606933"/>
                <a:gd name="T2" fmla="*/ 0 w 510096"/>
                <a:gd name="T3" fmla="*/ 0 h 606933"/>
                <a:gd name="T4" fmla="*/ 0 w 510096"/>
                <a:gd name="T5" fmla="*/ 0 h 606933"/>
                <a:gd name="T6" fmla="*/ 0 w 510096"/>
                <a:gd name="T7" fmla="*/ 0 h 606933"/>
                <a:gd name="T8" fmla="*/ 0 w 510096"/>
                <a:gd name="T9" fmla="*/ 0 h 606933"/>
                <a:gd name="T10" fmla="*/ 0 w 510096"/>
                <a:gd name="T11" fmla="*/ 0 h 606933"/>
                <a:gd name="T12" fmla="*/ 0 w 510096"/>
                <a:gd name="T13" fmla="*/ 0 h 606933"/>
                <a:gd name="T14" fmla="*/ 0 w 510096"/>
                <a:gd name="T15" fmla="*/ 0 h 606933"/>
                <a:gd name="T16" fmla="*/ 0 w 510096"/>
                <a:gd name="T17" fmla="*/ 0 h 606933"/>
                <a:gd name="T18" fmla="*/ 0 w 510096"/>
                <a:gd name="T19" fmla="*/ 0 h 606933"/>
                <a:gd name="T20" fmla="*/ 0 w 510096"/>
                <a:gd name="T21" fmla="*/ 0 h 606933"/>
                <a:gd name="T22" fmla="*/ 0 w 510096"/>
                <a:gd name="T23" fmla="*/ 0 h 606933"/>
                <a:gd name="T24" fmla="*/ 0 w 510096"/>
                <a:gd name="T25" fmla="*/ 0 h 606933"/>
                <a:gd name="T26" fmla="*/ 0 w 510096"/>
                <a:gd name="T27" fmla="*/ 0 h 606933"/>
                <a:gd name="T28" fmla="*/ 0 w 510096"/>
                <a:gd name="T29" fmla="*/ 0 h 606933"/>
                <a:gd name="T30" fmla="*/ 0 w 510096"/>
                <a:gd name="T31" fmla="*/ 0 h 606933"/>
                <a:gd name="T32" fmla="*/ 0 w 510096"/>
                <a:gd name="T33" fmla="*/ 0 h 606933"/>
                <a:gd name="T34" fmla="*/ 0 w 510096"/>
                <a:gd name="T35" fmla="*/ 0 h 606933"/>
                <a:gd name="T36" fmla="*/ 0 w 510096"/>
                <a:gd name="T37" fmla="*/ 0 h 606933"/>
                <a:gd name="T38" fmla="*/ 0 w 510096"/>
                <a:gd name="T39" fmla="*/ 0 h 606933"/>
                <a:gd name="T40" fmla="*/ 0 w 510096"/>
                <a:gd name="T41" fmla="*/ 0 h 606933"/>
                <a:gd name="T42" fmla="*/ 0 w 510096"/>
                <a:gd name="T43" fmla="*/ 0 h 606933"/>
                <a:gd name="T44" fmla="*/ 0 w 510096"/>
                <a:gd name="T45" fmla="*/ 0 h 606933"/>
                <a:gd name="T46" fmla="*/ 0 w 510096"/>
                <a:gd name="T47" fmla="*/ 0 h 606933"/>
                <a:gd name="T48" fmla="*/ 0 w 510096"/>
                <a:gd name="T49" fmla="*/ 0 h 606933"/>
                <a:gd name="T50" fmla="*/ 0 w 510096"/>
                <a:gd name="T51" fmla="*/ 0 h 606933"/>
                <a:gd name="T52" fmla="*/ 0 w 510096"/>
                <a:gd name="T53" fmla="*/ 0 h 606933"/>
                <a:gd name="T54" fmla="*/ 0 w 510096"/>
                <a:gd name="T55" fmla="*/ 0 h 606933"/>
                <a:gd name="T56" fmla="*/ 0 w 510096"/>
                <a:gd name="T57" fmla="*/ 0 h 606933"/>
                <a:gd name="T58" fmla="*/ 0 w 510096"/>
                <a:gd name="T59" fmla="*/ 0 h 606933"/>
                <a:gd name="T60" fmla="*/ 0 w 510096"/>
                <a:gd name="T61" fmla="*/ 0 h 606933"/>
                <a:gd name="T62" fmla="*/ 0 w 510096"/>
                <a:gd name="T63" fmla="*/ 0 h 606933"/>
                <a:gd name="T64" fmla="*/ 0 w 510096"/>
                <a:gd name="T65" fmla="*/ 0 h 606933"/>
                <a:gd name="T66" fmla="*/ 0 w 510096"/>
                <a:gd name="T67" fmla="*/ 0 h 606933"/>
                <a:gd name="T68" fmla="*/ 0 w 510096"/>
                <a:gd name="T69" fmla="*/ 0 h 606933"/>
                <a:gd name="T70" fmla="*/ 0 w 510096"/>
                <a:gd name="T71" fmla="*/ 0 h 606933"/>
                <a:gd name="T72" fmla="*/ 0 w 510096"/>
                <a:gd name="T73" fmla="*/ 0 h 606933"/>
                <a:gd name="T74" fmla="*/ 0 w 510096"/>
                <a:gd name="T75" fmla="*/ 0 h 606933"/>
                <a:gd name="T76" fmla="*/ 0 w 510096"/>
                <a:gd name="T77" fmla="*/ 0 h 606933"/>
                <a:gd name="T78" fmla="*/ 0 w 510096"/>
                <a:gd name="T79" fmla="*/ 0 h 606933"/>
                <a:gd name="T80" fmla="*/ 0 w 510096"/>
                <a:gd name="T81" fmla="*/ 0 h 606933"/>
                <a:gd name="T82" fmla="*/ 0 w 510096"/>
                <a:gd name="T83" fmla="*/ 0 h 606933"/>
                <a:gd name="T84" fmla="*/ 0 w 510096"/>
                <a:gd name="T85" fmla="*/ 0 h 606933"/>
                <a:gd name="T86" fmla="*/ 0 w 510096"/>
                <a:gd name="T87" fmla="*/ 0 h 606933"/>
                <a:gd name="T88" fmla="*/ 0 w 510096"/>
                <a:gd name="T89" fmla="*/ 0 h 606933"/>
                <a:gd name="T90" fmla="*/ 0 w 510096"/>
                <a:gd name="T91" fmla="*/ 0 h 606933"/>
                <a:gd name="T92" fmla="*/ 0 w 510096"/>
                <a:gd name="T93" fmla="*/ 0 h 606933"/>
                <a:gd name="T94" fmla="*/ 0 w 510096"/>
                <a:gd name="T95" fmla="*/ 0 h 606933"/>
                <a:gd name="T96" fmla="*/ 0 w 510096"/>
                <a:gd name="T97" fmla="*/ 0 h 606933"/>
                <a:gd name="T98" fmla="*/ 0 w 510096"/>
                <a:gd name="T99" fmla="*/ 0 h 606933"/>
                <a:gd name="T100" fmla="*/ 0 w 510096"/>
                <a:gd name="T101" fmla="*/ 0 h 606933"/>
                <a:gd name="T102" fmla="*/ 0 w 510096"/>
                <a:gd name="T103" fmla="*/ 0 h 606933"/>
                <a:gd name="T104" fmla="*/ 0 w 510096"/>
                <a:gd name="T105" fmla="*/ 0 h 606933"/>
                <a:gd name="T106" fmla="*/ 0 w 510096"/>
                <a:gd name="T107" fmla="*/ 0 h 606933"/>
                <a:gd name="T108" fmla="*/ 0 w 510096"/>
                <a:gd name="T109" fmla="*/ 0 h 606933"/>
                <a:gd name="T110" fmla="*/ 0 w 510096"/>
                <a:gd name="T111" fmla="*/ 0 h 606933"/>
                <a:gd name="T112" fmla="*/ 0 w 510096"/>
                <a:gd name="T113" fmla="*/ 0 h 606933"/>
                <a:gd name="T114" fmla="*/ 0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grpFill/>
            <a:ln w="9525">
              <a:solidFill>
                <a:srgbClr val="2F5597"/>
              </a:solidFill>
              <a:round/>
              <a:headEnd/>
              <a:tailEnd/>
            </a:ln>
          </p:spPr>
          <p:txBody>
            <a:bodyPr/>
            <a:lstStyle/>
            <a:p>
              <a:pPr>
                <a:defRPr/>
              </a:pPr>
              <a:endParaRPr lang="zh-CN" altLang="en-US">
                <a:latin typeface="Segoe UI" panose="020B0502040204020203" pitchFamily="34" charset="0"/>
                <a:cs typeface="Segoe UI" panose="020B0502040204020203" pitchFamily="34" charset="0"/>
              </a:endParaRPr>
            </a:p>
          </p:txBody>
        </p:sp>
        <p:sp>
          <p:nvSpPr>
            <p:cNvPr id="115726" name="car_64339">
              <a:extLst>
                <a:ext uri="{FF2B5EF4-FFF2-40B4-BE49-F238E27FC236}">
                  <a16:creationId xmlns:a16="http://schemas.microsoft.com/office/drawing/2014/main" id="{8C3BE736-5E0F-4073-812E-60DF2C165B5D}"/>
                </a:ext>
              </a:extLst>
            </p:cNvPr>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2147483646 w 5757"/>
                <a:gd name="T23" fmla="*/ 2147483646 h 4194"/>
                <a:gd name="T24" fmla="*/ 0 w 5757"/>
                <a:gd name="T25" fmla="*/ 2147483646 h 4194"/>
                <a:gd name="T26" fmla="*/ 0 w 5757"/>
                <a:gd name="T27" fmla="*/ 2147483646 h 4194"/>
                <a:gd name="T28" fmla="*/ 214748364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grpFill/>
            <a:ln w="9525">
              <a:solidFill>
                <a:srgbClr val="2F5597"/>
              </a:solidFill>
              <a:round/>
              <a:headEnd/>
              <a:tailEnd/>
            </a:ln>
          </p:spPr>
          <p:txBody>
            <a:bodyPr/>
            <a:lstStyle/>
            <a:p>
              <a:pPr>
                <a:defRPr/>
              </a:pPr>
              <a:endParaRPr lang="zh-CN" altLang="en-US">
                <a:latin typeface="Segoe UI" panose="020B0502040204020203" pitchFamily="34" charset="0"/>
                <a:cs typeface="Segoe UI" panose="020B0502040204020203" pitchFamily="34" charset="0"/>
              </a:endParaRPr>
            </a:p>
          </p:txBody>
        </p:sp>
        <p:sp>
          <p:nvSpPr>
            <p:cNvPr id="115727" name="target_90834">
              <a:extLst>
                <a:ext uri="{FF2B5EF4-FFF2-40B4-BE49-F238E27FC236}">
                  <a16:creationId xmlns:a16="http://schemas.microsoft.com/office/drawing/2014/main" id="{91F6AFA7-DBE4-40F7-8CE1-0DD9BEA87CFE}"/>
                </a:ext>
              </a:extLst>
            </p:cNvPr>
            <p:cNvSpPr>
              <a:spLocks noChangeAspect="1" noChangeArrowheads="1"/>
            </p:cNvSpPr>
            <p:nvPr/>
          </p:nvSpPr>
          <p:spPr bwMode="auto">
            <a:xfrm>
              <a:off x="7723383" y="3228196"/>
              <a:ext cx="339264" cy="338790"/>
            </a:xfrm>
            <a:custGeom>
              <a:avLst/>
              <a:gdLst>
                <a:gd name="T0" fmla="*/ 1 w 606368"/>
                <a:gd name="T1" fmla="*/ 1 h 605522"/>
                <a:gd name="T2" fmla="*/ 1 w 606368"/>
                <a:gd name="T3" fmla="*/ 1 h 605522"/>
                <a:gd name="T4" fmla="*/ 1 w 606368"/>
                <a:gd name="T5" fmla="*/ 1 h 605522"/>
                <a:gd name="T6" fmla="*/ 1 w 606368"/>
                <a:gd name="T7" fmla="*/ 1 h 605522"/>
                <a:gd name="T8" fmla="*/ 1 w 606368"/>
                <a:gd name="T9" fmla="*/ 1 h 605522"/>
                <a:gd name="T10" fmla="*/ 1 w 606368"/>
                <a:gd name="T11" fmla="*/ 1 h 605522"/>
                <a:gd name="T12" fmla="*/ 1 w 606368"/>
                <a:gd name="T13" fmla="*/ 1 h 605522"/>
                <a:gd name="T14" fmla="*/ 1 w 606368"/>
                <a:gd name="T15" fmla="*/ 1 h 605522"/>
                <a:gd name="T16" fmla="*/ 1 w 606368"/>
                <a:gd name="T17" fmla="*/ 1 h 605522"/>
                <a:gd name="T18" fmla="*/ 1 w 606368"/>
                <a:gd name="T19" fmla="*/ 1 h 605522"/>
                <a:gd name="T20" fmla="*/ 1 w 606368"/>
                <a:gd name="T21" fmla="*/ 1 h 605522"/>
                <a:gd name="T22" fmla="*/ 1 w 606368"/>
                <a:gd name="T23" fmla="*/ 1 h 605522"/>
                <a:gd name="T24" fmla="*/ 1 w 606368"/>
                <a:gd name="T25" fmla="*/ 1 h 605522"/>
                <a:gd name="T26" fmla="*/ 1 w 606368"/>
                <a:gd name="T27" fmla="*/ 1 h 605522"/>
                <a:gd name="T28" fmla="*/ 1 w 606368"/>
                <a:gd name="T29" fmla="*/ 1 h 605522"/>
                <a:gd name="T30" fmla="*/ 1 w 606368"/>
                <a:gd name="T31" fmla="*/ 1 h 605522"/>
                <a:gd name="T32" fmla="*/ 1 w 606368"/>
                <a:gd name="T33" fmla="*/ 1 h 605522"/>
                <a:gd name="T34" fmla="*/ 1 w 606368"/>
                <a:gd name="T35" fmla="*/ 1 h 605522"/>
                <a:gd name="T36" fmla="*/ 1 w 606368"/>
                <a:gd name="T37" fmla="*/ 1 h 605522"/>
                <a:gd name="T38" fmla="*/ 1 w 606368"/>
                <a:gd name="T39" fmla="*/ 1 h 605522"/>
                <a:gd name="T40" fmla="*/ 1 w 606368"/>
                <a:gd name="T41" fmla="*/ 1 h 605522"/>
                <a:gd name="T42" fmla="*/ 1 w 606368"/>
                <a:gd name="T43" fmla="*/ 1 h 605522"/>
                <a:gd name="T44" fmla="*/ 1 w 606368"/>
                <a:gd name="T45" fmla="*/ 1 h 605522"/>
                <a:gd name="T46" fmla="*/ 1 w 606368"/>
                <a:gd name="T47" fmla="*/ 1 h 605522"/>
                <a:gd name="T48" fmla="*/ 1 w 606368"/>
                <a:gd name="T49" fmla="*/ 1 h 605522"/>
                <a:gd name="T50" fmla="*/ 1 w 606368"/>
                <a:gd name="T51" fmla="*/ 1 h 605522"/>
                <a:gd name="T52" fmla="*/ 1 w 606368"/>
                <a:gd name="T53" fmla="*/ 1 h 605522"/>
                <a:gd name="T54" fmla="*/ 1 w 606368"/>
                <a:gd name="T55" fmla="*/ 1 h 605522"/>
                <a:gd name="T56" fmla="*/ 1 w 606368"/>
                <a:gd name="T57" fmla="*/ 1 h 605522"/>
                <a:gd name="T58" fmla="*/ 1 w 606368"/>
                <a:gd name="T59" fmla="*/ 1 h 605522"/>
                <a:gd name="T60" fmla="*/ 1 w 606368"/>
                <a:gd name="T61" fmla="*/ 1 h 605522"/>
                <a:gd name="T62" fmla="*/ 1 w 606368"/>
                <a:gd name="T63" fmla="*/ 1 h 605522"/>
                <a:gd name="T64" fmla="*/ 1 w 606368"/>
                <a:gd name="T65" fmla="*/ 1 h 605522"/>
                <a:gd name="T66" fmla="*/ 1 w 606368"/>
                <a:gd name="T67" fmla="*/ 1 h 605522"/>
                <a:gd name="T68" fmla="*/ 1 w 606368"/>
                <a:gd name="T69" fmla="*/ 1 h 605522"/>
                <a:gd name="T70" fmla="*/ 1 w 606368"/>
                <a:gd name="T71" fmla="*/ 1 h 605522"/>
                <a:gd name="T72" fmla="*/ 1 w 606368"/>
                <a:gd name="T73" fmla="*/ 1 h 605522"/>
                <a:gd name="T74" fmla="*/ 1 w 606368"/>
                <a:gd name="T75" fmla="*/ 1 h 605522"/>
                <a:gd name="T76" fmla="*/ 1 w 606368"/>
                <a:gd name="T77" fmla="*/ 1 h 605522"/>
                <a:gd name="T78" fmla="*/ 1 w 606368"/>
                <a:gd name="T79" fmla="*/ 1 h 605522"/>
                <a:gd name="T80" fmla="*/ 1 w 606368"/>
                <a:gd name="T81" fmla="*/ 1 h 605522"/>
                <a:gd name="T82" fmla="*/ 1 w 606368"/>
                <a:gd name="T83" fmla="*/ 1 h 605522"/>
                <a:gd name="T84" fmla="*/ 1 w 606368"/>
                <a:gd name="T85" fmla="*/ 1 h 605522"/>
                <a:gd name="T86" fmla="*/ 1 w 606368"/>
                <a:gd name="T87" fmla="*/ 1 h 605522"/>
                <a:gd name="T88" fmla="*/ 1 w 606368"/>
                <a:gd name="T89" fmla="*/ 1 h 605522"/>
                <a:gd name="T90" fmla="*/ 1 w 606368"/>
                <a:gd name="T91" fmla="*/ 1 h 605522"/>
                <a:gd name="T92" fmla="*/ 1 w 606368"/>
                <a:gd name="T93" fmla="*/ 1 h 605522"/>
                <a:gd name="T94" fmla="*/ 1 w 606368"/>
                <a:gd name="T95" fmla="*/ 0 h 605522"/>
                <a:gd name="T96" fmla="*/ 1 w 606368"/>
                <a:gd name="T97" fmla="*/ 1 h 605522"/>
                <a:gd name="T98" fmla="*/ 1 w 606368"/>
                <a:gd name="T99" fmla="*/ 1 h 605522"/>
                <a:gd name="T100" fmla="*/ 1 w 606368"/>
                <a:gd name="T101" fmla="*/ 1 h 605522"/>
                <a:gd name="T102" fmla="*/ 1 w 606368"/>
                <a:gd name="T103" fmla="*/ 1 h 605522"/>
                <a:gd name="T104" fmla="*/ 1 w 606368"/>
                <a:gd name="T105" fmla="*/ 1 h 605522"/>
                <a:gd name="T106" fmla="*/ 0 w 606368"/>
                <a:gd name="T107" fmla="*/ 1 h 605522"/>
                <a:gd name="T108" fmla="*/ 1 w 606368"/>
                <a:gd name="T109" fmla="*/ 1 h 605522"/>
                <a:gd name="T110" fmla="*/ 1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grpFill/>
            <a:ln w="9525">
              <a:solidFill>
                <a:srgbClr val="2F5597"/>
              </a:solidFill>
              <a:round/>
              <a:headEnd/>
              <a:tailEnd/>
            </a:ln>
          </p:spPr>
          <p:txBody>
            <a:bodyPr/>
            <a:lstStyle/>
            <a:p>
              <a:pPr>
                <a:defRPr/>
              </a:pPr>
              <a:endParaRPr lang="zh-CN" altLang="en-US">
                <a:latin typeface="Segoe UI" panose="020B0502040204020203" pitchFamily="34" charset="0"/>
                <a:cs typeface="Segoe UI" panose="020B0502040204020203" pitchFamily="34" charset="0"/>
              </a:endParaRPr>
            </a:p>
          </p:txBody>
        </p:sp>
      </p:grpSp>
      <p:grpSp>
        <p:nvGrpSpPr>
          <p:cNvPr id="1231" name="组合 1230">
            <a:extLst>
              <a:ext uri="{FF2B5EF4-FFF2-40B4-BE49-F238E27FC236}">
                <a16:creationId xmlns:a16="http://schemas.microsoft.com/office/drawing/2014/main" id="{B8AD35E0-B33D-4F01-8C5B-762DB7F4160D}"/>
              </a:ext>
            </a:extLst>
          </p:cNvPr>
          <p:cNvGrpSpPr/>
          <p:nvPr/>
        </p:nvGrpSpPr>
        <p:grpSpPr>
          <a:xfrm>
            <a:off x="8356846" y="2070513"/>
            <a:ext cx="631507" cy="608013"/>
            <a:chOff x="3586526" y="3745550"/>
            <a:chExt cx="437886" cy="339028"/>
          </a:xfrm>
          <a:solidFill>
            <a:srgbClr val="2F5597"/>
          </a:solidFill>
        </p:grpSpPr>
        <p:sp>
          <p:nvSpPr>
            <p:cNvPr id="1232" name="protest_95210">
              <a:extLst>
                <a:ext uri="{FF2B5EF4-FFF2-40B4-BE49-F238E27FC236}">
                  <a16:creationId xmlns:a16="http://schemas.microsoft.com/office/drawing/2014/main" id="{1278289C-9358-4853-B16A-8F2D3D9EBA2F}"/>
                </a:ext>
              </a:extLst>
            </p:cNvPr>
            <p:cNvSpPr>
              <a:spLocks noChangeAspect="1"/>
            </p:cNvSpPr>
            <p:nvPr/>
          </p:nvSpPr>
          <p:spPr bwMode="auto">
            <a:xfrm>
              <a:off x="3586526" y="3827073"/>
              <a:ext cx="240533" cy="257505"/>
            </a:xfrm>
            <a:custGeom>
              <a:avLst/>
              <a:gdLst>
                <a:gd name="connsiteX0" fmla="*/ 191941 w 566993"/>
                <a:gd name="connsiteY0" fmla="*/ 362212 h 607004"/>
                <a:gd name="connsiteX1" fmla="*/ 203101 w 566993"/>
                <a:gd name="connsiteY1" fmla="*/ 369284 h 607004"/>
                <a:gd name="connsiteX2" fmla="*/ 283545 w 566993"/>
                <a:gd name="connsiteY2" fmla="*/ 479135 h 607004"/>
                <a:gd name="connsiteX3" fmla="*/ 363893 w 566993"/>
                <a:gd name="connsiteY3" fmla="*/ 369284 h 607004"/>
                <a:gd name="connsiteX4" fmla="*/ 375052 w 566993"/>
                <a:gd name="connsiteY4" fmla="*/ 362212 h 607004"/>
                <a:gd name="connsiteX5" fmla="*/ 381165 w 566993"/>
                <a:gd name="connsiteY5" fmla="*/ 363859 h 607004"/>
                <a:gd name="connsiteX6" fmla="*/ 452585 w 566993"/>
                <a:gd name="connsiteY6" fmla="*/ 400476 h 607004"/>
                <a:gd name="connsiteX7" fmla="*/ 566993 w 566993"/>
                <a:gd name="connsiteY7" fmla="*/ 477585 h 607004"/>
                <a:gd name="connsiteX8" fmla="*/ 566993 w 566993"/>
                <a:gd name="connsiteY8" fmla="*/ 607004 h 607004"/>
                <a:gd name="connsiteX9" fmla="*/ 283545 w 566993"/>
                <a:gd name="connsiteY9" fmla="*/ 607004 h 607004"/>
                <a:gd name="connsiteX10" fmla="*/ 0 w 566993"/>
                <a:gd name="connsiteY10" fmla="*/ 607004 h 607004"/>
                <a:gd name="connsiteX11" fmla="*/ 0 w 566993"/>
                <a:gd name="connsiteY11" fmla="*/ 477585 h 607004"/>
                <a:gd name="connsiteX12" fmla="*/ 114408 w 566993"/>
                <a:gd name="connsiteY12" fmla="*/ 400476 h 607004"/>
                <a:gd name="connsiteX13" fmla="*/ 185828 w 566993"/>
                <a:gd name="connsiteY13" fmla="*/ 363859 h 607004"/>
                <a:gd name="connsiteX14" fmla="*/ 191941 w 566993"/>
                <a:gd name="connsiteY14" fmla="*/ 362212 h 607004"/>
                <a:gd name="connsiteX15" fmla="*/ 281913 w 566993"/>
                <a:gd name="connsiteY15" fmla="*/ 0 h 607004"/>
                <a:gd name="connsiteX16" fmla="*/ 283368 w 566993"/>
                <a:gd name="connsiteY16" fmla="*/ 0 h 607004"/>
                <a:gd name="connsiteX17" fmla="*/ 284727 w 566993"/>
                <a:gd name="connsiteY17" fmla="*/ 0 h 607004"/>
                <a:gd name="connsiteX18" fmla="*/ 410778 w 566993"/>
                <a:gd name="connsiteY18" fmla="*/ 107256 h 607004"/>
                <a:gd name="connsiteX19" fmla="*/ 402627 w 566993"/>
                <a:gd name="connsiteY19" fmla="*/ 162580 h 607004"/>
                <a:gd name="connsiteX20" fmla="*/ 414077 w 566993"/>
                <a:gd name="connsiteY20" fmla="*/ 188933 h 607004"/>
                <a:gd name="connsiteX21" fmla="*/ 384675 w 566993"/>
                <a:gd name="connsiteY21" fmla="*/ 242222 h 607004"/>
                <a:gd name="connsiteX22" fmla="*/ 321892 w 566993"/>
                <a:gd name="connsiteY22" fmla="*/ 318280 h 607004"/>
                <a:gd name="connsiteX23" fmla="*/ 283368 w 566993"/>
                <a:gd name="connsiteY23" fmla="*/ 327000 h 607004"/>
                <a:gd name="connsiteX24" fmla="*/ 244747 w 566993"/>
                <a:gd name="connsiteY24" fmla="*/ 318280 h 607004"/>
                <a:gd name="connsiteX25" fmla="*/ 182062 w 566993"/>
                <a:gd name="connsiteY25" fmla="*/ 242222 h 607004"/>
                <a:gd name="connsiteX26" fmla="*/ 152562 w 566993"/>
                <a:gd name="connsiteY26" fmla="*/ 188933 h 607004"/>
                <a:gd name="connsiteX27" fmla="*/ 164110 w 566993"/>
                <a:gd name="connsiteY27" fmla="*/ 162580 h 607004"/>
                <a:gd name="connsiteX28" fmla="*/ 155959 w 566993"/>
                <a:gd name="connsiteY28" fmla="*/ 107256 h 607004"/>
                <a:gd name="connsiteX29" fmla="*/ 281913 w 566993"/>
                <a:gd name="connsiteY29"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993" h="607004">
                  <a:moveTo>
                    <a:pt x="191941" y="362212"/>
                  </a:moveTo>
                  <a:cubicBezTo>
                    <a:pt x="196890" y="362212"/>
                    <a:pt x="201160" y="365118"/>
                    <a:pt x="203101" y="369284"/>
                  </a:cubicBezTo>
                  <a:cubicBezTo>
                    <a:pt x="222508" y="401638"/>
                    <a:pt x="258412" y="477391"/>
                    <a:pt x="283545" y="479135"/>
                  </a:cubicBezTo>
                  <a:cubicBezTo>
                    <a:pt x="308581" y="477391"/>
                    <a:pt x="344485" y="401638"/>
                    <a:pt x="363893" y="369284"/>
                  </a:cubicBezTo>
                  <a:cubicBezTo>
                    <a:pt x="365833" y="365118"/>
                    <a:pt x="370103" y="362212"/>
                    <a:pt x="375052" y="362212"/>
                  </a:cubicBezTo>
                  <a:cubicBezTo>
                    <a:pt x="377284" y="362212"/>
                    <a:pt x="379322" y="362793"/>
                    <a:pt x="381165" y="363859"/>
                  </a:cubicBezTo>
                  <a:cubicBezTo>
                    <a:pt x="388152" y="367637"/>
                    <a:pt x="429102" y="392048"/>
                    <a:pt x="452585" y="400476"/>
                  </a:cubicBezTo>
                  <a:cubicBezTo>
                    <a:pt x="531574" y="428859"/>
                    <a:pt x="566993" y="457823"/>
                    <a:pt x="566993" y="477585"/>
                  </a:cubicBezTo>
                  <a:lnTo>
                    <a:pt x="566993" y="607004"/>
                  </a:lnTo>
                  <a:lnTo>
                    <a:pt x="283545" y="607004"/>
                  </a:lnTo>
                  <a:lnTo>
                    <a:pt x="0" y="607004"/>
                  </a:lnTo>
                  <a:lnTo>
                    <a:pt x="0" y="477585"/>
                  </a:lnTo>
                  <a:cubicBezTo>
                    <a:pt x="0" y="457823"/>
                    <a:pt x="35419" y="428859"/>
                    <a:pt x="114408" y="400476"/>
                  </a:cubicBezTo>
                  <a:cubicBezTo>
                    <a:pt x="137891" y="392048"/>
                    <a:pt x="178841" y="367637"/>
                    <a:pt x="185828" y="363859"/>
                  </a:cubicBezTo>
                  <a:cubicBezTo>
                    <a:pt x="187672" y="362793"/>
                    <a:pt x="189710" y="362212"/>
                    <a:pt x="191941" y="362212"/>
                  </a:cubicBezTo>
                  <a:close/>
                  <a:moveTo>
                    <a:pt x="281913" y="0"/>
                  </a:moveTo>
                  <a:cubicBezTo>
                    <a:pt x="282398" y="0"/>
                    <a:pt x="282883" y="0"/>
                    <a:pt x="283368" y="0"/>
                  </a:cubicBezTo>
                  <a:cubicBezTo>
                    <a:pt x="283756" y="0"/>
                    <a:pt x="284242" y="0"/>
                    <a:pt x="284727" y="0"/>
                  </a:cubicBezTo>
                  <a:cubicBezTo>
                    <a:pt x="393214" y="0"/>
                    <a:pt x="413592" y="77317"/>
                    <a:pt x="410778" y="107256"/>
                  </a:cubicBezTo>
                  <a:cubicBezTo>
                    <a:pt x="408449" y="131284"/>
                    <a:pt x="402627" y="162580"/>
                    <a:pt x="402627" y="162580"/>
                  </a:cubicBezTo>
                  <a:cubicBezTo>
                    <a:pt x="402627" y="162580"/>
                    <a:pt x="414077" y="167812"/>
                    <a:pt x="414077" y="188933"/>
                  </a:cubicBezTo>
                  <a:cubicBezTo>
                    <a:pt x="410099" y="241835"/>
                    <a:pt x="388945" y="218969"/>
                    <a:pt x="384675" y="242222"/>
                  </a:cubicBezTo>
                  <a:cubicBezTo>
                    <a:pt x="377397" y="280784"/>
                    <a:pt x="343240" y="308688"/>
                    <a:pt x="321892" y="318280"/>
                  </a:cubicBezTo>
                  <a:cubicBezTo>
                    <a:pt x="309568" y="323900"/>
                    <a:pt x="296759" y="326709"/>
                    <a:pt x="283368" y="327000"/>
                  </a:cubicBezTo>
                  <a:cubicBezTo>
                    <a:pt x="269880" y="326709"/>
                    <a:pt x="257168" y="323900"/>
                    <a:pt x="244747" y="318280"/>
                  </a:cubicBezTo>
                  <a:cubicBezTo>
                    <a:pt x="223496" y="308688"/>
                    <a:pt x="189242" y="280784"/>
                    <a:pt x="182062" y="242222"/>
                  </a:cubicBezTo>
                  <a:cubicBezTo>
                    <a:pt x="177695" y="218969"/>
                    <a:pt x="156638" y="241835"/>
                    <a:pt x="152562" y="188933"/>
                  </a:cubicBezTo>
                  <a:cubicBezTo>
                    <a:pt x="152562" y="167812"/>
                    <a:pt x="164110" y="162580"/>
                    <a:pt x="164110" y="162580"/>
                  </a:cubicBezTo>
                  <a:cubicBezTo>
                    <a:pt x="164110" y="162580"/>
                    <a:pt x="158190" y="131284"/>
                    <a:pt x="155959" y="107256"/>
                  </a:cubicBezTo>
                  <a:cubicBezTo>
                    <a:pt x="153047" y="77317"/>
                    <a:pt x="173425" y="0"/>
                    <a:pt x="281913" y="0"/>
                  </a:cubicBezTo>
                  <a:close/>
                </a:path>
              </a:pathLst>
            </a:custGeom>
            <a:grpFill/>
            <a:ln>
              <a:solidFill>
                <a:srgbClr val="2F5597"/>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solidFill>
                  <a:prstClr val="black"/>
                </a:solidFill>
                <a:latin typeface="Segoe UI" panose="020B0502040204020203" pitchFamily="34" charset="0"/>
                <a:cs typeface="Segoe UI" panose="020B0502040204020203" pitchFamily="34" charset="0"/>
                <a:sym typeface="+mn-lt"/>
              </a:endParaRPr>
            </a:p>
          </p:txBody>
        </p:sp>
        <p:sp>
          <p:nvSpPr>
            <p:cNvPr id="1233" name="video-conference_154983">
              <a:extLst>
                <a:ext uri="{FF2B5EF4-FFF2-40B4-BE49-F238E27FC236}">
                  <a16:creationId xmlns:a16="http://schemas.microsoft.com/office/drawing/2014/main" id="{F8A4F8D6-1152-47C9-BE1C-B56DB345CD06}"/>
                </a:ext>
              </a:extLst>
            </p:cNvPr>
            <p:cNvSpPr>
              <a:spLocks noChangeAspect="1"/>
            </p:cNvSpPr>
            <p:nvPr/>
          </p:nvSpPr>
          <p:spPr bwMode="auto">
            <a:xfrm>
              <a:off x="3800502" y="3745550"/>
              <a:ext cx="223910" cy="210275"/>
            </a:xfrm>
            <a:custGeom>
              <a:avLst/>
              <a:gdLst>
                <a:gd name="connsiteX0" fmla="*/ 20507 w 607614"/>
                <a:gd name="connsiteY0" fmla="*/ 414873 h 606761"/>
                <a:gd name="connsiteX1" fmla="*/ 20507 w 607614"/>
                <a:gd name="connsiteY1" fmla="*/ 485409 h 606761"/>
                <a:gd name="connsiteX2" fmla="*/ 222539 w 607614"/>
                <a:gd name="connsiteY2" fmla="*/ 485409 h 606761"/>
                <a:gd name="connsiteX3" fmla="*/ 385075 w 607614"/>
                <a:gd name="connsiteY3" fmla="*/ 485409 h 606761"/>
                <a:gd name="connsiteX4" fmla="*/ 587107 w 607614"/>
                <a:gd name="connsiteY4" fmla="*/ 485409 h 606761"/>
                <a:gd name="connsiteX5" fmla="*/ 587107 w 607614"/>
                <a:gd name="connsiteY5" fmla="*/ 414873 h 606761"/>
                <a:gd name="connsiteX6" fmla="*/ 182272 w 607614"/>
                <a:gd name="connsiteY6" fmla="*/ 354188 h 606761"/>
                <a:gd name="connsiteX7" fmla="*/ 202741 w 607614"/>
                <a:gd name="connsiteY7" fmla="*/ 354188 h 606761"/>
                <a:gd name="connsiteX8" fmla="*/ 202741 w 607614"/>
                <a:gd name="connsiteY8" fmla="*/ 373926 h 606761"/>
                <a:gd name="connsiteX9" fmla="*/ 182272 w 607614"/>
                <a:gd name="connsiteY9" fmla="*/ 373926 h 606761"/>
                <a:gd name="connsiteX10" fmla="*/ 476271 w 607614"/>
                <a:gd name="connsiteY10" fmla="*/ 313250 h 606761"/>
                <a:gd name="connsiteX11" fmla="*/ 496009 w 607614"/>
                <a:gd name="connsiteY11" fmla="*/ 313250 h 606761"/>
                <a:gd name="connsiteX12" fmla="*/ 496009 w 607614"/>
                <a:gd name="connsiteY12" fmla="*/ 333719 h 606761"/>
                <a:gd name="connsiteX13" fmla="*/ 476271 w 607614"/>
                <a:gd name="connsiteY13" fmla="*/ 333719 h 606761"/>
                <a:gd name="connsiteX14" fmla="*/ 435211 w 607614"/>
                <a:gd name="connsiteY14" fmla="*/ 313250 h 606761"/>
                <a:gd name="connsiteX15" fmla="*/ 455680 w 607614"/>
                <a:gd name="connsiteY15" fmla="*/ 313250 h 606761"/>
                <a:gd name="connsiteX16" fmla="*/ 455680 w 607614"/>
                <a:gd name="connsiteY16" fmla="*/ 333719 h 606761"/>
                <a:gd name="connsiteX17" fmla="*/ 435211 w 607614"/>
                <a:gd name="connsiteY17" fmla="*/ 333719 h 606761"/>
                <a:gd name="connsiteX18" fmla="*/ 395004 w 607614"/>
                <a:gd name="connsiteY18" fmla="*/ 313250 h 606761"/>
                <a:gd name="connsiteX19" fmla="*/ 415473 w 607614"/>
                <a:gd name="connsiteY19" fmla="*/ 313250 h 606761"/>
                <a:gd name="connsiteX20" fmla="*/ 415473 w 607614"/>
                <a:gd name="connsiteY20" fmla="*/ 333719 h 606761"/>
                <a:gd name="connsiteX21" fmla="*/ 395004 w 607614"/>
                <a:gd name="connsiteY21" fmla="*/ 333719 h 606761"/>
                <a:gd name="connsiteX22" fmla="*/ 182272 w 607614"/>
                <a:gd name="connsiteY22" fmla="*/ 313250 h 606761"/>
                <a:gd name="connsiteX23" fmla="*/ 202741 w 607614"/>
                <a:gd name="connsiteY23" fmla="*/ 313250 h 606761"/>
                <a:gd name="connsiteX24" fmla="*/ 202741 w 607614"/>
                <a:gd name="connsiteY24" fmla="*/ 333719 h 606761"/>
                <a:gd name="connsiteX25" fmla="*/ 182272 w 607614"/>
                <a:gd name="connsiteY25" fmla="*/ 333719 h 606761"/>
                <a:gd name="connsiteX26" fmla="*/ 476271 w 607614"/>
                <a:gd name="connsiteY26" fmla="*/ 273042 h 606761"/>
                <a:gd name="connsiteX27" fmla="*/ 496009 w 607614"/>
                <a:gd name="connsiteY27" fmla="*/ 273042 h 606761"/>
                <a:gd name="connsiteX28" fmla="*/ 496009 w 607614"/>
                <a:gd name="connsiteY28" fmla="*/ 293511 h 606761"/>
                <a:gd name="connsiteX29" fmla="*/ 476271 w 607614"/>
                <a:gd name="connsiteY29" fmla="*/ 293511 h 606761"/>
                <a:gd name="connsiteX30" fmla="*/ 435211 w 607614"/>
                <a:gd name="connsiteY30" fmla="*/ 273042 h 606761"/>
                <a:gd name="connsiteX31" fmla="*/ 455680 w 607614"/>
                <a:gd name="connsiteY31" fmla="*/ 273042 h 606761"/>
                <a:gd name="connsiteX32" fmla="*/ 455680 w 607614"/>
                <a:gd name="connsiteY32" fmla="*/ 293511 h 606761"/>
                <a:gd name="connsiteX33" fmla="*/ 435211 w 607614"/>
                <a:gd name="connsiteY33" fmla="*/ 293511 h 606761"/>
                <a:gd name="connsiteX34" fmla="*/ 395004 w 607614"/>
                <a:gd name="connsiteY34" fmla="*/ 273042 h 606761"/>
                <a:gd name="connsiteX35" fmla="*/ 415473 w 607614"/>
                <a:gd name="connsiteY35" fmla="*/ 273042 h 606761"/>
                <a:gd name="connsiteX36" fmla="*/ 415473 w 607614"/>
                <a:gd name="connsiteY36" fmla="*/ 293511 h 606761"/>
                <a:gd name="connsiteX37" fmla="*/ 395004 w 607614"/>
                <a:gd name="connsiteY37" fmla="*/ 293511 h 606761"/>
                <a:gd name="connsiteX38" fmla="*/ 364577 w 607614"/>
                <a:gd name="connsiteY38" fmla="*/ 252557 h 606761"/>
                <a:gd name="connsiteX39" fmla="*/ 364577 w 607614"/>
                <a:gd name="connsiteY39" fmla="*/ 354203 h 606761"/>
                <a:gd name="connsiteX40" fmla="*/ 526314 w 607614"/>
                <a:gd name="connsiteY40" fmla="*/ 354203 h 606761"/>
                <a:gd name="connsiteX41" fmla="*/ 526314 w 607614"/>
                <a:gd name="connsiteY41" fmla="*/ 252557 h 606761"/>
                <a:gd name="connsiteX42" fmla="*/ 354706 w 607614"/>
                <a:gd name="connsiteY42" fmla="*/ 232835 h 606761"/>
                <a:gd name="connsiteX43" fmla="*/ 536945 w 607614"/>
                <a:gd name="connsiteY43" fmla="*/ 232835 h 606761"/>
                <a:gd name="connsiteX44" fmla="*/ 546816 w 607614"/>
                <a:gd name="connsiteY44" fmla="*/ 242696 h 606761"/>
                <a:gd name="connsiteX45" fmla="*/ 546816 w 607614"/>
                <a:gd name="connsiteY45" fmla="*/ 364064 h 606761"/>
                <a:gd name="connsiteX46" fmla="*/ 536945 w 607614"/>
                <a:gd name="connsiteY46" fmla="*/ 373925 h 606761"/>
                <a:gd name="connsiteX47" fmla="*/ 354706 w 607614"/>
                <a:gd name="connsiteY47" fmla="*/ 373925 h 606761"/>
                <a:gd name="connsiteX48" fmla="*/ 344075 w 607614"/>
                <a:gd name="connsiteY48" fmla="*/ 364064 h 606761"/>
                <a:gd name="connsiteX49" fmla="*/ 344075 w 607614"/>
                <a:gd name="connsiteY49" fmla="*/ 242696 h 606761"/>
                <a:gd name="connsiteX50" fmla="*/ 354706 w 607614"/>
                <a:gd name="connsiteY50" fmla="*/ 232835 h 606761"/>
                <a:gd name="connsiteX51" fmla="*/ 176968 w 607614"/>
                <a:gd name="connsiteY51" fmla="*/ 212366 h 606761"/>
                <a:gd name="connsiteX52" fmla="*/ 193677 w 607614"/>
                <a:gd name="connsiteY52" fmla="*/ 254840 h 606761"/>
                <a:gd name="connsiteX53" fmla="*/ 209627 w 607614"/>
                <a:gd name="connsiteY53" fmla="*/ 212366 h 606761"/>
                <a:gd name="connsiteX54" fmla="*/ 142030 w 607614"/>
                <a:gd name="connsiteY54" fmla="*/ 212366 h 606761"/>
                <a:gd name="connsiteX55" fmla="*/ 91142 w 607614"/>
                <a:gd name="connsiteY55" fmla="*/ 263183 h 606761"/>
                <a:gd name="connsiteX56" fmla="*/ 91142 w 607614"/>
                <a:gd name="connsiteY56" fmla="*/ 394395 h 606761"/>
                <a:gd name="connsiteX57" fmla="*/ 121523 w 607614"/>
                <a:gd name="connsiteY57" fmla="*/ 394395 h 606761"/>
                <a:gd name="connsiteX58" fmla="*/ 121523 w 607614"/>
                <a:gd name="connsiteY58" fmla="*/ 293521 h 606761"/>
                <a:gd name="connsiteX59" fmla="*/ 142030 w 607614"/>
                <a:gd name="connsiteY59" fmla="*/ 293521 h 606761"/>
                <a:gd name="connsiteX60" fmla="*/ 142030 w 607614"/>
                <a:gd name="connsiteY60" fmla="*/ 394395 h 606761"/>
                <a:gd name="connsiteX61" fmla="*/ 243046 w 607614"/>
                <a:gd name="connsiteY61" fmla="*/ 394395 h 606761"/>
                <a:gd name="connsiteX62" fmla="*/ 243046 w 607614"/>
                <a:gd name="connsiteY62" fmla="*/ 293521 h 606761"/>
                <a:gd name="connsiteX63" fmla="*/ 263553 w 607614"/>
                <a:gd name="connsiteY63" fmla="*/ 293521 h 606761"/>
                <a:gd name="connsiteX64" fmla="*/ 263553 w 607614"/>
                <a:gd name="connsiteY64" fmla="*/ 394395 h 606761"/>
                <a:gd name="connsiteX65" fmla="*/ 293933 w 607614"/>
                <a:gd name="connsiteY65" fmla="*/ 394395 h 606761"/>
                <a:gd name="connsiteX66" fmla="*/ 293933 w 607614"/>
                <a:gd name="connsiteY66" fmla="*/ 263183 h 606761"/>
                <a:gd name="connsiteX67" fmla="*/ 243046 w 607614"/>
                <a:gd name="connsiteY67" fmla="*/ 212366 h 606761"/>
                <a:gd name="connsiteX68" fmla="*/ 231653 w 607614"/>
                <a:gd name="connsiteY68" fmla="*/ 212366 h 606761"/>
                <a:gd name="connsiteX69" fmla="*/ 203551 w 607614"/>
                <a:gd name="connsiteY69" fmla="*/ 287453 h 606761"/>
                <a:gd name="connsiteX70" fmla="*/ 192158 w 607614"/>
                <a:gd name="connsiteY70" fmla="*/ 293521 h 606761"/>
                <a:gd name="connsiteX71" fmla="*/ 183044 w 607614"/>
                <a:gd name="connsiteY71" fmla="*/ 287453 h 606761"/>
                <a:gd name="connsiteX72" fmla="*/ 154942 w 607614"/>
                <a:gd name="connsiteY72" fmla="*/ 212366 h 606761"/>
                <a:gd name="connsiteX73" fmla="*/ 476271 w 607614"/>
                <a:gd name="connsiteY73" fmla="*/ 141821 h 606761"/>
                <a:gd name="connsiteX74" fmla="*/ 496009 w 607614"/>
                <a:gd name="connsiteY74" fmla="*/ 141821 h 606761"/>
                <a:gd name="connsiteX75" fmla="*/ 496009 w 607614"/>
                <a:gd name="connsiteY75" fmla="*/ 161559 h 606761"/>
                <a:gd name="connsiteX76" fmla="*/ 476271 w 607614"/>
                <a:gd name="connsiteY76" fmla="*/ 161559 h 606761"/>
                <a:gd name="connsiteX77" fmla="*/ 435211 w 607614"/>
                <a:gd name="connsiteY77" fmla="*/ 141821 h 606761"/>
                <a:gd name="connsiteX78" fmla="*/ 455680 w 607614"/>
                <a:gd name="connsiteY78" fmla="*/ 141821 h 606761"/>
                <a:gd name="connsiteX79" fmla="*/ 455680 w 607614"/>
                <a:gd name="connsiteY79" fmla="*/ 161559 h 606761"/>
                <a:gd name="connsiteX80" fmla="*/ 435211 w 607614"/>
                <a:gd name="connsiteY80" fmla="*/ 161559 h 606761"/>
                <a:gd name="connsiteX81" fmla="*/ 395004 w 607614"/>
                <a:gd name="connsiteY81" fmla="*/ 141821 h 606761"/>
                <a:gd name="connsiteX82" fmla="*/ 415473 w 607614"/>
                <a:gd name="connsiteY82" fmla="*/ 141821 h 606761"/>
                <a:gd name="connsiteX83" fmla="*/ 415473 w 607614"/>
                <a:gd name="connsiteY83" fmla="*/ 161559 h 606761"/>
                <a:gd name="connsiteX84" fmla="*/ 395004 w 607614"/>
                <a:gd name="connsiteY84" fmla="*/ 161559 h 606761"/>
                <a:gd name="connsiteX85" fmla="*/ 476271 w 607614"/>
                <a:gd name="connsiteY85" fmla="*/ 100883 h 606761"/>
                <a:gd name="connsiteX86" fmla="*/ 496009 w 607614"/>
                <a:gd name="connsiteY86" fmla="*/ 100883 h 606761"/>
                <a:gd name="connsiteX87" fmla="*/ 496009 w 607614"/>
                <a:gd name="connsiteY87" fmla="*/ 121352 h 606761"/>
                <a:gd name="connsiteX88" fmla="*/ 476271 w 607614"/>
                <a:gd name="connsiteY88" fmla="*/ 121352 h 606761"/>
                <a:gd name="connsiteX89" fmla="*/ 435211 w 607614"/>
                <a:gd name="connsiteY89" fmla="*/ 100883 h 606761"/>
                <a:gd name="connsiteX90" fmla="*/ 455680 w 607614"/>
                <a:gd name="connsiteY90" fmla="*/ 100883 h 606761"/>
                <a:gd name="connsiteX91" fmla="*/ 455680 w 607614"/>
                <a:gd name="connsiteY91" fmla="*/ 121352 h 606761"/>
                <a:gd name="connsiteX92" fmla="*/ 435211 w 607614"/>
                <a:gd name="connsiteY92" fmla="*/ 121352 h 606761"/>
                <a:gd name="connsiteX93" fmla="*/ 395004 w 607614"/>
                <a:gd name="connsiteY93" fmla="*/ 100883 h 606761"/>
                <a:gd name="connsiteX94" fmla="*/ 415473 w 607614"/>
                <a:gd name="connsiteY94" fmla="*/ 100883 h 606761"/>
                <a:gd name="connsiteX95" fmla="*/ 415473 w 607614"/>
                <a:gd name="connsiteY95" fmla="*/ 121352 h 606761"/>
                <a:gd name="connsiteX96" fmla="*/ 395004 w 607614"/>
                <a:gd name="connsiteY96" fmla="*/ 121352 h 606761"/>
                <a:gd name="connsiteX97" fmla="*/ 364577 w 607614"/>
                <a:gd name="connsiteY97" fmla="*/ 81153 h 606761"/>
                <a:gd name="connsiteX98" fmla="*/ 364577 w 607614"/>
                <a:gd name="connsiteY98" fmla="*/ 182020 h 606761"/>
                <a:gd name="connsiteX99" fmla="*/ 526314 w 607614"/>
                <a:gd name="connsiteY99" fmla="*/ 182020 h 606761"/>
                <a:gd name="connsiteX100" fmla="*/ 526314 w 607614"/>
                <a:gd name="connsiteY100" fmla="*/ 81153 h 606761"/>
                <a:gd name="connsiteX101" fmla="*/ 182261 w 607614"/>
                <a:gd name="connsiteY101" fmla="*/ 70528 h 606761"/>
                <a:gd name="connsiteX102" fmla="*/ 151862 w 607614"/>
                <a:gd name="connsiteY102" fmla="*/ 100868 h 606761"/>
                <a:gd name="connsiteX103" fmla="*/ 151862 w 607614"/>
                <a:gd name="connsiteY103" fmla="*/ 131208 h 606761"/>
                <a:gd name="connsiteX104" fmla="*/ 182261 w 607614"/>
                <a:gd name="connsiteY104" fmla="*/ 161548 h 606761"/>
                <a:gd name="connsiteX105" fmla="*/ 202781 w 607614"/>
                <a:gd name="connsiteY105" fmla="*/ 161548 h 606761"/>
                <a:gd name="connsiteX106" fmla="*/ 233180 w 607614"/>
                <a:gd name="connsiteY106" fmla="*/ 131208 h 606761"/>
                <a:gd name="connsiteX107" fmla="*/ 233180 w 607614"/>
                <a:gd name="connsiteY107" fmla="*/ 100868 h 606761"/>
                <a:gd name="connsiteX108" fmla="*/ 202781 w 607614"/>
                <a:gd name="connsiteY108" fmla="*/ 70528 h 606761"/>
                <a:gd name="connsiteX109" fmla="*/ 354706 w 607614"/>
                <a:gd name="connsiteY109" fmla="*/ 60676 h 606761"/>
                <a:gd name="connsiteX110" fmla="*/ 536945 w 607614"/>
                <a:gd name="connsiteY110" fmla="*/ 60676 h 606761"/>
                <a:gd name="connsiteX111" fmla="*/ 546816 w 607614"/>
                <a:gd name="connsiteY111" fmla="*/ 70535 h 606761"/>
                <a:gd name="connsiteX112" fmla="*/ 546816 w 607614"/>
                <a:gd name="connsiteY112" fmla="*/ 191879 h 606761"/>
                <a:gd name="connsiteX113" fmla="*/ 536945 w 607614"/>
                <a:gd name="connsiteY113" fmla="*/ 202497 h 606761"/>
                <a:gd name="connsiteX114" fmla="*/ 354706 w 607614"/>
                <a:gd name="connsiteY114" fmla="*/ 202497 h 606761"/>
                <a:gd name="connsiteX115" fmla="*/ 344075 w 607614"/>
                <a:gd name="connsiteY115" fmla="*/ 191879 h 606761"/>
                <a:gd name="connsiteX116" fmla="*/ 344075 w 607614"/>
                <a:gd name="connsiteY116" fmla="*/ 70535 h 606761"/>
                <a:gd name="connsiteX117" fmla="*/ 354706 w 607614"/>
                <a:gd name="connsiteY117" fmla="*/ 60676 h 606761"/>
                <a:gd name="connsiteX118" fmla="*/ 182261 w 607614"/>
                <a:gd name="connsiteY118" fmla="*/ 50807 h 606761"/>
                <a:gd name="connsiteX119" fmla="*/ 202781 w 607614"/>
                <a:gd name="connsiteY119" fmla="*/ 50807 h 606761"/>
                <a:gd name="connsiteX120" fmla="*/ 252939 w 607614"/>
                <a:gd name="connsiteY120" fmla="*/ 100868 h 606761"/>
                <a:gd name="connsiteX121" fmla="*/ 252939 w 607614"/>
                <a:gd name="connsiteY121" fmla="*/ 131208 h 606761"/>
                <a:gd name="connsiteX122" fmla="*/ 202781 w 607614"/>
                <a:gd name="connsiteY122" fmla="*/ 182028 h 606761"/>
                <a:gd name="connsiteX123" fmla="*/ 182261 w 607614"/>
                <a:gd name="connsiteY123" fmla="*/ 182028 h 606761"/>
                <a:gd name="connsiteX124" fmla="*/ 131343 w 607614"/>
                <a:gd name="connsiteY124" fmla="*/ 131208 h 606761"/>
                <a:gd name="connsiteX125" fmla="*/ 131343 w 607614"/>
                <a:gd name="connsiteY125" fmla="*/ 100868 h 606761"/>
                <a:gd name="connsiteX126" fmla="*/ 182261 w 607614"/>
                <a:gd name="connsiteY126" fmla="*/ 50807 h 606761"/>
                <a:gd name="connsiteX127" fmla="*/ 30381 w 607614"/>
                <a:gd name="connsiteY127" fmla="*/ 20478 h 606761"/>
                <a:gd name="connsiteX128" fmla="*/ 20507 w 607614"/>
                <a:gd name="connsiteY128" fmla="*/ 30338 h 606761"/>
                <a:gd name="connsiteX129" fmla="*/ 20507 w 607614"/>
                <a:gd name="connsiteY129" fmla="*/ 394395 h 606761"/>
                <a:gd name="connsiteX130" fmla="*/ 70635 w 607614"/>
                <a:gd name="connsiteY130" fmla="*/ 394395 h 606761"/>
                <a:gd name="connsiteX131" fmla="*/ 70635 w 607614"/>
                <a:gd name="connsiteY131" fmla="*/ 263183 h 606761"/>
                <a:gd name="connsiteX132" fmla="*/ 142030 w 607614"/>
                <a:gd name="connsiteY132" fmla="*/ 191888 h 606761"/>
                <a:gd name="connsiteX133" fmla="*/ 243046 w 607614"/>
                <a:gd name="connsiteY133" fmla="*/ 191888 h 606761"/>
                <a:gd name="connsiteX134" fmla="*/ 313681 w 607614"/>
                <a:gd name="connsiteY134" fmla="*/ 263183 h 606761"/>
                <a:gd name="connsiteX135" fmla="*/ 313681 w 607614"/>
                <a:gd name="connsiteY135" fmla="*/ 394395 h 606761"/>
                <a:gd name="connsiteX136" fmla="*/ 587107 w 607614"/>
                <a:gd name="connsiteY136" fmla="*/ 394395 h 606761"/>
                <a:gd name="connsiteX137" fmla="*/ 587107 w 607614"/>
                <a:gd name="connsiteY137" fmla="*/ 30338 h 606761"/>
                <a:gd name="connsiteX138" fmla="*/ 577233 w 607614"/>
                <a:gd name="connsiteY138" fmla="*/ 20478 h 606761"/>
                <a:gd name="connsiteX139" fmla="*/ 30381 w 607614"/>
                <a:gd name="connsiteY139" fmla="*/ 0 h 606761"/>
                <a:gd name="connsiteX140" fmla="*/ 577233 w 607614"/>
                <a:gd name="connsiteY140" fmla="*/ 0 h 606761"/>
                <a:gd name="connsiteX141" fmla="*/ 607614 w 607614"/>
                <a:gd name="connsiteY141" fmla="*/ 30338 h 606761"/>
                <a:gd name="connsiteX142" fmla="*/ 607614 w 607614"/>
                <a:gd name="connsiteY142" fmla="*/ 404255 h 606761"/>
                <a:gd name="connsiteX143" fmla="*/ 607614 w 607614"/>
                <a:gd name="connsiteY143" fmla="*/ 495269 h 606761"/>
                <a:gd name="connsiteX144" fmla="*/ 597740 w 607614"/>
                <a:gd name="connsiteY144" fmla="*/ 505887 h 606761"/>
                <a:gd name="connsiteX145" fmla="*/ 394949 w 607614"/>
                <a:gd name="connsiteY145" fmla="*/ 505887 h 606761"/>
                <a:gd name="connsiteX146" fmla="*/ 394949 w 607614"/>
                <a:gd name="connsiteY146" fmla="*/ 606761 h 606761"/>
                <a:gd name="connsiteX147" fmla="*/ 374442 w 607614"/>
                <a:gd name="connsiteY147" fmla="*/ 606761 h 606761"/>
                <a:gd name="connsiteX148" fmla="*/ 374442 w 607614"/>
                <a:gd name="connsiteY148" fmla="*/ 505887 h 606761"/>
                <a:gd name="connsiteX149" fmla="*/ 233172 w 607614"/>
                <a:gd name="connsiteY149" fmla="*/ 505887 h 606761"/>
                <a:gd name="connsiteX150" fmla="*/ 233172 w 607614"/>
                <a:gd name="connsiteY150" fmla="*/ 606761 h 606761"/>
                <a:gd name="connsiteX151" fmla="*/ 212665 w 607614"/>
                <a:gd name="connsiteY151" fmla="*/ 606761 h 606761"/>
                <a:gd name="connsiteX152" fmla="*/ 212665 w 607614"/>
                <a:gd name="connsiteY152" fmla="*/ 505887 h 606761"/>
                <a:gd name="connsiteX153" fmla="*/ 9874 w 607614"/>
                <a:gd name="connsiteY153" fmla="*/ 505887 h 606761"/>
                <a:gd name="connsiteX154" fmla="*/ 0 w 607614"/>
                <a:gd name="connsiteY154" fmla="*/ 495269 h 606761"/>
                <a:gd name="connsiteX155" fmla="*/ 0 w 607614"/>
                <a:gd name="connsiteY155" fmla="*/ 404255 h 606761"/>
                <a:gd name="connsiteX156" fmla="*/ 0 w 607614"/>
                <a:gd name="connsiteY156" fmla="*/ 30338 h 606761"/>
                <a:gd name="connsiteX157" fmla="*/ 30381 w 607614"/>
                <a:gd name="connsiteY157"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07614" h="606761">
                  <a:moveTo>
                    <a:pt x="20507" y="414873"/>
                  </a:moveTo>
                  <a:lnTo>
                    <a:pt x="20507" y="485409"/>
                  </a:lnTo>
                  <a:lnTo>
                    <a:pt x="222539" y="485409"/>
                  </a:lnTo>
                  <a:lnTo>
                    <a:pt x="385075" y="485409"/>
                  </a:lnTo>
                  <a:lnTo>
                    <a:pt x="587107" y="485409"/>
                  </a:lnTo>
                  <a:lnTo>
                    <a:pt x="587107" y="414873"/>
                  </a:lnTo>
                  <a:close/>
                  <a:moveTo>
                    <a:pt x="182272" y="354188"/>
                  </a:moveTo>
                  <a:lnTo>
                    <a:pt x="202741" y="354188"/>
                  </a:lnTo>
                  <a:lnTo>
                    <a:pt x="202741" y="373926"/>
                  </a:lnTo>
                  <a:lnTo>
                    <a:pt x="182272" y="373926"/>
                  </a:lnTo>
                  <a:close/>
                  <a:moveTo>
                    <a:pt x="476271" y="313250"/>
                  </a:moveTo>
                  <a:lnTo>
                    <a:pt x="496009" y="313250"/>
                  </a:lnTo>
                  <a:lnTo>
                    <a:pt x="496009" y="333719"/>
                  </a:lnTo>
                  <a:lnTo>
                    <a:pt x="476271" y="333719"/>
                  </a:lnTo>
                  <a:close/>
                  <a:moveTo>
                    <a:pt x="435211" y="313250"/>
                  </a:moveTo>
                  <a:lnTo>
                    <a:pt x="455680" y="313250"/>
                  </a:lnTo>
                  <a:lnTo>
                    <a:pt x="455680" y="333719"/>
                  </a:lnTo>
                  <a:lnTo>
                    <a:pt x="435211" y="333719"/>
                  </a:lnTo>
                  <a:close/>
                  <a:moveTo>
                    <a:pt x="395004" y="313250"/>
                  </a:moveTo>
                  <a:lnTo>
                    <a:pt x="415473" y="313250"/>
                  </a:lnTo>
                  <a:lnTo>
                    <a:pt x="415473" y="333719"/>
                  </a:lnTo>
                  <a:lnTo>
                    <a:pt x="395004" y="333719"/>
                  </a:lnTo>
                  <a:close/>
                  <a:moveTo>
                    <a:pt x="182272" y="313250"/>
                  </a:moveTo>
                  <a:lnTo>
                    <a:pt x="202741" y="313250"/>
                  </a:lnTo>
                  <a:lnTo>
                    <a:pt x="202741" y="333719"/>
                  </a:lnTo>
                  <a:lnTo>
                    <a:pt x="182272" y="333719"/>
                  </a:lnTo>
                  <a:close/>
                  <a:moveTo>
                    <a:pt x="476271" y="273042"/>
                  </a:moveTo>
                  <a:lnTo>
                    <a:pt x="496009" y="273042"/>
                  </a:lnTo>
                  <a:lnTo>
                    <a:pt x="496009" y="293511"/>
                  </a:lnTo>
                  <a:lnTo>
                    <a:pt x="476271" y="293511"/>
                  </a:lnTo>
                  <a:close/>
                  <a:moveTo>
                    <a:pt x="435211" y="273042"/>
                  </a:moveTo>
                  <a:lnTo>
                    <a:pt x="455680" y="273042"/>
                  </a:lnTo>
                  <a:lnTo>
                    <a:pt x="455680" y="293511"/>
                  </a:lnTo>
                  <a:lnTo>
                    <a:pt x="435211" y="293511"/>
                  </a:lnTo>
                  <a:close/>
                  <a:moveTo>
                    <a:pt x="395004" y="273042"/>
                  </a:moveTo>
                  <a:lnTo>
                    <a:pt x="415473" y="273042"/>
                  </a:lnTo>
                  <a:lnTo>
                    <a:pt x="415473" y="293511"/>
                  </a:lnTo>
                  <a:lnTo>
                    <a:pt x="395004" y="293511"/>
                  </a:lnTo>
                  <a:close/>
                  <a:moveTo>
                    <a:pt x="364577" y="252557"/>
                  </a:moveTo>
                  <a:lnTo>
                    <a:pt x="364577" y="354203"/>
                  </a:lnTo>
                  <a:lnTo>
                    <a:pt x="526314" y="354203"/>
                  </a:lnTo>
                  <a:lnTo>
                    <a:pt x="526314" y="252557"/>
                  </a:lnTo>
                  <a:close/>
                  <a:moveTo>
                    <a:pt x="354706" y="232835"/>
                  </a:moveTo>
                  <a:lnTo>
                    <a:pt x="536945" y="232835"/>
                  </a:lnTo>
                  <a:cubicBezTo>
                    <a:pt x="543019" y="232835"/>
                    <a:pt x="546816" y="236628"/>
                    <a:pt x="546816" y="242696"/>
                  </a:cubicBezTo>
                  <a:lnTo>
                    <a:pt x="546816" y="364064"/>
                  </a:lnTo>
                  <a:cubicBezTo>
                    <a:pt x="546816" y="370132"/>
                    <a:pt x="543019" y="373925"/>
                    <a:pt x="536945" y="373925"/>
                  </a:cubicBezTo>
                  <a:lnTo>
                    <a:pt x="354706" y="373925"/>
                  </a:lnTo>
                  <a:cubicBezTo>
                    <a:pt x="348631" y="373925"/>
                    <a:pt x="344075" y="370132"/>
                    <a:pt x="344075" y="364064"/>
                  </a:cubicBezTo>
                  <a:lnTo>
                    <a:pt x="344075" y="242696"/>
                  </a:lnTo>
                  <a:cubicBezTo>
                    <a:pt x="344075" y="236628"/>
                    <a:pt x="348631" y="232835"/>
                    <a:pt x="354706" y="232835"/>
                  </a:cubicBezTo>
                  <a:close/>
                  <a:moveTo>
                    <a:pt x="176968" y="212366"/>
                  </a:moveTo>
                  <a:lnTo>
                    <a:pt x="193677" y="254840"/>
                  </a:lnTo>
                  <a:lnTo>
                    <a:pt x="209627" y="212366"/>
                  </a:lnTo>
                  <a:close/>
                  <a:moveTo>
                    <a:pt x="142030" y="212366"/>
                  </a:moveTo>
                  <a:cubicBezTo>
                    <a:pt x="113168" y="212366"/>
                    <a:pt x="91142" y="234361"/>
                    <a:pt x="91142" y="263183"/>
                  </a:cubicBezTo>
                  <a:lnTo>
                    <a:pt x="91142" y="394395"/>
                  </a:lnTo>
                  <a:lnTo>
                    <a:pt x="121523" y="394395"/>
                  </a:lnTo>
                  <a:lnTo>
                    <a:pt x="121523" y="293521"/>
                  </a:lnTo>
                  <a:lnTo>
                    <a:pt x="142030" y="293521"/>
                  </a:lnTo>
                  <a:lnTo>
                    <a:pt x="142030" y="394395"/>
                  </a:lnTo>
                  <a:lnTo>
                    <a:pt x="243046" y="394395"/>
                  </a:lnTo>
                  <a:lnTo>
                    <a:pt x="243046" y="293521"/>
                  </a:lnTo>
                  <a:lnTo>
                    <a:pt x="263553" y="293521"/>
                  </a:lnTo>
                  <a:lnTo>
                    <a:pt x="263553" y="394395"/>
                  </a:lnTo>
                  <a:lnTo>
                    <a:pt x="293933" y="394395"/>
                  </a:lnTo>
                  <a:lnTo>
                    <a:pt x="293933" y="263183"/>
                  </a:lnTo>
                  <a:cubicBezTo>
                    <a:pt x="293933" y="234361"/>
                    <a:pt x="271148" y="212366"/>
                    <a:pt x="243046" y="212366"/>
                  </a:cubicBezTo>
                  <a:lnTo>
                    <a:pt x="231653" y="212366"/>
                  </a:lnTo>
                  <a:lnTo>
                    <a:pt x="203551" y="287453"/>
                  </a:lnTo>
                  <a:cubicBezTo>
                    <a:pt x="200513" y="290487"/>
                    <a:pt x="196715" y="293521"/>
                    <a:pt x="192158" y="293521"/>
                  </a:cubicBezTo>
                  <a:cubicBezTo>
                    <a:pt x="188360" y="293521"/>
                    <a:pt x="184563" y="290487"/>
                    <a:pt x="183044" y="287453"/>
                  </a:cubicBezTo>
                  <a:lnTo>
                    <a:pt x="154942" y="212366"/>
                  </a:lnTo>
                  <a:close/>
                  <a:moveTo>
                    <a:pt x="476271" y="141821"/>
                  </a:moveTo>
                  <a:lnTo>
                    <a:pt x="496009" y="141821"/>
                  </a:lnTo>
                  <a:lnTo>
                    <a:pt x="496009" y="161559"/>
                  </a:lnTo>
                  <a:lnTo>
                    <a:pt x="476271" y="161559"/>
                  </a:lnTo>
                  <a:close/>
                  <a:moveTo>
                    <a:pt x="435211" y="141821"/>
                  </a:moveTo>
                  <a:lnTo>
                    <a:pt x="455680" y="141821"/>
                  </a:lnTo>
                  <a:lnTo>
                    <a:pt x="455680" y="161559"/>
                  </a:lnTo>
                  <a:lnTo>
                    <a:pt x="435211" y="161559"/>
                  </a:lnTo>
                  <a:close/>
                  <a:moveTo>
                    <a:pt x="395004" y="141821"/>
                  </a:moveTo>
                  <a:lnTo>
                    <a:pt x="415473" y="141821"/>
                  </a:lnTo>
                  <a:lnTo>
                    <a:pt x="415473" y="161559"/>
                  </a:lnTo>
                  <a:lnTo>
                    <a:pt x="395004" y="161559"/>
                  </a:lnTo>
                  <a:close/>
                  <a:moveTo>
                    <a:pt x="476271" y="100883"/>
                  </a:moveTo>
                  <a:lnTo>
                    <a:pt x="496009" y="100883"/>
                  </a:lnTo>
                  <a:lnTo>
                    <a:pt x="496009" y="121352"/>
                  </a:lnTo>
                  <a:lnTo>
                    <a:pt x="476271" y="121352"/>
                  </a:lnTo>
                  <a:close/>
                  <a:moveTo>
                    <a:pt x="435211" y="100883"/>
                  </a:moveTo>
                  <a:lnTo>
                    <a:pt x="455680" y="100883"/>
                  </a:lnTo>
                  <a:lnTo>
                    <a:pt x="455680" y="121352"/>
                  </a:lnTo>
                  <a:lnTo>
                    <a:pt x="435211" y="121352"/>
                  </a:lnTo>
                  <a:close/>
                  <a:moveTo>
                    <a:pt x="395004" y="100883"/>
                  </a:moveTo>
                  <a:lnTo>
                    <a:pt x="415473" y="100883"/>
                  </a:lnTo>
                  <a:lnTo>
                    <a:pt x="415473" y="121352"/>
                  </a:lnTo>
                  <a:lnTo>
                    <a:pt x="395004" y="121352"/>
                  </a:lnTo>
                  <a:close/>
                  <a:moveTo>
                    <a:pt x="364577" y="81153"/>
                  </a:moveTo>
                  <a:lnTo>
                    <a:pt x="364577" y="182020"/>
                  </a:lnTo>
                  <a:lnTo>
                    <a:pt x="526314" y="182020"/>
                  </a:lnTo>
                  <a:lnTo>
                    <a:pt x="526314" y="81153"/>
                  </a:lnTo>
                  <a:close/>
                  <a:moveTo>
                    <a:pt x="182261" y="70528"/>
                  </a:moveTo>
                  <a:cubicBezTo>
                    <a:pt x="164782" y="70528"/>
                    <a:pt x="151862" y="84181"/>
                    <a:pt x="151862" y="100868"/>
                  </a:cubicBezTo>
                  <a:lnTo>
                    <a:pt x="151862" y="131208"/>
                  </a:lnTo>
                  <a:cubicBezTo>
                    <a:pt x="151862" y="148654"/>
                    <a:pt x="164782" y="161548"/>
                    <a:pt x="182261" y="161548"/>
                  </a:cubicBezTo>
                  <a:lnTo>
                    <a:pt x="202781" y="161548"/>
                  </a:lnTo>
                  <a:cubicBezTo>
                    <a:pt x="219500" y="161548"/>
                    <a:pt x="233180" y="148654"/>
                    <a:pt x="233180" y="131208"/>
                  </a:cubicBezTo>
                  <a:lnTo>
                    <a:pt x="233180" y="100868"/>
                  </a:lnTo>
                  <a:cubicBezTo>
                    <a:pt x="233180" y="84181"/>
                    <a:pt x="219500" y="70528"/>
                    <a:pt x="202781" y="70528"/>
                  </a:cubicBezTo>
                  <a:close/>
                  <a:moveTo>
                    <a:pt x="354706" y="60676"/>
                  </a:moveTo>
                  <a:lnTo>
                    <a:pt x="536945" y="60676"/>
                  </a:lnTo>
                  <a:cubicBezTo>
                    <a:pt x="543019" y="60676"/>
                    <a:pt x="546816" y="64468"/>
                    <a:pt x="546816" y="70535"/>
                  </a:cubicBezTo>
                  <a:lnTo>
                    <a:pt x="546816" y="191879"/>
                  </a:lnTo>
                  <a:cubicBezTo>
                    <a:pt x="546816" y="197947"/>
                    <a:pt x="543019" y="202497"/>
                    <a:pt x="536945" y="202497"/>
                  </a:cubicBezTo>
                  <a:lnTo>
                    <a:pt x="354706" y="202497"/>
                  </a:lnTo>
                  <a:cubicBezTo>
                    <a:pt x="348631" y="202497"/>
                    <a:pt x="344075" y="197947"/>
                    <a:pt x="344075" y="191879"/>
                  </a:cubicBezTo>
                  <a:lnTo>
                    <a:pt x="344075" y="70535"/>
                  </a:lnTo>
                  <a:cubicBezTo>
                    <a:pt x="344075" y="64468"/>
                    <a:pt x="348631" y="60676"/>
                    <a:pt x="354706" y="60676"/>
                  </a:cubicBezTo>
                  <a:close/>
                  <a:moveTo>
                    <a:pt x="182261" y="50807"/>
                  </a:moveTo>
                  <a:lnTo>
                    <a:pt x="202781" y="50807"/>
                  </a:lnTo>
                  <a:cubicBezTo>
                    <a:pt x="230900" y="50807"/>
                    <a:pt x="252939" y="72804"/>
                    <a:pt x="252939" y="100868"/>
                  </a:cubicBezTo>
                  <a:lnTo>
                    <a:pt x="252939" y="131208"/>
                  </a:lnTo>
                  <a:cubicBezTo>
                    <a:pt x="252939" y="160031"/>
                    <a:pt x="230900" y="182028"/>
                    <a:pt x="202781" y="182028"/>
                  </a:cubicBezTo>
                  <a:lnTo>
                    <a:pt x="182261" y="182028"/>
                  </a:lnTo>
                  <a:cubicBezTo>
                    <a:pt x="154142" y="182028"/>
                    <a:pt x="131343" y="160031"/>
                    <a:pt x="131343" y="131208"/>
                  </a:cubicBezTo>
                  <a:lnTo>
                    <a:pt x="131343" y="100868"/>
                  </a:lnTo>
                  <a:cubicBezTo>
                    <a:pt x="131343" y="72804"/>
                    <a:pt x="154142" y="50807"/>
                    <a:pt x="182261" y="50807"/>
                  </a:cubicBezTo>
                  <a:close/>
                  <a:moveTo>
                    <a:pt x="30381" y="20478"/>
                  </a:moveTo>
                  <a:cubicBezTo>
                    <a:pt x="24305" y="20478"/>
                    <a:pt x="20507" y="24270"/>
                    <a:pt x="20507" y="30338"/>
                  </a:cubicBezTo>
                  <a:lnTo>
                    <a:pt x="20507" y="394395"/>
                  </a:lnTo>
                  <a:lnTo>
                    <a:pt x="70635" y="394395"/>
                  </a:lnTo>
                  <a:lnTo>
                    <a:pt x="70635" y="263183"/>
                  </a:lnTo>
                  <a:cubicBezTo>
                    <a:pt x="70635" y="223743"/>
                    <a:pt x="102535" y="191888"/>
                    <a:pt x="142030" y="191888"/>
                  </a:cubicBezTo>
                  <a:lnTo>
                    <a:pt x="243046" y="191888"/>
                  </a:lnTo>
                  <a:cubicBezTo>
                    <a:pt x="282540" y="191888"/>
                    <a:pt x="313681" y="223743"/>
                    <a:pt x="313681" y="263183"/>
                  </a:cubicBezTo>
                  <a:lnTo>
                    <a:pt x="313681" y="394395"/>
                  </a:lnTo>
                  <a:lnTo>
                    <a:pt x="587107" y="394395"/>
                  </a:lnTo>
                  <a:lnTo>
                    <a:pt x="587107" y="30338"/>
                  </a:lnTo>
                  <a:cubicBezTo>
                    <a:pt x="587107" y="24270"/>
                    <a:pt x="583309" y="20478"/>
                    <a:pt x="577233" y="20478"/>
                  </a:cubicBezTo>
                  <a:close/>
                  <a:moveTo>
                    <a:pt x="30381" y="0"/>
                  </a:moveTo>
                  <a:lnTo>
                    <a:pt x="577233" y="0"/>
                  </a:lnTo>
                  <a:cubicBezTo>
                    <a:pt x="594702" y="0"/>
                    <a:pt x="607614" y="12894"/>
                    <a:pt x="607614" y="30338"/>
                  </a:cubicBezTo>
                  <a:lnTo>
                    <a:pt x="607614" y="404255"/>
                  </a:lnTo>
                  <a:lnTo>
                    <a:pt x="607614" y="495269"/>
                  </a:lnTo>
                  <a:cubicBezTo>
                    <a:pt x="607614" y="501336"/>
                    <a:pt x="603816" y="505887"/>
                    <a:pt x="597740" y="505887"/>
                  </a:cubicBezTo>
                  <a:lnTo>
                    <a:pt x="394949" y="505887"/>
                  </a:lnTo>
                  <a:lnTo>
                    <a:pt x="394949" y="606761"/>
                  </a:lnTo>
                  <a:lnTo>
                    <a:pt x="374442" y="606761"/>
                  </a:lnTo>
                  <a:lnTo>
                    <a:pt x="374442" y="505887"/>
                  </a:lnTo>
                  <a:lnTo>
                    <a:pt x="233172" y="505887"/>
                  </a:lnTo>
                  <a:lnTo>
                    <a:pt x="233172" y="606761"/>
                  </a:lnTo>
                  <a:lnTo>
                    <a:pt x="212665" y="606761"/>
                  </a:lnTo>
                  <a:lnTo>
                    <a:pt x="212665" y="505887"/>
                  </a:lnTo>
                  <a:lnTo>
                    <a:pt x="9874" y="505887"/>
                  </a:lnTo>
                  <a:cubicBezTo>
                    <a:pt x="3798" y="505887"/>
                    <a:pt x="0" y="501336"/>
                    <a:pt x="0" y="495269"/>
                  </a:cubicBezTo>
                  <a:lnTo>
                    <a:pt x="0" y="404255"/>
                  </a:lnTo>
                  <a:lnTo>
                    <a:pt x="0" y="30338"/>
                  </a:lnTo>
                  <a:cubicBezTo>
                    <a:pt x="0" y="12894"/>
                    <a:pt x="12912" y="0"/>
                    <a:pt x="30381" y="0"/>
                  </a:cubicBezTo>
                  <a:close/>
                </a:path>
              </a:pathLst>
            </a:custGeom>
            <a:grpFill/>
            <a:ln>
              <a:solidFill>
                <a:srgbClr val="2F5597"/>
              </a:solidFill>
            </a:ln>
          </p:spPr>
        </p:sp>
      </p:grpSp>
      <p:sp>
        <p:nvSpPr>
          <p:cNvPr id="94220" name="binary-code_288856">
            <a:extLst>
              <a:ext uri="{FF2B5EF4-FFF2-40B4-BE49-F238E27FC236}">
                <a16:creationId xmlns:a16="http://schemas.microsoft.com/office/drawing/2014/main" id="{0F452B4F-AB57-44F5-8DF0-383E9B969523}"/>
              </a:ext>
            </a:extLst>
          </p:cNvPr>
          <p:cNvSpPr>
            <a:spLocks noChangeAspect="1"/>
          </p:cNvSpPr>
          <p:nvPr/>
        </p:nvSpPr>
        <p:spPr bwMode="auto">
          <a:xfrm>
            <a:off x="3617406" y="2067642"/>
            <a:ext cx="663575" cy="661988"/>
          </a:xfrm>
          <a:custGeom>
            <a:avLst/>
            <a:gdLst>
              <a:gd name="T0" fmla="*/ 3833332 w 607427"/>
              <a:gd name="T1" fmla="*/ 2375017 h 606439"/>
              <a:gd name="T2" fmla="*/ 2219683 w 607427"/>
              <a:gd name="T3" fmla="*/ 1979050 h 606439"/>
              <a:gd name="T4" fmla="*/ 2421203 w 607427"/>
              <a:gd name="T5" fmla="*/ 1979050 h 606439"/>
              <a:gd name="T6" fmla="*/ 807141 w 607427"/>
              <a:gd name="T7" fmla="*/ 2375017 h 606439"/>
              <a:gd name="T8" fmla="*/ 807141 w 607427"/>
              <a:gd name="T9" fmla="*/ 1979050 h 606439"/>
              <a:gd name="T10" fmla="*/ 4035435 w 607427"/>
              <a:gd name="T11" fmla="*/ 1880249 h 606439"/>
              <a:gd name="T12" fmla="*/ 3531224 w 607427"/>
              <a:gd name="T13" fmla="*/ 2573345 h 606439"/>
              <a:gd name="T14" fmla="*/ 3531224 w 607427"/>
              <a:gd name="T15" fmla="*/ 1781412 h 606439"/>
              <a:gd name="T16" fmla="*/ 2623438 w 607427"/>
              <a:gd name="T17" fmla="*/ 1880249 h 606439"/>
              <a:gd name="T18" fmla="*/ 2118922 w 607427"/>
              <a:gd name="T19" fmla="*/ 2573345 h 606439"/>
              <a:gd name="T20" fmla="*/ 2118922 w 607427"/>
              <a:gd name="T21" fmla="*/ 1781412 h 606439"/>
              <a:gd name="T22" fmla="*/ 1210897 w 607427"/>
              <a:gd name="T23" fmla="*/ 1880249 h 606439"/>
              <a:gd name="T24" fmla="*/ 706379 w 607427"/>
              <a:gd name="T25" fmla="*/ 2573345 h 606439"/>
              <a:gd name="T26" fmla="*/ 706379 w 607427"/>
              <a:gd name="T27" fmla="*/ 1781412 h 606439"/>
              <a:gd name="T28" fmla="*/ 3228335 w 607427"/>
              <a:gd name="T29" fmla="*/ 1880160 h 606439"/>
              <a:gd name="T30" fmla="*/ 3026794 w 607427"/>
              <a:gd name="T31" fmla="*/ 2474510 h 606439"/>
              <a:gd name="T32" fmla="*/ 2864980 w 607427"/>
              <a:gd name="T33" fmla="*/ 2137667 h 606439"/>
              <a:gd name="T34" fmla="*/ 3109907 w 607427"/>
              <a:gd name="T35" fmla="*/ 1776449 h 606439"/>
              <a:gd name="T36" fmla="*/ 1815811 w 607427"/>
              <a:gd name="T37" fmla="*/ 1880160 h 606439"/>
              <a:gd name="T38" fmla="*/ 1614515 w 607427"/>
              <a:gd name="T39" fmla="*/ 2474510 h 606439"/>
              <a:gd name="T40" fmla="*/ 1452928 w 607427"/>
              <a:gd name="T41" fmla="*/ 2137667 h 606439"/>
              <a:gd name="T42" fmla="*/ 1697442 w 607427"/>
              <a:gd name="T43" fmla="*/ 1776449 h 606439"/>
              <a:gd name="T44" fmla="*/ 1008663 w 607427"/>
              <a:gd name="T45" fmla="*/ 1188107 h 606439"/>
              <a:gd name="T46" fmla="*/ 3631923 w 607427"/>
              <a:gd name="T47" fmla="*/ 792014 h 606439"/>
              <a:gd name="T48" fmla="*/ 3833332 w 607427"/>
              <a:gd name="T49" fmla="*/ 792014 h 606439"/>
              <a:gd name="T50" fmla="*/ 1614641 w 607427"/>
              <a:gd name="T51" fmla="*/ 1187698 h 606439"/>
              <a:gd name="T52" fmla="*/ 1614641 w 607427"/>
              <a:gd name="T53" fmla="*/ 792014 h 606439"/>
              <a:gd name="T54" fmla="*/ 4035435 w 607427"/>
              <a:gd name="T55" fmla="*/ 693247 h 606439"/>
              <a:gd name="T56" fmla="*/ 3531224 w 607427"/>
              <a:gd name="T57" fmla="*/ 1385207 h 606439"/>
              <a:gd name="T58" fmla="*/ 3531224 w 607427"/>
              <a:gd name="T59" fmla="*/ 593814 h 606439"/>
              <a:gd name="T60" fmla="*/ 2017444 w 607427"/>
              <a:gd name="T61" fmla="*/ 693247 h 606439"/>
              <a:gd name="T62" fmla="*/ 1513231 w 607427"/>
              <a:gd name="T63" fmla="*/ 1385207 h 606439"/>
              <a:gd name="T64" fmla="*/ 1513231 w 607427"/>
              <a:gd name="T65" fmla="*/ 593814 h 606439"/>
              <a:gd name="T66" fmla="*/ 1210897 w 607427"/>
              <a:gd name="T67" fmla="*/ 693319 h 606439"/>
              <a:gd name="T68" fmla="*/ 706379 w 607427"/>
              <a:gd name="T69" fmla="*/ 1385732 h 606439"/>
              <a:gd name="T70" fmla="*/ 706379 w 607427"/>
              <a:gd name="T71" fmla="*/ 593814 h 606439"/>
              <a:gd name="T72" fmla="*/ 3228335 w 607427"/>
              <a:gd name="T73" fmla="*/ 693150 h 606439"/>
              <a:gd name="T74" fmla="*/ 3026794 w 607427"/>
              <a:gd name="T75" fmla="*/ 1286432 h 606439"/>
              <a:gd name="T76" fmla="*/ 2864980 w 607427"/>
              <a:gd name="T77" fmla="*/ 949797 h 606439"/>
              <a:gd name="T78" fmla="*/ 3109907 w 607427"/>
              <a:gd name="T79" fmla="*/ 588899 h 606439"/>
              <a:gd name="T80" fmla="*/ 2623437 w 607427"/>
              <a:gd name="T81" fmla="*/ 693150 h 606439"/>
              <a:gd name="T82" fmla="*/ 2421170 w 607427"/>
              <a:gd name="T83" fmla="*/ 1286432 h 606439"/>
              <a:gd name="T84" fmla="*/ 2260078 w 607427"/>
              <a:gd name="T85" fmla="*/ 949797 h 606439"/>
              <a:gd name="T86" fmla="*/ 2504820 w 607427"/>
              <a:gd name="T87" fmla="*/ 588899 h 606439"/>
              <a:gd name="T88" fmla="*/ 201477 w 607427"/>
              <a:gd name="T89" fmla="*/ 2969260 h 606439"/>
              <a:gd name="T90" fmla="*/ 4136497 w 607427"/>
              <a:gd name="T91" fmla="*/ 197634 h 606439"/>
              <a:gd name="T92" fmla="*/ 4136497 w 607427"/>
              <a:gd name="T93" fmla="*/ 0 h 606439"/>
              <a:gd name="T94" fmla="*/ 4136497 w 607427"/>
              <a:gd name="T95" fmla="*/ 3760459 h 606439"/>
              <a:gd name="T96" fmla="*/ 3329214 w 607427"/>
              <a:gd name="T97" fmla="*/ 3958785 h 606439"/>
              <a:gd name="T98" fmla="*/ 3732855 w 607427"/>
              <a:gd name="T99" fmla="*/ 4552352 h 606439"/>
              <a:gd name="T100" fmla="*/ 1311673 w 607427"/>
              <a:gd name="T101" fmla="*/ 3958785 h 606439"/>
              <a:gd name="T102" fmla="*/ 504387 w 607427"/>
              <a:gd name="T103" fmla="*/ 3760459 h 606439"/>
              <a:gd name="T104" fmla="*/ 504387 w 607427"/>
              <a:gd name="T105" fmla="*/ 0 h 606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7427" h="606439">
                <a:moveTo>
                  <a:pt x="475368" y="263638"/>
                </a:moveTo>
                <a:lnTo>
                  <a:pt x="475368" y="316386"/>
                </a:lnTo>
                <a:lnTo>
                  <a:pt x="501729" y="316386"/>
                </a:lnTo>
                <a:lnTo>
                  <a:pt x="501729" y="263638"/>
                </a:lnTo>
                <a:lnTo>
                  <a:pt x="475368" y="263638"/>
                </a:lnTo>
                <a:close/>
                <a:moveTo>
                  <a:pt x="290526" y="263638"/>
                </a:moveTo>
                <a:lnTo>
                  <a:pt x="290526" y="316386"/>
                </a:lnTo>
                <a:lnTo>
                  <a:pt x="316902" y="316386"/>
                </a:lnTo>
                <a:lnTo>
                  <a:pt x="316902" y="263638"/>
                </a:lnTo>
                <a:lnTo>
                  <a:pt x="290526" y="263638"/>
                </a:lnTo>
                <a:close/>
                <a:moveTo>
                  <a:pt x="105644" y="263638"/>
                </a:moveTo>
                <a:lnTo>
                  <a:pt x="105644" y="316386"/>
                </a:lnTo>
                <a:lnTo>
                  <a:pt x="132020" y="316386"/>
                </a:lnTo>
                <a:lnTo>
                  <a:pt x="132020" y="263638"/>
                </a:lnTo>
                <a:lnTo>
                  <a:pt x="105644"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lnTo>
                  <a:pt x="105644" y="105524"/>
                </a:lnTo>
                <a:close/>
                <a:moveTo>
                  <a:pt x="475368" y="105507"/>
                </a:moveTo>
                <a:lnTo>
                  <a:pt x="475368" y="158219"/>
                </a:lnTo>
                <a:lnTo>
                  <a:pt x="501729" y="158219"/>
                </a:lnTo>
                <a:lnTo>
                  <a:pt x="501729" y="105507"/>
                </a:lnTo>
                <a:lnTo>
                  <a:pt x="475368" y="105507"/>
                </a:lnTo>
                <a:close/>
                <a:moveTo>
                  <a:pt x="211334" y="105507"/>
                </a:moveTo>
                <a:lnTo>
                  <a:pt x="211334" y="158219"/>
                </a:lnTo>
                <a:lnTo>
                  <a:pt x="237695" y="158219"/>
                </a:lnTo>
                <a:lnTo>
                  <a:pt x="237695" y="105507"/>
                </a:lnTo>
                <a:lnTo>
                  <a:pt x="211334"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lnTo>
                  <a:pt x="66017" y="26327"/>
                </a:ln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2F5597"/>
          </a:solidFill>
          <a:ln w="9525">
            <a:solidFill>
              <a:srgbClr val="2F5597"/>
            </a:solidFill>
            <a:round/>
            <a:headEnd/>
            <a:tailEnd/>
          </a:ln>
        </p:spPr>
        <p:txBody>
          <a:bodyPr/>
          <a:lstStyle/>
          <a:p>
            <a:endParaRPr lang="en-US">
              <a:latin typeface="Segoe UI" panose="020B0502040204020203" pitchFamily="34" charset="0"/>
              <a:cs typeface="Segoe UI" panose="020B0502040204020203"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AE6D6BC8-8772-4F4F-81AC-709C0C7D8263}"/>
              </a:ext>
            </a:extLst>
          </p:cNvPr>
          <p:cNvSpPr txBox="1">
            <a:spLocks/>
          </p:cNvSpPr>
          <p:nvPr/>
        </p:nvSpPr>
        <p:spPr>
          <a:xfrm>
            <a:off x="416551" y="239985"/>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AI Coding</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26979" name="文本框 18">
            <a:extLst>
              <a:ext uri="{FF2B5EF4-FFF2-40B4-BE49-F238E27FC236}">
                <a16:creationId xmlns:a16="http://schemas.microsoft.com/office/drawing/2014/main" id="{1B014393-1843-4D31-B068-C29603AEBF2F}"/>
              </a:ext>
            </a:extLst>
          </p:cNvPr>
          <p:cNvSpPr txBox="1">
            <a:spLocks noChangeArrowheads="1"/>
          </p:cNvSpPr>
          <p:nvPr/>
        </p:nvSpPr>
        <p:spPr bwMode="auto">
          <a:xfrm>
            <a:off x="9972675" y="6119813"/>
            <a:ext cx="2563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100" i="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i="1" dirty="0">
                <a:latin typeface="Times New Roman" panose="02020603050405020304" pitchFamily="18" charset="0"/>
                <a:ea typeface="宋体" panose="02010600030101010101" pitchFamily="2" charset="-122"/>
                <a:cs typeface="Times New Roman" panose="02020603050405020304" pitchFamily="18" charset="0"/>
              </a:rPr>
              <a:t>B: Background</a:t>
            </a:r>
            <a:r>
              <a:rPr lang="zh-CN" altLang="en-US" sz="1100" i="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100" i="1" dirty="0">
                <a:latin typeface="Times New Roman" panose="02020603050405020304" pitchFamily="18" charset="0"/>
                <a:ea typeface="宋体" panose="02010600030101010101" pitchFamily="2" charset="-122"/>
                <a:cs typeface="Times New Roman" panose="02020603050405020304" pitchFamily="18" charset="0"/>
              </a:rPr>
              <a:t>T: Target</a:t>
            </a:r>
            <a:endParaRPr lang="zh-CN" altLang="en-US" sz="1100" i="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6980" name="文本框 10">
            <a:extLst>
              <a:ext uri="{FF2B5EF4-FFF2-40B4-BE49-F238E27FC236}">
                <a16:creationId xmlns:a16="http://schemas.microsoft.com/office/drawing/2014/main" id="{6C34917C-4CD0-4629-BA74-C90D88C7DF57}"/>
              </a:ext>
            </a:extLst>
          </p:cNvPr>
          <p:cNvSpPr txBox="1">
            <a:spLocks noChangeArrowheads="1"/>
          </p:cNvSpPr>
          <p:nvPr/>
        </p:nvSpPr>
        <p:spPr bwMode="auto">
          <a:xfrm>
            <a:off x="417513" y="1436688"/>
            <a:ext cx="113490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buNone/>
            </a:pPr>
            <a:r>
              <a:rPr lang="vi-VN" sz="2000" dirty="0">
                <a:latin typeface="Segoe UI" panose="020B0502040204020203" pitchFamily="34" charset="0"/>
                <a:cs typeface="Segoe UI" panose="020B0502040204020203" pitchFamily="34" charset="0"/>
              </a:rPr>
              <a:t>Khi video hướng tới độ nét cao, làm thế nào để tiết kiệm chi phí lưu trữ mà vẫn duy trì chất lượng hình ảnh đã trở thành một trong những mối quan tâm của người dùng. Dahua AI Coding đặt trọng tâm vào con người và phương tiện trong khi mã hóa, đảm bảo chất lượng hình ảnh mục tiêu trong khi tiết kiệm 50% băng thông và chi phí lưu trữ so với H.265. </a:t>
            </a:r>
            <a:endParaRPr lang="en-US" altLang="zh-CN" sz="1600" dirty="0">
              <a:latin typeface="Segoe UI" panose="020B0502040204020203" pitchFamily="34" charset="0"/>
              <a:ea typeface="宋体" panose="02010600030101010101" pitchFamily="2" charset="-122"/>
              <a:cs typeface="Segoe UI" panose="020B0502040204020203" pitchFamily="34" charset="0"/>
              <a:sym typeface="+mn-lt"/>
            </a:endParaRPr>
          </a:p>
        </p:txBody>
      </p:sp>
      <p:grpSp>
        <p:nvGrpSpPr>
          <p:cNvPr id="126981" name="组合 19">
            <a:extLst>
              <a:ext uri="{FF2B5EF4-FFF2-40B4-BE49-F238E27FC236}">
                <a16:creationId xmlns:a16="http://schemas.microsoft.com/office/drawing/2014/main" id="{A0FE7737-C1E6-443C-8887-2419AE1C2DA8}"/>
              </a:ext>
            </a:extLst>
          </p:cNvPr>
          <p:cNvGrpSpPr>
            <a:grpSpLocks/>
          </p:cNvGrpSpPr>
          <p:nvPr/>
        </p:nvGrpSpPr>
        <p:grpSpPr bwMode="auto">
          <a:xfrm>
            <a:off x="376238" y="3408363"/>
            <a:ext cx="11407775" cy="2581275"/>
            <a:chOff x="393514" y="2627158"/>
            <a:chExt cx="8364863" cy="1892111"/>
          </a:xfrm>
        </p:grpSpPr>
        <p:grpSp>
          <p:nvGrpSpPr>
            <p:cNvPr id="126982" name="组合 20">
              <a:extLst>
                <a:ext uri="{FF2B5EF4-FFF2-40B4-BE49-F238E27FC236}">
                  <a16:creationId xmlns:a16="http://schemas.microsoft.com/office/drawing/2014/main" id="{29632A1D-A694-4E3D-8942-B4CE439DE2AE}"/>
                </a:ext>
              </a:extLst>
            </p:cNvPr>
            <p:cNvGrpSpPr>
              <a:grpSpLocks/>
            </p:cNvGrpSpPr>
            <p:nvPr/>
          </p:nvGrpSpPr>
          <p:grpSpPr bwMode="auto">
            <a:xfrm>
              <a:off x="8148899" y="3171042"/>
              <a:ext cx="467891" cy="956916"/>
              <a:chOff x="5546740" y="2240282"/>
              <a:chExt cx="549661" cy="1246216"/>
            </a:xfrm>
          </p:grpSpPr>
          <p:sp>
            <p:nvSpPr>
              <p:cNvPr id="1879" name="矩形 1878">
                <a:extLst>
                  <a:ext uri="{FF2B5EF4-FFF2-40B4-BE49-F238E27FC236}">
                    <a16:creationId xmlns:a16="http://schemas.microsoft.com/office/drawing/2014/main" id="{75BB8699-DF2A-46B4-B5F5-EF68801E045C}"/>
                  </a:ext>
                </a:extLst>
              </p:cNvPr>
              <p:cNvSpPr/>
              <p:nvPr/>
            </p:nvSpPr>
            <p:spPr>
              <a:xfrm>
                <a:off x="5546171" y="2239689"/>
                <a:ext cx="549728" cy="469794"/>
              </a:xfrm>
              <a:prstGeom prst="rect">
                <a:avLst/>
              </a:prstGeom>
              <a:solidFill>
                <a:srgbClr val="2F5597"/>
              </a:solidFill>
              <a:ln>
                <a:noFill/>
              </a:ln>
            </p:spPr>
            <p:txBody>
              <a:bodyPr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880" name="矩形 1879">
                <a:extLst>
                  <a:ext uri="{FF2B5EF4-FFF2-40B4-BE49-F238E27FC236}">
                    <a16:creationId xmlns:a16="http://schemas.microsoft.com/office/drawing/2014/main" id="{04AC5546-2FA4-483C-9086-A591B3E92031}"/>
                  </a:ext>
                </a:extLst>
              </p:cNvPr>
              <p:cNvSpPr/>
              <p:nvPr/>
            </p:nvSpPr>
            <p:spPr>
              <a:xfrm>
                <a:off x="5546171" y="2707968"/>
                <a:ext cx="549728" cy="778948"/>
              </a:xfrm>
              <a:prstGeom prst="rect">
                <a:avLst/>
              </a:prstGeom>
              <a:solidFill>
                <a:srgbClr val="00B0F0"/>
              </a:solidFill>
              <a:ln>
                <a:noFill/>
              </a:ln>
            </p:spPr>
            <p:txBody>
              <a:bodyPr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grpSp>
        <p:grpSp>
          <p:nvGrpSpPr>
            <p:cNvPr id="126983" name="7fe37962-48f0-438a-84ea-42e891d1cea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0A16202B-F677-4B3C-AB1D-4B9040DE3CEE}"/>
                </a:ext>
              </a:extLst>
            </p:cNvPr>
            <p:cNvGrpSpPr>
              <a:grpSpLocks noChangeAspect="1"/>
            </p:cNvGrpSpPr>
            <p:nvPr/>
          </p:nvGrpSpPr>
          <p:grpSpPr bwMode="auto">
            <a:xfrm>
              <a:off x="2127406" y="3118015"/>
              <a:ext cx="1316194" cy="983155"/>
              <a:chOff x="3217863" y="1276350"/>
              <a:chExt cx="5759450" cy="4302126"/>
            </a:xfrm>
          </p:grpSpPr>
          <p:sp>
            <p:nvSpPr>
              <p:cNvPr id="127608" name="ïšļîḋê">
                <a:extLst>
                  <a:ext uri="{FF2B5EF4-FFF2-40B4-BE49-F238E27FC236}">
                    <a16:creationId xmlns:a16="http://schemas.microsoft.com/office/drawing/2014/main" id="{0366E033-558F-4124-B819-E86AF9EE811C}"/>
                  </a:ext>
                </a:extLst>
              </p:cNvPr>
              <p:cNvSpPr>
                <a:spLocks noChangeArrowheads="1"/>
              </p:cNvSpPr>
              <p:nvPr/>
            </p:nvSpPr>
            <p:spPr bwMode="auto">
              <a:xfrm>
                <a:off x="7350126" y="1795463"/>
                <a:ext cx="1287463" cy="37099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09" name="ïšļiḓê">
                <a:extLst>
                  <a:ext uri="{FF2B5EF4-FFF2-40B4-BE49-F238E27FC236}">
                    <a16:creationId xmlns:a16="http://schemas.microsoft.com/office/drawing/2014/main" id="{A2D18509-9205-480E-A119-4F33B99A85E7}"/>
                  </a:ext>
                </a:extLst>
              </p:cNvPr>
              <p:cNvSpPr>
                <a:spLocks noChangeArrowheads="1"/>
              </p:cNvSpPr>
              <p:nvPr/>
            </p:nvSpPr>
            <p:spPr bwMode="auto">
              <a:xfrm>
                <a:off x="7350126" y="1795463"/>
                <a:ext cx="1287463"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0" name="íṡľiḓé">
                <a:extLst>
                  <a:ext uri="{FF2B5EF4-FFF2-40B4-BE49-F238E27FC236}">
                    <a16:creationId xmlns:a16="http://schemas.microsoft.com/office/drawing/2014/main" id="{C6037CD7-E439-437F-BF2F-7E214B092FCB}"/>
                  </a:ext>
                </a:extLst>
              </p:cNvPr>
              <p:cNvSpPr>
                <a:spLocks noChangeArrowheads="1"/>
              </p:cNvSpPr>
              <p:nvPr/>
            </p:nvSpPr>
            <p:spPr bwMode="auto">
              <a:xfrm>
                <a:off x="3336926" y="3733800"/>
                <a:ext cx="1639888" cy="1782763"/>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1" name="işlîďê">
                <a:extLst>
                  <a:ext uri="{FF2B5EF4-FFF2-40B4-BE49-F238E27FC236}">
                    <a16:creationId xmlns:a16="http://schemas.microsoft.com/office/drawing/2014/main" id="{73C025FD-2728-40C1-A958-BBAF86AAB7D7}"/>
                  </a:ext>
                </a:extLst>
              </p:cNvPr>
              <p:cNvSpPr>
                <a:spLocks noChangeArrowheads="1"/>
              </p:cNvSpPr>
              <p:nvPr/>
            </p:nvSpPr>
            <p:spPr bwMode="auto">
              <a:xfrm>
                <a:off x="3336926" y="3733800"/>
                <a:ext cx="16398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2" name="ísḻíḍê">
                <a:extLst>
                  <a:ext uri="{FF2B5EF4-FFF2-40B4-BE49-F238E27FC236}">
                    <a16:creationId xmlns:a16="http://schemas.microsoft.com/office/drawing/2014/main" id="{75CB9C82-CED7-421B-B910-87B40425EEBC}"/>
                  </a:ext>
                </a:extLst>
              </p:cNvPr>
              <p:cNvSpPr>
                <a:spLocks noChangeArrowheads="1"/>
              </p:cNvSpPr>
              <p:nvPr/>
            </p:nvSpPr>
            <p:spPr bwMode="auto">
              <a:xfrm>
                <a:off x="3489326" y="2276475"/>
                <a:ext cx="1487488" cy="32400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3" name="ísļíḑè">
                <a:extLst>
                  <a:ext uri="{FF2B5EF4-FFF2-40B4-BE49-F238E27FC236}">
                    <a16:creationId xmlns:a16="http://schemas.microsoft.com/office/drawing/2014/main" id="{4D07BD08-8051-462E-B1F6-5DE1CA20F09D}"/>
                  </a:ext>
                </a:extLst>
              </p:cNvPr>
              <p:cNvSpPr>
                <a:spLocks noChangeArrowheads="1"/>
              </p:cNvSpPr>
              <p:nvPr/>
            </p:nvSpPr>
            <p:spPr bwMode="auto">
              <a:xfrm>
                <a:off x="3489326" y="2276475"/>
                <a:ext cx="14874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4" name="îslîḑè">
                <a:extLst>
                  <a:ext uri="{FF2B5EF4-FFF2-40B4-BE49-F238E27FC236}">
                    <a16:creationId xmlns:a16="http://schemas.microsoft.com/office/drawing/2014/main" id="{99246307-4F74-4660-B741-7E27616F37B8}"/>
                  </a:ext>
                </a:extLst>
              </p:cNvPr>
              <p:cNvSpPr>
                <a:spLocks noChangeArrowheads="1"/>
              </p:cNvSpPr>
              <p:nvPr/>
            </p:nvSpPr>
            <p:spPr bwMode="auto">
              <a:xfrm>
                <a:off x="4665664" y="1287463"/>
                <a:ext cx="747713" cy="31972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5" name="iś1îďé">
                <a:extLst>
                  <a:ext uri="{FF2B5EF4-FFF2-40B4-BE49-F238E27FC236}">
                    <a16:creationId xmlns:a16="http://schemas.microsoft.com/office/drawing/2014/main" id="{B7FDAF85-B812-4303-BB7D-D393019E34E1}"/>
                  </a:ext>
                </a:extLst>
              </p:cNvPr>
              <p:cNvSpPr>
                <a:spLocks noChangeArrowheads="1"/>
              </p:cNvSpPr>
              <p:nvPr/>
            </p:nvSpPr>
            <p:spPr bwMode="auto">
              <a:xfrm>
                <a:off x="4665664" y="1287463"/>
                <a:ext cx="7477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6" name="iṡľïḍe">
                <a:extLst>
                  <a:ext uri="{FF2B5EF4-FFF2-40B4-BE49-F238E27FC236}">
                    <a16:creationId xmlns:a16="http://schemas.microsoft.com/office/drawing/2014/main" id="{E0DA64EE-0BB8-4EF5-9BF9-4E53C210BD9A}"/>
                  </a:ext>
                </a:extLst>
              </p:cNvPr>
              <p:cNvSpPr>
                <a:spLocks noChangeArrowheads="1"/>
              </p:cNvSpPr>
              <p:nvPr/>
            </p:nvSpPr>
            <p:spPr bwMode="auto">
              <a:xfrm>
                <a:off x="5645151" y="2355850"/>
                <a:ext cx="1466850" cy="32004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7" name="îśḻîḋe">
                <a:extLst>
                  <a:ext uri="{FF2B5EF4-FFF2-40B4-BE49-F238E27FC236}">
                    <a16:creationId xmlns:a16="http://schemas.microsoft.com/office/drawing/2014/main" id="{420AD753-E191-4A4D-AC18-CE19E3333E60}"/>
                  </a:ext>
                </a:extLst>
              </p:cNvPr>
              <p:cNvSpPr>
                <a:spLocks noChangeArrowheads="1"/>
              </p:cNvSpPr>
              <p:nvPr/>
            </p:nvSpPr>
            <p:spPr bwMode="auto">
              <a:xfrm>
                <a:off x="5645151" y="2355850"/>
                <a:ext cx="1466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8" name="ïṩľîḓé">
                <a:extLst>
                  <a:ext uri="{FF2B5EF4-FFF2-40B4-BE49-F238E27FC236}">
                    <a16:creationId xmlns:a16="http://schemas.microsoft.com/office/drawing/2014/main" id="{8BEFC8B4-BFB7-4A36-A23C-B0667F5B7251}"/>
                  </a:ext>
                </a:extLst>
              </p:cNvPr>
              <p:cNvSpPr>
                <a:spLocks noChangeArrowheads="1"/>
              </p:cNvSpPr>
              <p:nvPr/>
            </p:nvSpPr>
            <p:spPr bwMode="auto">
              <a:xfrm>
                <a:off x="6511926" y="1603375"/>
                <a:ext cx="703263" cy="371633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19" name="iSḻiḑé">
                <a:extLst>
                  <a:ext uri="{FF2B5EF4-FFF2-40B4-BE49-F238E27FC236}">
                    <a16:creationId xmlns:a16="http://schemas.microsoft.com/office/drawing/2014/main" id="{B5A6A552-5742-4ADB-B8D2-A63C522444D7}"/>
                  </a:ext>
                </a:extLst>
              </p:cNvPr>
              <p:cNvSpPr>
                <a:spLocks noChangeArrowheads="1"/>
              </p:cNvSpPr>
              <p:nvPr/>
            </p:nvSpPr>
            <p:spPr bwMode="auto">
              <a:xfrm>
                <a:off x="6511926" y="1603375"/>
                <a:ext cx="70326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0" name="íśľïḋé">
                <a:extLst>
                  <a:ext uri="{FF2B5EF4-FFF2-40B4-BE49-F238E27FC236}">
                    <a16:creationId xmlns:a16="http://schemas.microsoft.com/office/drawing/2014/main" id="{9097F7DB-412B-44D7-BBAD-85B1F8B0142C}"/>
                  </a:ext>
                </a:extLst>
              </p:cNvPr>
              <p:cNvSpPr>
                <a:spLocks noChangeArrowheads="1"/>
              </p:cNvSpPr>
              <p:nvPr/>
            </p:nvSpPr>
            <p:spPr bwMode="auto">
              <a:xfrm>
                <a:off x="4029076" y="1839913"/>
                <a:ext cx="808038" cy="36766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1" name="ïṥlíde">
                <a:extLst>
                  <a:ext uri="{FF2B5EF4-FFF2-40B4-BE49-F238E27FC236}">
                    <a16:creationId xmlns:a16="http://schemas.microsoft.com/office/drawing/2014/main" id="{716E90AC-35E7-401C-879D-11ACD5CB31AF}"/>
                  </a:ext>
                </a:extLst>
              </p:cNvPr>
              <p:cNvSpPr>
                <a:spLocks noChangeArrowheads="1"/>
              </p:cNvSpPr>
              <p:nvPr/>
            </p:nvSpPr>
            <p:spPr bwMode="auto">
              <a:xfrm>
                <a:off x="4029076" y="1839913"/>
                <a:ext cx="80803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2" name="íṩḷíḑe">
                <a:extLst>
                  <a:ext uri="{FF2B5EF4-FFF2-40B4-BE49-F238E27FC236}">
                    <a16:creationId xmlns:a16="http://schemas.microsoft.com/office/drawing/2014/main" id="{6A190C60-FCEA-4F98-8A38-5106695B0B24}"/>
                  </a:ext>
                </a:extLst>
              </p:cNvPr>
              <p:cNvSpPr>
                <a:spLocks noChangeArrowheads="1"/>
              </p:cNvSpPr>
              <p:nvPr/>
            </p:nvSpPr>
            <p:spPr bwMode="auto">
              <a:xfrm>
                <a:off x="4121151" y="1598613"/>
                <a:ext cx="625475" cy="301466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3" name="íšḻiḓe">
                <a:extLst>
                  <a:ext uri="{FF2B5EF4-FFF2-40B4-BE49-F238E27FC236}">
                    <a16:creationId xmlns:a16="http://schemas.microsoft.com/office/drawing/2014/main" id="{2B34B92F-FC56-430D-99FC-3E5F8FF6BFE2}"/>
                  </a:ext>
                </a:extLst>
              </p:cNvPr>
              <p:cNvSpPr>
                <a:spLocks noChangeArrowheads="1"/>
              </p:cNvSpPr>
              <p:nvPr/>
            </p:nvSpPr>
            <p:spPr bwMode="auto">
              <a:xfrm>
                <a:off x="4121151" y="1598613"/>
                <a:ext cx="62547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4" name="iṣļíḑê">
                <a:extLst>
                  <a:ext uri="{FF2B5EF4-FFF2-40B4-BE49-F238E27FC236}">
                    <a16:creationId xmlns:a16="http://schemas.microsoft.com/office/drawing/2014/main" id="{A6D8C154-C0E8-4F78-8DD1-5E4116CF5178}"/>
                  </a:ext>
                </a:extLst>
              </p:cNvPr>
              <p:cNvSpPr>
                <a:spLocks noChangeArrowheads="1"/>
              </p:cNvSpPr>
              <p:nvPr/>
            </p:nvSpPr>
            <p:spPr bwMode="auto">
              <a:xfrm>
                <a:off x="4194176" y="1401763"/>
                <a:ext cx="481013" cy="28860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5" name="ïsḷïḑe">
                <a:extLst>
                  <a:ext uri="{FF2B5EF4-FFF2-40B4-BE49-F238E27FC236}">
                    <a16:creationId xmlns:a16="http://schemas.microsoft.com/office/drawing/2014/main" id="{23651DE3-2DA5-4776-9AA0-A03C39EBD563}"/>
                  </a:ext>
                </a:extLst>
              </p:cNvPr>
              <p:cNvSpPr>
                <a:spLocks noChangeArrowheads="1"/>
              </p:cNvSpPr>
              <p:nvPr/>
            </p:nvSpPr>
            <p:spPr bwMode="auto">
              <a:xfrm>
                <a:off x="4194176" y="1401763"/>
                <a:ext cx="48101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6" name="ïš1íḓé">
                <a:extLst>
                  <a:ext uri="{FF2B5EF4-FFF2-40B4-BE49-F238E27FC236}">
                    <a16:creationId xmlns:a16="http://schemas.microsoft.com/office/drawing/2014/main" id="{32A1A2DB-E408-4BC4-878B-86F7BE60D20E}"/>
                  </a:ext>
                </a:extLst>
              </p:cNvPr>
              <p:cNvSpPr>
                <a:spLocks noChangeArrowheads="1"/>
              </p:cNvSpPr>
              <p:nvPr/>
            </p:nvSpPr>
            <p:spPr bwMode="auto">
              <a:xfrm>
                <a:off x="4265614" y="1276350"/>
                <a:ext cx="331788" cy="25558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7" name="ïŝľiḋe">
                <a:extLst>
                  <a:ext uri="{FF2B5EF4-FFF2-40B4-BE49-F238E27FC236}">
                    <a16:creationId xmlns:a16="http://schemas.microsoft.com/office/drawing/2014/main" id="{3EAA262A-782F-4A7C-8939-BA985F18B3A3}"/>
                  </a:ext>
                </a:extLst>
              </p:cNvPr>
              <p:cNvSpPr>
                <a:spLocks noChangeArrowheads="1"/>
              </p:cNvSpPr>
              <p:nvPr/>
            </p:nvSpPr>
            <p:spPr bwMode="auto">
              <a:xfrm>
                <a:off x="4265614" y="1276350"/>
                <a:ext cx="3317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28" name="ïṧļîḓé">
                <a:extLst>
                  <a:ext uri="{FF2B5EF4-FFF2-40B4-BE49-F238E27FC236}">
                    <a16:creationId xmlns:a16="http://schemas.microsoft.com/office/drawing/2014/main" id="{638C046F-692D-486E-A296-0919CF1B0ACE}"/>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29" name="ïsļiḓé">
                <a:extLst>
                  <a:ext uri="{FF2B5EF4-FFF2-40B4-BE49-F238E27FC236}">
                    <a16:creationId xmlns:a16="http://schemas.microsoft.com/office/drawing/2014/main" id="{25072C25-0A1C-43FC-9B5D-A124A7D8C75B}"/>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30" name="iṥḻîḍe">
                <a:extLst>
                  <a:ext uri="{FF2B5EF4-FFF2-40B4-BE49-F238E27FC236}">
                    <a16:creationId xmlns:a16="http://schemas.microsoft.com/office/drawing/2014/main" id="{A29550A9-51BB-4AD3-A190-871F21D5C03D}"/>
                  </a:ext>
                </a:extLst>
              </p:cNvPr>
              <p:cNvSpPr>
                <a:spLocks noChangeArrowheads="1"/>
              </p:cNvSpPr>
              <p:nvPr/>
            </p:nvSpPr>
            <p:spPr bwMode="auto">
              <a:xfrm>
                <a:off x="5924551" y="2446338"/>
                <a:ext cx="736600" cy="30702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1" name="íṣḻîḑé">
                <a:extLst>
                  <a:ext uri="{FF2B5EF4-FFF2-40B4-BE49-F238E27FC236}">
                    <a16:creationId xmlns:a16="http://schemas.microsoft.com/office/drawing/2014/main" id="{A011302D-CB6E-493D-A7F8-4A0EC1A1DC69}"/>
                  </a:ext>
                </a:extLst>
              </p:cNvPr>
              <p:cNvSpPr>
                <a:spLocks noChangeArrowheads="1"/>
              </p:cNvSpPr>
              <p:nvPr/>
            </p:nvSpPr>
            <p:spPr bwMode="auto">
              <a:xfrm>
                <a:off x="5924551" y="2446338"/>
                <a:ext cx="7366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2" name="iS1iḍê">
                <a:extLst>
                  <a:ext uri="{FF2B5EF4-FFF2-40B4-BE49-F238E27FC236}">
                    <a16:creationId xmlns:a16="http://schemas.microsoft.com/office/drawing/2014/main" id="{A55D8A99-B0C1-4AE1-A02D-6D91256AF753}"/>
                  </a:ext>
                </a:extLst>
              </p:cNvPr>
              <p:cNvSpPr>
                <a:spLocks noChangeArrowheads="1"/>
              </p:cNvSpPr>
              <p:nvPr/>
            </p:nvSpPr>
            <p:spPr bwMode="auto">
              <a:xfrm>
                <a:off x="5924551" y="1735138"/>
                <a:ext cx="558800" cy="711200"/>
              </a:xfrm>
              <a:custGeom>
                <a:avLst/>
                <a:gdLst>
                  <a:gd name="T0" fmla="*/ 0 w 352"/>
                  <a:gd name="T1" fmla="*/ 0 h 448"/>
                  <a:gd name="T2" fmla="*/ 2147483646 w 352"/>
                  <a:gd name="T3" fmla="*/ 0 h 448"/>
                  <a:gd name="T4" fmla="*/ 2147483646 w 352"/>
                  <a:gd name="T5" fmla="*/ 2147483646 h 448"/>
                  <a:gd name="T6" fmla="*/ 2147483646 w 352"/>
                  <a:gd name="T7" fmla="*/ 2147483646 h 448"/>
                  <a:gd name="T8" fmla="*/ 0 w 352"/>
                  <a:gd name="T9" fmla="*/ 2147483646 h 448"/>
                  <a:gd name="T10" fmla="*/ 0 w 352"/>
                  <a:gd name="T11" fmla="*/ 0 h 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2" h="448">
                    <a:moveTo>
                      <a:pt x="0" y="0"/>
                    </a:moveTo>
                    <a:lnTo>
                      <a:pt x="238" y="0"/>
                    </a:lnTo>
                    <a:lnTo>
                      <a:pt x="352" y="160"/>
                    </a:lnTo>
                    <a:lnTo>
                      <a:pt x="352" y="448"/>
                    </a:lnTo>
                    <a:lnTo>
                      <a:pt x="0" y="448"/>
                    </a:lnTo>
                    <a:lnTo>
                      <a:pt x="0" y="0"/>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33" name="ïšľíḍê">
                <a:extLst>
                  <a:ext uri="{FF2B5EF4-FFF2-40B4-BE49-F238E27FC236}">
                    <a16:creationId xmlns:a16="http://schemas.microsoft.com/office/drawing/2014/main" id="{F630494C-5BA6-4814-832E-17504B6F5F55}"/>
                  </a:ext>
                </a:extLst>
              </p:cNvPr>
              <p:cNvSpPr>
                <a:spLocks noChangeArrowheads="1"/>
              </p:cNvSpPr>
              <p:nvPr/>
            </p:nvSpPr>
            <p:spPr bwMode="auto">
              <a:xfrm>
                <a:off x="5924551" y="1427163"/>
                <a:ext cx="339725" cy="4556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4" name="iśľïdé">
                <a:extLst>
                  <a:ext uri="{FF2B5EF4-FFF2-40B4-BE49-F238E27FC236}">
                    <a16:creationId xmlns:a16="http://schemas.microsoft.com/office/drawing/2014/main" id="{790F5FAE-5602-4219-9168-726FE7E27FB4}"/>
                  </a:ext>
                </a:extLst>
              </p:cNvPr>
              <p:cNvSpPr>
                <a:spLocks noChangeArrowheads="1"/>
              </p:cNvSpPr>
              <p:nvPr/>
            </p:nvSpPr>
            <p:spPr bwMode="auto">
              <a:xfrm>
                <a:off x="5748339" y="2455863"/>
                <a:ext cx="328613" cy="30495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5" name="íṣ1íḍe">
                <a:extLst>
                  <a:ext uri="{FF2B5EF4-FFF2-40B4-BE49-F238E27FC236}">
                    <a16:creationId xmlns:a16="http://schemas.microsoft.com/office/drawing/2014/main" id="{A67D685C-A62F-430B-B497-C94D756AFA3F}"/>
                  </a:ext>
                </a:extLst>
              </p:cNvPr>
              <p:cNvSpPr>
                <a:spLocks noChangeArrowheads="1"/>
              </p:cNvSpPr>
              <p:nvPr/>
            </p:nvSpPr>
            <p:spPr bwMode="auto">
              <a:xfrm>
                <a:off x="5748339" y="2455863"/>
                <a:ext cx="328613"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6" name="ïślíḓé">
                <a:extLst>
                  <a:ext uri="{FF2B5EF4-FFF2-40B4-BE49-F238E27FC236}">
                    <a16:creationId xmlns:a16="http://schemas.microsoft.com/office/drawing/2014/main" id="{C61BEED1-BF51-4CEB-90FB-F45BAD172F60}"/>
                  </a:ext>
                </a:extLst>
              </p:cNvPr>
              <p:cNvSpPr>
                <a:spLocks noChangeArrowheads="1"/>
              </p:cNvSpPr>
              <p:nvPr/>
            </p:nvSpPr>
            <p:spPr bwMode="auto">
              <a:xfrm>
                <a:off x="6769101" y="1354138"/>
                <a:ext cx="198438" cy="41719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7" name="íṡlïḍé">
                <a:extLst>
                  <a:ext uri="{FF2B5EF4-FFF2-40B4-BE49-F238E27FC236}">
                    <a16:creationId xmlns:a16="http://schemas.microsoft.com/office/drawing/2014/main" id="{5E92516E-6337-4FA5-BFE0-0138129D0A31}"/>
                  </a:ext>
                </a:extLst>
              </p:cNvPr>
              <p:cNvSpPr>
                <a:spLocks noChangeArrowheads="1"/>
              </p:cNvSpPr>
              <p:nvPr/>
            </p:nvSpPr>
            <p:spPr bwMode="auto">
              <a:xfrm>
                <a:off x="6769101" y="1354138"/>
                <a:ext cx="19843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8" name="îṣļîḍê">
                <a:extLst>
                  <a:ext uri="{FF2B5EF4-FFF2-40B4-BE49-F238E27FC236}">
                    <a16:creationId xmlns:a16="http://schemas.microsoft.com/office/drawing/2014/main" id="{76231B51-8F0B-49F1-A440-D84E6A66CA1A}"/>
                  </a:ext>
                </a:extLst>
              </p:cNvPr>
              <p:cNvSpPr>
                <a:spLocks noChangeArrowheads="1"/>
              </p:cNvSpPr>
              <p:nvPr/>
            </p:nvSpPr>
            <p:spPr bwMode="auto">
              <a:xfrm>
                <a:off x="6962776" y="1606550"/>
                <a:ext cx="196850" cy="38719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39" name="íṣ1iḋe">
                <a:extLst>
                  <a:ext uri="{FF2B5EF4-FFF2-40B4-BE49-F238E27FC236}">
                    <a16:creationId xmlns:a16="http://schemas.microsoft.com/office/drawing/2014/main" id="{BBA3DE82-1F44-4273-8286-E6E84522673E}"/>
                  </a:ext>
                </a:extLst>
              </p:cNvPr>
              <p:cNvSpPr>
                <a:spLocks noChangeArrowheads="1"/>
              </p:cNvSpPr>
              <p:nvPr/>
            </p:nvSpPr>
            <p:spPr bwMode="auto">
              <a:xfrm>
                <a:off x="6962776" y="1606550"/>
                <a:ext cx="19685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0" name="îṩļídê">
                <a:extLst>
                  <a:ext uri="{FF2B5EF4-FFF2-40B4-BE49-F238E27FC236}">
                    <a16:creationId xmlns:a16="http://schemas.microsoft.com/office/drawing/2014/main" id="{B912EF65-1E3B-4762-93C9-4F81BE0C1CC3}"/>
                  </a:ext>
                </a:extLst>
              </p:cNvPr>
              <p:cNvSpPr>
                <a:spLocks noChangeArrowheads="1"/>
              </p:cNvSpPr>
              <p:nvPr/>
            </p:nvSpPr>
            <p:spPr bwMode="auto">
              <a:xfrm>
                <a:off x="7153276" y="1795463"/>
                <a:ext cx="196850" cy="37179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1" name="îšļïḍe">
                <a:extLst>
                  <a:ext uri="{FF2B5EF4-FFF2-40B4-BE49-F238E27FC236}">
                    <a16:creationId xmlns:a16="http://schemas.microsoft.com/office/drawing/2014/main" id="{591F48D3-6B64-4034-B7E5-2FCCB3C85399}"/>
                  </a:ext>
                </a:extLst>
              </p:cNvPr>
              <p:cNvSpPr>
                <a:spLocks noChangeArrowheads="1"/>
              </p:cNvSpPr>
              <p:nvPr/>
            </p:nvSpPr>
            <p:spPr bwMode="auto">
              <a:xfrm>
                <a:off x="7153276" y="1795463"/>
                <a:ext cx="1968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2" name="îṩ1ïďe">
                <a:extLst>
                  <a:ext uri="{FF2B5EF4-FFF2-40B4-BE49-F238E27FC236}">
                    <a16:creationId xmlns:a16="http://schemas.microsoft.com/office/drawing/2014/main" id="{2B5EA20A-4EC9-488D-B58E-4D48C9FCD7E4}"/>
                  </a:ext>
                </a:extLst>
              </p:cNvPr>
              <p:cNvSpPr>
                <a:spLocks noChangeArrowheads="1"/>
              </p:cNvSpPr>
              <p:nvPr/>
            </p:nvSpPr>
            <p:spPr bwMode="auto">
              <a:xfrm>
                <a:off x="7342189" y="1978025"/>
                <a:ext cx="196850" cy="354330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3" name="îṡḻîḋè">
                <a:extLst>
                  <a:ext uri="{FF2B5EF4-FFF2-40B4-BE49-F238E27FC236}">
                    <a16:creationId xmlns:a16="http://schemas.microsoft.com/office/drawing/2014/main" id="{B43D806D-250B-450E-A51F-D2571577716B}"/>
                  </a:ext>
                </a:extLst>
              </p:cNvPr>
              <p:cNvSpPr>
                <a:spLocks noChangeArrowheads="1"/>
              </p:cNvSpPr>
              <p:nvPr/>
            </p:nvSpPr>
            <p:spPr bwMode="auto">
              <a:xfrm>
                <a:off x="7342189" y="1978025"/>
                <a:ext cx="1968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4" name="ïṧ1idé">
                <a:extLst>
                  <a:ext uri="{FF2B5EF4-FFF2-40B4-BE49-F238E27FC236}">
                    <a16:creationId xmlns:a16="http://schemas.microsoft.com/office/drawing/2014/main" id="{A5F0FEB4-30C2-4889-A4FA-B52F2427E5EC}"/>
                  </a:ext>
                </a:extLst>
              </p:cNvPr>
              <p:cNvSpPr>
                <a:spLocks noChangeArrowheads="1"/>
              </p:cNvSpPr>
              <p:nvPr/>
            </p:nvSpPr>
            <p:spPr bwMode="auto">
              <a:xfrm>
                <a:off x="7532689" y="2151063"/>
                <a:ext cx="201613" cy="33750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5" name="iṥ1iḓè">
                <a:extLst>
                  <a:ext uri="{FF2B5EF4-FFF2-40B4-BE49-F238E27FC236}">
                    <a16:creationId xmlns:a16="http://schemas.microsoft.com/office/drawing/2014/main" id="{706E3626-574A-46D7-9B45-14A369A1D01F}"/>
                  </a:ext>
                </a:extLst>
              </p:cNvPr>
              <p:cNvSpPr>
                <a:spLocks noChangeArrowheads="1"/>
              </p:cNvSpPr>
              <p:nvPr/>
            </p:nvSpPr>
            <p:spPr bwMode="auto">
              <a:xfrm>
                <a:off x="7532689" y="2151063"/>
                <a:ext cx="20161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6" name="iSlíḋè">
                <a:extLst>
                  <a:ext uri="{FF2B5EF4-FFF2-40B4-BE49-F238E27FC236}">
                    <a16:creationId xmlns:a16="http://schemas.microsoft.com/office/drawing/2014/main" id="{D4193E91-CB0F-487C-9416-0A0301CE91F1}"/>
                  </a:ext>
                </a:extLst>
              </p:cNvPr>
              <p:cNvSpPr>
                <a:spLocks noChangeArrowheads="1"/>
              </p:cNvSpPr>
              <p:nvPr/>
            </p:nvSpPr>
            <p:spPr bwMode="auto">
              <a:xfrm>
                <a:off x="7778751" y="2700338"/>
                <a:ext cx="522288" cy="28463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7" name="iṧlídê">
                <a:extLst>
                  <a:ext uri="{FF2B5EF4-FFF2-40B4-BE49-F238E27FC236}">
                    <a16:creationId xmlns:a16="http://schemas.microsoft.com/office/drawing/2014/main" id="{583E5362-B666-4F61-A99C-690FD14DDD0E}"/>
                  </a:ext>
                </a:extLst>
              </p:cNvPr>
              <p:cNvSpPr>
                <a:spLocks noChangeArrowheads="1"/>
              </p:cNvSpPr>
              <p:nvPr/>
            </p:nvSpPr>
            <p:spPr bwMode="auto">
              <a:xfrm>
                <a:off x="7778751" y="2700338"/>
                <a:ext cx="5222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8" name="ïṩļiḑê">
                <a:extLst>
                  <a:ext uri="{FF2B5EF4-FFF2-40B4-BE49-F238E27FC236}">
                    <a16:creationId xmlns:a16="http://schemas.microsoft.com/office/drawing/2014/main" id="{7819CA56-B6E8-415B-88AD-F5B9FEC0D1F7}"/>
                  </a:ext>
                </a:extLst>
              </p:cNvPr>
              <p:cNvSpPr>
                <a:spLocks noChangeArrowheads="1"/>
              </p:cNvSpPr>
              <p:nvPr/>
            </p:nvSpPr>
            <p:spPr bwMode="auto">
              <a:xfrm>
                <a:off x="7853364" y="2614613"/>
                <a:ext cx="371475" cy="14763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49" name="iş1iḍè">
                <a:extLst>
                  <a:ext uri="{FF2B5EF4-FFF2-40B4-BE49-F238E27FC236}">
                    <a16:creationId xmlns:a16="http://schemas.microsoft.com/office/drawing/2014/main" id="{51EAEBFC-DB03-4ED5-AF4B-6036294B5C2C}"/>
                  </a:ext>
                </a:extLst>
              </p:cNvPr>
              <p:cNvSpPr>
                <a:spLocks noChangeArrowheads="1"/>
              </p:cNvSpPr>
              <p:nvPr/>
            </p:nvSpPr>
            <p:spPr bwMode="auto">
              <a:xfrm>
                <a:off x="3563939" y="3148013"/>
                <a:ext cx="522288" cy="23987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0" name="ïṡḻïḓê">
                <a:extLst>
                  <a:ext uri="{FF2B5EF4-FFF2-40B4-BE49-F238E27FC236}">
                    <a16:creationId xmlns:a16="http://schemas.microsoft.com/office/drawing/2014/main" id="{BC57BC4F-31C8-432B-A3E4-7612D04E4DD2}"/>
                  </a:ext>
                </a:extLst>
              </p:cNvPr>
              <p:cNvSpPr>
                <a:spLocks noChangeArrowheads="1"/>
              </p:cNvSpPr>
              <p:nvPr/>
            </p:nvSpPr>
            <p:spPr bwMode="auto">
              <a:xfrm>
                <a:off x="3563939" y="3148013"/>
                <a:ext cx="522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1" name="iṩḷïḓê">
                <a:extLst>
                  <a:ext uri="{FF2B5EF4-FFF2-40B4-BE49-F238E27FC236}">
                    <a16:creationId xmlns:a16="http://schemas.microsoft.com/office/drawing/2014/main" id="{C0A593CA-4E0E-4E32-BE06-8C77C263A6AC}"/>
                  </a:ext>
                </a:extLst>
              </p:cNvPr>
              <p:cNvSpPr>
                <a:spLocks noChangeArrowheads="1"/>
              </p:cNvSpPr>
              <p:nvPr/>
            </p:nvSpPr>
            <p:spPr bwMode="auto">
              <a:xfrm>
                <a:off x="3676651" y="2822575"/>
                <a:ext cx="374650" cy="366713"/>
              </a:xfrm>
              <a:custGeom>
                <a:avLst/>
                <a:gdLst>
                  <a:gd name="T0" fmla="*/ 2147483646 w 236"/>
                  <a:gd name="T1" fmla="*/ 2147483646 h 231"/>
                  <a:gd name="T2" fmla="*/ 0 w 236"/>
                  <a:gd name="T3" fmla="*/ 0 h 231"/>
                  <a:gd name="T4" fmla="*/ 2147483646 w 236"/>
                  <a:gd name="T5" fmla="*/ 2147483646 h 231"/>
                  <a:gd name="T6" fmla="*/ 2147483646 w 236"/>
                  <a:gd name="T7" fmla="*/ 2147483646 h 231"/>
                  <a:gd name="T8" fmla="*/ 2147483646 w 236"/>
                  <a:gd name="T9" fmla="*/ 2147483646 h 231"/>
                  <a:gd name="T10" fmla="*/ 2147483646 w 236"/>
                  <a:gd name="T11" fmla="*/ 2147483646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6" h="231">
                    <a:moveTo>
                      <a:pt x="236" y="139"/>
                    </a:moveTo>
                    <a:lnTo>
                      <a:pt x="0" y="0"/>
                    </a:lnTo>
                    <a:lnTo>
                      <a:pt x="2" y="139"/>
                    </a:lnTo>
                    <a:lnTo>
                      <a:pt x="2" y="231"/>
                    </a:lnTo>
                    <a:lnTo>
                      <a:pt x="236" y="231"/>
                    </a:lnTo>
                    <a:lnTo>
                      <a:pt x="236" y="139"/>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52" name="ïś1îḑé">
                <a:extLst>
                  <a:ext uri="{FF2B5EF4-FFF2-40B4-BE49-F238E27FC236}">
                    <a16:creationId xmlns:a16="http://schemas.microsoft.com/office/drawing/2014/main" id="{0690DCED-545B-4902-9D84-85744C4CF2DB}"/>
                  </a:ext>
                </a:extLst>
              </p:cNvPr>
              <p:cNvSpPr>
                <a:spLocks noChangeArrowheads="1"/>
              </p:cNvSpPr>
              <p:nvPr/>
            </p:nvSpPr>
            <p:spPr bwMode="auto">
              <a:xfrm>
                <a:off x="8335964" y="3724275"/>
                <a:ext cx="98425" cy="17891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3" name="iṥḷiḍé">
                <a:extLst>
                  <a:ext uri="{FF2B5EF4-FFF2-40B4-BE49-F238E27FC236}">
                    <a16:creationId xmlns:a16="http://schemas.microsoft.com/office/drawing/2014/main" id="{A5D61E9B-5C18-4D4A-8267-0E9593DD23E6}"/>
                  </a:ext>
                </a:extLst>
              </p:cNvPr>
              <p:cNvSpPr>
                <a:spLocks noChangeArrowheads="1"/>
              </p:cNvSpPr>
              <p:nvPr/>
            </p:nvSpPr>
            <p:spPr bwMode="auto">
              <a:xfrm>
                <a:off x="8335964" y="3724275"/>
                <a:ext cx="9842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4" name="işḻiďê">
                <a:extLst>
                  <a:ext uri="{FF2B5EF4-FFF2-40B4-BE49-F238E27FC236}">
                    <a16:creationId xmlns:a16="http://schemas.microsoft.com/office/drawing/2014/main" id="{CA82E845-8EB2-402E-8AAB-B0FA55D40379}"/>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55" name="išḷïḍê">
                <a:extLst>
                  <a:ext uri="{FF2B5EF4-FFF2-40B4-BE49-F238E27FC236}">
                    <a16:creationId xmlns:a16="http://schemas.microsoft.com/office/drawing/2014/main" id="{C630506B-BBFA-4811-BC43-3800FFFB43E2}"/>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56" name="îs1íḋé">
                <a:extLst>
                  <a:ext uri="{FF2B5EF4-FFF2-40B4-BE49-F238E27FC236}">
                    <a16:creationId xmlns:a16="http://schemas.microsoft.com/office/drawing/2014/main" id="{5633FE09-A7F8-409C-B088-0F20BEA78F17}"/>
                  </a:ext>
                </a:extLst>
              </p:cNvPr>
              <p:cNvSpPr>
                <a:spLocks noChangeArrowheads="1"/>
              </p:cNvSpPr>
              <p:nvPr/>
            </p:nvSpPr>
            <p:spPr bwMode="auto">
              <a:xfrm>
                <a:off x="8345489" y="411321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7" name="isḷîḋè">
                <a:extLst>
                  <a:ext uri="{FF2B5EF4-FFF2-40B4-BE49-F238E27FC236}">
                    <a16:creationId xmlns:a16="http://schemas.microsoft.com/office/drawing/2014/main" id="{65B0F80A-51D3-4C39-AC7A-CA94B573A4CD}"/>
                  </a:ext>
                </a:extLst>
              </p:cNvPr>
              <p:cNvSpPr>
                <a:spLocks noChangeArrowheads="1"/>
              </p:cNvSpPr>
              <p:nvPr/>
            </p:nvSpPr>
            <p:spPr bwMode="auto">
              <a:xfrm>
                <a:off x="8345489" y="411321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8" name="ïŝlîdê">
                <a:extLst>
                  <a:ext uri="{FF2B5EF4-FFF2-40B4-BE49-F238E27FC236}">
                    <a16:creationId xmlns:a16="http://schemas.microsoft.com/office/drawing/2014/main" id="{FCFDE071-6C94-43F8-853C-058BC3C18A9C}"/>
                  </a:ext>
                </a:extLst>
              </p:cNvPr>
              <p:cNvSpPr>
                <a:spLocks noChangeArrowheads="1"/>
              </p:cNvSpPr>
              <p:nvPr/>
            </p:nvSpPr>
            <p:spPr bwMode="auto">
              <a:xfrm>
                <a:off x="8345489" y="375126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59" name="îṣ1íďê">
                <a:extLst>
                  <a:ext uri="{FF2B5EF4-FFF2-40B4-BE49-F238E27FC236}">
                    <a16:creationId xmlns:a16="http://schemas.microsoft.com/office/drawing/2014/main" id="{1949FC7C-39AB-4BD8-9D36-C50BB904DD40}"/>
                  </a:ext>
                </a:extLst>
              </p:cNvPr>
              <p:cNvSpPr>
                <a:spLocks noChangeArrowheads="1"/>
              </p:cNvSpPr>
              <p:nvPr/>
            </p:nvSpPr>
            <p:spPr bwMode="auto">
              <a:xfrm>
                <a:off x="8345489" y="375126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60" name="ïSľiḑê">
                <a:extLst>
                  <a:ext uri="{FF2B5EF4-FFF2-40B4-BE49-F238E27FC236}">
                    <a16:creationId xmlns:a16="http://schemas.microsoft.com/office/drawing/2014/main" id="{5E18DD99-24CB-4D9D-96D8-CBBE883172D2}"/>
                  </a:ext>
                </a:extLst>
              </p:cNvPr>
              <p:cNvSpPr>
                <a:spLocks noChangeArrowheads="1"/>
              </p:cNvSpPr>
              <p:nvPr/>
            </p:nvSpPr>
            <p:spPr bwMode="auto">
              <a:xfrm>
                <a:off x="7489826"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61" name="işḻiďé">
                <a:extLst>
                  <a:ext uri="{FF2B5EF4-FFF2-40B4-BE49-F238E27FC236}">
                    <a16:creationId xmlns:a16="http://schemas.microsoft.com/office/drawing/2014/main" id="{94E2E45E-F3F8-475B-A190-82D7419391BA}"/>
                  </a:ext>
                </a:extLst>
              </p:cNvPr>
              <p:cNvSpPr>
                <a:spLocks noChangeArrowheads="1"/>
              </p:cNvSpPr>
              <p:nvPr/>
            </p:nvSpPr>
            <p:spPr bwMode="auto">
              <a:xfrm>
                <a:off x="7489826"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62" name="íṣľide">
                <a:extLst>
                  <a:ext uri="{FF2B5EF4-FFF2-40B4-BE49-F238E27FC236}">
                    <a16:creationId xmlns:a16="http://schemas.microsoft.com/office/drawing/2014/main" id="{3355A42C-1D64-49D6-9B4A-231A3EB36FE9}"/>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63" name="ïśļîḍè">
                <a:extLst>
                  <a:ext uri="{FF2B5EF4-FFF2-40B4-BE49-F238E27FC236}">
                    <a16:creationId xmlns:a16="http://schemas.microsoft.com/office/drawing/2014/main" id="{0F03703F-EE00-4C53-BDD9-01E89689231A}"/>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64" name="íṥḷïḋê">
                <a:extLst>
                  <a:ext uri="{FF2B5EF4-FFF2-40B4-BE49-F238E27FC236}">
                    <a16:creationId xmlns:a16="http://schemas.microsoft.com/office/drawing/2014/main" id="{C49BB804-773E-4DD9-8A70-25D7EDAFEE4E}"/>
                  </a:ext>
                </a:extLst>
              </p:cNvPr>
              <p:cNvSpPr>
                <a:spLocks noChangeArrowheads="1"/>
              </p:cNvSpPr>
              <p:nvPr/>
            </p:nvSpPr>
            <p:spPr bwMode="auto">
              <a:xfrm>
                <a:off x="7489826"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65" name="ïśliḑe">
                <a:extLst>
                  <a:ext uri="{FF2B5EF4-FFF2-40B4-BE49-F238E27FC236}">
                    <a16:creationId xmlns:a16="http://schemas.microsoft.com/office/drawing/2014/main" id="{2C9D0C04-DF9C-4159-82C9-B29E38757178}"/>
                  </a:ext>
                </a:extLst>
              </p:cNvPr>
              <p:cNvSpPr>
                <a:spLocks noChangeArrowheads="1"/>
              </p:cNvSpPr>
              <p:nvPr/>
            </p:nvSpPr>
            <p:spPr bwMode="auto">
              <a:xfrm>
                <a:off x="7489826"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66" name="isļïḑè">
                <a:extLst>
                  <a:ext uri="{FF2B5EF4-FFF2-40B4-BE49-F238E27FC236}">
                    <a16:creationId xmlns:a16="http://schemas.microsoft.com/office/drawing/2014/main" id="{8EC6B54D-A628-49E0-B29D-EC9849016A2A}"/>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67" name="íŝḷîdè">
                <a:extLst>
                  <a:ext uri="{FF2B5EF4-FFF2-40B4-BE49-F238E27FC236}">
                    <a16:creationId xmlns:a16="http://schemas.microsoft.com/office/drawing/2014/main" id="{C89E7E3F-5B2A-4255-9763-ED545BEA7DB3}"/>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68" name="íṡļïḍé">
                <a:extLst>
                  <a:ext uri="{FF2B5EF4-FFF2-40B4-BE49-F238E27FC236}">
                    <a16:creationId xmlns:a16="http://schemas.microsoft.com/office/drawing/2014/main" id="{02AE3F4C-B7CB-4E3F-A834-0AC6177913E2}"/>
                  </a:ext>
                </a:extLst>
              </p:cNvPr>
              <p:cNvSpPr>
                <a:spLocks noChangeArrowheads="1"/>
              </p:cNvSpPr>
              <p:nvPr/>
            </p:nvSpPr>
            <p:spPr bwMode="auto">
              <a:xfrm>
                <a:off x="3519489" y="4257675"/>
                <a:ext cx="614363" cy="284163"/>
              </a:xfrm>
              <a:custGeom>
                <a:avLst/>
                <a:gdLst>
                  <a:gd name="T0" fmla="*/ 2147483646 w 246"/>
                  <a:gd name="T1" fmla="*/ 2147483646 h 114"/>
                  <a:gd name="T2" fmla="*/ 0 w 246"/>
                  <a:gd name="T3" fmla="*/ 2147483646 h 114"/>
                  <a:gd name="T4" fmla="*/ 2147483646 w 246"/>
                  <a:gd name="T5" fmla="*/ 2147483646 h 114"/>
                  <a:gd name="T6" fmla="*/ 2147483646 w 246"/>
                  <a:gd name="T7" fmla="*/ 2147483646 h 114"/>
                  <a:gd name="T8" fmla="*/ 2147483646 w 246"/>
                  <a:gd name="T9" fmla="*/ 0 h 114"/>
                  <a:gd name="T10" fmla="*/ 2147483646 w 246"/>
                  <a:gd name="T11" fmla="*/ 0 h 114"/>
                  <a:gd name="T12" fmla="*/ 2147483646 w 246"/>
                  <a:gd name="T13" fmla="*/ 2147483646 h 114"/>
                  <a:gd name="T14" fmla="*/ 2147483646 w 246"/>
                  <a:gd name="T15" fmla="*/ 2147483646 h 1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 h="114">
                    <a:moveTo>
                      <a:pt x="246" y="114"/>
                    </a:moveTo>
                    <a:cubicBezTo>
                      <a:pt x="0" y="114"/>
                      <a:pt x="0" y="114"/>
                      <a:pt x="0" y="114"/>
                    </a:cubicBezTo>
                    <a:cubicBezTo>
                      <a:pt x="0" y="91"/>
                      <a:pt x="7" y="69"/>
                      <a:pt x="20" y="51"/>
                    </a:cubicBezTo>
                    <a:cubicBezTo>
                      <a:pt x="24" y="44"/>
                      <a:pt x="28" y="39"/>
                      <a:pt x="33" y="34"/>
                    </a:cubicBezTo>
                    <a:cubicBezTo>
                      <a:pt x="54" y="13"/>
                      <a:pt x="83" y="0"/>
                      <a:pt x="114" y="0"/>
                    </a:cubicBezTo>
                    <a:cubicBezTo>
                      <a:pt x="132" y="0"/>
                      <a:pt x="132" y="0"/>
                      <a:pt x="132" y="0"/>
                    </a:cubicBezTo>
                    <a:cubicBezTo>
                      <a:pt x="172" y="0"/>
                      <a:pt x="208" y="21"/>
                      <a:pt x="228" y="53"/>
                    </a:cubicBezTo>
                    <a:cubicBezTo>
                      <a:pt x="239" y="71"/>
                      <a:pt x="246" y="92"/>
                      <a:pt x="246" y="114"/>
                    </a:cubicBezTo>
                    <a:close/>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69" name="iśḷiḑe">
                <a:extLst>
                  <a:ext uri="{FF2B5EF4-FFF2-40B4-BE49-F238E27FC236}">
                    <a16:creationId xmlns:a16="http://schemas.microsoft.com/office/drawing/2014/main" id="{72DF1342-32B9-4440-AEBC-BE2EB1A17428}"/>
                  </a:ext>
                </a:extLst>
              </p:cNvPr>
              <p:cNvSpPr>
                <a:spLocks noChangeArrowheads="1"/>
              </p:cNvSpPr>
              <p:nvPr/>
            </p:nvSpPr>
            <p:spPr bwMode="auto">
              <a:xfrm>
                <a:off x="3509964"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0" name="iśḷïdé">
                <a:extLst>
                  <a:ext uri="{FF2B5EF4-FFF2-40B4-BE49-F238E27FC236}">
                    <a16:creationId xmlns:a16="http://schemas.microsoft.com/office/drawing/2014/main" id="{4DA56760-C6C4-4711-B47D-275DDF59610D}"/>
                  </a:ext>
                </a:extLst>
              </p:cNvPr>
              <p:cNvSpPr>
                <a:spLocks noChangeArrowheads="1"/>
              </p:cNvSpPr>
              <p:nvPr/>
            </p:nvSpPr>
            <p:spPr bwMode="auto">
              <a:xfrm>
                <a:off x="3570289" y="4257675"/>
                <a:ext cx="517525" cy="258763"/>
              </a:xfrm>
              <a:custGeom>
                <a:avLst/>
                <a:gdLst>
                  <a:gd name="T0" fmla="*/ 2147483646 w 208"/>
                  <a:gd name="T1" fmla="*/ 2147483646 h 104"/>
                  <a:gd name="T2" fmla="*/ 2147483646 w 208"/>
                  <a:gd name="T3" fmla="*/ 2147483646 h 104"/>
                  <a:gd name="T4" fmla="*/ 2147483646 w 208"/>
                  <a:gd name="T5" fmla="*/ 2147483646 h 104"/>
                  <a:gd name="T6" fmla="*/ 2147483646 w 208"/>
                  <a:gd name="T7" fmla="*/ 2147483646 h 104"/>
                  <a:gd name="T8" fmla="*/ 0 w 208"/>
                  <a:gd name="T9" fmla="*/ 2147483646 h 104"/>
                  <a:gd name="T10" fmla="*/ 2147483646 w 208"/>
                  <a:gd name="T11" fmla="*/ 2147483646 h 104"/>
                  <a:gd name="T12" fmla="*/ 2147483646 w 208"/>
                  <a:gd name="T13" fmla="*/ 0 h 104"/>
                  <a:gd name="T14" fmla="*/ 2147483646 w 208"/>
                  <a:gd name="T15" fmla="*/ 0 h 104"/>
                  <a:gd name="T16" fmla="*/ 2147483646 w 208"/>
                  <a:gd name="T17" fmla="*/ 214748364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104">
                    <a:moveTo>
                      <a:pt x="208" y="53"/>
                    </a:moveTo>
                    <a:cubicBezTo>
                      <a:pt x="204" y="59"/>
                      <a:pt x="199" y="65"/>
                      <a:pt x="194" y="70"/>
                    </a:cubicBezTo>
                    <a:cubicBezTo>
                      <a:pt x="174" y="91"/>
                      <a:pt x="145" y="104"/>
                      <a:pt x="113" y="104"/>
                    </a:cubicBezTo>
                    <a:cubicBezTo>
                      <a:pt x="96" y="104"/>
                      <a:pt x="96" y="104"/>
                      <a:pt x="96" y="104"/>
                    </a:cubicBezTo>
                    <a:cubicBezTo>
                      <a:pt x="55" y="104"/>
                      <a:pt x="20" y="82"/>
                      <a:pt x="0" y="51"/>
                    </a:cubicBezTo>
                    <a:cubicBezTo>
                      <a:pt x="4" y="44"/>
                      <a:pt x="8" y="39"/>
                      <a:pt x="13" y="34"/>
                    </a:cubicBezTo>
                    <a:cubicBezTo>
                      <a:pt x="34" y="13"/>
                      <a:pt x="63" y="0"/>
                      <a:pt x="94" y="0"/>
                    </a:cubicBezTo>
                    <a:cubicBezTo>
                      <a:pt x="112" y="0"/>
                      <a:pt x="112" y="0"/>
                      <a:pt x="112" y="0"/>
                    </a:cubicBezTo>
                    <a:cubicBezTo>
                      <a:pt x="152" y="0"/>
                      <a:pt x="188" y="21"/>
                      <a:pt x="208" y="53"/>
                    </a:cubicBez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1" name="íś1iḋê">
                <a:extLst>
                  <a:ext uri="{FF2B5EF4-FFF2-40B4-BE49-F238E27FC236}">
                    <a16:creationId xmlns:a16="http://schemas.microsoft.com/office/drawing/2014/main" id="{018D4A6A-9BCC-4935-BCAF-FF2A9CC6D6F9}"/>
                  </a:ext>
                </a:extLst>
              </p:cNvPr>
              <p:cNvSpPr>
                <a:spLocks noChangeArrowheads="1"/>
              </p:cNvSpPr>
              <p:nvPr/>
            </p:nvSpPr>
            <p:spPr bwMode="auto">
              <a:xfrm>
                <a:off x="3611564"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2" name="îsḷídé">
                <a:extLst>
                  <a:ext uri="{FF2B5EF4-FFF2-40B4-BE49-F238E27FC236}">
                    <a16:creationId xmlns:a16="http://schemas.microsoft.com/office/drawing/2014/main" id="{A8EC68B2-A871-4DDE-94C5-0C989A17C09C}"/>
                  </a:ext>
                </a:extLst>
              </p:cNvPr>
              <p:cNvSpPr>
                <a:spLocks noChangeArrowheads="1"/>
              </p:cNvSpPr>
              <p:nvPr/>
            </p:nvSpPr>
            <p:spPr bwMode="auto">
              <a:xfrm>
                <a:off x="4500564"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73" name="îŝľíḍê">
                <a:extLst>
                  <a:ext uri="{FF2B5EF4-FFF2-40B4-BE49-F238E27FC236}">
                    <a16:creationId xmlns:a16="http://schemas.microsoft.com/office/drawing/2014/main" id="{E1CB033B-E7DA-4125-BAC9-8C3F7F935121}"/>
                  </a:ext>
                </a:extLst>
              </p:cNvPr>
              <p:cNvSpPr>
                <a:spLocks noChangeArrowheads="1"/>
              </p:cNvSpPr>
              <p:nvPr/>
            </p:nvSpPr>
            <p:spPr bwMode="auto">
              <a:xfrm>
                <a:off x="4500564"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74" name="í$ḻîdè">
                <a:extLst>
                  <a:ext uri="{FF2B5EF4-FFF2-40B4-BE49-F238E27FC236}">
                    <a16:creationId xmlns:a16="http://schemas.microsoft.com/office/drawing/2014/main" id="{D14C8EDB-7FC3-4003-9535-0CAEEAF74A02}"/>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5" name="íšļíḓè">
                <a:extLst>
                  <a:ext uri="{FF2B5EF4-FFF2-40B4-BE49-F238E27FC236}">
                    <a16:creationId xmlns:a16="http://schemas.microsoft.com/office/drawing/2014/main" id="{950BC634-4AB7-4969-824C-6AF356796BC1}"/>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6" name="îṥļiḍê">
                <a:extLst>
                  <a:ext uri="{FF2B5EF4-FFF2-40B4-BE49-F238E27FC236}">
                    <a16:creationId xmlns:a16="http://schemas.microsoft.com/office/drawing/2014/main" id="{DF80AC27-6207-48D1-8743-B54C78D39231}"/>
                  </a:ext>
                </a:extLst>
              </p:cNvPr>
              <p:cNvSpPr>
                <a:spLocks noChangeArrowheads="1"/>
              </p:cNvSpPr>
              <p:nvPr/>
            </p:nvSpPr>
            <p:spPr bwMode="auto">
              <a:xfrm>
                <a:off x="4702176" y="3495675"/>
                <a:ext cx="2835275" cy="13176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77" name="í$1îdè">
                <a:extLst>
                  <a:ext uri="{FF2B5EF4-FFF2-40B4-BE49-F238E27FC236}">
                    <a16:creationId xmlns:a16="http://schemas.microsoft.com/office/drawing/2014/main" id="{A4312A47-ECD5-4122-A783-BE503A7C3B3D}"/>
                  </a:ext>
                </a:extLst>
              </p:cNvPr>
              <p:cNvSpPr>
                <a:spLocks noChangeArrowheads="1"/>
              </p:cNvSpPr>
              <p:nvPr/>
            </p:nvSpPr>
            <p:spPr bwMode="auto">
              <a:xfrm>
                <a:off x="4702176" y="3495675"/>
                <a:ext cx="28352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78" name="ïšliḑê">
                <a:extLst>
                  <a:ext uri="{FF2B5EF4-FFF2-40B4-BE49-F238E27FC236}">
                    <a16:creationId xmlns:a16="http://schemas.microsoft.com/office/drawing/2014/main" id="{FEB2A325-9ABE-4770-AEEE-D768DBB9F527}"/>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close/>
                    <a:moveTo>
                      <a:pt x="12" y="831"/>
                    </a:moveTo>
                    <a:lnTo>
                      <a:pt x="1785" y="831"/>
                    </a:lnTo>
                    <a:lnTo>
                      <a:pt x="1785" y="13"/>
                    </a:lnTo>
                    <a:lnTo>
                      <a:pt x="12" y="13"/>
                    </a:lnTo>
                    <a:lnTo>
                      <a:pt x="12" y="83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79" name="îṣḷïḓê">
                <a:extLst>
                  <a:ext uri="{FF2B5EF4-FFF2-40B4-BE49-F238E27FC236}">
                    <a16:creationId xmlns:a16="http://schemas.microsoft.com/office/drawing/2014/main" id="{3D37F0D6-B6EE-4F00-922B-22E57CE1E4BE}"/>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moveTo>
                      <a:pt x="12" y="831"/>
                    </a:moveTo>
                    <a:lnTo>
                      <a:pt x="1785" y="831"/>
                    </a:lnTo>
                    <a:lnTo>
                      <a:pt x="1785" y="13"/>
                    </a:lnTo>
                    <a:lnTo>
                      <a:pt x="12" y="13"/>
                    </a:lnTo>
                    <a:lnTo>
                      <a:pt x="12" y="8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80" name="ïṧlîďè">
                <a:extLst>
                  <a:ext uri="{FF2B5EF4-FFF2-40B4-BE49-F238E27FC236}">
                    <a16:creationId xmlns:a16="http://schemas.microsoft.com/office/drawing/2014/main" id="{6EC5F088-7B0B-442E-94FC-7EAB10D83C2A}"/>
                  </a:ext>
                </a:extLst>
              </p:cNvPr>
              <p:cNvSpPr>
                <a:spLocks noChangeArrowheads="1"/>
              </p:cNvSpPr>
              <p:nvPr/>
            </p:nvSpPr>
            <p:spPr bwMode="auto">
              <a:xfrm>
                <a:off x="50117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81" name="íśľîḑé">
                <a:extLst>
                  <a:ext uri="{FF2B5EF4-FFF2-40B4-BE49-F238E27FC236}">
                    <a16:creationId xmlns:a16="http://schemas.microsoft.com/office/drawing/2014/main" id="{1D0046BB-6B26-4EDF-A465-501A5A30E820}"/>
                  </a:ext>
                </a:extLst>
              </p:cNvPr>
              <p:cNvSpPr>
                <a:spLocks noChangeArrowheads="1"/>
              </p:cNvSpPr>
              <p:nvPr/>
            </p:nvSpPr>
            <p:spPr bwMode="auto">
              <a:xfrm>
                <a:off x="50117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82" name="iṥľîdè">
                <a:extLst>
                  <a:ext uri="{FF2B5EF4-FFF2-40B4-BE49-F238E27FC236}">
                    <a16:creationId xmlns:a16="http://schemas.microsoft.com/office/drawing/2014/main" id="{B60FF048-64DF-4BFC-915F-44F4B4FD43EE}"/>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2" y="802"/>
                    </a:moveTo>
                    <a:lnTo>
                      <a:pt x="107" y="802"/>
                    </a:lnTo>
                    <a:lnTo>
                      <a:pt x="107" y="13"/>
                    </a:lnTo>
                    <a:lnTo>
                      <a:pt x="12" y="13"/>
                    </a:lnTo>
                    <a:lnTo>
                      <a:pt x="12"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83" name="ïṥlîḓe">
                <a:extLst>
                  <a:ext uri="{FF2B5EF4-FFF2-40B4-BE49-F238E27FC236}">
                    <a16:creationId xmlns:a16="http://schemas.microsoft.com/office/drawing/2014/main" id="{97F05C06-EDE3-438D-9386-58207433B5BA}"/>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2" y="802"/>
                    </a:moveTo>
                    <a:lnTo>
                      <a:pt x="107" y="802"/>
                    </a:lnTo>
                    <a:lnTo>
                      <a:pt x="107" y="13"/>
                    </a:lnTo>
                    <a:lnTo>
                      <a:pt x="12" y="13"/>
                    </a:lnTo>
                    <a:lnTo>
                      <a:pt x="12"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84" name="iṡlîďe">
                <a:extLst>
                  <a:ext uri="{FF2B5EF4-FFF2-40B4-BE49-F238E27FC236}">
                    <a16:creationId xmlns:a16="http://schemas.microsoft.com/office/drawing/2014/main" id="{E6C84701-BEE5-44F5-B843-E3796F1B4649}"/>
                  </a:ext>
                </a:extLst>
              </p:cNvPr>
              <p:cNvSpPr>
                <a:spLocks noChangeArrowheads="1"/>
              </p:cNvSpPr>
              <p:nvPr/>
            </p:nvSpPr>
            <p:spPr bwMode="auto">
              <a:xfrm>
                <a:off x="5992814"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85" name="íşḻîḋé">
                <a:extLst>
                  <a:ext uri="{FF2B5EF4-FFF2-40B4-BE49-F238E27FC236}">
                    <a16:creationId xmlns:a16="http://schemas.microsoft.com/office/drawing/2014/main" id="{9A8FFEA0-E026-4F56-8960-2D019EA784A8}"/>
                  </a:ext>
                </a:extLst>
              </p:cNvPr>
              <p:cNvSpPr>
                <a:spLocks noChangeArrowheads="1"/>
              </p:cNvSpPr>
              <p:nvPr/>
            </p:nvSpPr>
            <p:spPr bwMode="auto">
              <a:xfrm>
                <a:off x="5992814"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86" name="îŝľïḍê">
                <a:extLst>
                  <a:ext uri="{FF2B5EF4-FFF2-40B4-BE49-F238E27FC236}">
                    <a16:creationId xmlns:a16="http://schemas.microsoft.com/office/drawing/2014/main" id="{D4750C4D-E4AD-4FE5-A5D5-B16DF5111B6D}"/>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87" name="ïśľîďe">
                <a:extLst>
                  <a:ext uri="{FF2B5EF4-FFF2-40B4-BE49-F238E27FC236}">
                    <a16:creationId xmlns:a16="http://schemas.microsoft.com/office/drawing/2014/main" id="{B5C5DA0A-51CA-4A7E-BA95-96DBA7C4B982}"/>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88" name="îSļîďe">
                <a:extLst>
                  <a:ext uri="{FF2B5EF4-FFF2-40B4-BE49-F238E27FC236}">
                    <a16:creationId xmlns:a16="http://schemas.microsoft.com/office/drawing/2014/main" id="{1FF36A94-1750-4446-ABC8-ACED158E5450}"/>
                  </a:ext>
                </a:extLst>
              </p:cNvPr>
              <p:cNvSpPr>
                <a:spLocks noChangeArrowheads="1"/>
              </p:cNvSpPr>
              <p:nvPr/>
            </p:nvSpPr>
            <p:spPr bwMode="auto">
              <a:xfrm>
                <a:off x="69675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89" name="ïśḻiḑè">
                <a:extLst>
                  <a:ext uri="{FF2B5EF4-FFF2-40B4-BE49-F238E27FC236}">
                    <a16:creationId xmlns:a16="http://schemas.microsoft.com/office/drawing/2014/main" id="{6B319690-A8FD-4BF5-88B1-AF3770BBCD93}"/>
                  </a:ext>
                </a:extLst>
              </p:cNvPr>
              <p:cNvSpPr>
                <a:spLocks noChangeArrowheads="1"/>
              </p:cNvSpPr>
              <p:nvPr/>
            </p:nvSpPr>
            <p:spPr bwMode="auto">
              <a:xfrm>
                <a:off x="69675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90" name="iṥľídé">
                <a:extLst>
                  <a:ext uri="{FF2B5EF4-FFF2-40B4-BE49-F238E27FC236}">
                    <a16:creationId xmlns:a16="http://schemas.microsoft.com/office/drawing/2014/main" id="{472DFF74-3BDD-4CCA-A64F-08320CC3ECDD}"/>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1" name="îṣlîďè">
                <a:extLst>
                  <a:ext uri="{FF2B5EF4-FFF2-40B4-BE49-F238E27FC236}">
                    <a16:creationId xmlns:a16="http://schemas.microsoft.com/office/drawing/2014/main" id="{3FA7696C-858B-48CB-B8BD-C12332298449}"/>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2" name="ïš1íḓé">
                <a:extLst>
                  <a:ext uri="{FF2B5EF4-FFF2-40B4-BE49-F238E27FC236}">
                    <a16:creationId xmlns:a16="http://schemas.microsoft.com/office/drawing/2014/main" id="{4FF8C2F9-0BE1-47F8-8970-5C159D609D61}"/>
                  </a:ext>
                </a:extLst>
              </p:cNvPr>
              <p:cNvSpPr>
                <a:spLocks noChangeArrowheads="1"/>
              </p:cNvSpPr>
              <p:nvPr/>
            </p:nvSpPr>
            <p:spPr bwMode="auto">
              <a:xfrm>
                <a:off x="5675314" y="1584325"/>
                <a:ext cx="833438" cy="1158875"/>
              </a:xfrm>
              <a:custGeom>
                <a:avLst/>
                <a:gdLst>
                  <a:gd name="T0" fmla="*/ 2147483646 w 334"/>
                  <a:gd name="T1" fmla="*/ 0 h 465"/>
                  <a:gd name="T2" fmla="*/ 0 w 334"/>
                  <a:gd name="T3" fmla="*/ 2147483646 h 465"/>
                  <a:gd name="T4" fmla="*/ 2147483646 w 334"/>
                  <a:gd name="T5" fmla="*/ 2147483646 h 465"/>
                  <a:gd name="T6" fmla="*/ 2147483646 w 334"/>
                  <a:gd name="T7" fmla="*/ 2147483646 h 465"/>
                  <a:gd name="T8" fmla="*/ 2147483646 w 334"/>
                  <a:gd name="T9" fmla="*/ 2147483646 h 465"/>
                  <a:gd name="T10" fmla="*/ 2147483646 w 334"/>
                  <a:gd name="T11" fmla="*/ 0 h 465"/>
                  <a:gd name="T12" fmla="*/ 2147483646 w 334"/>
                  <a:gd name="T13" fmla="*/ 2147483646 h 465"/>
                  <a:gd name="T14" fmla="*/ 2147483646 w 334"/>
                  <a:gd name="T15" fmla="*/ 2147483646 h 465"/>
                  <a:gd name="T16" fmla="*/ 2147483646 w 334"/>
                  <a:gd name="T17" fmla="*/ 2147483646 h 465"/>
                  <a:gd name="T18" fmla="*/ 2147483646 w 334"/>
                  <a:gd name="T19" fmla="*/ 2147483646 h 465"/>
                  <a:gd name="T20" fmla="*/ 2147483646 w 334"/>
                  <a:gd name="T21" fmla="*/ 2147483646 h 4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4" h="465">
                    <a:moveTo>
                      <a:pt x="167" y="0"/>
                    </a:moveTo>
                    <a:cubicBezTo>
                      <a:pt x="75" y="0"/>
                      <a:pt x="0" y="75"/>
                      <a:pt x="0" y="167"/>
                    </a:cubicBezTo>
                    <a:cubicBezTo>
                      <a:pt x="0" y="245"/>
                      <a:pt x="119" y="409"/>
                      <a:pt x="156" y="458"/>
                    </a:cubicBezTo>
                    <a:cubicBezTo>
                      <a:pt x="162" y="465"/>
                      <a:pt x="172" y="465"/>
                      <a:pt x="178" y="458"/>
                    </a:cubicBezTo>
                    <a:cubicBezTo>
                      <a:pt x="215" y="409"/>
                      <a:pt x="334" y="245"/>
                      <a:pt x="334" y="167"/>
                    </a:cubicBezTo>
                    <a:cubicBezTo>
                      <a:pt x="334" y="75"/>
                      <a:pt x="259" y="0"/>
                      <a:pt x="167" y="0"/>
                    </a:cubicBezTo>
                    <a:close/>
                    <a:moveTo>
                      <a:pt x="167" y="247"/>
                    </a:moveTo>
                    <a:cubicBezTo>
                      <a:pt x="112" y="247"/>
                      <a:pt x="68" y="203"/>
                      <a:pt x="68" y="148"/>
                    </a:cubicBezTo>
                    <a:cubicBezTo>
                      <a:pt x="68" y="94"/>
                      <a:pt x="112" y="50"/>
                      <a:pt x="167" y="50"/>
                    </a:cubicBezTo>
                    <a:cubicBezTo>
                      <a:pt x="221" y="50"/>
                      <a:pt x="265" y="94"/>
                      <a:pt x="265" y="148"/>
                    </a:cubicBezTo>
                    <a:cubicBezTo>
                      <a:pt x="265" y="203"/>
                      <a:pt x="221" y="247"/>
                      <a:pt x="167" y="247"/>
                    </a:cubicBez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3" name="ïṥľiḋê">
                <a:extLst>
                  <a:ext uri="{FF2B5EF4-FFF2-40B4-BE49-F238E27FC236}">
                    <a16:creationId xmlns:a16="http://schemas.microsoft.com/office/drawing/2014/main" id="{2FBCCDE1-B88B-4054-A0EC-BFB8364DBC21}"/>
                  </a:ext>
                </a:extLst>
              </p:cNvPr>
              <p:cNvSpPr>
                <a:spLocks noChangeArrowheads="1"/>
              </p:cNvSpPr>
              <p:nvPr/>
            </p:nvSpPr>
            <p:spPr bwMode="auto">
              <a:xfrm>
                <a:off x="5665789" y="1573213"/>
                <a:ext cx="852488" cy="1176338"/>
              </a:xfrm>
              <a:custGeom>
                <a:avLst/>
                <a:gdLst>
                  <a:gd name="T0" fmla="*/ 2147483646 w 342"/>
                  <a:gd name="T1" fmla="*/ 2147483646 h 472"/>
                  <a:gd name="T2" fmla="*/ 2147483646 w 342"/>
                  <a:gd name="T3" fmla="*/ 2147483646 h 472"/>
                  <a:gd name="T4" fmla="*/ 2147483646 w 342"/>
                  <a:gd name="T5" fmla="*/ 2147483646 h 472"/>
                  <a:gd name="T6" fmla="*/ 0 w 342"/>
                  <a:gd name="T7" fmla="*/ 2147483646 h 472"/>
                  <a:gd name="T8" fmla="*/ 2147483646 w 342"/>
                  <a:gd name="T9" fmla="*/ 0 h 472"/>
                  <a:gd name="T10" fmla="*/ 2147483646 w 342"/>
                  <a:gd name="T11" fmla="*/ 2147483646 h 472"/>
                  <a:gd name="T12" fmla="*/ 2147483646 w 342"/>
                  <a:gd name="T13" fmla="*/ 2147483646 h 472"/>
                  <a:gd name="T14" fmla="*/ 2147483646 w 342"/>
                  <a:gd name="T15" fmla="*/ 2147483646 h 472"/>
                  <a:gd name="T16" fmla="*/ 2147483646 w 342"/>
                  <a:gd name="T17" fmla="*/ 2147483646 h 472"/>
                  <a:gd name="T18" fmla="*/ 2147483646 w 342"/>
                  <a:gd name="T19" fmla="*/ 2147483646 h 472"/>
                  <a:gd name="T20" fmla="*/ 2147483646 w 342"/>
                  <a:gd name="T21" fmla="*/ 2147483646 h 472"/>
                  <a:gd name="T22" fmla="*/ 2147483646 w 342"/>
                  <a:gd name="T23" fmla="*/ 2147483646 h 472"/>
                  <a:gd name="T24" fmla="*/ 2147483646 w 342"/>
                  <a:gd name="T25" fmla="*/ 2147483646 h 472"/>
                  <a:gd name="T26" fmla="*/ 2147483646 w 342"/>
                  <a:gd name="T27" fmla="*/ 2147483646 h 472"/>
                  <a:gd name="T28" fmla="*/ 2147483646 w 342"/>
                  <a:gd name="T29" fmla="*/ 2147483646 h 472"/>
                  <a:gd name="T30" fmla="*/ 2147483646 w 342"/>
                  <a:gd name="T31" fmla="*/ 2147483646 h 472"/>
                  <a:gd name="T32" fmla="*/ 2147483646 w 342"/>
                  <a:gd name="T33" fmla="*/ 2147483646 h 472"/>
                  <a:gd name="T34" fmla="*/ 2147483646 w 342"/>
                  <a:gd name="T35" fmla="*/ 2147483646 h 472"/>
                  <a:gd name="T36" fmla="*/ 2147483646 w 342"/>
                  <a:gd name="T37" fmla="*/ 2147483646 h 472"/>
                  <a:gd name="T38" fmla="*/ 2147483646 w 342"/>
                  <a:gd name="T39" fmla="*/ 2147483646 h 472"/>
                  <a:gd name="T40" fmla="*/ 2147483646 w 342"/>
                  <a:gd name="T41" fmla="*/ 2147483646 h 472"/>
                  <a:gd name="T42" fmla="*/ 2147483646 w 342"/>
                  <a:gd name="T43" fmla="*/ 2147483646 h 472"/>
                  <a:gd name="T44" fmla="*/ 2147483646 w 342"/>
                  <a:gd name="T45" fmla="*/ 2147483646 h 472"/>
                  <a:gd name="T46" fmla="*/ 2147483646 w 342"/>
                  <a:gd name="T47" fmla="*/ 2147483646 h 472"/>
                  <a:gd name="T48" fmla="*/ 2147483646 w 342"/>
                  <a:gd name="T49" fmla="*/ 2147483646 h 4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472">
                    <a:moveTo>
                      <a:pt x="171" y="472"/>
                    </a:moveTo>
                    <a:cubicBezTo>
                      <a:pt x="171" y="472"/>
                      <a:pt x="171" y="472"/>
                      <a:pt x="171" y="472"/>
                    </a:cubicBezTo>
                    <a:cubicBezTo>
                      <a:pt x="165" y="472"/>
                      <a:pt x="160" y="469"/>
                      <a:pt x="157" y="465"/>
                    </a:cubicBezTo>
                    <a:cubicBezTo>
                      <a:pt x="120" y="416"/>
                      <a:pt x="0" y="251"/>
                      <a:pt x="0" y="171"/>
                    </a:cubicBezTo>
                    <a:cubicBezTo>
                      <a:pt x="0" y="77"/>
                      <a:pt x="76" y="0"/>
                      <a:pt x="171" y="0"/>
                    </a:cubicBezTo>
                    <a:cubicBezTo>
                      <a:pt x="265" y="0"/>
                      <a:pt x="342" y="77"/>
                      <a:pt x="342" y="171"/>
                    </a:cubicBezTo>
                    <a:cubicBezTo>
                      <a:pt x="342" y="251"/>
                      <a:pt x="222" y="416"/>
                      <a:pt x="185" y="465"/>
                    </a:cubicBezTo>
                    <a:cubicBezTo>
                      <a:pt x="181" y="469"/>
                      <a:pt x="176" y="472"/>
                      <a:pt x="171" y="472"/>
                    </a:cubicBezTo>
                    <a:close/>
                    <a:moveTo>
                      <a:pt x="171" y="8"/>
                    </a:moveTo>
                    <a:cubicBezTo>
                      <a:pt x="81" y="8"/>
                      <a:pt x="8" y="81"/>
                      <a:pt x="8" y="171"/>
                    </a:cubicBezTo>
                    <a:cubicBezTo>
                      <a:pt x="8" y="248"/>
                      <a:pt x="127" y="412"/>
                      <a:pt x="163" y="460"/>
                    </a:cubicBezTo>
                    <a:cubicBezTo>
                      <a:pt x="165" y="462"/>
                      <a:pt x="168" y="464"/>
                      <a:pt x="171" y="464"/>
                    </a:cubicBezTo>
                    <a:cubicBezTo>
                      <a:pt x="174" y="464"/>
                      <a:pt x="177" y="462"/>
                      <a:pt x="178" y="460"/>
                    </a:cubicBezTo>
                    <a:cubicBezTo>
                      <a:pt x="215" y="412"/>
                      <a:pt x="334" y="248"/>
                      <a:pt x="334" y="171"/>
                    </a:cubicBezTo>
                    <a:cubicBezTo>
                      <a:pt x="334" y="81"/>
                      <a:pt x="261" y="8"/>
                      <a:pt x="171" y="8"/>
                    </a:cubicBezTo>
                    <a:close/>
                    <a:moveTo>
                      <a:pt x="171" y="255"/>
                    </a:moveTo>
                    <a:cubicBezTo>
                      <a:pt x="114" y="255"/>
                      <a:pt x="68" y="209"/>
                      <a:pt x="68" y="152"/>
                    </a:cubicBezTo>
                    <a:cubicBezTo>
                      <a:pt x="68" y="96"/>
                      <a:pt x="114" y="50"/>
                      <a:pt x="171" y="50"/>
                    </a:cubicBezTo>
                    <a:cubicBezTo>
                      <a:pt x="227" y="50"/>
                      <a:pt x="273" y="96"/>
                      <a:pt x="273" y="152"/>
                    </a:cubicBezTo>
                    <a:cubicBezTo>
                      <a:pt x="273" y="209"/>
                      <a:pt x="227" y="255"/>
                      <a:pt x="171" y="255"/>
                    </a:cubicBezTo>
                    <a:close/>
                    <a:moveTo>
                      <a:pt x="171" y="58"/>
                    </a:moveTo>
                    <a:cubicBezTo>
                      <a:pt x="119" y="58"/>
                      <a:pt x="76" y="100"/>
                      <a:pt x="76" y="152"/>
                    </a:cubicBezTo>
                    <a:cubicBezTo>
                      <a:pt x="76" y="204"/>
                      <a:pt x="119" y="247"/>
                      <a:pt x="171" y="247"/>
                    </a:cubicBezTo>
                    <a:cubicBezTo>
                      <a:pt x="223" y="247"/>
                      <a:pt x="265" y="204"/>
                      <a:pt x="265" y="152"/>
                    </a:cubicBezTo>
                    <a:cubicBezTo>
                      <a:pt x="265" y="100"/>
                      <a:pt x="223" y="58"/>
                      <a:pt x="171" y="5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4" name="íšḻîḓê">
                <a:extLst>
                  <a:ext uri="{FF2B5EF4-FFF2-40B4-BE49-F238E27FC236}">
                    <a16:creationId xmlns:a16="http://schemas.microsoft.com/office/drawing/2014/main" id="{17003FFF-7B47-4CF4-8676-02D6BB2D14A3}"/>
                  </a:ext>
                </a:extLst>
              </p:cNvPr>
              <p:cNvSpPr>
                <a:spLocks noChangeArrowheads="1"/>
              </p:cNvSpPr>
              <p:nvPr/>
            </p:nvSpPr>
            <p:spPr bwMode="auto">
              <a:xfrm>
                <a:off x="4318001" y="2881313"/>
                <a:ext cx="3546475" cy="295275"/>
              </a:xfrm>
              <a:custGeom>
                <a:avLst/>
                <a:gdLst>
                  <a:gd name="T0" fmla="*/ 2147483646 w 1421"/>
                  <a:gd name="T1" fmla="*/ 2147483646 h 118"/>
                  <a:gd name="T2" fmla="*/ 0 w 1421"/>
                  <a:gd name="T3" fmla="*/ 2147483646 h 118"/>
                  <a:gd name="T4" fmla="*/ 2147483646 w 1421"/>
                  <a:gd name="T5" fmla="*/ 0 h 118"/>
                  <a:gd name="T6" fmla="*/ 2147483646 w 1421"/>
                  <a:gd name="T7" fmla="*/ 0 h 118"/>
                  <a:gd name="T8" fmla="*/ 2147483646 w 1421"/>
                  <a:gd name="T9" fmla="*/ 2147483646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1" h="118">
                    <a:moveTo>
                      <a:pt x="1421" y="118"/>
                    </a:moveTo>
                    <a:cubicBezTo>
                      <a:pt x="0" y="118"/>
                      <a:pt x="0" y="118"/>
                      <a:pt x="0" y="118"/>
                    </a:cubicBezTo>
                    <a:cubicBezTo>
                      <a:pt x="0" y="53"/>
                      <a:pt x="53" y="0"/>
                      <a:pt x="118" y="0"/>
                    </a:cubicBezTo>
                    <a:cubicBezTo>
                      <a:pt x="1303" y="0"/>
                      <a:pt x="1303" y="0"/>
                      <a:pt x="1303" y="0"/>
                    </a:cubicBezTo>
                    <a:cubicBezTo>
                      <a:pt x="1368" y="0"/>
                      <a:pt x="1421" y="53"/>
                      <a:pt x="1421" y="118"/>
                    </a:cubicBezTo>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5" name="îṣ1ïďê">
                <a:extLst>
                  <a:ext uri="{FF2B5EF4-FFF2-40B4-BE49-F238E27FC236}">
                    <a16:creationId xmlns:a16="http://schemas.microsoft.com/office/drawing/2014/main" id="{4BF30668-C9EA-4532-BD8D-8B6A76B4519F}"/>
                  </a:ext>
                </a:extLst>
              </p:cNvPr>
              <p:cNvSpPr>
                <a:spLocks noChangeArrowheads="1"/>
              </p:cNvSpPr>
              <p:nvPr/>
            </p:nvSpPr>
            <p:spPr bwMode="auto">
              <a:xfrm>
                <a:off x="4597401" y="2881313"/>
                <a:ext cx="77788" cy="3175"/>
              </a:xfrm>
              <a:custGeom>
                <a:avLst/>
                <a:gdLst>
                  <a:gd name="T0" fmla="*/ 2147483646 w 31"/>
                  <a:gd name="T1" fmla="*/ 0 h 1"/>
                  <a:gd name="T2" fmla="*/ 0 w 31"/>
                  <a:gd name="T3" fmla="*/ 0 h 1"/>
                  <a:gd name="T4" fmla="*/ 0 w 31"/>
                  <a:gd name="T5" fmla="*/ 2147483646 h 1"/>
                  <a:gd name="T6" fmla="*/ 2147483646 w 31"/>
                  <a:gd name="T7" fmla="*/ 0 h 1"/>
                  <a:gd name="T8" fmla="*/ 2147483646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31" y="0"/>
                    </a:moveTo>
                    <a:cubicBezTo>
                      <a:pt x="0" y="0"/>
                      <a:pt x="0" y="0"/>
                      <a:pt x="0" y="0"/>
                    </a:cubicBezTo>
                    <a:cubicBezTo>
                      <a:pt x="0" y="0"/>
                      <a:pt x="0" y="0"/>
                      <a:pt x="0" y="1"/>
                    </a:cubicBezTo>
                    <a:cubicBezTo>
                      <a:pt x="2" y="0"/>
                      <a:pt x="4" y="0"/>
                      <a:pt x="6" y="0"/>
                    </a:cubicBezTo>
                    <a:cubicBezTo>
                      <a:pt x="31" y="0"/>
                      <a:pt x="31" y="0"/>
                      <a:pt x="31"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6" name="íṩlîďè">
                <a:extLst>
                  <a:ext uri="{FF2B5EF4-FFF2-40B4-BE49-F238E27FC236}">
                    <a16:creationId xmlns:a16="http://schemas.microsoft.com/office/drawing/2014/main" id="{52CBD7D4-2D95-410D-B6FD-2473C8F1C968}"/>
                  </a:ext>
                </a:extLst>
              </p:cNvPr>
              <p:cNvSpPr>
                <a:spLocks noChangeArrowheads="1"/>
              </p:cNvSpPr>
              <p:nvPr/>
            </p:nvSpPr>
            <p:spPr bwMode="auto">
              <a:xfrm>
                <a:off x="7532689" y="2881313"/>
                <a:ext cx="58738" cy="3175"/>
              </a:xfrm>
              <a:custGeom>
                <a:avLst/>
                <a:gdLst>
                  <a:gd name="T0" fmla="*/ 2147483646 w 24"/>
                  <a:gd name="T1" fmla="*/ 0 h 1"/>
                  <a:gd name="T2" fmla="*/ 0 w 24"/>
                  <a:gd name="T3" fmla="*/ 0 h 1"/>
                  <a:gd name="T4" fmla="*/ 2147483646 w 24"/>
                  <a:gd name="T5" fmla="*/ 0 h 1"/>
                  <a:gd name="T6" fmla="*/ 2147483646 w 24"/>
                  <a:gd name="T7" fmla="*/ 2147483646 h 1"/>
                  <a:gd name="T8" fmla="*/ 2147483646 w 2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
                    <a:moveTo>
                      <a:pt x="24" y="0"/>
                    </a:moveTo>
                    <a:cubicBezTo>
                      <a:pt x="0" y="0"/>
                      <a:pt x="0" y="0"/>
                      <a:pt x="0" y="0"/>
                    </a:cubicBezTo>
                    <a:cubicBezTo>
                      <a:pt x="15" y="0"/>
                      <a:pt x="15" y="0"/>
                      <a:pt x="15" y="0"/>
                    </a:cubicBezTo>
                    <a:cubicBezTo>
                      <a:pt x="18" y="0"/>
                      <a:pt x="21" y="0"/>
                      <a:pt x="24" y="1"/>
                    </a:cubicBezTo>
                    <a:cubicBezTo>
                      <a:pt x="24" y="1"/>
                      <a:pt x="24" y="0"/>
                      <a:pt x="24"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7" name="ïṧ1iḑe">
                <a:extLst>
                  <a:ext uri="{FF2B5EF4-FFF2-40B4-BE49-F238E27FC236}">
                    <a16:creationId xmlns:a16="http://schemas.microsoft.com/office/drawing/2014/main" id="{E91E2F64-844D-47BD-99A7-4F8C24BF1248}"/>
                  </a:ext>
                </a:extLst>
              </p:cNvPr>
              <p:cNvSpPr>
                <a:spLocks noChangeArrowheads="1"/>
              </p:cNvSpPr>
              <p:nvPr/>
            </p:nvSpPr>
            <p:spPr bwMode="auto">
              <a:xfrm>
                <a:off x="4597401" y="2881313"/>
                <a:ext cx="2994025" cy="222250"/>
              </a:xfrm>
              <a:custGeom>
                <a:avLst/>
                <a:gdLst>
                  <a:gd name="T0" fmla="*/ 2147483646 w 1200"/>
                  <a:gd name="T1" fmla="*/ 0 h 89"/>
                  <a:gd name="T2" fmla="*/ 2147483646 w 1200"/>
                  <a:gd name="T3" fmla="*/ 0 h 89"/>
                  <a:gd name="T4" fmla="*/ 2147483646 w 1200"/>
                  <a:gd name="T5" fmla="*/ 0 h 89"/>
                  <a:gd name="T6" fmla="*/ 2147483646 w 1200"/>
                  <a:gd name="T7" fmla="*/ 0 h 89"/>
                  <a:gd name="T8" fmla="*/ 2147483646 w 1200"/>
                  <a:gd name="T9" fmla="*/ 0 h 89"/>
                  <a:gd name="T10" fmla="*/ 2147483646 w 1200"/>
                  <a:gd name="T11" fmla="*/ 0 h 89"/>
                  <a:gd name="T12" fmla="*/ 2147483646 w 1200"/>
                  <a:gd name="T13" fmla="*/ 0 h 89"/>
                  <a:gd name="T14" fmla="*/ 2147483646 w 1200"/>
                  <a:gd name="T15" fmla="*/ 0 h 89"/>
                  <a:gd name="T16" fmla="*/ 0 w 1200"/>
                  <a:gd name="T17" fmla="*/ 2147483646 h 89"/>
                  <a:gd name="T18" fmla="*/ 2147483646 w 1200"/>
                  <a:gd name="T19" fmla="*/ 2147483646 h 89"/>
                  <a:gd name="T20" fmla="*/ 2147483646 w 1200"/>
                  <a:gd name="T21" fmla="*/ 2147483646 h 89"/>
                  <a:gd name="T22" fmla="*/ 2147483646 w 1200"/>
                  <a:gd name="T23" fmla="*/ 2147483646 h 89"/>
                  <a:gd name="T24" fmla="*/ 2147483646 w 1200"/>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0" h="89">
                    <a:moveTo>
                      <a:pt x="1191" y="0"/>
                    </a:moveTo>
                    <a:cubicBezTo>
                      <a:pt x="1176" y="0"/>
                      <a:pt x="1176" y="0"/>
                      <a:pt x="1176" y="0"/>
                    </a:cubicBezTo>
                    <a:cubicBezTo>
                      <a:pt x="593" y="0"/>
                      <a:pt x="593" y="0"/>
                      <a:pt x="593" y="0"/>
                    </a:cubicBezTo>
                    <a:cubicBezTo>
                      <a:pt x="461" y="0"/>
                      <a:pt x="461" y="0"/>
                      <a:pt x="461" y="0"/>
                    </a:cubicBezTo>
                    <a:cubicBezTo>
                      <a:pt x="395" y="0"/>
                      <a:pt x="395" y="0"/>
                      <a:pt x="395" y="0"/>
                    </a:cubicBezTo>
                    <a:cubicBezTo>
                      <a:pt x="119" y="0"/>
                      <a:pt x="119" y="0"/>
                      <a:pt x="119" y="0"/>
                    </a:cubicBezTo>
                    <a:cubicBezTo>
                      <a:pt x="31" y="0"/>
                      <a:pt x="31" y="0"/>
                      <a:pt x="31" y="0"/>
                    </a:cubicBezTo>
                    <a:cubicBezTo>
                      <a:pt x="6" y="0"/>
                      <a:pt x="6" y="0"/>
                      <a:pt x="6" y="0"/>
                    </a:cubicBezTo>
                    <a:cubicBezTo>
                      <a:pt x="4" y="0"/>
                      <a:pt x="2" y="0"/>
                      <a:pt x="0" y="1"/>
                    </a:cubicBezTo>
                    <a:cubicBezTo>
                      <a:pt x="0" y="49"/>
                      <a:pt x="40" y="89"/>
                      <a:pt x="89" y="89"/>
                    </a:cubicBezTo>
                    <a:cubicBezTo>
                      <a:pt x="1111" y="89"/>
                      <a:pt x="1111" y="89"/>
                      <a:pt x="1111" y="89"/>
                    </a:cubicBezTo>
                    <a:cubicBezTo>
                      <a:pt x="1160" y="89"/>
                      <a:pt x="1200" y="49"/>
                      <a:pt x="1200" y="1"/>
                    </a:cubicBezTo>
                    <a:cubicBezTo>
                      <a:pt x="1197" y="0"/>
                      <a:pt x="1194" y="0"/>
                      <a:pt x="1191" y="0"/>
                    </a:cubicBezTo>
                  </a:path>
                </a:pathLst>
              </a:custGeom>
              <a:solidFill>
                <a:srgbClr val="93CC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98" name="iṡļíḋê">
                <a:extLst>
                  <a:ext uri="{FF2B5EF4-FFF2-40B4-BE49-F238E27FC236}">
                    <a16:creationId xmlns:a16="http://schemas.microsoft.com/office/drawing/2014/main" id="{4CC57435-504C-4A91-B9D2-E737F4F4585A}"/>
                  </a:ext>
                </a:extLst>
              </p:cNvPr>
              <p:cNvSpPr>
                <a:spLocks noChangeArrowheads="1"/>
              </p:cNvSpPr>
              <p:nvPr/>
            </p:nvSpPr>
            <p:spPr bwMode="auto">
              <a:xfrm>
                <a:off x="4500564"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99" name="išľîďe">
                <a:extLst>
                  <a:ext uri="{FF2B5EF4-FFF2-40B4-BE49-F238E27FC236}">
                    <a16:creationId xmlns:a16="http://schemas.microsoft.com/office/drawing/2014/main" id="{D1AE5D3F-9C9F-4DD0-B1E0-704FED705DD5}"/>
                  </a:ext>
                </a:extLst>
              </p:cNvPr>
              <p:cNvSpPr>
                <a:spLocks noChangeArrowheads="1"/>
              </p:cNvSpPr>
              <p:nvPr/>
            </p:nvSpPr>
            <p:spPr bwMode="auto">
              <a:xfrm>
                <a:off x="4500564"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00" name="îşḷídè">
                <a:extLst>
                  <a:ext uri="{FF2B5EF4-FFF2-40B4-BE49-F238E27FC236}">
                    <a16:creationId xmlns:a16="http://schemas.microsoft.com/office/drawing/2014/main" id="{7128DB06-CA27-4AC9-B7C3-F223BCE655F1}"/>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01" name="iS1ide">
                <a:extLst>
                  <a:ext uri="{FF2B5EF4-FFF2-40B4-BE49-F238E27FC236}">
                    <a16:creationId xmlns:a16="http://schemas.microsoft.com/office/drawing/2014/main" id="{1679A89F-7844-4837-A4C6-29979C0361DF}"/>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02" name="ísļiḋè">
                <a:extLst>
                  <a:ext uri="{FF2B5EF4-FFF2-40B4-BE49-F238E27FC236}">
                    <a16:creationId xmlns:a16="http://schemas.microsoft.com/office/drawing/2014/main" id="{26CB098A-87AD-4B6E-82D8-283D51ADBBEA}"/>
                  </a:ext>
                </a:extLst>
              </p:cNvPr>
              <p:cNvSpPr>
                <a:spLocks noChangeArrowheads="1"/>
              </p:cNvSpPr>
              <p:nvPr/>
            </p:nvSpPr>
            <p:spPr bwMode="auto">
              <a:xfrm>
                <a:off x="4510089"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03" name="î$lïḑè">
                <a:extLst>
                  <a:ext uri="{FF2B5EF4-FFF2-40B4-BE49-F238E27FC236}">
                    <a16:creationId xmlns:a16="http://schemas.microsoft.com/office/drawing/2014/main" id="{3715BBDC-A951-4D7F-8724-40A126B6B725}"/>
                  </a:ext>
                </a:extLst>
              </p:cNvPr>
              <p:cNvSpPr>
                <a:spLocks noChangeArrowheads="1"/>
              </p:cNvSpPr>
              <p:nvPr/>
            </p:nvSpPr>
            <p:spPr bwMode="auto">
              <a:xfrm>
                <a:off x="4510089"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04" name="íśľiḓe">
                <a:extLst>
                  <a:ext uri="{FF2B5EF4-FFF2-40B4-BE49-F238E27FC236}">
                    <a16:creationId xmlns:a16="http://schemas.microsoft.com/office/drawing/2014/main" id="{843DADB7-211E-418C-AE35-8FEE0016BC3F}"/>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05" name="îṧļidê">
                <a:extLst>
                  <a:ext uri="{FF2B5EF4-FFF2-40B4-BE49-F238E27FC236}">
                    <a16:creationId xmlns:a16="http://schemas.microsoft.com/office/drawing/2014/main" id="{7AB663CC-3D27-4E09-A94C-9DF99E6B55B4}"/>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06" name="íṥḷïdé">
                <a:extLst>
                  <a:ext uri="{FF2B5EF4-FFF2-40B4-BE49-F238E27FC236}">
                    <a16:creationId xmlns:a16="http://schemas.microsoft.com/office/drawing/2014/main" id="{FBA8F788-F947-4D4C-A43C-EAC6ADB9C48E}"/>
                  </a:ext>
                </a:extLst>
              </p:cNvPr>
              <p:cNvSpPr>
                <a:spLocks noChangeArrowheads="1"/>
              </p:cNvSpPr>
              <p:nvPr/>
            </p:nvSpPr>
            <p:spPr bwMode="auto">
              <a:xfrm>
                <a:off x="7499351"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07" name="išlíde">
                <a:extLst>
                  <a:ext uri="{FF2B5EF4-FFF2-40B4-BE49-F238E27FC236}">
                    <a16:creationId xmlns:a16="http://schemas.microsoft.com/office/drawing/2014/main" id="{C936FC0E-3DD6-44D4-8236-CA5F9E576F60}"/>
                  </a:ext>
                </a:extLst>
              </p:cNvPr>
              <p:cNvSpPr>
                <a:spLocks noChangeArrowheads="1"/>
              </p:cNvSpPr>
              <p:nvPr/>
            </p:nvSpPr>
            <p:spPr bwMode="auto">
              <a:xfrm>
                <a:off x="7499351"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08" name="íšļïḓê">
                <a:extLst>
                  <a:ext uri="{FF2B5EF4-FFF2-40B4-BE49-F238E27FC236}">
                    <a16:creationId xmlns:a16="http://schemas.microsoft.com/office/drawing/2014/main" id="{BB018E39-86E3-4966-96AC-54D3CF477061}"/>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09" name="ïṧlíďé">
                <a:extLst>
                  <a:ext uri="{FF2B5EF4-FFF2-40B4-BE49-F238E27FC236}">
                    <a16:creationId xmlns:a16="http://schemas.microsoft.com/office/drawing/2014/main" id="{3DBDCBBF-C867-43E3-BE73-13B5B1CA0509}"/>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10" name="ïSliḑe">
                <a:extLst>
                  <a:ext uri="{FF2B5EF4-FFF2-40B4-BE49-F238E27FC236}">
                    <a16:creationId xmlns:a16="http://schemas.microsoft.com/office/drawing/2014/main" id="{32DFC005-3D4C-4118-BC92-4E01586AB2B2}"/>
                  </a:ext>
                </a:extLst>
              </p:cNvPr>
              <p:cNvSpPr>
                <a:spLocks noChangeArrowheads="1"/>
              </p:cNvSpPr>
              <p:nvPr/>
            </p:nvSpPr>
            <p:spPr bwMode="auto">
              <a:xfrm>
                <a:off x="4510089"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11" name="îṡ1îḓê">
                <a:extLst>
                  <a:ext uri="{FF2B5EF4-FFF2-40B4-BE49-F238E27FC236}">
                    <a16:creationId xmlns:a16="http://schemas.microsoft.com/office/drawing/2014/main" id="{FA1BFCFD-386A-46E0-BF0E-35245A800D80}"/>
                  </a:ext>
                </a:extLst>
              </p:cNvPr>
              <p:cNvSpPr>
                <a:spLocks noChangeArrowheads="1"/>
              </p:cNvSpPr>
              <p:nvPr/>
            </p:nvSpPr>
            <p:spPr bwMode="auto">
              <a:xfrm>
                <a:off x="4510089"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12" name="îš1îḓê">
                <a:extLst>
                  <a:ext uri="{FF2B5EF4-FFF2-40B4-BE49-F238E27FC236}">
                    <a16:creationId xmlns:a16="http://schemas.microsoft.com/office/drawing/2014/main" id="{BE5355D0-134E-4BC8-8B29-8DB43D5998BF}"/>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13" name="iSlíḓê">
                <a:extLst>
                  <a:ext uri="{FF2B5EF4-FFF2-40B4-BE49-F238E27FC236}">
                    <a16:creationId xmlns:a16="http://schemas.microsoft.com/office/drawing/2014/main" id="{440D05EC-B330-4F52-AAE1-FC1512446958}"/>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14" name="îṣ1îdè">
                <a:extLst>
                  <a:ext uri="{FF2B5EF4-FFF2-40B4-BE49-F238E27FC236}">
                    <a16:creationId xmlns:a16="http://schemas.microsoft.com/office/drawing/2014/main" id="{F08DE042-747F-4503-8016-A841D8F1B242}"/>
                  </a:ext>
                </a:extLst>
              </p:cNvPr>
              <p:cNvSpPr>
                <a:spLocks noChangeArrowheads="1"/>
              </p:cNvSpPr>
              <p:nvPr/>
            </p:nvSpPr>
            <p:spPr bwMode="auto">
              <a:xfrm>
                <a:off x="7499351"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15" name="îsļidê">
                <a:extLst>
                  <a:ext uri="{FF2B5EF4-FFF2-40B4-BE49-F238E27FC236}">
                    <a16:creationId xmlns:a16="http://schemas.microsoft.com/office/drawing/2014/main" id="{9B7D9D00-0AF6-4BDD-A636-0DD00A91BE51}"/>
                  </a:ext>
                </a:extLst>
              </p:cNvPr>
              <p:cNvSpPr>
                <a:spLocks noChangeArrowheads="1"/>
              </p:cNvSpPr>
              <p:nvPr/>
            </p:nvSpPr>
            <p:spPr bwMode="auto">
              <a:xfrm>
                <a:off x="7499351"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16" name="ísliḑé">
                <a:extLst>
                  <a:ext uri="{FF2B5EF4-FFF2-40B4-BE49-F238E27FC236}">
                    <a16:creationId xmlns:a16="http://schemas.microsoft.com/office/drawing/2014/main" id="{37D3216F-BAFA-4671-8A08-CB9E75602F14}"/>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17" name="iṣlîḋê">
                <a:extLst>
                  <a:ext uri="{FF2B5EF4-FFF2-40B4-BE49-F238E27FC236}">
                    <a16:creationId xmlns:a16="http://schemas.microsoft.com/office/drawing/2014/main" id="{D84D42CF-E9C1-496C-B342-B5AD30976052}"/>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18" name="î$1îḋê">
                <a:extLst>
                  <a:ext uri="{FF2B5EF4-FFF2-40B4-BE49-F238E27FC236}">
                    <a16:creationId xmlns:a16="http://schemas.microsoft.com/office/drawing/2014/main" id="{264405B2-15E8-4B20-91AC-78CEBA31DA7A}"/>
                  </a:ext>
                </a:extLst>
              </p:cNvPr>
              <p:cNvSpPr>
                <a:spLocks noChangeArrowheads="1"/>
              </p:cNvSpPr>
              <p:nvPr/>
            </p:nvSpPr>
            <p:spPr bwMode="auto">
              <a:xfrm>
                <a:off x="4457701"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19" name="íṩlíḍê">
                <a:extLst>
                  <a:ext uri="{FF2B5EF4-FFF2-40B4-BE49-F238E27FC236}">
                    <a16:creationId xmlns:a16="http://schemas.microsoft.com/office/drawing/2014/main" id="{B939ED8A-C417-4201-8195-851DF1D7D131}"/>
                  </a:ext>
                </a:extLst>
              </p:cNvPr>
              <p:cNvSpPr>
                <a:spLocks noChangeArrowheads="1"/>
              </p:cNvSpPr>
              <p:nvPr/>
            </p:nvSpPr>
            <p:spPr bwMode="auto">
              <a:xfrm>
                <a:off x="4457701"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20" name="işlïdé">
                <a:extLst>
                  <a:ext uri="{FF2B5EF4-FFF2-40B4-BE49-F238E27FC236}">
                    <a16:creationId xmlns:a16="http://schemas.microsoft.com/office/drawing/2014/main" id="{F3701E08-465F-4EDB-A6D9-D4AAE36A86B2}"/>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1" name="íŝḻiḋé">
                <a:extLst>
                  <a:ext uri="{FF2B5EF4-FFF2-40B4-BE49-F238E27FC236}">
                    <a16:creationId xmlns:a16="http://schemas.microsoft.com/office/drawing/2014/main" id="{B78D70B4-F05D-4212-BB52-9E9F2C2B8BC2}"/>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2" name="ísľîḋe">
                <a:extLst>
                  <a:ext uri="{FF2B5EF4-FFF2-40B4-BE49-F238E27FC236}">
                    <a16:creationId xmlns:a16="http://schemas.microsoft.com/office/drawing/2014/main" id="{F5723205-7319-42DA-B080-9A57B64E0831}"/>
                  </a:ext>
                </a:extLst>
              </p:cNvPr>
              <p:cNvSpPr>
                <a:spLocks noChangeArrowheads="1"/>
              </p:cNvSpPr>
              <p:nvPr/>
            </p:nvSpPr>
            <p:spPr bwMode="auto">
              <a:xfrm>
                <a:off x="4356101" y="5408613"/>
                <a:ext cx="481013" cy="107950"/>
              </a:xfrm>
              <a:custGeom>
                <a:avLst/>
                <a:gdLst>
                  <a:gd name="T0" fmla="*/ 2147483646 w 193"/>
                  <a:gd name="T1" fmla="*/ 2147483646 h 43"/>
                  <a:gd name="T2" fmla="*/ 0 w 193"/>
                  <a:gd name="T3" fmla="*/ 2147483646 h 43"/>
                  <a:gd name="T4" fmla="*/ 2147483646 w 193"/>
                  <a:gd name="T5" fmla="*/ 0 h 43"/>
                  <a:gd name="T6" fmla="*/ 2147483646 w 193"/>
                  <a:gd name="T7" fmla="*/ 0 h 43"/>
                  <a:gd name="T8" fmla="*/ 2147483646 w 193"/>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43">
                    <a:moveTo>
                      <a:pt x="193" y="43"/>
                    </a:moveTo>
                    <a:cubicBezTo>
                      <a:pt x="0" y="43"/>
                      <a:pt x="0" y="43"/>
                      <a:pt x="0" y="43"/>
                    </a:cubicBezTo>
                    <a:cubicBezTo>
                      <a:pt x="0" y="19"/>
                      <a:pt x="19" y="0"/>
                      <a:pt x="43" y="0"/>
                    </a:cubicBezTo>
                    <a:cubicBezTo>
                      <a:pt x="151" y="0"/>
                      <a:pt x="151" y="0"/>
                      <a:pt x="151" y="0"/>
                    </a:cubicBezTo>
                    <a:cubicBezTo>
                      <a:pt x="174" y="0"/>
                      <a:pt x="193" y="19"/>
                      <a:pt x="193"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3" name="îṧľidê">
                <a:extLst>
                  <a:ext uri="{FF2B5EF4-FFF2-40B4-BE49-F238E27FC236}">
                    <a16:creationId xmlns:a16="http://schemas.microsoft.com/office/drawing/2014/main" id="{42F20425-AE3E-4D0F-876F-8F77FC1AF464}"/>
                  </a:ext>
                </a:extLst>
              </p:cNvPr>
              <p:cNvSpPr>
                <a:spLocks noChangeArrowheads="1"/>
              </p:cNvSpPr>
              <p:nvPr/>
            </p:nvSpPr>
            <p:spPr bwMode="auto">
              <a:xfrm>
                <a:off x="4344989" y="5399088"/>
                <a:ext cx="501650" cy="127000"/>
              </a:xfrm>
              <a:custGeom>
                <a:avLst/>
                <a:gdLst>
                  <a:gd name="T0" fmla="*/ 2147483646 w 201"/>
                  <a:gd name="T1" fmla="*/ 2147483646 h 51"/>
                  <a:gd name="T2" fmla="*/ 0 w 201"/>
                  <a:gd name="T3" fmla="*/ 2147483646 h 51"/>
                  <a:gd name="T4" fmla="*/ 0 w 201"/>
                  <a:gd name="T5" fmla="*/ 2147483646 h 51"/>
                  <a:gd name="T6" fmla="*/ 2147483646 w 201"/>
                  <a:gd name="T7" fmla="*/ 0 h 51"/>
                  <a:gd name="T8" fmla="*/ 2147483646 w 201"/>
                  <a:gd name="T9" fmla="*/ 0 h 51"/>
                  <a:gd name="T10" fmla="*/ 2147483646 w 201"/>
                  <a:gd name="T11" fmla="*/ 2147483646 h 51"/>
                  <a:gd name="T12" fmla="*/ 2147483646 w 201"/>
                  <a:gd name="T13" fmla="*/ 2147483646 h 51"/>
                  <a:gd name="T14" fmla="*/ 2147483646 w 201"/>
                  <a:gd name="T15" fmla="*/ 2147483646 h 51"/>
                  <a:gd name="T16" fmla="*/ 2147483646 w 201"/>
                  <a:gd name="T17" fmla="*/ 2147483646 h 51"/>
                  <a:gd name="T18" fmla="*/ 2147483646 w 201"/>
                  <a:gd name="T19" fmla="*/ 2147483646 h 51"/>
                  <a:gd name="T20" fmla="*/ 2147483646 w 201"/>
                  <a:gd name="T21" fmla="*/ 2147483646 h 51"/>
                  <a:gd name="T22" fmla="*/ 2147483646 w 201"/>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 h="51">
                    <a:moveTo>
                      <a:pt x="201" y="51"/>
                    </a:moveTo>
                    <a:cubicBezTo>
                      <a:pt x="0" y="51"/>
                      <a:pt x="0" y="51"/>
                      <a:pt x="0" y="51"/>
                    </a:cubicBezTo>
                    <a:cubicBezTo>
                      <a:pt x="0" y="47"/>
                      <a:pt x="0" y="47"/>
                      <a:pt x="0" y="47"/>
                    </a:cubicBezTo>
                    <a:cubicBezTo>
                      <a:pt x="0" y="21"/>
                      <a:pt x="21" y="0"/>
                      <a:pt x="47" y="0"/>
                    </a:cubicBezTo>
                    <a:cubicBezTo>
                      <a:pt x="155" y="0"/>
                      <a:pt x="155" y="0"/>
                      <a:pt x="155" y="0"/>
                    </a:cubicBezTo>
                    <a:cubicBezTo>
                      <a:pt x="180" y="0"/>
                      <a:pt x="201" y="21"/>
                      <a:pt x="201" y="47"/>
                    </a:cubicBezTo>
                    <a:cubicBezTo>
                      <a:pt x="201" y="51"/>
                      <a:pt x="201" y="51"/>
                      <a:pt x="201" y="51"/>
                    </a:cubicBezTo>
                    <a:moveTo>
                      <a:pt x="8" y="43"/>
                    </a:moveTo>
                    <a:cubicBezTo>
                      <a:pt x="193" y="43"/>
                      <a:pt x="193" y="43"/>
                      <a:pt x="193" y="43"/>
                    </a:cubicBezTo>
                    <a:cubicBezTo>
                      <a:pt x="191" y="23"/>
                      <a:pt x="175" y="8"/>
                      <a:pt x="155" y="8"/>
                    </a:cubicBezTo>
                    <a:cubicBezTo>
                      <a:pt x="47" y="8"/>
                      <a:pt x="47" y="8"/>
                      <a:pt x="47" y="8"/>
                    </a:cubicBezTo>
                    <a:cubicBezTo>
                      <a:pt x="27" y="8"/>
                      <a:pt x="10" y="23"/>
                      <a:pt x="8"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4" name="iSḻîḑé">
                <a:extLst>
                  <a:ext uri="{FF2B5EF4-FFF2-40B4-BE49-F238E27FC236}">
                    <a16:creationId xmlns:a16="http://schemas.microsoft.com/office/drawing/2014/main" id="{0D0ECCAB-060F-429A-9023-E54EA1C96F92}"/>
                  </a:ext>
                </a:extLst>
              </p:cNvPr>
              <p:cNvSpPr>
                <a:spLocks noChangeArrowheads="1"/>
              </p:cNvSpPr>
              <p:nvPr/>
            </p:nvSpPr>
            <p:spPr bwMode="auto">
              <a:xfrm>
                <a:off x="7446964"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25" name="îsļíḓé">
                <a:extLst>
                  <a:ext uri="{FF2B5EF4-FFF2-40B4-BE49-F238E27FC236}">
                    <a16:creationId xmlns:a16="http://schemas.microsoft.com/office/drawing/2014/main" id="{71D1B194-CF8F-48B7-AB36-CDDD3C795B40}"/>
                  </a:ext>
                </a:extLst>
              </p:cNvPr>
              <p:cNvSpPr>
                <a:spLocks noChangeArrowheads="1"/>
              </p:cNvSpPr>
              <p:nvPr/>
            </p:nvSpPr>
            <p:spPr bwMode="auto">
              <a:xfrm>
                <a:off x="7446964"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26" name="íśļîḍé">
                <a:extLst>
                  <a:ext uri="{FF2B5EF4-FFF2-40B4-BE49-F238E27FC236}">
                    <a16:creationId xmlns:a16="http://schemas.microsoft.com/office/drawing/2014/main" id="{1A6E3181-744B-4545-A81A-5E8722C3BE86}"/>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7" name="iṩḻíde">
                <a:extLst>
                  <a:ext uri="{FF2B5EF4-FFF2-40B4-BE49-F238E27FC236}">
                    <a16:creationId xmlns:a16="http://schemas.microsoft.com/office/drawing/2014/main" id="{77268E1E-AEC7-479F-802A-817F0919C9BC}"/>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8" name="îš1iḑé">
                <a:extLst>
                  <a:ext uri="{FF2B5EF4-FFF2-40B4-BE49-F238E27FC236}">
                    <a16:creationId xmlns:a16="http://schemas.microsoft.com/office/drawing/2014/main" id="{179A09C0-0290-4BF2-AD55-B7A54419D692}"/>
                  </a:ext>
                </a:extLst>
              </p:cNvPr>
              <p:cNvSpPr>
                <a:spLocks noChangeArrowheads="1"/>
              </p:cNvSpPr>
              <p:nvPr/>
            </p:nvSpPr>
            <p:spPr bwMode="auto">
              <a:xfrm>
                <a:off x="7345364" y="5408613"/>
                <a:ext cx="484188" cy="107950"/>
              </a:xfrm>
              <a:custGeom>
                <a:avLst/>
                <a:gdLst>
                  <a:gd name="T0" fmla="*/ 2147483646 w 194"/>
                  <a:gd name="T1" fmla="*/ 2147483646 h 43"/>
                  <a:gd name="T2" fmla="*/ 0 w 194"/>
                  <a:gd name="T3" fmla="*/ 2147483646 h 43"/>
                  <a:gd name="T4" fmla="*/ 2147483646 w 194"/>
                  <a:gd name="T5" fmla="*/ 0 h 43"/>
                  <a:gd name="T6" fmla="*/ 2147483646 w 194"/>
                  <a:gd name="T7" fmla="*/ 0 h 43"/>
                  <a:gd name="T8" fmla="*/ 2147483646 w 194"/>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43">
                    <a:moveTo>
                      <a:pt x="194" y="43"/>
                    </a:moveTo>
                    <a:cubicBezTo>
                      <a:pt x="0" y="43"/>
                      <a:pt x="0" y="43"/>
                      <a:pt x="0" y="43"/>
                    </a:cubicBezTo>
                    <a:cubicBezTo>
                      <a:pt x="0" y="19"/>
                      <a:pt x="20" y="0"/>
                      <a:pt x="43" y="0"/>
                    </a:cubicBezTo>
                    <a:cubicBezTo>
                      <a:pt x="151" y="0"/>
                      <a:pt x="151" y="0"/>
                      <a:pt x="151" y="0"/>
                    </a:cubicBezTo>
                    <a:cubicBezTo>
                      <a:pt x="175" y="0"/>
                      <a:pt x="194" y="19"/>
                      <a:pt x="194"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29" name="îsḷíḑe">
                <a:extLst>
                  <a:ext uri="{FF2B5EF4-FFF2-40B4-BE49-F238E27FC236}">
                    <a16:creationId xmlns:a16="http://schemas.microsoft.com/office/drawing/2014/main" id="{1B92F39C-8180-41A7-9208-07AA2F6629B8}"/>
                  </a:ext>
                </a:extLst>
              </p:cNvPr>
              <p:cNvSpPr>
                <a:spLocks noChangeArrowheads="1"/>
              </p:cNvSpPr>
              <p:nvPr/>
            </p:nvSpPr>
            <p:spPr bwMode="auto">
              <a:xfrm>
                <a:off x="7334251" y="5399088"/>
                <a:ext cx="504825" cy="127000"/>
              </a:xfrm>
              <a:custGeom>
                <a:avLst/>
                <a:gdLst>
                  <a:gd name="T0" fmla="*/ 2147483646 w 202"/>
                  <a:gd name="T1" fmla="*/ 2147483646 h 51"/>
                  <a:gd name="T2" fmla="*/ 0 w 202"/>
                  <a:gd name="T3" fmla="*/ 2147483646 h 51"/>
                  <a:gd name="T4" fmla="*/ 0 w 202"/>
                  <a:gd name="T5" fmla="*/ 2147483646 h 51"/>
                  <a:gd name="T6" fmla="*/ 2147483646 w 202"/>
                  <a:gd name="T7" fmla="*/ 0 h 51"/>
                  <a:gd name="T8" fmla="*/ 2147483646 w 202"/>
                  <a:gd name="T9" fmla="*/ 0 h 51"/>
                  <a:gd name="T10" fmla="*/ 2147483646 w 202"/>
                  <a:gd name="T11" fmla="*/ 2147483646 h 51"/>
                  <a:gd name="T12" fmla="*/ 2147483646 w 202"/>
                  <a:gd name="T13" fmla="*/ 2147483646 h 51"/>
                  <a:gd name="T14" fmla="*/ 2147483646 w 202"/>
                  <a:gd name="T15" fmla="*/ 2147483646 h 51"/>
                  <a:gd name="T16" fmla="*/ 2147483646 w 202"/>
                  <a:gd name="T17" fmla="*/ 2147483646 h 51"/>
                  <a:gd name="T18" fmla="*/ 2147483646 w 202"/>
                  <a:gd name="T19" fmla="*/ 2147483646 h 51"/>
                  <a:gd name="T20" fmla="*/ 2147483646 w 202"/>
                  <a:gd name="T21" fmla="*/ 2147483646 h 51"/>
                  <a:gd name="T22" fmla="*/ 2147483646 w 202"/>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2" h="51">
                    <a:moveTo>
                      <a:pt x="202" y="51"/>
                    </a:moveTo>
                    <a:cubicBezTo>
                      <a:pt x="0" y="51"/>
                      <a:pt x="0" y="51"/>
                      <a:pt x="0" y="51"/>
                    </a:cubicBezTo>
                    <a:cubicBezTo>
                      <a:pt x="0" y="47"/>
                      <a:pt x="0" y="47"/>
                      <a:pt x="0" y="47"/>
                    </a:cubicBezTo>
                    <a:cubicBezTo>
                      <a:pt x="0" y="21"/>
                      <a:pt x="21" y="0"/>
                      <a:pt x="47" y="0"/>
                    </a:cubicBezTo>
                    <a:cubicBezTo>
                      <a:pt x="155" y="0"/>
                      <a:pt x="155" y="0"/>
                      <a:pt x="155" y="0"/>
                    </a:cubicBezTo>
                    <a:cubicBezTo>
                      <a:pt x="181" y="0"/>
                      <a:pt x="202" y="21"/>
                      <a:pt x="202" y="47"/>
                    </a:cubicBezTo>
                    <a:cubicBezTo>
                      <a:pt x="202" y="51"/>
                      <a:pt x="202" y="51"/>
                      <a:pt x="202" y="51"/>
                    </a:cubicBezTo>
                    <a:moveTo>
                      <a:pt x="9" y="43"/>
                    </a:moveTo>
                    <a:cubicBezTo>
                      <a:pt x="193" y="43"/>
                      <a:pt x="193" y="43"/>
                      <a:pt x="193" y="43"/>
                    </a:cubicBezTo>
                    <a:cubicBezTo>
                      <a:pt x="191" y="23"/>
                      <a:pt x="175" y="8"/>
                      <a:pt x="155" y="8"/>
                    </a:cubicBezTo>
                    <a:cubicBezTo>
                      <a:pt x="47" y="8"/>
                      <a:pt x="47" y="8"/>
                      <a:pt x="47" y="8"/>
                    </a:cubicBezTo>
                    <a:cubicBezTo>
                      <a:pt x="27" y="8"/>
                      <a:pt x="11" y="23"/>
                      <a:pt x="9"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0" name="îṣ1íḍe">
                <a:extLst>
                  <a:ext uri="{FF2B5EF4-FFF2-40B4-BE49-F238E27FC236}">
                    <a16:creationId xmlns:a16="http://schemas.microsoft.com/office/drawing/2014/main" id="{4B78AE26-0B31-4A72-AE13-23958CED0028}"/>
                  </a:ext>
                </a:extLst>
              </p:cNvPr>
              <p:cNvSpPr>
                <a:spLocks noChangeArrowheads="1"/>
              </p:cNvSpPr>
              <p:nvPr/>
            </p:nvSpPr>
            <p:spPr bwMode="auto">
              <a:xfrm>
                <a:off x="4570414" y="4886325"/>
                <a:ext cx="3043238" cy="1635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31" name="isľîdê">
                <a:extLst>
                  <a:ext uri="{FF2B5EF4-FFF2-40B4-BE49-F238E27FC236}">
                    <a16:creationId xmlns:a16="http://schemas.microsoft.com/office/drawing/2014/main" id="{E3EA8183-8AAE-41D0-8B78-C26419DE2739}"/>
                  </a:ext>
                </a:extLst>
              </p:cNvPr>
              <p:cNvSpPr>
                <a:spLocks noChangeArrowheads="1"/>
              </p:cNvSpPr>
              <p:nvPr/>
            </p:nvSpPr>
            <p:spPr bwMode="auto">
              <a:xfrm>
                <a:off x="4570414" y="4886325"/>
                <a:ext cx="30432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32" name="îSľïdé">
                <a:extLst>
                  <a:ext uri="{FF2B5EF4-FFF2-40B4-BE49-F238E27FC236}">
                    <a16:creationId xmlns:a16="http://schemas.microsoft.com/office/drawing/2014/main" id="{18440340-CD9B-4967-A0EE-B0F68456968D}"/>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3" name="ïŝḻïdé">
                <a:extLst>
                  <a:ext uri="{FF2B5EF4-FFF2-40B4-BE49-F238E27FC236}">
                    <a16:creationId xmlns:a16="http://schemas.microsoft.com/office/drawing/2014/main" id="{7C893E4A-259A-4D47-85A7-D3C8381FB926}"/>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moveTo>
                      <a:pt x="12" y="104"/>
                    </a:moveTo>
                    <a:lnTo>
                      <a:pt x="1917" y="104"/>
                    </a:lnTo>
                    <a:lnTo>
                      <a:pt x="1917" y="13"/>
                    </a:lnTo>
                    <a:lnTo>
                      <a:pt x="12" y="13"/>
                    </a:lnTo>
                    <a:lnTo>
                      <a:pt x="12"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4" name="íŝļïḓé">
                <a:extLst>
                  <a:ext uri="{FF2B5EF4-FFF2-40B4-BE49-F238E27FC236}">
                    <a16:creationId xmlns:a16="http://schemas.microsoft.com/office/drawing/2014/main" id="{6518A1EE-5CAD-4FD1-ACA1-A017E15D27A3}"/>
                  </a:ext>
                </a:extLst>
              </p:cNvPr>
              <p:cNvSpPr>
                <a:spLocks noChangeArrowheads="1"/>
              </p:cNvSpPr>
              <p:nvPr/>
            </p:nvSpPr>
            <p:spPr bwMode="auto">
              <a:xfrm>
                <a:off x="4579939" y="4895850"/>
                <a:ext cx="3024188" cy="7143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35" name="ïsḷíďê">
                <a:extLst>
                  <a:ext uri="{FF2B5EF4-FFF2-40B4-BE49-F238E27FC236}">
                    <a16:creationId xmlns:a16="http://schemas.microsoft.com/office/drawing/2014/main" id="{A5626FE6-7C4F-41A3-9395-D031F020554F}"/>
                  </a:ext>
                </a:extLst>
              </p:cNvPr>
              <p:cNvSpPr>
                <a:spLocks noChangeArrowheads="1"/>
              </p:cNvSpPr>
              <p:nvPr/>
            </p:nvSpPr>
            <p:spPr bwMode="auto">
              <a:xfrm>
                <a:off x="4579939" y="4895850"/>
                <a:ext cx="30241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36" name="íṧḻïḍê">
                <a:extLst>
                  <a:ext uri="{FF2B5EF4-FFF2-40B4-BE49-F238E27FC236}">
                    <a16:creationId xmlns:a16="http://schemas.microsoft.com/office/drawing/2014/main" id="{37A800A0-E260-413A-B50B-10544DA64F7D}"/>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7" name="ïşḷiḍé">
                <a:extLst>
                  <a:ext uri="{FF2B5EF4-FFF2-40B4-BE49-F238E27FC236}">
                    <a16:creationId xmlns:a16="http://schemas.microsoft.com/office/drawing/2014/main" id="{CC2D620E-719A-4717-9A36-CBD7651CBE95}"/>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8" name="íṣ1iḍê">
                <a:extLst>
                  <a:ext uri="{FF2B5EF4-FFF2-40B4-BE49-F238E27FC236}">
                    <a16:creationId xmlns:a16="http://schemas.microsoft.com/office/drawing/2014/main" id="{8E655A2E-3C1C-401F-AE0B-C05AEF3635AE}"/>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39" name="išļíḓé">
                <a:extLst>
                  <a:ext uri="{FF2B5EF4-FFF2-40B4-BE49-F238E27FC236}">
                    <a16:creationId xmlns:a16="http://schemas.microsoft.com/office/drawing/2014/main" id="{94FCB3E4-4956-446E-8A7D-D5A59DFBDF84}"/>
                  </a:ext>
                </a:extLst>
              </p:cNvPr>
              <p:cNvSpPr>
                <a:spLocks noChangeArrowheads="1"/>
              </p:cNvSpPr>
              <p:nvPr/>
            </p:nvSpPr>
            <p:spPr bwMode="auto">
              <a:xfrm>
                <a:off x="5321301" y="3636963"/>
                <a:ext cx="406400" cy="1006475"/>
              </a:xfrm>
              <a:custGeom>
                <a:avLst/>
                <a:gdLst>
                  <a:gd name="T0" fmla="*/ 2147483646 w 256"/>
                  <a:gd name="T1" fmla="*/ 2147483646 h 634"/>
                  <a:gd name="T2" fmla="*/ 2147483646 w 256"/>
                  <a:gd name="T3" fmla="*/ 2147483646 h 634"/>
                  <a:gd name="T4" fmla="*/ 0 w 256"/>
                  <a:gd name="T5" fmla="*/ 0 h 634"/>
                  <a:gd name="T6" fmla="*/ 2147483646 w 256"/>
                  <a:gd name="T7" fmla="*/ 0 h 634"/>
                  <a:gd name="T8" fmla="*/ 2147483646 w 256"/>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634">
                    <a:moveTo>
                      <a:pt x="256" y="634"/>
                    </a:moveTo>
                    <a:lnTo>
                      <a:pt x="225" y="634"/>
                    </a:lnTo>
                    <a:lnTo>
                      <a:pt x="0" y="0"/>
                    </a:lnTo>
                    <a:lnTo>
                      <a:pt x="33" y="0"/>
                    </a:lnTo>
                    <a:lnTo>
                      <a:pt x="256"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0" name="îslîḓê">
                <a:extLst>
                  <a:ext uri="{FF2B5EF4-FFF2-40B4-BE49-F238E27FC236}">
                    <a16:creationId xmlns:a16="http://schemas.microsoft.com/office/drawing/2014/main" id="{AC4D81DF-C210-4F22-B8B4-1FC5EF2B89BA}"/>
                  </a:ext>
                </a:extLst>
              </p:cNvPr>
              <p:cNvSpPr>
                <a:spLocks noChangeArrowheads="1"/>
              </p:cNvSpPr>
              <p:nvPr/>
            </p:nvSpPr>
            <p:spPr bwMode="auto">
              <a:xfrm>
                <a:off x="56102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1" name="i$1îḍè">
                <a:extLst>
                  <a:ext uri="{FF2B5EF4-FFF2-40B4-BE49-F238E27FC236}">
                    <a16:creationId xmlns:a16="http://schemas.microsoft.com/office/drawing/2014/main" id="{1690C7E6-3067-417E-81A8-2BA6E88244A7}"/>
                  </a:ext>
                </a:extLst>
              </p:cNvPr>
              <p:cNvSpPr>
                <a:spLocks noChangeArrowheads="1"/>
              </p:cNvSpPr>
              <p:nvPr/>
            </p:nvSpPr>
            <p:spPr bwMode="auto">
              <a:xfrm>
                <a:off x="6302376" y="3636963"/>
                <a:ext cx="403225" cy="1006475"/>
              </a:xfrm>
              <a:custGeom>
                <a:avLst/>
                <a:gdLst>
                  <a:gd name="T0" fmla="*/ 2147483646 w 254"/>
                  <a:gd name="T1" fmla="*/ 2147483646 h 634"/>
                  <a:gd name="T2" fmla="*/ 2147483646 w 254"/>
                  <a:gd name="T3" fmla="*/ 2147483646 h 634"/>
                  <a:gd name="T4" fmla="*/ 0 w 254"/>
                  <a:gd name="T5" fmla="*/ 0 h 634"/>
                  <a:gd name="T6" fmla="*/ 2147483646 w 254"/>
                  <a:gd name="T7" fmla="*/ 0 h 634"/>
                  <a:gd name="T8" fmla="*/ 2147483646 w 254"/>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 h="634">
                    <a:moveTo>
                      <a:pt x="254" y="634"/>
                    </a:moveTo>
                    <a:lnTo>
                      <a:pt x="223" y="634"/>
                    </a:lnTo>
                    <a:lnTo>
                      <a:pt x="0" y="0"/>
                    </a:lnTo>
                    <a:lnTo>
                      <a:pt x="31" y="0"/>
                    </a:lnTo>
                    <a:lnTo>
                      <a:pt x="254"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2" name="îsľide">
                <a:extLst>
                  <a:ext uri="{FF2B5EF4-FFF2-40B4-BE49-F238E27FC236}">
                    <a16:creationId xmlns:a16="http://schemas.microsoft.com/office/drawing/2014/main" id="{A58F7880-F273-403B-A320-0317E94B45DD}"/>
                  </a:ext>
                </a:extLst>
              </p:cNvPr>
              <p:cNvSpPr>
                <a:spLocks noChangeArrowheads="1"/>
              </p:cNvSpPr>
              <p:nvPr/>
            </p:nvSpPr>
            <p:spPr bwMode="auto">
              <a:xfrm>
                <a:off x="65881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3" name="ï$lïḑe">
                <a:extLst>
                  <a:ext uri="{FF2B5EF4-FFF2-40B4-BE49-F238E27FC236}">
                    <a16:creationId xmlns:a16="http://schemas.microsoft.com/office/drawing/2014/main" id="{242AAE41-3DA9-4DBA-9719-550D25329A36}"/>
                  </a:ext>
                </a:extLst>
              </p:cNvPr>
              <p:cNvSpPr>
                <a:spLocks noChangeArrowheads="1"/>
              </p:cNvSpPr>
              <p:nvPr/>
            </p:nvSpPr>
            <p:spPr bwMode="auto">
              <a:xfrm>
                <a:off x="521652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44" name="îṧḷïḍe">
                <a:extLst>
                  <a:ext uri="{FF2B5EF4-FFF2-40B4-BE49-F238E27FC236}">
                    <a16:creationId xmlns:a16="http://schemas.microsoft.com/office/drawing/2014/main" id="{4A0D918B-5594-40D2-A9E0-D7B6332CD264}"/>
                  </a:ext>
                </a:extLst>
              </p:cNvPr>
              <p:cNvSpPr>
                <a:spLocks noChangeArrowheads="1"/>
              </p:cNvSpPr>
              <p:nvPr/>
            </p:nvSpPr>
            <p:spPr bwMode="auto">
              <a:xfrm>
                <a:off x="5207001"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5" name="işḻíde">
                <a:extLst>
                  <a:ext uri="{FF2B5EF4-FFF2-40B4-BE49-F238E27FC236}">
                    <a16:creationId xmlns:a16="http://schemas.microsoft.com/office/drawing/2014/main" id="{1560D26D-91FE-4F31-BAE8-1812CA31A1CA}"/>
                  </a:ext>
                </a:extLst>
              </p:cNvPr>
              <p:cNvSpPr>
                <a:spLocks noChangeArrowheads="1"/>
              </p:cNvSpPr>
              <p:nvPr/>
            </p:nvSpPr>
            <p:spPr bwMode="auto">
              <a:xfrm>
                <a:off x="588327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46" name="îs1îďe">
                <a:extLst>
                  <a:ext uri="{FF2B5EF4-FFF2-40B4-BE49-F238E27FC236}">
                    <a16:creationId xmlns:a16="http://schemas.microsoft.com/office/drawing/2014/main" id="{16743BE0-9FC5-4A97-AFB1-D7C413D0611C}"/>
                  </a:ext>
                </a:extLst>
              </p:cNvPr>
              <p:cNvSpPr>
                <a:spLocks noChangeArrowheads="1"/>
              </p:cNvSpPr>
              <p:nvPr/>
            </p:nvSpPr>
            <p:spPr bwMode="auto">
              <a:xfrm>
                <a:off x="58721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7" name="íṣlïḍè">
                <a:extLst>
                  <a:ext uri="{FF2B5EF4-FFF2-40B4-BE49-F238E27FC236}">
                    <a16:creationId xmlns:a16="http://schemas.microsoft.com/office/drawing/2014/main" id="{0DAD1761-6209-41AF-A642-8F9049D29595}"/>
                  </a:ext>
                </a:extLst>
              </p:cNvPr>
              <p:cNvSpPr>
                <a:spLocks noChangeArrowheads="1"/>
              </p:cNvSpPr>
              <p:nvPr/>
            </p:nvSpPr>
            <p:spPr bwMode="auto">
              <a:xfrm>
                <a:off x="521652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48" name="íSḻîḍé">
                <a:extLst>
                  <a:ext uri="{FF2B5EF4-FFF2-40B4-BE49-F238E27FC236}">
                    <a16:creationId xmlns:a16="http://schemas.microsoft.com/office/drawing/2014/main" id="{319C8004-9DEE-4F95-B366-2F9479614A17}"/>
                  </a:ext>
                </a:extLst>
              </p:cNvPr>
              <p:cNvSpPr>
                <a:spLocks noChangeArrowheads="1"/>
              </p:cNvSpPr>
              <p:nvPr/>
            </p:nvSpPr>
            <p:spPr bwMode="auto">
              <a:xfrm>
                <a:off x="5207001"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49" name="íŝľide">
                <a:extLst>
                  <a:ext uri="{FF2B5EF4-FFF2-40B4-BE49-F238E27FC236}">
                    <a16:creationId xmlns:a16="http://schemas.microsoft.com/office/drawing/2014/main" id="{D5FDACD8-7B90-4715-A0D8-826B586B6F53}"/>
                  </a:ext>
                </a:extLst>
              </p:cNvPr>
              <p:cNvSpPr>
                <a:spLocks noChangeArrowheads="1"/>
              </p:cNvSpPr>
              <p:nvPr/>
            </p:nvSpPr>
            <p:spPr bwMode="auto">
              <a:xfrm>
                <a:off x="588327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50" name="íśḷïḍè">
                <a:extLst>
                  <a:ext uri="{FF2B5EF4-FFF2-40B4-BE49-F238E27FC236}">
                    <a16:creationId xmlns:a16="http://schemas.microsoft.com/office/drawing/2014/main" id="{149E9540-3AFA-4853-8C3B-79A46EF9F062}"/>
                  </a:ext>
                </a:extLst>
              </p:cNvPr>
              <p:cNvSpPr>
                <a:spLocks noChangeArrowheads="1"/>
              </p:cNvSpPr>
              <p:nvPr/>
            </p:nvSpPr>
            <p:spPr bwMode="auto">
              <a:xfrm>
                <a:off x="58721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51" name="íṩ1iḍê">
                <a:extLst>
                  <a:ext uri="{FF2B5EF4-FFF2-40B4-BE49-F238E27FC236}">
                    <a16:creationId xmlns:a16="http://schemas.microsoft.com/office/drawing/2014/main" id="{694C30BC-7FA9-4F97-A2F0-F88034455360}"/>
                  </a:ext>
                </a:extLst>
              </p:cNvPr>
              <p:cNvSpPr>
                <a:spLocks noChangeArrowheads="1"/>
              </p:cNvSpPr>
              <p:nvPr/>
            </p:nvSpPr>
            <p:spPr bwMode="auto">
              <a:xfrm>
                <a:off x="61896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52" name="ï$liḑe">
                <a:extLst>
                  <a:ext uri="{FF2B5EF4-FFF2-40B4-BE49-F238E27FC236}">
                    <a16:creationId xmlns:a16="http://schemas.microsoft.com/office/drawing/2014/main" id="{2F42F139-E83F-48E7-9B6E-F9C6BB81FCB0}"/>
                  </a:ext>
                </a:extLst>
              </p:cNvPr>
              <p:cNvSpPr>
                <a:spLocks noChangeArrowheads="1"/>
              </p:cNvSpPr>
              <p:nvPr/>
            </p:nvSpPr>
            <p:spPr bwMode="auto">
              <a:xfrm>
                <a:off x="6180139"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53" name="ïšľíḍè">
                <a:extLst>
                  <a:ext uri="{FF2B5EF4-FFF2-40B4-BE49-F238E27FC236}">
                    <a16:creationId xmlns:a16="http://schemas.microsoft.com/office/drawing/2014/main" id="{B1B3B0AD-1A46-4616-A9E7-F9FF017B1EFF}"/>
                  </a:ext>
                </a:extLst>
              </p:cNvPr>
              <p:cNvSpPr>
                <a:spLocks noChangeArrowheads="1"/>
              </p:cNvSpPr>
              <p:nvPr/>
            </p:nvSpPr>
            <p:spPr bwMode="auto">
              <a:xfrm>
                <a:off x="68627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54" name="íṣļíḓè">
                <a:extLst>
                  <a:ext uri="{FF2B5EF4-FFF2-40B4-BE49-F238E27FC236}">
                    <a16:creationId xmlns:a16="http://schemas.microsoft.com/office/drawing/2014/main" id="{7AF17DBE-178C-4A1C-93A5-FD64D3506AC1}"/>
                  </a:ext>
                </a:extLst>
              </p:cNvPr>
              <p:cNvSpPr>
                <a:spLocks noChangeArrowheads="1"/>
              </p:cNvSpPr>
              <p:nvPr/>
            </p:nvSpPr>
            <p:spPr bwMode="auto">
              <a:xfrm>
                <a:off x="6853239"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55" name="îṩ1iḍé">
                <a:extLst>
                  <a:ext uri="{FF2B5EF4-FFF2-40B4-BE49-F238E27FC236}">
                    <a16:creationId xmlns:a16="http://schemas.microsoft.com/office/drawing/2014/main" id="{2358F9B2-7244-4D8D-B36F-159363C8912F}"/>
                  </a:ext>
                </a:extLst>
              </p:cNvPr>
              <p:cNvSpPr>
                <a:spLocks noChangeArrowheads="1"/>
              </p:cNvSpPr>
              <p:nvPr/>
            </p:nvSpPr>
            <p:spPr bwMode="auto">
              <a:xfrm>
                <a:off x="61896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56" name="íṥlîḍê">
                <a:extLst>
                  <a:ext uri="{FF2B5EF4-FFF2-40B4-BE49-F238E27FC236}">
                    <a16:creationId xmlns:a16="http://schemas.microsoft.com/office/drawing/2014/main" id="{59436F2A-5D80-4193-B3BB-CF7329B23A38}"/>
                  </a:ext>
                </a:extLst>
              </p:cNvPr>
              <p:cNvSpPr>
                <a:spLocks noChangeArrowheads="1"/>
              </p:cNvSpPr>
              <p:nvPr/>
            </p:nvSpPr>
            <p:spPr bwMode="auto">
              <a:xfrm>
                <a:off x="6180139"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57" name="íśḷïḑè">
                <a:extLst>
                  <a:ext uri="{FF2B5EF4-FFF2-40B4-BE49-F238E27FC236}">
                    <a16:creationId xmlns:a16="http://schemas.microsoft.com/office/drawing/2014/main" id="{C1035533-0CB2-4A07-9706-6228FCFBA7EA}"/>
                  </a:ext>
                </a:extLst>
              </p:cNvPr>
              <p:cNvSpPr>
                <a:spLocks noChangeArrowheads="1"/>
              </p:cNvSpPr>
              <p:nvPr/>
            </p:nvSpPr>
            <p:spPr bwMode="auto">
              <a:xfrm>
                <a:off x="68627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58" name="íṡlíḋe">
                <a:extLst>
                  <a:ext uri="{FF2B5EF4-FFF2-40B4-BE49-F238E27FC236}">
                    <a16:creationId xmlns:a16="http://schemas.microsoft.com/office/drawing/2014/main" id="{F1FB415B-4C6D-4A83-814C-FF53F3F66E14}"/>
                  </a:ext>
                </a:extLst>
              </p:cNvPr>
              <p:cNvSpPr>
                <a:spLocks noChangeArrowheads="1"/>
              </p:cNvSpPr>
              <p:nvPr/>
            </p:nvSpPr>
            <p:spPr bwMode="auto">
              <a:xfrm>
                <a:off x="6853239"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59" name="îšḻîḓê">
                <a:extLst>
                  <a:ext uri="{FF2B5EF4-FFF2-40B4-BE49-F238E27FC236}">
                    <a16:creationId xmlns:a16="http://schemas.microsoft.com/office/drawing/2014/main" id="{A158891A-0416-410B-BFCB-4184157E9625}"/>
                  </a:ext>
                </a:extLst>
              </p:cNvPr>
              <p:cNvSpPr>
                <a:spLocks noChangeArrowheads="1"/>
              </p:cNvSpPr>
              <p:nvPr/>
            </p:nvSpPr>
            <p:spPr bwMode="auto">
              <a:xfrm>
                <a:off x="7177089"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60" name="ïşļîḍê">
                <a:extLst>
                  <a:ext uri="{FF2B5EF4-FFF2-40B4-BE49-F238E27FC236}">
                    <a16:creationId xmlns:a16="http://schemas.microsoft.com/office/drawing/2014/main" id="{0AFD5393-4235-43AF-B623-01CA595D2622}"/>
                  </a:ext>
                </a:extLst>
              </p:cNvPr>
              <p:cNvSpPr>
                <a:spLocks noChangeArrowheads="1"/>
              </p:cNvSpPr>
              <p:nvPr/>
            </p:nvSpPr>
            <p:spPr bwMode="auto">
              <a:xfrm>
                <a:off x="71675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8" y="37"/>
                      <a:pt x="0" y="29"/>
                      <a:pt x="0" y="19"/>
                    </a:cubicBezTo>
                    <a:cubicBezTo>
                      <a:pt x="0" y="8"/>
                      <a:pt x="8"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1" name="ïšḷîḓê">
                <a:extLst>
                  <a:ext uri="{FF2B5EF4-FFF2-40B4-BE49-F238E27FC236}">
                    <a16:creationId xmlns:a16="http://schemas.microsoft.com/office/drawing/2014/main" id="{C4E9D101-0458-4167-B296-B6143482B486}"/>
                  </a:ext>
                </a:extLst>
              </p:cNvPr>
              <p:cNvSpPr>
                <a:spLocks noChangeArrowheads="1"/>
              </p:cNvSpPr>
              <p:nvPr/>
            </p:nvSpPr>
            <p:spPr bwMode="auto">
              <a:xfrm>
                <a:off x="7177089"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62" name="ï$ľíḋe">
                <a:extLst>
                  <a:ext uri="{FF2B5EF4-FFF2-40B4-BE49-F238E27FC236}">
                    <a16:creationId xmlns:a16="http://schemas.microsoft.com/office/drawing/2014/main" id="{194608E5-E7C6-45C8-AC20-09553D4C521B}"/>
                  </a:ext>
                </a:extLst>
              </p:cNvPr>
              <p:cNvSpPr>
                <a:spLocks noChangeArrowheads="1"/>
              </p:cNvSpPr>
              <p:nvPr/>
            </p:nvSpPr>
            <p:spPr bwMode="auto">
              <a:xfrm>
                <a:off x="71675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8" y="38"/>
                      <a:pt x="0" y="29"/>
                      <a:pt x="0" y="19"/>
                    </a:cubicBezTo>
                    <a:cubicBezTo>
                      <a:pt x="0" y="9"/>
                      <a:pt x="8"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3" name="îṡ1ídè">
                <a:extLst>
                  <a:ext uri="{FF2B5EF4-FFF2-40B4-BE49-F238E27FC236}">
                    <a16:creationId xmlns:a16="http://schemas.microsoft.com/office/drawing/2014/main" id="{2BE848B2-FFF8-4E77-86F1-2A3F6D875981}"/>
                  </a:ext>
                </a:extLst>
              </p:cNvPr>
              <p:cNvSpPr>
                <a:spLocks noChangeArrowheads="1"/>
              </p:cNvSpPr>
              <p:nvPr/>
            </p:nvSpPr>
            <p:spPr bwMode="auto">
              <a:xfrm>
                <a:off x="4902201"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64" name="iślïḍé">
                <a:extLst>
                  <a:ext uri="{FF2B5EF4-FFF2-40B4-BE49-F238E27FC236}">
                    <a16:creationId xmlns:a16="http://schemas.microsoft.com/office/drawing/2014/main" id="{BB7C4532-D69D-47C1-B835-5255A6C7A9F4}"/>
                  </a:ext>
                </a:extLst>
              </p:cNvPr>
              <p:cNvSpPr>
                <a:spLocks noChangeArrowheads="1"/>
              </p:cNvSpPr>
              <p:nvPr/>
            </p:nvSpPr>
            <p:spPr bwMode="auto">
              <a:xfrm>
                <a:off x="4892676"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5" name="ïṧḻíḓé">
                <a:extLst>
                  <a:ext uri="{FF2B5EF4-FFF2-40B4-BE49-F238E27FC236}">
                    <a16:creationId xmlns:a16="http://schemas.microsoft.com/office/drawing/2014/main" id="{978C43E9-6A56-4F3F-BD82-4DAD61D22228}"/>
                  </a:ext>
                </a:extLst>
              </p:cNvPr>
              <p:cNvSpPr>
                <a:spLocks noChangeArrowheads="1"/>
              </p:cNvSpPr>
              <p:nvPr/>
            </p:nvSpPr>
            <p:spPr bwMode="auto">
              <a:xfrm>
                <a:off x="4902201"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66" name="íṣḻïďé">
                <a:extLst>
                  <a:ext uri="{FF2B5EF4-FFF2-40B4-BE49-F238E27FC236}">
                    <a16:creationId xmlns:a16="http://schemas.microsoft.com/office/drawing/2014/main" id="{492AE7D9-D0A7-4FFC-91C8-49C6C51D5F28}"/>
                  </a:ext>
                </a:extLst>
              </p:cNvPr>
              <p:cNvSpPr>
                <a:spLocks noChangeArrowheads="1"/>
              </p:cNvSpPr>
              <p:nvPr/>
            </p:nvSpPr>
            <p:spPr bwMode="auto">
              <a:xfrm>
                <a:off x="4892676"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7" name="íŝļiḑê">
                <a:extLst>
                  <a:ext uri="{FF2B5EF4-FFF2-40B4-BE49-F238E27FC236}">
                    <a16:creationId xmlns:a16="http://schemas.microsoft.com/office/drawing/2014/main" id="{92CD19D1-9EFA-4956-B87E-74549393855E}"/>
                  </a:ext>
                </a:extLst>
              </p:cNvPr>
              <p:cNvSpPr>
                <a:spLocks noChangeArrowheads="1"/>
              </p:cNvSpPr>
              <p:nvPr/>
            </p:nvSpPr>
            <p:spPr bwMode="auto">
              <a:xfrm>
                <a:off x="522605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9"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8" name="îśļïďè">
                <a:extLst>
                  <a:ext uri="{FF2B5EF4-FFF2-40B4-BE49-F238E27FC236}">
                    <a16:creationId xmlns:a16="http://schemas.microsoft.com/office/drawing/2014/main" id="{6F17EAE2-166C-45EB-864B-95AEC7529115}"/>
                  </a:ext>
                </a:extLst>
              </p:cNvPr>
              <p:cNvSpPr>
                <a:spLocks noChangeArrowheads="1"/>
              </p:cNvSpPr>
              <p:nvPr/>
            </p:nvSpPr>
            <p:spPr bwMode="auto">
              <a:xfrm>
                <a:off x="4911726"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69" name="îŝḷiḍe">
                <a:extLst>
                  <a:ext uri="{FF2B5EF4-FFF2-40B4-BE49-F238E27FC236}">
                    <a16:creationId xmlns:a16="http://schemas.microsoft.com/office/drawing/2014/main" id="{6C5A5C01-75FA-4219-9701-74813512D640}"/>
                  </a:ext>
                </a:extLst>
              </p:cNvPr>
              <p:cNvSpPr>
                <a:spLocks noChangeArrowheads="1"/>
              </p:cNvSpPr>
              <p:nvPr/>
            </p:nvSpPr>
            <p:spPr bwMode="auto">
              <a:xfrm>
                <a:off x="4911726"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0" name="îşľiḓê">
                <a:extLst>
                  <a:ext uri="{FF2B5EF4-FFF2-40B4-BE49-F238E27FC236}">
                    <a16:creationId xmlns:a16="http://schemas.microsoft.com/office/drawing/2014/main" id="{192E32F7-43B8-4575-A13B-BD736533B80C}"/>
                  </a:ext>
                </a:extLst>
              </p:cNvPr>
              <p:cNvSpPr>
                <a:spLocks noChangeArrowheads="1"/>
              </p:cNvSpPr>
              <p:nvPr/>
            </p:nvSpPr>
            <p:spPr bwMode="auto">
              <a:xfrm>
                <a:off x="522605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9"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1" name="iṩľïdé">
                <a:extLst>
                  <a:ext uri="{FF2B5EF4-FFF2-40B4-BE49-F238E27FC236}">
                    <a16:creationId xmlns:a16="http://schemas.microsoft.com/office/drawing/2014/main" id="{1C95BF4C-7373-4519-81D8-8E068671ECD5}"/>
                  </a:ext>
                </a:extLst>
              </p:cNvPr>
              <p:cNvSpPr>
                <a:spLocks noChangeArrowheads="1"/>
              </p:cNvSpPr>
              <p:nvPr/>
            </p:nvSpPr>
            <p:spPr bwMode="auto">
              <a:xfrm>
                <a:off x="589280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6" y="36"/>
                    </a:moveTo>
                    <a:lnTo>
                      <a:pt x="0" y="29"/>
                    </a:lnTo>
                    <a:lnTo>
                      <a:pt x="28" y="0"/>
                    </a:lnTo>
                    <a:lnTo>
                      <a:pt x="36"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2" name="iṧľíḓè">
                <a:extLst>
                  <a:ext uri="{FF2B5EF4-FFF2-40B4-BE49-F238E27FC236}">
                    <a16:creationId xmlns:a16="http://schemas.microsoft.com/office/drawing/2014/main" id="{704DCFFC-F39D-4424-9409-1EE1539AFF59}"/>
                  </a:ext>
                </a:extLst>
              </p:cNvPr>
              <p:cNvSpPr>
                <a:spLocks noChangeArrowheads="1"/>
              </p:cNvSpPr>
              <p:nvPr/>
            </p:nvSpPr>
            <p:spPr bwMode="auto">
              <a:xfrm>
                <a:off x="589280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6" y="34"/>
                    </a:moveTo>
                    <a:lnTo>
                      <a:pt x="0" y="28"/>
                    </a:lnTo>
                    <a:lnTo>
                      <a:pt x="28" y="0"/>
                    </a:lnTo>
                    <a:lnTo>
                      <a:pt x="36"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3" name="ïSļíḋe">
                <a:extLst>
                  <a:ext uri="{FF2B5EF4-FFF2-40B4-BE49-F238E27FC236}">
                    <a16:creationId xmlns:a16="http://schemas.microsoft.com/office/drawing/2014/main" id="{E6B9BE38-3D10-4687-ABFC-7D81E041E7D5}"/>
                  </a:ext>
                </a:extLst>
              </p:cNvPr>
              <p:cNvSpPr>
                <a:spLocks noChangeArrowheads="1"/>
              </p:cNvSpPr>
              <p:nvPr/>
            </p:nvSpPr>
            <p:spPr bwMode="auto">
              <a:xfrm>
                <a:off x="6199189"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4" name="ïSḻîḑe">
                <a:extLst>
                  <a:ext uri="{FF2B5EF4-FFF2-40B4-BE49-F238E27FC236}">
                    <a16:creationId xmlns:a16="http://schemas.microsoft.com/office/drawing/2014/main" id="{A6C60C0C-9865-4E0D-9670-C6D4EE162EBF}"/>
                  </a:ext>
                </a:extLst>
              </p:cNvPr>
              <p:cNvSpPr>
                <a:spLocks noChangeArrowheads="1"/>
              </p:cNvSpPr>
              <p:nvPr/>
            </p:nvSpPr>
            <p:spPr bwMode="auto">
              <a:xfrm>
                <a:off x="6199189"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5" name="î$lïde">
                <a:extLst>
                  <a:ext uri="{FF2B5EF4-FFF2-40B4-BE49-F238E27FC236}">
                    <a16:creationId xmlns:a16="http://schemas.microsoft.com/office/drawing/2014/main" id="{59633E1C-EF08-405C-99BC-C32A753639AC}"/>
                  </a:ext>
                </a:extLst>
              </p:cNvPr>
              <p:cNvSpPr>
                <a:spLocks noChangeArrowheads="1"/>
              </p:cNvSpPr>
              <p:nvPr/>
            </p:nvSpPr>
            <p:spPr bwMode="auto">
              <a:xfrm>
                <a:off x="687387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7" y="36"/>
                    </a:moveTo>
                    <a:lnTo>
                      <a:pt x="0" y="29"/>
                    </a:lnTo>
                    <a:lnTo>
                      <a:pt x="28" y="0"/>
                    </a:lnTo>
                    <a:lnTo>
                      <a:pt x="36" y="8"/>
                    </a:lnTo>
                    <a:lnTo>
                      <a:pt x="7"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6" name="iṡḻîde">
                <a:extLst>
                  <a:ext uri="{FF2B5EF4-FFF2-40B4-BE49-F238E27FC236}">
                    <a16:creationId xmlns:a16="http://schemas.microsoft.com/office/drawing/2014/main" id="{155A7907-1126-4EAE-9B19-78A46DD9C0B1}"/>
                  </a:ext>
                </a:extLst>
              </p:cNvPr>
              <p:cNvSpPr>
                <a:spLocks noChangeArrowheads="1"/>
              </p:cNvSpPr>
              <p:nvPr/>
            </p:nvSpPr>
            <p:spPr bwMode="auto">
              <a:xfrm>
                <a:off x="687387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7" y="34"/>
                    </a:moveTo>
                    <a:lnTo>
                      <a:pt x="0" y="28"/>
                    </a:lnTo>
                    <a:lnTo>
                      <a:pt x="28" y="0"/>
                    </a:lnTo>
                    <a:lnTo>
                      <a:pt x="36" y="6"/>
                    </a:lnTo>
                    <a:lnTo>
                      <a:pt x="7"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7" name="íṧliḑe">
                <a:extLst>
                  <a:ext uri="{FF2B5EF4-FFF2-40B4-BE49-F238E27FC236}">
                    <a16:creationId xmlns:a16="http://schemas.microsoft.com/office/drawing/2014/main" id="{9208A676-84EA-482E-A798-DBD3AA04AD4B}"/>
                  </a:ext>
                </a:extLst>
              </p:cNvPr>
              <p:cNvSpPr>
                <a:spLocks noChangeArrowheads="1"/>
              </p:cNvSpPr>
              <p:nvPr/>
            </p:nvSpPr>
            <p:spPr bwMode="auto">
              <a:xfrm>
                <a:off x="718502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8"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8" name="ï$ḻíḋè">
                <a:extLst>
                  <a:ext uri="{FF2B5EF4-FFF2-40B4-BE49-F238E27FC236}">
                    <a16:creationId xmlns:a16="http://schemas.microsoft.com/office/drawing/2014/main" id="{A65A13B9-5244-4542-B0E5-C36C600230D7}"/>
                  </a:ext>
                </a:extLst>
              </p:cNvPr>
              <p:cNvSpPr>
                <a:spLocks noChangeArrowheads="1"/>
              </p:cNvSpPr>
              <p:nvPr/>
            </p:nvSpPr>
            <p:spPr bwMode="auto">
              <a:xfrm>
                <a:off x="718502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8"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79" name="í$ḷiḋé">
                <a:extLst>
                  <a:ext uri="{FF2B5EF4-FFF2-40B4-BE49-F238E27FC236}">
                    <a16:creationId xmlns:a16="http://schemas.microsoft.com/office/drawing/2014/main" id="{663BF192-D5FA-48A7-8143-E50506F98A6D}"/>
                  </a:ext>
                </a:extLst>
              </p:cNvPr>
              <p:cNvSpPr>
                <a:spLocks noChangeArrowheads="1"/>
              </p:cNvSpPr>
              <p:nvPr/>
            </p:nvSpPr>
            <p:spPr bwMode="auto">
              <a:xfrm>
                <a:off x="5238751" y="3654425"/>
                <a:ext cx="506413" cy="612775"/>
              </a:xfrm>
              <a:custGeom>
                <a:avLst/>
                <a:gdLst>
                  <a:gd name="T0" fmla="*/ 0 w 319"/>
                  <a:gd name="T1" fmla="*/ 0 h 386"/>
                  <a:gd name="T2" fmla="*/ 0 w 319"/>
                  <a:gd name="T3" fmla="*/ 2147483646 h 386"/>
                  <a:gd name="T4" fmla="*/ 2147483646 w 319"/>
                  <a:gd name="T5" fmla="*/ 2147483646 h 386"/>
                  <a:gd name="T6" fmla="*/ 0 w 319"/>
                  <a:gd name="T7" fmla="*/ 0 h 3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9" h="386">
                    <a:moveTo>
                      <a:pt x="0" y="0"/>
                    </a:moveTo>
                    <a:lnTo>
                      <a:pt x="0" y="386"/>
                    </a:lnTo>
                    <a:lnTo>
                      <a:pt x="319" y="380"/>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80" name="ïṥḻíḋê">
                <a:extLst>
                  <a:ext uri="{FF2B5EF4-FFF2-40B4-BE49-F238E27FC236}">
                    <a16:creationId xmlns:a16="http://schemas.microsoft.com/office/drawing/2014/main" id="{62333325-B70D-4252-A118-91353702397E}"/>
                  </a:ext>
                </a:extLst>
              </p:cNvPr>
              <p:cNvSpPr>
                <a:spLocks noChangeArrowheads="1"/>
              </p:cNvSpPr>
              <p:nvPr/>
            </p:nvSpPr>
            <p:spPr bwMode="auto">
              <a:xfrm>
                <a:off x="5238751" y="3654425"/>
                <a:ext cx="506413" cy="603250"/>
              </a:xfrm>
              <a:custGeom>
                <a:avLst/>
                <a:gdLst>
                  <a:gd name="T0" fmla="*/ 2147483646 w 319"/>
                  <a:gd name="T1" fmla="*/ 2147483646 h 380"/>
                  <a:gd name="T2" fmla="*/ 2147483646 w 319"/>
                  <a:gd name="T3" fmla="*/ 2147483646 h 380"/>
                  <a:gd name="T4" fmla="*/ 0 w 319"/>
                  <a:gd name="T5" fmla="*/ 0 h 380"/>
                  <a:gd name="T6" fmla="*/ 2147483646 w 319"/>
                  <a:gd name="T7" fmla="*/ 0 h 380"/>
                  <a:gd name="T8" fmla="*/ 2147483646 w 319"/>
                  <a:gd name="T9" fmla="*/ 2147483646 h 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380">
                    <a:moveTo>
                      <a:pt x="319" y="380"/>
                    </a:moveTo>
                    <a:lnTo>
                      <a:pt x="11" y="380"/>
                    </a:lnTo>
                    <a:lnTo>
                      <a:pt x="0" y="0"/>
                    </a:lnTo>
                    <a:lnTo>
                      <a:pt x="308" y="0"/>
                    </a:lnTo>
                    <a:lnTo>
                      <a:pt x="319" y="380"/>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81" name="iṡļíḋè">
                <a:extLst>
                  <a:ext uri="{FF2B5EF4-FFF2-40B4-BE49-F238E27FC236}">
                    <a16:creationId xmlns:a16="http://schemas.microsoft.com/office/drawing/2014/main" id="{5163D64E-5828-480C-8E85-6BB6C2930E87}"/>
                  </a:ext>
                </a:extLst>
              </p:cNvPr>
              <p:cNvSpPr>
                <a:spLocks noChangeArrowheads="1"/>
              </p:cNvSpPr>
              <p:nvPr/>
            </p:nvSpPr>
            <p:spPr bwMode="auto">
              <a:xfrm>
                <a:off x="5238751" y="3654425"/>
                <a:ext cx="488950" cy="47625"/>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2" name="ísḻîďè">
                <a:extLst>
                  <a:ext uri="{FF2B5EF4-FFF2-40B4-BE49-F238E27FC236}">
                    <a16:creationId xmlns:a16="http://schemas.microsoft.com/office/drawing/2014/main" id="{85523E4A-01E4-4C3A-A111-11ECCFA121E6}"/>
                  </a:ext>
                </a:extLst>
              </p:cNvPr>
              <p:cNvSpPr>
                <a:spLocks noChangeArrowheads="1"/>
              </p:cNvSpPr>
              <p:nvPr/>
            </p:nvSpPr>
            <p:spPr bwMode="auto">
              <a:xfrm>
                <a:off x="5273676" y="3719513"/>
                <a:ext cx="161925" cy="206375"/>
              </a:xfrm>
              <a:custGeom>
                <a:avLst/>
                <a:gdLst>
                  <a:gd name="T0" fmla="*/ 2147483646 w 102"/>
                  <a:gd name="T1" fmla="*/ 2147483646 h 130"/>
                  <a:gd name="T2" fmla="*/ 0 w 102"/>
                  <a:gd name="T3" fmla="*/ 2147483646 h 130"/>
                  <a:gd name="T4" fmla="*/ 0 w 102"/>
                  <a:gd name="T5" fmla="*/ 0 h 130"/>
                  <a:gd name="T6" fmla="*/ 2147483646 w 102"/>
                  <a:gd name="T7" fmla="*/ 0 h 130"/>
                  <a:gd name="T8" fmla="*/ 2147483646 w 102"/>
                  <a:gd name="T9" fmla="*/ 2147483646 h 130"/>
                  <a:gd name="T10" fmla="*/ 2147483646 w 102"/>
                  <a:gd name="T11" fmla="*/ 2147483646 h 130"/>
                  <a:gd name="T12" fmla="*/ 2147483646 w 102"/>
                  <a:gd name="T13" fmla="*/ 2147483646 h 130"/>
                  <a:gd name="T14" fmla="*/ 2147483646 w 102"/>
                  <a:gd name="T15" fmla="*/ 2147483646 h 130"/>
                  <a:gd name="T16" fmla="*/ 2147483646 w 102"/>
                  <a:gd name="T17" fmla="*/ 2147483646 h 130"/>
                  <a:gd name="T18" fmla="*/ 2147483646 w 102"/>
                  <a:gd name="T19" fmla="*/ 214748364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130">
                    <a:moveTo>
                      <a:pt x="102" y="130"/>
                    </a:moveTo>
                    <a:lnTo>
                      <a:pt x="0" y="130"/>
                    </a:lnTo>
                    <a:lnTo>
                      <a:pt x="0" y="0"/>
                    </a:lnTo>
                    <a:lnTo>
                      <a:pt x="102" y="0"/>
                    </a:lnTo>
                    <a:lnTo>
                      <a:pt x="102" y="130"/>
                    </a:lnTo>
                    <a:close/>
                    <a:moveTo>
                      <a:pt x="11" y="119"/>
                    </a:moveTo>
                    <a:lnTo>
                      <a:pt x="93" y="119"/>
                    </a:lnTo>
                    <a:lnTo>
                      <a:pt x="93" y="11"/>
                    </a:lnTo>
                    <a:lnTo>
                      <a:pt x="11" y="11"/>
                    </a:lnTo>
                    <a:lnTo>
                      <a:pt x="11" y="119"/>
                    </a:lnTo>
                    <a:close/>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83" name="ïšľïḓè">
                <a:extLst>
                  <a:ext uri="{FF2B5EF4-FFF2-40B4-BE49-F238E27FC236}">
                    <a16:creationId xmlns:a16="http://schemas.microsoft.com/office/drawing/2014/main" id="{8747A999-8CD3-468A-B762-4C029C30A75D}"/>
                  </a:ext>
                </a:extLst>
              </p:cNvPr>
              <p:cNvSpPr>
                <a:spLocks noChangeArrowheads="1"/>
              </p:cNvSpPr>
              <p:nvPr/>
            </p:nvSpPr>
            <p:spPr bwMode="auto">
              <a:xfrm>
                <a:off x="5276851" y="4057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4" name="i$ḻïḋê">
                <a:extLst>
                  <a:ext uri="{FF2B5EF4-FFF2-40B4-BE49-F238E27FC236}">
                    <a16:creationId xmlns:a16="http://schemas.microsoft.com/office/drawing/2014/main" id="{AC697639-04A4-4CC8-AB66-1E2A9566D582}"/>
                  </a:ext>
                </a:extLst>
              </p:cNvPr>
              <p:cNvSpPr>
                <a:spLocks noChangeArrowheads="1"/>
              </p:cNvSpPr>
              <p:nvPr/>
            </p:nvSpPr>
            <p:spPr bwMode="auto">
              <a:xfrm>
                <a:off x="5276851" y="4122738"/>
                <a:ext cx="415925"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5" name="iş1íḓé">
                <a:extLst>
                  <a:ext uri="{FF2B5EF4-FFF2-40B4-BE49-F238E27FC236}">
                    <a16:creationId xmlns:a16="http://schemas.microsoft.com/office/drawing/2014/main" id="{507AFB8C-8A4E-4E05-9DB3-FB5A1AB2973E}"/>
                  </a:ext>
                </a:extLst>
              </p:cNvPr>
              <p:cNvSpPr>
                <a:spLocks noChangeArrowheads="1"/>
              </p:cNvSpPr>
              <p:nvPr/>
            </p:nvSpPr>
            <p:spPr bwMode="auto">
              <a:xfrm>
                <a:off x="5276851" y="4184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6" name="ísľíďe">
                <a:extLst>
                  <a:ext uri="{FF2B5EF4-FFF2-40B4-BE49-F238E27FC236}">
                    <a16:creationId xmlns:a16="http://schemas.microsoft.com/office/drawing/2014/main" id="{9D178152-B6BA-437A-A718-78D573795C61}"/>
                  </a:ext>
                </a:extLst>
              </p:cNvPr>
              <p:cNvSpPr>
                <a:spLocks noChangeArrowheads="1"/>
              </p:cNvSpPr>
              <p:nvPr/>
            </p:nvSpPr>
            <p:spPr bwMode="auto">
              <a:xfrm>
                <a:off x="5481639" y="3854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7" name="íṥḻíde">
                <a:extLst>
                  <a:ext uri="{FF2B5EF4-FFF2-40B4-BE49-F238E27FC236}">
                    <a16:creationId xmlns:a16="http://schemas.microsoft.com/office/drawing/2014/main" id="{B2D34270-4EC9-4217-898E-D31A89ECD3F5}"/>
                  </a:ext>
                </a:extLst>
              </p:cNvPr>
              <p:cNvSpPr>
                <a:spLocks noChangeArrowheads="1"/>
              </p:cNvSpPr>
              <p:nvPr/>
            </p:nvSpPr>
            <p:spPr bwMode="auto">
              <a:xfrm>
                <a:off x="5481639" y="3916363"/>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8" name="íşľíḋè">
                <a:extLst>
                  <a:ext uri="{FF2B5EF4-FFF2-40B4-BE49-F238E27FC236}">
                    <a16:creationId xmlns:a16="http://schemas.microsoft.com/office/drawing/2014/main" id="{BFFFF04E-6966-49AF-B064-36C230A5D61F}"/>
                  </a:ext>
                </a:extLst>
              </p:cNvPr>
              <p:cNvSpPr>
                <a:spLocks noChangeArrowheads="1"/>
              </p:cNvSpPr>
              <p:nvPr/>
            </p:nvSpPr>
            <p:spPr bwMode="auto">
              <a:xfrm>
                <a:off x="5276851" y="3978275"/>
                <a:ext cx="414338"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89" name="í$ḻíde">
                <a:extLst>
                  <a:ext uri="{FF2B5EF4-FFF2-40B4-BE49-F238E27FC236}">
                    <a16:creationId xmlns:a16="http://schemas.microsoft.com/office/drawing/2014/main" id="{6B0D24A2-A566-46F6-9422-1D7685B22C97}"/>
                  </a:ext>
                </a:extLst>
              </p:cNvPr>
              <p:cNvSpPr>
                <a:spLocks noChangeArrowheads="1"/>
              </p:cNvSpPr>
              <p:nvPr/>
            </p:nvSpPr>
            <p:spPr bwMode="auto">
              <a:xfrm>
                <a:off x="5481639" y="3727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0" name="ï$1îde">
                <a:extLst>
                  <a:ext uri="{FF2B5EF4-FFF2-40B4-BE49-F238E27FC236}">
                    <a16:creationId xmlns:a16="http://schemas.microsoft.com/office/drawing/2014/main" id="{DB267C75-D0DB-4A1D-8D96-9FB5AA9903E3}"/>
                  </a:ext>
                </a:extLst>
              </p:cNvPr>
              <p:cNvSpPr>
                <a:spLocks noChangeArrowheads="1"/>
              </p:cNvSpPr>
              <p:nvPr/>
            </p:nvSpPr>
            <p:spPr bwMode="auto">
              <a:xfrm>
                <a:off x="5481639" y="3790950"/>
                <a:ext cx="2095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1" name="ísľíḋé">
                <a:extLst>
                  <a:ext uri="{FF2B5EF4-FFF2-40B4-BE49-F238E27FC236}">
                    <a16:creationId xmlns:a16="http://schemas.microsoft.com/office/drawing/2014/main" id="{334CE683-D911-443A-96A7-B859287071A1}"/>
                  </a:ext>
                </a:extLst>
              </p:cNvPr>
              <p:cNvSpPr>
                <a:spLocks noChangeArrowheads="1"/>
              </p:cNvSpPr>
              <p:nvPr/>
            </p:nvSpPr>
            <p:spPr bwMode="auto">
              <a:xfrm>
                <a:off x="6197601" y="4289425"/>
                <a:ext cx="344488" cy="2428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2" name="ïṣḻíḋe">
                <a:extLst>
                  <a:ext uri="{FF2B5EF4-FFF2-40B4-BE49-F238E27FC236}">
                    <a16:creationId xmlns:a16="http://schemas.microsoft.com/office/drawing/2014/main" id="{D8A31F36-AAC3-4600-B3F7-2B8FCD87BAA7}"/>
                  </a:ext>
                </a:extLst>
              </p:cNvPr>
              <p:cNvSpPr>
                <a:spLocks noChangeArrowheads="1"/>
              </p:cNvSpPr>
              <p:nvPr/>
            </p:nvSpPr>
            <p:spPr bwMode="auto">
              <a:xfrm>
                <a:off x="6197601" y="4524375"/>
                <a:ext cx="53975"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3" name="íŝ1ïḑè">
                <a:extLst>
                  <a:ext uri="{FF2B5EF4-FFF2-40B4-BE49-F238E27FC236}">
                    <a16:creationId xmlns:a16="http://schemas.microsoft.com/office/drawing/2014/main" id="{51284E5F-49CC-4D8D-B765-317BF3F940CA}"/>
                  </a:ext>
                </a:extLst>
              </p:cNvPr>
              <p:cNvSpPr>
                <a:spLocks noChangeArrowheads="1"/>
              </p:cNvSpPr>
              <p:nvPr/>
            </p:nvSpPr>
            <p:spPr bwMode="auto">
              <a:xfrm>
                <a:off x="626903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4" name="îšḷïďé">
                <a:extLst>
                  <a:ext uri="{FF2B5EF4-FFF2-40B4-BE49-F238E27FC236}">
                    <a16:creationId xmlns:a16="http://schemas.microsoft.com/office/drawing/2014/main" id="{35D100CB-6D2F-44C1-A7D2-03924FE2E743}"/>
                  </a:ext>
                </a:extLst>
              </p:cNvPr>
              <p:cNvSpPr>
                <a:spLocks noChangeArrowheads="1"/>
              </p:cNvSpPr>
              <p:nvPr/>
            </p:nvSpPr>
            <p:spPr bwMode="auto">
              <a:xfrm>
                <a:off x="633888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5" name="îš1íḍé">
                <a:extLst>
                  <a:ext uri="{FF2B5EF4-FFF2-40B4-BE49-F238E27FC236}">
                    <a16:creationId xmlns:a16="http://schemas.microsoft.com/office/drawing/2014/main" id="{585C3C4E-0790-4AA7-901C-62E9803D9BA0}"/>
                  </a:ext>
                </a:extLst>
              </p:cNvPr>
              <p:cNvSpPr>
                <a:spLocks noChangeArrowheads="1"/>
              </p:cNvSpPr>
              <p:nvPr/>
            </p:nvSpPr>
            <p:spPr bwMode="auto">
              <a:xfrm>
                <a:off x="6486526" y="4532313"/>
                <a:ext cx="61913" cy="57150"/>
              </a:xfrm>
              <a:custGeom>
                <a:avLst/>
                <a:gdLst>
                  <a:gd name="T0" fmla="*/ 0 w 39"/>
                  <a:gd name="T1" fmla="*/ 0 h 36"/>
                  <a:gd name="T2" fmla="*/ 2147483646 w 39"/>
                  <a:gd name="T3" fmla="*/ 2147483646 h 36"/>
                  <a:gd name="T4" fmla="*/ 2147483646 w 39"/>
                  <a:gd name="T5" fmla="*/ 2147483646 h 36"/>
                  <a:gd name="T6" fmla="*/ 2147483646 w 39"/>
                  <a:gd name="T7" fmla="*/ 2147483646 h 36"/>
                  <a:gd name="T8" fmla="*/ 0 w 39"/>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6">
                    <a:moveTo>
                      <a:pt x="0" y="0"/>
                    </a:moveTo>
                    <a:lnTo>
                      <a:pt x="3" y="36"/>
                    </a:lnTo>
                    <a:lnTo>
                      <a:pt x="39" y="36"/>
                    </a:lnTo>
                    <a:lnTo>
                      <a:pt x="35" y="25"/>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96" name="iŝľîḋe">
                <a:extLst>
                  <a:ext uri="{FF2B5EF4-FFF2-40B4-BE49-F238E27FC236}">
                    <a16:creationId xmlns:a16="http://schemas.microsoft.com/office/drawing/2014/main" id="{083874FD-D2E7-4E40-A95C-6525734C4CAE}"/>
                  </a:ext>
                </a:extLst>
              </p:cNvPr>
              <p:cNvSpPr>
                <a:spLocks noChangeArrowheads="1"/>
              </p:cNvSpPr>
              <p:nvPr/>
            </p:nvSpPr>
            <p:spPr bwMode="auto">
              <a:xfrm>
                <a:off x="6408739" y="4524375"/>
                <a:ext cx="57150"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7" name="ïşḷîḍé">
                <a:extLst>
                  <a:ext uri="{FF2B5EF4-FFF2-40B4-BE49-F238E27FC236}">
                    <a16:creationId xmlns:a16="http://schemas.microsoft.com/office/drawing/2014/main" id="{3E87B02F-0CFC-48BF-8677-E2CDD05429E0}"/>
                  </a:ext>
                </a:extLst>
              </p:cNvPr>
              <p:cNvSpPr>
                <a:spLocks noChangeArrowheads="1"/>
              </p:cNvSpPr>
              <p:nvPr/>
            </p:nvSpPr>
            <p:spPr bwMode="auto">
              <a:xfrm>
                <a:off x="6483351" y="4524375"/>
                <a:ext cx="87313" cy="57150"/>
              </a:xfrm>
              <a:custGeom>
                <a:avLst/>
                <a:gdLst>
                  <a:gd name="T0" fmla="*/ 2147483646 w 55"/>
                  <a:gd name="T1" fmla="*/ 2147483646 h 36"/>
                  <a:gd name="T2" fmla="*/ 0 w 55"/>
                  <a:gd name="T3" fmla="*/ 0 h 36"/>
                  <a:gd name="T4" fmla="*/ 2147483646 w 55"/>
                  <a:gd name="T5" fmla="*/ 2147483646 h 36"/>
                  <a:gd name="T6" fmla="*/ 2147483646 w 55"/>
                  <a:gd name="T7" fmla="*/ 2147483646 h 36"/>
                  <a:gd name="T8" fmla="*/ 2147483646 w 55"/>
                  <a:gd name="T9" fmla="*/ 2147483646 h 36"/>
                  <a:gd name="T10" fmla="*/ 2147483646 w 55"/>
                  <a:gd name="T11" fmla="*/ 2147483646 h 36"/>
                  <a:gd name="T12" fmla="*/ 2147483646 w 55"/>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6">
                    <a:moveTo>
                      <a:pt x="37" y="5"/>
                    </a:moveTo>
                    <a:lnTo>
                      <a:pt x="0" y="0"/>
                    </a:lnTo>
                    <a:lnTo>
                      <a:pt x="7" y="20"/>
                    </a:lnTo>
                    <a:lnTo>
                      <a:pt x="22" y="36"/>
                    </a:lnTo>
                    <a:lnTo>
                      <a:pt x="55" y="33"/>
                    </a:lnTo>
                    <a:lnTo>
                      <a:pt x="41" y="17"/>
                    </a:lnTo>
                    <a:lnTo>
                      <a:pt x="37" y="5"/>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798" name="íSḻîďè">
                <a:extLst>
                  <a:ext uri="{FF2B5EF4-FFF2-40B4-BE49-F238E27FC236}">
                    <a16:creationId xmlns:a16="http://schemas.microsoft.com/office/drawing/2014/main" id="{EDF37766-2D51-456E-B558-99F05D884476}"/>
                  </a:ext>
                </a:extLst>
              </p:cNvPr>
              <p:cNvSpPr>
                <a:spLocks noChangeArrowheads="1"/>
              </p:cNvSpPr>
              <p:nvPr/>
            </p:nvSpPr>
            <p:spPr bwMode="auto">
              <a:xfrm>
                <a:off x="6269039" y="4314825"/>
                <a:ext cx="1968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799" name="i$ļïdè">
                <a:extLst>
                  <a:ext uri="{FF2B5EF4-FFF2-40B4-BE49-F238E27FC236}">
                    <a16:creationId xmlns:a16="http://schemas.microsoft.com/office/drawing/2014/main" id="{F4D96075-220B-46D5-96BF-C2C21B67C8C1}"/>
                  </a:ext>
                </a:extLst>
              </p:cNvPr>
              <p:cNvSpPr>
                <a:spLocks noChangeArrowheads="1"/>
              </p:cNvSpPr>
              <p:nvPr/>
            </p:nvSpPr>
            <p:spPr bwMode="auto">
              <a:xfrm>
                <a:off x="6238876" y="4376738"/>
                <a:ext cx="260350" cy="158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00" name="îṩ1ïḓè">
                <a:extLst>
                  <a:ext uri="{FF2B5EF4-FFF2-40B4-BE49-F238E27FC236}">
                    <a16:creationId xmlns:a16="http://schemas.microsoft.com/office/drawing/2014/main" id="{961A1C7C-81D9-4346-BC7C-B598D8E9D4B2}"/>
                  </a:ext>
                </a:extLst>
              </p:cNvPr>
              <p:cNvSpPr>
                <a:spLocks noChangeArrowheads="1"/>
              </p:cNvSpPr>
              <p:nvPr/>
            </p:nvSpPr>
            <p:spPr bwMode="auto">
              <a:xfrm>
                <a:off x="6238876" y="4422775"/>
                <a:ext cx="260350" cy="142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01" name="îṥlíḋé">
                <a:extLst>
                  <a:ext uri="{FF2B5EF4-FFF2-40B4-BE49-F238E27FC236}">
                    <a16:creationId xmlns:a16="http://schemas.microsoft.com/office/drawing/2014/main" id="{077B2530-5D69-46A6-91F7-FFF37083FD67}"/>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2" name="ïŝļiďé">
                <a:extLst>
                  <a:ext uri="{FF2B5EF4-FFF2-40B4-BE49-F238E27FC236}">
                    <a16:creationId xmlns:a16="http://schemas.microsoft.com/office/drawing/2014/main" id="{24FBCB47-2C7C-4F31-80E2-3A6662A383DC}"/>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3" name="îşľiḍê">
                <a:extLst>
                  <a:ext uri="{FF2B5EF4-FFF2-40B4-BE49-F238E27FC236}">
                    <a16:creationId xmlns:a16="http://schemas.microsoft.com/office/drawing/2014/main" id="{0E7BCB89-DA53-453C-BE6E-F764D8B58975}"/>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4" name="îşḻîḍe">
                <a:extLst>
                  <a:ext uri="{FF2B5EF4-FFF2-40B4-BE49-F238E27FC236}">
                    <a16:creationId xmlns:a16="http://schemas.microsoft.com/office/drawing/2014/main" id="{1711155F-73A0-400E-954B-5AF8DBD20E76}"/>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5" name="iśļiḋé">
                <a:extLst>
                  <a:ext uri="{FF2B5EF4-FFF2-40B4-BE49-F238E27FC236}">
                    <a16:creationId xmlns:a16="http://schemas.microsoft.com/office/drawing/2014/main" id="{FEBF592B-5B08-44B7-94B4-AFDEC7B05347}"/>
                  </a:ext>
                </a:extLst>
              </p:cNvPr>
              <p:cNvSpPr>
                <a:spLocks noChangeArrowheads="1"/>
              </p:cNvSpPr>
              <p:nvPr/>
            </p:nvSpPr>
            <p:spPr bwMode="auto">
              <a:xfrm>
                <a:off x="3602039" y="4668838"/>
                <a:ext cx="461963" cy="727075"/>
              </a:xfrm>
              <a:custGeom>
                <a:avLst/>
                <a:gdLst>
                  <a:gd name="T0" fmla="*/ 2147483646 w 185"/>
                  <a:gd name="T1" fmla="*/ 2147483646 h 292"/>
                  <a:gd name="T2" fmla="*/ 2147483646 w 185"/>
                  <a:gd name="T3" fmla="*/ 2147483646 h 292"/>
                  <a:gd name="T4" fmla="*/ 0 w 185"/>
                  <a:gd name="T5" fmla="*/ 2147483646 h 292"/>
                  <a:gd name="T6" fmla="*/ 0 w 185"/>
                  <a:gd name="T7" fmla="*/ 0 h 292"/>
                  <a:gd name="T8" fmla="*/ 2147483646 w 185"/>
                  <a:gd name="T9" fmla="*/ 0 h 292"/>
                  <a:gd name="T10" fmla="*/ 2147483646 w 185"/>
                  <a:gd name="T11" fmla="*/ 2147483646 h 292"/>
                  <a:gd name="T12" fmla="*/ 2147483646 w 185"/>
                  <a:gd name="T13" fmla="*/ 2147483646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 h="292">
                    <a:moveTo>
                      <a:pt x="150" y="292"/>
                    </a:moveTo>
                    <a:cubicBezTo>
                      <a:pt x="34" y="292"/>
                      <a:pt x="34" y="292"/>
                      <a:pt x="34" y="292"/>
                    </a:cubicBezTo>
                    <a:cubicBezTo>
                      <a:pt x="15" y="292"/>
                      <a:pt x="0" y="276"/>
                      <a:pt x="0" y="258"/>
                    </a:cubicBezTo>
                    <a:cubicBezTo>
                      <a:pt x="0" y="0"/>
                      <a:pt x="0" y="0"/>
                      <a:pt x="0" y="0"/>
                    </a:cubicBezTo>
                    <a:cubicBezTo>
                      <a:pt x="185" y="0"/>
                      <a:pt x="185" y="0"/>
                      <a:pt x="185" y="0"/>
                    </a:cubicBezTo>
                    <a:cubicBezTo>
                      <a:pt x="185" y="258"/>
                      <a:pt x="185" y="258"/>
                      <a:pt x="185" y="258"/>
                    </a:cubicBezTo>
                    <a:cubicBezTo>
                      <a:pt x="185" y="276"/>
                      <a:pt x="169" y="292"/>
                      <a:pt x="150" y="292"/>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6" name="ïš1íďê">
                <a:extLst>
                  <a:ext uri="{FF2B5EF4-FFF2-40B4-BE49-F238E27FC236}">
                    <a16:creationId xmlns:a16="http://schemas.microsoft.com/office/drawing/2014/main" id="{0284BF4B-8435-4878-9083-FFCCC45C6CC8}"/>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close/>
                    <a:moveTo>
                      <a:pt x="374" y="0"/>
                    </a:moveTo>
                    <a:lnTo>
                      <a:pt x="333" y="0"/>
                    </a:lnTo>
                    <a:lnTo>
                      <a:pt x="333" y="25"/>
                    </a:lnTo>
                    <a:lnTo>
                      <a:pt x="374" y="25"/>
                    </a:lnTo>
                    <a:lnTo>
                      <a:pt x="374" y="0"/>
                    </a:lnTo>
                    <a:close/>
                  </a:path>
                </a:pathLst>
              </a:custGeom>
              <a:solidFill>
                <a:srgbClr val="91D1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7" name="ísḷíďè">
                <a:extLst>
                  <a:ext uri="{FF2B5EF4-FFF2-40B4-BE49-F238E27FC236}">
                    <a16:creationId xmlns:a16="http://schemas.microsoft.com/office/drawing/2014/main" id="{B17B8F58-3437-4704-A176-5280E6CBBC29}"/>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moveTo>
                      <a:pt x="374" y="0"/>
                    </a:moveTo>
                    <a:lnTo>
                      <a:pt x="333" y="0"/>
                    </a:lnTo>
                    <a:lnTo>
                      <a:pt x="333" y="25"/>
                    </a:lnTo>
                    <a:lnTo>
                      <a:pt x="374" y="25"/>
                    </a:lnTo>
                    <a:lnTo>
                      <a:pt x="3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08" name="ïSlïḋe">
                <a:extLst>
                  <a:ext uri="{FF2B5EF4-FFF2-40B4-BE49-F238E27FC236}">
                    <a16:creationId xmlns:a16="http://schemas.microsoft.com/office/drawing/2014/main" id="{1DD1A162-069B-4F39-9DC0-527B04797F3C}"/>
                  </a:ext>
                </a:extLst>
              </p:cNvPr>
              <p:cNvSpPr>
                <a:spLocks noChangeArrowheads="1"/>
              </p:cNvSpPr>
              <p:nvPr/>
            </p:nvSpPr>
            <p:spPr bwMode="auto">
              <a:xfrm>
                <a:off x="3602038" y="4678363"/>
                <a:ext cx="461963" cy="3968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09" name="ïṩ1iḋê">
                <a:extLst>
                  <a:ext uri="{FF2B5EF4-FFF2-40B4-BE49-F238E27FC236}">
                    <a16:creationId xmlns:a16="http://schemas.microsoft.com/office/drawing/2014/main" id="{0FD90CC0-B265-44E1-9219-58476D902C3B}"/>
                  </a:ext>
                </a:extLst>
              </p:cNvPr>
              <p:cNvSpPr>
                <a:spLocks noChangeArrowheads="1"/>
              </p:cNvSpPr>
              <p:nvPr/>
            </p:nvSpPr>
            <p:spPr bwMode="auto">
              <a:xfrm>
                <a:off x="3602038" y="4678363"/>
                <a:ext cx="461963"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10" name="ísliḋê">
                <a:extLst>
                  <a:ext uri="{FF2B5EF4-FFF2-40B4-BE49-F238E27FC236}">
                    <a16:creationId xmlns:a16="http://schemas.microsoft.com/office/drawing/2014/main" id="{DEF7751D-C301-4F36-A40E-8587CA0766E6}"/>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11" name="iṧľïde">
                <a:extLst>
                  <a:ext uri="{FF2B5EF4-FFF2-40B4-BE49-F238E27FC236}">
                    <a16:creationId xmlns:a16="http://schemas.microsoft.com/office/drawing/2014/main" id="{3C53FDB7-2BAF-4D0B-BE50-0CD961DE48CF}"/>
                  </a:ext>
                </a:extLst>
              </p:cNvPr>
              <p:cNvSpPr>
                <a:spLocks noChangeArrowheads="1"/>
              </p:cNvSpPr>
              <p:nvPr/>
            </p:nvSpPr>
            <p:spPr bwMode="auto">
              <a:xfrm>
                <a:off x="3489326" y="4545013"/>
                <a:ext cx="674688" cy="123825"/>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12" name="î$1îḓè">
                <a:extLst>
                  <a:ext uri="{FF2B5EF4-FFF2-40B4-BE49-F238E27FC236}">
                    <a16:creationId xmlns:a16="http://schemas.microsoft.com/office/drawing/2014/main" id="{9D214E9D-790C-4CFF-9BA4-47037A9011B1}"/>
                  </a:ext>
                </a:extLst>
              </p:cNvPr>
              <p:cNvSpPr>
                <a:spLocks noChangeArrowheads="1"/>
              </p:cNvSpPr>
              <p:nvPr/>
            </p:nvSpPr>
            <p:spPr bwMode="auto">
              <a:xfrm>
                <a:off x="3489326" y="4545013"/>
                <a:ext cx="6746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13" name="iśḻîḓè">
                <a:extLst>
                  <a:ext uri="{FF2B5EF4-FFF2-40B4-BE49-F238E27FC236}">
                    <a16:creationId xmlns:a16="http://schemas.microsoft.com/office/drawing/2014/main" id="{A4C6932A-33E1-4972-ADA7-D1AEFB84152C}"/>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14" name="ï$1ídê">
                <a:extLst>
                  <a:ext uri="{FF2B5EF4-FFF2-40B4-BE49-F238E27FC236}">
                    <a16:creationId xmlns:a16="http://schemas.microsoft.com/office/drawing/2014/main" id="{9D1E54B1-52B6-430E-9D5B-E83FCE4D484F}"/>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moveTo>
                      <a:pt x="13" y="79"/>
                    </a:moveTo>
                    <a:lnTo>
                      <a:pt x="424" y="79"/>
                    </a:lnTo>
                    <a:lnTo>
                      <a:pt x="424" y="13"/>
                    </a:lnTo>
                    <a:lnTo>
                      <a:pt x="13" y="13"/>
                    </a:lnTo>
                    <a:lnTo>
                      <a:pt x="13"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15" name="îŝļíďê">
                <a:extLst>
                  <a:ext uri="{FF2B5EF4-FFF2-40B4-BE49-F238E27FC236}">
                    <a16:creationId xmlns:a16="http://schemas.microsoft.com/office/drawing/2014/main" id="{ABFF02C9-AAAB-4323-ADC9-57A6C2C846BE}"/>
                  </a:ext>
                </a:extLst>
              </p:cNvPr>
              <p:cNvSpPr>
                <a:spLocks noChangeArrowheads="1"/>
              </p:cNvSpPr>
              <p:nvPr/>
            </p:nvSpPr>
            <p:spPr bwMode="auto">
              <a:xfrm>
                <a:off x="3500438" y="4621213"/>
                <a:ext cx="652463" cy="3810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16" name="îśḻïḋe">
                <a:extLst>
                  <a:ext uri="{FF2B5EF4-FFF2-40B4-BE49-F238E27FC236}">
                    <a16:creationId xmlns:a16="http://schemas.microsoft.com/office/drawing/2014/main" id="{64436C60-2473-47A7-821E-30D03BE71E52}"/>
                  </a:ext>
                </a:extLst>
              </p:cNvPr>
              <p:cNvSpPr>
                <a:spLocks noChangeArrowheads="1"/>
              </p:cNvSpPr>
              <p:nvPr/>
            </p:nvSpPr>
            <p:spPr bwMode="auto">
              <a:xfrm>
                <a:off x="3500438" y="4621213"/>
                <a:ext cx="6524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17" name="ïSḻiḋê">
                <a:extLst>
                  <a:ext uri="{FF2B5EF4-FFF2-40B4-BE49-F238E27FC236}">
                    <a16:creationId xmlns:a16="http://schemas.microsoft.com/office/drawing/2014/main" id="{3B2A70AA-D43D-4D76-9320-380C2F0E6A1E}"/>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18" name="iṡḷîdê">
                <a:extLst>
                  <a:ext uri="{FF2B5EF4-FFF2-40B4-BE49-F238E27FC236}">
                    <a16:creationId xmlns:a16="http://schemas.microsoft.com/office/drawing/2014/main" id="{541FE5FB-C072-4C26-999C-E5D41E9E511C}"/>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19" name="ïṧľïdê">
                <a:extLst>
                  <a:ext uri="{FF2B5EF4-FFF2-40B4-BE49-F238E27FC236}">
                    <a16:creationId xmlns:a16="http://schemas.microsoft.com/office/drawing/2014/main" id="{C7CB11E4-DE3D-42A1-96C2-C96EFFB55A73}"/>
                  </a:ext>
                </a:extLst>
              </p:cNvPr>
              <p:cNvSpPr>
                <a:spLocks noChangeArrowheads="1"/>
              </p:cNvSpPr>
              <p:nvPr/>
            </p:nvSpPr>
            <p:spPr bwMode="auto">
              <a:xfrm>
                <a:off x="3622676" y="4257675"/>
                <a:ext cx="407988" cy="204788"/>
              </a:xfrm>
              <a:custGeom>
                <a:avLst/>
                <a:gdLst>
                  <a:gd name="T0" fmla="*/ 2147483646 w 164"/>
                  <a:gd name="T1" fmla="*/ 2147483646 h 82"/>
                  <a:gd name="T2" fmla="*/ 2147483646 w 164"/>
                  <a:gd name="T3" fmla="*/ 2147483646 h 82"/>
                  <a:gd name="T4" fmla="*/ 2147483646 w 164"/>
                  <a:gd name="T5" fmla="*/ 2147483646 h 82"/>
                  <a:gd name="T6" fmla="*/ 0 w 164"/>
                  <a:gd name="T7" fmla="*/ 2147483646 h 82"/>
                  <a:gd name="T8" fmla="*/ 2147483646 w 164"/>
                  <a:gd name="T9" fmla="*/ 0 h 82"/>
                  <a:gd name="T10" fmla="*/ 2147483646 w 164"/>
                  <a:gd name="T11" fmla="*/ 0 h 82"/>
                  <a:gd name="T12" fmla="*/ 2147483646 w 164"/>
                  <a:gd name="T13" fmla="*/ 2147483646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82">
                    <a:moveTo>
                      <a:pt x="164" y="27"/>
                    </a:moveTo>
                    <a:cubicBezTo>
                      <a:pt x="163" y="58"/>
                      <a:pt x="138" y="82"/>
                      <a:pt x="107" y="82"/>
                    </a:cubicBezTo>
                    <a:cubicBezTo>
                      <a:pt x="57" y="82"/>
                      <a:pt x="57" y="82"/>
                      <a:pt x="57" y="82"/>
                    </a:cubicBezTo>
                    <a:cubicBezTo>
                      <a:pt x="26" y="82"/>
                      <a:pt x="1" y="58"/>
                      <a:pt x="0" y="27"/>
                    </a:cubicBezTo>
                    <a:cubicBezTo>
                      <a:pt x="20" y="10"/>
                      <a:pt x="45" y="0"/>
                      <a:pt x="73" y="0"/>
                    </a:cubicBezTo>
                    <a:cubicBezTo>
                      <a:pt x="91" y="0"/>
                      <a:pt x="91" y="0"/>
                      <a:pt x="91" y="0"/>
                    </a:cubicBezTo>
                    <a:cubicBezTo>
                      <a:pt x="118" y="0"/>
                      <a:pt x="144" y="10"/>
                      <a:pt x="164" y="27"/>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0" name="ïṥļîḋè">
                <a:extLst>
                  <a:ext uri="{FF2B5EF4-FFF2-40B4-BE49-F238E27FC236}">
                    <a16:creationId xmlns:a16="http://schemas.microsoft.com/office/drawing/2014/main" id="{52007B87-5231-4F21-92CE-3DF684FBE687}"/>
                  </a:ext>
                </a:extLst>
              </p:cNvPr>
              <p:cNvSpPr>
                <a:spLocks noChangeArrowheads="1"/>
              </p:cNvSpPr>
              <p:nvPr/>
            </p:nvSpPr>
            <p:spPr bwMode="auto">
              <a:xfrm>
                <a:off x="3611563"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1" name="í$líďè">
                <a:extLst>
                  <a:ext uri="{FF2B5EF4-FFF2-40B4-BE49-F238E27FC236}">
                    <a16:creationId xmlns:a16="http://schemas.microsoft.com/office/drawing/2014/main" id="{0C8487A3-6B32-4985-8F7E-C30EAB427365}"/>
                  </a:ext>
                </a:extLst>
              </p:cNvPr>
              <p:cNvSpPr>
                <a:spLocks noChangeArrowheads="1"/>
              </p:cNvSpPr>
              <p:nvPr/>
            </p:nvSpPr>
            <p:spPr bwMode="auto">
              <a:xfrm>
                <a:off x="3706813" y="4860925"/>
                <a:ext cx="125413" cy="122238"/>
              </a:xfrm>
              <a:custGeom>
                <a:avLst/>
                <a:gdLst>
                  <a:gd name="T0" fmla="*/ 2147483646 w 50"/>
                  <a:gd name="T1" fmla="*/ 2147483646 h 49"/>
                  <a:gd name="T2" fmla="*/ 0 w 50"/>
                  <a:gd name="T3" fmla="*/ 2147483646 h 49"/>
                  <a:gd name="T4" fmla="*/ 2147483646 w 50"/>
                  <a:gd name="T5" fmla="*/ 0 h 49"/>
                  <a:gd name="T6" fmla="*/ 2147483646 w 50"/>
                  <a:gd name="T7" fmla="*/ 2147483646 h 49"/>
                  <a:gd name="T8" fmla="*/ 2147483646 w 50"/>
                  <a:gd name="T9" fmla="*/ 2147483646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9">
                    <a:moveTo>
                      <a:pt x="31" y="49"/>
                    </a:moveTo>
                    <a:cubicBezTo>
                      <a:pt x="0" y="31"/>
                      <a:pt x="0" y="31"/>
                      <a:pt x="0" y="31"/>
                    </a:cubicBezTo>
                    <a:cubicBezTo>
                      <a:pt x="0" y="31"/>
                      <a:pt x="17" y="0"/>
                      <a:pt x="28" y="0"/>
                    </a:cubicBezTo>
                    <a:cubicBezTo>
                      <a:pt x="50" y="18"/>
                      <a:pt x="50" y="18"/>
                      <a:pt x="50" y="18"/>
                    </a:cubicBezTo>
                    <a:lnTo>
                      <a:pt x="3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2" name="íś1ïďé">
                <a:extLst>
                  <a:ext uri="{FF2B5EF4-FFF2-40B4-BE49-F238E27FC236}">
                    <a16:creationId xmlns:a16="http://schemas.microsoft.com/office/drawing/2014/main" id="{8261F792-7A45-4DEB-AAAF-E410C86BB949}"/>
                  </a:ext>
                </a:extLst>
              </p:cNvPr>
              <p:cNvSpPr>
                <a:spLocks noChangeArrowheads="1"/>
              </p:cNvSpPr>
              <p:nvPr/>
            </p:nvSpPr>
            <p:spPr bwMode="auto">
              <a:xfrm>
                <a:off x="3697288" y="4852988"/>
                <a:ext cx="144463" cy="139700"/>
              </a:xfrm>
              <a:custGeom>
                <a:avLst/>
                <a:gdLst>
                  <a:gd name="T0" fmla="*/ 2147483646 w 58"/>
                  <a:gd name="T1" fmla="*/ 2147483646 h 56"/>
                  <a:gd name="T2" fmla="*/ 0 w 58"/>
                  <a:gd name="T3" fmla="*/ 2147483646 h 56"/>
                  <a:gd name="T4" fmla="*/ 2147483646 w 58"/>
                  <a:gd name="T5" fmla="*/ 2147483646 h 56"/>
                  <a:gd name="T6" fmla="*/ 2147483646 w 58"/>
                  <a:gd name="T7" fmla="*/ 0 h 56"/>
                  <a:gd name="T8" fmla="*/ 2147483646 w 58"/>
                  <a:gd name="T9" fmla="*/ 0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56">
                    <a:moveTo>
                      <a:pt x="36" y="56"/>
                    </a:moveTo>
                    <a:cubicBezTo>
                      <a:pt x="0" y="35"/>
                      <a:pt x="0" y="35"/>
                      <a:pt x="0" y="35"/>
                    </a:cubicBezTo>
                    <a:cubicBezTo>
                      <a:pt x="1" y="33"/>
                      <a:pt x="1" y="33"/>
                      <a:pt x="1" y="33"/>
                    </a:cubicBezTo>
                    <a:cubicBezTo>
                      <a:pt x="4" y="27"/>
                      <a:pt x="20" y="0"/>
                      <a:pt x="32" y="0"/>
                    </a:cubicBezTo>
                    <a:cubicBezTo>
                      <a:pt x="34" y="0"/>
                      <a:pt x="34" y="0"/>
                      <a:pt x="34" y="0"/>
                    </a:cubicBezTo>
                    <a:cubicBezTo>
                      <a:pt x="58" y="20"/>
                      <a:pt x="58" y="20"/>
                      <a:pt x="58" y="20"/>
                    </a:cubicBezTo>
                    <a:lnTo>
                      <a:pt x="36" y="56"/>
                    </a:lnTo>
                    <a:close/>
                    <a:moveTo>
                      <a:pt x="8" y="33"/>
                    </a:moveTo>
                    <a:cubicBezTo>
                      <a:pt x="34" y="48"/>
                      <a:pt x="34" y="48"/>
                      <a:pt x="34" y="48"/>
                    </a:cubicBezTo>
                    <a:cubicBezTo>
                      <a:pt x="50" y="21"/>
                      <a:pt x="50" y="21"/>
                      <a:pt x="50" y="21"/>
                    </a:cubicBezTo>
                    <a:cubicBezTo>
                      <a:pt x="32" y="6"/>
                      <a:pt x="32" y="6"/>
                      <a:pt x="32" y="6"/>
                    </a:cubicBezTo>
                    <a:cubicBezTo>
                      <a:pt x="25" y="7"/>
                      <a:pt x="14" y="21"/>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3" name="íšḻiḍé">
                <a:extLst>
                  <a:ext uri="{FF2B5EF4-FFF2-40B4-BE49-F238E27FC236}">
                    <a16:creationId xmlns:a16="http://schemas.microsoft.com/office/drawing/2014/main" id="{C8160614-FCB5-4C21-87F5-CD9FE3B9A252}"/>
                  </a:ext>
                </a:extLst>
              </p:cNvPr>
              <p:cNvSpPr>
                <a:spLocks noChangeArrowheads="1"/>
              </p:cNvSpPr>
              <p:nvPr/>
            </p:nvSpPr>
            <p:spPr bwMode="auto">
              <a:xfrm>
                <a:off x="3776663" y="4860925"/>
                <a:ext cx="174625" cy="122238"/>
              </a:xfrm>
              <a:custGeom>
                <a:avLst/>
                <a:gdLst>
                  <a:gd name="T0" fmla="*/ 2147483646 w 70"/>
                  <a:gd name="T1" fmla="*/ 2147483646 h 49"/>
                  <a:gd name="T2" fmla="*/ 2147483646 w 70"/>
                  <a:gd name="T3" fmla="*/ 2147483646 h 49"/>
                  <a:gd name="T4" fmla="*/ 2147483646 w 70"/>
                  <a:gd name="T5" fmla="*/ 2147483646 h 49"/>
                  <a:gd name="T6" fmla="*/ 2147483646 w 70"/>
                  <a:gd name="T7" fmla="*/ 2147483646 h 49"/>
                  <a:gd name="T8" fmla="*/ 0 w 70"/>
                  <a:gd name="T9" fmla="*/ 0 h 49"/>
                  <a:gd name="T10" fmla="*/ 2147483646 w 70"/>
                  <a:gd name="T11" fmla="*/ 0 h 49"/>
                  <a:gd name="T12" fmla="*/ 2147483646 w 70"/>
                  <a:gd name="T13" fmla="*/ 2147483646 h 49"/>
                  <a:gd name="T14" fmla="*/ 2147483646 w 70"/>
                  <a:gd name="T15" fmla="*/ 2147483646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9">
                    <a:moveTo>
                      <a:pt x="70" y="20"/>
                    </a:moveTo>
                    <a:cubicBezTo>
                      <a:pt x="53" y="49"/>
                      <a:pt x="53" y="49"/>
                      <a:pt x="53" y="49"/>
                    </a:cubicBezTo>
                    <a:cubicBezTo>
                      <a:pt x="20" y="43"/>
                      <a:pt x="20" y="43"/>
                      <a:pt x="20" y="43"/>
                    </a:cubicBezTo>
                    <a:cubicBezTo>
                      <a:pt x="30" y="38"/>
                      <a:pt x="30" y="38"/>
                      <a:pt x="30" y="38"/>
                    </a:cubicBezTo>
                    <a:cubicBezTo>
                      <a:pt x="30" y="38"/>
                      <a:pt x="24" y="16"/>
                      <a:pt x="0" y="0"/>
                    </a:cubicBezTo>
                    <a:cubicBezTo>
                      <a:pt x="45" y="0"/>
                      <a:pt x="45" y="0"/>
                      <a:pt x="45" y="0"/>
                    </a:cubicBezTo>
                    <a:cubicBezTo>
                      <a:pt x="45" y="0"/>
                      <a:pt x="55" y="8"/>
                      <a:pt x="60" y="24"/>
                    </a:cubicBezTo>
                    <a:lnTo>
                      <a:pt x="7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4" name="išļîḍe">
                <a:extLst>
                  <a:ext uri="{FF2B5EF4-FFF2-40B4-BE49-F238E27FC236}">
                    <a16:creationId xmlns:a16="http://schemas.microsoft.com/office/drawing/2014/main" id="{4CC29779-8F20-4208-BD55-277CED855508}"/>
                  </a:ext>
                </a:extLst>
              </p:cNvPr>
              <p:cNvSpPr>
                <a:spLocks noChangeArrowheads="1"/>
              </p:cNvSpPr>
              <p:nvPr/>
            </p:nvSpPr>
            <p:spPr bwMode="auto">
              <a:xfrm>
                <a:off x="3768726" y="4852988"/>
                <a:ext cx="190500" cy="138113"/>
              </a:xfrm>
              <a:custGeom>
                <a:avLst/>
                <a:gdLst>
                  <a:gd name="T0" fmla="*/ 2147483646 w 76"/>
                  <a:gd name="T1" fmla="*/ 2147483646 h 55"/>
                  <a:gd name="T2" fmla="*/ 2147483646 w 76"/>
                  <a:gd name="T3" fmla="*/ 2147483646 h 55"/>
                  <a:gd name="T4" fmla="*/ 2147483646 w 76"/>
                  <a:gd name="T5" fmla="*/ 2147483646 h 55"/>
                  <a:gd name="T6" fmla="*/ 2147483646 w 76"/>
                  <a:gd name="T7" fmla="*/ 2147483646 h 55"/>
                  <a:gd name="T8" fmla="*/ 2147483646 w 76"/>
                  <a:gd name="T9" fmla="*/ 2147483646 h 55"/>
                  <a:gd name="T10" fmla="*/ 2147483646 w 76"/>
                  <a:gd name="T11" fmla="*/ 2147483646 h 55"/>
                  <a:gd name="T12" fmla="*/ 2147483646 w 76"/>
                  <a:gd name="T13" fmla="*/ 2147483646 h 55"/>
                  <a:gd name="T14" fmla="*/ 2147483646 w 76"/>
                  <a:gd name="T15" fmla="*/ 2147483646 h 55"/>
                  <a:gd name="T16" fmla="*/ 2147483646 w 76"/>
                  <a:gd name="T17" fmla="*/ 0 h 55"/>
                  <a:gd name="T18" fmla="*/ 2147483646 w 76"/>
                  <a:gd name="T19" fmla="*/ 0 h 55"/>
                  <a:gd name="T20" fmla="*/ 2147483646 w 76"/>
                  <a:gd name="T21" fmla="*/ 0 h 55"/>
                  <a:gd name="T22" fmla="*/ 2147483646 w 76"/>
                  <a:gd name="T23" fmla="*/ 2147483646 h 55"/>
                  <a:gd name="T24" fmla="*/ 2147483646 w 76"/>
                  <a:gd name="T25" fmla="*/ 2147483646 h 55"/>
                  <a:gd name="T26" fmla="*/ 2147483646 w 76"/>
                  <a:gd name="T27" fmla="*/ 2147483646 h 55"/>
                  <a:gd name="T28" fmla="*/ 2147483646 w 76"/>
                  <a:gd name="T29" fmla="*/ 2147483646 h 55"/>
                  <a:gd name="T30" fmla="*/ 2147483646 w 76"/>
                  <a:gd name="T31" fmla="*/ 2147483646 h 55"/>
                  <a:gd name="T32" fmla="*/ 2147483646 w 76"/>
                  <a:gd name="T33" fmla="*/ 2147483646 h 55"/>
                  <a:gd name="T34" fmla="*/ 2147483646 w 76"/>
                  <a:gd name="T35" fmla="*/ 2147483646 h 55"/>
                  <a:gd name="T36" fmla="*/ 2147483646 w 76"/>
                  <a:gd name="T37" fmla="*/ 2147483646 h 55"/>
                  <a:gd name="T38" fmla="*/ 2147483646 w 76"/>
                  <a:gd name="T39" fmla="*/ 2147483646 h 55"/>
                  <a:gd name="T40" fmla="*/ 2147483646 w 76"/>
                  <a:gd name="T41" fmla="*/ 2147483646 h 55"/>
                  <a:gd name="T42" fmla="*/ 2147483646 w 76"/>
                  <a:gd name="T43" fmla="*/ 2147483646 h 55"/>
                  <a:gd name="T44" fmla="*/ 2147483646 w 76"/>
                  <a:gd name="T45" fmla="*/ 2147483646 h 55"/>
                  <a:gd name="T46" fmla="*/ 2147483646 w 76"/>
                  <a:gd name="T47" fmla="*/ 2147483646 h 55"/>
                  <a:gd name="T48" fmla="*/ 2147483646 w 76"/>
                  <a:gd name="T49" fmla="*/ 2147483646 h 55"/>
                  <a:gd name="T50" fmla="*/ 2147483646 w 76"/>
                  <a:gd name="T51" fmla="*/ 2147483646 h 55"/>
                  <a:gd name="T52" fmla="*/ 2147483646 w 76"/>
                  <a:gd name="T53" fmla="*/ 2147483646 h 55"/>
                  <a:gd name="T54" fmla="*/ 2147483646 w 76"/>
                  <a:gd name="T55" fmla="*/ 2147483646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55">
                    <a:moveTo>
                      <a:pt x="56" y="55"/>
                    </a:moveTo>
                    <a:cubicBezTo>
                      <a:pt x="56" y="55"/>
                      <a:pt x="56" y="55"/>
                      <a:pt x="56" y="55"/>
                    </a:cubicBezTo>
                    <a:cubicBezTo>
                      <a:pt x="22" y="49"/>
                      <a:pt x="22" y="49"/>
                      <a:pt x="22" y="49"/>
                    </a:cubicBezTo>
                    <a:cubicBezTo>
                      <a:pt x="21" y="49"/>
                      <a:pt x="20" y="48"/>
                      <a:pt x="20" y="46"/>
                    </a:cubicBezTo>
                    <a:cubicBezTo>
                      <a:pt x="20" y="45"/>
                      <a:pt x="20" y="44"/>
                      <a:pt x="22" y="43"/>
                    </a:cubicBezTo>
                    <a:cubicBezTo>
                      <a:pt x="30" y="40"/>
                      <a:pt x="30" y="40"/>
                      <a:pt x="30" y="40"/>
                    </a:cubicBezTo>
                    <a:cubicBezTo>
                      <a:pt x="27" y="33"/>
                      <a:pt x="20" y="17"/>
                      <a:pt x="2" y="5"/>
                    </a:cubicBezTo>
                    <a:cubicBezTo>
                      <a:pt x="1" y="4"/>
                      <a:pt x="0" y="3"/>
                      <a:pt x="1" y="2"/>
                    </a:cubicBezTo>
                    <a:cubicBezTo>
                      <a:pt x="1" y="1"/>
                      <a:pt x="2" y="0"/>
                      <a:pt x="3" y="0"/>
                    </a:cubicBezTo>
                    <a:cubicBezTo>
                      <a:pt x="48" y="0"/>
                      <a:pt x="48" y="0"/>
                      <a:pt x="48" y="0"/>
                    </a:cubicBezTo>
                    <a:cubicBezTo>
                      <a:pt x="49" y="0"/>
                      <a:pt x="49" y="0"/>
                      <a:pt x="50" y="0"/>
                    </a:cubicBezTo>
                    <a:cubicBezTo>
                      <a:pt x="50" y="1"/>
                      <a:pt x="59" y="8"/>
                      <a:pt x="65" y="23"/>
                    </a:cubicBezTo>
                    <a:cubicBezTo>
                      <a:pt x="72" y="20"/>
                      <a:pt x="72" y="20"/>
                      <a:pt x="72" y="20"/>
                    </a:cubicBezTo>
                    <a:cubicBezTo>
                      <a:pt x="73" y="19"/>
                      <a:pt x="75" y="20"/>
                      <a:pt x="75" y="21"/>
                    </a:cubicBezTo>
                    <a:cubicBezTo>
                      <a:pt x="76" y="22"/>
                      <a:pt x="76" y="23"/>
                      <a:pt x="76" y="24"/>
                    </a:cubicBezTo>
                    <a:cubicBezTo>
                      <a:pt x="59" y="54"/>
                      <a:pt x="59" y="54"/>
                      <a:pt x="59" y="54"/>
                    </a:cubicBezTo>
                    <a:cubicBezTo>
                      <a:pt x="58" y="54"/>
                      <a:pt x="57" y="55"/>
                      <a:pt x="56" y="55"/>
                    </a:cubicBezTo>
                    <a:close/>
                    <a:moveTo>
                      <a:pt x="33" y="45"/>
                    </a:moveTo>
                    <a:cubicBezTo>
                      <a:pt x="55" y="49"/>
                      <a:pt x="55" y="49"/>
                      <a:pt x="55" y="49"/>
                    </a:cubicBezTo>
                    <a:cubicBezTo>
                      <a:pt x="66" y="29"/>
                      <a:pt x="66" y="29"/>
                      <a:pt x="66" y="29"/>
                    </a:cubicBezTo>
                    <a:cubicBezTo>
                      <a:pt x="64" y="30"/>
                      <a:pt x="64" y="30"/>
                      <a:pt x="64" y="30"/>
                    </a:cubicBezTo>
                    <a:cubicBezTo>
                      <a:pt x="64" y="30"/>
                      <a:pt x="63" y="30"/>
                      <a:pt x="62" y="30"/>
                    </a:cubicBezTo>
                    <a:cubicBezTo>
                      <a:pt x="61" y="30"/>
                      <a:pt x="61" y="29"/>
                      <a:pt x="60" y="28"/>
                    </a:cubicBezTo>
                    <a:cubicBezTo>
                      <a:pt x="56" y="16"/>
                      <a:pt x="49" y="8"/>
                      <a:pt x="47" y="6"/>
                    </a:cubicBezTo>
                    <a:cubicBezTo>
                      <a:pt x="12" y="6"/>
                      <a:pt x="12" y="6"/>
                      <a:pt x="12" y="6"/>
                    </a:cubicBezTo>
                    <a:cubicBezTo>
                      <a:pt x="31" y="21"/>
                      <a:pt x="36" y="39"/>
                      <a:pt x="36" y="40"/>
                    </a:cubicBezTo>
                    <a:cubicBezTo>
                      <a:pt x="37" y="42"/>
                      <a:pt x="36" y="43"/>
                      <a:pt x="35" y="44"/>
                    </a:cubicBezTo>
                    <a:lnTo>
                      <a:pt x="33" y="4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5" name="íṧlïdé">
                <a:extLst>
                  <a:ext uri="{FF2B5EF4-FFF2-40B4-BE49-F238E27FC236}">
                    <a16:creationId xmlns:a16="http://schemas.microsoft.com/office/drawing/2014/main" id="{87AF0264-8595-4085-A148-EC63F4E5F34E}"/>
                  </a:ext>
                </a:extLst>
              </p:cNvPr>
              <p:cNvSpPr>
                <a:spLocks noChangeArrowheads="1"/>
              </p:cNvSpPr>
              <p:nvPr/>
            </p:nvSpPr>
            <p:spPr bwMode="auto">
              <a:xfrm>
                <a:off x="3911601" y="4983163"/>
                <a:ext cx="130175" cy="127000"/>
              </a:xfrm>
              <a:custGeom>
                <a:avLst/>
                <a:gdLst>
                  <a:gd name="T0" fmla="*/ 0 w 52"/>
                  <a:gd name="T1" fmla="*/ 2147483646 h 51"/>
                  <a:gd name="T2" fmla="*/ 2147483646 w 52"/>
                  <a:gd name="T3" fmla="*/ 0 h 51"/>
                  <a:gd name="T4" fmla="*/ 2147483646 w 52"/>
                  <a:gd name="T5" fmla="*/ 2147483646 h 51"/>
                  <a:gd name="T6" fmla="*/ 2147483646 w 52"/>
                  <a:gd name="T7" fmla="*/ 2147483646 h 51"/>
                  <a:gd name="T8" fmla="*/ 0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0" y="22"/>
                    </a:moveTo>
                    <a:cubicBezTo>
                      <a:pt x="30" y="0"/>
                      <a:pt x="30" y="0"/>
                      <a:pt x="30" y="0"/>
                    </a:cubicBezTo>
                    <a:cubicBezTo>
                      <a:pt x="30" y="0"/>
                      <a:pt x="52" y="28"/>
                      <a:pt x="47" y="39"/>
                    </a:cubicBezTo>
                    <a:cubicBezTo>
                      <a:pt x="23" y="51"/>
                      <a:pt x="23" y="51"/>
                      <a:pt x="23" y="51"/>
                    </a:cubicBez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6" name="îsḻíḓe">
                <a:extLst>
                  <a:ext uri="{FF2B5EF4-FFF2-40B4-BE49-F238E27FC236}">
                    <a16:creationId xmlns:a16="http://schemas.microsoft.com/office/drawing/2014/main" id="{DB6021B9-2487-4346-A153-69B1BFA6F240}"/>
                  </a:ext>
                </a:extLst>
              </p:cNvPr>
              <p:cNvSpPr>
                <a:spLocks noChangeArrowheads="1"/>
              </p:cNvSpPr>
              <p:nvPr/>
            </p:nvSpPr>
            <p:spPr bwMode="auto">
              <a:xfrm>
                <a:off x="3903663" y="4975225"/>
                <a:ext cx="144463" cy="142875"/>
              </a:xfrm>
              <a:custGeom>
                <a:avLst/>
                <a:gdLst>
                  <a:gd name="T0" fmla="*/ 2147483646 w 58"/>
                  <a:gd name="T1" fmla="*/ 2147483646 h 57"/>
                  <a:gd name="T2" fmla="*/ 2147483646 w 58"/>
                  <a:gd name="T3" fmla="*/ 2147483646 h 57"/>
                  <a:gd name="T4" fmla="*/ 2147483646 w 58"/>
                  <a:gd name="T5" fmla="*/ 2147483646 h 57"/>
                  <a:gd name="T6" fmla="*/ 2147483646 w 58"/>
                  <a:gd name="T7" fmla="*/ 2147483646 h 57"/>
                  <a:gd name="T8" fmla="*/ 2147483646 w 58"/>
                  <a:gd name="T9" fmla="*/ 2147483646 h 57"/>
                  <a:gd name="T10" fmla="*/ 2147483646 w 58"/>
                  <a:gd name="T11" fmla="*/ 2147483646 h 57"/>
                  <a:gd name="T12" fmla="*/ 2147483646 w 58"/>
                  <a:gd name="T13" fmla="*/ 2147483646 h 57"/>
                  <a:gd name="T14" fmla="*/ 2147483646 w 58"/>
                  <a:gd name="T15" fmla="*/ 2147483646 h 57"/>
                  <a:gd name="T16" fmla="*/ 2147483646 w 58"/>
                  <a:gd name="T17" fmla="*/ 2147483646 h 57"/>
                  <a:gd name="T18" fmla="*/ 2147483646 w 58"/>
                  <a:gd name="T19" fmla="*/ 2147483646 h 57"/>
                  <a:gd name="T20" fmla="*/ 2147483646 w 58"/>
                  <a:gd name="T21" fmla="*/ 2147483646 h 57"/>
                  <a:gd name="T22" fmla="*/ 2147483646 w 58"/>
                  <a:gd name="T23" fmla="*/ 2147483646 h 57"/>
                  <a:gd name="T24" fmla="*/ 2147483646 w 58"/>
                  <a:gd name="T25" fmla="*/ 2147483646 h 57"/>
                  <a:gd name="T26" fmla="*/ 2147483646 w 58"/>
                  <a:gd name="T27" fmla="*/ 2147483646 h 57"/>
                  <a:gd name="T28" fmla="*/ 2147483646 w 58"/>
                  <a:gd name="T29" fmla="*/ 2147483646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57">
                    <a:moveTo>
                      <a:pt x="26" y="57"/>
                    </a:moveTo>
                    <a:cubicBezTo>
                      <a:pt x="25" y="57"/>
                      <a:pt x="24" y="57"/>
                      <a:pt x="23" y="56"/>
                    </a:cubicBezTo>
                    <a:cubicBezTo>
                      <a:pt x="1" y="27"/>
                      <a:pt x="1" y="27"/>
                      <a:pt x="1" y="27"/>
                    </a:cubicBezTo>
                    <a:cubicBezTo>
                      <a:pt x="0" y="26"/>
                      <a:pt x="0" y="24"/>
                      <a:pt x="2" y="23"/>
                    </a:cubicBezTo>
                    <a:cubicBezTo>
                      <a:pt x="31" y="1"/>
                      <a:pt x="31" y="1"/>
                      <a:pt x="31" y="1"/>
                    </a:cubicBezTo>
                    <a:cubicBezTo>
                      <a:pt x="32" y="0"/>
                      <a:pt x="34" y="0"/>
                      <a:pt x="35" y="1"/>
                    </a:cubicBezTo>
                    <a:cubicBezTo>
                      <a:pt x="39" y="6"/>
                      <a:pt x="58" y="31"/>
                      <a:pt x="53" y="43"/>
                    </a:cubicBezTo>
                    <a:cubicBezTo>
                      <a:pt x="53" y="44"/>
                      <a:pt x="52" y="44"/>
                      <a:pt x="52" y="44"/>
                    </a:cubicBezTo>
                    <a:cubicBezTo>
                      <a:pt x="27" y="57"/>
                      <a:pt x="27" y="57"/>
                      <a:pt x="27" y="57"/>
                    </a:cubicBezTo>
                    <a:cubicBezTo>
                      <a:pt x="26" y="57"/>
                      <a:pt x="26" y="57"/>
                      <a:pt x="26" y="57"/>
                    </a:cubicBezTo>
                    <a:close/>
                    <a:moveTo>
                      <a:pt x="8" y="26"/>
                    </a:moveTo>
                    <a:cubicBezTo>
                      <a:pt x="26" y="51"/>
                      <a:pt x="26" y="51"/>
                      <a:pt x="26" y="51"/>
                    </a:cubicBezTo>
                    <a:cubicBezTo>
                      <a:pt x="48" y="40"/>
                      <a:pt x="48" y="40"/>
                      <a:pt x="48" y="40"/>
                    </a:cubicBezTo>
                    <a:cubicBezTo>
                      <a:pt x="49" y="33"/>
                      <a:pt x="40" y="18"/>
                      <a:pt x="32" y="7"/>
                    </a:cubicBezTo>
                    <a:lnTo>
                      <a:pt x="8" y="2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7" name="îṧļíḋé">
                <a:extLst>
                  <a:ext uri="{FF2B5EF4-FFF2-40B4-BE49-F238E27FC236}">
                    <a16:creationId xmlns:a16="http://schemas.microsoft.com/office/drawing/2014/main" id="{EBF31BC3-BD60-4B86-BDC4-2D066FD7C7BD}"/>
                  </a:ext>
                </a:extLst>
              </p:cNvPr>
              <p:cNvSpPr>
                <a:spLocks noChangeArrowheads="1"/>
              </p:cNvSpPr>
              <p:nvPr/>
            </p:nvSpPr>
            <p:spPr bwMode="auto">
              <a:xfrm>
                <a:off x="3863976" y="5080000"/>
                <a:ext cx="165100" cy="139700"/>
              </a:xfrm>
              <a:custGeom>
                <a:avLst/>
                <a:gdLst>
                  <a:gd name="T0" fmla="*/ 2147483646 w 66"/>
                  <a:gd name="T1" fmla="*/ 2147483646 h 56"/>
                  <a:gd name="T2" fmla="*/ 0 w 66"/>
                  <a:gd name="T3" fmla="*/ 2147483646 h 56"/>
                  <a:gd name="T4" fmla="*/ 2147483646 w 66"/>
                  <a:gd name="T5" fmla="*/ 2147483646 h 56"/>
                  <a:gd name="T6" fmla="*/ 2147483646 w 66"/>
                  <a:gd name="T7" fmla="*/ 2147483646 h 56"/>
                  <a:gd name="T8" fmla="*/ 2147483646 w 66"/>
                  <a:gd name="T9" fmla="*/ 0 h 56"/>
                  <a:gd name="T10" fmla="*/ 2147483646 w 66"/>
                  <a:gd name="T11" fmla="*/ 2147483646 h 56"/>
                  <a:gd name="T12" fmla="*/ 2147483646 w 66"/>
                  <a:gd name="T13" fmla="*/ 2147483646 h 56"/>
                  <a:gd name="T14" fmla="*/ 2147483646 w 66"/>
                  <a:gd name="T15" fmla="*/ 2147483646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6">
                    <a:moveTo>
                      <a:pt x="21" y="56"/>
                    </a:moveTo>
                    <a:cubicBezTo>
                      <a:pt x="0" y="29"/>
                      <a:pt x="0" y="29"/>
                      <a:pt x="0" y="29"/>
                    </a:cubicBezTo>
                    <a:cubicBezTo>
                      <a:pt x="19" y="1"/>
                      <a:pt x="19" y="1"/>
                      <a:pt x="19" y="1"/>
                    </a:cubicBezTo>
                    <a:cubicBezTo>
                      <a:pt x="19" y="12"/>
                      <a:pt x="19" y="12"/>
                      <a:pt x="19" y="12"/>
                    </a:cubicBezTo>
                    <a:cubicBezTo>
                      <a:pt x="19" y="12"/>
                      <a:pt x="43" y="16"/>
                      <a:pt x="66" y="0"/>
                    </a:cubicBezTo>
                    <a:cubicBezTo>
                      <a:pt x="49" y="41"/>
                      <a:pt x="49" y="41"/>
                      <a:pt x="49" y="41"/>
                    </a:cubicBezTo>
                    <a:cubicBezTo>
                      <a:pt x="49" y="41"/>
                      <a:pt x="37" y="47"/>
                      <a:pt x="20" y="45"/>
                    </a:cubicBezTo>
                    <a:lnTo>
                      <a:pt x="21"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8" name="ïSḻîḍe">
                <a:extLst>
                  <a:ext uri="{FF2B5EF4-FFF2-40B4-BE49-F238E27FC236}">
                    <a16:creationId xmlns:a16="http://schemas.microsoft.com/office/drawing/2014/main" id="{718A1241-DDEE-4DBE-87CD-92D84397AA9F}"/>
                  </a:ext>
                </a:extLst>
              </p:cNvPr>
              <p:cNvSpPr>
                <a:spLocks noChangeArrowheads="1"/>
              </p:cNvSpPr>
              <p:nvPr/>
            </p:nvSpPr>
            <p:spPr bwMode="auto">
              <a:xfrm>
                <a:off x="3856038" y="5072063"/>
                <a:ext cx="182563" cy="155575"/>
              </a:xfrm>
              <a:custGeom>
                <a:avLst/>
                <a:gdLst>
                  <a:gd name="T0" fmla="*/ 2147483646 w 73"/>
                  <a:gd name="T1" fmla="*/ 2147483646 h 62"/>
                  <a:gd name="T2" fmla="*/ 2147483646 w 73"/>
                  <a:gd name="T3" fmla="*/ 2147483646 h 62"/>
                  <a:gd name="T4" fmla="*/ 2147483646 w 73"/>
                  <a:gd name="T5" fmla="*/ 2147483646 h 62"/>
                  <a:gd name="T6" fmla="*/ 2147483646 w 73"/>
                  <a:gd name="T7" fmla="*/ 2147483646 h 62"/>
                  <a:gd name="T8" fmla="*/ 2147483646 w 73"/>
                  <a:gd name="T9" fmla="*/ 2147483646 h 62"/>
                  <a:gd name="T10" fmla="*/ 2147483646 w 73"/>
                  <a:gd name="T11" fmla="*/ 2147483646 h 62"/>
                  <a:gd name="T12" fmla="*/ 2147483646 w 73"/>
                  <a:gd name="T13" fmla="*/ 2147483646 h 62"/>
                  <a:gd name="T14" fmla="*/ 2147483646 w 73"/>
                  <a:gd name="T15" fmla="*/ 2147483646 h 62"/>
                  <a:gd name="T16" fmla="*/ 2147483646 w 73"/>
                  <a:gd name="T17" fmla="*/ 0 h 62"/>
                  <a:gd name="T18" fmla="*/ 2147483646 w 73"/>
                  <a:gd name="T19" fmla="*/ 0 h 62"/>
                  <a:gd name="T20" fmla="*/ 2147483646 w 73"/>
                  <a:gd name="T21" fmla="*/ 2147483646 h 62"/>
                  <a:gd name="T22" fmla="*/ 2147483646 w 73"/>
                  <a:gd name="T23" fmla="*/ 2147483646 h 62"/>
                  <a:gd name="T24" fmla="*/ 2147483646 w 73"/>
                  <a:gd name="T25" fmla="*/ 2147483646 h 62"/>
                  <a:gd name="T26" fmla="*/ 2147483646 w 73"/>
                  <a:gd name="T27" fmla="*/ 2147483646 h 62"/>
                  <a:gd name="T28" fmla="*/ 2147483646 w 73"/>
                  <a:gd name="T29" fmla="*/ 2147483646 h 62"/>
                  <a:gd name="T30" fmla="*/ 2147483646 w 73"/>
                  <a:gd name="T31" fmla="*/ 2147483646 h 62"/>
                  <a:gd name="T32" fmla="*/ 2147483646 w 73"/>
                  <a:gd name="T33" fmla="*/ 2147483646 h 62"/>
                  <a:gd name="T34" fmla="*/ 2147483646 w 73"/>
                  <a:gd name="T35" fmla="*/ 2147483646 h 62"/>
                  <a:gd name="T36" fmla="*/ 2147483646 w 73"/>
                  <a:gd name="T37" fmla="*/ 2147483646 h 62"/>
                  <a:gd name="T38" fmla="*/ 2147483646 w 73"/>
                  <a:gd name="T39" fmla="*/ 2147483646 h 62"/>
                  <a:gd name="T40" fmla="*/ 2147483646 w 73"/>
                  <a:gd name="T41" fmla="*/ 2147483646 h 62"/>
                  <a:gd name="T42" fmla="*/ 2147483646 w 73"/>
                  <a:gd name="T43" fmla="*/ 2147483646 h 62"/>
                  <a:gd name="T44" fmla="*/ 2147483646 w 73"/>
                  <a:gd name="T45" fmla="*/ 2147483646 h 62"/>
                  <a:gd name="T46" fmla="*/ 2147483646 w 73"/>
                  <a:gd name="T47" fmla="*/ 2147483646 h 62"/>
                  <a:gd name="T48" fmla="*/ 2147483646 w 73"/>
                  <a:gd name="T49" fmla="*/ 2147483646 h 62"/>
                  <a:gd name="T50" fmla="*/ 2147483646 w 73"/>
                  <a:gd name="T51" fmla="*/ 2147483646 h 62"/>
                  <a:gd name="T52" fmla="*/ 2147483646 w 73"/>
                  <a:gd name="T53" fmla="*/ 2147483646 h 62"/>
                  <a:gd name="T54" fmla="*/ 2147483646 w 73"/>
                  <a:gd name="T55" fmla="*/ 2147483646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3" h="62">
                    <a:moveTo>
                      <a:pt x="24" y="62"/>
                    </a:moveTo>
                    <a:cubicBezTo>
                      <a:pt x="23" y="62"/>
                      <a:pt x="22" y="62"/>
                      <a:pt x="21" y="61"/>
                    </a:cubicBezTo>
                    <a:cubicBezTo>
                      <a:pt x="1" y="34"/>
                      <a:pt x="1" y="34"/>
                      <a:pt x="1" y="34"/>
                    </a:cubicBezTo>
                    <a:cubicBezTo>
                      <a:pt x="0" y="33"/>
                      <a:pt x="0" y="32"/>
                      <a:pt x="1" y="31"/>
                    </a:cubicBezTo>
                    <a:cubicBezTo>
                      <a:pt x="19" y="2"/>
                      <a:pt x="19" y="2"/>
                      <a:pt x="19" y="2"/>
                    </a:cubicBezTo>
                    <a:cubicBezTo>
                      <a:pt x="20" y="1"/>
                      <a:pt x="21" y="1"/>
                      <a:pt x="23" y="1"/>
                    </a:cubicBezTo>
                    <a:cubicBezTo>
                      <a:pt x="24" y="1"/>
                      <a:pt x="25" y="3"/>
                      <a:pt x="25" y="4"/>
                    </a:cubicBezTo>
                    <a:cubicBezTo>
                      <a:pt x="25" y="13"/>
                      <a:pt x="25" y="13"/>
                      <a:pt x="25" y="13"/>
                    </a:cubicBezTo>
                    <a:cubicBezTo>
                      <a:pt x="32" y="13"/>
                      <a:pt x="50" y="12"/>
                      <a:pt x="68" y="0"/>
                    </a:cubicBezTo>
                    <a:cubicBezTo>
                      <a:pt x="69" y="0"/>
                      <a:pt x="70" y="0"/>
                      <a:pt x="71" y="0"/>
                    </a:cubicBezTo>
                    <a:cubicBezTo>
                      <a:pt x="72" y="1"/>
                      <a:pt x="73" y="3"/>
                      <a:pt x="72" y="4"/>
                    </a:cubicBezTo>
                    <a:cubicBezTo>
                      <a:pt x="55" y="45"/>
                      <a:pt x="55" y="45"/>
                      <a:pt x="55" y="45"/>
                    </a:cubicBezTo>
                    <a:cubicBezTo>
                      <a:pt x="55" y="46"/>
                      <a:pt x="54" y="46"/>
                      <a:pt x="53" y="47"/>
                    </a:cubicBezTo>
                    <a:cubicBezTo>
                      <a:pt x="53" y="47"/>
                      <a:pt x="42" y="52"/>
                      <a:pt x="27" y="51"/>
                    </a:cubicBezTo>
                    <a:cubicBezTo>
                      <a:pt x="27" y="59"/>
                      <a:pt x="27" y="59"/>
                      <a:pt x="27" y="59"/>
                    </a:cubicBezTo>
                    <a:cubicBezTo>
                      <a:pt x="27" y="61"/>
                      <a:pt x="26" y="62"/>
                      <a:pt x="25" y="62"/>
                    </a:cubicBezTo>
                    <a:lnTo>
                      <a:pt x="24" y="62"/>
                    </a:lnTo>
                    <a:close/>
                    <a:moveTo>
                      <a:pt x="7" y="32"/>
                    </a:moveTo>
                    <a:cubicBezTo>
                      <a:pt x="21" y="50"/>
                      <a:pt x="21" y="50"/>
                      <a:pt x="21" y="50"/>
                    </a:cubicBezTo>
                    <a:cubicBezTo>
                      <a:pt x="20" y="48"/>
                      <a:pt x="20" y="48"/>
                      <a:pt x="20" y="48"/>
                    </a:cubicBezTo>
                    <a:cubicBezTo>
                      <a:pt x="20" y="47"/>
                      <a:pt x="21" y="47"/>
                      <a:pt x="21" y="46"/>
                    </a:cubicBezTo>
                    <a:cubicBezTo>
                      <a:pt x="22" y="45"/>
                      <a:pt x="23" y="45"/>
                      <a:pt x="24" y="45"/>
                    </a:cubicBezTo>
                    <a:cubicBezTo>
                      <a:pt x="37" y="47"/>
                      <a:pt x="47" y="43"/>
                      <a:pt x="50" y="42"/>
                    </a:cubicBezTo>
                    <a:cubicBezTo>
                      <a:pt x="63" y="10"/>
                      <a:pt x="63" y="10"/>
                      <a:pt x="63" y="10"/>
                    </a:cubicBezTo>
                    <a:cubicBezTo>
                      <a:pt x="42" y="21"/>
                      <a:pt x="23" y="19"/>
                      <a:pt x="22" y="18"/>
                    </a:cubicBezTo>
                    <a:cubicBezTo>
                      <a:pt x="20" y="18"/>
                      <a:pt x="19" y="17"/>
                      <a:pt x="19" y="16"/>
                    </a:cubicBezTo>
                    <a:cubicBezTo>
                      <a:pt x="19" y="14"/>
                      <a:pt x="19" y="14"/>
                      <a:pt x="19" y="14"/>
                    </a:cubicBezTo>
                    <a:lnTo>
                      <a:pt x="7" y="3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29" name="iṣ1ïḑè">
                <a:extLst>
                  <a:ext uri="{FF2B5EF4-FFF2-40B4-BE49-F238E27FC236}">
                    <a16:creationId xmlns:a16="http://schemas.microsoft.com/office/drawing/2014/main" id="{E2A868BD-9795-48F5-BC5B-D810B6D185EE}"/>
                  </a:ext>
                </a:extLst>
              </p:cNvPr>
              <p:cNvSpPr>
                <a:spLocks noChangeArrowheads="1"/>
              </p:cNvSpPr>
              <p:nvPr/>
            </p:nvSpPr>
            <p:spPr bwMode="auto">
              <a:xfrm>
                <a:off x="3616326" y="5002213"/>
                <a:ext cx="122238" cy="179388"/>
              </a:xfrm>
              <a:custGeom>
                <a:avLst/>
                <a:gdLst>
                  <a:gd name="T0" fmla="*/ 0 w 49"/>
                  <a:gd name="T1" fmla="*/ 2147483646 h 72"/>
                  <a:gd name="T2" fmla="*/ 2147483646 w 49"/>
                  <a:gd name="T3" fmla="*/ 0 h 72"/>
                  <a:gd name="T4" fmla="*/ 2147483646 w 49"/>
                  <a:gd name="T5" fmla="*/ 2147483646 h 72"/>
                  <a:gd name="T6" fmla="*/ 2147483646 w 49"/>
                  <a:gd name="T7" fmla="*/ 2147483646 h 72"/>
                  <a:gd name="T8" fmla="*/ 2147483646 w 49"/>
                  <a:gd name="T9" fmla="*/ 2147483646 h 72"/>
                  <a:gd name="T10" fmla="*/ 0 w 49"/>
                  <a:gd name="T11" fmla="*/ 2147483646 h 72"/>
                  <a:gd name="T12" fmla="*/ 2147483646 w 49"/>
                  <a:gd name="T13" fmla="*/ 2147483646 h 72"/>
                  <a:gd name="T14" fmla="*/ 0 w 49"/>
                  <a:gd name="T15" fmla="*/ 2147483646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72">
                    <a:moveTo>
                      <a:pt x="0" y="5"/>
                    </a:moveTo>
                    <a:cubicBezTo>
                      <a:pt x="33" y="0"/>
                      <a:pt x="33" y="0"/>
                      <a:pt x="33" y="0"/>
                    </a:cubicBezTo>
                    <a:cubicBezTo>
                      <a:pt x="49" y="30"/>
                      <a:pt x="49" y="30"/>
                      <a:pt x="49" y="30"/>
                    </a:cubicBezTo>
                    <a:cubicBezTo>
                      <a:pt x="39" y="25"/>
                      <a:pt x="39" y="25"/>
                      <a:pt x="39" y="25"/>
                    </a:cubicBezTo>
                    <a:cubicBezTo>
                      <a:pt x="39" y="25"/>
                      <a:pt x="25" y="44"/>
                      <a:pt x="28" y="72"/>
                    </a:cubicBezTo>
                    <a:cubicBezTo>
                      <a:pt x="0" y="37"/>
                      <a:pt x="0" y="37"/>
                      <a:pt x="0" y="37"/>
                    </a:cubicBezTo>
                    <a:cubicBezTo>
                      <a:pt x="0" y="37"/>
                      <a:pt x="0" y="24"/>
                      <a:pt x="10" y="1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0" name="ïŝḷiďe">
                <a:extLst>
                  <a:ext uri="{FF2B5EF4-FFF2-40B4-BE49-F238E27FC236}">
                    <a16:creationId xmlns:a16="http://schemas.microsoft.com/office/drawing/2014/main" id="{D8407D79-0351-427D-B7D6-B4B283FA12AF}"/>
                  </a:ext>
                </a:extLst>
              </p:cNvPr>
              <p:cNvSpPr>
                <a:spLocks noChangeArrowheads="1"/>
              </p:cNvSpPr>
              <p:nvPr/>
            </p:nvSpPr>
            <p:spPr bwMode="auto">
              <a:xfrm>
                <a:off x="3606801" y="4995863"/>
                <a:ext cx="139700" cy="193675"/>
              </a:xfrm>
              <a:custGeom>
                <a:avLst/>
                <a:gdLst>
                  <a:gd name="T0" fmla="*/ 2147483646 w 56"/>
                  <a:gd name="T1" fmla="*/ 2147483646 h 78"/>
                  <a:gd name="T2" fmla="*/ 2147483646 w 56"/>
                  <a:gd name="T3" fmla="*/ 2147483646 h 78"/>
                  <a:gd name="T4" fmla="*/ 2147483646 w 56"/>
                  <a:gd name="T5" fmla="*/ 2147483646 h 78"/>
                  <a:gd name="T6" fmla="*/ 2147483646 w 56"/>
                  <a:gd name="T7" fmla="*/ 2147483646 h 78"/>
                  <a:gd name="T8" fmla="*/ 2147483646 w 56"/>
                  <a:gd name="T9" fmla="*/ 2147483646 h 78"/>
                  <a:gd name="T10" fmla="*/ 2147483646 w 56"/>
                  <a:gd name="T11" fmla="*/ 2147483646 h 78"/>
                  <a:gd name="T12" fmla="*/ 2147483646 w 56"/>
                  <a:gd name="T13" fmla="*/ 2147483646 h 78"/>
                  <a:gd name="T14" fmla="*/ 2147483646 w 56"/>
                  <a:gd name="T15" fmla="*/ 2147483646 h 78"/>
                  <a:gd name="T16" fmla="*/ 2147483646 w 56"/>
                  <a:gd name="T17" fmla="*/ 0 h 78"/>
                  <a:gd name="T18" fmla="*/ 2147483646 w 56"/>
                  <a:gd name="T19" fmla="*/ 2147483646 h 78"/>
                  <a:gd name="T20" fmla="*/ 2147483646 w 56"/>
                  <a:gd name="T21" fmla="*/ 2147483646 h 78"/>
                  <a:gd name="T22" fmla="*/ 2147483646 w 56"/>
                  <a:gd name="T23" fmla="*/ 2147483646 h 78"/>
                  <a:gd name="T24" fmla="*/ 2147483646 w 56"/>
                  <a:gd name="T25" fmla="*/ 2147483646 h 78"/>
                  <a:gd name="T26" fmla="*/ 2147483646 w 56"/>
                  <a:gd name="T27" fmla="*/ 2147483646 h 78"/>
                  <a:gd name="T28" fmla="*/ 2147483646 w 56"/>
                  <a:gd name="T29" fmla="*/ 2147483646 h 78"/>
                  <a:gd name="T30" fmla="*/ 2147483646 w 56"/>
                  <a:gd name="T31" fmla="*/ 2147483646 h 78"/>
                  <a:gd name="T32" fmla="*/ 2147483646 w 56"/>
                  <a:gd name="T33" fmla="*/ 2147483646 h 78"/>
                  <a:gd name="T34" fmla="*/ 2147483646 w 56"/>
                  <a:gd name="T35" fmla="*/ 2147483646 h 78"/>
                  <a:gd name="T36" fmla="*/ 2147483646 w 56"/>
                  <a:gd name="T37" fmla="*/ 2147483646 h 78"/>
                  <a:gd name="T38" fmla="*/ 2147483646 w 56"/>
                  <a:gd name="T39" fmla="*/ 2147483646 h 78"/>
                  <a:gd name="T40" fmla="*/ 2147483646 w 56"/>
                  <a:gd name="T41" fmla="*/ 2147483646 h 78"/>
                  <a:gd name="T42" fmla="*/ 2147483646 w 56"/>
                  <a:gd name="T43" fmla="*/ 2147483646 h 78"/>
                  <a:gd name="T44" fmla="*/ 2147483646 w 56"/>
                  <a:gd name="T45" fmla="*/ 2147483646 h 78"/>
                  <a:gd name="T46" fmla="*/ 2147483646 w 56"/>
                  <a:gd name="T47" fmla="*/ 2147483646 h 78"/>
                  <a:gd name="T48" fmla="*/ 2147483646 w 56"/>
                  <a:gd name="T49" fmla="*/ 2147483646 h 78"/>
                  <a:gd name="T50" fmla="*/ 2147483646 w 56"/>
                  <a:gd name="T51" fmla="*/ 2147483646 h 78"/>
                  <a:gd name="T52" fmla="*/ 2147483646 w 56"/>
                  <a:gd name="T53" fmla="*/ 2147483646 h 78"/>
                  <a:gd name="T54" fmla="*/ 2147483646 w 56"/>
                  <a:gd name="T55" fmla="*/ 2147483646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6" h="78">
                    <a:moveTo>
                      <a:pt x="32" y="78"/>
                    </a:moveTo>
                    <a:cubicBezTo>
                      <a:pt x="31" y="78"/>
                      <a:pt x="30" y="78"/>
                      <a:pt x="29" y="77"/>
                    </a:cubicBezTo>
                    <a:cubicBezTo>
                      <a:pt x="1" y="42"/>
                      <a:pt x="1" y="42"/>
                      <a:pt x="1" y="42"/>
                    </a:cubicBezTo>
                    <a:cubicBezTo>
                      <a:pt x="1" y="41"/>
                      <a:pt x="1" y="41"/>
                      <a:pt x="1" y="40"/>
                    </a:cubicBezTo>
                    <a:cubicBezTo>
                      <a:pt x="1" y="40"/>
                      <a:pt x="1" y="28"/>
                      <a:pt x="9" y="14"/>
                    </a:cubicBezTo>
                    <a:cubicBezTo>
                      <a:pt x="2" y="11"/>
                      <a:pt x="2" y="11"/>
                      <a:pt x="2" y="11"/>
                    </a:cubicBezTo>
                    <a:cubicBezTo>
                      <a:pt x="1" y="10"/>
                      <a:pt x="0" y="9"/>
                      <a:pt x="1" y="8"/>
                    </a:cubicBezTo>
                    <a:cubicBezTo>
                      <a:pt x="1" y="6"/>
                      <a:pt x="2" y="5"/>
                      <a:pt x="3" y="5"/>
                    </a:cubicBezTo>
                    <a:cubicBezTo>
                      <a:pt x="37" y="0"/>
                      <a:pt x="37" y="0"/>
                      <a:pt x="37" y="0"/>
                    </a:cubicBezTo>
                    <a:cubicBezTo>
                      <a:pt x="38" y="0"/>
                      <a:pt x="39" y="0"/>
                      <a:pt x="40" y="1"/>
                    </a:cubicBezTo>
                    <a:cubicBezTo>
                      <a:pt x="56" y="31"/>
                      <a:pt x="56" y="31"/>
                      <a:pt x="56" y="31"/>
                    </a:cubicBezTo>
                    <a:cubicBezTo>
                      <a:pt x="56" y="32"/>
                      <a:pt x="56" y="34"/>
                      <a:pt x="55" y="35"/>
                    </a:cubicBezTo>
                    <a:cubicBezTo>
                      <a:pt x="54" y="36"/>
                      <a:pt x="53" y="36"/>
                      <a:pt x="52" y="35"/>
                    </a:cubicBezTo>
                    <a:cubicBezTo>
                      <a:pt x="44" y="32"/>
                      <a:pt x="44" y="32"/>
                      <a:pt x="44" y="32"/>
                    </a:cubicBezTo>
                    <a:cubicBezTo>
                      <a:pt x="41" y="37"/>
                      <a:pt x="33" y="53"/>
                      <a:pt x="35" y="75"/>
                    </a:cubicBezTo>
                    <a:cubicBezTo>
                      <a:pt x="35" y="76"/>
                      <a:pt x="34" y="77"/>
                      <a:pt x="33" y="78"/>
                    </a:cubicBezTo>
                    <a:cubicBezTo>
                      <a:pt x="32" y="78"/>
                      <a:pt x="32" y="78"/>
                      <a:pt x="32" y="78"/>
                    </a:cubicBezTo>
                    <a:close/>
                    <a:moveTo>
                      <a:pt x="7" y="39"/>
                    </a:moveTo>
                    <a:cubicBezTo>
                      <a:pt x="28" y="66"/>
                      <a:pt x="28" y="66"/>
                      <a:pt x="28" y="66"/>
                    </a:cubicBezTo>
                    <a:cubicBezTo>
                      <a:pt x="29" y="42"/>
                      <a:pt x="40" y="27"/>
                      <a:pt x="41" y="26"/>
                    </a:cubicBezTo>
                    <a:cubicBezTo>
                      <a:pt x="41" y="25"/>
                      <a:pt x="43" y="24"/>
                      <a:pt x="44" y="25"/>
                    </a:cubicBezTo>
                    <a:cubicBezTo>
                      <a:pt x="46" y="26"/>
                      <a:pt x="46" y="26"/>
                      <a:pt x="46" y="26"/>
                    </a:cubicBezTo>
                    <a:cubicBezTo>
                      <a:pt x="36" y="6"/>
                      <a:pt x="36" y="6"/>
                      <a:pt x="36" y="6"/>
                    </a:cubicBezTo>
                    <a:cubicBezTo>
                      <a:pt x="13" y="10"/>
                      <a:pt x="13" y="10"/>
                      <a:pt x="13" y="10"/>
                    </a:cubicBezTo>
                    <a:cubicBezTo>
                      <a:pt x="15" y="10"/>
                      <a:pt x="15" y="10"/>
                      <a:pt x="15" y="10"/>
                    </a:cubicBezTo>
                    <a:cubicBezTo>
                      <a:pt x="16" y="11"/>
                      <a:pt x="16" y="11"/>
                      <a:pt x="16" y="12"/>
                    </a:cubicBezTo>
                    <a:cubicBezTo>
                      <a:pt x="17" y="13"/>
                      <a:pt x="17" y="14"/>
                      <a:pt x="16" y="15"/>
                    </a:cubicBezTo>
                    <a:cubicBezTo>
                      <a:pt x="9" y="26"/>
                      <a:pt x="7" y="36"/>
                      <a:pt x="7" y="39"/>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1" name="iṥlíḋê">
                <a:extLst>
                  <a:ext uri="{FF2B5EF4-FFF2-40B4-BE49-F238E27FC236}">
                    <a16:creationId xmlns:a16="http://schemas.microsoft.com/office/drawing/2014/main" id="{127D1954-0B2A-4742-AD51-ED4A6AD520EF}"/>
                  </a:ext>
                </a:extLst>
              </p:cNvPr>
              <p:cNvSpPr>
                <a:spLocks noChangeArrowheads="1"/>
              </p:cNvSpPr>
              <p:nvPr/>
            </p:nvSpPr>
            <p:spPr bwMode="auto">
              <a:xfrm>
                <a:off x="3616326" y="5094288"/>
                <a:ext cx="174625" cy="111125"/>
              </a:xfrm>
              <a:custGeom>
                <a:avLst/>
                <a:gdLst>
                  <a:gd name="T0" fmla="*/ 2147483646 w 70"/>
                  <a:gd name="T1" fmla="*/ 2147483646 h 44"/>
                  <a:gd name="T2" fmla="*/ 2147483646 w 70"/>
                  <a:gd name="T3" fmla="*/ 2147483646 h 44"/>
                  <a:gd name="T4" fmla="*/ 2147483646 w 70"/>
                  <a:gd name="T5" fmla="*/ 2147483646 h 44"/>
                  <a:gd name="T6" fmla="*/ 0 w 70"/>
                  <a:gd name="T7" fmla="*/ 0 h 44"/>
                  <a:gd name="T8" fmla="*/ 2147483646 w 70"/>
                  <a:gd name="T9" fmla="*/ 2147483646 h 44"/>
                  <a:gd name="T10" fmla="*/ 2147483646 w 7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44">
                    <a:moveTo>
                      <a:pt x="65" y="2"/>
                    </a:moveTo>
                    <a:cubicBezTo>
                      <a:pt x="70" y="38"/>
                      <a:pt x="70" y="38"/>
                      <a:pt x="70" y="38"/>
                    </a:cubicBezTo>
                    <a:cubicBezTo>
                      <a:pt x="70" y="38"/>
                      <a:pt x="35" y="44"/>
                      <a:pt x="28" y="35"/>
                    </a:cubicBezTo>
                    <a:cubicBezTo>
                      <a:pt x="0" y="0"/>
                      <a:pt x="0" y="0"/>
                      <a:pt x="0" y="0"/>
                    </a:cubicBezTo>
                    <a:cubicBezTo>
                      <a:pt x="11" y="3"/>
                      <a:pt x="23" y="4"/>
                      <a:pt x="35" y="3"/>
                    </a:cubicBezTo>
                    <a:lnTo>
                      <a:pt x="6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2" name="ïs1ïḑé">
                <a:extLst>
                  <a:ext uri="{FF2B5EF4-FFF2-40B4-BE49-F238E27FC236}">
                    <a16:creationId xmlns:a16="http://schemas.microsoft.com/office/drawing/2014/main" id="{F8D2DF78-4C64-4BE2-B1D3-9105ACCE457D}"/>
                  </a:ext>
                </a:extLst>
              </p:cNvPr>
              <p:cNvSpPr>
                <a:spLocks noChangeArrowheads="1"/>
              </p:cNvSpPr>
              <p:nvPr/>
            </p:nvSpPr>
            <p:spPr bwMode="auto">
              <a:xfrm>
                <a:off x="3609976" y="5087938"/>
                <a:ext cx="188913" cy="114300"/>
              </a:xfrm>
              <a:custGeom>
                <a:avLst/>
                <a:gdLst>
                  <a:gd name="T0" fmla="*/ 2147483646 w 76"/>
                  <a:gd name="T1" fmla="*/ 2147483646 h 46"/>
                  <a:gd name="T2" fmla="*/ 2147483646 w 76"/>
                  <a:gd name="T3" fmla="*/ 2147483646 h 46"/>
                  <a:gd name="T4" fmla="*/ 0 w 76"/>
                  <a:gd name="T5" fmla="*/ 2147483646 h 46"/>
                  <a:gd name="T6" fmla="*/ 0 w 76"/>
                  <a:gd name="T7" fmla="*/ 2147483646 h 46"/>
                  <a:gd name="T8" fmla="*/ 2147483646 w 76"/>
                  <a:gd name="T9" fmla="*/ 0 h 46"/>
                  <a:gd name="T10" fmla="*/ 2147483646 w 76"/>
                  <a:gd name="T11" fmla="*/ 2147483646 h 46"/>
                  <a:gd name="T12" fmla="*/ 2147483646 w 76"/>
                  <a:gd name="T13" fmla="*/ 2147483646 h 46"/>
                  <a:gd name="T14" fmla="*/ 2147483646 w 76"/>
                  <a:gd name="T15" fmla="*/ 2147483646 h 46"/>
                  <a:gd name="T16" fmla="*/ 2147483646 w 76"/>
                  <a:gd name="T17" fmla="*/ 2147483646 h 46"/>
                  <a:gd name="T18" fmla="*/ 2147483646 w 76"/>
                  <a:gd name="T19" fmla="*/ 2147483646 h 46"/>
                  <a:gd name="T20" fmla="*/ 2147483646 w 76"/>
                  <a:gd name="T21" fmla="*/ 2147483646 h 46"/>
                  <a:gd name="T22" fmla="*/ 2147483646 w 76"/>
                  <a:gd name="T23" fmla="*/ 2147483646 h 46"/>
                  <a:gd name="T24" fmla="*/ 2147483646 w 76"/>
                  <a:gd name="T25" fmla="*/ 2147483646 h 46"/>
                  <a:gd name="T26" fmla="*/ 2147483646 w 76"/>
                  <a:gd name="T27" fmla="*/ 2147483646 h 46"/>
                  <a:gd name="T28" fmla="*/ 2147483646 w 76"/>
                  <a:gd name="T29" fmla="*/ 2147483646 h 46"/>
                  <a:gd name="T30" fmla="*/ 2147483646 w 76"/>
                  <a:gd name="T31" fmla="*/ 2147483646 h 46"/>
                  <a:gd name="T32" fmla="*/ 2147483646 w 76"/>
                  <a:gd name="T33" fmla="*/ 21474836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6">
                    <a:moveTo>
                      <a:pt x="50" y="46"/>
                    </a:moveTo>
                    <a:cubicBezTo>
                      <a:pt x="41" y="46"/>
                      <a:pt x="32" y="45"/>
                      <a:pt x="28" y="40"/>
                    </a:cubicBezTo>
                    <a:cubicBezTo>
                      <a:pt x="0" y="5"/>
                      <a:pt x="0" y="5"/>
                      <a:pt x="0" y="5"/>
                    </a:cubicBezTo>
                    <a:cubicBezTo>
                      <a:pt x="0" y="4"/>
                      <a:pt x="0" y="3"/>
                      <a:pt x="0" y="2"/>
                    </a:cubicBezTo>
                    <a:cubicBezTo>
                      <a:pt x="1" y="0"/>
                      <a:pt x="2" y="0"/>
                      <a:pt x="3" y="0"/>
                    </a:cubicBezTo>
                    <a:cubicBezTo>
                      <a:pt x="15" y="3"/>
                      <a:pt x="26" y="4"/>
                      <a:pt x="38" y="3"/>
                    </a:cubicBezTo>
                    <a:cubicBezTo>
                      <a:pt x="67" y="2"/>
                      <a:pt x="67" y="2"/>
                      <a:pt x="67" y="2"/>
                    </a:cubicBezTo>
                    <a:cubicBezTo>
                      <a:pt x="69" y="1"/>
                      <a:pt x="70" y="3"/>
                      <a:pt x="71" y="4"/>
                    </a:cubicBezTo>
                    <a:cubicBezTo>
                      <a:pt x="76" y="40"/>
                      <a:pt x="76" y="40"/>
                      <a:pt x="76" y="40"/>
                    </a:cubicBezTo>
                    <a:cubicBezTo>
                      <a:pt x="76" y="42"/>
                      <a:pt x="75" y="43"/>
                      <a:pt x="74" y="44"/>
                    </a:cubicBezTo>
                    <a:cubicBezTo>
                      <a:pt x="70" y="44"/>
                      <a:pt x="60" y="46"/>
                      <a:pt x="50" y="46"/>
                    </a:cubicBezTo>
                    <a:close/>
                    <a:moveTo>
                      <a:pt x="10" y="8"/>
                    </a:moveTo>
                    <a:cubicBezTo>
                      <a:pt x="33" y="36"/>
                      <a:pt x="33" y="36"/>
                      <a:pt x="33" y="36"/>
                    </a:cubicBezTo>
                    <a:cubicBezTo>
                      <a:pt x="37" y="41"/>
                      <a:pt x="56" y="40"/>
                      <a:pt x="70" y="38"/>
                    </a:cubicBezTo>
                    <a:cubicBezTo>
                      <a:pt x="65" y="8"/>
                      <a:pt x="65" y="8"/>
                      <a:pt x="65" y="8"/>
                    </a:cubicBezTo>
                    <a:cubicBezTo>
                      <a:pt x="38" y="9"/>
                      <a:pt x="38" y="9"/>
                      <a:pt x="38" y="9"/>
                    </a:cubicBezTo>
                    <a:cubicBezTo>
                      <a:pt x="29" y="10"/>
                      <a:pt x="19" y="9"/>
                      <a:pt x="10"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3" name="iṧļïḓè">
                <a:extLst>
                  <a:ext uri="{FF2B5EF4-FFF2-40B4-BE49-F238E27FC236}">
                    <a16:creationId xmlns:a16="http://schemas.microsoft.com/office/drawing/2014/main" id="{DF889FBF-EE9A-4287-BB21-48627069A557}"/>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4" name="íŝľïďè">
                <a:extLst>
                  <a:ext uri="{FF2B5EF4-FFF2-40B4-BE49-F238E27FC236}">
                    <a16:creationId xmlns:a16="http://schemas.microsoft.com/office/drawing/2014/main" id="{7D6DBBA8-9CDD-4B0A-9C7B-B6BD63CFF969}"/>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5" name="îṥľîḑe">
                <a:extLst>
                  <a:ext uri="{FF2B5EF4-FFF2-40B4-BE49-F238E27FC236}">
                    <a16:creationId xmlns:a16="http://schemas.microsoft.com/office/drawing/2014/main" id="{5A8210AD-A4B9-4E70-8AA7-7DC2633AE563}"/>
                  </a:ext>
                </a:extLst>
              </p:cNvPr>
              <p:cNvSpPr>
                <a:spLocks noChangeArrowheads="1"/>
              </p:cNvSpPr>
              <p:nvPr/>
            </p:nvSpPr>
            <p:spPr bwMode="auto">
              <a:xfrm>
                <a:off x="3217863" y="5516563"/>
                <a:ext cx="5759450" cy="619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36" name="íṥḻîdé">
                <a:extLst>
                  <a:ext uri="{FF2B5EF4-FFF2-40B4-BE49-F238E27FC236}">
                    <a16:creationId xmlns:a16="http://schemas.microsoft.com/office/drawing/2014/main" id="{A721C2B2-6C4A-4F7C-9B7C-C5899D9AB998}"/>
                  </a:ext>
                </a:extLst>
              </p:cNvPr>
              <p:cNvSpPr>
                <a:spLocks noChangeArrowheads="1"/>
              </p:cNvSpPr>
              <p:nvPr/>
            </p:nvSpPr>
            <p:spPr bwMode="auto">
              <a:xfrm>
                <a:off x="3217863" y="5516563"/>
                <a:ext cx="575945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37" name="íṣḷiďè">
                <a:extLst>
                  <a:ext uri="{FF2B5EF4-FFF2-40B4-BE49-F238E27FC236}">
                    <a16:creationId xmlns:a16="http://schemas.microsoft.com/office/drawing/2014/main" id="{27548BD1-0F96-4C6B-B5AB-53E83B5B221C}"/>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8" name="is1îďê">
                <a:extLst>
                  <a:ext uri="{FF2B5EF4-FFF2-40B4-BE49-F238E27FC236}">
                    <a16:creationId xmlns:a16="http://schemas.microsoft.com/office/drawing/2014/main" id="{5970B1B8-698D-4225-9A55-2CA188F0F8E0}"/>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39" name="îšḻíḓe">
                <a:extLst>
                  <a:ext uri="{FF2B5EF4-FFF2-40B4-BE49-F238E27FC236}">
                    <a16:creationId xmlns:a16="http://schemas.microsoft.com/office/drawing/2014/main" id="{30D55024-551D-40A5-A544-02EBF67E8D70}"/>
                  </a:ext>
                </a:extLst>
              </p:cNvPr>
              <p:cNvSpPr>
                <a:spLocks noChangeArrowheads="1"/>
              </p:cNvSpPr>
              <p:nvPr/>
            </p:nvSpPr>
            <p:spPr bwMode="auto">
              <a:xfrm>
                <a:off x="4475163" y="4741863"/>
                <a:ext cx="3232150" cy="144463"/>
              </a:xfrm>
              <a:custGeom>
                <a:avLst/>
                <a:gdLst>
                  <a:gd name="T0" fmla="*/ 2147483646 w 1295"/>
                  <a:gd name="T1" fmla="*/ 2147483646 h 58"/>
                  <a:gd name="T2" fmla="*/ 2147483646 w 1295"/>
                  <a:gd name="T3" fmla="*/ 2147483646 h 58"/>
                  <a:gd name="T4" fmla="*/ 0 w 1295"/>
                  <a:gd name="T5" fmla="*/ 2147483646 h 58"/>
                  <a:gd name="T6" fmla="*/ 2147483646 w 1295"/>
                  <a:gd name="T7" fmla="*/ 0 h 58"/>
                  <a:gd name="T8" fmla="*/ 2147483646 w 1295"/>
                  <a:gd name="T9" fmla="*/ 0 h 58"/>
                  <a:gd name="T10" fmla="*/ 2147483646 w 1295"/>
                  <a:gd name="T11" fmla="*/ 2147483646 h 58"/>
                  <a:gd name="T12" fmla="*/ 2147483646 w 1295"/>
                  <a:gd name="T13" fmla="*/ 214748364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5" h="58">
                    <a:moveTo>
                      <a:pt x="1266" y="58"/>
                    </a:moveTo>
                    <a:cubicBezTo>
                      <a:pt x="29" y="58"/>
                      <a:pt x="29" y="58"/>
                      <a:pt x="29" y="58"/>
                    </a:cubicBezTo>
                    <a:cubicBezTo>
                      <a:pt x="13" y="58"/>
                      <a:pt x="0" y="45"/>
                      <a:pt x="0" y="29"/>
                    </a:cubicBezTo>
                    <a:cubicBezTo>
                      <a:pt x="0" y="13"/>
                      <a:pt x="13" y="0"/>
                      <a:pt x="29" y="0"/>
                    </a:cubicBezTo>
                    <a:cubicBezTo>
                      <a:pt x="1266" y="0"/>
                      <a:pt x="1266" y="0"/>
                      <a:pt x="1266" y="0"/>
                    </a:cubicBezTo>
                    <a:cubicBezTo>
                      <a:pt x="1282" y="0"/>
                      <a:pt x="1295" y="13"/>
                      <a:pt x="1295" y="29"/>
                    </a:cubicBezTo>
                    <a:cubicBezTo>
                      <a:pt x="1295" y="45"/>
                      <a:pt x="1282" y="58"/>
                      <a:pt x="1266" y="58"/>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0" name="î$ḷïḓé">
                <a:extLst>
                  <a:ext uri="{FF2B5EF4-FFF2-40B4-BE49-F238E27FC236}">
                    <a16:creationId xmlns:a16="http://schemas.microsoft.com/office/drawing/2014/main" id="{1A4EBBFA-C000-4A3D-B633-7840E8BDA8AC}"/>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cubicBezTo>
                      <a:pt x="33" y="8"/>
                      <a:pt x="33" y="8"/>
                      <a:pt x="33"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1" name="ísļiḓê">
                <a:extLst>
                  <a:ext uri="{FF2B5EF4-FFF2-40B4-BE49-F238E27FC236}">
                    <a16:creationId xmlns:a16="http://schemas.microsoft.com/office/drawing/2014/main" id="{487C5D49-B006-4510-A19B-74E540B29359}"/>
                  </a:ext>
                </a:extLst>
              </p:cNvPr>
              <p:cNvSpPr>
                <a:spLocks noChangeArrowheads="1"/>
              </p:cNvSpPr>
              <p:nvPr/>
            </p:nvSpPr>
            <p:spPr bwMode="auto">
              <a:xfrm>
                <a:off x="4308476" y="2871788"/>
                <a:ext cx="3565525" cy="314325"/>
              </a:xfrm>
              <a:custGeom>
                <a:avLst/>
                <a:gdLst>
                  <a:gd name="T0" fmla="*/ 2147483646 w 1429"/>
                  <a:gd name="T1" fmla="*/ 2147483646 h 126"/>
                  <a:gd name="T2" fmla="*/ 0 w 1429"/>
                  <a:gd name="T3" fmla="*/ 2147483646 h 126"/>
                  <a:gd name="T4" fmla="*/ 0 w 1429"/>
                  <a:gd name="T5" fmla="*/ 2147483646 h 126"/>
                  <a:gd name="T6" fmla="*/ 2147483646 w 1429"/>
                  <a:gd name="T7" fmla="*/ 0 h 126"/>
                  <a:gd name="T8" fmla="*/ 2147483646 w 1429"/>
                  <a:gd name="T9" fmla="*/ 0 h 126"/>
                  <a:gd name="T10" fmla="*/ 2147483646 w 1429"/>
                  <a:gd name="T11" fmla="*/ 2147483646 h 126"/>
                  <a:gd name="T12" fmla="*/ 2147483646 w 1429"/>
                  <a:gd name="T13" fmla="*/ 2147483646 h 126"/>
                  <a:gd name="T14" fmla="*/ 2147483646 w 1429"/>
                  <a:gd name="T15" fmla="*/ 2147483646 h 126"/>
                  <a:gd name="T16" fmla="*/ 2147483646 w 1429"/>
                  <a:gd name="T17" fmla="*/ 2147483646 h 126"/>
                  <a:gd name="T18" fmla="*/ 2147483646 w 1429"/>
                  <a:gd name="T19" fmla="*/ 2147483646 h 126"/>
                  <a:gd name="T20" fmla="*/ 2147483646 w 1429"/>
                  <a:gd name="T21" fmla="*/ 2147483646 h 126"/>
                  <a:gd name="T22" fmla="*/ 2147483646 w 1429"/>
                  <a:gd name="T23" fmla="*/ 214748364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29" h="126">
                    <a:moveTo>
                      <a:pt x="1429" y="126"/>
                    </a:moveTo>
                    <a:cubicBezTo>
                      <a:pt x="0" y="126"/>
                      <a:pt x="0" y="126"/>
                      <a:pt x="0" y="126"/>
                    </a:cubicBezTo>
                    <a:cubicBezTo>
                      <a:pt x="0" y="122"/>
                      <a:pt x="0" y="122"/>
                      <a:pt x="0" y="122"/>
                    </a:cubicBezTo>
                    <a:cubicBezTo>
                      <a:pt x="0" y="55"/>
                      <a:pt x="55" y="0"/>
                      <a:pt x="122" y="0"/>
                    </a:cubicBezTo>
                    <a:cubicBezTo>
                      <a:pt x="1307" y="0"/>
                      <a:pt x="1307" y="0"/>
                      <a:pt x="1307" y="0"/>
                    </a:cubicBezTo>
                    <a:cubicBezTo>
                      <a:pt x="1375" y="0"/>
                      <a:pt x="1429" y="55"/>
                      <a:pt x="1429" y="122"/>
                    </a:cubicBezTo>
                    <a:lnTo>
                      <a:pt x="1429" y="126"/>
                    </a:lnTo>
                    <a:close/>
                    <a:moveTo>
                      <a:pt x="9" y="118"/>
                    </a:moveTo>
                    <a:cubicBezTo>
                      <a:pt x="1421" y="118"/>
                      <a:pt x="1421" y="118"/>
                      <a:pt x="1421" y="118"/>
                    </a:cubicBezTo>
                    <a:cubicBezTo>
                      <a:pt x="1419" y="57"/>
                      <a:pt x="1369" y="8"/>
                      <a:pt x="1307" y="8"/>
                    </a:cubicBezTo>
                    <a:cubicBezTo>
                      <a:pt x="122" y="8"/>
                      <a:pt x="122" y="8"/>
                      <a:pt x="122" y="8"/>
                    </a:cubicBezTo>
                    <a:cubicBezTo>
                      <a:pt x="61" y="8"/>
                      <a:pt x="11" y="57"/>
                      <a:pt x="9" y="11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2" name="îṥļïḍe">
                <a:extLst>
                  <a:ext uri="{FF2B5EF4-FFF2-40B4-BE49-F238E27FC236}">
                    <a16:creationId xmlns:a16="http://schemas.microsoft.com/office/drawing/2014/main" id="{43FE3655-7FE5-4E14-BF7A-1690F99C651E}"/>
                  </a:ext>
                </a:extLst>
              </p:cNvPr>
              <p:cNvSpPr>
                <a:spLocks noChangeArrowheads="1"/>
              </p:cNvSpPr>
              <p:nvPr/>
            </p:nvSpPr>
            <p:spPr bwMode="auto">
              <a:xfrm>
                <a:off x="4487863" y="4751388"/>
                <a:ext cx="3208338" cy="53975"/>
              </a:xfrm>
              <a:custGeom>
                <a:avLst/>
                <a:gdLst>
                  <a:gd name="T0" fmla="*/ 2147483646 w 1286"/>
                  <a:gd name="T1" fmla="*/ 0 h 22"/>
                  <a:gd name="T2" fmla="*/ 2147483646 w 1286"/>
                  <a:gd name="T3" fmla="*/ 0 h 22"/>
                  <a:gd name="T4" fmla="*/ 0 w 1286"/>
                  <a:gd name="T5" fmla="*/ 2147483646 h 22"/>
                  <a:gd name="T6" fmla="*/ 2147483646 w 1286"/>
                  <a:gd name="T7" fmla="*/ 2147483646 h 22"/>
                  <a:gd name="T8" fmla="*/ 2147483646 w 128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6" h="22">
                    <a:moveTo>
                      <a:pt x="1261" y="0"/>
                    </a:moveTo>
                    <a:cubicBezTo>
                      <a:pt x="24" y="0"/>
                      <a:pt x="24" y="0"/>
                      <a:pt x="24" y="0"/>
                    </a:cubicBezTo>
                    <a:cubicBezTo>
                      <a:pt x="12" y="0"/>
                      <a:pt x="2" y="10"/>
                      <a:pt x="0" y="22"/>
                    </a:cubicBezTo>
                    <a:cubicBezTo>
                      <a:pt x="1286" y="22"/>
                      <a:pt x="1286" y="22"/>
                      <a:pt x="1286" y="22"/>
                    </a:cubicBezTo>
                    <a:cubicBezTo>
                      <a:pt x="1284" y="10"/>
                      <a:pt x="1274" y="0"/>
                      <a:pt x="1261" y="0"/>
                    </a:cubicBezTo>
                  </a:path>
                </a:pathLst>
              </a:custGeom>
              <a:solidFill>
                <a:srgbClr val="A1D6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3" name="î$ḷiďê">
                <a:extLst>
                  <a:ext uri="{FF2B5EF4-FFF2-40B4-BE49-F238E27FC236}">
                    <a16:creationId xmlns:a16="http://schemas.microsoft.com/office/drawing/2014/main" id="{D0C40164-FC0A-4A41-80C2-C567D3048F2B}"/>
                  </a:ext>
                </a:extLst>
              </p:cNvPr>
              <p:cNvSpPr>
                <a:spLocks noChangeArrowheads="1"/>
              </p:cNvSpPr>
              <p:nvPr/>
            </p:nvSpPr>
            <p:spPr bwMode="auto">
              <a:xfrm>
                <a:off x="4478338" y="4741863"/>
                <a:ext cx="3228975" cy="63500"/>
              </a:xfrm>
              <a:custGeom>
                <a:avLst/>
                <a:gdLst>
                  <a:gd name="T0" fmla="*/ 2147483646 w 1294"/>
                  <a:gd name="T1" fmla="*/ 0 h 26"/>
                  <a:gd name="T2" fmla="*/ 2147483646 w 1294"/>
                  <a:gd name="T3" fmla="*/ 0 h 26"/>
                  <a:gd name="T4" fmla="*/ 0 w 1294"/>
                  <a:gd name="T5" fmla="*/ 2147483646 h 26"/>
                  <a:gd name="T6" fmla="*/ 2147483646 w 1294"/>
                  <a:gd name="T7" fmla="*/ 2147483646 h 26"/>
                  <a:gd name="T8" fmla="*/ 2147483646 w 1294"/>
                  <a:gd name="T9" fmla="*/ 2147483646 h 26"/>
                  <a:gd name="T10" fmla="*/ 2147483646 w 1294"/>
                  <a:gd name="T11" fmla="*/ 2147483646 h 26"/>
                  <a:gd name="T12" fmla="*/ 2147483646 w 1294"/>
                  <a:gd name="T13" fmla="*/ 2147483646 h 26"/>
                  <a:gd name="T14" fmla="*/ 2147483646 w 1294"/>
                  <a:gd name="T15" fmla="*/ 2147483646 h 26"/>
                  <a:gd name="T16" fmla="*/ 2147483646 w 129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4" h="26">
                    <a:moveTo>
                      <a:pt x="1265" y="0"/>
                    </a:moveTo>
                    <a:cubicBezTo>
                      <a:pt x="28" y="0"/>
                      <a:pt x="28" y="0"/>
                      <a:pt x="28" y="0"/>
                    </a:cubicBezTo>
                    <a:cubicBezTo>
                      <a:pt x="14" y="0"/>
                      <a:pt x="2" y="11"/>
                      <a:pt x="0" y="26"/>
                    </a:cubicBezTo>
                    <a:cubicBezTo>
                      <a:pt x="4" y="26"/>
                      <a:pt x="4" y="26"/>
                      <a:pt x="4" y="26"/>
                    </a:cubicBezTo>
                    <a:cubicBezTo>
                      <a:pt x="6" y="14"/>
                      <a:pt x="16" y="4"/>
                      <a:pt x="28" y="4"/>
                    </a:cubicBezTo>
                    <a:cubicBezTo>
                      <a:pt x="1265" y="4"/>
                      <a:pt x="1265" y="4"/>
                      <a:pt x="1265" y="4"/>
                    </a:cubicBezTo>
                    <a:cubicBezTo>
                      <a:pt x="1278" y="4"/>
                      <a:pt x="1288" y="14"/>
                      <a:pt x="1290" y="26"/>
                    </a:cubicBezTo>
                    <a:cubicBezTo>
                      <a:pt x="1294" y="26"/>
                      <a:pt x="1294" y="26"/>
                      <a:pt x="1294" y="26"/>
                    </a:cubicBezTo>
                    <a:cubicBezTo>
                      <a:pt x="1292" y="11"/>
                      <a:pt x="1280" y="0"/>
                      <a:pt x="1265" y="0"/>
                    </a:cubicBezTo>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4" name="iSḷîďé">
                <a:extLst>
                  <a:ext uri="{FF2B5EF4-FFF2-40B4-BE49-F238E27FC236}">
                    <a16:creationId xmlns:a16="http://schemas.microsoft.com/office/drawing/2014/main" id="{CA744301-94BC-4486-ABD1-E4C000BC19DA}"/>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close/>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lnTo>
                      <a:pt x="33"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5" name="išḷïdê">
                <a:extLst>
                  <a:ext uri="{FF2B5EF4-FFF2-40B4-BE49-F238E27FC236}">
                    <a16:creationId xmlns:a16="http://schemas.microsoft.com/office/drawing/2014/main" id="{D89104C1-5BC2-4B60-86F4-C9BA323B1925}"/>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6" name="iṣḻiḓê">
                <a:extLst>
                  <a:ext uri="{FF2B5EF4-FFF2-40B4-BE49-F238E27FC236}">
                    <a16:creationId xmlns:a16="http://schemas.microsoft.com/office/drawing/2014/main" id="{4E49C125-9AEF-4046-BBB8-65C404D092DA}"/>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7" name="îsľiḓè">
                <a:extLst>
                  <a:ext uri="{FF2B5EF4-FFF2-40B4-BE49-F238E27FC236}">
                    <a16:creationId xmlns:a16="http://schemas.microsoft.com/office/drawing/2014/main" id="{1AD51232-BAE4-4A78-A432-5466A33BDE50}"/>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8" name="iŝľïḓé">
                <a:extLst>
                  <a:ext uri="{FF2B5EF4-FFF2-40B4-BE49-F238E27FC236}">
                    <a16:creationId xmlns:a16="http://schemas.microsoft.com/office/drawing/2014/main" id="{F2ABE652-5E8A-4B08-9218-86894D6F8420}"/>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49" name="íṡlïḑé">
                <a:extLst>
                  <a:ext uri="{FF2B5EF4-FFF2-40B4-BE49-F238E27FC236}">
                    <a16:creationId xmlns:a16="http://schemas.microsoft.com/office/drawing/2014/main" id="{C712759F-51E5-49F7-BD14-0C78E5D8BC3E}"/>
                  </a:ext>
                </a:extLst>
              </p:cNvPr>
              <p:cNvSpPr>
                <a:spLocks noChangeArrowheads="1"/>
              </p:cNvSpPr>
              <p:nvPr/>
            </p:nvSpPr>
            <p:spPr bwMode="auto">
              <a:xfrm>
                <a:off x="4052888" y="5516563"/>
                <a:ext cx="7938" cy="0"/>
              </a:xfrm>
              <a:custGeom>
                <a:avLst/>
                <a:gdLst>
                  <a:gd name="T0" fmla="*/ 2147483646 w 3"/>
                  <a:gd name="T1" fmla="*/ 0 h 1"/>
                  <a:gd name="T2" fmla="*/ 0 w 3"/>
                  <a:gd name="T3" fmla="*/ 0 h 1"/>
                  <a:gd name="T4" fmla="*/ 2147483646 w 3"/>
                  <a:gd name="T5" fmla="*/ 0 h 1"/>
                  <a:gd name="T6" fmla="*/ 2147483646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3" y="0"/>
                    </a:moveTo>
                    <a:cubicBezTo>
                      <a:pt x="2" y="0"/>
                      <a:pt x="1" y="0"/>
                      <a:pt x="0" y="0"/>
                    </a:cubicBezTo>
                    <a:cubicBezTo>
                      <a:pt x="3" y="0"/>
                      <a:pt x="3" y="0"/>
                      <a:pt x="3" y="0"/>
                    </a:cubicBezTo>
                    <a:cubicBezTo>
                      <a:pt x="3" y="0"/>
                      <a:pt x="3" y="0"/>
                      <a:pt x="3" y="0"/>
                    </a:cubicBezTo>
                  </a:path>
                </a:pathLst>
              </a:custGeom>
              <a:solidFill>
                <a:srgbClr val="80B1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0" name="ïṣlïďê">
                <a:extLst>
                  <a:ext uri="{FF2B5EF4-FFF2-40B4-BE49-F238E27FC236}">
                    <a16:creationId xmlns:a16="http://schemas.microsoft.com/office/drawing/2014/main" id="{B96AA299-F9CB-460B-B512-7CFEE83DD9D3}"/>
                  </a:ext>
                </a:extLst>
              </p:cNvPr>
              <p:cNvSpPr>
                <a:spLocks noChangeArrowheads="1"/>
              </p:cNvSpPr>
              <p:nvPr/>
            </p:nvSpPr>
            <p:spPr bwMode="auto">
              <a:xfrm>
                <a:off x="3609976" y="5505450"/>
                <a:ext cx="450850" cy="11113"/>
              </a:xfrm>
              <a:custGeom>
                <a:avLst/>
                <a:gdLst>
                  <a:gd name="T0" fmla="*/ 2147483646 w 181"/>
                  <a:gd name="T1" fmla="*/ 0 h 4"/>
                  <a:gd name="T2" fmla="*/ 2147483646 w 181"/>
                  <a:gd name="T3" fmla="*/ 0 h 4"/>
                  <a:gd name="T4" fmla="*/ 0 w 181"/>
                  <a:gd name="T5" fmla="*/ 2147483646 h 4"/>
                  <a:gd name="T6" fmla="*/ 2147483646 w 181"/>
                  <a:gd name="T7" fmla="*/ 2147483646 h 4"/>
                  <a:gd name="T8" fmla="*/ 2147483646 w 181"/>
                  <a:gd name="T9" fmla="*/ 2147483646 h 4"/>
                  <a:gd name="T10" fmla="*/ 2147483646 w 181"/>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4">
                    <a:moveTo>
                      <a:pt x="160" y="0"/>
                    </a:moveTo>
                    <a:cubicBezTo>
                      <a:pt x="25" y="0"/>
                      <a:pt x="25" y="0"/>
                      <a:pt x="25" y="0"/>
                    </a:cubicBezTo>
                    <a:cubicBezTo>
                      <a:pt x="17" y="0"/>
                      <a:pt x="8" y="1"/>
                      <a:pt x="0" y="4"/>
                    </a:cubicBezTo>
                    <a:cubicBezTo>
                      <a:pt x="178" y="4"/>
                      <a:pt x="178" y="4"/>
                      <a:pt x="178" y="4"/>
                    </a:cubicBezTo>
                    <a:cubicBezTo>
                      <a:pt x="179" y="4"/>
                      <a:pt x="180" y="4"/>
                      <a:pt x="181" y="4"/>
                    </a:cubicBezTo>
                    <a:cubicBezTo>
                      <a:pt x="174" y="1"/>
                      <a:pt x="167" y="0"/>
                      <a:pt x="160" y="0"/>
                    </a:cubicBezTo>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1" name="işļîďê">
                <a:extLst>
                  <a:ext uri="{FF2B5EF4-FFF2-40B4-BE49-F238E27FC236}">
                    <a16:creationId xmlns:a16="http://schemas.microsoft.com/office/drawing/2014/main" id="{0E564DE7-B97E-4FF4-9FED-03255FD55180}"/>
                  </a:ext>
                </a:extLst>
              </p:cNvPr>
              <p:cNvSpPr>
                <a:spLocks noChangeArrowheads="1"/>
              </p:cNvSpPr>
              <p:nvPr/>
            </p:nvSpPr>
            <p:spPr bwMode="auto">
              <a:xfrm>
                <a:off x="3519488" y="5516563"/>
                <a:ext cx="614363" cy="61913"/>
              </a:xfrm>
              <a:custGeom>
                <a:avLst/>
                <a:gdLst>
                  <a:gd name="T0" fmla="*/ 2147483646 w 246"/>
                  <a:gd name="T1" fmla="*/ 0 h 25"/>
                  <a:gd name="T2" fmla="*/ 2147483646 w 246"/>
                  <a:gd name="T3" fmla="*/ 0 h 25"/>
                  <a:gd name="T4" fmla="*/ 2147483646 w 246"/>
                  <a:gd name="T5" fmla="*/ 0 h 25"/>
                  <a:gd name="T6" fmla="*/ 0 w 246"/>
                  <a:gd name="T7" fmla="*/ 2147483646 h 25"/>
                  <a:gd name="T8" fmla="*/ 2147483646 w 246"/>
                  <a:gd name="T9" fmla="*/ 2147483646 h 25"/>
                  <a:gd name="T10" fmla="*/ 2147483646 w 246"/>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6" h="25">
                    <a:moveTo>
                      <a:pt x="217" y="0"/>
                    </a:moveTo>
                    <a:cubicBezTo>
                      <a:pt x="214" y="0"/>
                      <a:pt x="214" y="0"/>
                      <a:pt x="214" y="0"/>
                    </a:cubicBezTo>
                    <a:cubicBezTo>
                      <a:pt x="36" y="0"/>
                      <a:pt x="36" y="0"/>
                      <a:pt x="36" y="0"/>
                    </a:cubicBezTo>
                    <a:cubicBezTo>
                      <a:pt x="22" y="5"/>
                      <a:pt x="10" y="13"/>
                      <a:pt x="0" y="25"/>
                    </a:cubicBezTo>
                    <a:cubicBezTo>
                      <a:pt x="246" y="25"/>
                      <a:pt x="246" y="25"/>
                      <a:pt x="246" y="25"/>
                    </a:cubicBezTo>
                    <a:cubicBezTo>
                      <a:pt x="239" y="13"/>
                      <a:pt x="229" y="5"/>
                      <a:pt x="217" y="0"/>
                    </a:cubicBezTo>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2" name="iṩľiḍê">
                <a:extLst>
                  <a:ext uri="{FF2B5EF4-FFF2-40B4-BE49-F238E27FC236}">
                    <a16:creationId xmlns:a16="http://schemas.microsoft.com/office/drawing/2014/main" id="{BB740AC8-EA54-4434-B371-5647BD00C1C4}"/>
                  </a:ext>
                </a:extLst>
              </p:cNvPr>
              <p:cNvSpPr>
                <a:spLocks noChangeArrowheads="1"/>
              </p:cNvSpPr>
              <p:nvPr/>
            </p:nvSpPr>
            <p:spPr bwMode="auto">
              <a:xfrm>
                <a:off x="8108951" y="3925888"/>
                <a:ext cx="547688" cy="1905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53" name="íSlíḍe">
                <a:extLst>
                  <a:ext uri="{FF2B5EF4-FFF2-40B4-BE49-F238E27FC236}">
                    <a16:creationId xmlns:a16="http://schemas.microsoft.com/office/drawing/2014/main" id="{3D47EBD2-ABC2-4D33-A601-64996B07E655}"/>
                  </a:ext>
                </a:extLst>
              </p:cNvPr>
              <p:cNvSpPr>
                <a:spLocks noChangeArrowheads="1"/>
              </p:cNvSpPr>
              <p:nvPr/>
            </p:nvSpPr>
            <p:spPr bwMode="auto">
              <a:xfrm>
                <a:off x="8097838" y="3916363"/>
                <a:ext cx="569913" cy="209550"/>
              </a:xfrm>
              <a:custGeom>
                <a:avLst/>
                <a:gdLst>
                  <a:gd name="T0" fmla="*/ 2147483646 w 359"/>
                  <a:gd name="T1" fmla="*/ 2147483646 h 132"/>
                  <a:gd name="T2" fmla="*/ 0 w 359"/>
                  <a:gd name="T3" fmla="*/ 2147483646 h 132"/>
                  <a:gd name="T4" fmla="*/ 0 w 359"/>
                  <a:gd name="T5" fmla="*/ 0 h 132"/>
                  <a:gd name="T6" fmla="*/ 2147483646 w 359"/>
                  <a:gd name="T7" fmla="*/ 0 h 132"/>
                  <a:gd name="T8" fmla="*/ 2147483646 w 359"/>
                  <a:gd name="T9" fmla="*/ 2147483646 h 132"/>
                  <a:gd name="T10" fmla="*/ 2147483646 w 359"/>
                  <a:gd name="T11" fmla="*/ 2147483646 h 132"/>
                  <a:gd name="T12" fmla="*/ 2147483646 w 359"/>
                  <a:gd name="T13" fmla="*/ 2147483646 h 132"/>
                  <a:gd name="T14" fmla="*/ 2147483646 w 359"/>
                  <a:gd name="T15" fmla="*/ 2147483646 h 132"/>
                  <a:gd name="T16" fmla="*/ 2147483646 w 359"/>
                  <a:gd name="T17" fmla="*/ 2147483646 h 132"/>
                  <a:gd name="T18" fmla="*/ 2147483646 w 359"/>
                  <a:gd name="T19" fmla="*/ 2147483646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9" h="132">
                    <a:moveTo>
                      <a:pt x="359" y="132"/>
                    </a:moveTo>
                    <a:lnTo>
                      <a:pt x="0" y="132"/>
                    </a:lnTo>
                    <a:lnTo>
                      <a:pt x="0" y="0"/>
                    </a:lnTo>
                    <a:lnTo>
                      <a:pt x="359" y="0"/>
                    </a:lnTo>
                    <a:lnTo>
                      <a:pt x="359" y="132"/>
                    </a:lnTo>
                    <a:close/>
                    <a:moveTo>
                      <a:pt x="13" y="119"/>
                    </a:moveTo>
                    <a:lnTo>
                      <a:pt x="346" y="119"/>
                    </a:lnTo>
                    <a:lnTo>
                      <a:pt x="346" y="12"/>
                    </a:lnTo>
                    <a:lnTo>
                      <a:pt x="13" y="12"/>
                    </a:lnTo>
                    <a:lnTo>
                      <a:pt x="13" y="11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4" name="iṡ1iḑé">
                <a:extLst>
                  <a:ext uri="{FF2B5EF4-FFF2-40B4-BE49-F238E27FC236}">
                    <a16:creationId xmlns:a16="http://schemas.microsoft.com/office/drawing/2014/main" id="{9E5E8D91-2EDF-4A1F-B46F-FB7DCDE11706}"/>
                  </a:ext>
                </a:extLst>
              </p:cNvPr>
              <p:cNvSpPr>
                <a:spLocks noChangeArrowheads="1"/>
              </p:cNvSpPr>
              <p:nvPr/>
            </p:nvSpPr>
            <p:spPr bwMode="auto">
              <a:xfrm>
                <a:off x="8158163" y="3963988"/>
                <a:ext cx="446088" cy="114300"/>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55" name="îSḻíde">
                <a:extLst>
                  <a:ext uri="{FF2B5EF4-FFF2-40B4-BE49-F238E27FC236}">
                    <a16:creationId xmlns:a16="http://schemas.microsoft.com/office/drawing/2014/main" id="{CFAE6B3E-BD1B-4DEF-AA68-7E96E9BCD80A}"/>
                  </a:ext>
                </a:extLst>
              </p:cNvPr>
              <p:cNvSpPr>
                <a:spLocks noChangeArrowheads="1"/>
              </p:cNvSpPr>
              <p:nvPr/>
            </p:nvSpPr>
            <p:spPr bwMode="auto">
              <a:xfrm>
                <a:off x="7904163" y="2822575"/>
                <a:ext cx="960438" cy="957263"/>
              </a:xfrm>
              <a:prstGeom prst="ellipse">
                <a:avLst/>
              </a:pr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56" name="îšlîdê">
                <a:extLst>
                  <a:ext uri="{FF2B5EF4-FFF2-40B4-BE49-F238E27FC236}">
                    <a16:creationId xmlns:a16="http://schemas.microsoft.com/office/drawing/2014/main" id="{34922596-0C61-4AA8-AF1F-8744C94BF319}"/>
                  </a:ext>
                </a:extLst>
              </p:cNvPr>
              <p:cNvSpPr>
                <a:spLocks noChangeArrowheads="1"/>
              </p:cNvSpPr>
              <p:nvPr/>
            </p:nvSpPr>
            <p:spPr bwMode="auto">
              <a:xfrm>
                <a:off x="7893051" y="2811463"/>
                <a:ext cx="981075" cy="977900"/>
              </a:xfrm>
              <a:custGeom>
                <a:avLst/>
                <a:gdLst>
                  <a:gd name="T0" fmla="*/ 2147483646 w 393"/>
                  <a:gd name="T1" fmla="*/ 2147483646 h 392"/>
                  <a:gd name="T2" fmla="*/ 0 w 393"/>
                  <a:gd name="T3" fmla="*/ 2147483646 h 392"/>
                  <a:gd name="T4" fmla="*/ 2147483646 w 393"/>
                  <a:gd name="T5" fmla="*/ 0 h 392"/>
                  <a:gd name="T6" fmla="*/ 2147483646 w 393"/>
                  <a:gd name="T7" fmla="*/ 2147483646 h 392"/>
                  <a:gd name="T8" fmla="*/ 2147483646 w 393"/>
                  <a:gd name="T9" fmla="*/ 2147483646 h 392"/>
                  <a:gd name="T10" fmla="*/ 2147483646 w 393"/>
                  <a:gd name="T11" fmla="*/ 2147483646 h 392"/>
                  <a:gd name="T12" fmla="*/ 2147483646 w 393"/>
                  <a:gd name="T13" fmla="*/ 2147483646 h 392"/>
                  <a:gd name="T14" fmla="*/ 2147483646 w 393"/>
                  <a:gd name="T15" fmla="*/ 2147483646 h 392"/>
                  <a:gd name="T16" fmla="*/ 2147483646 w 393"/>
                  <a:gd name="T17" fmla="*/ 2147483646 h 392"/>
                  <a:gd name="T18" fmla="*/ 2147483646 w 393"/>
                  <a:gd name="T19" fmla="*/ 2147483646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3" h="392">
                    <a:moveTo>
                      <a:pt x="197" y="392"/>
                    </a:moveTo>
                    <a:cubicBezTo>
                      <a:pt x="88" y="392"/>
                      <a:pt x="0" y="304"/>
                      <a:pt x="0" y="196"/>
                    </a:cubicBezTo>
                    <a:cubicBezTo>
                      <a:pt x="0" y="88"/>
                      <a:pt x="88" y="0"/>
                      <a:pt x="197" y="0"/>
                    </a:cubicBezTo>
                    <a:cubicBezTo>
                      <a:pt x="305" y="0"/>
                      <a:pt x="393" y="88"/>
                      <a:pt x="393" y="196"/>
                    </a:cubicBezTo>
                    <a:cubicBezTo>
                      <a:pt x="393" y="304"/>
                      <a:pt x="305" y="392"/>
                      <a:pt x="197" y="392"/>
                    </a:cubicBezTo>
                    <a:close/>
                    <a:moveTo>
                      <a:pt x="197" y="8"/>
                    </a:moveTo>
                    <a:cubicBezTo>
                      <a:pt x="93" y="8"/>
                      <a:pt x="8" y="92"/>
                      <a:pt x="8" y="196"/>
                    </a:cubicBezTo>
                    <a:cubicBezTo>
                      <a:pt x="8" y="300"/>
                      <a:pt x="93" y="384"/>
                      <a:pt x="197" y="384"/>
                    </a:cubicBezTo>
                    <a:cubicBezTo>
                      <a:pt x="300" y="384"/>
                      <a:pt x="385" y="300"/>
                      <a:pt x="385" y="196"/>
                    </a:cubicBezTo>
                    <a:cubicBezTo>
                      <a:pt x="385" y="92"/>
                      <a:pt x="300" y="8"/>
                      <a:pt x="197"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7" name="ïṥḻîḑè">
                <a:extLst>
                  <a:ext uri="{FF2B5EF4-FFF2-40B4-BE49-F238E27FC236}">
                    <a16:creationId xmlns:a16="http://schemas.microsoft.com/office/drawing/2014/main" id="{C1791215-45F4-429A-88E4-77B59E63B564}"/>
                  </a:ext>
                </a:extLst>
              </p:cNvPr>
              <p:cNvSpPr>
                <a:spLocks noChangeArrowheads="1"/>
              </p:cNvSpPr>
              <p:nvPr/>
            </p:nvSpPr>
            <p:spPr bwMode="auto">
              <a:xfrm>
                <a:off x="7969251" y="2884488"/>
                <a:ext cx="830263" cy="830263"/>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58" name="i$ḻîḑé">
                <a:extLst>
                  <a:ext uri="{FF2B5EF4-FFF2-40B4-BE49-F238E27FC236}">
                    <a16:creationId xmlns:a16="http://schemas.microsoft.com/office/drawing/2014/main" id="{F46EE4AD-FC1D-437A-9A5C-67C7BE725A37}"/>
                  </a:ext>
                </a:extLst>
              </p:cNvPr>
              <p:cNvSpPr>
                <a:spLocks noChangeArrowheads="1"/>
              </p:cNvSpPr>
              <p:nvPr/>
            </p:nvSpPr>
            <p:spPr bwMode="auto">
              <a:xfrm>
                <a:off x="7958138" y="2874963"/>
                <a:ext cx="850900" cy="849313"/>
              </a:xfrm>
              <a:custGeom>
                <a:avLst/>
                <a:gdLst>
                  <a:gd name="T0" fmla="*/ 2147483646 w 341"/>
                  <a:gd name="T1" fmla="*/ 2147483646 h 341"/>
                  <a:gd name="T2" fmla="*/ 0 w 341"/>
                  <a:gd name="T3" fmla="*/ 2147483646 h 341"/>
                  <a:gd name="T4" fmla="*/ 2147483646 w 341"/>
                  <a:gd name="T5" fmla="*/ 0 h 341"/>
                  <a:gd name="T6" fmla="*/ 2147483646 w 341"/>
                  <a:gd name="T7" fmla="*/ 2147483646 h 341"/>
                  <a:gd name="T8" fmla="*/ 2147483646 w 341"/>
                  <a:gd name="T9" fmla="*/ 2147483646 h 341"/>
                  <a:gd name="T10" fmla="*/ 2147483646 w 341"/>
                  <a:gd name="T11" fmla="*/ 2147483646 h 341"/>
                  <a:gd name="T12" fmla="*/ 2147483646 w 341"/>
                  <a:gd name="T13" fmla="*/ 2147483646 h 341"/>
                  <a:gd name="T14" fmla="*/ 2147483646 w 341"/>
                  <a:gd name="T15" fmla="*/ 2147483646 h 341"/>
                  <a:gd name="T16" fmla="*/ 2147483646 w 341"/>
                  <a:gd name="T17" fmla="*/ 2147483646 h 341"/>
                  <a:gd name="T18" fmla="*/ 2147483646 w 341"/>
                  <a:gd name="T19" fmla="*/ 2147483646 h 3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41">
                    <a:moveTo>
                      <a:pt x="171" y="341"/>
                    </a:moveTo>
                    <a:cubicBezTo>
                      <a:pt x="77" y="341"/>
                      <a:pt x="0" y="265"/>
                      <a:pt x="0" y="171"/>
                    </a:cubicBezTo>
                    <a:cubicBezTo>
                      <a:pt x="0" y="77"/>
                      <a:pt x="77" y="0"/>
                      <a:pt x="171" y="0"/>
                    </a:cubicBezTo>
                    <a:cubicBezTo>
                      <a:pt x="265" y="0"/>
                      <a:pt x="341" y="77"/>
                      <a:pt x="341" y="171"/>
                    </a:cubicBezTo>
                    <a:cubicBezTo>
                      <a:pt x="341" y="265"/>
                      <a:pt x="265" y="341"/>
                      <a:pt x="171" y="341"/>
                    </a:cubicBezTo>
                    <a:close/>
                    <a:moveTo>
                      <a:pt x="171" y="8"/>
                    </a:moveTo>
                    <a:cubicBezTo>
                      <a:pt x="81" y="8"/>
                      <a:pt x="8" y="81"/>
                      <a:pt x="8" y="171"/>
                    </a:cubicBezTo>
                    <a:cubicBezTo>
                      <a:pt x="8" y="261"/>
                      <a:pt x="81" y="333"/>
                      <a:pt x="171" y="333"/>
                    </a:cubicBezTo>
                    <a:cubicBezTo>
                      <a:pt x="260" y="333"/>
                      <a:pt x="333" y="261"/>
                      <a:pt x="333" y="171"/>
                    </a:cubicBezTo>
                    <a:cubicBezTo>
                      <a:pt x="333" y="81"/>
                      <a:pt x="260" y="8"/>
                      <a:pt x="171"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59" name="íṣ1ïḓé">
                <a:extLst>
                  <a:ext uri="{FF2B5EF4-FFF2-40B4-BE49-F238E27FC236}">
                    <a16:creationId xmlns:a16="http://schemas.microsoft.com/office/drawing/2014/main" id="{50722A4B-C603-4A22-96C7-79FB26AE4EEB}"/>
                  </a:ext>
                </a:extLst>
              </p:cNvPr>
              <p:cNvSpPr>
                <a:spLocks noChangeArrowheads="1"/>
              </p:cNvSpPr>
              <p:nvPr/>
            </p:nvSpPr>
            <p:spPr bwMode="auto">
              <a:xfrm>
                <a:off x="8061326" y="3106738"/>
                <a:ext cx="646113" cy="331788"/>
              </a:xfrm>
              <a:custGeom>
                <a:avLst/>
                <a:gdLst>
                  <a:gd name="T0" fmla="*/ 2147483646 w 259"/>
                  <a:gd name="T1" fmla="*/ 2147483646 h 133"/>
                  <a:gd name="T2" fmla="*/ 2147483646 w 259"/>
                  <a:gd name="T3" fmla="*/ 2147483646 h 133"/>
                  <a:gd name="T4" fmla="*/ 2147483646 w 259"/>
                  <a:gd name="T5" fmla="*/ 2147483646 h 133"/>
                  <a:gd name="T6" fmla="*/ 2147483646 w 259"/>
                  <a:gd name="T7" fmla="*/ 2147483646 h 133"/>
                  <a:gd name="T8" fmla="*/ 0 w 259"/>
                  <a:gd name="T9" fmla="*/ 2147483646 h 133"/>
                  <a:gd name="T10" fmla="*/ 0 w 259"/>
                  <a:gd name="T11" fmla="*/ 2147483646 h 133"/>
                  <a:gd name="T12" fmla="*/ 2147483646 w 259"/>
                  <a:gd name="T13" fmla="*/ 2147483646 h 133"/>
                  <a:gd name="T14" fmla="*/ 2147483646 w 259"/>
                  <a:gd name="T15" fmla="*/ 2147483646 h 133"/>
                  <a:gd name="T16" fmla="*/ 2147483646 w 259"/>
                  <a:gd name="T17" fmla="*/ 2147483646 h 133"/>
                  <a:gd name="T18" fmla="*/ 2147483646 w 259"/>
                  <a:gd name="T19" fmla="*/ 2147483646 h 133"/>
                  <a:gd name="T20" fmla="*/ 2147483646 w 259"/>
                  <a:gd name="T21" fmla="*/ 0 h 133"/>
                  <a:gd name="T22" fmla="*/ 2147483646 w 259"/>
                  <a:gd name="T23" fmla="*/ 0 h 133"/>
                  <a:gd name="T24" fmla="*/ 2147483646 w 259"/>
                  <a:gd name="T25" fmla="*/ 2147483646 h 133"/>
                  <a:gd name="T26" fmla="*/ 2147483646 w 259"/>
                  <a:gd name="T27" fmla="*/ 2147483646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133">
                    <a:moveTo>
                      <a:pt x="259" y="29"/>
                    </a:moveTo>
                    <a:cubicBezTo>
                      <a:pt x="259" y="110"/>
                      <a:pt x="259" y="110"/>
                      <a:pt x="259" y="110"/>
                    </a:cubicBezTo>
                    <a:cubicBezTo>
                      <a:pt x="259" y="123"/>
                      <a:pt x="249" y="133"/>
                      <a:pt x="236" y="133"/>
                    </a:cubicBezTo>
                    <a:cubicBezTo>
                      <a:pt x="23" y="133"/>
                      <a:pt x="23" y="133"/>
                      <a:pt x="23" y="133"/>
                    </a:cubicBezTo>
                    <a:cubicBezTo>
                      <a:pt x="10" y="133"/>
                      <a:pt x="0" y="123"/>
                      <a:pt x="0" y="110"/>
                    </a:cubicBezTo>
                    <a:cubicBezTo>
                      <a:pt x="0" y="89"/>
                      <a:pt x="0" y="89"/>
                      <a:pt x="0" y="89"/>
                    </a:cubicBezTo>
                    <a:cubicBezTo>
                      <a:pt x="0" y="86"/>
                      <a:pt x="0" y="83"/>
                      <a:pt x="1" y="80"/>
                    </a:cubicBezTo>
                    <a:cubicBezTo>
                      <a:pt x="2" y="68"/>
                      <a:pt x="4" y="57"/>
                      <a:pt x="9" y="46"/>
                    </a:cubicBezTo>
                    <a:cubicBezTo>
                      <a:pt x="12" y="39"/>
                      <a:pt x="15" y="32"/>
                      <a:pt x="17" y="24"/>
                    </a:cubicBezTo>
                    <a:cubicBezTo>
                      <a:pt x="17" y="23"/>
                      <a:pt x="17" y="22"/>
                      <a:pt x="18" y="21"/>
                    </a:cubicBezTo>
                    <a:cubicBezTo>
                      <a:pt x="21" y="9"/>
                      <a:pt x="32" y="0"/>
                      <a:pt x="45" y="0"/>
                    </a:cubicBezTo>
                    <a:cubicBezTo>
                      <a:pt x="230" y="0"/>
                      <a:pt x="230" y="0"/>
                      <a:pt x="230" y="0"/>
                    </a:cubicBezTo>
                    <a:cubicBezTo>
                      <a:pt x="244" y="0"/>
                      <a:pt x="256" y="10"/>
                      <a:pt x="258" y="24"/>
                    </a:cubicBezTo>
                    <a:cubicBezTo>
                      <a:pt x="259" y="25"/>
                      <a:pt x="259" y="27"/>
                      <a:pt x="259" y="29"/>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0" name="îşľïdê">
                <a:extLst>
                  <a:ext uri="{FF2B5EF4-FFF2-40B4-BE49-F238E27FC236}">
                    <a16:creationId xmlns:a16="http://schemas.microsoft.com/office/drawing/2014/main" id="{3B9CFAFE-A012-40C6-9671-170F71E4F333}"/>
                  </a:ext>
                </a:extLst>
              </p:cNvPr>
              <p:cNvSpPr>
                <a:spLocks noChangeArrowheads="1"/>
              </p:cNvSpPr>
              <p:nvPr/>
            </p:nvSpPr>
            <p:spPr bwMode="auto">
              <a:xfrm>
                <a:off x="8050213" y="3095625"/>
                <a:ext cx="666750" cy="352425"/>
              </a:xfrm>
              <a:custGeom>
                <a:avLst/>
                <a:gdLst>
                  <a:gd name="T0" fmla="*/ 2147483646 w 267"/>
                  <a:gd name="T1" fmla="*/ 2147483646 h 141"/>
                  <a:gd name="T2" fmla="*/ 2147483646 w 267"/>
                  <a:gd name="T3" fmla="*/ 2147483646 h 141"/>
                  <a:gd name="T4" fmla="*/ 0 w 267"/>
                  <a:gd name="T5" fmla="*/ 2147483646 h 141"/>
                  <a:gd name="T6" fmla="*/ 0 w 267"/>
                  <a:gd name="T7" fmla="*/ 2147483646 h 141"/>
                  <a:gd name="T8" fmla="*/ 2147483646 w 267"/>
                  <a:gd name="T9" fmla="*/ 2147483646 h 141"/>
                  <a:gd name="T10" fmla="*/ 2147483646 w 267"/>
                  <a:gd name="T11" fmla="*/ 2147483646 h 141"/>
                  <a:gd name="T12" fmla="*/ 2147483646 w 267"/>
                  <a:gd name="T13" fmla="*/ 2147483646 h 141"/>
                  <a:gd name="T14" fmla="*/ 2147483646 w 267"/>
                  <a:gd name="T15" fmla="*/ 2147483646 h 141"/>
                  <a:gd name="T16" fmla="*/ 2147483646 w 267"/>
                  <a:gd name="T17" fmla="*/ 0 h 141"/>
                  <a:gd name="T18" fmla="*/ 2147483646 w 267"/>
                  <a:gd name="T19" fmla="*/ 0 h 141"/>
                  <a:gd name="T20" fmla="*/ 2147483646 w 267"/>
                  <a:gd name="T21" fmla="*/ 2147483646 h 141"/>
                  <a:gd name="T22" fmla="*/ 2147483646 w 267"/>
                  <a:gd name="T23" fmla="*/ 2147483646 h 141"/>
                  <a:gd name="T24" fmla="*/ 2147483646 w 267"/>
                  <a:gd name="T25" fmla="*/ 2147483646 h 141"/>
                  <a:gd name="T26" fmla="*/ 2147483646 w 267"/>
                  <a:gd name="T27" fmla="*/ 2147483646 h 141"/>
                  <a:gd name="T28" fmla="*/ 2147483646 w 267"/>
                  <a:gd name="T29" fmla="*/ 2147483646 h 141"/>
                  <a:gd name="T30" fmla="*/ 2147483646 w 267"/>
                  <a:gd name="T31" fmla="*/ 2147483646 h 141"/>
                  <a:gd name="T32" fmla="*/ 2147483646 w 267"/>
                  <a:gd name="T33" fmla="*/ 2147483646 h 141"/>
                  <a:gd name="T34" fmla="*/ 2147483646 w 267"/>
                  <a:gd name="T35" fmla="*/ 2147483646 h 141"/>
                  <a:gd name="T36" fmla="*/ 2147483646 w 267"/>
                  <a:gd name="T37" fmla="*/ 2147483646 h 141"/>
                  <a:gd name="T38" fmla="*/ 2147483646 w 267"/>
                  <a:gd name="T39" fmla="*/ 2147483646 h 141"/>
                  <a:gd name="T40" fmla="*/ 2147483646 w 267"/>
                  <a:gd name="T41" fmla="*/ 2147483646 h 141"/>
                  <a:gd name="T42" fmla="*/ 2147483646 w 267"/>
                  <a:gd name="T43" fmla="*/ 2147483646 h 141"/>
                  <a:gd name="T44" fmla="*/ 2147483646 w 267"/>
                  <a:gd name="T45" fmla="*/ 2147483646 h 141"/>
                  <a:gd name="T46" fmla="*/ 2147483646 w 267"/>
                  <a:gd name="T47" fmla="*/ 2147483646 h 141"/>
                  <a:gd name="T48" fmla="*/ 2147483646 w 267"/>
                  <a:gd name="T49" fmla="*/ 2147483646 h 141"/>
                  <a:gd name="T50" fmla="*/ 2147483646 w 267"/>
                  <a:gd name="T51" fmla="*/ 2147483646 h 141"/>
                  <a:gd name="T52" fmla="*/ 2147483646 w 267"/>
                  <a:gd name="T53" fmla="*/ 2147483646 h 141"/>
                  <a:gd name="T54" fmla="*/ 2147483646 w 267"/>
                  <a:gd name="T55" fmla="*/ 2147483646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141">
                    <a:moveTo>
                      <a:pt x="240" y="141"/>
                    </a:moveTo>
                    <a:cubicBezTo>
                      <a:pt x="27" y="141"/>
                      <a:pt x="27" y="141"/>
                      <a:pt x="27" y="141"/>
                    </a:cubicBezTo>
                    <a:cubicBezTo>
                      <a:pt x="12" y="141"/>
                      <a:pt x="0" y="129"/>
                      <a:pt x="0" y="114"/>
                    </a:cubicBezTo>
                    <a:cubicBezTo>
                      <a:pt x="0" y="93"/>
                      <a:pt x="0" y="93"/>
                      <a:pt x="0" y="93"/>
                    </a:cubicBezTo>
                    <a:cubicBezTo>
                      <a:pt x="0" y="90"/>
                      <a:pt x="0" y="87"/>
                      <a:pt x="1" y="84"/>
                    </a:cubicBezTo>
                    <a:cubicBezTo>
                      <a:pt x="2" y="72"/>
                      <a:pt x="4" y="60"/>
                      <a:pt x="9" y="49"/>
                    </a:cubicBezTo>
                    <a:cubicBezTo>
                      <a:pt x="12" y="42"/>
                      <a:pt x="14" y="35"/>
                      <a:pt x="17" y="27"/>
                    </a:cubicBezTo>
                    <a:cubicBezTo>
                      <a:pt x="17" y="26"/>
                      <a:pt x="18" y="25"/>
                      <a:pt x="18" y="24"/>
                    </a:cubicBezTo>
                    <a:cubicBezTo>
                      <a:pt x="22" y="10"/>
                      <a:pt x="35" y="0"/>
                      <a:pt x="49" y="0"/>
                    </a:cubicBezTo>
                    <a:cubicBezTo>
                      <a:pt x="234" y="0"/>
                      <a:pt x="234" y="0"/>
                      <a:pt x="234" y="0"/>
                    </a:cubicBezTo>
                    <a:cubicBezTo>
                      <a:pt x="250" y="0"/>
                      <a:pt x="264" y="11"/>
                      <a:pt x="266" y="27"/>
                    </a:cubicBezTo>
                    <a:cubicBezTo>
                      <a:pt x="267" y="29"/>
                      <a:pt x="267" y="31"/>
                      <a:pt x="267" y="33"/>
                    </a:cubicBezTo>
                    <a:cubicBezTo>
                      <a:pt x="267" y="114"/>
                      <a:pt x="267" y="114"/>
                      <a:pt x="267" y="114"/>
                    </a:cubicBezTo>
                    <a:cubicBezTo>
                      <a:pt x="267" y="129"/>
                      <a:pt x="255" y="141"/>
                      <a:pt x="240" y="141"/>
                    </a:cubicBezTo>
                    <a:close/>
                    <a:moveTo>
                      <a:pt x="49" y="8"/>
                    </a:moveTo>
                    <a:cubicBezTo>
                      <a:pt x="38" y="8"/>
                      <a:pt x="29" y="15"/>
                      <a:pt x="26" y="26"/>
                    </a:cubicBezTo>
                    <a:cubicBezTo>
                      <a:pt x="25" y="27"/>
                      <a:pt x="25" y="28"/>
                      <a:pt x="25" y="29"/>
                    </a:cubicBezTo>
                    <a:cubicBezTo>
                      <a:pt x="22" y="36"/>
                      <a:pt x="20" y="44"/>
                      <a:pt x="17" y="52"/>
                    </a:cubicBezTo>
                    <a:cubicBezTo>
                      <a:pt x="12" y="62"/>
                      <a:pt x="9" y="73"/>
                      <a:pt x="9" y="84"/>
                    </a:cubicBezTo>
                    <a:cubicBezTo>
                      <a:pt x="8" y="87"/>
                      <a:pt x="8" y="90"/>
                      <a:pt x="8" y="93"/>
                    </a:cubicBezTo>
                    <a:cubicBezTo>
                      <a:pt x="8" y="114"/>
                      <a:pt x="8" y="114"/>
                      <a:pt x="8" y="114"/>
                    </a:cubicBezTo>
                    <a:cubicBezTo>
                      <a:pt x="8" y="125"/>
                      <a:pt x="17" y="133"/>
                      <a:pt x="27" y="133"/>
                    </a:cubicBezTo>
                    <a:cubicBezTo>
                      <a:pt x="240" y="133"/>
                      <a:pt x="240" y="133"/>
                      <a:pt x="240" y="133"/>
                    </a:cubicBezTo>
                    <a:cubicBezTo>
                      <a:pt x="250" y="133"/>
                      <a:pt x="259" y="125"/>
                      <a:pt x="259" y="114"/>
                    </a:cubicBezTo>
                    <a:cubicBezTo>
                      <a:pt x="259" y="33"/>
                      <a:pt x="259" y="33"/>
                      <a:pt x="259" y="33"/>
                    </a:cubicBezTo>
                    <a:cubicBezTo>
                      <a:pt x="259" y="31"/>
                      <a:pt x="259" y="30"/>
                      <a:pt x="259" y="29"/>
                    </a:cubicBezTo>
                    <a:cubicBezTo>
                      <a:pt x="256" y="17"/>
                      <a:pt x="246" y="8"/>
                      <a:pt x="234" y="8"/>
                    </a:cubicBezTo>
                    <a:lnTo>
                      <a:pt x="49"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1" name="ïşliḍé">
                <a:extLst>
                  <a:ext uri="{FF2B5EF4-FFF2-40B4-BE49-F238E27FC236}">
                    <a16:creationId xmlns:a16="http://schemas.microsoft.com/office/drawing/2014/main" id="{30114740-E249-46F0-B411-7F087F0F3BC7}"/>
                  </a:ext>
                </a:extLst>
              </p:cNvPr>
              <p:cNvSpPr>
                <a:spLocks noChangeArrowheads="1"/>
              </p:cNvSpPr>
              <p:nvPr/>
            </p:nvSpPr>
            <p:spPr bwMode="auto">
              <a:xfrm>
                <a:off x="815340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62" name="îŝ1íḑê">
                <a:extLst>
                  <a:ext uri="{FF2B5EF4-FFF2-40B4-BE49-F238E27FC236}">
                    <a16:creationId xmlns:a16="http://schemas.microsoft.com/office/drawing/2014/main" id="{A562608C-0D78-4388-AE72-0D987FD6AD33}"/>
                  </a:ext>
                </a:extLst>
              </p:cNvPr>
              <p:cNvSpPr>
                <a:spLocks noChangeArrowheads="1"/>
              </p:cNvSpPr>
              <p:nvPr/>
            </p:nvSpPr>
            <p:spPr bwMode="auto">
              <a:xfrm>
                <a:off x="814387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8" y="57"/>
                    </a:moveTo>
                    <a:cubicBezTo>
                      <a:pt x="12" y="57"/>
                      <a:pt x="0" y="44"/>
                      <a:pt x="0" y="28"/>
                    </a:cubicBezTo>
                    <a:cubicBezTo>
                      <a:pt x="0" y="13"/>
                      <a:pt x="12" y="0"/>
                      <a:pt x="28" y="0"/>
                    </a:cubicBezTo>
                    <a:cubicBezTo>
                      <a:pt x="44" y="0"/>
                      <a:pt x="57" y="13"/>
                      <a:pt x="57" y="28"/>
                    </a:cubicBezTo>
                    <a:cubicBezTo>
                      <a:pt x="57" y="44"/>
                      <a:pt x="44" y="57"/>
                      <a:pt x="28" y="57"/>
                    </a:cubicBezTo>
                    <a:close/>
                    <a:moveTo>
                      <a:pt x="28" y="8"/>
                    </a:moveTo>
                    <a:cubicBezTo>
                      <a:pt x="17" y="8"/>
                      <a:pt x="8" y="17"/>
                      <a:pt x="8" y="28"/>
                    </a:cubicBezTo>
                    <a:cubicBezTo>
                      <a:pt x="8" y="40"/>
                      <a:pt x="17" y="49"/>
                      <a:pt x="28" y="49"/>
                    </a:cubicBezTo>
                    <a:cubicBezTo>
                      <a:pt x="39" y="49"/>
                      <a:pt x="49" y="40"/>
                      <a:pt x="49" y="28"/>
                    </a:cubicBezTo>
                    <a:cubicBezTo>
                      <a:pt x="49" y="17"/>
                      <a:pt x="39" y="8"/>
                      <a:pt x="28"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3" name="íṥḷïďè">
                <a:extLst>
                  <a:ext uri="{FF2B5EF4-FFF2-40B4-BE49-F238E27FC236}">
                    <a16:creationId xmlns:a16="http://schemas.microsoft.com/office/drawing/2014/main" id="{C1C5341B-E229-4EF1-9555-3E8C509AA84D}"/>
                  </a:ext>
                </a:extLst>
              </p:cNvPr>
              <p:cNvSpPr>
                <a:spLocks noChangeArrowheads="1"/>
              </p:cNvSpPr>
              <p:nvPr/>
            </p:nvSpPr>
            <p:spPr bwMode="auto">
              <a:xfrm>
                <a:off x="851535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64" name="îsľíďé">
                <a:extLst>
                  <a:ext uri="{FF2B5EF4-FFF2-40B4-BE49-F238E27FC236}">
                    <a16:creationId xmlns:a16="http://schemas.microsoft.com/office/drawing/2014/main" id="{A9247683-9692-4C4D-BDE8-F69B5ED6DDA6}"/>
                  </a:ext>
                </a:extLst>
              </p:cNvPr>
              <p:cNvSpPr>
                <a:spLocks noChangeArrowheads="1"/>
              </p:cNvSpPr>
              <p:nvPr/>
            </p:nvSpPr>
            <p:spPr bwMode="auto">
              <a:xfrm>
                <a:off x="850582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9" y="57"/>
                    </a:moveTo>
                    <a:cubicBezTo>
                      <a:pt x="13" y="57"/>
                      <a:pt x="0" y="44"/>
                      <a:pt x="0" y="28"/>
                    </a:cubicBezTo>
                    <a:cubicBezTo>
                      <a:pt x="0" y="13"/>
                      <a:pt x="13" y="0"/>
                      <a:pt x="29" y="0"/>
                    </a:cubicBezTo>
                    <a:cubicBezTo>
                      <a:pt x="44" y="0"/>
                      <a:pt x="57" y="13"/>
                      <a:pt x="57" y="28"/>
                    </a:cubicBezTo>
                    <a:cubicBezTo>
                      <a:pt x="57" y="44"/>
                      <a:pt x="44" y="57"/>
                      <a:pt x="29" y="57"/>
                    </a:cubicBezTo>
                    <a:close/>
                    <a:moveTo>
                      <a:pt x="29" y="8"/>
                    </a:moveTo>
                    <a:cubicBezTo>
                      <a:pt x="17" y="8"/>
                      <a:pt x="8" y="17"/>
                      <a:pt x="8" y="28"/>
                    </a:cubicBezTo>
                    <a:cubicBezTo>
                      <a:pt x="8" y="40"/>
                      <a:pt x="17" y="49"/>
                      <a:pt x="29" y="49"/>
                    </a:cubicBezTo>
                    <a:cubicBezTo>
                      <a:pt x="40" y="49"/>
                      <a:pt x="49" y="40"/>
                      <a:pt x="49" y="28"/>
                    </a:cubicBezTo>
                    <a:cubicBezTo>
                      <a:pt x="49" y="17"/>
                      <a:pt x="40" y="8"/>
                      <a:pt x="2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5" name="iṣ1îďe">
                <a:extLst>
                  <a:ext uri="{FF2B5EF4-FFF2-40B4-BE49-F238E27FC236}">
                    <a16:creationId xmlns:a16="http://schemas.microsoft.com/office/drawing/2014/main" id="{56E239A9-8364-4A5B-8936-FF59B5A75984}"/>
                  </a:ext>
                </a:extLst>
              </p:cNvPr>
              <p:cNvSpPr>
                <a:spLocks noChangeArrowheads="1"/>
              </p:cNvSpPr>
              <p:nvPr/>
            </p:nvSpPr>
            <p:spPr bwMode="auto">
              <a:xfrm>
                <a:off x="8551863" y="3409950"/>
                <a:ext cx="47625"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66" name="íšļiḓé">
                <a:extLst>
                  <a:ext uri="{FF2B5EF4-FFF2-40B4-BE49-F238E27FC236}">
                    <a16:creationId xmlns:a16="http://schemas.microsoft.com/office/drawing/2014/main" id="{7CD5868A-BB01-4F76-8EF1-B0AF27645E8A}"/>
                  </a:ext>
                </a:extLst>
              </p:cNvPr>
              <p:cNvSpPr>
                <a:spLocks noChangeArrowheads="1"/>
              </p:cNvSpPr>
              <p:nvPr/>
            </p:nvSpPr>
            <p:spPr bwMode="auto">
              <a:xfrm>
                <a:off x="8542338" y="3400425"/>
                <a:ext cx="68263" cy="66675"/>
              </a:xfrm>
              <a:custGeom>
                <a:avLst/>
                <a:gdLst>
                  <a:gd name="T0" fmla="*/ 2147483646 w 27"/>
                  <a:gd name="T1" fmla="*/ 2147483646 h 27"/>
                  <a:gd name="T2" fmla="*/ 0 w 27"/>
                  <a:gd name="T3" fmla="*/ 2147483646 h 27"/>
                  <a:gd name="T4" fmla="*/ 2147483646 w 27"/>
                  <a:gd name="T5" fmla="*/ 0 h 27"/>
                  <a:gd name="T6" fmla="*/ 2147483646 w 27"/>
                  <a:gd name="T7" fmla="*/ 2147483646 h 27"/>
                  <a:gd name="T8" fmla="*/ 2147483646 w 27"/>
                  <a:gd name="T9" fmla="*/ 2147483646 h 27"/>
                  <a:gd name="T10" fmla="*/ 2147483646 w 27"/>
                  <a:gd name="T11" fmla="*/ 2147483646 h 27"/>
                  <a:gd name="T12" fmla="*/ 2147483646 w 27"/>
                  <a:gd name="T13" fmla="*/ 2147483646 h 27"/>
                  <a:gd name="T14" fmla="*/ 2147483646 w 27"/>
                  <a:gd name="T15" fmla="*/ 2147483646 h 27"/>
                  <a:gd name="T16" fmla="*/ 2147483646 w 27"/>
                  <a:gd name="T17" fmla="*/ 2147483646 h 27"/>
                  <a:gd name="T18" fmla="*/ 2147483646 w 27"/>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7">
                    <a:moveTo>
                      <a:pt x="14" y="27"/>
                    </a:moveTo>
                    <a:cubicBezTo>
                      <a:pt x="6" y="27"/>
                      <a:pt x="0" y="21"/>
                      <a:pt x="0" y="13"/>
                    </a:cubicBezTo>
                    <a:cubicBezTo>
                      <a:pt x="0" y="6"/>
                      <a:pt x="6" y="0"/>
                      <a:pt x="14" y="0"/>
                    </a:cubicBezTo>
                    <a:cubicBezTo>
                      <a:pt x="21" y="0"/>
                      <a:pt x="27" y="6"/>
                      <a:pt x="27" y="13"/>
                    </a:cubicBezTo>
                    <a:cubicBezTo>
                      <a:pt x="27" y="21"/>
                      <a:pt x="21" y="27"/>
                      <a:pt x="14" y="27"/>
                    </a:cubicBezTo>
                    <a:close/>
                    <a:moveTo>
                      <a:pt x="14" y="8"/>
                    </a:moveTo>
                    <a:cubicBezTo>
                      <a:pt x="11" y="8"/>
                      <a:pt x="8" y="10"/>
                      <a:pt x="8" y="13"/>
                    </a:cubicBezTo>
                    <a:cubicBezTo>
                      <a:pt x="8" y="16"/>
                      <a:pt x="11" y="19"/>
                      <a:pt x="14" y="19"/>
                    </a:cubicBezTo>
                    <a:cubicBezTo>
                      <a:pt x="17" y="19"/>
                      <a:pt x="19" y="16"/>
                      <a:pt x="19" y="13"/>
                    </a:cubicBezTo>
                    <a:cubicBezTo>
                      <a:pt x="19" y="10"/>
                      <a:pt x="17" y="8"/>
                      <a:pt x="14"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7" name="ïSḷíďê">
                <a:extLst>
                  <a:ext uri="{FF2B5EF4-FFF2-40B4-BE49-F238E27FC236}">
                    <a16:creationId xmlns:a16="http://schemas.microsoft.com/office/drawing/2014/main" id="{3B783D7D-91DF-4073-9D2D-07D78E5FD2AD}"/>
                  </a:ext>
                </a:extLst>
              </p:cNvPr>
              <p:cNvSpPr>
                <a:spLocks noChangeArrowheads="1"/>
              </p:cNvSpPr>
              <p:nvPr/>
            </p:nvSpPr>
            <p:spPr bwMode="auto">
              <a:xfrm>
                <a:off x="8189913" y="3409950"/>
                <a:ext cx="46038"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68" name="îS1íḑe">
                <a:extLst>
                  <a:ext uri="{FF2B5EF4-FFF2-40B4-BE49-F238E27FC236}">
                    <a16:creationId xmlns:a16="http://schemas.microsoft.com/office/drawing/2014/main" id="{E7A8736D-3717-4254-9665-6C7D060FB5CB}"/>
                  </a:ext>
                </a:extLst>
              </p:cNvPr>
              <p:cNvSpPr>
                <a:spLocks noChangeArrowheads="1"/>
              </p:cNvSpPr>
              <p:nvPr/>
            </p:nvSpPr>
            <p:spPr bwMode="auto">
              <a:xfrm>
                <a:off x="8180388" y="3400425"/>
                <a:ext cx="65088" cy="66675"/>
              </a:xfrm>
              <a:custGeom>
                <a:avLst/>
                <a:gdLst>
                  <a:gd name="T0" fmla="*/ 2147483646 w 26"/>
                  <a:gd name="T1" fmla="*/ 2147483646 h 27"/>
                  <a:gd name="T2" fmla="*/ 0 w 26"/>
                  <a:gd name="T3" fmla="*/ 2147483646 h 27"/>
                  <a:gd name="T4" fmla="*/ 2147483646 w 26"/>
                  <a:gd name="T5" fmla="*/ 0 h 27"/>
                  <a:gd name="T6" fmla="*/ 2147483646 w 26"/>
                  <a:gd name="T7" fmla="*/ 2147483646 h 27"/>
                  <a:gd name="T8" fmla="*/ 2147483646 w 26"/>
                  <a:gd name="T9" fmla="*/ 2147483646 h 27"/>
                  <a:gd name="T10" fmla="*/ 2147483646 w 26"/>
                  <a:gd name="T11" fmla="*/ 2147483646 h 27"/>
                  <a:gd name="T12" fmla="*/ 2147483646 w 26"/>
                  <a:gd name="T13" fmla="*/ 2147483646 h 27"/>
                  <a:gd name="T14" fmla="*/ 2147483646 w 26"/>
                  <a:gd name="T15" fmla="*/ 2147483646 h 27"/>
                  <a:gd name="T16" fmla="*/ 2147483646 w 26"/>
                  <a:gd name="T17" fmla="*/ 2147483646 h 27"/>
                  <a:gd name="T18" fmla="*/ 2147483646 w 26"/>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7">
                    <a:moveTo>
                      <a:pt x="13" y="27"/>
                    </a:moveTo>
                    <a:cubicBezTo>
                      <a:pt x="6" y="27"/>
                      <a:pt x="0" y="21"/>
                      <a:pt x="0" y="13"/>
                    </a:cubicBezTo>
                    <a:cubicBezTo>
                      <a:pt x="0" y="6"/>
                      <a:pt x="6" y="0"/>
                      <a:pt x="13" y="0"/>
                    </a:cubicBezTo>
                    <a:cubicBezTo>
                      <a:pt x="20" y="0"/>
                      <a:pt x="26" y="6"/>
                      <a:pt x="26" y="13"/>
                    </a:cubicBezTo>
                    <a:cubicBezTo>
                      <a:pt x="26" y="21"/>
                      <a:pt x="20" y="27"/>
                      <a:pt x="13" y="27"/>
                    </a:cubicBezTo>
                    <a:close/>
                    <a:moveTo>
                      <a:pt x="13" y="8"/>
                    </a:moveTo>
                    <a:cubicBezTo>
                      <a:pt x="10" y="8"/>
                      <a:pt x="8" y="10"/>
                      <a:pt x="8" y="13"/>
                    </a:cubicBezTo>
                    <a:cubicBezTo>
                      <a:pt x="8" y="16"/>
                      <a:pt x="10" y="19"/>
                      <a:pt x="13" y="19"/>
                    </a:cubicBezTo>
                    <a:cubicBezTo>
                      <a:pt x="16" y="19"/>
                      <a:pt x="18" y="16"/>
                      <a:pt x="18" y="13"/>
                    </a:cubicBezTo>
                    <a:cubicBezTo>
                      <a:pt x="18" y="10"/>
                      <a:pt x="16" y="8"/>
                      <a:pt x="13"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69" name="ïş1idê">
                <a:extLst>
                  <a:ext uri="{FF2B5EF4-FFF2-40B4-BE49-F238E27FC236}">
                    <a16:creationId xmlns:a16="http://schemas.microsoft.com/office/drawing/2014/main" id="{D0EB1C44-5437-46A3-A2A1-BE6961ACD4FB}"/>
                  </a:ext>
                </a:extLst>
              </p:cNvPr>
              <p:cNvSpPr>
                <a:spLocks noChangeArrowheads="1"/>
              </p:cNvSpPr>
              <p:nvPr/>
            </p:nvSpPr>
            <p:spPr bwMode="auto">
              <a:xfrm>
                <a:off x="8213726" y="3165475"/>
                <a:ext cx="174625"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70" name="íṡ1ïdê">
                <a:extLst>
                  <a:ext uri="{FF2B5EF4-FFF2-40B4-BE49-F238E27FC236}">
                    <a16:creationId xmlns:a16="http://schemas.microsoft.com/office/drawing/2014/main" id="{D28ED66F-C99A-4BD1-93B8-4F80E5622312}"/>
                  </a:ext>
                </a:extLst>
              </p:cNvPr>
              <p:cNvSpPr>
                <a:spLocks noChangeArrowheads="1"/>
              </p:cNvSpPr>
              <p:nvPr/>
            </p:nvSpPr>
            <p:spPr bwMode="auto">
              <a:xfrm>
                <a:off x="8202613" y="3155950"/>
                <a:ext cx="195263" cy="160338"/>
              </a:xfrm>
              <a:custGeom>
                <a:avLst/>
                <a:gdLst>
                  <a:gd name="T0" fmla="*/ 2147483646 w 123"/>
                  <a:gd name="T1" fmla="*/ 2147483646 h 101"/>
                  <a:gd name="T2" fmla="*/ 0 w 123"/>
                  <a:gd name="T3" fmla="*/ 2147483646 h 101"/>
                  <a:gd name="T4" fmla="*/ 0 w 123"/>
                  <a:gd name="T5" fmla="*/ 0 h 101"/>
                  <a:gd name="T6" fmla="*/ 2147483646 w 123"/>
                  <a:gd name="T7" fmla="*/ 0 h 101"/>
                  <a:gd name="T8" fmla="*/ 2147483646 w 123"/>
                  <a:gd name="T9" fmla="*/ 2147483646 h 101"/>
                  <a:gd name="T10" fmla="*/ 2147483646 w 123"/>
                  <a:gd name="T11" fmla="*/ 2147483646 h 101"/>
                  <a:gd name="T12" fmla="*/ 2147483646 w 123"/>
                  <a:gd name="T13" fmla="*/ 2147483646 h 101"/>
                  <a:gd name="T14" fmla="*/ 2147483646 w 123"/>
                  <a:gd name="T15" fmla="*/ 2147483646 h 101"/>
                  <a:gd name="T16" fmla="*/ 2147483646 w 123"/>
                  <a:gd name="T17" fmla="*/ 2147483646 h 101"/>
                  <a:gd name="T18" fmla="*/ 2147483646 w 123"/>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101">
                    <a:moveTo>
                      <a:pt x="123" y="101"/>
                    </a:moveTo>
                    <a:lnTo>
                      <a:pt x="0" y="101"/>
                    </a:lnTo>
                    <a:lnTo>
                      <a:pt x="0" y="0"/>
                    </a:lnTo>
                    <a:lnTo>
                      <a:pt x="123" y="0"/>
                    </a:lnTo>
                    <a:lnTo>
                      <a:pt x="123" y="101"/>
                    </a:lnTo>
                    <a:close/>
                    <a:moveTo>
                      <a:pt x="13" y="88"/>
                    </a:moveTo>
                    <a:lnTo>
                      <a:pt x="110" y="88"/>
                    </a:lnTo>
                    <a:lnTo>
                      <a:pt x="110"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1" name="íşḻïďé">
                <a:extLst>
                  <a:ext uri="{FF2B5EF4-FFF2-40B4-BE49-F238E27FC236}">
                    <a16:creationId xmlns:a16="http://schemas.microsoft.com/office/drawing/2014/main" id="{E0936407-5CC3-4CFF-B943-79DDE3550DE4}"/>
                  </a:ext>
                </a:extLst>
              </p:cNvPr>
              <p:cNvSpPr>
                <a:spLocks noChangeArrowheads="1"/>
              </p:cNvSpPr>
              <p:nvPr/>
            </p:nvSpPr>
            <p:spPr bwMode="auto">
              <a:xfrm>
                <a:off x="8412163" y="3165475"/>
                <a:ext cx="198438"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72" name="íṡḷiḓê">
                <a:extLst>
                  <a:ext uri="{FF2B5EF4-FFF2-40B4-BE49-F238E27FC236}">
                    <a16:creationId xmlns:a16="http://schemas.microsoft.com/office/drawing/2014/main" id="{55FF566F-8386-4F88-854B-441801922AC2}"/>
                  </a:ext>
                </a:extLst>
              </p:cNvPr>
              <p:cNvSpPr>
                <a:spLocks noChangeArrowheads="1"/>
              </p:cNvSpPr>
              <p:nvPr/>
            </p:nvSpPr>
            <p:spPr bwMode="auto">
              <a:xfrm>
                <a:off x="8402638" y="3155950"/>
                <a:ext cx="217488" cy="160338"/>
              </a:xfrm>
              <a:custGeom>
                <a:avLst/>
                <a:gdLst>
                  <a:gd name="T0" fmla="*/ 2147483646 w 137"/>
                  <a:gd name="T1" fmla="*/ 2147483646 h 101"/>
                  <a:gd name="T2" fmla="*/ 0 w 137"/>
                  <a:gd name="T3" fmla="*/ 2147483646 h 101"/>
                  <a:gd name="T4" fmla="*/ 0 w 137"/>
                  <a:gd name="T5" fmla="*/ 0 h 101"/>
                  <a:gd name="T6" fmla="*/ 2147483646 w 137"/>
                  <a:gd name="T7" fmla="*/ 0 h 101"/>
                  <a:gd name="T8" fmla="*/ 2147483646 w 137"/>
                  <a:gd name="T9" fmla="*/ 2147483646 h 101"/>
                  <a:gd name="T10" fmla="*/ 2147483646 w 137"/>
                  <a:gd name="T11" fmla="*/ 2147483646 h 101"/>
                  <a:gd name="T12" fmla="*/ 2147483646 w 137"/>
                  <a:gd name="T13" fmla="*/ 2147483646 h 101"/>
                  <a:gd name="T14" fmla="*/ 2147483646 w 137"/>
                  <a:gd name="T15" fmla="*/ 2147483646 h 101"/>
                  <a:gd name="T16" fmla="*/ 2147483646 w 137"/>
                  <a:gd name="T17" fmla="*/ 2147483646 h 101"/>
                  <a:gd name="T18" fmla="*/ 2147483646 w 137"/>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 h="101">
                    <a:moveTo>
                      <a:pt x="137" y="101"/>
                    </a:moveTo>
                    <a:lnTo>
                      <a:pt x="0" y="101"/>
                    </a:lnTo>
                    <a:lnTo>
                      <a:pt x="0" y="0"/>
                    </a:lnTo>
                    <a:lnTo>
                      <a:pt x="137" y="0"/>
                    </a:lnTo>
                    <a:lnTo>
                      <a:pt x="137" y="101"/>
                    </a:lnTo>
                    <a:close/>
                    <a:moveTo>
                      <a:pt x="13" y="88"/>
                    </a:moveTo>
                    <a:lnTo>
                      <a:pt x="124" y="88"/>
                    </a:lnTo>
                    <a:lnTo>
                      <a:pt x="124"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3" name="îṩ1îďê">
                <a:extLst>
                  <a:ext uri="{FF2B5EF4-FFF2-40B4-BE49-F238E27FC236}">
                    <a16:creationId xmlns:a16="http://schemas.microsoft.com/office/drawing/2014/main" id="{32263BB9-0959-4AC8-B244-498F6F182812}"/>
                  </a:ext>
                </a:extLst>
              </p:cNvPr>
              <p:cNvSpPr>
                <a:spLocks noChangeArrowheads="1"/>
              </p:cNvSpPr>
              <p:nvPr/>
            </p:nvSpPr>
            <p:spPr bwMode="auto">
              <a:xfrm>
                <a:off x="8062913" y="3165475"/>
                <a:ext cx="125413" cy="139700"/>
              </a:xfrm>
              <a:custGeom>
                <a:avLst/>
                <a:gdLst>
                  <a:gd name="T0" fmla="*/ 2147483646 w 50"/>
                  <a:gd name="T1" fmla="*/ 0 h 56"/>
                  <a:gd name="T2" fmla="*/ 2147483646 w 50"/>
                  <a:gd name="T3" fmla="*/ 0 h 56"/>
                  <a:gd name="T4" fmla="*/ 2147483646 w 50"/>
                  <a:gd name="T5" fmla="*/ 2147483646 h 56"/>
                  <a:gd name="T6" fmla="*/ 0 w 50"/>
                  <a:gd name="T7" fmla="*/ 2147483646 h 56"/>
                  <a:gd name="T8" fmla="*/ 2147483646 w 50"/>
                  <a:gd name="T9" fmla="*/ 2147483646 h 56"/>
                  <a:gd name="T10" fmla="*/ 2147483646 w 50"/>
                  <a:gd name="T11" fmla="*/ 2147483646 h 56"/>
                  <a:gd name="T12" fmla="*/ 2147483646 w 5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6">
                    <a:moveTo>
                      <a:pt x="50" y="0"/>
                    </a:moveTo>
                    <a:cubicBezTo>
                      <a:pt x="16" y="0"/>
                      <a:pt x="16" y="0"/>
                      <a:pt x="16" y="0"/>
                    </a:cubicBezTo>
                    <a:cubicBezTo>
                      <a:pt x="14" y="8"/>
                      <a:pt x="11" y="15"/>
                      <a:pt x="8" y="22"/>
                    </a:cubicBezTo>
                    <a:cubicBezTo>
                      <a:pt x="3" y="33"/>
                      <a:pt x="1" y="44"/>
                      <a:pt x="0" y="56"/>
                    </a:cubicBezTo>
                    <a:cubicBezTo>
                      <a:pt x="34" y="56"/>
                      <a:pt x="34" y="56"/>
                      <a:pt x="34" y="56"/>
                    </a:cubicBezTo>
                    <a:cubicBezTo>
                      <a:pt x="50" y="37"/>
                      <a:pt x="50" y="37"/>
                      <a:pt x="50" y="37"/>
                    </a:cubicBezTo>
                    <a:lnTo>
                      <a:pt x="50" y="0"/>
                    </a:ln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4" name="íṧ1ïḓê">
                <a:extLst>
                  <a:ext uri="{FF2B5EF4-FFF2-40B4-BE49-F238E27FC236}">
                    <a16:creationId xmlns:a16="http://schemas.microsoft.com/office/drawing/2014/main" id="{17288707-65EE-4B2F-A901-3CDACA4F26A5}"/>
                  </a:ext>
                </a:extLst>
              </p:cNvPr>
              <p:cNvSpPr>
                <a:spLocks noChangeArrowheads="1"/>
              </p:cNvSpPr>
              <p:nvPr/>
            </p:nvSpPr>
            <p:spPr bwMode="auto">
              <a:xfrm>
                <a:off x="8050213" y="3155950"/>
                <a:ext cx="147638" cy="160338"/>
              </a:xfrm>
              <a:custGeom>
                <a:avLst/>
                <a:gdLst>
                  <a:gd name="T0" fmla="*/ 2147483646 w 59"/>
                  <a:gd name="T1" fmla="*/ 2147483646 h 64"/>
                  <a:gd name="T2" fmla="*/ 0 w 59"/>
                  <a:gd name="T3" fmla="*/ 2147483646 h 64"/>
                  <a:gd name="T4" fmla="*/ 2147483646 w 59"/>
                  <a:gd name="T5" fmla="*/ 2147483646 h 64"/>
                  <a:gd name="T6" fmla="*/ 2147483646 w 59"/>
                  <a:gd name="T7" fmla="*/ 2147483646 h 64"/>
                  <a:gd name="T8" fmla="*/ 2147483646 w 59"/>
                  <a:gd name="T9" fmla="*/ 2147483646 h 64"/>
                  <a:gd name="T10" fmla="*/ 2147483646 w 59"/>
                  <a:gd name="T11" fmla="*/ 0 h 64"/>
                  <a:gd name="T12" fmla="*/ 2147483646 w 59"/>
                  <a:gd name="T13" fmla="*/ 0 h 64"/>
                  <a:gd name="T14" fmla="*/ 2147483646 w 59"/>
                  <a:gd name="T15" fmla="*/ 2147483646 h 64"/>
                  <a:gd name="T16" fmla="*/ 2147483646 w 59"/>
                  <a:gd name="T17" fmla="*/ 2147483646 h 64"/>
                  <a:gd name="T18" fmla="*/ 2147483646 w 59"/>
                  <a:gd name="T19" fmla="*/ 2147483646 h 64"/>
                  <a:gd name="T20" fmla="*/ 2147483646 w 59"/>
                  <a:gd name="T21" fmla="*/ 2147483646 h 64"/>
                  <a:gd name="T22" fmla="*/ 2147483646 w 59"/>
                  <a:gd name="T23" fmla="*/ 2147483646 h 64"/>
                  <a:gd name="T24" fmla="*/ 2147483646 w 59"/>
                  <a:gd name="T25" fmla="*/ 2147483646 h 64"/>
                  <a:gd name="T26" fmla="*/ 2147483646 w 59"/>
                  <a:gd name="T27" fmla="*/ 2147483646 h 64"/>
                  <a:gd name="T28" fmla="*/ 2147483646 w 59"/>
                  <a:gd name="T29" fmla="*/ 2147483646 h 64"/>
                  <a:gd name="T30" fmla="*/ 2147483646 w 59"/>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4">
                    <a:moveTo>
                      <a:pt x="41" y="64"/>
                    </a:moveTo>
                    <a:cubicBezTo>
                      <a:pt x="0" y="64"/>
                      <a:pt x="0" y="64"/>
                      <a:pt x="0" y="64"/>
                    </a:cubicBezTo>
                    <a:cubicBezTo>
                      <a:pt x="1" y="60"/>
                      <a:pt x="1" y="60"/>
                      <a:pt x="1" y="60"/>
                    </a:cubicBezTo>
                    <a:cubicBezTo>
                      <a:pt x="2" y="48"/>
                      <a:pt x="4" y="36"/>
                      <a:pt x="9" y="25"/>
                    </a:cubicBezTo>
                    <a:cubicBezTo>
                      <a:pt x="12" y="18"/>
                      <a:pt x="14" y="11"/>
                      <a:pt x="17" y="3"/>
                    </a:cubicBezTo>
                    <a:cubicBezTo>
                      <a:pt x="18" y="0"/>
                      <a:pt x="18" y="0"/>
                      <a:pt x="18" y="0"/>
                    </a:cubicBezTo>
                    <a:cubicBezTo>
                      <a:pt x="59" y="0"/>
                      <a:pt x="59" y="0"/>
                      <a:pt x="59" y="0"/>
                    </a:cubicBezTo>
                    <a:cubicBezTo>
                      <a:pt x="59" y="43"/>
                      <a:pt x="59" y="43"/>
                      <a:pt x="59" y="43"/>
                    </a:cubicBezTo>
                    <a:lnTo>
                      <a:pt x="41" y="64"/>
                    </a:lnTo>
                    <a:close/>
                    <a:moveTo>
                      <a:pt x="9" y="56"/>
                    </a:moveTo>
                    <a:cubicBezTo>
                      <a:pt x="38" y="56"/>
                      <a:pt x="38" y="56"/>
                      <a:pt x="38" y="56"/>
                    </a:cubicBezTo>
                    <a:cubicBezTo>
                      <a:pt x="51" y="40"/>
                      <a:pt x="51" y="40"/>
                      <a:pt x="51" y="40"/>
                    </a:cubicBezTo>
                    <a:cubicBezTo>
                      <a:pt x="51" y="8"/>
                      <a:pt x="51" y="8"/>
                      <a:pt x="51" y="8"/>
                    </a:cubicBezTo>
                    <a:cubicBezTo>
                      <a:pt x="24" y="8"/>
                      <a:pt x="24" y="8"/>
                      <a:pt x="24" y="8"/>
                    </a:cubicBezTo>
                    <a:cubicBezTo>
                      <a:pt x="22" y="14"/>
                      <a:pt x="19" y="21"/>
                      <a:pt x="17" y="28"/>
                    </a:cubicBezTo>
                    <a:cubicBezTo>
                      <a:pt x="13" y="37"/>
                      <a:pt x="10" y="46"/>
                      <a:pt x="9" y="56"/>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5" name="iṩḷîḑè">
                <a:extLst>
                  <a:ext uri="{FF2B5EF4-FFF2-40B4-BE49-F238E27FC236}">
                    <a16:creationId xmlns:a16="http://schemas.microsoft.com/office/drawing/2014/main" id="{EB8B4809-719D-4B8E-9DBC-3ED10EAF224F}"/>
                  </a:ext>
                </a:extLst>
              </p:cNvPr>
              <p:cNvSpPr>
                <a:spLocks noChangeArrowheads="1"/>
              </p:cNvSpPr>
              <p:nvPr/>
            </p:nvSpPr>
            <p:spPr bwMode="auto">
              <a:xfrm>
                <a:off x="8634413" y="3165475"/>
                <a:ext cx="73025" cy="139700"/>
              </a:xfrm>
              <a:custGeom>
                <a:avLst/>
                <a:gdLst>
                  <a:gd name="T0" fmla="*/ 2147483646 w 29"/>
                  <a:gd name="T1" fmla="*/ 0 h 56"/>
                  <a:gd name="T2" fmla="*/ 0 w 29"/>
                  <a:gd name="T3" fmla="*/ 0 h 56"/>
                  <a:gd name="T4" fmla="*/ 0 w 29"/>
                  <a:gd name="T5" fmla="*/ 2147483646 h 56"/>
                  <a:gd name="T6" fmla="*/ 2147483646 w 29"/>
                  <a:gd name="T7" fmla="*/ 2147483646 h 56"/>
                  <a:gd name="T8" fmla="*/ 2147483646 w 29"/>
                  <a:gd name="T9" fmla="*/ 2147483646 h 56"/>
                  <a:gd name="T10" fmla="*/ 2147483646 w 29"/>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56">
                    <a:moveTo>
                      <a:pt x="28" y="0"/>
                    </a:moveTo>
                    <a:cubicBezTo>
                      <a:pt x="0" y="0"/>
                      <a:pt x="0" y="0"/>
                      <a:pt x="0" y="0"/>
                    </a:cubicBezTo>
                    <a:cubicBezTo>
                      <a:pt x="0" y="56"/>
                      <a:pt x="0" y="56"/>
                      <a:pt x="0" y="56"/>
                    </a:cubicBezTo>
                    <a:cubicBezTo>
                      <a:pt x="29" y="56"/>
                      <a:pt x="29" y="56"/>
                      <a:pt x="29" y="56"/>
                    </a:cubicBezTo>
                    <a:cubicBezTo>
                      <a:pt x="29" y="5"/>
                      <a:pt x="29" y="5"/>
                      <a:pt x="29" y="5"/>
                    </a:cubicBezTo>
                    <a:cubicBezTo>
                      <a:pt x="29" y="3"/>
                      <a:pt x="29" y="1"/>
                      <a:pt x="28" y="0"/>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6" name="î$ḻïḓe">
                <a:extLst>
                  <a:ext uri="{FF2B5EF4-FFF2-40B4-BE49-F238E27FC236}">
                    <a16:creationId xmlns:a16="http://schemas.microsoft.com/office/drawing/2014/main" id="{27937C86-70BD-4DAF-A6DA-C13755CEF52B}"/>
                  </a:ext>
                </a:extLst>
              </p:cNvPr>
              <p:cNvSpPr>
                <a:spLocks noChangeArrowheads="1"/>
              </p:cNvSpPr>
              <p:nvPr/>
            </p:nvSpPr>
            <p:spPr bwMode="auto">
              <a:xfrm>
                <a:off x="8624888" y="3155950"/>
                <a:ext cx="92075" cy="160338"/>
              </a:xfrm>
              <a:custGeom>
                <a:avLst/>
                <a:gdLst>
                  <a:gd name="T0" fmla="*/ 2147483646 w 37"/>
                  <a:gd name="T1" fmla="*/ 2147483646 h 64"/>
                  <a:gd name="T2" fmla="*/ 0 w 37"/>
                  <a:gd name="T3" fmla="*/ 2147483646 h 64"/>
                  <a:gd name="T4" fmla="*/ 0 w 37"/>
                  <a:gd name="T5" fmla="*/ 0 h 64"/>
                  <a:gd name="T6" fmla="*/ 2147483646 w 37"/>
                  <a:gd name="T7" fmla="*/ 0 h 64"/>
                  <a:gd name="T8" fmla="*/ 2147483646 w 37"/>
                  <a:gd name="T9" fmla="*/ 2147483646 h 64"/>
                  <a:gd name="T10" fmla="*/ 2147483646 w 37"/>
                  <a:gd name="T11" fmla="*/ 2147483646 h 64"/>
                  <a:gd name="T12" fmla="*/ 2147483646 w 37"/>
                  <a:gd name="T13" fmla="*/ 2147483646 h 64"/>
                  <a:gd name="T14" fmla="*/ 2147483646 w 37"/>
                  <a:gd name="T15" fmla="*/ 2147483646 h 64"/>
                  <a:gd name="T16" fmla="*/ 2147483646 w 37"/>
                  <a:gd name="T17" fmla="*/ 2147483646 h 64"/>
                  <a:gd name="T18" fmla="*/ 2147483646 w 37"/>
                  <a:gd name="T19" fmla="*/ 2147483646 h 64"/>
                  <a:gd name="T20" fmla="*/ 2147483646 w 37"/>
                  <a:gd name="T21" fmla="*/ 2147483646 h 64"/>
                  <a:gd name="T22" fmla="*/ 2147483646 w 37"/>
                  <a:gd name="T23" fmla="*/ 2147483646 h 64"/>
                  <a:gd name="T24" fmla="*/ 2147483646 w 37"/>
                  <a:gd name="T25" fmla="*/ 2147483646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64">
                    <a:moveTo>
                      <a:pt x="37" y="64"/>
                    </a:moveTo>
                    <a:cubicBezTo>
                      <a:pt x="0" y="64"/>
                      <a:pt x="0" y="64"/>
                      <a:pt x="0" y="64"/>
                    </a:cubicBezTo>
                    <a:cubicBezTo>
                      <a:pt x="0" y="0"/>
                      <a:pt x="0" y="0"/>
                      <a:pt x="0" y="0"/>
                    </a:cubicBezTo>
                    <a:cubicBezTo>
                      <a:pt x="36" y="0"/>
                      <a:pt x="36" y="0"/>
                      <a:pt x="36" y="0"/>
                    </a:cubicBezTo>
                    <a:cubicBezTo>
                      <a:pt x="36" y="3"/>
                      <a:pt x="36" y="3"/>
                      <a:pt x="36" y="3"/>
                    </a:cubicBezTo>
                    <a:cubicBezTo>
                      <a:pt x="37" y="5"/>
                      <a:pt x="37" y="7"/>
                      <a:pt x="37" y="9"/>
                    </a:cubicBezTo>
                    <a:lnTo>
                      <a:pt x="37" y="64"/>
                    </a:lnTo>
                    <a:close/>
                    <a:moveTo>
                      <a:pt x="8" y="56"/>
                    </a:moveTo>
                    <a:cubicBezTo>
                      <a:pt x="29" y="56"/>
                      <a:pt x="29" y="56"/>
                      <a:pt x="29" y="56"/>
                    </a:cubicBezTo>
                    <a:cubicBezTo>
                      <a:pt x="29" y="9"/>
                      <a:pt x="29" y="9"/>
                      <a:pt x="29" y="9"/>
                    </a:cubicBezTo>
                    <a:cubicBezTo>
                      <a:pt x="29" y="9"/>
                      <a:pt x="29" y="8"/>
                      <a:pt x="29" y="8"/>
                    </a:cubicBezTo>
                    <a:cubicBezTo>
                      <a:pt x="8" y="8"/>
                      <a:pt x="8" y="8"/>
                      <a:pt x="8" y="8"/>
                    </a:cubicBezTo>
                    <a:lnTo>
                      <a:pt x="8" y="5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7" name="iṣ1íďe">
                <a:extLst>
                  <a:ext uri="{FF2B5EF4-FFF2-40B4-BE49-F238E27FC236}">
                    <a16:creationId xmlns:a16="http://schemas.microsoft.com/office/drawing/2014/main" id="{2F3FE8F6-84CE-4C76-B4EF-1E252E2E622F}"/>
                  </a:ext>
                </a:extLst>
              </p:cNvPr>
              <p:cNvSpPr>
                <a:spLocks noChangeArrowheads="1"/>
              </p:cNvSpPr>
              <p:nvPr/>
            </p:nvSpPr>
            <p:spPr bwMode="auto">
              <a:xfrm>
                <a:off x="8220076" y="4921250"/>
                <a:ext cx="322263" cy="59531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78" name="íṧliḍé">
                <a:extLst>
                  <a:ext uri="{FF2B5EF4-FFF2-40B4-BE49-F238E27FC236}">
                    <a16:creationId xmlns:a16="http://schemas.microsoft.com/office/drawing/2014/main" id="{36BEA294-F1C1-4D30-95EB-C6BA840F0406}"/>
                  </a:ext>
                </a:extLst>
              </p:cNvPr>
              <p:cNvSpPr>
                <a:spLocks noChangeArrowheads="1"/>
              </p:cNvSpPr>
              <p:nvPr/>
            </p:nvSpPr>
            <p:spPr bwMode="auto">
              <a:xfrm>
                <a:off x="8210551" y="4910138"/>
                <a:ext cx="341313" cy="615950"/>
              </a:xfrm>
              <a:custGeom>
                <a:avLst/>
                <a:gdLst>
                  <a:gd name="T0" fmla="*/ 2147483646 w 215"/>
                  <a:gd name="T1" fmla="*/ 2147483646 h 388"/>
                  <a:gd name="T2" fmla="*/ 0 w 215"/>
                  <a:gd name="T3" fmla="*/ 2147483646 h 388"/>
                  <a:gd name="T4" fmla="*/ 0 w 215"/>
                  <a:gd name="T5" fmla="*/ 0 h 388"/>
                  <a:gd name="T6" fmla="*/ 2147483646 w 215"/>
                  <a:gd name="T7" fmla="*/ 0 h 388"/>
                  <a:gd name="T8" fmla="*/ 2147483646 w 215"/>
                  <a:gd name="T9" fmla="*/ 2147483646 h 388"/>
                  <a:gd name="T10" fmla="*/ 2147483646 w 215"/>
                  <a:gd name="T11" fmla="*/ 2147483646 h 388"/>
                  <a:gd name="T12" fmla="*/ 2147483646 w 215"/>
                  <a:gd name="T13" fmla="*/ 2147483646 h 388"/>
                  <a:gd name="T14" fmla="*/ 2147483646 w 215"/>
                  <a:gd name="T15" fmla="*/ 2147483646 h 388"/>
                  <a:gd name="T16" fmla="*/ 2147483646 w 215"/>
                  <a:gd name="T17" fmla="*/ 2147483646 h 388"/>
                  <a:gd name="T18" fmla="*/ 2147483646 w 215"/>
                  <a:gd name="T19" fmla="*/ 2147483646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88">
                    <a:moveTo>
                      <a:pt x="215" y="388"/>
                    </a:moveTo>
                    <a:lnTo>
                      <a:pt x="0" y="388"/>
                    </a:lnTo>
                    <a:lnTo>
                      <a:pt x="0" y="0"/>
                    </a:lnTo>
                    <a:lnTo>
                      <a:pt x="215" y="0"/>
                    </a:lnTo>
                    <a:lnTo>
                      <a:pt x="215" y="388"/>
                    </a:lnTo>
                    <a:close/>
                    <a:moveTo>
                      <a:pt x="13" y="375"/>
                    </a:moveTo>
                    <a:lnTo>
                      <a:pt x="203" y="375"/>
                    </a:lnTo>
                    <a:lnTo>
                      <a:pt x="203" y="13"/>
                    </a:lnTo>
                    <a:lnTo>
                      <a:pt x="13" y="13"/>
                    </a:lnTo>
                    <a:lnTo>
                      <a:pt x="13" y="37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79" name="ïṧļiḋè">
                <a:extLst>
                  <a:ext uri="{FF2B5EF4-FFF2-40B4-BE49-F238E27FC236}">
                    <a16:creationId xmlns:a16="http://schemas.microsoft.com/office/drawing/2014/main" id="{DC7F5E49-8F13-47F7-939F-F45485DF5ADC}"/>
                  </a:ext>
                </a:extLst>
              </p:cNvPr>
              <p:cNvSpPr>
                <a:spLocks noChangeArrowheads="1"/>
              </p:cNvSpPr>
              <p:nvPr/>
            </p:nvSpPr>
            <p:spPr bwMode="auto">
              <a:xfrm>
                <a:off x="8220076" y="4813300"/>
                <a:ext cx="322263" cy="107950"/>
              </a:xfrm>
              <a:custGeom>
                <a:avLst/>
                <a:gdLst>
                  <a:gd name="T0" fmla="*/ 2147483646 w 203"/>
                  <a:gd name="T1" fmla="*/ 0 h 68"/>
                  <a:gd name="T2" fmla="*/ 2147483646 w 203"/>
                  <a:gd name="T3" fmla="*/ 0 h 68"/>
                  <a:gd name="T4" fmla="*/ 0 w 203"/>
                  <a:gd name="T5" fmla="*/ 2147483646 h 68"/>
                  <a:gd name="T6" fmla="*/ 2147483646 w 203"/>
                  <a:gd name="T7" fmla="*/ 2147483646 h 68"/>
                  <a:gd name="T8" fmla="*/ 2147483646 w 203"/>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68">
                    <a:moveTo>
                      <a:pt x="184" y="0"/>
                    </a:moveTo>
                    <a:lnTo>
                      <a:pt x="25" y="0"/>
                    </a:lnTo>
                    <a:lnTo>
                      <a:pt x="0" y="68"/>
                    </a:lnTo>
                    <a:lnTo>
                      <a:pt x="203" y="68"/>
                    </a:lnTo>
                    <a:lnTo>
                      <a:pt x="184" y="0"/>
                    </a:ln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0" name="îṩ1ïďè">
                <a:extLst>
                  <a:ext uri="{FF2B5EF4-FFF2-40B4-BE49-F238E27FC236}">
                    <a16:creationId xmlns:a16="http://schemas.microsoft.com/office/drawing/2014/main" id="{122C48B6-4D61-4E03-9CA5-877349DA63F1}"/>
                  </a:ext>
                </a:extLst>
              </p:cNvPr>
              <p:cNvSpPr>
                <a:spLocks noChangeArrowheads="1"/>
              </p:cNvSpPr>
              <p:nvPr/>
            </p:nvSpPr>
            <p:spPr bwMode="auto">
              <a:xfrm>
                <a:off x="8205788" y="4803775"/>
                <a:ext cx="352425" cy="127000"/>
              </a:xfrm>
              <a:custGeom>
                <a:avLst/>
                <a:gdLst>
                  <a:gd name="T0" fmla="*/ 2147483646 w 222"/>
                  <a:gd name="T1" fmla="*/ 2147483646 h 80"/>
                  <a:gd name="T2" fmla="*/ 0 w 222"/>
                  <a:gd name="T3" fmla="*/ 2147483646 h 80"/>
                  <a:gd name="T4" fmla="*/ 2147483646 w 222"/>
                  <a:gd name="T5" fmla="*/ 0 h 80"/>
                  <a:gd name="T6" fmla="*/ 2147483646 w 222"/>
                  <a:gd name="T7" fmla="*/ 0 h 80"/>
                  <a:gd name="T8" fmla="*/ 2147483646 w 222"/>
                  <a:gd name="T9" fmla="*/ 2147483646 h 80"/>
                  <a:gd name="T10" fmla="*/ 2147483646 w 222"/>
                  <a:gd name="T11" fmla="*/ 2147483646 h 80"/>
                  <a:gd name="T12" fmla="*/ 2147483646 w 222"/>
                  <a:gd name="T13" fmla="*/ 2147483646 h 80"/>
                  <a:gd name="T14" fmla="*/ 2147483646 w 222"/>
                  <a:gd name="T15" fmla="*/ 2147483646 h 80"/>
                  <a:gd name="T16" fmla="*/ 2147483646 w 222"/>
                  <a:gd name="T17" fmla="*/ 2147483646 h 80"/>
                  <a:gd name="T18" fmla="*/ 2147483646 w 222"/>
                  <a:gd name="T19" fmla="*/ 214748364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80">
                    <a:moveTo>
                      <a:pt x="222" y="80"/>
                    </a:moveTo>
                    <a:lnTo>
                      <a:pt x="0" y="80"/>
                    </a:lnTo>
                    <a:lnTo>
                      <a:pt x="30" y="0"/>
                    </a:lnTo>
                    <a:lnTo>
                      <a:pt x="198" y="0"/>
                    </a:lnTo>
                    <a:lnTo>
                      <a:pt x="222" y="80"/>
                    </a:lnTo>
                    <a:close/>
                    <a:moveTo>
                      <a:pt x="19" y="67"/>
                    </a:moveTo>
                    <a:lnTo>
                      <a:pt x="204" y="67"/>
                    </a:lnTo>
                    <a:lnTo>
                      <a:pt x="189" y="12"/>
                    </a:lnTo>
                    <a:lnTo>
                      <a:pt x="39" y="12"/>
                    </a:lnTo>
                    <a:lnTo>
                      <a:pt x="19" y="6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1" name="ïŝḷíḍé">
                <a:extLst>
                  <a:ext uri="{FF2B5EF4-FFF2-40B4-BE49-F238E27FC236}">
                    <a16:creationId xmlns:a16="http://schemas.microsoft.com/office/drawing/2014/main" id="{77488218-43A2-4ADC-9E50-08DB33835B82}"/>
                  </a:ext>
                </a:extLst>
              </p:cNvPr>
              <p:cNvSpPr>
                <a:spLocks noChangeArrowheads="1"/>
              </p:cNvSpPr>
              <p:nvPr/>
            </p:nvSpPr>
            <p:spPr bwMode="auto">
              <a:xfrm>
                <a:off x="8262938" y="4979988"/>
                <a:ext cx="239713" cy="476250"/>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82" name="ïŝḷiḑè">
                <a:extLst>
                  <a:ext uri="{FF2B5EF4-FFF2-40B4-BE49-F238E27FC236}">
                    <a16:creationId xmlns:a16="http://schemas.microsoft.com/office/drawing/2014/main" id="{901C74B7-FE32-473C-8ABB-FBD34897A071}"/>
                  </a:ext>
                </a:extLst>
              </p:cNvPr>
              <p:cNvSpPr>
                <a:spLocks noChangeArrowheads="1"/>
              </p:cNvSpPr>
              <p:nvPr/>
            </p:nvSpPr>
            <p:spPr bwMode="auto">
              <a:xfrm>
                <a:off x="8253413" y="4970463"/>
                <a:ext cx="258763" cy="495300"/>
              </a:xfrm>
              <a:custGeom>
                <a:avLst/>
                <a:gdLst>
                  <a:gd name="T0" fmla="*/ 2147483646 w 163"/>
                  <a:gd name="T1" fmla="*/ 2147483646 h 312"/>
                  <a:gd name="T2" fmla="*/ 0 w 163"/>
                  <a:gd name="T3" fmla="*/ 2147483646 h 312"/>
                  <a:gd name="T4" fmla="*/ 0 w 163"/>
                  <a:gd name="T5" fmla="*/ 0 h 312"/>
                  <a:gd name="T6" fmla="*/ 2147483646 w 163"/>
                  <a:gd name="T7" fmla="*/ 0 h 312"/>
                  <a:gd name="T8" fmla="*/ 2147483646 w 163"/>
                  <a:gd name="T9" fmla="*/ 2147483646 h 312"/>
                  <a:gd name="T10" fmla="*/ 2147483646 w 163"/>
                  <a:gd name="T11" fmla="*/ 2147483646 h 312"/>
                  <a:gd name="T12" fmla="*/ 2147483646 w 163"/>
                  <a:gd name="T13" fmla="*/ 2147483646 h 312"/>
                  <a:gd name="T14" fmla="*/ 2147483646 w 163"/>
                  <a:gd name="T15" fmla="*/ 2147483646 h 312"/>
                  <a:gd name="T16" fmla="*/ 2147483646 w 163"/>
                  <a:gd name="T17" fmla="*/ 2147483646 h 312"/>
                  <a:gd name="T18" fmla="*/ 2147483646 w 163"/>
                  <a:gd name="T19" fmla="*/ 2147483646 h 3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3" h="312">
                    <a:moveTo>
                      <a:pt x="163" y="312"/>
                    </a:moveTo>
                    <a:lnTo>
                      <a:pt x="0" y="312"/>
                    </a:lnTo>
                    <a:lnTo>
                      <a:pt x="0" y="0"/>
                    </a:lnTo>
                    <a:lnTo>
                      <a:pt x="163" y="0"/>
                    </a:lnTo>
                    <a:lnTo>
                      <a:pt x="163" y="312"/>
                    </a:lnTo>
                    <a:close/>
                    <a:moveTo>
                      <a:pt x="12" y="300"/>
                    </a:moveTo>
                    <a:lnTo>
                      <a:pt x="151" y="300"/>
                    </a:lnTo>
                    <a:lnTo>
                      <a:pt x="151" y="13"/>
                    </a:lnTo>
                    <a:lnTo>
                      <a:pt x="12" y="13"/>
                    </a:lnTo>
                    <a:lnTo>
                      <a:pt x="12" y="300"/>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3" name="îsḻïḑê">
                <a:extLst>
                  <a:ext uri="{FF2B5EF4-FFF2-40B4-BE49-F238E27FC236}">
                    <a16:creationId xmlns:a16="http://schemas.microsoft.com/office/drawing/2014/main" id="{47FDB985-FE52-4485-8A5E-BC665748760D}"/>
                  </a:ext>
                </a:extLst>
              </p:cNvPr>
              <p:cNvSpPr>
                <a:spLocks noChangeArrowheads="1"/>
              </p:cNvSpPr>
              <p:nvPr/>
            </p:nvSpPr>
            <p:spPr bwMode="auto">
              <a:xfrm>
                <a:off x="8259763" y="4741863"/>
                <a:ext cx="252413" cy="71438"/>
              </a:xfrm>
              <a:custGeom>
                <a:avLst/>
                <a:gdLst>
                  <a:gd name="T0" fmla="*/ 2147483646 w 159"/>
                  <a:gd name="T1" fmla="*/ 0 h 45"/>
                  <a:gd name="T2" fmla="*/ 2147483646 w 159"/>
                  <a:gd name="T3" fmla="*/ 0 h 45"/>
                  <a:gd name="T4" fmla="*/ 0 w 159"/>
                  <a:gd name="T5" fmla="*/ 2147483646 h 45"/>
                  <a:gd name="T6" fmla="*/ 2147483646 w 159"/>
                  <a:gd name="T7" fmla="*/ 2147483646 h 45"/>
                  <a:gd name="T8" fmla="*/ 2147483646 w 15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45">
                    <a:moveTo>
                      <a:pt x="107" y="0"/>
                    </a:moveTo>
                    <a:lnTo>
                      <a:pt x="48" y="0"/>
                    </a:lnTo>
                    <a:lnTo>
                      <a:pt x="0" y="45"/>
                    </a:lnTo>
                    <a:lnTo>
                      <a:pt x="159" y="45"/>
                    </a:lnTo>
                    <a:lnTo>
                      <a:pt x="107" y="0"/>
                    </a:ln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4" name="ïš1iďê">
                <a:extLst>
                  <a:ext uri="{FF2B5EF4-FFF2-40B4-BE49-F238E27FC236}">
                    <a16:creationId xmlns:a16="http://schemas.microsoft.com/office/drawing/2014/main" id="{72E608D4-83E9-4831-9B7F-1E487F305EA7}"/>
                  </a:ext>
                </a:extLst>
              </p:cNvPr>
              <p:cNvSpPr>
                <a:spLocks noChangeArrowheads="1"/>
              </p:cNvSpPr>
              <p:nvPr/>
            </p:nvSpPr>
            <p:spPr bwMode="auto">
              <a:xfrm>
                <a:off x="8235951" y="4730750"/>
                <a:ext cx="301625" cy="92075"/>
              </a:xfrm>
              <a:custGeom>
                <a:avLst/>
                <a:gdLst>
                  <a:gd name="T0" fmla="*/ 2147483646 w 190"/>
                  <a:gd name="T1" fmla="*/ 2147483646 h 58"/>
                  <a:gd name="T2" fmla="*/ 0 w 190"/>
                  <a:gd name="T3" fmla="*/ 2147483646 h 58"/>
                  <a:gd name="T4" fmla="*/ 2147483646 w 190"/>
                  <a:gd name="T5" fmla="*/ 0 h 58"/>
                  <a:gd name="T6" fmla="*/ 2147483646 w 190"/>
                  <a:gd name="T7" fmla="*/ 0 h 58"/>
                  <a:gd name="T8" fmla="*/ 2147483646 w 190"/>
                  <a:gd name="T9" fmla="*/ 2147483646 h 58"/>
                  <a:gd name="T10" fmla="*/ 2147483646 w 190"/>
                  <a:gd name="T11" fmla="*/ 2147483646 h 58"/>
                  <a:gd name="T12" fmla="*/ 2147483646 w 190"/>
                  <a:gd name="T13" fmla="*/ 2147483646 h 58"/>
                  <a:gd name="T14" fmla="*/ 2147483646 w 190"/>
                  <a:gd name="T15" fmla="*/ 2147483646 h 58"/>
                  <a:gd name="T16" fmla="*/ 2147483646 w 190"/>
                  <a:gd name="T17" fmla="*/ 2147483646 h 58"/>
                  <a:gd name="T18" fmla="*/ 2147483646 w 190"/>
                  <a:gd name="T19" fmla="*/ 2147483646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0" h="58">
                    <a:moveTo>
                      <a:pt x="190" y="58"/>
                    </a:moveTo>
                    <a:lnTo>
                      <a:pt x="0" y="58"/>
                    </a:lnTo>
                    <a:lnTo>
                      <a:pt x="59" y="0"/>
                    </a:lnTo>
                    <a:lnTo>
                      <a:pt x="124" y="0"/>
                    </a:lnTo>
                    <a:lnTo>
                      <a:pt x="190" y="58"/>
                    </a:lnTo>
                    <a:close/>
                    <a:moveTo>
                      <a:pt x="31" y="46"/>
                    </a:moveTo>
                    <a:lnTo>
                      <a:pt x="157" y="46"/>
                    </a:lnTo>
                    <a:lnTo>
                      <a:pt x="119" y="13"/>
                    </a:lnTo>
                    <a:lnTo>
                      <a:pt x="64" y="13"/>
                    </a:lnTo>
                    <a:lnTo>
                      <a:pt x="31" y="4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5" name="ïṡḻîdè">
                <a:extLst>
                  <a:ext uri="{FF2B5EF4-FFF2-40B4-BE49-F238E27FC236}">
                    <a16:creationId xmlns:a16="http://schemas.microsoft.com/office/drawing/2014/main" id="{C0A90614-A1C5-4963-9D8B-301EE867EFF0}"/>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6" name="ïsļîḍe">
                <a:extLst>
                  <a:ext uri="{FF2B5EF4-FFF2-40B4-BE49-F238E27FC236}">
                    <a16:creationId xmlns:a16="http://schemas.microsoft.com/office/drawing/2014/main" id="{010F7CF4-B7D3-4D86-8B34-E26B804B8225}"/>
                  </a:ext>
                </a:extLst>
              </p:cNvPr>
              <p:cNvSpPr>
                <a:spLocks noChangeArrowheads="1"/>
              </p:cNvSpPr>
              <p:nvPr/>
            </p:nvSpPr>
            <p:spPr bwMode="auto">
              <a:xfrm>
                <a:off x="3509963"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87" name="ísľîḋé">
                <a:extLst>
                  <a:ext uri="{FF2B5EF4-FFF2-40B4-BE49-F238E27FC236}">
                    <a16:creationId xmlns:a16="http://schemas.microsoft.com/office/drawing/2014/main" id="{81F72160-A2A0-4BAE-B4D8-901B8F19F7E5}"/>
                  </a:ext>
                </a:extLst>
              </p:cNvPr>
              <p:cNvSpPr>
                <a:spLocks noChangeArrowheads="1"/>
              </p:cNvSpPr>
              <p:nvPr/>
            </p:nvSpPr>
            <p:spPr bwMode="auto">
              <a:xfrm>
                <a:off x="8716963" y="3379788"/>
                <a:ext cx="79375"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888" name="ïṧlíḑe">
                <a:extLst>
                  <a:ext uri="{FF2B5EF4-FFF2-40B4-BE49-F238E27FC236}">
                    <a16:creationId xmlns:a16="http://schemas.microsoft.com/office/drawing/2014/main" id="{09FC6E8A-889F-433E-B64B-4F1F60A3267B}"/>
                  </a:ext>
                </a:extLst>
              </p:cNvPr>
              <p:cNvSpPr>
                <a:spLocks noChangeArrowheads="1"/>
              </p:cNvSpPr>
              <p:nvPr/>
            </p:nvSpPr>
            <p:spPr bwMode="auto">
              <a:xfrm>
                <a:off x="7993063" y="3370263"/>
                <a:ext cx="80963"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grpSp>
        <p:grpSp>
          <p:nvGrpSpPr>
            <p:cNvPr id="126984" name="组合 22">
              <a:extLst>
                <a:ext uri="{FF2B5EF4-FFF2-40B4-BE49-F238E27FC236}">
                  <a16:creationId xmlns:a16="http://schemas.microsoft.com/office/drawing/2014/main" id="{4483BAE5-49F6-4216-A3B9-3057C26DCFD7}"/>
                </a:ext>
              </a:extLst>
            </p:cNvPr>
            <p:cNvGrpSpPr>
              <a:grpSpLocks/>
            </p:cNvGrpSpPr>
            <p:nvPr/>
          </p:nvGrpSpPr>
          <p:grpSpPr bwMode="auto">
            <a:xfrm>
              <a:off x="481906" y="3113086"/>
              <a:ext cx="1339890" cy="1030204"/>
              <a:chOff x="661888" y="3376541"/>
              <a:chExt cx="1034372" cy="795300"/>
            </a:xfrm>
          </p:grpSpPr>
          <p:grpSp>
            <p:nvGrpSpPr>
              <p:cNvPr id="127314" name="7fe37962-48f0-438a-84ea-42e891d1cea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2D6314A4-23A9-447A-81DB-52FBD2F93F44}"/>
                  </a:ext>
                </a:extLst>
              </p:cNvPr>
              <p:cNvGrpSpPr>
                <a:grpSpLocks noChangeAspect="1"/>
              </p:cNvGrpSpPr>
              <p:nvPr/>
            </p:nvGrpSpPr>
            <p:grpSpPr bwMode="auto">
              <a:xfrm>
                <a:off x="661888" y="3376541"/>
                <a:ext cx="1034372" cy="772642"/>
                <a:chOff x="3217863" y="1276350"/>
                <a:chExt cx="5759450" cy="4302126"/>
              </a:xfrm>
            </p:grpSpPr>
            <p:sp>
              <p:nvSpPr>
                <p:cNvPr id="127327" name="ïšļîḋê">
                  <a:extLst>
                    <a:ext uri="{FF2B5EF4-FFF2-40B4-BE49-F238E27FC236}">
                      <a16:creationId xmlns:a16="http://schemas.microsoft.com/office/drawing/2014/main" id="{7A6A4CC5-7392-462F-9018-032466CFE494}"/>
                    </a:ext>
                  </a:extLst>
                </p:cNvPr>
                <p:cNvSpPr>
                  <a:spLocks noChangeArrowheads="1"/>
                </p:cNvSpPr>
                <p:nvPr/>
              </p:nvSpPr>
              <p:spPr bwMode="auto">
                <a:xfrm>
                  <a:off x="7350126" y="1795463"/>
                  <a:ext cx="1287463" cy="37099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28" name="ïšļiḓê">
                  <a:extLst>
                    <a:ext uri="{FF2B5EF4-FFF2-40B4-BE49-F238E27FC236}">
                      <a16:creationId xmlns:a16="http://schemas.microsoft.com/office/drawing/2014/main" id="{7F0F0838-3371-4180-979B-F1ED1CD3C1A3}"/>
                    </a:ext>
                  </a:extLst>
                </p:cNvPr>
                <p:cNvSpPr>
                  <a:spLocks noChangeArrowheads="1"/>
                </p:cNvSpPr>
                <p:nvPr/>
              </p:nvSpPr>
              <p:spPr bwMode="auto">
                <a:xfrm>
                  <a:off x="7350126" y="1795463"/>
                  <a:ext cx="1287463"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29" name="íṡľiḓé">
                  <a:extLst>
                    <a:ext uri="{FF2B5EF4-FFF2-40B4-BE49-F238E27FC236}">
                      <a16:creationId xmlns:a16="http://schemas.microsoft.com/office/drawing/2014/main" id="{3AF21C3E-342A-47CA-9DDB-9759167D5515}"/>
                    </a:ext>
                  </a:extLst>
                </p:cNvPr>
                <p:cNvSpPr>
                  <a:spLocks noChangeArrowheads="1"/>
                </p:cNvSpPr>
                <p:nvPr/>
              </p:nvSpPr>
              <p:spPr bwMode="auto">
                <a:xfrm>
                  <a:off x="3336926" y="3733800"/>
                  <a:ext cx="1639888" cy="1782763"/>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0" name="işlîďê">
                  <a:extLst>
                    <a:ext uri="{FF2B5EF4-FFF2-40B4-BE49-F238E27FC236}">
                      <a16:creationId xmlns:a16="http://schemas.microsoft.com/office/drawing/2014/main" id="{7CBAA441-42CC-4E38-A9FF-3FABE949B9C6}"/>
                    </a:ext>
                  </a:extLst>
                </p:cNvPr>
                <p:cNvSpPr>
                  <a:spLocks noChangeArrowheads="1"/>
                </p:cNvSpPr>
                <p:nvPr/>
              </p:nvSpPr>
              <p:spPr bwMode="auto">
                <a:xfrm>
                  <a:off x="3336926" y="3733800"/>
                  <a:ext cx="16398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1" name="ísḻíḍê">
                  <a:extLst>
                    <a:ext uri="{FF2B5EF4-FFF2-40B4-BE49-F238E27FC236}">
                      <a16:creationId xmlns:a16="http://schemas.microsoft.com/office/drawing/2014/main" id="{FB3E8D6D-AE80-46F0-B45B-4B5AF4A31D46}"/>
                    </a:ext>
                  </a:extLst>
                </p:cNvPr>
                <p:cNvSpPr>
                  <a:spLocks noChangeArrowheads="1"/>
                </p:cNvSpPr>
                <p:nvPr/>
              </p:nvSpPr>
              <p:spPr bwMode="auto">
                <a:xfrm>
                  <a:off x="3489326" y="2276475"/>
                  <a:ext cx="1487488" cy="32400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2" name="ísļíḑè">
                  <a:extLst>
                    <a:ext uri="{FF2B5EF4-FFF2-40B4-BE49-F238E27FC236}">
                      <a16:creationId xmlns:a16="http://schemas.microsoft.com/office/drawing/2014/main" id="{142A81BA-8B40-4806-9EC6-4A8EDB78E853}"/>
                    </a:ext>
                  </a:extLst>
                </p:cNvPr>
                <p:cNvSpPr>
                  <a:spLocks noChangeArrowheads="1"/>
                </p:cNvSpPr>
                <p:nvPr/>
              </p:nvSpPr>
              <p:spPr bwMode="auto">
                <a:xfrm>
                  <a:off x="3489326" y="2276475"/>
                  <a:ext cx="14874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3" name="îslîḑè">
                  <a:extLst>
                    <a:ext uri="{FF2B5EF4-FFF2-40B4-BE49-F238E27FC236}">
                      <a16:creationId xmlns:a16="http://schemas.microsoft.com/office/drawing/2014/main" id="{CD9F506F-A715-4691-99C1-24B407E1A87F}"/>
                    </a:ext>
                  </a:extLst>
                </p:cNvPr>
                <p:cNvSpPr>
                  <a:spLocks noChangeArrowheads="1"/>
                </p:cNvSpPr>
                <p:nvPr/>
              </p:nvSpPr>
              <p:spPr bwMode="auto">
                <a:xfrm>
                  <a:off x="4665664" y="1287463"/>
                  <a:ext cx="747713" cy="31972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4" name="iś1îďé">
                  <a:extLst>
                    <a:ext uri="{FF2B5EF4-FFF2-40B4-BE49-F238E27FC236}">
                      <a16:creationId xmlns:a16="http://schemas.microsoft.com/office/drawing/2014/main" id="{B4E35E78-3547-4CE9-A024-7B74D22FE42E}"/>
                    </a:ext>
                  </a:extLst>
                </p:cNvPr>
                <p:cNvSpPr>
                  <a:spLocks noChangeArrowheads="1"/>
                </p:cNvSpPr>
                <p:nvPr/>
              </p:nvSpPr>
              <p:spPr bwMode="auto">
                <a:xfrm>
                  <a:off x="4665664" y="1287463"/>
                  <a:ext cx="7477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5" name="iṡľïḍe">
                  <a:extLst>
                    <a:ext uri="{FF2B5EF4-FFF2-40B4-BE49-F238E27FC236}">
                      <a16:creationId xmlns:a16="http://schemas.microsoft.com/office/drawing/2014/main" id="{6A613F50-926C-4F06-98E3-D515D426E45B}"/>
                    </a:ext>
                  </a:extLst>
                </p:cNvPr>
                <p:cNvSpPr>
                  <a:spLocks noChangeArrowheads="1"/>
                </p:cNvSpPr>
                <p:nvPr/>
              </p:nvSpPr>
              <p:spPr bwMode="auto">
                <a:xfrm>
                  <a:off x="5645151" y="2355850"/>
                  <a:ext cx="1466850" cy="32004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6" name="îśḻîḋe">
                  <a:extLst>
                    <a:ext uri="{FF2B5EF4-FFF2-40B4-BE49-F238E27FC236}">
                      <a16:creationId xmlns:a16="http://schemas.microsoft.com/office/drawing/2014/main" id="{7CB59587-28BD-476A-8429-C3AEBC49D6DA}"/>
                    </a:ext>
                  </a:extLst>
                </p:cNvPr>
                <p:cNvSpPr>
                  <a:spLocks noChangeArrowheads="1"/>
                </p:cNvSpPr>
                <p:nvPr/>
              </p:nvSpPr>
              <p:spPr bwMode="auto">
                <a:xfrm>
                  <a:off x="5645151" y="2355850"/>
                  <a:ext cx="1466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7" name="ïṩľîḓé">
                  <a:extLst>
                    <a:ext uri="{FF2B5EF4-FFF2-40B4-BE49-F238E27FC236}">
                      <a16:creationId xmlns:a16="http://schemas.microsoft.com/office/drawing/2014/main" id="{B6C78B90-96F2-458E-AEB8-01739FB436EF}"/>
                    </a:ext>
                  </a:extLst>
                </p:cNvPr>
                <p:cNvSpPr>
                  <a:spLocks noChangeArrowheads="1"/>
                </p:cNvSpPr>
                <p:nvPr/>
              </p:nvSpPr>
              <p:spPr bwMode="auto">
                <a:xfrm>
                  <a:off x="6511926" y="1603375"/>
                  <a:ext cx="703263" cy="371633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8" name="iSḻiḑé">
                  <a:extLst>
                    <a:ext uri="{FF2B5EF4-FFF2-40B4-BE49-F238E27FC236}">
                      <a16:creationId xmlns:a16="http://schemas.microsoft.com/office/drawing/2014/main" id="{9385155B-8435-448A-B032-DA6895F49A31}"/>
                    </a:ext>
                  </a:extLst>
                </p:cNvPr>
                <p:cNvSpPr>
                  <a:spLocks noChangeArrowheads="1"/>
                </p:cNvSpPr>
                <p:nvPr/>
              </p:nvSpPr>
              <p:spPr bwMode="auto">
                <a:xfrm>
                  <a:off x="6511926" y="1603375"/>
                  <a:ext cx="70326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39" name="íśľïḋé">
                  <a:extLst>
                    <a:ext uri="{FF2B5EF4-FFF2-40B4-BE49-F238E27FC236}">
                      <a16:creationId xmlns:a16="http://schemas.microsoft.com/office/drawing/2014/main" id="{16D13905-BB89-47C8-90C7-D29ABB9C1A1C}"/>
                    </a:ext>
                  </a:extLst>
                </p:cNvPr>
                <p:cNvSpPr>
                  <a:spLocks noChangeArrowheads="1"/>
                </p:cNvSpPr>
                <p:nvPr/>
              </p:nvSpPr>
              <p:spPr bwMode="auto">
                <a:xfrm>
                  <a:off x="4029076" y="1839913"/>
                  <a:ext cx="808038" cy="36766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0" name="ïṥlíde">
                  <a:extLst>
                    <a:ext uri="{FF2B5EF4-FFF2-40B4-BE49-F238E27FC236}">
                      <a16:creationId xmlns:a16="http://schemas.microsoft.com/office/drawing/2014/main" id="{2BE74737-6554-4A7E-B672-20CE5B83BED2}"/>
                    </a:ext>
                  </a:extLst>
                </p:cNvPr>
                <p:cNvSpPr>
                  <a:spLocks noChangeArrowheads="1"/>
                </p:cNvSpPr>
                <p:nvPr/>
              </p:nvSpPr>
              <p:spPr bwMode="auto">
                <a:xfrm>
                  <a:off x="4029076" y="1839913"/>
                  <a:ext cx="80803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1" name="íṩḷíḑe">
                  <a:extLst>
                    <a:ext uri="{FF2B5EF4-FFF2-40B4-BE49-F238E27FC236}">
                      <a16:creationId xmlns:a16="http://schemas.microsoft.com/office/drawing/2014/main" id="{D8570055-18C8-443D-91AE-50BF38A79803}"/>
                    </a:ext>
                  </a:extLst>
                </p:cNvPr>
                <p:cNvSpPr>
                  <a:spLocks noChangeArrowheads="1"/>
                </p:cNvSpPr>
                <p:nvPr/>
              </p:nvSpPr>
              <p:spPr bwMode="auto">
                <a:xfrm>
                  <a:off x="4121151" y="1598613"/>
                  <a:ext cx="625475" cy="301466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2" name="íšḻiḓe">
                  <a:extLst>
                    <a:ext uri="{FF2B5EF4-FFF2-40B4-BE49-F238E27FC236}">
                      <a16:creationId xmlns:a16="http://schemas.microsoft.com/office/drawing/2014/main" id="{6A4374A0-6A38-46E7-A796-054921D1A206}"/>
                    </a:ext>
                  </a:extLst>
                </p:cNvPr>
                <p:cNvSpPr>
                  <a:spLocks noChangeArrowheads="1"/>
                </p:cNvSpPr>
                <p:nvPr/>
              </p:nvSpPr>
              <p:spPr bwMode="auto">
                <a:xfrm>
                  <a:off x="4121151" y="1598613"/>
                  <a:ext cx="62547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3" name="iṣļíḑê">
                  <a:extLst>
                    <a:ext uri="{FF2B5EF4-FFF2-40B4-BE49-F238E27FC236}">
                      <a16:creationId xmlns:a16="http://schemas.microsoft.com/office/drawing/2014/main" id="{3FDCB708-517D-4CA2-A083-0D15D6FE9A94}"/>
                    </a:ext>
                  </a:extLst>
                </p:cNvPr>
                <p:cNvSpPr>
                  <a:spLocks noChangeArrowheads="1"/>
                </p:cNvSpPr>
                <p:nvPr/>
              </p:nvSpPr>
              <p:spPr bwMode="auto">
                <a:xfrm>
                  <a:off x="4194176" y="1401763"/>
                  <a:ext cx="481013" cy="28860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4" name="ïsḷïḑe">
                  <a:extLst>
                    <a:ext uri="{FF2B5EF4-FFF2-40B4-BE49-F238E27FC236}">
                      <a16:creationId xmlns:a16="http://schemas.microsoft.com/office/drawing/2014/main" id="{AFB5AF1E-6110-468D-BC2F-9C0E8486844B}"/>
                    </a:ext>
                  </a:extLst>
                </p:cNvPr>
                <p:cNvSpPr>
                  <a:spLocks noChangeArrowheads="1"/>
                </p:cNvSpPr>
                <p:nvPr/>
              </p:nvSpPr>
              <p:spPr bwMode="auto">
                <a:xfrm>
                  <a:off x="4194176" y="1401763"/>
                  <a:ext cx="48101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5" name="ïš1íḓé">
                  <a:extLst>
                    <a:ext uri="{FF2B5EF4-FFF2-40B4-BE49-F238E27FC236}">
                      <a16:creationId xmlns:a16="http://schemas.microsoft.com/office/drawing/2014/main" id="{371AD2E7-D986-4A6A-9815-247CC4578B72}"/>
                    </a:ext>
                  </a:extLst>
                </p:cNvPr>
                <p:cNvSpPr>
                  <a:spLocks noChangeArrowheads="1"/>
                </p:cNvSpPr>
                <p:nvPr/>
              </p:nvSpPr>
              <p:spPr bwMode="auto">
                <a:xfrm>
                  <a:off x="4265614" y="1276350"/>
                  <a:ext cx="331788" cy="25558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6" name="ïŝľiḋe">
                  <a:extLst>
                    <a:ext uri="{FF2B5EF4-FFF2-40B4-BE49-F238E27FC236}">
                      <a16:creationId xmlns:a16="http://schemas.microsoft.com/office/drawing/2014/main" id="{EB79621C-487E-4863-A7AA-09A8C6767BD0}"/>
                    </a:ext>
                  </a:extLst>
                </p:cNvPr>
                <p:cNvSpPr>
                  <a:spLocks noChangeArrowheads="1"/>
                </p:cNvSpPr>
                <p:nvPr/>
              </p:nvSpPr>
              <p:spPr bwMode="auto">
                <a:xfrm>
                  <a:off x="4265614" y="1276350"/>
                  <a:ext cx="3317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47" name="ïṧļîḓé">
                  <a:extLst>
                    <a:ext uri="{FF2B5EF4-FFF2-40B4-BE49-F238E27FC236}">
                      <a16:creationId xmlns:a16="http://schemas.microsoft.com/office/drawing/2014/main" id="{6B0D81E3-20CA-466A-953F-9264312903A1}"/>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48" name="ïsļiḓé">
                  <a:extLst>
                    <a:ext uri="{FF2B5EF4-FFF2-40B4-BE49-F238E27FC236}">
                      <a16:creationId xmlns:a16="http://schemas.microsoft.com/office/drawing/2014/main" id="{BA857D51-E37B-4B49-B231-FCF559200FD0}"/>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49" name="iṥḻîḍe">
                  <a:extLst>
                    <a:ext uri="{FF2B5EF4-FFF2-40B4-BE49-F238E27FC236}">
                      <a16:creationId xmlns:a16="http://schemas.microsoft.com/office/drawing/2014/main" id="{73D54B62-B85C-40F1-BC87-560E2DAC3964}"/>
                    </a:ext>
                  </a:extLst>
                </p:cNvPr>
                <p:cNvSpPr>
                  <a:spLocks noChangeArrowheads="1"/>
                </p:cNvSpPr>
                <p:nvPr/>
              </p:nvSpPr>
              <p:spPr bwMode="auto">
                <a:xfrm>
                  <a:off x="5924551" y="2446338"/>
                  <a:ext cx="736600" cy="30702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0" name="íṣḻîḑé">
                  <a:extLst>
                    <a:ext uri="{FF2B5EF4-FFF2-40B4-BE49-F238E27FC236}">
                      <a16:creationId xmlns:a16="http://schemas.microsoft.com/office/drawing/2014/main" id="{57E89749-8A30-46BF-BC9C-A76826788369}"/>
                    </a:ext>
                  </a:extLst>
                </p:cNvPr>
                <p:cNvSpPr>
                  <a:spLocks noChangeArrowheads="1"/>
                </p:cNvSpPr>
                <p:nvPr/>
              </p:nvSpPr>
              <p:spPr bwMode="auto">
                <a:xfrm>
                  <a:off x="5924551" y="2446338"/>
                  <a:ext cx="7366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1" name="iS1iḍê">
                  <a:extLst>
                    <a:ext uri="{FF2B5EF4-FFF2-40B4-BE49-F238E27FC236}">
                      <a16:creationId xmlns:a16="http://schemas.microsoft.com/office/drawing/2014/main" id="{B3861960-56A0-4F2A-97A1-CD0985BDB77B}"/>
                    </a:ext>
                  </a:extLst>
                </p:cNvPr>
                <p:cNvSpPr>
                  <a:spLocks noChangeArrowheads="1"/>
                </p:cNvSpPr>
                <p:nvPr/>
              </p:nvSpPr>
              <p:spPr bwMode="auto">
                <a:xfrm>
                  <a:off x="5924551" y="1735138"/>
                  <a:ext cx="558800" cy="711200"/>
                </a:xfrm>
                <a:custGeom>
                  <a:avLst/>
                  <a:gdLst>
                    <a:gd name="T0" fmla="*/ 0 w 352"/>
                    <a:gd name="T1" fmla="*/ 0 h 448"/>
                    <a:gd name="T2" fmla="*/ 2147483646 w 352"/>
                    <a:gd name="T3" fmla="*/ 0 h 448"/>
                    <a:gd name="T4" fmla="*/ 2147483646 w 352"/>
                    <a:gd name="T5" fmla="*/ 2147483646 h 448"/>
                    <a:gd name="T6" fmla="*/ 2147483646 w 352"/>
                    <a:gd name="T7" fmla="*/ 2147483646 h 448"/>
                    <a:gd name="T8" fmla="*/ 0 w 352"/>
                    <a:gd name="T9" fmla="*/ 2147483646 h 448"/>
                    <a:gd name="T10" fmla="*/ 0 w 352"/>
                    <a:gd name="T11" fmla="*/ 0 h 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2" h="448">
                      <a:moveTo>
                        <a:pt x="0" y="0"/>
                      </a:moveTo>
                      <a:lnTo>
                        <a:pt x="238" y="0"/>
                      </a:lnTo>
                      <a:lnTo>
                        <a:pt x="352" y="160"/>
                      </a:lnTo>
                      <a:lnTo>
                        <a:pt x="352" y="448"/>
                      </a:lnTo>
                      <a:lnTo>
                        <a:pt x="0" y="448"/>
                      </a:lnTo>
                      <a:lnTo>
                        <a:pt x="0" y="0"/>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52" name="ïšľíḍê">
                  <a:extLst>
                    <a:ext uri="{FF2B5EF4-FFF2-40B4-BE49-F238E27FC236}">
                      <a16:creationId xmlns:a16="http://schemas.microsoft.com/office/drawing/2014/main" id="{A6C3B78F-EB8D-4A80-8E09-A032BC8DCB08}"/>
                    </a:ext>
                  </a:extLst>
                </p:cNvPr>
                <p:cNvSpPr>
                  <a:spLocks noChangeArrowheads="1"/>
                </p:cNvSpPr>
                <p:nvPr/>
              </p:nvSpPr>
              <p:spPr bwMode="auto">
                <a:xfrm>
                  <a:off x="5924551" y="1427163"/>
                  <a:ext cx="339725" cy="4556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3" name="iśľïdé">
                  <a:extLst>
                    <a:ext uri="{FF2B5EF4-FFF2-40B4-BE49-F238E27FC236}">
                      <a16:creationId xmlns:a16="http://schemas.microsoft.com/office/drawing/2014/main" id="{3F295B0C-BED2-43D8-8BD7-552494E1A8C3}"/>
                    </a:ext>
                  </a:extLst>
                </p:cNvPr>
                <p:cNvSpPr>
                  <a:spLocks noChangeArrowheads="1"/>
                </p:cNvSpPr>
                <p:nvPr/>
              </p:nvSpPr>
              <p:spPr bwMode="auto">
                <a:xfrm>
                  <a:off x="5748339" y="2455863"/>
                  <a:ext cx="328613" cy="30495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4" name="íṣ1íḍe">
                  <a:extLst>
                    <a:ext uri="{FF2B5EF4-FFF2-40B4-BE49-F238E27FC236}">
                      <a16:creationId xmlns:a16="http://schemas.microsoft.com/office/drawing/2014/main" id="{3A9C280B-A837-4E16-AFA2-C3C427A980BF}"/>
                    </a:ext>
                  </a:extLst>
                </p:cNvPr>
                <p:cNvSpPr>
                  <a:spLocks noChangeArrowheads="1"/>
                </p:cNvSpPr>
                <p:nvPr/>
              </p:nvSpPr>
              <p:spPr bwMode="auto">
                <a:xfrm>
                  <a:off x="5748339" y="2455863"/>
                  <a:ext cx="328613"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5" name="ïślíḓé">
                  <a:extLst>
                    <a:ext uri="{FF2B5EF4-FFF2-40B4-BE49-F238E27FC236}">
                      <a16:creationId xmlns:a16="http://schemas.microsoft.com/office/drawing/2014/main" id="{C152E768-79B6-41B9-87A1-261B875126C1}"/>
                    </a:ext>
                  </a:extLst>
                </p:cNvPr>
                <p:cNvSpPr>
                  <a:spLocks noChangeArrowheads="1"/>
                </p:cNvSpPr>
                <p:nvPr/>
              </p:nvSpPr>
              <p:spPr bwMode="auto">
                <a:xfrm>
                  <a:off x="6769101" y="1354138"/>
                  <a:ext cx="198438" cy="41719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6" name="íṡlïḍé">
                  <a:extLst>
                    <a:ext uri="{FF2B5EF4-FFF2-40B4-BE49-F238E27FC236}">
                      <a16:creationId xmlns:a16="http://schemas.microsoft.com/office/drawing/2014/main" id="{95048E2C-9A79-4BFB-8FC2-A821D87B1286}"/>
                    </a:ext>
                  </a:extLst>
                </p:cNvPr>
                <p:cNvSpPr>
                  <a:spLocks noChangeArrowheads="1"/>
                </p:cNvSpPr>
                <p:nvPr/>
              </p:nvSpPr>
              <p:spPr bwMode="auto">
                <a:xfrm>
                  <a:off x="6769101" y="1354138"/>
                  <a:ext cx="19843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7" name="îṣļîḍê">
                  <a:extLst>
                    <a:ext uri="{FF2B5EF4-FFF2-40B4-BE49-F238E27FC236}">
                      <a16:creationId xmlns:a16="http://schemas.microsoft.com/office/drawing/2014/main" id="{9A8C1EC1-3BE8-4497-8912-DBED7CAD6057}"/>
                    </a:ext>
                  </a:extLst>
                </p:cNvPr>
                <p:cNvSpPr>
                  <a:spLocks noChangeArrowheads="1"/>
                </p:cNvSpPr>
                <p:nvPr/>
              </p:nvSpPr>
              <p:spPr bwMode="auto">
                <a:xfrm>
                  <a:off x="6962776" y="1606550"/>
                  <a:ext cx="196850" cy="38719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8" name="íṣ1iḋe">
                  <a:extLst>
                    <a:ext uri="{FF2B5EF4-FFF2-40B4-BE49-F238E27FC236}">
                      <a16:creationId xmlns:a16="http://schemas.microsoft.com/office/drawing/2014/main" id="{40223AAE-DFB0-4A00-BEC4-8A90F4AF4CAC}"/>
                    </a:ext>
                  </a:extLst>
                </p:cNvPr>
                <p:cNvSpPr>
                  <a:spLocks noChangeArrowheads="1"/>
                </p:cNvSpPr>
                <p:nvPr/>
              </p:nvSpPr>
              <p:spPr bwMode="auto">
                <a:xfrm>
                  <a:off x="6962776" y="1606550"/>
                  <a:ext cx="19685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59" name="îṩļídê">
                  <a:extLst>
                    <a:ext uri="{FF2B5EF4-FFF2-40B4-BE49-F238E27FC236}">
                      <a16:creationId xmlns:a16="http://schemas.microsoft.com/office/drawing/2014/main" id="{10AB4425-D79A-4E76-B5D4-AB106101BD17}"/>
                    </a:ext>
                  </a:extLst>
                </p:cNvPr>
                <p:cNvSpPr>
                  <a:spLocks noChangeArrowheads="1"/>
                </p:cNvSpPr>
                <p:nvPr/>
              </p:nvSpPr>
              <p:spPr bwMode="auto">
                <a:xfrm>
                  <a:off x="7153276" y="1795463"/>
                  <a:ext cx="196850" cy="37179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0" name="îšļïḍe">
                  <a:extLst>
                    <a:ext uri="{FF2B5EF4-FFF2-40B4-BE49-F238E27FC236}">
                      <a16:creationId xmlns:a16="http://schemas.microsoft.com/office/drawing/2014/main" id="{C0A4D0B7-8FD5-45AC-8AE9-2CA772E857A0}"/>
                    </a:ext>
                  </a:extLst>
                </p:cNvPr>
                <p:cNvSpPr>
                  <a:spLocks noChangeArrowheads="1"/>
                </p:cNvSpPr>
                <p:nvPr/>
              </p:nvSpPr>
              <p:spPr bwMode="auto">
                <a:xfrm>
                  <a:off x="7153276" y="1795463"/>
                  <a:ext cx="1968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1" name="îṩ1ïďe">
                  <a:extLst>
                    <a:ext uri="{FF2B5EF4-FFF2-40B4-BE49-F238E27FC236}">
                      <a16:creationId xmlns:a16="http://schemas.microsoft.com/office/drawing/2014/main" id="{A98A7A53-4A10-4CE2-B2B7-59DA418C94F3}"/>
                    </a:ext>
                  </a:extLst>
                </p:cNvPr>
                <p:cNvSpPr>
                  <a:spLocks noChangeArrowheads="1"/>
                </p:cNvSpPr>
                <p:nvPr/>
              </p:nvSpPr>
              <p:spPr bwMode="auto">
                <a:xfrm>
                  <a:off x="7342189" y="1978025"/>
                  <a:ext cx="196850" cy="354330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2" name="îṡḻîḋè">
                  <a:extLst>
                    <a:ext uri="{FF2B5EF4-FFF2-40B4-BE49-F238E27FC236}">
                      <a16:creationId xmlns:a16="http://schemas.microsoft.com/office/drawing/2014/main" id="{703E2413-D727-432A-9985-409C419AAFDA}"/>
                    </a:ext>
                  </a:extLst>
                </p:cNvPr>
                <p:cNvSpPr>
                  <a:spLocks noChangeArrowheads="1"/>
                </p:cNvSpPr>
                <p:nvPr/>
              </p:nvSpPr>
              <p:spPr bwMode="auto">
                <a:xfrm>
                  <a:off x="7342189" y="1978025"/>
                  <a:ext cx="1968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3" name="ïṧ1idé">
                  <a:extLst>
                    <a:ext uri="{FF2B5EF4-FFF2-40B4-BE49-F238E27FC236}">
                      <a16:creationId xmlns:a16="http://schemas.microsoft.com/office/drawing/2014/main" id="{F0E28503-7BA9-45B6-B97D-755571B2D042}"/>
                    </a:ext>
                  </a:extLst>
                </p:cNvPr>
                <p:cNvSpPr>
                  <a:spLocks noChangeArrowheads="1"/>
                </p:cNvSpPr>
                <p:nvPr/>
              </p:nvSpPr>
              <p:spPr bwMode="auto">
                <a:xfrm>
                  <a:off x="7532689" y="2151063"/>
                  <a:ext cx="201613" cy="33750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4" name="iṥ1iḓè">
                  <a:extLst>
                    <a:ext uri="{FF2B5EF4-FFF2-40B4-BE49-F238E27FC236}">
                      <a16:creationId xmlns:a16="http://schemas.microsoft.com/office/drawing/2014/main" id="{4F071AD8-B108-4F3E-88D2-A9A67C85B1B7}"/>
                    </a:ext>
                  </a:extLst>
                </p:cNvPr>
                <p:cNvSpPr>
                  <a:spLocks noChangeArrowheads="1"/>
                </p:cNvSpPr>
                <p:nvPr/>
              </p:nvSpPr>
              <p:spPr bwMode="auto">
                <a:xfrm>
                  <a:off x="7532689" y="2151063"/>
                  <a:ext cx="20161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5" name="iSlíḋè">
                  <a:extLst>
                    <a:ext uri="{FF2B5EF4-FFF2-40B4-BE49-F238E27FC236}">
                      <a16:creationId xmlns:a16="http://schemas.microsoft.com/office/drawing/2014/main" id="{D0D77A3B-1BF3-4DBC-AB72-EB1C74C45792}"/>
                    </a:ext>
                  </a:extLst>
                </p:cNvPr>
                <p:cNvSpPr>
                  <a:spLocks noChangeArrowheads="1"/>
                </p:cNvSpPr>
                <p:nvPr/>
              </p:nvSpPr>
              <p:spPr bwMode="auto">
                <a:xfrm>
                  <a:off x="7778751" y="2700338"/>
                  <a:ext cx="522288" cy="28463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6" name="iṧlídê">
                  <a:extLst>
                    <a:ext uri="{FF2B5EF4-FFF2-40B4-BE49-F238E27FC236}">
                      <a16:creationId xmlns:a16="http://schemas.microsoft.com/office/drawing/2014/main" id="{1970BBC7-C8B3-4CB6-8F7D-64636EA37A65}"/>
                    </a:ext>
                  </a:extLst>
                </p:cNvPr>
                <p:cNvSpPr>
                  <a:spLocks noChangeArrowheads="1"/>
                </p:cNvSpPr>
                <p:nvPr/>
              </p:nvSpPr>
              <p:spPr bwMode="auto">
                <a:xfrm>
                  <a:off x="7778751" y="2700338"/>
                  <a:ext cx="5222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7" name="ïṩļiḑê">
                  <a:extLst>
                    <a:ext uri="{FF2B5EF4-FFF2-40B4-BE49-F238E27FC236}">
                      <a16:creationId xmlns:a16="http://schemas.microsoft.com/office/drawing/2014/main" id="{8312480C-8DB6-4590-A106-DB4CCAA108C2}"/>
                    </a:ext>
                  </a:extLst>
                </p:cNvPr>
                <p:cNvSpPr>
                  <a:spLocks noChangeArrowheads="1"/>
                </p:cNvSpPr>
                <p:nvPr/>
              </p:nvSpPr>
              <p:spPr bwMode="auto">
                <a:xfrm>
                  <a:off x="7853364" y="2614613"/>
                  <a:ext cx="371475" cy="14763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8" name="iş1iḍè">
                  <a:extLst>
                    <a:ext uri="{FF2B5EF4-FFF2-40B4-BE49-F238E27FC236}">
                      <a16:creationId xmlns:a16="http://schemas.microsoft.com/office/drawing/2014/main" id="{11F228CD-F42C-4B08-BD03-345FA206B4ED}"/>
                    </a:ext>
                  </a:extLst>
                </p:cNvPr>
                <p:cNvSpPr>
                  <a:spLocks noChangeArrowheads="1"/>
                </p:cNvSpPr>
                <p:nvPr/>
              </p:nvSpPr>
              <p:spPr bwMode="auto">
                <a:xfrm>
                  <a:off x="3563939" y="3148013"/>
                  <a:ext cx="522288" cy="23987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69" name="ïṡḻïḓê">
                  <a:extLst>
                    <a:ext uri="{FF2B5EF4-FFF2-40B4-BE49-F238E27FC236}">
                      <a16:creationId xmlns:a16="http://schemas.microsoft.com/office/drawing/2014/main" id="{68BF1CA0-2613-4861-B368-41A27EAC9B42}"/>
                    </a:ext>
                  </a:extLst>
                </p:cNvPr>
                <p:cNvSpPr>
                  <a:spLocks noChangeArrowheads="1"/>
                </p:cNvSpPr>
                <p:nvPr/>
              </p:nvSpPr>
              <p:spPr bwMode="auto">
                <a:xfrm>
                  <a:off x="3563939" y="3148013"/>
                  <a:ext cx="522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0" name="iṩḷïḓê">
                  <a:extLst>
                    <a:ext uri="{FF2B5EF4-FFF2-40B4-BE49-F238E27FC236}">
                      <a16:creationId xmlns:a16="http://schemas.microsoft.com/office/drawing/2014/main" id="{126068DC-B555-4EED-9728-40FFBDF1C180}"/>
                    </a:ext>
                  </a:extLst>
                </p:cNvPr>
                <p:cNvSpPr>
                  <a:spLocks noChangeArrowheads="1"/>
                </p:cNvSpPr>
                <p:nvPr/>
              </p:nvSpPr>
              <p:spPr bwMode="auto">
                <a:xfrm>
                  <a:off x="3676651" y="2822575"/>
                  <a:ext cx="374650" cy="366713"/>
                </a:xfrm>
                <a:custGeom>
                  <a:avLst/>
                  <a:gdLst>
                    <a:gd name="T0" fmla="*/ 2147483646 w 236"/>
                    <a:gd name="T1" fmla="*/ 2147483646 h 231"/>
                    <a:gd name="T2" fmla="*/ 0 w 236"/>
                    <a:gd name="T3" fmla="*/ 0 h 231"/>
                    <a:gd name="T4" fmla="*/ 2147483646 w 236"/>
                    <a:gd name="T5" fmla="*/ 2147483646 h 231"/>
                    <a:gd name="T6" fmla="*/ 2147483646 w 236"/>
                    <a:gd name="T7" fmla="*/ 2147483646 h 231"/>
                    <a:gd name="T8" fmla="*/ 2147483646 w 236"/>
                    <a:gd name="T9" fmla="*/ 2147483646 h 231"/>
                    <a:gd name="T10" fmla="*/ 2147483646 w 236"/>
                    <a:gd name="T11" fmla="*/ 2147483646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6" h="231">
                      <a:moveTo>
                        <a:pt x="236" y="139"/>
                      </a:moveTo>
                      <a:lnTo>
                        <a:pt x="0" y="0"/>
                      </a:lnTo>
                      <a:lnTo>
                        <a:pt x="2" y="139"/>
                      </a:lnTo>
                      <a:lnTo>
                        <a:pt x="2" y="231"/>
                      </a:lnTo>
                      <a:lnTo>
                        <a:pt x="236" y="231"/>
                      </a:lnTo>
                      <a:lnTo>
                        <a:pt x="236" y="139"/>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71" name="ïś1îḑé">
                  <a:extLst>
                    <a:ext uri="{FF2B5EF4-FFF2-40B4-BE49-F238E27FC236}">
                      <a16:creationId xmlns:a16="http://schemas.microsoft.com/office/drawing/2014/main" id="{7DB7E768-CBAD-4D23-8E45-F7E9BB44E0AB}"/>
                    </a:ext>
                  </a:extLst>
                </p:cNvPr>
                <p:cNvSpPr>
                  <a:spLocks noChangeArrowheads="1"/>
                </p:cNvSpPr>
                <p:nvPr/>
              </p:nvSpPr>
              <p:spPr bwMode="auto">
                <a:xfrm>
                  <a:off x="8335964" y="3724275"/>
                  <a:ext cx="98425" cy="17891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2" name="iṥḷiḍé">
                  <a:extLst>
                    <a:ext uri="{FF2B5EF4-FFF2-40B4-BE49-F238E27FC236}">
                      <a16:creationId xmlns:a16="http://schemas.microsoft.com/office/drawing/2014/main" id="{EDDB5D5D-5464-485A-9338-C878891DB42B}"/>
                    </a:ext>
                  </a:extLst>
                </p:cNvPr>
                <p:cNvSpPr>
                  <a:spLocks noChangeArrowheads="1"/>
                </p:cNvSpPr>
                <p:nvPr/>
              </p:nvSpPr>
              <p:spPr bwMode="auto">
                <a:xfrm>
                  <a:off x="8335964" y="3724275"/>
                  <a:ext cx="9842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3" name="işḻiďê">
                  <a:extLst>
                    <a:ext uri="{FF2B5EF4-FFF2-40B4-BE49-F238E27FC236}">
                      <a16:creationId xmlns:a16="http://schemas.microsoft.com/office/drawing/2014/main" id="{BB33244A-8F8A-403E-BBDF-25A88FB501C4}"/>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74" name="išḷïḍê">
                  <a:extLst>
                    <a:ext uri="{FF2B5EF4-FFF2-40B4-BE49-F238E27FC236}">
                      <a16:creationId xmlns:a16="http://schemas.microsoft.com/office/drawing/2014/main" id="{D3AC8002-780E-4BD0-A78A-8750D3BDF211}"/>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75" name="îs1íḋé">
                  <a:extLst>
                    <a:ext uri="{FF2B5EF4-FFF2-40B4-BE49-F238E27FC236}">
                      <a16:creationId xmlns:a16="http://schemas.microsoft.com/office/drawing/2014/main" id="{C7797644-4801-4280-B61F-B279D0AF239F}"/>
                    </a:ext>
                  </a:extLst>
                </p:cNvPr>
                <p:cNvSpPr>
                  <a:spLocks noChangeArrowheads="1"/>
                </p:cNvSpPr>
                <p:nvPr/>
              </p:nvSpPr>
              <p:spPr bwMode="auto">
                <a:xfrm>
                  <a:off x="8345489" y="411321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6" name="isḷîḋè">
                  <a:extLst>
                    <a:ext uri="{FF2B5EF4-FFF2-40B4-BE49-F238E27FC236}">
                      <a16:creationId xmlns:a16="http://schemas.microsoft.com/office/drawing/2014/main" id="{4936B2EA-89B3-4BDB-848D-911581B01A6B}"/>
                    </a:ext>
                  </a:extLst>
                </p:cNvPr>
                <p:cNvSpPr>
                  <a:spLocks noChangeArrowheads="1"/>
                </p:cNvSpPr>
                <p:nvPr/>
              </p:nvSpPr>
              <p:spPr bwMode="auto">
                <a:xfrm>
                  <a:off x="8345489" y="411321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7" name="ïŝlîdê">
                  <a:extLst>
                    <a:ext uri="{FF2B5EF4-FFF2-40B4-BE49-F238E27FC236}">
                      <a16:creationId xmlns:a16="http://schemas.microsoft.com/office/drawing/2014/main" id="{37B28565-CCFA-48DF-8577-3C2BA8F98960}"/>
                    </a:ext>
                  </a:extLst>
                </p:cNvPr>
                <p:cNvSpPr>
                  <a:spLocks noChangeArrowheads="1"/>
                </p:cNvSpPr>
                <p:nvPr/>
              </p:nvSpPr>
              <p:spPr bwMode="auto">
                <a:xfrm>
                  <a:off x="8345489" y="375126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8" name="îṣ1íďê">
                  <a:extLst>
                    <a:ext uri="{FF2B5EF4-FFF2-40B4-BE49-F238E27FC236}">
                      <a16:creationId xmlns:a16="http://schemas.microsoft.com/office/drawing/2014/main" id="{FBBB1EC9-1C73-4960-9F17-90A594936E96}"/>
                    </a:ext>
                  </a:extLst>
                </p:cNvPr>
                <p:cNvSpPr>
                  <a:spLocks noChangeArrowheads="1"/>
                </p:cNvSpPr>
                <p:nvPr/>
              </p:nvSpPr>
              <p:spPr bwMode="auto">
                <a:xfrm>
                  <a:off x="8345489" y="375126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79" name="ïSľiḑê">
                  <a:extLst>
                    <a:ext uri="{FF2B5EF4-FFF2-40B4-BE49-F238E27FC236}">
                      <a16:creationId xmlns:a16="http://schemas.microsoft.com/office/drawing/2014/main" id="{C8130A6E-5C77-4056-B38D-268EFC53F61F}"/>
                    </a:ext>
                  </a:extLst>
                </p:cNvPr>
                <p:cNvSpPr>
                  <a:spLocks noChangeArrowheads="1"/>
                </p:cNvSpPr>
                <p:nvPr/>
              </p:nvSpPr>
              <p:spPr bwMode="auto">
                <a:xfrm>
                  <a:off x="7489826"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80" name="işḻiďé">
                  <a:extLst>
                    <a:ext uri="{FF2B5EF4-FFF2-40B4-BE49-F238E27FC236}">
                      <a16:creationId xmlns:a16="http://schemas.microsoft.com/office/drawing/2014/main" id="{59B0418A-CF55-4A85-812F-7AF6E4436404}"/>
                    </a:ext>
                  </a:extLst>
                </p:cNvPr>
                <p:cNvSpPr>
                  <a:spLocks noChangeArrowheads="1"/>
                </p:cNvSpPr>
                <p:nvPr/>
              </p:nvSpPr>
              <p:spPr bwMode="auto">
                <a:xfrm>
                  <a:off x="7489826"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81" name="íṣľide">
                  <a:extLst>
                    <a:ext uri="{FF2B5EF4-FFF2-40B4-BE49-F238E27FC236}">
                      <a16:creationId xmlns:a16="http://schemas.microsoft.com/office/drawing/2014/main" id="{1DEB11A5-776A-42FC-860C-0E10CAA777A6}"/>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2" name="ïśļîḍè">
                  <a:extLst>
                    <a:ext uri="{FF2B5EF4-FFF2-40B4-BE49-F238E27FC236}">
                      <a16:creationId xmlns:a16="http://schemas.microsoft.com/office/drawing/2014/main" id="{494ED950-06F0-443B-9D0C-2BD9A59565D7}"/>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3" name="íṥḷïḋê">
                  <a:extLst>
                    <a:ext uri="{FF2B5EF4-FFF2-40B4-BE49-F238E27FC236}">
                      <a16:creationId xmlns:a16="http://schemas.microsoft.com/office/drawing/2014/main" id="{2D1FB781-303C-4A32-84EE-03BC80996793}"/>
                    </a:ext>
                  </a:extLst>
                </p:cNvPr>
                <p:cNvSpPr>
                  <a:spLocks noChangeArrowheads="1"/>
                </p:cNvSpPr>
                <p:nvPr/>
              </p:nvSpPr>
              <p:spPr bwMode="auto">
                <a:xfrm>
                  <a:off x="7489826"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84" name="ïśliḑe">
                  <a:extLst>
                    <a:ext uri="{FF2B5EF4-FFF2-40B4-BE49-F238E27FC236}">
                      <a16:creationId xmlns:a16="http://schemas.microsoft.com/office/drawing/2014/main" id="{306B0B13-8AB8-410B-AA54-CF62C6C3FBF0}"/>
                    </a:ext>
                  </a:extLst>
                </p:cNvPr>
                <p:cNvSpPr>
                  <a:spLocks noChangeArrowheads="1"/>
                </p:cNvSpPr>
                <p:nvPr/>
              </p:nvSpPr>
              <p:spPr bwMode="auto">
                <a:xfrm>
                  <a:off x="7489826"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85" name="isļïḑè">
                  <a:extLst>
                    <a:ext uri="{FF2B5EF4-FFF2-40B4-BE49-F238E27FC236}">
                      <a16:creationId xmlns:a16="http://schemas.microsoft.com/office/drawing/2014/main" id="{7859B434-5518-4C05-8417-DD85F5514FE4}"/>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6" name="íŝḷîdè">
                  <a:extLst>
                    <a:ext uri="{FF2B5EF4-FFF2-40B4-BE49-F238E27FC236}">
                      <a16:creationId xmlns:a16="http://schemas.microsoft.com/office/drawing/2014/main" id="{DC88F367-DED8-4EB6-A80B-8EE4E800E6FD}"/>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7" name="íṡļïḍé">
                  <a:extLst>
                    <a:ext uri="{FF2B5EF4-FFF2-40B4-BE49-F238E27FC236}">
                      <a16:creationId xmlns:a16="http://schemas.microsoft.com/office/drawing/2014/main" id="{0C339B58-6164-46D8-ABC3-1EFF9175B94E}"/>
                    </a:ext>
                  </a:extLst>
                </p:cNvPr>
                <p:cNvSpPr>
                  <a:spLocks noChangeArrowheads="1"/>
                </p:cNvSpPr>
                <p:nvPr/>
              </p:nvSpPr>
              <p:spPr bwMode="auto">
                <a:xfrm>
                  <a:off x="3519489" y="4257675"/>
                  <a:ext cx="614363" cy="284163"/>
                </a:xfrm>
                <a:custGeom>
                  <a:avLst/>
                  <a:gdLst>
                    <a:gd name="T0" fmla="*/ 2147483646 w 246"/>
                    <a:gd name="T1" fmla="*/ 2147483646 h 114"/>
                    <a:gd name="T2" fmla="*/ 0 w 246"/>
                    <a:gd name="T3" fmla="*/ 2147483646 h 114"/>
                    <a:gd name="T4" fmla="*/ 2147483646 w 246"/>
                    <a:gd name="T5" fmla="*/ 2147483646 h 114"/>
                    <a:gd name="T6" fmla="*/ 2147483646 w 246"/>
                    <a:gd name="T7" fmla="*/ 2147483646 h 114"/>
                    <a:gd name="T8" fmla="*/ 2147483646 w 246"/>
                    <a:gd name="T9" fmla="*/ 0 h 114"/>
                    <a:gd name="T10" fmla="*/ 2147483646 w 246"/>
                    <a:gd name="T11" fmla="*/ 0 h 114"/>
                    <a:gd name="T12" fmla="*/ 2147483646 w 246"/>
                    <a:gd name="T13" fmla="*/ 2147483646 h 114"/>
                    <a:gd name="T14" fmla="*/ 2147483646 w 246"/>
                    <a:gd name="T15" fmla="*/ 2147483646 h 1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 h="114">
                      <a:moveTo>
                        <a:pt x="246" y="114"/>
                      </a:moveTo>
                      <a:cubicBezTo>
                        <a:pt x="0" y="114"/>
                        <a:pt x="0" y="114"/>
                        <a:pt x="0" y="114"/>
                      </a:cubicBezTo>
                      <a:cubicBezTo>
                        <a:pt x="0" y="91"/>
                        <a:pt x="7" y="69"/>
                        <a:pt x="20" y="51"/>
                      </a:cubicBezTo>
                      <a:cubicBezTo>
                        <a:pt x="24" y="44"/>
                        <a:pt x="28" y="39"/>
                        <a:pt x="33" y="34"/>
                      </a:cubicBezTo>
                      <a:cubicBezTo>
                        <a:pt x="54" y="13"/>
                        <a:pt x="83" y="0"/>
                        <a:pt x="114" y="0"/>
                      </a:cubicBezTo>
                      <a:cubicBezTo>
                        <a:pt x="132" y="0"/>
                        <a:pt x="132" y="0"/>
                        <a:pt x="132" y="0"/>
                      </a:cubicBezTo>
                      <a:cubicBezTo>
                        <a:pt x="172" y="0"/>
                        <a:pt x="208" y="21"/>
                        <a:pt x="228" y="53"/>
                      </a:cubicBezTo>
                      <a:cubicBezTo>
                        <a:pt x="239" y="71"/>
                        <a:pt x="246" y="92"/>
                        <a:pt x="246" y="114"/>
                      </a:cubicBezTo>
                      <a:close/>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8" name="iśḷiḑe">
                  <a:extLst>
                    <a:ext uri="{FF2B5EF4-FFF2-40B4-BE49-F238E27FC236}">
                      <a16:creationId xmlns:a16="http://schemas.microsoft.com/office/drawing/2014/main" id="{A8D64B2E-47CC-49BC-A1EE-4BB74EDDF65B}"/>
                    </a:ext>
                  </a:extLst>
                </p:cNvPr>
                <p:cNvSpPr>
                  <a:spLocks noChangeArrowheads="1"/>
                </p:cNvSpPr>
                <p:nvPr/>
              </p:nvSpPr>
              <p:spPr bwMode="auto">
                <a:xfrm>
                  <a:off x="3509964"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89" name="iśḷïdé">
                  <a:extLst>
                    <a:ext uri="{FF2B5EF4-FFF2-40B4-BE49-F238E27FC236}">
                      <a16:creationId xmlns:a16="http://schemas.microsoft.com/office/drawing/2014/main" id="{253B703A-534F-4A20-A2C7-8919C3356226}"/>
                    </a:ext>
                  </a:extLst>
                </p:cNvPr>
                <p:cNvSpPr>
                  <a:spLocks noChangeArrowheads="1"/>
                </p:cNvSpPr>
                <p:nvPr/>
              </p:nvSpPr>
              <p:spPr bwMode="auto">
                <a:xfrm>
                  <a:off x="3570289" y="4257675"/>
                  <a:ext cx="517525" cy="258763"/>
                </a:xfrm>
                <a:custGeom>
                  <a:avLst/>
                  <a:gdLst>
                    <a:gd name="T0" fmla="*/ 2147483646 w 208"/>
                    <a:gd name="T1" fmla="*/ 2147483646 h 104"/>
                    <a:gd name="T2" fmla="*/ 2147483646 w 208"/>
                    <a:gd name="T3" fmla="*/ 2147483646 h 104"/>
                    <a:gd name="T4" fmla="*/ 2147483646 w 208"/>
                    <a:gd name="T5" fmla="*/ 2147483646 h 104"/>
                    <a:gd name="T6" fmla="*/ 2147483646 w 208"/>
                    <a:gd name="T7" fmla="*/ 2147483646 h 104"/>
                    <a:gd name="T8" fmla="*/ 0 w 208"/>
                    <a:gd name="T9" fmla="*/ 2147483646 h 104"/>
                    <a:gd name="T10" fmla="*/ 2147483646 w 208"/>
                    <a:gd name="T11" fmla="*/ 2147483646 h 104"/>
                    <a:gd name="T12" fmla="*/ 2147483646 w 208"/>
                    <a:gd name="T13" fmla="*/ 0 h 104"/>
                    <a:gd name="T14" fmla="*/ 2147483646 w 208"/>
                    <a:gd name="T15" fmla="*/ 0 h 104"/>
                    <a:gd name="T16" fmla="*/ 2147483646 w 208"/>
                    <a:gd name="T17" fmla="*/ 214748364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104">
                      <a:moveTo>
                        <a:pt x="208" y="53"/>
                      </a:moveTo>
                      <a:cubicBezTo>
                        <a:pt x="204" y="59"/>
                        <a:pt x="199" y="65"/>
                        <a:pt x="194" y="70"/>
                      </a:cubicBezTo>
                      <a:cubicBezTo>
                        <a:pt x="174" y="91"/>
                        <a:pt x="145" y="104"/>
                        <a:pt x="113" y="104"/>
                      </a:cubicBezTo>
                      <a:cubicBezTo>
                        <a:pt x="96" y="104"/>
                        <a:pt x="96" y="104"/>
                        <a:pt x="96" y="104"/>
                      </a:cubicBezTo>
                      <a:cubicBezTo>
                        <a:pt x="55" y="104"/>
                        <a:pt x="20" y="82"/>
                        <a:pt x="0" y="51"/>
                      </a:cubicBezTo>
                      <a:cubicBezTo>
                        <a:pt x="4" y="44"/>
                        <a:pt x="8" y="39"/>
                        <a:pt x="13" y="34"/>
                      </a:cubicBezTo>
                      <a:cubicBezTo>
                        <a:pt x="34" y="13"/>
                        <a:pt x="63" y="0"/>
                        <a:pt x="94" y="0"/>
                      </a:cubicBezTo>
                      <a:cubicBezTo>
                        <a:pt x="112" y="0"/>
                        <a:pt x="112" y="0"/>
                        <a:pt x="112" y="0"/>
                      </a:cubicBezTo>
                      <a:cubicBezTo>
                        <a:pt x="152" y="0"/>
                        <a:pt x="188" y="21"/>
                        <a:pt x="208" y="53"/>
                      </a:cubicBez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0" name="íś1iḋê">
                  <a:extLst>
                    <a:ext uri="{FF2B5EF4-FFF2-40B4-BE49-F238E27FC236}">
                      <a16:creationId xmlns:a16="http://schemas.microsoft.com/office/drawing/2014/main" id="{E07C608A-E3E5-40FF-A63A-E16486FD7B1D}"/>
                    </a:ext>
                  </a:extLst>
                </p:cNvPr>
                <p:cNvSpPr>
                  <a:spLocks noChangeArrowheads="1"/>
                </p:cNvSpPr>
                <p:nvPr/>
              </p:nvSpPr>
              <p:spPr bwMode="auto">
                <a:xfrm>
                  <a:off x="3611564"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1" name="îsḷídé">
                  <a:extLst>
                    <a:ext uri="{FF2B5EF4-FFF2-40B4-BE49-F238E27FC236}">
                      <a16:creationId xmlns:a16="http://schemas.microsoft.com/office/drawing/2014/main" id="{306E9ECA-2DC7-41BC-BDA4-7FF3619B4759}"/>
                    </a:ext>
                  </a:extLst>
                </p:cNvPr>
                <p:cNvSpPr>
                  <a:spLocks noChangeArrowheads="1"/>
                </p:cNvSpPr>
                <p:nvPr/>
              </p:nvSpPr>
              <p:spPr bwMode="auto">
                <a:xfrm>
                  <a:off x="4500564"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92" name="îŝľíḍê">
                  <a:extLst>
                    <a:ext uri="{FF2B5EF4-FFF2-40B4-BE49-F238E27FC236}">
                      <a16:creationId xmlns:a16="http://schemas.microsoft.com/office/drawing/2014/main" id="{732197BC-2C1C-439C-A58D-30082F257FD7}"/>
                    </a:ext>
                  </a:extLst>
                </p:cNvPr>
                <p:cNvSpPr>
                  <a:spLocks noChangeArrowheads="1"/>
                </p:cNvSpPr>
                <p:nvPr/>
              </p:nvSpPr>
              <p:spPr bwMode="auto">
                <a:xfrm>
                  <a:off x="4500564"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93" name="í$ḻîdè">
                  <a:extLst>
                    <a:ext uri="{FF2B5EF4-FFF2-40B4-BE49-F238E27FC236}">
                      <a16:creationId xmlns:a16="http://schemas.microsoft.com/office/drawing/2014/main" id="{46C81BC3-E2DD-455B-BEC9-288771B780EE}"/>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4" name="íšļíḓè">
                  <a:extLst>
                    <a:ext uri="{FF2B5EF4-FFF2-40B4-BE49-F238E27FC236}">
                      <a16:creationId xmlns:a16="http://schemas.microsoft.com/office/drawing/2014/main" id="{1D44E72F-7E38-4FCD-B3C0-D4511FC3BA81}"/>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5" name="îṥļiḍê">
                  <a:extLst>
                    <a:ext uri="{FF2B5EF4-FFF2-40B4-BE49-F238E27FC236}">
                      <a16:creationId xmlns:a16="http://schemas.microsoft.com/office/drawing/2014/main" id="{92E1FE1B-205B-42EC-B511-55DE7BC843E0}"/>
                    </a:ext>
                  </a:extLst>
                </p:cNvPr>
                <p:cNvSpPr>
                  <a:spLocks noChangeArrowheads="1"/>
                </p:cNvSpPr>
                <p:nvPr/>
              </p:nvSpPr>
              <p:spPr bwMode="auto">
                <a:xfrm>
                  <a:off x="4702176" y="3495675"/>
                  <a:ext cx="2835275" cy="13176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96" name="í$1îdè">
                  <a:extLst>
                    <a:ext uri="{FF2B5EF4-FFF2-40B4-BE49-F238E27FC236}">
                      <a16:creationId xmlns:a16="http://schemas.microsoft.com/office/drawing/2014/main" id="{A5714FC3-A247-481C-9685-8719574C993C}"/>
                    </a:ext>
                  </a:extLst>
                </p:cNvPr>
                <p:cNvSpPr>
                  <a:spLocks noChangeArrowheads="1"/>
                </p:cNvSpPr>
                <p:nvPr/>
              </p:nvSpPr>
              <p:spPr bwMode="auto">
                <a:xfrm>
                  <a:off x="4702176" y="3495675"/>
                  <a:ext cx="28352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397" name="ïšliḑê">
                  <a:extLst>
                    <a:ext uri="{FF2B5EF4-FFF2-40B4-BE49-F238E27FC236}">
                      <a16:creationId xmlns:a16="http://schemas.microsoft.com/office/drawing/2014/main" id="{86D89920-F54C-40F4-8805-24BF25B14F69}"/>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close/>
                      <a:moveTo>
                        <a:pt x="12" y="831"/>
                      </a:moveTo>
                      <a:lnTo>
                        <a:pt x="1785" y="831"/>
                      </a:lnTo>
                      <a:lnTo>
                        <a:pt x="1785" y="13"/>
                      </a:lnTo>
                      <a:lnTo>
                        <a:pt x="12" y="13"/>
                      </a:lnTo>
                      <a:lnTo>
                        <a:pt x="12" y="83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8" name="îṣḷïḓê">
                  <a:extLst>
                    <a:ext uri="{FF2B5EF4-FFF2-40B4-BE49-F238E27FC236}">
                      <a16:creationId xmlns:a16="http://schemas.microsoft.com/office/drawing/2014/main" id="{3A4A759C-7A01-40A0-8F4F-B0EC89297E54}"/>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moveTo>
                        <a:pt x="12" y="831"/>
                      </a:moveTo>
                      <a:lnTo>
                        <a:pt x="1785" y="831"/>
                      </a:lnTo>
                      <a:lnTo>
                        <a:pt x="1785" y="13"/>
                      </a:lnTo>
                      <a:lnTo>
                        <a:pt x="12" y="13"/>
                      </a:lnTo>
                      <a:lnTo>
                        <a:pt x="12" y="8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99" name="ïṧlîďè">
                  <a:extLst>
                    <a:ext uri="{FF2B5EF4-FFF2-40B4-BE49-F238E27FC236}">
                      <a16:creationId xmlns:a16="http://schemas.microsoft.com/office/drawing/2014/main" id="{964F20D4-B1EA-497C-B3DD-F58DBC993E90}"/>
                    </a:ext>
                  </a:extLst>
                </p:cNvPr>
                <p:cNvSpPr>
                  <a:spLocks noChangeArrowheads="1"/>
                </p:cNvSpPr>
                <p:nvPr/>
              </p:nvSpPr>
              <p:spPr bwMode="auto">
                <a:xfrm>
                  <a:off x="50117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0" name="íśľîḑé">
                  <a:extLst>
                    <a:ext uri="{FF2B5EF4-FFF2-40B4-BE49-F238E27FC236}">
                      <a16:creationId xmlns:a16="http://schemas.microsoft.com/office/drawing/2014/main" id="{20F65E1E-7B9C-4150-8678-594EA85E9B9B}"/>
                    </a:ext>
                  </a:extLst>
                </p:cNvPr>
                <p:cNvSpPr>
                  <a:spLocks noChangeArrowheads="1"/>
                </p:cNvSpPr>
                <p:nvPr/>
              </p:nvSpPr>
              <p:spPr bwMode="auto">
                <a:xfrm>
                  <a:off x="50117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1" name="iṥľîdè">
                  <a:extLst>
                    <a:ext uri="{FF2B5EF4-FFF2-40B4-BE49-F238E27FC236}">
                      <a16:creationId xmlns:a16="http://schemas.microsoft.com/office/drawing/2014/main" id="{7B2DC48C-34B4-43A5-8EDB-1DA661E508C9}"/>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2" y="802"/>
                      </a:moveTo>
                      <a:lnTo>
                        <a:pt x="107" y="802"/>
                      </a:lnTo>
                      <a:lnTo>
                        <a:pt x="107" y="13"/>
                      </a:lnTo>
                      <a:lnTo>
                        <a:pt x="12" y="13"/>
                      </a:lnTo>
                      <a:lnTo>
                        <a:pt x="12"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02" name="ïṥlîḓe">
                  <a:extLst>
                    <a:ext uri="{FF2B5EF4-FFF2-40B4-BE49-F238E27FC236}">
                      <a16:creationId xmlns:a16="http://schemas.microsoft.com/office/drawing/2014/main" id="{C73FAAEE-38A8-4921-9C9D-1B1596705E53}"/>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2" y="802"/>
                      </a:moveTo>
                      <a:lnTo>
                        <a:pt x="107" y="802"/>
                      </a:lnTo>
                      <a:lnTo>
                        <a:pt x="107" y="13"/>
                      </a:lnTo>
                      <a:lnTo>
                        <a:pt x="12" y="13"/>
                      </a:lnTo>
                      <a:lnTo>
                        <a:pt x="12"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03" name="iṡlîďe">
                  <a:extLst>
                    <a:ext uri="{FF2B5EF4-FFF2-40B4-BE49-F238E27FC236}">
                      <a16:creationId xmlns:a16="http://schemas.microsoft.com/office/drawing/2014/main" id="{E3F8ABD7-E8FE-4930-BD00-7A05062F46E5}"/>
                    </a:ext>
                  </a:extLst>
                </p:cNvPr>
                <p:cNvSpPr>
                  <a:spLocks noChangeArrowheads="1"/>
                </p:cNvSpPr>
                <p:nvPr/>
              </p:nvSpPr>
              <p:spPr bwMode="auto">
                <a:xfrm>
                  <a:off x="5992814"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4" name="íşḻîḋé">
                  <a:extLst>
                    <a:ext uri="{FF2B5EF4-FFF2-40B4-BE49-F238E27FC236}">
                      <a16:creationId xmlns:a16="http://schemas.microsoft.com/office/drawing/2014/main" id="{9FAC1C6C-94FE-4C54-B142-9C495AB5DC0E}"/>
                    </a:ext>
                  </a:extLst>
                </p:cNvPr>
                <p:cNvSpPr>
                  <a:spLocks noChangeArrowheads="1"/>
                </p:cNvSpPr>
                <p:nvPr/>
              </p:nvSpPr>
              <p:spPr bwMode="auto">
                <a:xfrm>
                  <a:off x="5992814"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5" name="îŝľïḍê">
                  <a:extLst>
                    <a:ext uri="{FF2B5EF4-FFF2-40B4-BE49-F238E27FC236}">
                      <a16:creationId xmlns:a16="http://schemas.microsoft.com/office/drawing/2014/main" id="{95CCCF84-7FBB-4124-807F-5926EEFC4D2D}"/>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06" name="ïśľîďe">
                  <a:extLst>
                    <a:ext uri="{FF2B5EF4-FFF2-40B4-BE49-F238E27FC236}">
                      <a16:creationId xmlns:a16="http://schemas.microsoft.com/office/drawing/2014/main" id="{8CC6D3D6-AC72-4E5D-B3DA-ED3B716C7BA4}"/>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07" name="îSļîďe">
                  <a:extLst>
                    <a:ext uri="{FF2B5EF4-FFF2-40B4-BE49-F238E27FC236}">
                      <a16:creationId xmlns:a16="http://schemas.microsoft.com/office/drawing/2014/main" id="{DC6BE695-B400-4F03-9DFC-2DF8FA72AD5E}"/>
                    </a:ext>
                  </a:extLst>
                </p:cNvPr>
                <p:cNvSpPr>
                  <a:spLocks noChangeArrowheads="1"/>
                </p:cNvSpPr>
                <p:nvPr/>
              </p:nvSpPr>
              <p:spPr bwMode="auto">
                <a:xfrm>
                  <a:off x="69675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8" name="ïśḻiḑè">
                  <a:extLst>
                    <a:ext uri="{FF2B5EF4-FFF2-40B4-BE49-F238E27FC236}">
                      <a16:creationId xmlns:a16="http://schemas.microsoft.com/office/drawing/2014/main" id="{A062966F-FF73-4284-8E73-E0116C0A5BBD}"/>
                    </a:ext>
                  </a:extLst>
                </p:cNvPr>
                <p:cNvSpPr>
                  <a:spLocks noChangeArrowheads="1"/>
                </p:cNvSpPr>
                <p:nvPr/>
              </p:nvSpPr>
              <p:spPr bwMode="auto">
                <a:xfrm>
                  <a:off x="69675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09" name="iṥľídé">
                  <a:extLst>
                    <a:ext uri="{FF2B5EF4-FFF2-40B4-BE49-F238E27FC236}">
                      <a16:creationId xmlns:a16="http://schemas.microsoft.com/office/drawing/2014/main" id="{D7529CDA-CF67-4469-9711-547C24128B3C}"/>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0" name="îṣlîďè">
                  <a:extLst>
                    <a:ext uri="{FF2B5EF4-FFF2-40B4-BE49-F238E27FC236}">
                      <a16:creationId xmlns:a16="http://schemas.microsoft.com/office/drawing/2014/main" id="{AFAA2209-BC6A-4B86-85ED-90816C700A37}"/>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1" name="ïš1íḓé">
                  <a:extLst>
                    <a:ext uri="{FF2B5EF4-FFF2-40B4-BE49-F238E27FC236}">
                      <a16:creationId xmlns:a16="http://schemas.microsoft.com/office/drawing/2014/main" id="{C2B87E0D-44FE-4A46-AF0D-0ABB18F553EF}"/>
                    </a:ext>
                  </a:extLst>
                </p:cNvPr>
                <p:cNvSpPr>
                  <a:spLocks noChangeArrowheads="1"/>
                </p:cNvSpPr>
                <p:nvPr/>
              </p:nvSpPr>
              <p:spPr bwMode="auto">
                <a:xfrm>
                  <a:off x="5675314" y="1584325"/>
                  <a:ext cx="833438" cy="1158875"/>
                </a:xfrm>
                <a:custGeom>
                  <a:avLst/>
                  <a:gdLst>
                    <a:gd name="T0" fmla="*/ 2147483646 w 334"/>
                    <a:gd name="T1" fmla="*/ 0 h 465"/>
                    <a:gd name="T2" fmla="*/ 0 w 334"/>
                    <a:gd name="T3" fmla="*/ 2147483646 h 465"/>
                    <a:gd name="T4" fmla="*/ 2147483646 w 334"/>
                    <a:gd name="T5" fmla="*/ 2147483646 h 465"/>
                    <a:gd name="T6" fmla="*/ 2147483646 w 334"/>
                    <a:gd name="T7" fmla="*/ 2147483646 h 465"/>
                    <a:gd name="T8" fmla="*/ 2147483646 w 334"/>
                    <a:gd name="T9" fmla="*/ 2147483646 h 465"/>
                    <a:gd name="T10" fmla="*/ 2147483646 w 334"/>
                    <a:gd name="T11" fmla="*/ 0 h 465"/>
                    <a:gd name="T12" fmla="*/ 2147483646 w 334"/>
                    <a:gd name="T13" fmla="*/ 2147483646 h 465"/>
                    <a:gd name="T14" fmla="*/ 2147483646 w 334"/>
                    <a:gd name="T15" fmla="*/ 2147483646 h 465"/>
                    <a:gd name="T16" fmla="*/ 2147483646 w 334"/>
                    <a:gd name="T17" fmla="*/ 2147483646 h 465"/>
                    <a:gd name="T18" fmla="*/ 2147483646 w 334"/>
                    <a:gd name="T19" fmla="*/ 2147483646 h 465"/>
                    <a:gd name="T20" fmla="*/ 2147483646 w 334"/>
                    <a:gd name="T21" fmla="*/ 2147483646 h 4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4" h="465">
                      <a:moveTo>
                        <a:pt x="167" y="0"/>
                      </a:moveTo>
                      <a:cubicBezTo>
                        <a:pt x="75" y="0"/>
                        <a:pt x="0" y="75"/>
                        <a:pt x="0" y="167"/>
                      </a:cubicBezTo>
                      <a:cubicBezTo>
                        <a:pt x="0" y="245"/>
                        <a:pt x="119" y="409"/>
                        <a:pt x="156" y="458"/>
                      </a:cubicBezTo>
                      <a:cubicBezTo>
                        <a:pt x="162" y="465"/>
                        <a:pt x="172" y="465"/>
                        <a:pt x="178" y="458"/>
                      </a:cubicBezTo>
                      <a:cubicBezTo>
                        <a:pt x="215" y="409"/>
                        <a:pt x="334" y="245"/>
                        <a:pt x="334" y="167"/>
                      </a:cubicBezTo>
                      <a:cubicBezTo>
                        <a:pt x="334" y="75"/>
                        <a:pt x="259" y="0"/>
                        <a:pt x="167" y="0"/>
                      </a:cubicBezTo>
                      <a:close/>
                      <a:moveTo>
                        <a:pt x="167" y="247"/>
                      </a:moveTo>
                      <a:cubicBezTo>
                        <a:pt x="112" y="247"/>
                        <a:pt x="68" y="203"/>
                        <a:pt x="68" y="148"/>
                      </a:cubicBezTo>
                      <a:cubicBezTo>
                        <a:pt x="68" y="94"/>
                        <a:pt x="112" y="50"/>
                        <a:pt x="167" y="50"/>
                      </a:cubicBezTo>
                      <a:cubicBezTo>
                        <a:pt x="221" y="50"/>
                        <a:pt x="265" y="94"/>
                        <a:pt x="265" y="148"/>
                      </a:cubicBezTo>
                      <a:cubicBezTo>
                        <a:pt x="265" y="203"/>
                        <a:pt x="221" y="247"/>
                        <a:pt x="167" y="247"/>
                      </a:cubicBez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2" name="ïṥľiḋê">
                  <a:extLst>
                    <a:ext uri="{FF2B5EF4-FFF2-40B4-BE49-F238E27FC236}">
                      <a16:creationId xmlns:a16="http://schemas.microsoft.com/office/drawing/2014/main" id="{9321931A-2681-4A9A-8275-5D6A23380BB6}"/>
                    </a:ext>
                  </a:extLst>
                </p:cNvPr>
                <p:cNvSpPr>
                  <a:spLocks noChangeArrowheads="1"/>
                </p:cNvSpPr>
                <p:nvPr/>
              </p:nvSpPr>
              <p:spPr bwMode="auto">
                <a:xfrm>
                  <a:off x="5665789" y="1573213"/>
                  <a:ext cx="852488" cy="1176338"/>
                </a:xfrm>
                <a:custGeom>
                  <a:avLst/>
                  <a:gdLst>
                    <a:gd name="T0" fmla="*/ 2147483646 w 342"/>
                    <a:gd name="T1" fmla="*/ 2147483646 h 472"/>
                    <a:gd name="T2" fmla="*/ 2147483646 w 342"/>
                    <a:gd name="T3" fmla="*/ 2147483646 h 472"/>
                    <a:gd name="T4" fmla="*/ 2147483646 w 342"/>
                    <a:gd name="T5" fmla="*/ 2147483646 h 472"/>
                    <a:gd name="T6" fmla="*/ 0 w 342"/>
                    <a:gd name="T7" fmla="*/ 2147483646 h 472"/>
                    <a:gd name="T8" fmla="*/ 2147483646 w 342"/>
                    <a:gd name="T9" fmla="*/ 0 h 472"/>
                    <a:gd name="T10" fmla="*/ 2147483646 w 342"/>
                    <a:gd name="T11" fmla="*/ 2147483646 h 472"/>
                    <a:gd name="T12" fmla="*/ 2147483646 w 342"/>
                    <a:gd name="T13" fmla="*/ 2147483646 h 472"/>
                    <a:gd name="T14" fmla="*/ 2147483646 w 342"/>
                    <a:gd name="T15" fmla="*/ 2147483646 h 472"/>
                    <a:gd name="T16" fmla="*/ 2147483646 w 342"/>
                    <a:gd name="T17" fmla="*/ 2147483646 h 472"/>
                    <a:gd name="T18" fmla="*/ 2147483646 w 342"/>
                    <a:gd name="T19" fmla="*/ 2147483646 h 472"/>
                    <a:gd name="T20" fmla="*/ 2147483646 w 342"/>
                    <a:gd name="T21" fmla="*/ 2147483646 h 472"/>
                    <a:gd name="T22" fmla="*/ 2147483646 w 342"/>
                    <a:gd name="T23" fmla="*/ 2147483646 h 472"/>
                    <a:gd name="T24" fmla="*/ 2147483646 w 342"/>
                    <a:gd name="T25" fmla="*/ 2147483646 h 472"/>
                    <a:gd name="T26" fmla="*/ 2147483646 w 342"/>
                    <a:gd name="T27" fmla="*/ 2147483646 h 472"/>
                    <a:gd name="T28" fmla="*/ 2147483646 w 342"/>
                    <a:gd name="T29" fmla="*/ 2147483646 h 472"/>
                    <a:gd name="T30" fmla="*/ 2147483646 w 342"/>
                    <a:gd name="T31" fmla="*/ 2147483646 h 472"/>
                    <a:gd name="T32" fmla="*/ 2147483646 w 342"/>
                    <a:gd name="T33" fmla="*/ 2147483646 h 472"/>
                    <a:gd name="T34" fmla="*/ 2147483646 w 342"/>
                    <a:gd name="T35" fmla="*/ 2147483646 h 472"/>
                    <a:gd name="T36" fmla="*/ 2147483646 w 342"/>
                    <a:gd name="T37" fmla="*/ 2147483646 h 472"/>
                    <a:gd name="T38" fmla="*/ 2147483646 w 342"/>
                    <a:gd name="T39" fmla="*/ 2147483646 h 472"/>
                    <a:gd name="T40" fmla="*/ 2147483646 w 342"/>
                    <a:gd name="T41" fmla="*/ 2147483646 h 472"/>
                    <a:gd name="T42" fmla="*/ 2147483646 w 342"/>
                    <a:gd name="T43" fmla="*/ 2147483646 h 472"/>
                    <a:gd name="T44" fmla="*/ 2147483646 w 342"/>
                    <a:gd name="T45" fmla="*/ 2147483646 h 472"/>
                    <a:gd name="T46" fmla="*/ 2147483646 w 342"/>
                    <a:gd name="T47" fmla="*/ 2147483646 h 472"/>
                    <a:gd name="T48" fmla="*/ 2147483646 w 342"/>
                    <a:gd name="T49" fmla="*/ 2147483646 h 4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472">
                      <a:moveTo>
                        <a:pt x="171" y="472"/>
                      </a:moveTo>
                      <a:cubicBezTo>
                        <a:pt x="171" y="472"/>
                        <a:pt x="171" y="472"/>
                        <a:pt x="171" y="472"/>
                      </a:cubicBezTo>
                      <a:cubicBezTo>
                        <a:pt x="165" y="472"/>
                        <a:pt x="160" y="469"/>
                        <a:pt x="157" y="465"/>
                      </a:cubicBezTo>
                      <a:cubicBezTo>
                        <a:pt x="120" y="416"/>
                        <a:pt x="0" y="251"/>
                        <a:pt x="0" y="171"/>
                      </a:cubicBezTo>
                      <a:cubicBezTo>
                        <a:pt x="0" y="77"/>
                        <a:pt x="76" y="0"/>
                        <a:pt x="171" y="0"/>
                      </a:cubicBezTo>
                      <a:cubicBezTo>
                        <a:pt x="265" y="0"/>
                        <a:pt x="342" y="77"/>
                        <a:pt x="342" y="171"/>
                      </a:cubicBezTo>
                      <a:cubicBezTo>
                        <a:pt x="342" y="251"/>
                        <a:pt x="222" y="416"/>
                        <a:pt x="185" y="465"/>
                      </a:cubicBezTo>
                      <a:cubicBezTo>
                        <a:pt x="181" y="469"/>
                        <a:pt x="176" y="472"/>
                        <a:pt x="171" y="472"/>
                      </a:cubicBezTo>
                      <a:close/>
                      <a:moveTo>
                        <a:pt x="171" y="8"/>
                      </a:moveTo>
                      <a:cubicBezTo>
                        <a:pt x="81" y="8"/>
                        <a:pt x="8" y="81"/>
                        <a:pt x="8" y="171"/>
                      </a:cubicBezTo>
                      <a:cubicBezTo>
                        <a:pt x="8" y="248"/>
                        <a:pt x="127" y="412"/>
                        <a:pt x="163" y="460"/>
                      </a:cubicBezTo>
                      <a:cubicBezTo>
                        <a:pt x="165" y="462"/>
                        <a:pt x="168" y="464"/>
                        <a:pt x="171" y="464"/>
                      </a:cubicBezTo>
                      <a:cubicBezTo>
                        <a:pt x="174" y="464"/>
                        <a:pt x="177" y="462"/>
                        <a:pt x="178" y="460"/>
                      </a:cubicBezTo>
                      <a:cubicBezTo>
                        <a:pt x="215" y="412"/>
                        <a:pt x="334" y="248"/>
                        <a:pt x="334" y="171"/>
                      </a:cubicBezTo>
                      <a:cubicBezTo>
                        <a:pt x="334" y="81"/>
                        <a:pt x="261" y="8"/>
                        <a:pt x="171" y="8"/>
                      </a:cubicBezTo>
                      <a:close/>
                      <a:moveTo>
                        <a:pt x="171" y="255"/>
                      </a:moveTo>
                      <a:cubicBezTo>
                        <a:pt x="114" y="255"/>
                        <a:pt x="68" y="209"/>
                        <a:pt x="68" y="152"/>
                      </a:cubicBezTo>
                      <a:cubicBezTo>
                        <a:pt x="68" y="96"/>
                        <a:pt x="114" y="50"/>
                        <a:pt x="171" y="50"/>
                      </a:cubicBezTo>
                      <a:cubicBezTo>
                        <a:pt x="227" y="50"/>
                        <a:pt x="273" y="96"/>
                        <a:pt x="273" y="152"/>
                      </a:cubicBezTo>
                      <a:cubicBezTo>
                        <a:pt x="273" y="209"/>
                        <a:pt x="227" y="255"/>
                        <a:pt x="171" y="255"/>
                      </a:cubicBezTo>
                      <a:close/>
                      <a:moveTo>
                        <a:pt x="171" y="58"/>
                      </a:moveTo>
                      <a:cubicBezTo>
                        <a:pt x="119" y="58"/>
                        <a:pt x="76" y="100"/>
                        <a:pt x="76" y="152"/>
                      </a:cubicBezTo>
                      <a:cubicBezTo>
                        <a:pt x="76" y="204"/>
                        <a:pt x="119" y="247"/>
                        <a:pt x="171" y="247"/>
                      </a:cubicBezTo>
                      <a:cubicBezTo>
                        <a:pt x="223" y="247"/>
                        <a:pt x="265" y="204"/>
                        <a:pt x="265" y="152"/>
                      </a:cubicBezTo>
                      <a:cubicBezTo>
                        <a:pt x="265" y="100"/>
                        <a:pt x="223" y="58"/>
                        <a:pt x="171" y="5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3" name="íšḻîḓê">
                  <a:extLst>
                    <a:ext uri="{FF2B5EF4-FFF2-40B4-BE49-F238E27FC236}">
                      <a16:creationId xmlns:a16="http://schemas.microsoft.com/office/drawing/2014/main" id="{98D49998-CD9C-48BB-B474-5DC7FCE9FA2A}"/>
                    </a:ext>
                  </a:extLst>
                </p:cNvPr>
                <p:cNvSpPr>
                  <a:spLocks noChangeArrowheads="1"/>
                </p:cNvSpPr>
                <p:nvPr/>
              </p:nvSpPr>
              <p:spPr bwMode="auto">
                <a:xfrm>
                  <a:off x="4318001" y="2881313"/>
                  <a:ext cx="3546475" cy="295275"/>
                </a:xfrm>
                <a:custGeom>
                  <a:avLst/>
                  <a:gdLst>
                    <a:gd name="T0" fmla="*/ 2147483646 w 1421"/>
                    <a:gd name="T1" fmla="*/ 2147483646 h 118"/>
                    <a:gd name="T2" fmla="*/ 0 w 1421"/>
                    <a:gd name="T3" fmla="*/ 2147483646 h 118"/>
                    <a:gd name="T4" fmla="*/ 2147483646 w 1421"/>
                    <a:gd name="T5" fmla="*/ 0 h 118"/>
                    <a:gd name="T6" fmla="*/ 2147483646 w 1421"/>
                    <a:gd name="T7" fmla="*/ 0 h 118"/>
                    <a:gd name="T8" fmla="*/ 2147483646 w 1421"/>
                    <a:gd name="T9" fmla="*/ 2147483646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1" h="118">
                      <a:moveTo>
                        <a:pt x="1421" y="118"/>
                      </a:moveTo>
                      <a:cubicBezTo>
                        <a:pt x="0" y="118"/>
                        <a:pt x="0" y="118"/>
                        <a:pt x="0" y="118"/>
                      </a:cubicBezTo>
                      <a:cubicBezTo>
                        <a:pt x="0" y="53"/>
                        <a:pt x="53" y="0"/>
                        <a:pt x="118" y="0"/>
                      </a:cubicBezTo>
                      <a:cubicBezTo>
                        <a:pt x="1303" y="0"/>
                        <a:pt x="1303" y="0"/>
                        <a:pt x="1303" y="0"/>
                      </a:cubicBezTo>
                      <a:cubicBezTo>
                        <a:pt x="1368" y="0"/>
                        <a:pt x="1421" y="53"/>
                        <a:pt x="1421" y="118"/>
                      </a:cubicBezTo>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4" name="îṣ1ïďê">
                  <a:extLst>
                    <a:ext uri="{FF2B5EF4-FFF2-40B4-BE49-F238E27FC236}">
                      <a16:creationId xmlns:a16="http://schemas.microsoft.com/office/drawing/2014/main" id="{1FA28963-DC61-415C-98C7-D568CE28569F}"/>
                    </a:ext>
                  </a:extLst>
                </p:cNvPr>
                <p:cNvSpPr>
                  <a:spLocks noChangeArrowheads="1"/>
                </p:cNvSpPr>
                <p:nvPr/>
              </p:nvSpPr>
              <p:spPr bwMode="auto">
                <a:xfrm>
                  <a:off x="4597401" y="2881313"/>
                  <a:ext cx="77788" cy="3175"/>
                </a:xfrm>
                <a:custGeom>
                  <a:avLst/>
                  <a:gdLst>
                    <a:gd name="T0" fmla="*/ 2147483646 w 31"/>
                    <a:gd name="T1" fmla="*/ 0 h 1"/>
                    <a:gd name="T2" fmla="*/ 0 w 31"/>
                    <a:gd name="T3" fmla="*/ 0 h 1"/>
                    <a:gd name="T4" fmla="*/ 0 w 31"/>
                    <a:gd name="T5" fmla="*/ 2147483646 h 1"/>
                    <a:gd name="T6" fmla="*/ 2147483646 w 31"/>
                    <a:gd name="T7" fmla="*/ 0 h 1"/>
                    <a:gd name="T8" fmla="*/ 2147483646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31" y="0"/>
                      </a:moveTo>
                      <a:cubicBezTo>
                        <a:pt x="0" y="0"/>
                        <a:pt x="0" y="0"/>
                        <a:pt x="0" y="0"/>
                      </a:cubicBezTo>
                      <a:cubicBezTo>
                        <a:pt x="0" y="0"/>
                        <a:pt x="0" y="0"/>
                        <a:pt x="0" y="1"/>
                      </a:cubicBezTo>
                      <a:cubicBezTo>
                        <a:pt x="2" y="0"/>
                        <a:pt x="4" y="0"/>
                        <a:pt x="6" y="0"/>
                      </a:cubicBezTo>
                      <a:cubicBezTo>
                        <a:pt x="31" y="0"/>
                        <a:pt x="31" y="0"/>
                        <a:pt x="31"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5" name="íṩlîďè">
                  <a:extLst>
                    <a:ext uri="{FF2B5EF4-FFF2-40B4-BE49-F238E27FC236}">
                      <a16:creationId xmlns:a16="http://schemas.microsoft.com/office/drawing/2014/main" id="{461849D1-7B9F-4814-A04F-2C1F7D4CB735}"/>
                    </a:ext>
                  </a:extLst>
                </p:cNvPr>
                <p:cNvSpPr>
                  <a:spLocks noChangeArrowheads="1"/>
                </p:cNvSpPr>
                <p:nvPr/>
              </p:nvSpPr>
              <p:spPr bwMode="auto">
                <a:xfrm>
                  <a:off x="7532689" y="2881313"/>
                  <a:ext cx="58738" cy="3175"/>
                </a:xfrm>
                <a:custGeom>
                  <a:avLst/>
                  <a:gdLst>
                    <a:gd name="T0" fmla="*/ 2147483646 w 24"/>
                    <a:gd name="T1" fmla="*/ 0 h 1"/>
                    <a:gd name="T2" fmla="*/ 0 w 24"/>
                    <a:gd name="T3" fmla="*/ 0 h 1"/>
                    <a:gd name="T4" fmla="*/ 2147483646 w 24"/>
                    <a:gd name="T5" fmla="*/ 0 h 1"/>
                    <a:gd name="T6" fmla="*/ 2147483646 w 24"/>
                    <a:gd name="T7" fmla="*/ 2147483646 h 1"/>
                    <a:gd name="T8" fmla="*/ 2147483646 w 2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
                      <a:moveTo>
                        <a:pt x="24" y="0"/>
                      </a:moveTo>
                      <a:cubicBezTo>
                        <a:pt x="0" y="0"/>
                        <a:pt x="0" y="0"/>
                        <a:pt x="0" y="0"/>
                      </a:cubicBezTo>
                      <a:cubicBezTo>
                        <a:pt x="15" y="0"/>
                        <a:pt x="15" y="0"/>
                        <a:pt x="15" y="0"/>
                      </a:cubicBezTo>
                      <a:cubicBezTo>
                        <a:pt x="18" y="0"/>
                        <a:pt x="21" y="0"/>
                        <a:pt x="24" y="1"/>
                      </a:cubicBezTo>
                      <a:cubicBezTo>
                        <a:pt x="24" y="1"/>
                        <a:pt x="24" y="0"/>
                        <a:pt x="24"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6" name="ïṧ1iḑe">
                  <a:extLst>
                    <a:ext uri="{FF2B5EF4-FFF2-40B4-BE49-F238E27FC236}">
                      <a16:creationId xmlns:a16="http://schemas.microsoft.com/office/drawing/2014/main" id="{165BB216-88E9-489F-BC85-60E1A8C9D476}"/>
                    </a:ext>
                  </a:extLst>
                </p:cNvPr>
                <p:cNvSpPr>
                  <a:spLocks noChangeArrowheads="1"/>
                </p:cNvSpPr>
                <p:nvPr/>
              </p:nvSpPr>
              <p:spPr bwMode="auto">
                <a:xfrm>
                  <a:off x="4597401" y="2881313"/>
                  <a:ext cx="2994025" cy="222250"/>
                </a:xfrm>
                <a:custGeom>
                  <a:avLst/>
                  <a:gdLst>
                    <a:gd name="T0" fmla="*/ 2147483646 w 1200"/>
                    <a:gd name="T1" fmla="*/ 0 h 89"/>
                    <a:gd name="T2" fmla="*/ 2147483646 w 1200"/>
                    <a:gd name="T3" fmla="*/ 0 h 89"/>
                    <a:gd name="T4" fmla="*/ 2147483646 w 1200"/>
                    <a:gd name="T5" fmla="*/ 0 h 89"/>
                    <a:gd name="T6" fmla="*/ 2147483646 w 1200"/>
                    <a:gd name="T7" fmla="*/ 0 h 89"/>
                    <a:gd name="T8" fmla="*/ 2147483646 w 1200"/>
                    <a:gd name="T9" fmla="*/ 0 h 89"/>
                    <a:gd name="T10" fmla="*/ 2147483646 w 1200"/>
                    <a:gd name="T11" fmla="*/ 0 h 89"/>
                    <a:gd name="T12" fmla="*/ 2147483646 w 1200"/>
                    <a:gd name="T13" fmla="*/ 0 h 89"/>
                    <a:gd name="T14" fmla="*/ 2147483646 w 1200"/>
                    <a:gd name="T15" fmla="*/ 0 h 89"/>
                    <a:gd name="T16" fmla="*/ 0 w 1200"/>
                    <a:gd name="T17" fmla="*/ 2147483646 h 89"/>
                    <a:gd name="T18" fmla="*/ 2147483646 w 1200"/>
                    <a:gd name="T19" fmla="*/ 2147483646 h 89"/>
                    <a:gd name="T20" fmla="*/ 2147483646 w 1200"/>
                    <a:gd name="T21" fmla="*/ 2147483646 h 89"/>
                    <a:gd name="T22" fmla="*/ 2147483646 w 1200"/>
                    <a:gd name="T23" fmla="*/ 2147483646 h 89"/>
                    <a:gd name="T24" fmla="*/ 2147483646 w 1200"/>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0" h="89">
                      <a:moveTo>
                        <a:pt x="1191" y="0"/>
                      </a:moveTo>
                      <a:cubicBezTo>
                        <a:pt x="1176" y="0"/>
                        <a:pt x="1176" y="0"/>
                        <a:pt x="1176" y="0"/>
                      </a:cubicBezTo>
                      <a:cubicBezTo>
                        <a:pt x="593" y="0"/>
                        <a:pt x="593" y="0"/>
                        <a:pt x="593" y="0"/>
                      </a:cubicBezTo>
                      <a:cubicBezTo>
                        <a:pt x="461" y="0"/>
                        <a:pt x="461" y="0"/>
                        <a:pt x="461" y="0"/>
                      </a:cubicBezTo>
                      <a:cubicBezTo>
                        <a:pt x="395" y="0"/>
                        <a:pt x="395" y="0"/>
                        <a:pt x="395" y="0"/>
                      </a:cubicBezTo>
                      <a:cubicBezTo>
                        <a:pt x="119" y="0"/>
                        <a:pt x="119" y="0"/>
                        <a:pt x="119" y="0"/>
                      </a:cubicBezTo>
                      <a:cubicBezTo>
                        <a:pt x="31" y="0"/>
                        <a:pt x="31" y="0"/>
                        <a:pt x="31" y="0"/>
                      </a:cubicBezTo>
                      <a:cubicBezTo>
                        <a:pt x="6" y="0"/>
                        <a:pt x="6" y="0"/>
                        <a:pt x="6" y="0"/>
                      </a:cubicBezTo>
                      <a:cubicBezTo>
                        <a:pt x="4" y="0"/>
                        <a:pt x="2" y="0"/>
                        <a:pt x="0" y="1"/>
                      </a:cubicBezTo>
                      <a:cubicBezTo>
                        <a:pt x="0" y="49"/>
                        <a:pt x="40" y="89"/>
                        <a:pt x="89" y="89"/>
                      </a:cubicBezTo>
                      <a:cubicBezTo>
                        <a:pt x="1111" y="89"/>
                        <a:pt x="1111" y="89"/>
                        <a:pt x="1111" y="89"/>
                      </a:cubicBezTo>
                      <a:cubicBezTo>
                        <a:pt x="1160" y="89"/>
                        <a:pt x="1200" y="49"/>
                        <a:pt x="1200" y="1"/>
                      </a:cubicBezTo>
                      <a:cubicBezTo>
                        <a:pt x="1197" y="0"/>
                        <a:pt x="1194" y="0"/>
                        <a:pt x="1191" y="0"/>
                      </a:cubicBezTo>
                    </a:path>
                  </a:pathLst>
                </a:custGeom>
                <a:solidFill>
                  <a:srgbClr val="93CC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17" name="iṡļíḋê">
                  <a:extLst>
                    <a:ext uri="{FF2B5EF4-FFF2-40B4-BE49-F238E27FC236}">
                      <a16:creationId xmlns:a16="http://schemas.microsoft.com/office/drawing/2014/main" id="{7384A0E1-9DF6-43CD-97C9-C5076BDEDC42}"/>
                    </a:ext>
                  </a:extLst>
                </p:cNvPr>
                <p:cNvSpPr>
                  <a:spLocks noChangeArrowheads="1"/>
                </p:cNvSpPr>
                <p:nvPr/>
              </p:nvSpPr>
              <p:spPr bwMode="auto">
                <a:xfrm>
                  <a:off x="4500564"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18" name="išľîďe">
                  <a:extLst>
                    <a:ext uri="{FF2B5EF4-FFF2-40B4-BE49-F238E27FC236}">
                      <a16:creationId xmlns:a16="http://schemas.microsoft.com/office/drawing/2014/main" id="{37E288F0-9A5C-4F27-B697-3A685A369F77}"/>
                    </a:ext>
                  </a:extLst>
                </p:cNvPr>
                <p:cNvSpPr>
                  <a:spLocks noChangeArrowheads="1"/>
                </p:cNvSpPr>
                <p:nvPr/>
              </p:nvSpPr>
              <p:spPr bwMode="auto">
                <a:xfrm>
                  <a:off x="4500564"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19" name="îşḷídè">
                  <a:extLst>
                    <a:ext uri="{FF2B5EF4-FFF2-40B4-BE49-F238E27FC236}">
                      <a16:creationId xmlns:a16="http://schemas.microsoft.com/office/drawing/2014/main" id="{6D832138-409B-4A76-8957-28BA91235401}"/>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0" name="iS1ide">
                  <a:extLst>
                    <a:ext uri="{FF2B5EF4-FFF2-40B4-BE49-F238E27FC236}">
                      <a16:creationId xmlns:a16="http://schemas.microsoft.com/office/drawing/2014/main" id="{3494883B-22D3-4E65-BC62-C251A63675A4}"/>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1" name="ísļiḋè">
                  <a:extLst>
                    <a:ext uri="{FF2B5EF4-FFF2-40B4-BE49-F238E27FC236}">
                      <a16:creationId xmlns:a16="http://schemas.microsoft.com/office/drawing/2014/main" id="{62390F98-33C9-4A87-942E-97E7102C7D05}"/>
                    </a:ext>
                  </a:extLst>
                </p:cNvPr>
                <p:cNvSpPr>
                  <a:spLocks noChangeArrowheads="1"/>
                </p:cNvSpPr>
                <p:nvPr/>
              </p:nvSpPr>
              <p:spPr bwMode="auto">
                <a:xfrm>
                  <a:off x="4510089"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22" name="î$lïḑè">
                  <a:extLst>
                    <a:ext uri="{FF2B5EF4-FFF2-40B4-BE49-F238E27FC236}">
                      <a16:creationId xmlns:a16="http://schemas.microsoft.com/office/drawing/2014/main" id="{A56C39FA-F702-4FAD-888D-79BE287ACFD4}"/>
                    </a:ext>
                  </a:extLst>
                </p:cNvPr>
                <p:cNvSpPr>
                  <a:spLocks noChangeArrowheads="1"/>
                </p:cNvSpPr>
                <p:nvPr/>
              </p:nvSpPr>
              <p:spPr bwMode="auto">
                <a:xfrm>
                  <a:off x="4510089"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23" name="íśľiḓe">
                  <a:extLst>
                    <a:ext uri="{FF2B5EF4-FFF2-40B4-BE49-F238E27FC236}">
                      <a16:creationId xmlns:a16="http://schemas.microsoft.com/office/drawing/2014/main" id="{1A52C2CB-A352-4962-B37B-C13F38B5425A}"/>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4" name="îṧļidê">
                  <a:extLst>
                    <a:ext uri="{FF2B5EF4-FFF2-40B4-BE49-F238E27FC236}">
                      <a16:creationId xmlns:a16="http://schemas.microsoft.com/office/drawing/2014/main" id="{94F3B753-B9A4-4F48-A65F-A726A5BDC315}"/>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5" name="íṥḷïdé">
                  <a:extLst>
                    <a:ext uri="{FF2B5EF4-FFF2-40B4-BE49-F238E27FC236}">
                      <a16:creationId xmlns:a16="http://schemas.microsoft.com/office/drawing/2014/main" id="{7DBBAF97-CA95-4BB9-BC26-2137A09BB3FB}"/>
                    </a:ext>
                  </a:extLst>
                </p:cNvPr>
                <p:cNvSpPr>
                  <a:spLocks noChangeArrowheads="1"/>
                </p:cNvSpPr>
                <p:nvPr/>
              </p:nvSpPr>
              <p:spPr bwMode="auto">
                <a:xfrm>
                  <a:off x="7499351"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26" name="išlíde">
                  <a:extLst>
                    <a:ext uri="{FF2B5EF4-FFF2-40B4-BE49-F238E27FC236}">
                      <a16:creationId xmlns:a16="http://schemas.microsoft.com/office/drawing/2014/main" id="{F0C33C43-4C46-48AD-BFEE-4595B023C581}"/>
                    </a:ext>
                  </a:extLst>
                </p:cNvPr>
                <p:cNvSpPr>
                  <a:spLocks noChangeArrowheads="1"/>
                </p:cNvSpPr>
                <p:nvPr/>
              </p:nvSpPr>
              <p:spPr bwMode="auto">
                <a:xfrm>
                  <a:off x="7499351"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27" name="íšļïḓê">
                  <a:extLst>
                    <a:ext uri="{FF2B5EF4-FFF2-40B4-BE49-F238E27FC236}">
                      <a16:creationId xmlns:a16="http://schemas.microsoft.com/office/drawing/2014/main" id="{8C4071CA-0F14-4F1C-B34A-78D1990FF1B3}"/>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8" name="ïṧlíďé">
                  <a:extLst>
                    <a:ext uri="{FF2B5EF4-FFF2-40B4-BE49-F238E27FC236}">
                      <a16:creationId xmlns:a16="http://schemas.microsoft.com/office/drawing/2014/main" id="{7294754F-2C6A-4565-B8E8-BBE38D122821}"/>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29" name="ïSliḑe">
                  <a:extLst>
                    <a:ext uri="{FF2B5EF4-FFF2-40B4-BE49-F238E27FC236}">
                      <a16:creationId xmlns:a16="http://schemas.microsoft.com/office/drawing/2014/main" id="{4177187D-F3EA-41B4-8862-C91A0273F8C6}"/>
                    </a:ext>
                  </a:extLst>
                </p:cNvPr>
                <p:cNvSpPr>
                  <a:spLocks noChangeArrowheads="1"/>
                </p:cNvSpPr>
                <p:nvPr/>
              </p:nvSpPr>
              <p:spPr bwMode="auto">
                <a:xfrm>
                  <a:off x="4510089"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0" name="îṡ1îḓê">
                  <a:extLst>
                    <a:ext uri="{FF2B5EF4-FFF2-40B4-BE49-F238E27FC236}">
                      <a16:creationId xmlns:a16="http://schemas.microsoft.com/office/drawing/2014/main" id="{56C50ACA-D747-4FAF-8EE9-E0CE68695C4F}"/>
                    </a:ext>
                  </a:extLst>
                </p:cNvPr>
                <p:cNvSpPr>
                  <a:spLocks noChangeArrowheads="1"/>
                </p:cNvSpPr>
                <p:nvPr/>
              </p:nvSpPr>
              <p:spPr bwMode="auto">
                <a:xfrm>
                  <a:off x="4510089"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1" name="îš1îḓê">
                  <a:extLst>
                    <a:ext uri="{FF2B5EF4-FFF2-40B4-BE49-F238E27FC236}">
                      <a16:creationId xmlns:a16="http://schemas.microsoft.com/office/drawing/2014/main" id="{1D7EE053-D4FD-45B6-93F4-62EDAC5BA9C1}"/>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32" name="iSlíḓê">
                  <a:extLst>
                    <a:ext uri="{FF2B5EF4-FFF2-40B4-BE49-F238E27FC236}">
                      <a16:creationId xmlns:a16="http://schemas.microsoft.com/office/drawing/2014/main" id="{0A40BED1-0DFD-4186-A77D-9BC39B5B8B9F}"/>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33" name="îṣ1îdè">
                  <a:extLst>
                    <a:ext uri="{FF2B5EF4-FFF2-40B4-BE49-F238E27FC236}">
                      <a16:creationId xmlns:a16="http://schemas.microsoft.com/office/drawing/2014/main" id="{DEFCC58F-F10B-425C-A83A-4FC3F074E66A}"/>
                    </a:ext>
                  </a:extLst>
                </p:cNvPr>
                <p:cNvSpPr>
                  <a:spLocks noChangeArrowheads="1"/>
                </p:cNvSpPr>
                <p:nvPr/>
              </p:nvSpPr>
              <p:spPr bwMode="auto">
                <a:xfrm>
                  <a:off x="7499351"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4" name="îsļidê">
                  <a:extLst>
                    <a:ext uri="{FF2B5EF4-FFF2-40B4-BE49-F238E27FC236}">
                      <a16:creationId xmlns:a16="http://schemas.microsoft.com/office/drawing/2014/main" id="{21B1D5FD-9EAB-429B-88EC-9F468A7B9EFB}"/>
                    </a:ext>
                  </a:extLst>
                </p:cNvPr>
                <p:cNvSpPr>
                  <a:spLocks noChangeArrowheads="1"/>
                </p:cNvSpPr>
                <p:nvPr/>
              </p:nvSpPr>
              <p:spPr bwMode="auto">
                <a:xfrm>
                  <a:off x="7499351"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5" name="ísliḑé">
                  <a:extLst>
                    <a:ext uri="{FF2B5EF4-FFF2-40B4-BE49-F238E27FC236}">
                      <a16:creationId xmlns:a16="http://schemas.microsoft.com/office/drawing/2014/main" id="{A6011214-4205-41DA-BEDF-DCD959F20539}"/>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36" name="iṣlîḋê">
                  <a:extLst>
                    <a:ext uri="{FF2B5EF4-FFF2-40B4-BE49-F238E27FC236}">
                      <a16:creationId xmlns:a16="http://schemas.microsoft.com/office/drawing/2014/main" id="{65E20DB7-F668-46F6-BCEC-C5DD3E9165AE}"/>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37" name="î$1îḋê">
                  <a:extLst>
                    <a:ext uri="{FF2B5EF4-FFF2-40B4-BE49-F238E27FC236}">
                      <a16:creationId xmlns:a16="http://schemas.microsoft.com/office/drawing/2014/main" id="{F0411DDD-8710-4CBA-A42D-9BD2D0A68394}"/>
                    </a:ext>
                  </a:extLst>
                </p:cNvPr>
                <p:cNvSpPr>
                  <a:spLocks noChangeArrowheads="1"/>
                </p:cNvSpPr>
                <p:nvPr/>
              </p:nvSpPr>
              <p:spPr bwMode="auto">
                <a:xfrm>
                  <a:off x="4457701"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8" name="íṩlíḍê">
                  <a:extLst>
                    <a:ext uri="{FF2B5EF4-FFF2-40B4-BE49-F238E27FC236}">
                      <a16:creationId xmlns:a16="http://schemas.microsoft.com/office/drawing/2014/main" id="{9CF8696D-D7E9-4B2E-A4E6-ABF3BA9A9B4A}"/>
                    </a:ext>
                  </a:extLst>
                </p:cNvPr>
                <p:cNvSpPr>
                  <a:spLocks noChangeArrowheads="1"/>
                </p:cNvSpPr>
                <p:nvPr/>
              </p:nvSpPr>
              <p:spPr bwMode="auto">
                <a:xfrm>
                  <a:off x="4457701"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39" name="işlïdé">
                  <a:extLst>
                    <a:ext uri="{FF2B5EF4-FFF2-40B4-BE49-F238E27FC236}">
                      <a16:creationId xmlns:a16="http://schemas.microsoft.com/office/drawing/2014/main" id="{F71AC366-C3C8-4281-AE77-E1E3953803A8}"/>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0" name="íŝḻiḋé">
                  <a:extLst>
                    <a:ext uri="{FF2B5EF4-FFF2-40B4-BE49-F238E27FC236}">
                      <a16:creationId xmlns:a16="http://schemas.microsoft.com/office/drawing/2014/main" id="{749D12AB-9164-46D2-B022-F1111836D545}"/>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1" name="ísľîḋe">
                  <a:extLst>
                    <a:ext uri="{FF2B5EF4-FFF2-40B4-BE49-F238E27FC236}">
                      <a16:creationId xmlns:a16="http://schemas.microsoft.com/office/drawing/2014/main" id="{3F8F3CF1-76E1-4A90-9BE7-B4764511F071}"/>
                    </a:ext>
                  </a:extLst>
                </p:cNvPr>
                <p:cNvSpPr>
                  <a:spLocks noChangeArrowheads="1"/>
                </p:cNvSpPr>
                <p:nvPr/>
              </p:nvSpPr>
              <p:spPr bwMode="auto">
                <a:xfrm>
                  <a:off x="4356101" y="5408613"/>
                  <a:ext cx="481013" cy="107950"/>
                </a:xfrm>
                <a:custGeom>
                  <a:avLst/>
                  <a:gdLst>
                    <a:gd name="T0" fmla="*/ 2147483646 w 193"/>
                    <a:gd name="T1" fmla="*/ 2147483646 h 43"/>
                    <a:gd name="T2" fmla="*/ 0 w 193"/>
                    <a:gd name="T3" fmla="*/ 2147483646 h 43"/>
                    <a:gd name="T4" fmla="*/ 2147483646 w 193"/>
                    <a:gd name="T5" fmla="*/ 0 h 43"/>
                    <a:gd name="T6" fmla="*/ 2147483646 w 193"/>
                    <a:gd name="T7" fmla="*/ 0 h 43"/>
                    <a:gd name="T8" fmla="*/ 2147483646 w 193"/>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43">
                      <a:moveTo>
                        <a:pt x="193" y="43"/>
                      </a:moveTo>
                      <a:cubicBezTo>
                        <a:pt x="0" y="43"/>
                        <a:pt x="0" y="43"/>
                        <a:pt x="0" y="43"/>
                      </a:cubicBezTo>
                      <a:cubicBezTo>
                        <a:pt x="0" y="19"/>
                        <a:pt x="19" y="0"/>
                        <a:pt x="43" y="0"/>
                      </a:cubicBezTo>
                      <a:cubicBezTo>
                        <a:pt x="151" y="0"/>
                        <a:pt x="151" y="0"/>
                        <a:pt x="151" y="0"/>
                      </a:cubicBezTo>
                      <a:cubicBezTo>
                        <a:pt x="174" y="0"/>
                        <a:pt x="193" y="19"/>
                        <a:pt x="193"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2" name="îṧľidê">
                  <a:extLst>
                    <a:ext uri="{FF2B5EF4-FFF2-40B4-BE49-F238E27FC236}">
                      <a16:creationId xmlns:a16="http://schemas.microsoft.com/office/drawing/2014/main" id="{C8A6A74E-73EC-404C-B892-32A55B14C092}"/>
                    </a:ext>
                  </a:extLst>
                </p:cNvPr>
                <p:cNvSpPr>
                  <a:spLocks noChangeArrowheads="1"/>
                </p:cNvSpPr>
                <p:nvPr/>
              </p:nvSpPr>
              <p:spPr bwMode="auto">
                <a:xfrm>
                  <a:off x="4344989" y="5399088"/>
                  <a:ext cx="501650" cy="127000"/>
                </a:xfrm>
                <a:custGeom>
                  <a:avLst/>
                  <a:gdLst>
                    <a:gd name="T0" fmla="*/ 2147483646 w 201"/>
                    <a:gd name="T1" fmla="*/ 2147483646 h 51"/>
                    <a:gd name="T2" fmla="*/ 0 w 201"/>
                    <a:gd name="T3" fmla="*/ 2147483646 h 51"/>
                    <a:gd name="T4" fmla="*/ 0 w 201"/>
                    <a:gd name="T5" fmla="*/ 2147483646 h 51"/>
                    <a:gd name="T6" fmla="*/ 2147483646 w 201"/>
                    <a:gd name="T7" fmla="*/ 0 h 51"/>
                    <a:gd name="T8" fmla="*/ 2147483646 w 201"/>
                    <a:gd name="T9" fmla="*/ 0 h 51"/>
                    <a:gd name="T10" fmla="*/ 2147483646 w 201"/>
                    <a:gd name="T11" fmla="*/ 2147483646 h 51"/>
                    <a:gd name="T12" fmla="*/ 2147483646 w 201"/>
                    <a:gd name="T13" fmla="*/ 2147483646 h 51"/>
                    <a:gd name="T14" fmla="*/ 2147483646 w 201"/>
                    <a:gd name="T15" fmla="*/ 2147483646 h 51"/>
                    <a:gd name="T16" fmla="*/ 2147483646 w 201"/>
                    <a:gd name="T17" fmla="*/ 2147483646 h 51"/>
                    <a:gd name="T18" fmla="*/ 2147483646 w 201"/>
                    <a:gd name="T19" fmla="*/ 2147483646 h 51"/>
                    <a:gd name="T20" fmla="*/ 2147483646 w 201"/>
                    <a:gd name="T21" fmla="*/ 2147483646 h 51"/>
                    <a:gd name="T22" fmla="*/ 2147483646 w 201"/>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 h="51">
                      <a:moveTo>
                        <a:pt x="201" y="51"/>
                      </a:moveTo>
                      <a:cubicBezTo>
                        <a:pt x="0" y="51"/>
                        <a:pt x="0" y="51"/>
                        <a:pt x="0" y="51"/>
                      </a:cubicBezTo>
                      <a:cubicBezTo>
                        <a:pt x="0" y="47"/>
                        <a:pt x="0" y="47"/>
                        <a:pt x="0" y="47"/>
                      </a:cubicBezTo>
                      <a:cubicBezTo>
                        <a:pt x="0" y="21"/>
                        <a:pt x="21" y="0"/>
                        <a:pt x="47" y="0"/>
                      </a:cubicBezTo>
                      <a:cubicBezTo>
                        <a:pt x="155" y="0"/>
                        <a:pt x="155" y="0"/>
                        <a:pt x="155" y="0"/>
                      </a:cubicBezTo>
                      <a:cubicBezTo>
                        <a:pt x="180" y="0"/>
                        <a:pt x="201" y="21"/>
                        <a:pt x="201" y="47"/>
                      </a:cubicBezTo>
                      <a:cubicBezTo>
                        <a:pt x="201" y="51"/>
                        <a:pt x="201" y="51"/>
                        <a:pt x="201" y="51"/>
                      </a:cubicBezTo>
                      <a:moveTo>
                        <a:pt x="8" y="43"/>
                      </a:moveTo>
                      <a:cubicBezTo>
                        <a:pt x="193" y="43"/>
                        <a:pt x="193" y="43"/>
                        <a:pt x="193" y="43"/>
                      </a:cubicBezTo>
                      <a:cubicBezTo>
                        <a:pt x="191" y="23"/>
                        <a:pt x="175" y="8"/>
                        <a:pt x="155" y="8"/>
                      </a:cubicBezTo>
                      <a:cubicBezTo>
                        <a:pt x="47" y="8"/>
                        <a:pt x="47" y="8"/>
                        <a:pt x="47" y="8"/>
                      </a:cubicBezTo>
                      <a:cubicBezTo>
                        <a:pt x="27" y="8"/>
                        <a:pt x="10" y="23"/>
                        <a:pt x="8"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3" name="iSḻîḑé">
                  <a:extLst>
                    <a:ext uri="{FF2B5EF4-FFF2-40B4-BE49-F238E27FC236}">
                      <a16:creationId xmlns:a16="http://schemas.microsoft.com/office/drawing/2014/main" id="{9B9ECD7D-296B-4151-8BEA-8E55C1D8B44C}"/>
                    </a:ext>
                  </a:extLst>
                </p:cNvPr>
                <p:cNvSpPr>
                  <a:spLocks noChangeArrowheads="1"/>
                </p:cNvSpPr>
                <p:nvPr/>
              </p:nvSpPr>
              <p:spPr bwMode="auto">
                <a:xfrm>
                  <a:off x="7446964"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44" name="îsļíḓé">
                  <a:extLst>
                    <a:ext uri="{FF2B5EF4-FFF2-40B4-BE49-F238E27FC236}">
                      <a16:creationId xmlns:a16="http://schemas.microsoft.com/office/drawing/2014/main" id="{CF423BA9-0C06-46BE-ABF3-8F5AEEFDC8C0}"/>
                    </a:ext>
                  </a:extLst>
                </p:cNvPr>
                <p:cNvSpPr>
                  <a:spLocks noChangeArrowheads="1"/>
                </p:cNvSpPr>
                <p:nvPr/>
              </p:nvSpPr>
              <p:spPr bwMode="auto">
                <a:xfrm>
                  <a:off x="7446964"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45" name="íśļîḍé">
                  <a:extLst>
                    <a:ext uri="{FF2B5EF4-FFF2-40B4-BE49-F238E27FC236}">
                      <a16:creationId xmlns:a16="http://schemas.microsoft.com/office/drawing/2014/main" id="{20162371-DA17-4D89-A9EE-4D0257B117A1}"/>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6" name="iṩḻíde">
                  <a:extLst>
                    <a:ext uri="{FF2B5EF4-FFF2-40B4-BE49-F238E27FC236}">
                      <a16:creationId xmlns:a16="http://schemas.microsoft.com/office/drawing/2014/main" id="{756BE442-2F08-4A02-B335-6A0325BF82CE}"/>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7" name="îš1iḑé">
                  <a:extLst>
                    <a:ext uri="{FF2B5EF4-FFF2-40B4-BE49-F238E27FC236}">
                      <a16:creationId xmlns:a16="http://schemas.microsoft.com/office/drawing/2014/main" id="{67C177B9-FC76-4ECA-9A74-89EF8ECD9881}"/>
                    </a:ext>
                  </a:extLst>
                </p:cNvPr>
                <p:cNvSpPr>
                  <a:spLocks noChangeArrowheads="1"/>
                </p:cNvSpPr>
                <p:nvPr/>
              </p:nvSpPr>
              <p:spPr bwMode="auto">
                <a:xfrm>
                  <a:off x="7345364" y="5408613"/>
                  <a:ext cx="484188" cy="107950"/>
                </a:xfrm>
                <a:custGeom>
                  <a:avLst/>
                  <a:gdLst>
                    <a:gd name="T0" fmla="*/ 2147483646 w 194"/>
                    <a:gd name="T1" fmla="*/ 2147483646 h 43"/>
                    <a:gd name="T2" fmla="*/ 0 w 194"/>
                    <a:gd name="T3" fmla="*/ 2147483646 h 43"/>
                    <a:gd name="T4" fmla="*/ 2147483646 w 194"/>
                    <a:gd name="T5" fmla="*/ 0 h 43"/>
                    <a:gd name="T6" fmla="*/ 2147483646 w 194"/>
                    <a:gd name="T7" fmla="*/ 0 h 43"/>
                    <a:gd name="T8" fmla="*/ 2147483646 w 194"/>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43">
                      <a:moveTo>
                        <a:pt x="194" y="43"/>
                      </a:moveTo>
                      <a:cubicBezTo>
                        <a:pt x="0" y="43"/>
                        <a:pt x="0" y="43"/>
                        <a:pt x="0" y="43"/>
                      </a:cubicBezTo>
                      <a:cubicBezTo>
                        <a:pt x="0" y="19"/>
                        <a:pt x="20" y="0"/>
                        <a:pt x="43" y="0"/>
                      </a:cubicBezTo>
                      <a:cubicBezTo>
                        <a:pt x="151" y="0"/>
                        <a:pt x="151" y="0"/>
                        <a:pt x="151" y="0"/>
                      </a:cubicBezTo>
                      <a:cubicBezTo>
                        <a:pt x="175" y="0"/>
                        <a:pt x="194" y="19"/>
                        <a:pt x="194"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8" name="îsḷíḑe">
                  <a:extLst>
                    <a:ext uri="{FF2B5EF4-FFF2-40B4-BE49-F238E27FC236}">
                      <a16:creationId xmlns:a16="http://schemas.microsoft.com/office/drawing/2014/main" id="{667A3658-00BD-4F2B-978C-83B8E4D19A37}"/>
                    </a:ext>
                  </a:extLst>
                </p:cNvPr>
                <p:cNvSpPr>
                  <a:spLocks noChangeArrowheads="1"/>
                </p:cNvSpPr>
                <p:nvPr/>
              </p:nvSpPr>
              <p:spPr bwMode="auto">
                <a:xfrm>
                  <a:off x="7334251" y="5399088"/>
                  <a:ext cx="504825" cy="127000"/>
                </a:xfrm>
                <a:custGeom>
                  <a:avLst/>
                  <a:gdLst>
                    <a:gd name="T0" fmla="*/ 2147483646 w 202"/>
                    <a:gd name="T1" fmla="*/ 2147483646 h 51"/>
                    <a:gd name="T2" fmla="*/ 0 w 202"/>
                    <a:gd name="T3" fmla="*/ 2147483646 h 51"/>
                    <a:gd name="T4" fmla="*/ 0 w 202"/>
                    <a:gd name="T5" fmla="*/ 2147483646 h 51"/>
                    <a:gd name="T6" fmla="*/ 2147483646 w 202"/>
                    <a:gd name="T7" fmla="*/ 0 h 51"/>
                    <a:gd name="T8" fmla="*/ 2147483646 w 202"/>
                    <a:gd name="T9" fmla="*/ 0 h 51"/>
                    <a:gd name="T10" fmla="*/ 2147483646 w 202"/>
                    <a:gd name="T11" fmla="*/ 2147483646 h 51"/>
                    <a:gd name="T12" fmla="*/ 2147483646 w 202"/>
                    <a:gd name="T13" fmla="*/ 2147483646 h 51"/>
                    <a:gd name="T14" fmla="*/ 2147483646 w 202"/>
                    <a:gd name="T15" fmla="*/ 2147483646 h 51"/>
                    <a:gd name="T16" fmla="*/ 2147483646 w 202"/>
                    <a:gd name="T17" fmla="*/ 2147483646 h 51"/>
                    <a:gd name="T18" fmla="*/ 2147483646 w 202"/>
                    <a:gd name="T19" fmla="*/ 2147483646 h 51"/>
                    <a:gd name="T20" fmla="*/ 2147483646 w 202"/>
                    <a:gd name="T21" fmla="*/ 2147483646 h 51"/>
                    <a:gd name="T22" fmla="*/ 2147483646 w 202"/>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2" h="51">
                      <a:moveTo>
                        <a:pt x="202" y="51"/>
                      </a:moveTo>
                      <a:cubicBezTo>
                        <a:pt x="0" y="51"/>
                        <a:pt x="0" y="51"/>
                        <a:pt x="0" y="51"/>
                      </a:cubicBezTo>
                      <a:cubicBezTo>
                        <a:pt x="0" y="47"/>
                        <a:pt x="0" y="47"/>
                        <a:pt x="0" y="47"/>
                      </a:cubicBezTo>
                      <a:cubicBezTo>
                        <a:pt x="0" y="21"/>
                        <a:pt x="21" y="0"/>
                        <a:pt x="47" y="0"/>
                      </a:cubicBezTo>
                      <a:cubicBezTo>
                        <a:pt x="155" y="0"/>
                        <a:pt x="155" y="0"/>
                        <a:pt x="155" y="0"/>
                      </a:cubicBezTo>
                      <a:cubicBezTo>
                        <a:pt x="181" y="0"/>
                        <a:pt x="202" y="21"/>
                        <a:pt x="202" y="47"/>
                      </a:cubicBezTo>
                      <a:cubicBezTo>
                        <a:pt x="202" y="51"/>
                        <a:pt x="202" y="51"/>
                        <a:pt x="202" y="51"/>
                      </a:cubicBezTo>
                      <a:moveTo>
                        <a:pt x="9" y="43"/>
                      </a:moveTo>
                      <a:cubicBezTo>
                        <a:pt x="193" y="43"/>
                        <a:pt x="193" y="43"/>
                        <a:pt x="193" y="43"/>
                      </a:cubicBezTo>
                      <a:cubicBezTo>
                        <a:pt x="191" y="23"/>
                        <a:pt x="175" y="8"/>
                        <a:pt x="155" y="8"/>
                      </a:cubicBezTo>
                      <a:cubicBezTo>
                        <a:pt x="47" y="8"/>
                        <a:pt x="47" y="8"/>
                        <a:pt x="47" y="8"/>
                      </a:cubicBezTo>
                      <a:cubicBezTo>
                        <a:pt x="27" y="8"/>
                        <a:pt x="11" y="23"/>
                        <a:pt x="9"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49" name="îṣ1íḍe">
                  <a:extLst>
                    <a:ext uri="{FF2B5EF4-FFF2-40B4-BE49-F238E27FC236}">
                      <a16:creationId xmlns:a16="http://schemas.microsoft.com/office/drawing/2014/main" id="{578B7EF0-8673-4A40-B814-C8E21783DB40}"/>
                    </a:ext>
                  </a:extLst>
                </p:cNvPr>
                <p:cNvSpPr>
                  <a:spLocks noChangeArrowheads="1"/>
                </p:cNvSpPr>
                <p:nvPr/>
              </p:nvSpPr>
              <p:spPr bwMode="auto">
                <a:xfrm>
                  <a:off x="4570414" y="4886325"/>
                  <a:ext cx="3043238" cy="1635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50" name="isľîdê">
                  <a:extLst>
                    <a:ext uri="{FF2B5EF4-FFF2-40B4-BE49-F238E27FC236}">
                      <a16:creationId xmlns:a16="http://schemas.microsoft.com/office/drawing/2014/main" id="{C47C04A0-FD99-4C65-B956-F3304B1180F6}"/>
                    </a:ext>
                  </a:extLst>
                </p:cNvPr>
                <p:cNvSpPr>
                  <a:spLocks noChangeArrowheads="1"/>
                </p:cNvSpPr>
                <p:nvPr/>
              </p:nvSpPr>
              <p:spPr bwMode="auto">
                <a:xfrm>
                  <a:off x="4570414" y="4886325"/>
                  <a:ext cx="30432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51" name="îSľïdé">
                  <a:extLst>
                    <a:ext uri="{FF2B5EF4-FFF2-40B4-BE49-F238E27FC236}">
                      <a16:creationId xmlns:a16="http://schemas.microsoft.com/office/drawing/2014/main" id="{175ECE27-6A1E-48A1-8E44-9A83755DFCE2}"/>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2" name="ïŝḻïdé">
                  <a:extLst>
                    <a:ext uri="{FF2B5EF4-FFF2-40B4-BE49-F238E27FC236}">
                      <a16:creationId xmlns:a16="http://schemas.microsoft.com/office/drawing/2014/main" id="{5D4B92C5-2B82-4FD6-A0B3-71D2BEA87D1F}"/>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moveTo>
                        <a:pt x="12" y="104"/>
                      </a:moveTo>
                      <a:lnTo>
                        <a:pt x="1917" y="104"/>
                      </a:lnTo>
                      <a:lnTo>
                        <a:pt x="1917" y="13"/>
                      </a:lnTo>
                      <a:lnTo>
                        <a:pt x="12" y="13"/>
                      </a:lnTo>
                      <a:lnTo>
                        <a:pt x="12"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3" name="íŝļïḓé">
                  <a:extLst>
                    <a:ext uri="{FF2B5EF4-FFF2-40B4-BE49-F238E27FC236}">
                      <a16:creationId xmlns:a16="http://schemas.microsoft.com/office/drawing/2014/main" id="{88C8A459-19E8-43D0-A605-ED5DE80550C8}"/>
                    </a:ext>
                  </a:extLst>
                </p:cNvPr>
                <p:cNvSpPr>
                  <a:spLocks noChangeArrowheads="1"/>
                </p:cNvSpPr>
                <p:nvPr/>
              </p:nvSpPr>
              <p:spPr bwMode="auto">
                <a:xfrm>
                  <a:off x="4579939" y="4895850"/>
                  <a:ext cx="3024188" cy="7143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54" name="ïsḷíďê">
                  <a:extLst>
                    <a:ext uri="{FF2B5EF4-FFF2-40B4-BE49-F238E27FC236}">
                      <a16:creationId xmlns:a16="http://schemas.microsoft.com/office/drawing/2014/main" id="{965841A1-8BE2-40C4-9F26-BFE19E1AE819}"/>
                    </a:ext>
                  </a:extLst>
                </p:cNvPr>
                <p:cNvSpPr>
                  <a:spLocks noChangeArrowheads="1"/>
                </p:cNvSpPr>
                <p:nvPr/>
              </p:nvSpPr>
              <p:spPr bwMode="auto">
                <a:xfrm>
                  <a:off x="4579939" y="4895850"/>
                  <a:ext cx="30241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55" name="íṧḻïḍê">
                  <a:extLst>
                    <a:ext uri="{FF2B5EF4-FFF2-40B4-BE49-F238E27FC236}">
                      <a16:creationId xmlns:a16="http://schemas.microsoft.com/office/drawing/2014/main" id="{AAAA9F8E-9838-4E0E-BC75-6656955F9225}"/>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6" name="ïşḷiḍé">
                  <a:extLst>
                    <a:ext uri="{FF2B5EF4-FFF2-40B4-BE49-F238E27FC236}">
                      <a16:creationId xmlns:a16="http://schemas.microsoft.com/office/drawing/2014/main" id="{735E63E4-788A-4D24-A66A-1287D0CB211F}"/>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7" name="íṣ1iḍê">
                  <a:extLst>
                    <a:ext uri="{FF2B5EF4-FFF2-40B4-BE49-F238E27FC236}">
                      <a16:creationId xmlns:a16="http://schemas.microsoft.com/office/drawing/2014/main" id="{103DC4E1-74A6-4362-ABCB-27880BB914BD}"/>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8" name="išļíḓé">
                  <a:extLst>
                    <a:ext uri="{FF2B5EF4-FFF2-40B4-BE49-F238E27FC236}">
                      <a16:creationId xmlns:a16="http://schemas.microsoft.com/office/drawing/2014/main" id="{F81DBD48-4E2A-453C-8BA7-7107131E1B7A}"/>
                    </a:ext>
                  </a:extLst>
                </p:cNvPr>
                <p:cNvSpPr>
                  <a:spLocks noChangeArrowheads="1"/>
                </p:cNvSpPr>
                <p:nvPr/>
              </p:nvSpPr>
              <p:spPr bwMode="auto">
                <a:xfrm>
                  <a:off x="5321301" y="3636963"/>
                  <a:ext cx="406400" cy="1006475"/>
                </a:xfrm>
                <a:custGeom>
                  <a:avLst/>
                  <a:gdLst>
                    <a:gd name="T0" fmla="*/ 2147483646 w 256"/>
                    <a:gd name="T1" fmla="*/ 2147483646 h 634"/>
                    <a:gd name="T2" fmla="*/ 2147483646 w 256"/>
                    <a:gd name="T3" fmla="*/ 2147483646 h 634"/>
                    <a:gd name="T4" fmla="*/ 0 w 256"/>
                    <a:gd name="T5" fmla="*/ 0 h 634"/>
                    <a:gd name="T6" fmla="*/ 2147483646 w 256"/>
                    <a:gd name="T7" fmla="*/ 0 h 634"/>
                    <a:gd name="T8" fmla="*/ 2147483646 w 256"/>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634">
                      <a:moveTo>
                        <a:pt x="256" y="634"/>
                      </a:moveTo>
                      <a:lnTo>
                        <a:pt x="225" y="634"/>
                      </a:lnTo>
                      <a:lnTo>
                        <a:pt x="0" y="0"/>
                      </a:lnTo>
                      <a:lnTo>
                        <a:pt x="33" y="0"/>
                      </a:lnTo>
                      <a:lnTo>
                        <a:pt x="256"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59" name="îslîḓê">
                  <a:extLst>
                    <a:ext uri="{FF2B5EF4-FFF2-40B4-BE49-F238E27FC236}">
                      <a16:creationId xmlns:a16="http://schemas.microsoft.com/office/drawing/2014/main" id="{B44347DB-EFED-49B4-AA32-0EC84933DF2F}"/>
                    </a:ext>
                  </a:extLst>
                </p:cNvPr>
                <p:cNvSpPr>
                  <a:spLocks noChangeArrowheads="1"/>
                </p:cNvSpPr>
                <p:nvPr/>
              </p:nvSpPr>
              <p:spPr bwMode="auto">
                <a:xfrm>
                  <a:off x="56102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0" name="i$1îḍè">
                  <a:extLst>
                    <a:ext uri="{FF2B5EF4-FFF2-40B4-BE49-F238E27FC236}">
                      <a16:creationId xmlns:a16="http://schemas.microsoft.com/office/drawing/2014/main" id="{BABE3123-3ABB-454B-A9ED-6D87FC689841}"/>
                    </a:ext>
                  </a:extLst>
                </p:cNvPr>
                <p:cNvSpPr>
                  <a:spLocks noChangeArrowheads="1"/>
                </p:cNvSpPr>
                <p:nvPr/>
              </p:nvSpPr>
              <p:spPr bwMode="auto">
                <a:xfrm>
                  <a:off x="6302376" y="3636963"/>
                  <a:ext cx="403225" cy="1006475"/>
                </a:xfrm>
                <a:custGeom>
                  <a:avLst/>
                  <a:gdLst>
                    <a:gd name="T0" fmla="*/ 2147483646 w 254"/>
                    <a:gd name="T1" fmla="*/ 2147483646 h 634"/>
                    <a:gd name="T2" fmla="*/ 2147483646 w 254"/>
                    <a:gd name="T3" fmla="*/ 2147483646 h 634"/>
                    <a:gd name="T4" fmla="*/ 0 w 254"/>
                    <a:gd name="T5" fmla="*/ 0 h 634"/>
                    <a:gd name="T6" fmla="*/ 2147483646 w 254"/>
                    <a:gd name="T7" fmla="*/ 0 h 634"/>
                    <a:gd name="T8" fmla="*/ 2147483646 w 254"/>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 h="634">
                      <a:moveTo>
                        <a:pt x="254" y="634"/>
                      </a:moveTo>
                      <a:lnTo>
                        <a:pt x="223" y="634"/>
                      </a:lnTo>
                      <a:lnTo>
                        <a:pt x="0" y="0"/>
                      </a:lnTo>
                      <a:lnTo>
                        <a:pt x="31" y="0"/>
                      </a:lnTo>
                      <a:lnTo>
                        <a:pt x="254"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1" name="îsľide">
                  <a:extLst>
                    <a:ext uri="{FF2B5EF4-FFF2-40B4-BE49-F238E27FC236}">
                      <a16:creationId xmlns:a16="http://schemas.microsoft.com/office/drawing/2014/main" id="{9188452F-439A-4D32-9AE9-F00F3652AE18}"/>
                    </a:ext>
                  </a:extLst>
                </p:cNvPr>
                <p:cNvSpPr>
                  <a:spLocks noChangeArrowheads="1"/>
                </p:cNvSpPr>
                <p:nvPr/>
              </p:nvSpPr>
              <p:spPr bwMode="auto">
                <a:xfrm>
                  <a:off x="65881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2" name="ï$lïḑe">
                  <a:extLst>
                    <a:ext uri="{FF2B5EF4-FFF2-40B4-BE49-F238E27FC236}">
                      <a16:creationId xmlns:a16="http://schemas.microsoft.com/office/drawing/2014/main" id="{B73380FA-6C33-4E08-B746-C5057AD5F3E5}"/>
                    </a:ext>
                  </a:extLst>
                </p:cNvPr>
                <p:cNvSpPr>
                  <a:spLocks noChangeArrowheads="1"/>
                </p:cNvSpPr>
                <p:nvPr/>
              </p:nvSpPr>
              <p:spPr bwMode="auto">
                <a:xfrm>
                  <a:off x="521652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63" name="îṧḷïḍe">
                  <a:extLst>
                    <a:ext uri="{FF2B5EF4-FFF2-40B4-BE49-F238E27FC236}">
                      <a16:creationId xmlns:a16="http://schemas.microsoft.com/office/drawing/2014/main" id="{2C9152C0-98CD-4EAB-AA10-47584C8E45F4}"/>
                    </a:ext>
                  </a:extLst>
                </p:cNvPr>
                <p:cNvSpPr>
                  <a:spLocks noChangeArrowheads="1"/>
                </p:cNvSpPr>
                <p:nvPr/>
              </p:nvSpPr>
              <p:spPr bwMode="auto">
                <a:xfrm>
                  <a:off x="5207001"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4" name="işḻíde">
                  <a:extLst>
                    <a:ext uri="{FF2B5EF4-FFF2-40B4-BE49-F238E27FC236}">
                      <a16:creationId xmlns:a16="http://schemas.microsoft.com/office/drawing/2014/main" id="{17D71A6B-A295-4DD7-8623-39F518ADC2E4}"/>
                    </a:ext>
                  </a:extLst>
                </p:cNvPr>
                <p:cNvSpPr>
                  <a:spLocks noChangeArrowheads="1"/>
                </p:cNvSpPr>
                <p:nvPr/>
              </p:nvSpPr>
              <p:spPr bwMode="auto">
                <a:xfrm>
                  <a:off x="588327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65" name="îs1îďe">
                  <a:extLst>
                    <a:ext uri="{FF2B5EF4-FFF2-40B4-BE49-F238E27FC236}">
                      <a16:creationId xmlns:a16="http://schemas.microsoft.com/office/drawing/2014/main" id="{331FE3C3-8130-4C2E-A850-F31CF3C690D5}"/>
                    </a:ext>
                  </a:extLst>
                </p:cNvPr>
                <p:cNvSpPr>
                  <a:spLocks noChangeArrowheads="1"/>
                </p:cNvSpPr>
                <p:nvPr/>
              </p:nvSpPr>
              <p:spPr bwMode="auto">
                <a:xfrm>
                  <a:off x="58721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6" name="íṣlïḍè">
                  <a:extLst>
                    <a:ext uri="{FF2B5EF4-FFF2-40B4-BE49-F238E27FC236}">
                      <a16:creationId xmlns:a16="http://schemas.microsoft.com/office/drawing/2014/main" id="{66AD915F-4FC8-4917-9D15-25998BD87025}"/>
                    </a:ext>
                  </a:extLst>
                </p:cNvPr>
                <p:cNvSpPr>
                  <a:spLocks noChangeArrowheads="1"/>
                </p:cNvSpPr>
                <p:nvPr/>
              </p:nvSpPr>
              <p:spPr bwMode="auto">
                <a:xfrm>
                  <a:off x="521652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67" name="íSḻîḍé">
                  <a:extLst>
                    <a:ext uri="{FF2B5EF4-FFF2-40B4-BE49-F238E27FC236}">
                      <a16:creationId xmlns:a16="http://schemas.microsoft.com/office/drawing/2014/main" id="{22EEF966-CEE4-43E1-8590-32704A76D03D}"/>
                    </a:ext>
                  </a:extLst>
                </p:cNvPr>
                <p:cNvSpPr>
                  <a:spLocks noChangeArrowheads="1"/>
                </p:cNvSpPr>
                <p:nvPr/>
              </p:nvSpPr>
              <p:spPr bwMode="auto">
                <a:xfrm>
                  <a:off x="5207001"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68" name="íŝľide">
                  <a:extLst>
                    <a:ext uri="{FF2B5EF4-FFF2-40B4-BE49-F238E27FC236}">
                      <a16:creationId xmlns:a16="http://schemas.microsoft.com/office/drawing/2014/main" id="{DFB250E8-D1FB-4393-A933-C6536C4FB14C}"/>
                    </a:ext>
                  </a:extLst>
                </p:cNvPr>
                <p:cNvSpPr>
                  <a:spLocks noChangeArrowheads="1"/>
                </p:cNvSpPr>
                <p:nvPr/>
              </p:nvSpPr>
              <p:spPr bwMode="auto">
                <a:xfrm>
                  <a:off x="588327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69" name="íśḷïḍè">
                  <a:extLst>
                    <a:ext uri="{FF2B5EF4-FFF2-40B4-BE49-F238E27FC236}">
                      <a16:creationId xmlns:a16="http://schemas.microsoft.com/office/drawing/2014/main" id="{428B9BC3-377F-4618-9AC9-1A0B8E1D4D38}"/>
                    </a:ext>
                  </a:extLst>
                </p:cNvPr>
                <p:cNvSpPr>
                  <a:spLocks noChangeArrowheads="1"/>
                </p:cNvSpPr>
                <p:nvPr/>
              </p:nvSpPr>
              <p:spPr bwMode="auto">
                <a:xfrm>
                  <a:off x="58721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70" name="íṩ1iḍê">
                  <a:extLst>
                    <a:ext uri="{FF2B5EF4-FFF2-40B4-BE49-F238E27FC236}">
                      <a16:creationId xmlns:a16="http://schemas.microsoft.com/office/drawing/2014/main" id="{A957C54F-AC39-4BD2-BA2A-694BD260964F}"/>
                    </a:ext>
                  </a:extLst>
                </p:cNvPr>
                <p:cNvSpPr>
                  <a:spLocks noChangeArrowheads="1"/>
                </p:cNvSpPr>
                <p:nvPr/>
              </p:nvSpPr>
              <p:spPr bwMode="auto">
                <a:xfrm>
                  <a:off x="61896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71" name="ï$liḑe">
                  <a:extLst>
                    <a:ext uri="{FF2B5EF4-FFF2-40B4-BE49-F238E27FC236}">
                      <a16:creationId xmlns:a16="http://schemas.microsoft.com/office/drawing/2014/main" id="{9F7B2E56-E04B-4CAA-8C32-226C3E69FCF9}"/>
                    </a:ext>
                  </a:extLst>
                </p:cNvPr>
                <p:cNvSpPr>
                  <a:spLocks noChangeArrowheads="1"/>
                </p:cNvSpPr>
                <p:nvPr/>
              </p:nvSpPr>
              <p:spPr bwMode="auto">
                <a:xfrm>
                  <a:off x="6180139"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72" name="ïšľíḍè">
                  <a:extLst>
                    <a:ext uri="{FF2B5EF4-FFF2-40B4-BE49-F238E27FC236}">
                      <a16:creationId xmlns:a16="http://schemas.microsoft.com/office/drawing/2014/main" id="{900256AF-7226-4B16-A610-9A86467D3E09}"/>
                    </a:ext>
                  </a:extLst>
                </p:cNvPr>
                <p:cNvSpPr>
                  <a:spLocks noChangeArrowheads="1"/>
                </p:cNvSpPr>
                <p:nvPr/>
              </p:nvSpPr>
              <p:spPr bwMode="auto">
                <a:xfrm>
                  <a:off x="68627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73" name="íṣļíḓè">
                  <a:extLst>
                    <a:ext uri="{FF2B5EF4-FFF2-40B4-BE49-F238E27FC236}">
                      <a16:creationId xmlns:a16="http://schemas.microsoft.com/office/drawing/2014/main" id="{EA86CB33-0A22-47F0-8FC1-993913DB35D9}"/>
                    </a:ext>
                  </a:extLst>
                </p:cNvPr>
                <p:cNvSpPr>
                  <a:spLocks noChangeArrowheads="1"/>
                </p:cNvSpPr>
                <p:nvPr/>
              </p:nvSpPr>
              <p:spPr bwMode="auto">
                <a:xfrm>
                  <a:off x="6853239"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74" name="îṩ1iḍé">
                  <a:extLst>
                    <a:ext uri="{FF2B5EF4-FFF2-40B4-BE49-F238E27FC236}">
                      <a16:creationId xmlns:a16="http://schemas.microsoft.com/office/drawing/2014/main" id="{42D5A941-BC3C-4015-80B5-719094908530}"/>
                    </a:ext>
                  </a:extLst>
                </p:cNvPr>
                <p:cNvSpPr>
                  <a:spLocks noChangeArrowheads="1"/>
                </p:cNvSpPr>
                <p:nvPr/>
              </p:nvSpPr>
              <p:spPr bwMode="auto">
                <a:xfrm>
                  <a:off x="61896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75" name="íṥlîḍê">
                  <a:extLst>
                    <a:ext uri="{FF2B5EF4-FFF2-40B4-BE49-F238E27FC236}">
                      <a16:creationId xmlns:a16="http://schemas.microsoft.com/office/drawing/2014/main" id="{C2163997-3BBF-4059-8DA0-0C3E344B875E}"/>
                    </a:ext>
                  </a:extLst>
                </p:cNvPr>
                <p:cNvSpPr>
                  <a:spLocks noChangeArrowheads="1"/>
                </p:cNvSpPr>
                <p:nvPr/>
              </p:nvSpPr>
              <p:spPr bwMode="auto">
                <a:xfrm>
                  <a:off x="6180139"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76" name="íśḷïḑè">
                  <a:extLst>
                    <a:ext uri="{FF2B5EF4-FFF2-40B4-BE49-F238E27FC236}">
                      <a16:creationId xmlns:a16="http://schemas.microsoft.com/office/drawing/2014/main" id="{8EFA859F-98BB-43E1-9E8C-8C0D18BEA5EF}"/>
                    </a:ext>
                  </a:extLst>
                </p:cNvPr>
                <p:cNvSpPr>
                  <a:spLocks noChangeArrowheads="1"/>
                </p:cNvSpPr>
                <p:nvPr/>
              </p:nvSpPr>
              <p:spPr bwMode="auto">
                <a:xfrm>
                  <a:off x="68627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77" name="íṡlíḋe">
                  <a:extLst>
                    <a:ext uri="{FF2B5EF4-FFF2-40B4-BE49-F238E27FC236}">
                      <a16:creationId xmlns:a16="http://schemas.microsoft.com/office/drawing/2014/main" id="{2341C4C7-3730-4120-BF78-E84D16D1CE3E}"/>
                    </a:ext>
                  </a:extLst>
                </p:cNvPr>
                <p:cNvSpPr>
                  <a:spLocks noChangeArrowheads="1"/>
                </p:cNvSpPr>
                <p:nvPr/>
              </p:nvSpPr>
              <p:spPr bwMode="auto">
                <a:xfrm>
                  <a:off x="6853239"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78" name="îšḻîḓê">
                  <a:extLst>
                    <a:ext uri="{FF2B5EF4-FFF2-40B4-BE49-F238E27FC236}">
                      <a16:creationId xmlns:a16="http://schemas.microsoft.com/office/drawing/2014/main" id="{D0DC53CE-12D2-4B12-8ECE-371DF6085FE1}"/>
                    </a:ext>
                  </a:extLst>
                </p:cNvPr>
                <p:cNvSpPr>
                  <a:spLocks noChangeArrowheads="1"/>
                </p:cNvSpPr>
                <p:nvPr/>
              </p:nvSpPr>
              <p:spPr bwMode="auto">
                <a:xfrm>
                  <a:off x="7177089"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79" name="ïşļîḍê">
                  <a:extLst>
                    <a:ext uri="{FF2B5EF4-FFF2-40B4-BE49-F238E27FC236}">
                      <a16:creationId xmlns:a16="http://schemas.microsoft.com/office/drawing/2014/main" id="{B64A7E71-8EAD-4044-8E35-8D19B3BC813B}"/>
                    </a:ext>
                  </a:extLst>
                </p:cNvPr>
                <p:cNvSpPr>
                  <a:spLocks noChangeArrowheads="1"/>
                </p:cNvSpPr>
                <p:nvPr/>
              </p:nvSpPr>
              <p:spPr bwMode="auto">
                <a:xfrm>
                  <a:off x="71675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8" y="37"/>
                        <a:pt x="0" y="29"/>
                        <a:pt x="0" y="19"/>
                      </a:cubicBezTo>
                      <a:cubicBezTo>
                        <a:pt x="0" y="8"/>
                        <a:pt x="8"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0" name="ïšḷîḓê">
                  <a:extLst>
                    <a:ext uri="{FF2B5EF4-FFF2-40B4-BE49-F238E27FC236}">
                      <a16:creationId xmlns:a16="http://schemas.microsoft.com/office/drawing/2014/main" id="{44A326D7-55CD-41DF-9193-1BEC1E808EB1}"/>
                    </a:ext>
                  </a:extLst>
                </p:cNvPr>
                <p:cNvSpPr>
                  <a:spLocks noChangeArrowheads="1"/>
                </p:cNvSpPr>
                <p:nvPr/>
              </p:nvSpPr>
              <p:spPr bwMode="auto">
                <a:xfrm>
                  <a:off x="7177089"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81" name="ï$ľíḋe">
                  <a:extLst>
                    <a:ext uri="{FF2B5EF4-FFF2-40B4-BE49-F238E27FC236}">
                      <a16:creationId xmlns:a16="http://schemas.microsoft.com/office/drawing/2014/main" id="{BE123B6D-72F3-4A30-85E5-43E5E89BECE0}"/>
                    </a:ext>
                  </a:extLst>
                </p:cNvPr>
                <p:cNvSpPr>
                  <a:spLocks noChangeArrowheads="1"/>
                </p:cNvSpPr>
                <p:nvPr/>
              </p:nvSpPr>
              <p:spPr bwMode="auto">
                <a:xfrm>
                  <a:off x="71675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8" y="38"/>
                        <a:pt x="0" y="29"/>
                        <a:pt x="0" y="19"/>
                      </a:cubicBezTo>
                      <a:cubicBezTo>
                        <a:pt x="0" y="9"/>
                        <a:pt x="8"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2" name="îṡ1ídè">
                  <a:extLst>
                    <a:ext uri="{FF2B5EF4-FFF2-40B4-BE49-F238E27FC236}">
                      <a16:creationId xmlns:a16="http://schemas.microsoft.com/office/drawing/2014/main" id="{4F142BD5-4527-4F42-A6A7-47333A8F2F8E}"/>
                    </a:ext>
                  </a:extLst>
                </p:cNvPr>
                <p:cNvSpPr>
                  <a:spLocks noChangeArrowheads="1"/>
                </p:cNvSpPr>
                <p:nvPr/>
              </p:nvSpPr>
              <p:spPr bwMode="auto">
                <a:xfrm>
                  <a:off x="4902201"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83" name="iślïḍé">
                  <a:extLst>
                    <a:ext uri="{FF2B5EF4-FFF2-40B4-BE49-F238E27FC236}">
                      <a16:creationId xmlns:a16="http://schemas.microsoft.com/office/drawing/2014/main" id="{A8FF7C10-7C43-49A7-A1CD-B427746159F4}"/>
                    </a:ext>
                  </a:extLst>
                </p:cNvPr>
                <p:cNvSpPr>
                  <a:spLocks noChangeArrowheads="1"/>
                </p:cNvSpPr>
                <p:nvPr/>
              </p:nvSpPr>
              <p:spPr bwMode="auto">
                <a:xfrm>
                  <a:off x="4892676"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4" name="ïṧḻíḓé">
                  <a:extLst>
                    <a:ext uri="{FF2B5EF4-FFF2-40B4-BE49-F238E27FC236}">
                      <a16:creationId xmlns:a16="http://schemas.microsoft.com/office/drawing/2014/main" id="{066FE6E1-83AF-4862-9811-1A030A8AD172}"/>
                    </a:ext>
                  </a:extLst>
                </p:cNvPr>
                <p:cNvSpPr>
                  <a:spLocks noChangeArrowheads="1"/>
                </p:cNvSpPr>
                <p:nvPr/>
              </p:nvSpPr>
              <p:spPr bwMode="auto">
                <a:xfrm>
                  <a:off x="4902201"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485" name="íṣḻïďé">
                  <a:extLst>
                    <a:ext uri="{FF2B5EF4-FFF2-40B4-BE49-F238E27FC236}">
                      <a16:creationId xmlns:a16="http://schemas.microsoft.com/office/drawing/2014/main" id="{0A282E1C-9E22-4DCF-BA9E-EB66FEEA1C9B}"/>
                    </a:ext>
                  </a:extLst>
                </p:cNvPr>
                <p:cNvSpPr>
                  <a:spLocks noChangeArrowheads="1"/>
                </p:cNvSpPr>
                <p:nvPr/>
              </p:nvSpPr>
              <p:spPr bwMode="auto">
                <a:xfrm>
                  <a:off x="4892676"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6" name="íŝļiḑê">
                  <a:extLst>
                    <a:ext uri="{FF2B5EF4-FFF2-40B4-BE49-F238E27FC236}">
                      <a16:creationId xmlns:a16="http://schemas.microsoft.com/office/drawing/2014/main" id="{97721003-0A85-4F7E-B1C0-875F5089995E}"/>
                    </a:ext>
                  </a:extLst>
                </p:cNvPr>
                <p:cNvSpPr>
                  <a:spLocks noChangeArrowheads="1"/>
                </p:cNvSpPr>
                <p:nvPr/>
              </p:nvSpPr>
              <p:spPr bwMode="auto">
                <a:xfrm>
                  <a:off x="522605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9"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7" name="îśļïďè">
                  <a:extLst>
                    <a:ext uri="{FF2B5EF4-FFF2-40B4-BE49-F238E27FC236}">
                      <a16:creationId xmlns:a16="http://schemas.microsoft.com/office/drawing/2014/main" id="{A3F49D0D-F6CB-4ECE-A37B-F5D99F6A0FCF}"/>
                    </a:ext>
                  </a:extLst>
                </p:cNvPr>
                <p:cNvSpPr>
                  <a:spLocks noChangeArrowheads="1"/>
                </p:cNvSpPr>
                <p:nvPr/>
              </p:nvSpPr>
              <p:spPr bwMode="auto">
                <a:xfrm>
                  <a:off x="4911726"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8" name="îŝḷiḍe">
                  <a:extLst>
                    <a:ext uri="{FF2B5EF4-FFF2-40B4-BE49-F238E27FC236}">
                      <a16:creationId xmlns:a16="http://schemas.microsoft.com/office/drawing/2014/main" id="{5F13410E-BED6-4F67-AD9E-7C5859ADD199}"/>
                    </a:ext>
                  </a:extLst>
                </p:cNvPr>
                <p:cNvSpPr>
                  <a:spLocks noChangeArrowheads="1"/>
                </p:cNvSpPr>
                <p:nvPr/>
              </p:nvSpPr>
              <p:spPr bwMode="auto">
                <a:xfrm>
                  <a:off x="4911726"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9" name="îşľiḓê">
                  <a:extLst>
                    <a:ext uri="{FF2B5EF4-FFF2-40B4-BE49-F238E27FC236}">
                      <a16:creationId xmlns:a16="http://schemas.microsoft.com/office/drawing/2014/main" id="{C673EF76-E2FE-403C-8A16-89DB8D6B4087}"/>
                    </a:ext>
                  </a:extLst>
                </p:cNvPr>
                <p:cNvSpPr>
                  <a:spLocks noChangeArrowheads="1"/>
                </p:cNvSpPr>
                <p:nvPr/>
              </p:nvSpPr>
              <p:spPr bwMode="auto">
                <a:xfrm>
                  <a:off x="522605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9"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0" name="iṩľïdé">
                  <a:extLst>
                    <a:ext uri="{FF2B5EF4-FFF2-40B4-BE49-F238E27FC236}">
                      <a16:creationId xmlns:a16="http://schemas.microsoft.com/office/drawing/2014/main" id="{6925498A-93BB-43DB-BF7B-206141E5656C}"/>
                    </a:ext>
                  </a:extLst>
                </p:cNvPr>
                <p:cNvSpPr>
                  <a:spLocks noChangeArrowheads="1"/>
                </p:cNvSpPr>
                <p:nvPr/>
              </p:nvSpPr>
              <p:spPr bwMode="auto">
                <a:xfrm>
                  <a:off x="589280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6" y="36"/>
                      </a:moveTo>
                      <a:lnTo>
                        <a:pt x="0" y="29"/>
                      </a:lnTo>
                      <a:lnTo>
                        <a:pt x="28" y="0"/>
                      </a:lnTo>
                      <a:lnTo>
                        <a:pt x="36"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1" name="iṧľíḓè">
                  <a:extLst>
                    <a:ext uri="{FF2B5EF4-FFF2-40B4-BE49-F238E27FC236}">
                      <a16:creationId xmlns:a16="http://schemas.microsoft.com/office/drawing/2014/main" id="{A81024CE-81D2-4AE5-B912-62118B0EC007}"/>
                    </a:ext>
                  </a:extLst>
                </p:cNvPr>
                <p:cNvSpPr>
                  <a:spLocks noChangeArrowheads="1"/>
                </p:cNvSpPr>
                <p:nvPr/>
              </p:nvSpPr>
              <p:spPr bwMode="auto">
                <a:xfrm>
                  <a:off x="589280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6" y="34"/>
                      </a:moveTo>
                      <a:lnTo>
                        <a:pt x="0" y="28"/>
                      </a:lnTo>
                      <a:lnTo>
                        <a:pt x="28" y="0"/>
                      </a:lnTo>
                      <a:lnTo>
                        <a:pt x="36"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2" name="ïSļíḋe">
                  <a:extLst>
                    <a:ext uri="{FF2B5EF4-FFF2-40B4-BE49-F238E27FC236}">
                      <a16:creationId xmlns:a16="http://schemas.microsoft.com/office/drawing/2014/main" id="{B970461D-D6F3-4C9F-AE6F-50611972D1F3}"/>
                    </a:ext>
                  </a:extLst>
                </p:cNvPr>
                <p:cNvSpPr>
                  <a:spLocks noChangeArrowheads="1"/>
                </p:cNvSpPr>
                <p:nvPr/>
              </p:nvSpPr>
              <p:spPr bwMode="auto">
                <a:xfrm>
                  <a:off x="6199189"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3" name="ïSḻîḑe">
                  <a:extLst>
                    <a:ext uri="{FF2B5EF4-FFF2-40B4-BE49-F238E27FC236}">
                      <a16:creationId xmlns:a16="http://schemas.microsoft.com/office/drawing/2014/main" id="{81C88E84-E54A-4791-81E0-89FA70F24F54}"/>
                    </a:ext>
                  </a:extLst>
                </p:cNvPr>
                <p:cNvSpPr>
                  <a:spLocks noChangeArrowheads="1"/>
                </p:cNvSpPr>
                <p:nvPr/>
              </p:nvSpPr>
              <p:spPr bwMode="auto">
                <a:xfrm>
                  <a:off x="6199189"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4" name="î$lïde">
                  <a:extLst>
                    <a:ext uri="{FF2B5EF4-FFF2-40B4-BE49-F238E27FC236}">
                      <a16:creationId xmlns:a16="http://schemas.microsoft.com/office/drawing/2014/main" id="{EC1F8BA0-3EB1-452F-B068-339BDB492E3C}"/>
                    </a:ext>
                  </a:extLst>
                </p:cNvPr>
                <p:cNvSpPr>
                  <a:spLocks noChangeArrowheads="1"/>
                </p:cNvSpPr>
                <p:nvPr/>
              </p:nvSpPr>
              <p:spPr bwMode="auto">
                <a:xfrm>
                  <a:off x="687387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7" y="36"/>
                      </a:moveTo>
                      <a:lnTo>
                        <a:pt x="0" y="29"/>
                      </a:lnTo>
                      <a:lnTo>
                        <a:pt x="28" y="0"/>
                      </a:lnTo>
                      <a:lnTo>
                        <a:pt x="36" y="8"/>
                      </a:lnTo>
                      <a:lnTo>
                        <a:pt x="7"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5" name="iṡḻîde">
                  <a:extLst>
                    <a:ext uri="{FF2B5EF4-FFF2-40B4-BE49-F238E27FC236}">
                      <a16:creationId xmlns:a16="http://schemas.microsoft.com/office/drawing/2014/main" id="{4D0AE736-5F59-4EE6-9890-08B7D5DBBBF4}"/>
                    </a:ext>
                  </a:extLst>
                </p:cNvPr>
                <p:cNvSpPr>
                  <a:spLocks noChangeArrowheads="1"/>
                </p:cNvSpPr>
                <p:nvPr/>
              </p:nvSpPr>
              <p:spPr bwMode="auto">
                <a:xfrm>
                  <a:off x="687387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7" y="34"/>
                      </a:moveTo>
                      <a:lnTo>
                        <a:pt x="0" y="28"/>
                      </a:lnTo>
                      <a:lnTo>
                        <a:pt x="28" y="0"/>
                      </a:lnTo>
                      <a:lnTo>
                        <a:pt x="36" y="6"/>
                      </a:lnTo>
                      <a:lnTo>
                        <a:pt x="7"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6" name="íṧliḑe">
                  <a:extLst>
                    <a:ext uri="{FF2B5EF4-FFF2-40B4-BE49-F238E27FC236}">
                      <a16:creationId xmlns:a16="http://schemas.microsoft.com/office/drawing/2014/main" id="{79403685-54A5-4CE1-A735-D6C0BA2F7F25}"/>
                    </a:ext>
                  </a:extLst>
                </p:cNvPr>
                <p:cNvSpPr>
                  <a:spLocks noChangeArrowheads="1"/>
                </p:cNvSpPr>
                <p:nvPr/>
              </p:nvSpPr>
              <p:spPr bwMode="auto">
                <a:xfrm>
                  <a:off x="718502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8"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7" name="ï$ḻíḋè">
                  <a:extLst>
                    <a:ext uri="{FF2B5EF4-FFF2-40B4-BE49-F238E27FC236}">
                      <a16:creationId xmlns:a16="http://schemas.microsoft.com/office/drawing/2014/main" id="{E0CAE9E1-9C77-4F8C-A3E1-E00F51453721}"/>
                    </a:ext>
                  </a:extLst>
                </p:cNvPr>
                <p:cNvSpPr>
                  <a:spLocks noChangeArrowheads="1"/>
                </p:cNvSpPr>
                <p:nvPr/>
              </p:nvSpPr>
              <p:spPr bwMode="auto">
                <a:xfrm>
                  <a:off x="718502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8"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8" name="í$ḷiḋé">
                  <a:extLst>
                    <a:ext uri="{FF2B5EF4-FFF2-40B4-BE49-F238E27FC236}">
                      <a16:creationId xmlns:a16="http://schemas.microsoft.com/office/drawing/2014/main" id="{44BAFF3B-DB27-450F-9430-F5688CDBB431}"/>
                    </a:ext>
                  </a:extLst>
                </p:cNvPr>
                <p:cNvSpPr>
                  <a:spLocks noChangeArrowheads="1"/>
                </p:cNvSpPr>
                <p:nvPr/>
              </p:nvSpPr>
              <p:spPr bwMode="auto">
                <a:xfrm>
                  <a:off x="5238751" y="3654425"/>
                  <a:ext cx="506413" cy="612775"/>
                </a:xfrm>
                <a:custGeom>
                  <a:avLst/>
                  <a:gdLst>
                    <a:gd name="T0" fmla="*/ 0 w 319"/>
                    <a:gd name="T1" fmla="*/ 0 h 386"/>
                    <a:gd name="T2" fmla="*/ 0 w 319"/>
                    <a:gd name="T3" fmla="*/ 2147483646 h 386"/>
                    <a:gd name="T4" fmla="*/ 2147483646 w 319"/>
                    <a:gd name="T5" fmla="*/ 2147483646 h 386"/>
                    <a:gd name="T6" fmla="*/ 0 w 319"/>
                    <a:gd name="T7" fmla="*/ 0 h 3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9" h="386">
                      <a:moveTo>
                        <a:pt x="0" y="0"/>
                      </a:moveTo>
                      <a:lnTo>
                        <a:pt x="0" y="386"/>
                      </a:lnTo>
                      <a:lnTo>
                        <a:pt x="319" y="380"/>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9" name="ïṥḻíḋê">
                  <a:extLst>
                    <a:ext uri="{FF2B5EF4-FFF2-40B4-BE49-F238E27FC236}">
                      <a16:creationId xmlns:a16="http://schemas.microsoft.com/office/drawing/2014/main" id="{2CA826F8-112F-4E66-94C9-8CE0720219CF}"/>
                    </a:ext>
                  </a:extLst>
                </p:cNvPr>
                <p:cNvSpPr>
                  <a:spLocks noChangeArrowheads="1"/>
                </p:cNvSpPr>
                <p:nvPr/>
              </p:nvSpPr>
              <p:spPr bwMode="auto">
                <a:xfrm>
                  <a:off x="5238751" y="3654425"/>
                  <a:ext cx="506413" cy="603250"/>
                </a:xfrm>
                <a:custGeom>
                  <a:avLst/>
                  <a:gdLst>
                    <a:gd name="T0" fmla="*/ 2147483646 w 319"/>
                    <a:gd name="T1" fmla="*/ 2147483646 h 380"/>
                    <a:gd name="T2" fmla="*/ 2147483646 w 319"/>
                    <a:gd name="T3" fmla="*/ 2147483646 h 380"/>
                    <a:gd name="T4" fmla="*/ 0 w 319"/>
                    <a:gd name="T5" fmla="*/ 0 h 380"/>
                    <a:gd name="T6" fmla="*/ 2147483646 w 319"/>
                    <a:gd name="T7" fmla="*/ 0 h 380"/>
                    <a:gd name="T8" fmla="*/ 2147483646 w 319"/>
                    <a:gd name="T9" fmla="*/ 2147483646 h 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380">
                      <a:moveTo>
                        <a:pt x="319" y="380"/>
                      </a:moveTo>
                      <a:lnTo>
                        <a:pt x="11" y="380"/>
                      </a:lnTo>
                      <a:lnTo>
                        <a:pt x="0" y="0"/>
                      </a:lnTo>
                      <a:lnTo>
                        <a:pt x="308" y="0"/>
                      </a:lnTo>
                      <a:lnTo>
                        <a:pt x="319" y="380"/>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00" name="iṡļíḋè">
                  <a:extLst>
                    <a:ext uri="{FF2B5EF4-FFF2-40B4-BE49-F238E27FC236}">
                      <a16:creationId xmlns:a16="http://schemas.microsoft.com/office/drawing/2014/main" id="{880F32A9-760A-4756-B925-D0AE9DAF2CF6}"/>
                    </a:ext>
                  </a:extLst>
                </p:cNvPr>
                <p:cNvSpPr>
                  <a:spLocks noChangeArrowheads="1"/>
                </p:cNvSpPr>
                <p:nvPr/>
              </p:nvSpPr>
              <p:spPr bwMode="auto">
                <a:xfrm>
                  <a:off x="5238751" y="3654425"/>
                  <a:ext cx="488950" cy="47625"/>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1" name="ísḻîďè">
                  <a:extLst>
                    <a:ext uri="{FF2B5EF4-FFF2-40B4-BE49-F238E27FC236}">
                      <a16:creationId xmlns:a16="http://schemas.microsoft.com/office/drawing/2014/main" id="{98243C0E-1AE1-4817-A933-D390F6E84FB5}"/>
                    </a:ext>
                  </a:extLst>
                </p:cNvPr>
                <p:cNvSpPr>
                  <a:spLocks noChangeArrowheads="1"/>
                </p:cNvSpPr>
                <p:nvPr/>
              </p:nvSpPr>
              <p:spPr bwMode="auto">
                <a:xfrm>
                  <a:off x="5273676" y="3719513"/>
                  <a:ext cx="161925" cy="206375"/>
                </a:xfrm>
                <a:custGeom>
                  <a:avLst/>
                  <a:gdLst>
                    <a:gd name="T0" fmla="*/ 2147483646 w 102"/>
                    <a:gd name="T1" fmla="*/ 2147483646 h 130"/>
                    <a:gd name="T2" fmla="*/ 0 w 102"/>
                    <a:gd name="T3" fmla="*/ 2147483646 h 130"/>
                    <a:gd name="T4" fmla="*/ 0 w 102"/>
                    <a:gd name="T5" fmla="*/ 0 h 130"/>
                    <a:gd name="T6" fmla="*/ 2147483646 w 102"/>
                    <a:gd name="T7" fmla="*/ 0 h 130"/>
                    <a:gd name="T8" fmla="*/ 2147483646 w 102"/>
                    <a:gd name="T9" fmla="*/ 2147483646 h 130"/>
                    <a:gd name="T10" fmla="*/ 2147483646 w 102"/>
                    <a:gd name="T11" fmla="*/ 2147483646 h 130"/>
                    <a:gd name="T12" fmla="*/ 2147483646 w 102"/>
                    <a:gd name="T13" fmla="*/ 2147483646 h 130"/>
                    <a:gd name="T14" fmla="*/ 2147483646 w 102"/>
                    <a:gd name="T15" fmla="*/ 2147483646 h 130"/>
                    <a:gd name="T16" fmla="*/ 2147483646 w 102"/>
                    <a:gd name="T17" fmla="*/ 2147483646 h 130"/>
                    <a:gd name="T18" fmla="*/ 2147483646 w 102"/>
                    <a:gd name="T19" fmla="*/ 214748364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130">
                      <a:moveTo>
                        <a:pt x="102" y="130"/>
                      </a:moveTo>
                      <a:lnTo>
                        <a:pt x="0" y="130"/>
                      </a:lnTo>
                      <a:lnTo>
                        <a:pt x="0" y="0"/>
                      </a:lnTo>
                      <a:lnTo>
                        <a:pt x="102" y="0"/>
                      </a:lnTo>
                      <a:lnTo>
                        <a:pt x="102" y="130"/>
                      </a:lnTo>
                      <a:close/>
                      <a:moveTo>
                        <a:pt x="11" y="119"/>
                      </a:moveTo>
                      <a:lnTo>
                        <a:pt x="93" y="119"/>
                      </a:lnTo>
                      <a:lnTo>
                        <a:pt x="93" y="11"/>
                      </a:lnTo>
                      <a:lnTo>
                        <a:pt x="11" y="11"/>
                      </a:lnTo>
                      <a:lnTo>
                        <a:pt x="11" y="119"/>
                      </a:lnTo>
                      <a:close/>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02" name="ïšľïḓè">
                  <a:extLst>
                    <a:ext uri="{FF2B5EF4-FFF2-40B4-BE49-F238E27FC236}">
                      <a16:creationId xmlns:a16="http://schemas.microsoft.com/office/drawing/2014/main" id="{0BA0DA97-E9EF-4582-9627-20F9127384C9}"/>
                    </a:ext>
                  </a:extLst>
                </p:cNvPr>
                <p:cNvSpPr>
                  <a:spLocks noChangeArrowheads="1"/>
                </p:cNvSpPr>
                <p:nvPr/>
              </p:nvSpPr>
              <p:spPr bwMode="auto">
                <a:xfrm>
                  <a:off x="5276851" y="4057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3" name="i$ḻïḋê">
                  <a:extLst>
                    <a:ext uri="{FF2B5EF4-FFF2-40B4-BE49-F238E27FC236}">
                      <a16:creationId xmlns:a16="http://schemas.microsoft.com/office/drawing/2014/main" id="{D3E52088-2A93-486B-980D-C827E5682B2F}"/>
                    </a:ext>
                  </a:extLst>
                </p:cNvPr>
                <p:cNvSpPr>
                  <a:spLocks noChangeArrowheads="1"/>
                </p:cNvSpPr>
                <p:nvPr/>
              </p:nvSpPr>
              <p:spPr bwMode="auto">
                <a:xfrm>
                  <a:off x="5276851" y="4122738"/>
                  <a:ext cx="415925"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4" name="iş1íḓé">
                  <a:extLst>
                    <a:ext uri="{FF2B5EF4-FFF2-40B4-BE49-F238E27FC236}">
                      <a16:creationId xmlns:a16="http://schemas.microsoft.com/office/drawing/2014/main" id="{B77ED18A-F1B0-495A-95EE-1D868CA2CF6D}"/>
                    </a:ext>
                  </a:extLst>
                </p:cNvPr>
                <p:cNvSpPr>
                  <a:spLocks noChangeArrowheads="1"/>
                </p:cNvSpPr>
                <p:nvPr/>
              </p:nvSpPr>
              <p:spPr bwMode="auto">
                <a:xfrm>
                  <a:off x="5276851" y="4184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5" name="ísľíďe">
                  <a:extLst>
                    <a:ext uri="{FF2B5EF4-FFF2-40B4-BE49-F238E27FC236}">
                      <a16:creationId xmlns:a16="http://schemas.microsoft.com/office/drawing/2014/main" id="{89251C75-F40D-4D8B-94C4-7C32CB7E3E32}"/>
                    </a:ext>
                  </a:extLst>
                </p:cNvPr>
                <p:cNvSpPr>
                  <a:spLocks noChangeArrowheads="1"/>
                </p:cNvSpPr>
                <p:nvPr/>
              </p:nvSpPr>
              <p:spPr bwMode="auto">
                <a:xfrm>
                  <a:off x="5481639" y="3854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6" name="íṥḻíde">
                  <a:extLst>
                    <a:ext uri="{FF2B5EF4-FFF2-40B4-BE49-F238E27FC236}">
                      <a16:creationId xmlns:a16="http://schemas.microsoft.com/office/drawing/2014/main" id="{7C7471F1-FF4C-4F42-8BF6-860CD599A5FD}"/>
                    </a:ext>
                  </a:extLst>
                </p:cNvPr>
                <p:cNvSpPr>
                  <a:spLocks noChangeArrowheads="1"/>
                </p:cNvSpPr>
                <p:nvPr/>
              </p:nvSpPr>
              <p:spPr bwMode="auto">
                <a:xfrm>
                  <a:off x="5481639" y="3916363"/>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7" name="íşľíḋè">
                  <a:extLst>
                    <a:ext uri="{FF2B5EF4-FFF2-40B4-BE49-F238E27FC236}">
                      <a16:creationId xmlns:a16="http://schemas.microsoft.com/office/drawing/2014/main" id="{ACE6D8C3-EDF1-4698-A3E6-708505526CE5}"/>
                    </a:ext>
                  </a:extLst>
                </p:cNvPr>
                <p:cNvSpPr>
                  <a:spLocks noChangeArrowheads="1"/>
                </p:cNvSpPr>
                <p:nvPr/>
              </p:nvSpPr>
              <p:spPr bwMode="auto">
                <a:xfrm>
                  <a:off x="5276851" y="3978275"/>
                  <a:ext cx="414338"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8" name="í$ḻíde">
                  <a:extLst>
                    <a:ext uri="{FF2B5EF4-FFF2-40B4-BE49-F238E27FC236}">
                      <a16:creationId xmlns:a16="http://schemas.microsoft.com/office/drawing/2014/main" id="{1693B2E3-EAF7-4B1C-83A2-B0AF8C01E49A}"/>
                    </a:ext>
                  </a:extLst>
                </p:cNvPr>
                <p:cNvSpPr>
                  <a:spLocks noChangeArrowheads="1"/>
                </p:cNvSpPr>
                <p:nvPr/>
              </p:nvSpPr>
              <p:spPr bwMode="auto">
                <a:xfrm>
                  <a:off x="5481639" y="3727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09" name="ï$1îde">
                  <a:extLst>
                    <a:ext uri="{FF2B5EF4-FFF2-40B4-BE49-F238E27FC236}">
                      <a16:creationId xmlns:a16="http://schemas.microsoft.com/office/drawing/2014/main" id="{006EBDC7-EDBC-4227-8510-B5C8E6DFFCE8}"/>
                    </a:ext>
                  </a:extLst>
                </p:cNvPr>
                <p:cNvSpPr>
                  <a:spLocks noChangeArrowheads="1"/>
                </p:cNvSpPr>
                <p:nvPr/>
              </p:nvSpPr>
              <p:spPr bwMode="auto">
                <a:xfrm>
                  <a:off x="5481639" y="3790950"/>
                  <a:ext cx="2095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0" name="ísľíḋé">
                  <a:extLst>
                    <a:ext uri="{FF2B5EF4-FFF2-40B4-BE49-F238E27FC236}">
                      <a16:creationId xmlns:a16="http://schemas.microsoft.com/office/drawing/2014/main" id="{BD03737C-3116-47E2-9CB6-27FBE5A695FB}"/>
                    </a:ext>
                  </a:extLst>
                </p:cNvPr>
                <p:cNvSpPr>
                  <a:spLocks noChangeArrowheads="1"/>
                </p:cNvSpPr>
                <p:nvPr/>
              </p:nvSpPr>
              <p:spPr bwMode="auto">
                <a:xfrm>
                  <a:off x="6197601" y="4289425"/>
                  <a:ext cx="344488" cy="2428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1" name="ïṣḻíḋe">
                  <a:extLst>
                    <a:ext uri="{FF2B5EF4-FFF2-40B4-BE49-F238E27FC236}">
                      <a16:creationId xmlns:a16="http://schemas.microsoft.com/office/drawing/2014/main" id="{82B86073-F439-4325-AEEE-E69FC730DDB2}"/>
                    </a:ext>
                  </a:extLst>
                </p:cNvPr>
                <p:cNvSpPr>
                  <a:spLocks noChangeArrowheads="1"/>
                </p:cNvSpPr>
                <p:nvPr/>
              </p:nvSpPr>
              <p:spPr bwMode="auto">
                <a:xfrm>
                  <a:off x="6197601" y="4524375"/>
                  <a:ext cx="53975"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2" name="íŝ1ïḑè">
                  <a:extLst>
                    <a:ext uri="{FF2B5EF4-FFF2-40B4-BE49-F238E27FC236}">
                      <a16:creationId xmlns:a16="http://schemas.microsoft.com/office/drawing/2014/main" id="{D4864DDF-FE02-4C64-94CD-3C43FFBA1321}"/>
                    </a:ext>
                  </a:extLst>
                </p:cNvPr>
                <p:cNvSpPr>
                  <a:spLocks noChangeArrowheads="1"/>
                </p:cNvSpPr>
                <p:nvPr/>
              </p:nvSpPr>
              <p:spPr bwMode="auto">
                <a:xfrm>
                  <a:off x="626903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3" name="îšḷïďé">
                  <a:extLst>
                    <a:ext uri="{FF2B5EF4-FFF2-40B4-BE49-F238E27FC236}">
                      <a16:creationId xmlns:a16="http://schemas.microsoft.com/office/drawing/2014/main" id="{F5F03E31-3256-464A-91AB-D32486D0373D}"/>
                    </a:ext>
                  </a:extLst>
                </p:cNvPr>
                <p:cNvSpPr>
                  <a:spLocks noChangeArrowheads="1"/>
                </p:cNvSpPr>
                <p:nvPr/>
              </p:nvSpPr>
              <p:spPr bwMode="auto">
                <a:xfrm>
                  <a:off x="633888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4" name="îš1íḍé">
                  <a:extLst>
                    <a:ext uri="{FF2B5EF4-FFF2-40B4-BE49-F238E27FC236}">
                      <a16:creationId xmlns:a16="http://schemas.microsoft.com/office/drawing/2014/main" id="{2560EA5D-9222-4457-8C46-5FDC6AFDBFF8}"/>
                    </a:ext>
                  </a:extLst>
                </p:cNvPr>
                <p:cNvSpPr>
                  <a:spLocks noChangeArrowheads="1"/>
                </p:cNvSpPr>
                <p:nvPr/>
              </p:nvSpPr>
              <p:spPr bwMode="auto">
                <a:xfrm>
                  <a:off x="6486526" y="4532313"/>
                  <a:ext cx="61913" cy="57150"/>
                </a:xfrm>
                <a:custGeom>
                  <a:avLst/>
                  <a:gdLst>
                    <a:gd name="T0" fmla="*/ 0 w 39"/>
                    <a:gd name="T1" fmla="*/ 0 h 36"/>
                    <a:gd name="T2" fmla="*/ 2147483646 w 39"/>
                    <a:gd name="T3" fmla="*/ 2147483646 h 36"/>
                    <a:gd name="T4" fmla="*/ 2147483646 w 39"/>
                    <a:gd name="T5" fmla="*/ 2147483646 h 36"/>
                    <a:gd name="T6" fmla="*/ 2147483646 w 39"/>
                    <a:gd name="T7" fmla="*/ 2147483646 h 36"/>
                    <a:gd name="T8" fmla="*/ 0 w 39"/>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6">
                      <a:moveTo>
                        <a:pt x="0" y="0"/>
                      </a:moveTo>
                      <a:lnTo>
                        <a:pt x="3" y="36"/>
                      </a:lnTo>
                      <a:lnTo>
                        <a:pt x="39" y="36"/>
                      </a:lnTo>
                      <a:lnTo>
                        <a:pt x="35" y="25"/>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15" name="iŝľîḋe">
                  <a:extLst>
                    <a:ext uri="{FF2B5EF4-FFF2-40B4-BE49-F238E27FC236}">
                      <a16:creationId xmlns:a16="http://schemas.microsoft.com/office/drawing/2014/main" id="{9A7B36D7-7CEB-48E2-A97B-8648295EDC9F}"/>
                    </a:ext>
                  </a:extLst>
                </p:cNvPr>
                <p:cNvSpPr>
                  <a:spLocks noChangeArrowheads="1"/>
                </p:cNvSpPr>
                <p:nvPr/>
              </p:nvSpPr>
              <p:spPr bwMode="auto">
                <a:xfrm>
                  <a:off x="6408739" y="4524375"/>
                  <a:ext cx="57150"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6" name="ïşḷîḍé">
                  <a:extLst>
                    <a:ext uri="{FF2B5EF4-FFF2-40B4-BE49-F238E27FC236}">
                      <a16:creationId xmlns:a16="http://schemas.microsoft.com/office/drawing/2014/main" id="{243DEC06-B75A-4FBA-9330-34333ACB19A6}"/>
                    </a:ext>
                  </a:extLst>
                </p:cNvPr>
                <p:cNvSpPr>
                  <a:spLocks noChangeArrowheads="1"/>
                </p:cNvSpPr>
                <p:nvPr/>
              </p:nvSpPr>
              <p:spPr bwMode="auto">
                <a:xfrm>
                  <a:off x="6483351" y="4524375"/>
                  <a:ext cx="87313" cy="57150"/>
                </a:xfrm>
                <a:custGeom>
                  <a:avLst/>
                  <a:gdLst>
                    <a:gd name="T0" fmla="*/ 2147483646 w 55"/>
                    <a:gd name="T1" fmla="*/ 2147483646 h 36"/>
                    <a:gd name="T2" fmla="*/ 0 w 55"/>
                    <a:gd name="T3" fmla="*/ 0 h 36"/>
                    <a:gd name="T4" fmla="*/ 2147483646 w 55"/>
                    <a:gd name="T5" fmla="*/ 2147483646 h 36"/>
                    <a:gd name="T6" fmla="*/ 2147483646 w 55"/>
                    <a:gd name="T7" fmla="*/ 2147483646 h 36"/>
                    <a:gd name="T8" fmla="*/ 2147483646 w 55"/>
                    <a:gd name="T9" fmla="*/ 2147483646 h 36"/>
                    <a:gd name="T10" fmla="*/ 2147483646 w 55"/>
                    <a:gd name="T11" fmla="*/ 2147483646 h 36"/>
                    <a:gd name="T12" fmla="*/ 2147483646 w 55"/>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6">
                      <a:moveTo>
                        <a:pt x="37" y="5"/>
                      </a:moveTo>
                      <a:lnTo>
                        <a:pt x="0" y="0"/>
                      </a:lnTo>
                      <a:lnTo>
                        <a:pt x="7" y="20"/>
                      </a:lnTo>
                      <a:lnTo>
                        <a:pt x="22" y="36"/>
                      </a:lnTo>
                      <a:lnTo>
                        <a:pt x="55" y="33"/>
                      </a:lnTo>
                      <a:lnTo>
                        <a:pt x="41" y="17"/>
                      </a:lnTo>
                      <a:lnTo>
                        <a:pt x="37" y="5"/>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17" name="íSḻîďè">
                  <a:extLst>
                    <a:ext uri="{FF2B5EF4-FFF2-40B4-BE49-F238E27FC236}">
                      <a16:creationId xmlns:a16="http://schemas.microsoft.com/office/drawing/2014/main" id="{3BD4E59F-034D-45A7-9E1D-78A96B657FF4}"/>
                    </a:ext>
                  </a:extLst>
                </p:cNvPr>
                <p:cNvSpPr>
                  <a:spLocks noChangeArrowheads="1"/>
                </p:cNvSpPr>
                <p:nvPr/>
              </p:nvSpPr>
              <p:spPr bwMode="auto">
                <a:xfrm>
                  <a:off x="6269039" y="4314825"/>
                  <a:ext cx="1968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8" name="i$ļïdè">
                  <a:extLst>
                    <a:ext uri="{FF2B5EF4-FFF2-40B4-BE49-F238E27FC236}">
                      <a16:creationId xmlns:a16="http://schemas.microsoft.com/office/drawing/2014/main" id="{9637875B-F975-48A9-869A-13F5CF4F9A7E}"/>
                    </a:ext>
                  </a:extLst>
                </p:cNvPr>
                <p:cNvSpPr>
                  <a:spLocks noChangeArrowheads="1"/>
                </p:cNvSpPr>
                <p:nvPr/>
              </p:nvSpPr>
              <p:spPr bwMode="auto">
                <a:xfrm>
                  <a:off x="6238876" y="4376738"/>
                  <a:ext cx="260350" cy="158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19" name="îṩ1ïḓè">
                  <a:extLst>
                    <a:ext uri="{FF2B5EF4-FFF2-40B4-BE49-F238E27FC236}">
                      <a16:creationId xmlns:a16="http://schemas.microsoft.com/office/drawing/2014/main" id="{2D086044-A310-40DA-ABFF-158BC2A1DAB0}"/>
                    </a:ext>
                  </a:extLst>
                </p:cNvPr>
                <p:cNvSpPr>
                  <a:spLocks noChangeArrowheads="1"/>
                </p:cNvSpPr>
                <p:nvPr/>
              </p:nvSpPr>
              <p:spPr bwMode="auto">
                <a:xfrm>
                  <a:off x="6238876" y="4422775"/>
                  <a:ext cx="260350" cy="142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20" name="îṥlíḋé">
                  <a:extLst>
                    <a:ext uri="{FF2B5EF4-FFF2-40B4-BE49-F238E27FC236}">
                      <a16:creationId xmlns:a16="http://schemas.microsoft.com/office/drawing/2014/main" id="{51EA0D28-1916-427C-83D2-4C06A54FF810}"/>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1" name="ïŝļiďé">
                  <a:extLst>
                    <a:ext uri="{FF2B5EF4-FFF2-40B4-BE49-F238E27FC236}">
                      <a16:creationId xmlns:a16="http://schemas.microsoft.com/office/drawing/2014/main" id="{F8FE432B-66A3-4E55-9773-4D3B48B9EC6D}"/>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2" name="îşľiḍê">
                  <a:extLst>
                    <a:ext uri="{FF2B5EF4-FFF2-40B4-BE49-F238E27FC236}">
                      <a16:creationId xmlns:a16="http://schemas.microsoft.com/office/drawing/2014/main" id="{AAD4F095-E81E-41B2-8CA1-98F882F26D50}"/>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3" name="îşḻîḍe">
                  <a:extLst>
                    <a:ext uri="{FF2B5EF4-FFF2-40B4-BE49-F238E27FC236}">
                      <a16:creationId xmlns:a16="http://schemas.microsoft.com/office/drawing/2014/main" id="{57FC5E7E-4FF0-4991-A964-E9E08716E098}"/>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4" name="iśļiḋé">
                  <a:extLst>
                    <a:ext uri="{FF2B5EF4-FFF2-40B4-BE49-F238E27FC236}">
                      <a16:creationId xmlns:a16="http://schemas.microsoft.com/office/drawing/2014/main" id="{F36E6650-95AE-49BE-89E6-95498796DFE8}"/>
                    </a:ext>
                  </a:extLst>
                </p:cNvPr>
                <p:cNvSpPr>
                  <a:spLocks noChangeArrowheads="1"/>
                </p:cNvSpPr>
                <p:nvPr/>
              </p:nvSpPr>
              <p:spPr bwMode="auto">
                <a:xfrm>
                  <a:off x="3602039" y="4668838"/>
                  <a:ext cx="461963" cy="727075"/>
                </a:xfrm>
                <a:custGeom>
                  <a:avLst/>
                  <a:gdLst>
                    <a:gd name="T0" fmla="*/ 2147483646 w 185"/>
                    <a:gd name="T1" fmla="*/ 2147483646 h 292"/>
                    <a:gd name="T2" fmla="*/ 2147483646 w 185"/>
                    <a:gd name="T3" fmla="*/ 2147483646 h 292"/>
                    <a:gd name="T4" fmla="*/ 0 w 185"/>
                    <a:gd name="T5" fmla="*/ 2147483646 h 292"/>
                    <a:gd name="T6" fmla="*/ 0 w 185"/>
                    <a:gd name="T7" fmla="*/ 0 h 292"/>
                    <a:gd name="T8" fmla="*/ 2147483646 w 185"/>
                    <a:gd name="T9" fmla="*/ 0 h 292"/>
                    <a:gd name="T10" fmla="*/ 2147483646 w 185"/>
                    <a:gd name="T11" fmla="*/ 2147483646 h 292"/>
                    <a:gd name="T12" fmla="*/ 2147483646 w 185"/>
                    <a:gd name="T13" fmla="*/ 2147483646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 h="292">
                      <a:moveTo>
                        <a:pt x="150" y="292"/>
                      </a:moveTo>
                      <a:cubicBezTo>
                        <a:pt x="34" y="292"/>
                        <a:pt x="34" y="292"/>
                        <a:pt x="34" y="292"/>
                      </a:cubicBezTo>
                      <a:cubicBezTo>
                        <a:pt x="15" y="292"/>
                        <a:pt x="0" y="276"/>
                        <a:pt x="0" y="258"/>
                      </a:cubicBezTo>
                      <a:cubicBezTo>
                        <a:pt x="0" y="0"/>
                        <a:pt x="0" y="0"/>
                        <a:pt x="0" y="0"/>
                      </a:cubicBezTo>
                      <a:cubicBezTo>
                        <a:pt x="185" y="0"/>
                        <a:pt x="185" y="0"/>
                        <a:pt x="185" y="0"/>
                      </a:cubicBezTo>
                      <a:cubicBezTo>
                        <a:pt x="185" y="258"/>
                        <a:pt x="185" y="258"/>
                        <a:pt x="185" y="258"/>
                      </a:cubicBezTo>
                      <a:cubicBezTo>
                        <a:pt x="185" y="276"/>
                        <a:pt x="169" y="292"/>
                        <a:pt x="150" y="292"/>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5" name="ïš1íďê">
                  <a:extLst>
                    <a:ext uri="{FF2B5EF4-FFF2-40B4-BE49-F238E27FC236}">
                      <a16:creationId xmlns:a16="http://schemas.microsoft.com/office/drawing/2014/main" id="{3FB7B1A6-C25B-4E64-80F8-FCD6CBEEFE72}"/>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close/>
                      <a:moveTo>
                        <a:pt x="374" y="0"/>
                      </a:moveTo>
                      <a:lnTo>
                        <a:pt x="333" y="0"/>
                      </a:lnTo>
                      <a:lnTo>
                        <a:pt x="333" y="25"/>
                      </a:lnTo>
                      <a:lnTo>
                        <a:pt x="374" y="25"/>
                      </a:lnTo>
                      <a:lnTo>
                        <a:pt x="374" y="0"/>
                      </a:lnTo>
                      <a:close/>
                    </a:path>
                  </a:pathLst>
                </a:custGeom>
                <a:solidFill>
                  <a:srgbClr val="91D1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6" name="ísḷíďè">
                  <a:extLst>
                    <a:ext uri="{FF2B5EF4-FFF2-40B4-BE49-F238E27FC236}">
                      <a16:creationId xmlns:a16="http://schemas.microsoft.com/office/drawing/2014/main" id="{32B9026D-E1C7-4651-A771-A47E8F752284}"/>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moveTo>
                        <a:pt x="374" y="0"/>
                      </a:moveTo>
                      <a:lnTo>
                        <a:pt x="333" y="0"/>
                      </a:lnTo>
                      <a:lnTo>
                        <a:pt x="333" y="25"/>
                      </a:lnTo>
                      <a:lnTo>
                        <a:pt x="374" y="25"/>
                      </a:lnTo>
                      <a:lnTo>
                        <a:pt x="3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27" name="ïSlïḋe">
                  <a:extLst>
                    <a:ext uri="{FF2B5EF4-FFF2-40B4-BE49-F238E27FC236}">
                      <a16:creationId xmlns:a16="http://schemas.microsoft.com/office/drawing/2014/main" id="{44A3B9EA-DE53-4E0C-85FE-9448A3853D38}"/>
                    </a:ext>
                  </a:extLst>
                </p:cNvPr>
                <p:cNvSpPr>
                  <a:spLocks noChangeArrowheads="1"/>
                </p:cNvSpPr>
                <p:nvPr/>
              </p:nvSpPr>
              <p:spPr bwMode="auto">
                <a:xfrm>
                  <a:off x="3602038" y="4678363"/>
                  <a:ext cx="461963" cy="3968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28" name="ïṩ1iḋê">
                  <a:extLst>
                    <a:ext uri="{FF2B5EF4-FFF2-40B4-BE49-F238E27FC236}">
                      <a16:creationId xmlns:a16="http://schemas.microsoft.com/office/drawing/2014/main" id="{30618475-8A48-4190-9828-954889AAECC1}"/>
                    </a:ext>
                  </a:extLst>
                </p:cNvPr>
                <p:cNvSpPr>
                  <a:spLocks noChangeArrowheads="1"/>
                </p:cNvSpPr>
                <p:nvPr/>
              </p:nvSpPr>
              <p:spPr bwMode="auto">
                <a:xfrm>
                  <a:off x="3602038" y="4678363"/>
                  <a:ext cx="461963"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29" name="ísliḋê">
                  <a:extLst>
                    <a:ext uri="{FF2B5EF4-FFF2-40B4-BE49-F238E27FC236}">
                      <a16:creationId xmlns:a16="http://schemas.microsoft.com/office/drawing/2014/main" id="{95A35B0C-E7A9-4A7E-A70C-B87EADC4745D}"/>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0" name="iṧľïde">
                  <a:extLst>
                    <a:ext uri="{FF2B5EF4-FFF2-40B4-BE49-F238E27FC236}">
                      <a16:creationId xmlns:a16="http://schemas.microsoft.com/office/drawing/2014/main" id="{F4424826-6C14-4B17-A5C0-66250F0217DF}"/>
                    </a:ext>
                  </a:extLst>
                </p:cNvPr>
                <p:cNvSpPr>
                  <a:spLocks noChangeArrowheads="1"/>
                </p:cNvSpPr>
                <p:nvPr/>
              </p:nvSpPr>
              <p:spPr bwMode="auto">
                <a:xfrm>
                  <a:off x="3489326" y="4545013"/>
                  <a:ext cx="674688" cy="123825"/>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31" name="î$1îḓè">
                  <a:extLst>
                    <a:ext uri="{FF2B5EF4-FFF2-40B4-BE49-F238E27FC236}">
                      <a16:creationId xmlns:a16="http://schemas.microsoft.com/office/drawing/2014/main" id="{4A43286B-1877-4FC8-AEAB-71871CBDFA7B}"/>
                    </a:ext>
                  </a:extLst>
                </p:cNvPr>
                <p:cNvSpPr>
                  <a:spLocks noChangeArrowheads="1"/>
                </p:cNvSpPr>
                <p:nvPr/>
              </p:nvSpPr>
              <p:spPr bwMode="auto">
                <a:xfrm>
                  <a:off x="3489326" y="4545013"/>
                  <a:ext cx="6746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32" name="iśḻîḓè">
                  <a:extLst>
                    <a:ext uri="{FF2B5EF4-FFF2-40B4-BE49-F238E27FC236}">
                      <a16:creationId xmlns:a16="http://schemas.microsoft.com/office/drawing/2014/main" id="{E4C45C80-F6D4-4D42-89C4-C31BB266260C}"/>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3" name="ï$1ídê">
                  <a:extLst>
                    <a:ext uri="{FF2B5EF4-FFF2-40B4-BE49-F238E27FC236}">
                      <a16:creationId xmlns:a16="http://schemas.microsoft.com/office/drawing/2014/main" id="{637B2744-9367-4EEC-8E14-2EB8D5F64580}"/>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moveTo>
                        <a:pt x="13" y="79"/>
                      </a:moveTo>
                      <a:lnTo>
                        <a:pt x="424" y="79"/>
                      </a:lnTo>
                      <a:lnTo>
                        <a:pt x="424" y="13"/>
                      </a:lnTo>
                      <a:lnTo>
                        <a:pt x="13" y="13"/>
                      </a:lnTo>
                      <a:lnTo>
                        <a:pt x="13"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4" name="îŝļíďê">
                  <a:extLst>
                    <a:ext uri="{FF2B5EF4-FFF2-40B4-BE49-F238E27FC236}">
                      <a16:creationId xmlns:a16="http://schemas.microsoft.com/office/drawing/2014/main" id="{CAE0F2D4-2920-4CDC-AC3A-987782DD7C94}"/>
                    </a:ext>
                  </a:extLst>
                </p:cNvPr>
                <p:cNvSpPr>
                  <a:spLocks noChangeArrowheads="1"/>
                </p:cNvSpPr>
                <p:nvPr/>
              </p:nvSpPr>
              <p:spPr bwMode="auto">
                <a:xfrm>
                  <a:off x="3500438" y="4621213"/>
                  <a:ext cx="652463" cy="3810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35" name="îśḻïḋe">
                  <a:extLst>
                    <a:ext uri="{FF2B5EF4-FFF2-40B4-BE49-F238E27FC236}">
                      <a16:creationId xmlns:a16="http://schemas.microsoft.com/office/drawing/2014/main" id="{399ECEF8-C356-45EA-A3FE-7E07D893CB9A}"/>
                    </a:ext>
                  </a:extLst>
                </p:cNvPr>
                <p:cNvSpPr>
                  <a:spLocks noChangeArrowheads="1"/>
                </p:cNvSpPr>
                <p:nvPr/>
              </p:nvSpPr>
              <p:spPr bwMode="auto">
                <a:xfrm>
                  <a:off x="3500438" y="4621213"/>
                  <a:ext cx="6524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36" name="ïSḻiḋê">
                  <a:extLst>
                    <a:ext uri="{FF2B5EF4-FFF2-40B4-BE49-F238E27FC236}">
                      <a16:creationId xmlns:a16="http://schemas.microsoft.com/office/drawing/2014/main" id="{138F9487-75AA-4AB6-86FC-AC5349597DDB}"/>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7" name="iṡḷîdê">
                  <a:extLst>
                    <a:ext uri="{FF2B5EF4-FFF2-40B4-BE49-F238E27FC236}">
                      <a16:creationId xmlns:a16="http://schemas.microsoft.com/office/drawing/2014/main" id="{AD33B716-982E-4C54-88DF-C086D5F5444B}"/>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8" name="ïṧľïdê">
                  <a:extLst>
                    <a:ext uri="{FF2B5EF4-FFF2-40B4-BE49-F238E27FC236}">
                      <a16:creationId xmlns:a16="http://schemas.microsoft.com/office/drawing/2014/main" id="{D015E753-1502-4192-B507-5C5C46CADCEA}"/>
                    </a:ext>
                  </a:extLst>
                </p:cNvPr>
                <p:cNvSpPr>
                  <a:spLocks noChangeArrowheads="1"/>
                </p:cNvSpPr>
                <p:nvPr/>
              </p:nvSpPr>
              <p:spPr bwMode="auto">
                <a:xfrm>
                  <a:off x="3622676" y="4257675"/>
                  <a:ext cx="407988" cy="204788"/>
                </a:xfrm>
                <a:custGeom>
                  <a:avLst/>
                  <a:gdLst>
                    <a:gd name="T0" fmla="*/ 2147483646 w 164"/>
                    <a:gd name="T1" fmla="*/ 2147483646 h 82"/>
                    <a:gd name="T2" fmla="*/ 2147483646 w 164"/>
                    <a:gd name="T3" fmla="*/ 2147483646 h 82"/>
                    <a:gd name="T4" fmla="*/ 2147483646 w 164"/>
                    <a:gd name="T5" fmla="*/ 2147483646 h 82"/>
                    <a:gd name="T6" fmla="*/ 0 w 164"/>
                    <a:gd name="T7" fmla="*/ 2147483646 h 82"/>
                    <a:gd name="T8" fmla="*/ 2147483646 w 164"/>
                    <a:gd name="T9" fmla="*/ 0 h 82"/>
                    <a:gd name="T10" fmla="*/ 2147483646 w 164"/>
                    <a:gd name="T11" fmla="*/ 0 h 82"/>
                    <a:gd name="T12" fmla="*/ 2147483646 w 164"/>
                    <a:gd name="T13" fmla="*/ 2147483646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82">
                      <a:moveTo>
                        <a:pt x="164" y="27"/>
                      </a:moveTo>
                      <a:cubicBezTo>
                        <a:pt x="163" y="58"/>
                        <a:pt x="138" y="82"/>
                        <a:pt x="107" y="82"/>
                      </a:cubicBezTo>
                      <a:cubicBezTo>
                        <a:pt x="57" y="82"/>
                        <a:pt x="57" y="82"/>
                        <a:pt x="57" y="82"/>
                      </a:cubicBezTo>
                      <a:cubicBezTo>
                        <a:pt x="26" y="82"/>
                        <a:pt x="1" y="58"/>
                        <a:pt x="0" y="27"/>
                      </a:cubicBezTo>
                      <a:cubicBezTo>
                        <a:pt x="20" y="10"/>
                        <a:pt x="45" y="0"/>
                        <a:pt x="73" y="0"/>
                      </a:cubicBezTo>
                      <a:cubicBezTo>
                        <a:pt x="91" y="0"/>
                        <a:pt x="91" y="0"/>
                        <a:pt x="91" y="0"/>
                      </a:cubicBezTo>
                      <a:cubicBezTo>
                        <a:pt x="118" y="0"/>
                        <a:pt x="144" y="10"/>
                        <a:pt x="164" y="27"/>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39" name="ïṥļîḋè">
                  <a:extLst>
                    <a:ext uri="{FF2B5EF4-FFF2-40B4-BE49-F238E27FC236}">
                      <a16:creationId xmlns:a16="http://schemas.microsoft.com/office/drawing/2014/main" id="{8B1C776F-477C-45B4-B914-09DD81A58C31}"/>
                    </a:ext>
                  </a:extLst>
                </p:cNvPr>
                <p:cNvSpPr>
                  <a:spLocks noChangeArrowheads="1"/>
                </p:cNvSpPr>
                <p:nvPr/>
              </p:nvSpPr>
              <p:spPr bwMode="auto">
                <a:xfrm>
                  <a:off x="3611563"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0" name="í$líďè">
                  <a:extLst>
                    <a:ext uri="{FF2B5EF4-FFF2-40B4-BE49-F238E27FC236}">
                      <a16:creationId xmlns:a16="http://schemas.microsoft.com/office/drawing/2014/main" id="{7376514B-002E-4BEF-9288-F30D9FFA465E}"/>
                    </a:ext>
                  </a:extLst>
                </p:cNvPr>
                <p:cNvSpPr>
                  <a:spLocks noChangeArrowheads="1"/>
                </p:cNvSpPr>
                <p:nvPr/>
              </p:nvSpPr>
              <p:spPr bwMode="auto">
                <a:xfrm>
                  <a:off x="3706813" y="4860925"/>
                  <a:ext cx="125413" cy="122238"/>
                </a:xfrm>
                <a:custGeom>
                  <a:avLst/>
                  <a:gdLst>
                    <a:gd name="T0" fmla="*/ 2147483646 w 50"/>
                    <a:gd name="T1" fmla="*/ 2147483646 h 49"/>
                    <a:gd name="T2" fmla="*/ 0 w 50"/>
                    <a:gd name="T3" fmla="*/ 2147483646 h 49"/>
                    <a:gd name="T4" fmla="*/ 2147483646 w 50"/>
                    <a:gd name="T5" fmla="*/ 0 h 49"/>
                    <a:gd name="T6" fmla="*/ 2147483646 w 50"/>
                    <a:gd name="T7" fmla="*/ 2147483646 h 49"/>
                    <a:gd name="T8" fmla="*/ 2147483646 w 50"/>
                    <a:gd name="T9" fmla="*/ 2147483646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9">
                      <a:moveTo>
                        <a:pt x="31" y="49"/>
                      </a:moveTo>
                      <a:cubicBezTo>
                        <a:pt x="0" y="31"/>
                        <a:pt x="0" y="31"/>
                        <a:pt x="0" y="31"/>
                      </a:cubicBezTo>
                      <a:cubicBezTo>
                        <a:pt x="0" y="31"/>
                        <a:pt x="17" y="0"/>
                        <a:pt x="28" y="0"/>
                      </a:cubicBezTo>
                      <a:cubicBezTo>
                        <a:pt x="50" y="18"/>
                        <a:pt x="50" y="18"/>
                        <a:pt x="50" y="18"/>
                      </a:cubicBezTo>
                      <a:lnTo>
                        <a:pt x="3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1" name="íś1ïďé">
                  <a:extLst>
                    <a:ext uri="{FF2B5EF4-FFF2-40B4-BE49-F238E27FC236}">
                      <a16:creationId xmlns:a16="http://schemas.microsoft.com/office/drawing/2014/main" id="{0CCDF9B0-72B3-407B-A44A-5434D31FAA63}"/>
                    </a:ext>
                  </a:extLst>
                </p:cNvPr>
                <p:cNvSpPr>
                  <a:spLocks noChangeArrowheads="1"/>
                </p:cNvSpPr>
                <p:nvPr/>
              </p:nvSpPr>
              <p:spPr bwMode="auto">
                <a:xfrm>
                  <a:off x="3697288" y="4852988"/>
                  <a:ext cx="144463" cy="139700"/>
                </a:xfrm>
                <a:custGeom>
                  <a:avLst/>
                  <a:gdLst>
                    <a:gd name="T0" fmla="*/ 2147483646 w 58"/>
                    <a:gd name="T1" fmla="*/ 2147483646 h 56"/>
                    <a:gd name="T2" fmla="*/ 0 w 58"/>
                    <a:gd name="T3" fmla="*/ 2147483646 h 56"/>
                    <a:gd name="T4" fmla="*/ 2147483646 w 58"/>
                    <a:gd name="T5" fmla="*/ 2147483646 h 56"/>
                    <a:gd name="T6" fmla="*/ 2147483646 w 58"/>
                    <a:gd name="T7" fmla="*/ 0 h 56"/>
                    <a:gd name="T8" fmla="*/ 2147483646 w 58"/>
                    <a:gd name="T9" fmla="*/ 0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56">
                      <a:moveTo>
                        <a:pt x="36" y="56"/>
                      </a:moveTo>
                      <a:cubicBezTo>
                        <a:pt x="0" y="35"/>
                        <a:pt x="0" y="35"/>
                        <a:pt x="0" y="35"/>
                      </a:cubicBezTo>
                      <a:cubicBezTo>
                        <a:pt x="1" y="33"/>
                        <a:pt x="1" y="33"/>
                        <a:pt x="1" y="33"/>
                      </a:cubicBezTo>
                      <a:cubicBezTo>
                        <a:pt x="4" y="27"/>
                        <a:pt x="20" y="0"/>
                        <a:pt x="32" y="0"/>
                      </a:cubicBezTo>
                      <a:cubicBezTo>
                        <a:pt x="34" y="0"/>
                        <a:pt x="34" y="0"/>
                        <a:pt x="34" y="0"/>
                      </a:cubicBezTo>
                      <a:cubicBezTo>
                        <a:pt x="58" y="20"/>
                        <a:pt x="58" y="20"/>
                        <a:pt x="58" y="20"/>
                      </a:cubicBezTo>
                      <a:lnTo>
                        <a:pt x="36" y="56"/>
                      </a:lnTo>
                      <a:close/>
                      <a:moveTo>
                        <a:pt x="8" y="33"/>
                      </a:moveTo>
                      <a:cubicBezTo>
                        <a:pt x="34" y="48"/>
                        <a:pt x="34" y="48"/>
                        <a:pt x="34" y="48"/>
                      </a:cubicBezTo>
                      <a:cubicBezTo>
                        <a:pt x="50" y="21"/>
                        <a:pt x="50" y="21"/>
                        <a:pt x="50" y="21"/>
                      </a:cubicBezTo>
                      <a:cubicBezTo>
                        <a:pt x="32" y="6"/>
                        <a:pt x="32" y="6"/>
                        <a:pt x="32" y="6"/>
                      </a:cubicBezTo>
                      <a:cubicBezTo>
                        <a:pt x="25" y="7"/>
                        <a:pt x="14" y="21"/>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2" name="íšḻiḍé">
                  <a:extLst>
                    <a:ext uri="{FF2B5EF4-FFF2-40B4-BE49-F238E27FC236}">
                      <a16:creationId xmlns:a16="http://schemas.microsoft.com/office/drawing/2014/main" id="{4D8EB5AA-A128-4667-BDD7-ACB55EF62FBE}"/>
                    </a:ext>
                  </a:extLst>
                </p:cNvPr>
                <p:cNvSpPr>
                  <a:spLocks noChangeArrowheads="1"/>
                </p:cNvSpPr>
                <p:nvPr/>
              </p:nvSpPr>
              <p:spPr bwMode="auto">
                <a:xfrm>
                  <a:off x="3776663" y="4860925"/>
                  <a:ext cx="174625" cy="122238"/>
                </a:xfrm>
                <a:custGeom>
                  <a:avLst/>
                  <a:gdLst>
                    <a:gd name="T0" fmla="*/ 2147483646 w 70"/>
                    <a:gd name="T1" fmla="*/ 2147483646 h 49"/>
                    <a:gd name="T2" fmla="*/ 2147483646 w 70"/>
                    <a:gd name="T3" fmla="*/ 2147483646 h 49"/>
                    <a:gd name="T4" fmla="*/ 2147483646 w 70"/>
                    <a:gd name="T5" fmla="*/ 2147483646 h 49"/>
                    <a:gd name="T6" fmla="*/ 2147483646 w 70"/>
                    <a:gd name="T7" fmla="*/ 2147483646 h 49"/>
                    <a:gd name="T8" fmla="*/ 0 w 70"/>
                    <a:gd name="T9" fmla="*/ 0 h 49"/>
                    <a:gd name="T10" fmla="*/ 2147483646 w 70"/>
                    <a:gd name="T11" fmla="*/ 0 h 49"/>
                    <a:gd name="T12" fmla="*/ 2147483646 w 70"/>
                    <a:gd name="T13" fmla="*/ 2147483646 h 49"/>
                    <a:gd name="T14" fmla="*/ 2147483646 w 70"/>
                    <a:gd name="T15" fmla="*/ 2147483646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9">
                      <a:moveTo>
                        <a:pt x="70" y="20"/>
                      </a:moveTo>
                      <a:cubicBezTo>
                        <a:pt x="53" y="49"/>
                        <a:pt x="53" y="49"/>
                        <a:pt x="53" y="49"/>
                      </a:cubicBezTo>
                      <a:cubicBezTo>
                        <a:pt x="20" y="43"/>
                        <a:pt x="20" y="43"/>
                        <a:pt x="20" y="43"/>
                      </a:cubicBezTo>
                      <a:cubicBezTo>
                        <a:pt x="30" y="38"/>
                        <a:pt x="30" y="38"/>
                        <a:pt x="30" y="38"/>
                      </a:cubicBezTo>
                      <a:cubicBezTo>
                        <a:pt x="30" y="38"/>
                        <a:pt x="24" y="16"/>
                        <a:pt x="0" y="0"/>
                      </a:cubicBezTo>
                      <a:cubicBezTo>
                        <a:pt x="45" y="0"/>
                        <a:pt x="45" y="0"/>
                        <a:pt x="45" y="0"/>
                      </a:cubicBezTo>
                      <a:cubicBezTo>
                        <a:pt x="45" y="0"/>
                        <a:pt x="55" y="8"/>
                        <a:pt x="60" y="24"/>
                      </a:cubicBezTo>
                      <a:lnTo>
                        <a:pt x="7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3" name="išļîḍe">
                  <a:extLst>
                    <a:ext uri="{FF2B5EF4-FFF2-40B4-BE49-F238E27FC236}">
                      <a16:creationId xmlns:a16="http://schemas.microsoft.com/office/drawing/2014/main" id="{CE8C6676-BD4F-4E55-B431-4C2D6AC34B2F}"/>
                    </a:ext>
                  </a:extLst>
                </p:cNvPr>
                <p:cNvSpPr>
                  <a:spLocks noChangeArrowheads="1"/>
                </p:cNvSpPr>
                <p:nvPr/>
              </p:nvSpPr>
              <p:spPr bwMode="auto">
                <a:xfrm>
                  <a:off x="3768726" y="4852988"/>
                  <a:ext cx="190500" cy="138113"/>
                </a:xfrm>
                <a:custGeom>
                  <a:avLst/>
                  <a:gdLst>
                    <a:gd name="T0" fmla="*/ 2147483646 w 76"/>
                    <a:gd name="T1" fmla="*/ 2147483646 h 55"/>
                    <a:gd name="T2" fmla="*/ 2147483646 w 76"/>
                    <a:gd name="T3" fmla="*/ 2147483646 h 55"/>
                    <a:gd name="T4" fmla="*/ 2147483646 w 76"/>
                    <a:gd name="T5" fmla="*/ 2147483646 h 55"/>
                    <a:gd name="T6" fmla="*/ 2147483646 w 76"/>
                    <a:gd name="T7" fmla="*/ 2147483646 h 55"/>
                    <a:gd name="T8" fmla="*/ 2147483646 w 76"/>
                    <a:gd name="T9" fmla="*/ 2147483646 h 55"/>
                    <a:gd name="T10" fmla="*/ 2147483646 w 76"/>
                    <a:gd name="T11" fmla="*/ 2147483646 h 55"/>
                    <a:gd name="T12" fmla="*/ 2147483646 w 76"/>
                    <a:gd name="T13" fmla="*/ 2147483646 h 55"/>
                    <a:gd name="T14" fmla="*/ 2147483646 w 76"/>
                    <a:gd name="T15" fmla="*/ 2147483646 h 55"/>
                    <a:gd name="T16" fmla="*/ 2147483646 w 76"/>
                    <a:gd name="T17" fmla="*/ 0 h 55"/>
                    <a:gd name="T18" fmla="*/ 2147483646 w 76"/>
                    <a:gd name="T19" fmla="*/ 0 h 55"/>
                    <a:gd name="T20" fmla="*/ 2147483646 w 76"/>
                    <a:gd name="T21" fmla="*/ 0 h 55"/>
                    <a:gd name="T22" fmla="*/ 2147483646 w 76"/>
                    <a:gd name="T23" fmla="*/ 2147483646 h 55"/>
                    <a:gd name="T24" fmla="*/ 2147483646 w 76"/>
                    <a:gd name="T25" fmla="*/ 2147483646 h 55"/>
                    <a:gd name="T26" fmla="*/ 2147483646 w 76"/>
                    <a:gd name="T27" fmla="*/ 2147483646 h 55"/>
                    <a:gd name="T28" fmla="*/ 2147483646 w 76"/>
                    <a:gd name="T29" fmla="*/ 2147483646 h 55"/>
                    <a:gd name="T30" fmla="*/ 2147483646 w 76"/>
                    <a:gd name="T31" fmla="*/ 2147483646 h 55"/>
                    <a:gd name="T32" fmla="*/ 2147483646 w 76"/>
                    <a:gd name="T33" fmla="*/ 2147483646 h 55"/>
                    <a:gd name="T34" fmla="*/ 2147483646 w 76"/>
                    <a:gd name="T35" fmla="*/ 2147483646 h 55"/>
                    <a:gd name="T36" fmla="*/ 2147483646 w 76"/>
                    <a:gd name="T37" fmla="*/ 2147483646 h 55"/>
                    <a:gd name="T38" fmla="*/ 2147483646 w 76"/>
                    <a:gd name="T39" fmla="*/ 2147483646 h 55"/>
                    <a:gd name="T40" fmla="*/ 2147483646 w 76"/>
                    <a:gd name="T41" fmla="*/ 2147483646 h 55"/>
                    <a:gd name="T42" fmla="*/ 2147483646 w 76"/>
                    <a:gd name="T43" fmla="*/ 2147483646 h 55"/>
                    <a:gd name="T44" fmla="*/ 2147483646 w 76"/>
                    <a:gd name="T45" fmla="*/ 2147483646 h 55"/>
                    <a:gd name="T46" fmla="*/ 2147483646 w 76"/>
                    <a:gd name="T47" fmla="*/ 2147483646 h 55"/>
                    <a:gd name="T48" fmla="*/ 2147483646 w 76"/>
                    <a:gd name="T49" fmla="*/ 2147483646 h 55"/>
                    <a:gd name="T50" fmla="*/ 2147483646 w 76"/>
                    <a:gd name="T51" fmla="*/ 2147483646 h 55"/>
                    <a:gd name="T52" fmla="*/ 2147483646 w 76"/>
                    <a:gd name="T53" fmla="*/ 2147483646 h 55"/>
                    <a:gd name="T54" fmla="*/ 2147483646 w 76"/>
                    <a:gd name="T55" fmla="*/ 2147483646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55">
                      <a:moveTo>
                        <a:pt x="56" y="55"/>
                      </a:moveTo>
                      <a:cubicBezTo>
                        <a:pt x="56" y="55"/>
                        <a:pt x="56" y="55"/>
                        <a:pt x="56" y="55"/>
                      </a:cubicBezTo>
                      <a:cubicBezTo>
                        <a:pt x="22" y="49"/>
                        <a:pt x="22" y="49"/>
                        <a:pt x="22" y="49"/>
                      </a:cubicBezTo>
                      <a:cubicBezTo>
                        <a:pt x="21" y="49"/>
                        <a:pt x="20" y="48"/>
                        <a:pt x="20" y="46"/>
                      </a:cubicBezTo>
                      <a:cubicBezTo>
                        <a:pt x="20" y="45"/>
                        <a:pt x="20" y="44"/>
                        <a:pt x="22" y="43"/>
                      </a:cubicBezTo>
                      <a:cubicBezTo>
                        <a:pt x="30" y="40"/>
                        <a:pt x="30" y="40"/>
                        <a:pt x="30" y="40"/>
                      </a:cubicBezTo>
                      <a:cubicBezTo>
                        <a:pt x="27" y="33"/>
                        <a:pt x="20" y="17"/>
                        <a:pt x="2" y="5"/>
                      </a:cubicBezTo>
                      <a:cubicBezTo>
                        <a:pt x="1" y="4"/>
                        <a:pt x="0" y="3"/>
                        <a:pt x="1" y="2"/>
                      </a:cubicBezTo>
                      <a:cubicBezTo>
                        <a:pt x="1" y="1"/>
                        <a:pt x="2" y="0"/>
                        <a:pt x="3" y="0"/>
                      </a:cubicBezTo>
                      <a:cubicBezTo>
                        <a:pt x="48" y="0"/>
                        <a:pt x="48" y="0"/>
                        <a:pt x="48" y="0"/>
                      </a:cubicBezTo>
                      <a:cubicBezTo>
                        <a:pt x="49" y="0"/>
                        <a:pt x="49" y="0"/>
                        <a:pt x="50" y="0"/>
                      </a:cubicBezTo>
                      <a:cubicBezTo>
                        <a:pt x="50" y="1"/>
                        <a:pt x="59" y="8"/>
                        <a:pt x="65" y="23"/>
                      </a:cubicBezTo>
                      <a:cubicBezTo>
                        <a:pt x="72" y="20"/>
                        <a:pt x="72" y="20"/>
                        <a:pt x="72" y="20"/>
                      </a:cubicBezTo>
                      <a:cubicBezTo>
                        <a:pt x="73" y="19"/>
                        <a:pt x="75" y="20"/>
                        <a:pt x="75" y="21"/>
                      </a:cubicBezTo>
                      <a:cubicBezTo>
                        <a:pt x="76" y="22"/>
                        <a:pt x="76" y="23"/>
                        <a:pt x="76" y="24"/>
                      </a:cubicBezTo>
                      <a:cubicBezTo>
                        <a:pt x="59" y="54"/>
                        <a:pt x="59" y="54"/>
                        <a:pt x="59" y="54"/>
                      </a:cubicBezTo>
                      <a:cubicBezTo>
                        <a:pt x="58" y="54"/>
                        <a:pt x="57" y="55"/>
                        <a:pt x="56" y="55"/>
                      </a:cubicBezTo>
                      <a:close/>
                      <a:moveTo>
                        <a:pt x="33" y="45"/>
                      </a:moveTo>
                      <a:cubicBezTo>
                        <a:pt x="55" y="49"/>
                        <a:pt x="55" y="49"/>
                        <a:pt x="55" y="49"/>
                      </a:cubicBezTo>
                      <a:cubicBezTo>
                        <a:pt x="66" y="29"/>
                        <a:pt x="66" y="29"/>
                        <a:pt x="66" y="29"/>
                      </a:cubicBezTo>
                      <a:cubicBezTo>
                        <a:pt x="64" y="30"/>
                        <a:pt x="64" y="30"/>
                        <a:pt x="64" y="30"/>
                      </a:cubicBezTo>
                      <a:cubicBezTo>
                        <a:pt x="64" y="30"/>
                        <a:pt x="63" y="30"/>
                        <a:pt x="62" y="30"/>
                      </a:cubicBezTo>
                      <a:cubicBezTo>
                        <a:pt x="61" y="30"/>
                        <a:pt x="61" y="29"/>
                        <a:pt x="60" y="28"/>
                      </a:cubicBezTo>
                      <a:cubicBezTo>
                        <a:pt x="56" y="16"/>
                        <a:pt x="49" y="8"/>
                        <a:pt x="47" y="6"/>
                      </a:cubicBezTo>
                      <a:cubicBezTo>
                        <a:pt x="12" y="6"/>
                        <a:pt x="12" y="6"/>
                        <a:pt x="12" y="6"/>
                      </a:cubicBezTo>
                      <a:cubicBezTo>
                        <a:pt x="31" y="21"/>
                        <a:pt x="36" y="39"/>
                        <a:pt x="36" y="40"/>
                      </a:cubicBezTo>
                      <a:cubicBezTo>
                        <a:pt x="37" y="42"/>
                        <a:pt x="36" y="43"/>
                        <a:pt x="35" y="44"/>
                      </a:cubicBezTo>
                      <a:lnTo>
                        <a:pt x="33" y="4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4" name="íṧlïdé">
                  <a:extLst>
                    <a:ext uri="{FF2B5EF4-FFF2-40B4-BE49-F238E27FC236}">
                      <a16:creationId xmlns:a16="http://schemas.microsoft.com/office/drawing/2014/main" id="{67436790-4575-4CAF-99BA-C51077BB302F}"/>
                    </a:ext>
                  </a:extLst>
                </p:cNvPr>
                <p:cNvSpPr>
                  <a:spLocks noChangeArrowheads="1"/>
                </p:cNvSpPr>
                <p:nvPr/>
              </p:nvSpPr>
              <p:spPr bwMode="auto">
                <a:xfrm>
                  <a:off x="3911601" y="4983163"/>
                  <a:ext cx="130175" cy="127000"/>
                </a:xfrm>
                <a:custGeom>
                  <a:avLst/>
                  <a:gdLst>
                    <a:gd name="T0" fmla="*/ 0 w 52"/>
                    <a:gd name="T1" fmla="*/ 2147483646 h 51"/>
                    <a:gd name="T2" fmla="*/ 2147483646 w 52"/>
                    <a:gd name="T3" fmla="*/ 0 h 51"/>
                    <a:gd name="T4" fmla="*/ 2147483646 w 52"/>
                    <a:gd name="T5" fmla="*/ 2147483646 h 51"/>
                    <a:gd name="T6" fmla="*/ 2147483646 w 52"/>
                    <a:gd name="T7" fmla="*/ 2147483646 h 51"/>
                    <a:gd name="T8" fmla="*/ 0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0" y="22"/>
                      </a:moveTo>
                      <a:cubicBezTo>
                        <a:pt x="30" y="0"/>
                        <a:pt x="30" y="0"/>
                        <a:pt x="30" y="0"/>
                      </a:cubicBezTo>
                      <a:cubicBezTo>
                        <a:pt x="30" y="0"/>
                        <a:pt x="52" y="28"/>
                        <a:pt x="47" y="39"/>
                      </a:cubicBezTo>
                      <a:cubicBezTo>
                        <a:pt x="23" y="51"/>
                        <a:pt x="23" y="51"/>
                        <a:pt x="23" y="51"/>
                      </a:cubicBez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5" name="îsḻíḓe">
                  <a:extLst>
                    <a:ext uri="{FF2B5EF4-FFF2-40B4-BE49-F238E27FC236}">
                      <a16:creationId xmlns:a16="http://schemas.microsoft.com/office/drawing/2014/main" id="{A5C4441A-4A9D-4AD4-A9BA-CE3B8E0C0E0D}"/>
                    </a:ext>
                  </a:extLst>
                </p:cNvPr>
                <p:cNvSpPr>
                  <a:spLocks noChangeArrowheads="1"/>
                </p:cNvSpPr>
                <p:nvPr/>
              </p:nvSpPr>
              <p:spPr bwMode="auto">
                <a:xfrm>
                  <a:off x="3903663" y="4975225"/>
                  <a:ext cx="144463" cy="142875"/>
                </a:xfrm>
                <a:custGeom>
                  <a:avLst/>
                  <a:gdLst>
                    <a:gd name="T0" fmla="*/ 2147483646 w 58"/>
                    <a:gd name="T1" fmla="*/ 2147483646 h 57"/>
                    <a:gd name="T2" fmla="*/ 2147483646 w 58"/>
                    <a:gd name="T3" fmla="*/ 2147483646 h 57"/>
                    <a:gd name="T4" fmla="*/ 2147483646 w 58"/>
                    <a:gd name="T5" fmla="*/ 2147483646 h 57"/>
                    <a:gd name="T6" fmla="*/ 2147483646 w 58"/>
                    <a:gd name="T7" fmla="*/ 2147483646 h 57"/>
                    <a:gd name="T8" fmla="*/ 2147483646 w 58"/>
                    <a:gd name="T9" fmla="*/ 2147483646 h 57"/>
                    <a:gd name="T10" fmla="*/ 2147483646 w 58"/>
                    <a:gd name="T11" fmla="*/ 2147483646 h 57"/>
                    <a:gd name="T12" fmla="*/ 2147483646 w 58"/>
                    <a:gd name="T13" fmla="*/ 2147483646 h 57"/>
                    <a:gd name="T14" fmla="*/ 2147483646 w 58"/>
                    <a:gd name="T15" fmla="*/ 2147483646 h 57"/>
                    <a:gd name="T16" fmla="*/ 2147483646 w 58"/>
                    <a:gd name="T17" fmla="*/ 2147483646 h 57"/>
                    <a:gd name="T18" fmla="*/ 2147483646 w 58"/>
                    <a:gd name="T19" fmla="*/ 2147483646 h 57"/>
                    <a:gd name="T20" fmla="*/ 2147483646 w 58"/>
                    <a:gd name="T21" fmla="*/ 2147483646 h 57"/>
                    <a:gd name="T22" fmla="*/ 2147483646 w 58"/>
                    <a:gd name="T23" fmla="*/ 2147483646 h 57"/>
                    <a:gd name="T24" fmla="*/ 2147483646 w 58"/>
                    <a:gd name="T25" fmla="*/ 2147483646 h 57"/>
                    <a:gd name="T26" fmla="*/ 2147483646 w 58"/>
                    <a:gd name="T27" fmla="*/ 2147483646 h 57"/>
                    <a:gd name="T28" fmla="*/ 2147483646 w 58"/>
                    <a:gd name="T29" fmla="*/ 2147483646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57">
                      <a:moveTo>
                        <a:pt x="26" y="57"/>
                      </a:moveTo>
                      <a:cubicBezTo>
                        <a:pt x="25" y="57"/>
                        <a:pt x="24" y="57"/>
                        <a:pt x="23" y="56"/>
                      </a:cubicBezTo>
                      <a:cubicBezTo>
                        <a:pt x="1" y="27"/>
                        <a:pt x="1" y="27"/>
                        <a:pt x="1" y="27"/>
                      </a:cubicBezTo>
                      <a:cubicBezTo>
                        <a:pt x="0" y="26"/>
                        <a:pt x="0" y="24"/>
                        <a:pt x="2" y="23"/>
                      </a:cubicBezTo>
                      <a:cubicBezTo>
                        <a:pt x="31" y="1"/>
                        <a:pt x="31" y="1"/>
                        <a:pt x="31" y="1"/>
                      </a:cubicBezTo>
                      <a:cubicBezTo>
                        <a:pt x="32" y="0"/>
                        <a:pt x="34" y="0"/>
                        <a:pt x="35" y="1"/>
                      </a:cubicBezTo>
                      <a:cubicBezTo>
                        <a:pt x="39" y="6"/>
                        <a:pt x="58" y="31"/>
                        <a:pt x="53" y="43"/>
                      </a:cubicBezTo>
                      <a:cubicBezTo>
                        <a:pt x="53" y="44"/>
                        <a:pt x="52" y="44"/>
                        <a:pt x="52" y="44"/>
                      </a:cubicBezTo>
                      <a:cubicBezTo>
                        <a:pt x="27" y="57"/>
                        <a:pt x="27" y="57"/>
                        <a:pt x="27" y="57"/>
                      </a:cubicBezTo>
                      <a:cubicBezTo>
                        <a:pt x="26" y="57"/>
                        <a:pt x="26" y="57"/>
                        <a:pt x="26" y="57"/>
                      </a:cubicBezTo>
                      <a:close/>
                      <a:moveTo>
                        <a:pt x="8" y="26"/>
                      </a:moveTo>
                      <a:cubicBezTo>
                        <a:pt x="26" y="51"/>
                        <a:pt x="26" y="51"/>
                        <a:pt x="26" y="51"/>
                      </a:cubicBezTo>
                      <a:cubicBezTo>
                        <a:pt x="48" y="40"/>
                        <a:pt x="48" y="40"/>
                        <a:pt x="48" y="40"/>
                      </a:cubicBezTo>
                      <a:cubicBezTo>
                        <a:pt x="49" y="33"/>
                        <a:pt x="40" y="18"/>
                        <a:pt x="32" y="7"/>
                      </a:cubicBezTo>
                      <a:lnTo>
                        <a:pt x="8" y="2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6" name="îṧļíḋé">
                  <a:extLst>
                    <a:ext uri="{FF2B5EF4-FFF2-40B4-BE49-F238E27FC236}">
                      <a16:creationId xmlns:a16="http://schemas.microsoft.com/office/drawing/2014/main" id="{3B33970F-66DF-4CEB-B17B-E0240B551318}"/>
                    </a:ext>
                  </a:extLst>
                </p:cNvPr>
                <p:cNvSpPr>
                  <a:spLocks noChangeArrowheads="1"/>
                </p:cNvSpPr>
                <p:nvPr/>
              </p:nvSpPr>
              <p:spPr bwMode="auto">
                <a:xfrm>
                  <a:off x="3863976" y="5080000"/>
                  <a:ext cx="165100" cy="139700"/>
                </a:xfrm>
                <a:custGeom>
                  <a:avLst/>
                  <a:gdLst>
                    <a:gd name="T0" fmla="*/ 2147483646 w 66"/>
                    <a:gd name="T1" fmla="*/ 2147483646 h 56"/>
                    <a:gd name="T2" fmla="*/ 0 w 66"/>
                    <a:gd name="T3" fmla="*/ 2147483646 h 56"/>
                    <a:gd name="T4" fmla="*/ 2147483646 w 66"/>
                    <a:gd name="T5" fmla="*/ 2147483646 h 56"/>
                    <a:gd name="T6" fmla="*/ 2147483646 w 66"/>
                    <a:gd name="T7" fmla="*/ 2147483646 h 56"/>
                    <a:gd name="T8" fmla="*/ 2147483646 w 66"/>
                    <a:gd name="T9" fmla="*/ 0 h 56"/>
                    <a:gd name="T10" fmla="*/ 2147483646 w 66"/>
                    <a:gd name="T11" fmla="*/ 2147483646 h 56"/>
                    <a:gd name="T12" fmla="*/ 2147483646 w 66"/>
                    <a:gd name="T13" fmla="*/ 2147483646 h 56"/>
                    <a:gd name="T14" fmla="*/ 2147483646 w 66"/>
                    <a:gd name="T15" fmla="*/ 2147483646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6">
                      <a:moveTo>
                        <a:pt x="21" y="56"/>
                      </a:moveTo>
                      <a:cubicBezTo>
                        <a:pt x="0" y="29"/>
                        <a:pt x="0" y="29"/>
                        <a:pt x="0" y="29"/>
                      </a:cubicBezTo>
                      <a:cubicBezTo>
                        <a:pt x="19" y="1"/>
                        <a:pt x="19" y="1"/>
                        <a:pt x="19" y="1"/>
                      </a:cubicBezTo>
                      <a:cubicBezTo>
                        <a:pt x="19" y="12"/>
                        <a:pt x="19" y="12"/>
                        <a:pt x="19" y="12"/>
                      </a:cubicBezTo>
                      <a:cubicBezTo>
                        <a:pt x="19" y="12"/>
                        <a:pt x="43" y="16"/>
                        <a:pt x="66" y="0"/>
                      </a:cubicBezTo>
                      <a:cubicBezTo>
                        <a:pt x="49" y="41"/>
                        <a:pt x="49" y="41"/>
                        <a:pt x="49" y="41"/>
                      </a:cubicBezTo>
                      <a:cubicBezTo>
                        <a:pt x="49" y="41"/>
                        <a:pt x="37" y="47"/>
                        <a:pt x="20" y="45"/>
                      </a:cubicBezTo>
                      <a:lnTo>
                        <a:pt x="21"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7" name="ïSḻîḍe">
                  <a:extLst>
                    <a:ext uri="{FF2B5EF4-FFF2-40B4-BE49-F238E27FC236}">
                      <a16:creationId xmlns:a16="http://schemas.microsoft.com/office/drawing/2014/main" id="{3963CFFC-DC26-4DD6-9771-8B8187F6CF52}"/>
                    </a:ext>
                  </a:extLst>
                </p:cNvPr>
                <p:cNvSpPr>
                  <a:spLocks noChangeArrowheads="1"/>
                </p:cNvSpPr>
                <p:nvPr/>
              </p:nvSpPr>
              <p:spPr bwMode="auto">
                <a:xfrm>
                  <a:off x="3856038" y="5072063"/>
                  <a:ext cx="182563" cy="155575"/>
                </a:xfrm>
                <a:custGeom>
                  <a:avLst/>
                  <a:gdLst>
                    <a:gd name="T0" fmla="*/ 2147483646 w 73"/>
                    <a:gd name="T1" fmla="*/ 2147483646 h 62"/>
                    <a:gd name="T2" fmla="*/ 2147483646 w 73"/>
                    <a:gd name="T3" fmla="*/ 2147483646 h 62"/>
                    <a:gd name="T4" fmla="*/ 2147483646 w 73"/>
                    <a:gd name="T5" fmla="*/ 2147483646 h 62"/>
                    <a:gd name="T6" fmla="*/ 2147483646 w 73"/>
                    <a:gd name="T7" fmla="*/ 2147483646 h 62"/>
                    <a:gd name="T8" fmla="*/ 2147483646 w 73"/>
                    <a:gd name="T9" fmla="*/ 2147483646 h 62"/>
                    <a:gd name="T10" fmla="*/ 2147483646 w 73"/>
                    <a:gd name="T11" fmla="*/ 2147483646 h 62"/>
                    <a:gd name="T12" fmla="*/ 2147483646 w 73"/>
                    <a:gd name="T13" fmla="*/ 2147483646 h 62"/>
                    <a:gd name="T14" fmla="*/ 2147483646 w 73"/>
                    <a:gd name="T15" fmla="*/ 2147483646 h 62"/>
                    <a:gd name="T16" fmla="*/ 2147483646 w 73"/>
                    <a:gd name="T17" fmla="*/ 0 h 62"/>
                    <a:gd name="T18" fmla="*/ 2147483646 w 73"/>
                    <a:gd name="T19" fmla="*/ 0 h 62"/>
                    <a:gd name="T20" fmla="*/ 2147483646 w 73"/>
                    <a:gd name="T21" fmla="*/ 2147483646 h 62"/>
                    <a:gd name="T22" fmla="*/ 2147483646 w 73"/>
                    <a:gd name="T23" fmla="*/ 2147483646 h 62"/>
                    <a:gd name="T24" fmla="*/ 2147483646 w 73"/>
                    <a:gd name="T25" fmla="*/ 2147483646 h 62"/>
                    <a:gd name="T26" fmla="*/ 2147483646 w 73"/>
                    <a:gd name="T27" fmla="*/ 2147483646 h 62"/>
                    <a:gd name="T28" fmla="*/ 2147483646 w 73"/>
                    <a:gd name="T29" fmla="*/ 2147483646 h 62"/>
                    <a:gd name="T30" fmla="*/ 2147483646 w 73"/>
                    <a:gd name="T31" fmla="*/ 2147483646 h 62"/>
                    <a:gd name="T32" fmla="*/ 2147483646 w 73"/>
                    <a:gd name="T33" fmla="*/ 2147483646 h 62"/>
                    <a:gd name="T34" fmla="*/ 2147483646 w 73"/>
                    <a:gd name="T35" fmla="*/ 2147483646 h 62"/>
                    <a:gd name="T36" fmla="*/ 2147483646 w 73"/>
                    <a:gd name="T37" fmla="*/ 2147483646 h 62"/>
                    <a:gd name="T38" fmla="*/ 2147483646 w 73"/>
                    <a:gd name="T39" fmla="*/ 2147483646 h 62"/>
                    <a:gd name="T40" fmla="*/ 2147483646 w 73"/>
                    <a:gd name="T41" fmla="*/ 2147483646 h 62"/>
                    <a:gd name="T42" fmla="*/ 2147483646 w 73"/>
                    <a:gd name="T43" fmla="*/ 2147483646 h 62"/>
                    <a:gd name="T44" fmla="*/ 2147483646 w 73"/>
                    <a:gd name="T45" fmla="*/ 2147483646 h 62"/>
                    <a:gd name="T46" fmla="*/ 2147483646 w 73"/>
                    <a:gd name="T47" fmla="*/ 2147483646 h 62"/>
                    <a:gd name="T48" fmla="*/ 2147483646 w 73"/>
                    <a:gd name="T49" fmla="*/ 2147483646 h 62"/>
                    <a:gd name="T50" fmla="*/ 2147483646 w 73"/>
                    <a:gd name="T51" fmla="*/ 2147483646 h 62"/>
                    <a:gd name="T52" fmla="*/ 2147483646 w 73"/>
                    <a:gd name="T53" fmla="*/ 2147483646 h 62"/>
                    <a:gd name="T54" fmla="*/ 2147483646 w 73"/>
                    <a:gd name="T55" fmla="*/ 2147483646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3" h="62">
                      <a:moveTo>
                        <a:pt x="24" y="62"/>
                      </a:moveTo>
                      <a:cubicBezTo>
                        <a:pt x="23" y="62"/>
                        <a:pt x="22" y="62"/>
                        <a:pt x="21" y="61"/>
                      </a:cubicBezTo>
                      <a:cubicBezTo>
                        <a:pt x="1" y="34"/>
                        <a:pt x="1" y="34"/>
                        <a:pt x="1" y="34"/>
                      </a:cubicBezTo>
                      <a:cubicBezTo>
                        <a:pt x="0" y="33"/>
                        <a:pt x="0" y="32"/>
                        <a:pt x="1" y="31"/>
                      </a:cubicBezTo>
                      <a:cubicBezTo>
                        <a:pt x="19" y="2"/>
                        <a:pt x="19" y="2"/>
                        <a:pt x="19" y="2"/>
                      </a:cubicBezTo>
                      <a:cubicBezTo>
                        <a:pt x="20" y="1"/>
                        <a:pt x="21" y="1"/>
                        <a:pt x="23" y="1"/>
                      </a:cubicBezTo>
                      <a:cubicBezTo>
                        <a:pt x="24" y="1"/>
                        <a:pt x="25" y="3"/>
                        <a:pt x="25" y="4"/>
                      </a:cubicBezTo>
                      <a:cubicBezTo>
                        <a:pt x="25" y="13"/>
                        <a:pt x="25" y="13"/>
                        <a:pt x="25" y="13"/>
                      </a:cubicBezTo>
                      <a:cubicBezTo>
                        <a:pt x="32" y="13"/>
                        <a:pt x="50" y="12"/>
                        <a:pt x="68" y="0"/>
                      </a:cubicBezTo>
                      <a:cubicBezTo>
                        <a:pt x="69" y="0"/>
                        <a:pt x="70" y="0"/>
                        <a:pt x="71" y="0"/>
                      </a:cubicBezTo>
                      <a:cubicBezTo>
                        <a:pt x="72" y="1"/>
                        <a:pt x="73" y="3"/>
                        <a:pt x="72" y="4"/>
                      </a:cubicBezTo>
                      <a:cubicBezTo>
                        <a:pt x="55" y="45"/>
                        <a:pt x="55" y="45"/>
                        <a:pt x="55" y="45"/>
                      </a:cubicBezTo>
                      <a:cubicBezTo>
                        <a:pt x="55" y="46"/>
                        <a:pt x="54" y="46"/>
                        <a:pt x="53" y="47"/>
                      </a:cubicBezTo>
                      <a:cubicBezTo>
                        <a:pt x="53" y="47"/>
                        <a:pt x="42" y="52"/>
                        <a:pt x="27" y="51"/>
                      </a:cubicBezTo>
                      <a:cubicBezTo>
                        <a:pt x="27" y="59"/>
                        <a:pt x="27" y="59"/>
                        <a:pt x="27" y="59"/>
                      </a:cubicBezTo>
                      <a:cubicBezTo>
                        <a:pt x="27" y="61"/>
                        <a:pt x="26" y="62"/>
                        <a:pt x="25" y="62"/>
                      </a:cubicBezTo>
                      <a:lnTo>
                        <a:pt x="24" y="62"/>
                      </a:lnTo>
                      <a:close/>
                      <a:moveTo>
                        <a:pt x="7" y="32"/>
                      </a:moveTo>
                      <a:cubicBezTo>
                        <a:pt x="21" y="50"/>
                        <a:pt x="21" y="50"/>
                        <a:pt x="21" y="50"/>
                      </a:cubicBezTo>
                      <a:cubicBezTo>
                        <a:pt x="20" y="48"/>
                        <a:pt x="20" y="48"/>
                        <a:pt x="20" y="48"/>
                      </a:cubicBezTo>
                      <a:cubicBezTo>
                        <a:pt x="20" y="47"/>
                        <a:pt x="21" y="47"/>
                        <a:pt x="21" y="46"/>
                      </a:cubicBezTo>
                      <a:cubicBezTo>
                        <a:pt x="22" y="45"/>
                        <a:pt x="23" y="45"/>
                        <a:pt x="24" y="45"/>
                      </a:cubicBezTo>
                      <a:cubicBezTo>
                        <a:pt x="37" y="47"/>
                        <a:pt x="47" y="43"/>
                        <a:pt x="50" y="42"/>
                      </a:cubicBezTo>
                      <a:cubicBezTo>
                        <a:pt x="63" y="10"/>
                        <a:pt x="63" y="10"/>
                        <a:pt x="63" y="10"/>
                      </a:cubicBezTo>
                      <a:cubicBezTo>
                        <a:pt x="42" y="21"/>
                        <a:pt x="23" y="19"/>
                        <a:pt x="22" y="18"/>
                      </a:cubicBezTo>
                      <a:cubicBezTo>
                        <a:pt x="20" y="18"/>
                        <a:pt x="19" y="17"/>
                        <a:pt x="19" y="16"/>
                      </a:cubicBezTo>
                      <a:cubicBezTo>
                        <a:pt x="19" y="14"/>
                        <a:pt x="19" y="14"/>
                        <a:pt x="19" y="14"/>
                      </a:cubicBezTo>
                      <a:lnTo>
                        <a:pt x="7" y="3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8" name="iṣ1ïḑè">
                  <a:extLst>
                    <a:ext uri="{FF2B5EF4-FFF2-40B4-BE49-F238E27FC236}">
                      <a16:creationId xmlns:a16="http://schemas.microsoft.com/office/drawing/2014/main" id="{70314FDB-5CAE-4354-9048-6B16B2FD1E3A}"/>
                    </a:ext>
                  </a:extLst>
                </p:cNvPr>
                <p:cNvSpPr>
                  <a:spLocks noChangeArrowheads="1"/>
                </p:cNvSpPr>
                <p:nvPr/>
              </p:nvSpPr>
              <p:spPr bwMode="auto">
                <a:xfrm>
                  <a:off x="3616326" y="5002213"/>
                  <a:ext cx="122238" cy="179388"/>
                </a:xfrm>
                <a:custGeom>
                  <a:avLst/>
                  <a:gdLst>
                    <a:gd name="T0" fmla="*/ 0 w 49"/>
                    <a:gd name="T1" fmla="*/ 2147483646 h 72"/>
                    <a:gd name="T2" fmla="*/ 2147483646 w 49"/>
                    <a:gd name="T3" fmla="*/ 0 h 72"/>
                    <a:gd name="T4" fmla="*/ 2147483646 w 49"/>
                    <a:gd name="T5" fmla="*/ 2147483646 h 72"/>
                    <a:gd name="T6" fmla="*/ 2147483646 w 49"/>
                    <a:gd name="T7" fmla="*/ 2147483646 h 72"/>
                    <a:gd name="T8" fmla="*/ 2147483646 w 49"/>
                    <a:gd name="T9" fmla="*/ 2147483646 h 72"/>
                    <a:gd name="T10" fmla="*/ 0 w 49"/>
                    <a:gd name="T11" fmla="*/ 2147483646 h 72"/>
                    <a:gd name="T12" fmla="*/ 2147483646 w 49"/>
                    <a:gd name="T13" fmla="*/ 2147483646 h 72"/>
                    <a:gd name="T14" fmla="*/ 0 w 49"/>
                    <a:gd name="T15" fmla="*/ 2147483646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72">
                      <a:moveTo>
                        <a:pt x="0" y="5"/>
                      </a:moveTo>
                      <a:cubicBezTo>
                        <a:pt x="33" y="0"/>
                        <a:pt x="33" y="0"/>
                        <a:pt x="33" y="0"/>
                      </a:cubicBezTo>
                      <a:cubicBezTo>
                        <a:pt x="49" y="30"/>
                        <a:pt x="49" y="30"/>
                        <a:pt x="49" y="30"/>
                      </a:cubicBezTo>
                      <a:cubicBezTo>
                        <a:pt x="39" y="25"/>
                        <a:pt x="39" y="25"/>
                        <a:pt x="39" y="25"/>
                      </a:cubicBezTo>
                      <a:cubicBezTo>
                        <a:pt x="39" y="25"/>
                        <a:pt x="25" y="44"/>
                        <a:pt x="28" y="72"/>
                      </a:cubicBezTo>
                      <a:cubicBezTo>
                        <a:pt x="0" y="37"/>
                        <a:pt x="0" y="37"/>
                        <a:pt x="0" y="37"/>
                      </a:cubicBezTo>
                      <a:cubicBezTo>
                        <a:pt x="0" y="37"/>
                        <a:pt x="0" y="24"/>
                        <a:pt x="10" y="1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49" name="ïŝḷiďe">
                  <a:extLst>
                    <a:ext uri="{FF2B5EF4-FFF2-40B4-BE49-F238E27FC236}">
                      <a16:creationId xmlns:a16="http://schemas.microsoft.com/office/drawing/2014/main" id="{CFE81E07-99C9-4514-9BBC-DE13474A6EE3}"/>
                    </a:ext>
                  </a:extLst>
                </p:cNvPr>
                <p:cNvSpPr>
                  <a:spLocks noChangeArrowheads="1"/>
                </p:cNvSpPr>
                <p:nvPr/>
              </p:nvSpPr>
              <p:spPr bwMode="auto">
                <a:xfrm>
                  <a:off x="3606801" y="4995863"/>
                  <a:ext cx="139700" cy="193675"/>
                </a:xfrm>
                <a:custGeom>
                  <a:avLst/>
                  <a:gdLst>
                    <a:gd name="T0" fmla="*/ 2147483646 w 56"/>
                    <a:gd name="T1" fmla="*/ 2147483646 h 78"/>
                    <a:gd name="T2" fmla="*/ 2147483646 w 56"/>
                    <a:gd name="T3" fmla="*/ 2147483646 h 78"/>
                    <a:gd name="T4" fmla="*/ 2147483646 w 56"/>
                    <a:gd name="T5" fmla="*/ 2147483646 h 78"/>
                    <a:gd name="T6" fmla="*/ 2147483646 w 56"/>
                    <a:gd name="T7" fmla="*/ 2147483646 h 78"/>
                    <a:gd name="T8" fmla="*/ 2147483646 w 56"/>
                    <a:gd name="T9" fmla="*/ 2147483646 h 78"/>
                    <a:gd name="T10" fmla="*/ 2147483646 w 56"/>
                    <a:gd name="T11" fmla="*/ 2147483646 h 78"/>
                    <a:gd name="T12" fmla="*/ 2147483646 w 56"/>
                    <a:gd name="T13" fmla="*/ 2147483646 h 78"/>
                    <a:gd name="T14" fmla="*/ 2147483646 w 56"/>
                    <a:gd name="T15" fmla="*/ 2147483646 h 78"/>
                    <a:gd name="T16" fmla="*/ 2147483646 w 56"/>
                    <a:gd name="T17" fmla="*/ 0 h 78"/>
                    <a:gd name="T18" fmla="*/ 2147483646 w 56"/>
                    <a:gd name="T19" fmla="*/ 2147483646 h 78"/>
                    <a:gd name="T20" fmla="*/ 2147483646 w 56"/>
                    <a:gd name="T21" fmla="*/ 2147483646 h 78"/>
                    <a:gd name="T22" fmla="*/ 2147483646 w 56"/>
                    <a:gd name="T23" fmla="*/ 2147483646 h 78"/>
                    <a:gd name="T24" fmla="*/ 2147483646 w 56"/>
                    <a:gd name="T25" fmla="*/ 2147483646 h 78"/>
                    <a:gd name="T26" fmla="*/ 2147483646 w 56"/>
                    <a:gd name="T27" fmla="*/ 2147483646 h 78"/>
                    <a:gd name="T28" fmla="*/ 2147483646 w 56"/>
                    <a:gd name="T29" fmla="*/ 2147483646 h 78"/>
                    <a:gd name="T30" fmla="*/ 2147483646 w 56"/>
                    <a:gd name="T31" fmla="*/ 2147483646 h 78"/>
                    <a:gd name="T32" fmla="*/ 2147483646 w 56"/>
                    <a:gd name="T33" fmla="*/ 2147483646 h 78"/>
                    <a:gd name="T34" fmla="*/ 2147483646 w 56"/>
                    <a:gd name="T35" fmla="*/ 2147483646 h 78"/>
                    <a:gd name="T36" fmla="*/ 2147483646 w 56"/>
                    <a:gd name="T37" fmla="*/ 2147483646 h 78"/>
                    <a:gd name="T38" fmla="*/ 2147483646 w 56"/>
                    <a:gd name="T39" fmla="*/ 2147483646 h 78"/>
                    <a:gd name="T40" fmla="*/ 2147483646 w 56"/>
                    <a:gd name="T41" fmla="*/ 2147483646 h 78"/>
                    <a:gd name="T42" fmla="*/ 2147483646 w 56"/>
                    <a:gd name="T43" fmla="*/ 2147483646 h 78"/>
                    <a:gd name="T44" fmla="*/ 2147483646 w 56"/>
                    <a:gd name="T45" fmla="*/ 2147483646 h 78"/>
                    <a:gd name="T46" fmla="*/ 2147483646 w 56"/>
                    <a:gd name="T47" fmla="*/ 2147483646 h 78"/>
                    <a:gd name="T48" fmla="*/ 2147483646 w 56"/>
                    <a:gd name="T49" fmla="*/ 2147483646 h 78"/>
                    <a:gd name="T50" fmla="*/ 2147483646 w 56"/>
                    <a:gd name="T51" fmla="*/ 2147483646 h 78"/>
                    <a:gd name="T52" fmla="*/ 2147483646 w 56"/>
                    <a:gd name="T53" fmla="*/ 2147483646 h 78"/>
                    <a:gd name="T54" fmla="*/ 2147483646 w 56"/>
                    <a:gd name="T55" fmla="*/ 2147483646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6" h="78">
                      <a:moveTo>
                        <a:pt x="32" y="78"/>
                      </a:moveTo>
                      <a:cubicBezTo>
                        <a:pt x="31" y="78"/>
                        <a:pt x="30" y="78"/>
                        <a:pt x="29" y="77"/>
                      </a:cubicBezTo>
                      <a:cubicBezTo>
                        <a:pt x="1" y="42"/>
                        <a:pt x="1" y="42"/>
                        <a:pt x="1" y="42"/>
                      </a:cubicBezTo>
                      <a:cubicBezTo>
                        <a:pt x="1" y="41"/>
                        <a:pt x="1" y="41"/>
                        <a:pt x="1" y="40"/>
                      </a:cubicBezTo>
                      <a:cubicBezTo>
                        <a:pt x="1" y="40"/>
                        <a:pt x="1" y="28"/>
                        <a:pt x="9" y="14"/>
                      </a:cubicBezTo>
                      <a:cubicBezTo>
                        <a:pt x="2" y="11"/>
                        <a:pt x="2" y="11"/>
                        <a:pt x="2" y="11"/>
                      </a:cubicBezTo>
                      <a:cubicBezTo>
                        <a:pt x="1" y="10"/>
                        <a:pt x="0" y="9"/>
                        <a:pt x="1" y="8"/>
                      </a:cubicBezTo>
                      <a:cubicBezTo>
                        <a:pt x="1" y="6"/>
                        <a:pt x="2" y="5"/>
                        <a:pt x="3" y="5"/>
                      </a:cubicBezTo>
                      <a:cubicBezTo>
                        <a:pt x="37" y="0"/>
                        <a:pt x="37" y="0"/>
                        <a:pt x="37" y="0"/>
                      </a:cubicBezTo>
                      <a:cubicBezTo>
                        <a:pt x="38" y="0"/>
                        <a:pt x="39" y="0"/>
                        <a:pt x="40" y="1"/>
                      </a:cubicBezTo>
                      <a:cubicBezTo>
                        <a:pt x="56" y="31"/>
                        <a:pt x="56" y="31"/>
                        <a:pt x="56" y="31"/>
                      </a:cubicBezTo>
                      <a:cubicBezTo>
                        <a:pt x="56" y="32"/>
                        <a:pt x="56" y="34"/>
                        <a:pt x="55" y="35"/>
                      </a:cubicBezTo>
                      <a:cubicBezTo>
                        <a:pt x="54" y="36"/>
                        <a:pt x="53" y="36"/>
                        <a:pt x="52" y="35"/>
                      </a:cubicBezTo>
                      <a:cubicBezTo>
                        <a:pt x="44" y="32"/>
                        <a:pt x="44" y="32"/>
                        <a:pt x="44" y="32"/>
                      </a:cubicBezTo>
                      <a:cubicBezTo>
                        <a:pt x="41" y="37"/>
                        <a:pt x="33" y="53"/>
                        <a:pt x="35" y="75"/>
                      </a:cubicBezTo>
                      <a:cubicBezTo>
                        <a:pt x="35" y="76"/>
                        <a:pt x="34" y="77"/>
                        <a:pt x="33" y="78"/>
                      </a:cubicBezTo>
                      <a:cubicBezTo>
                        <a:pt x="32" y="78"/>
                        <a:pt x="32" y="78"/>
                        <a:pt x="32" y="78"/>
                      </a:cubicBezTo>
                      <a:close/>
                      <a:moveTo>
                        <a:pt x="7" y="39"/>
                      </a:moveTo>
                      <a:cubicBezTo>
                        <a:pt x="28" y="66"/>
                        <a:pt x="28" y="66"/>
                        <a:pt x="28" y="66"/>
                      </a:cubicBezTo>
                      <a:cubicBezTo>
                        <a:pt x="29" y="42"/>
                        <a:pt x="40" y="27"/>
                        <a:pt x="41" y="26"/>
                      </a:cubicBezTo>
                      <a:cubicBezTo>
                        <a:pt x="41" y="25"/>
                        <a:pt x="43" y="24"/>
                        <a:pt x="44" y="25"/>
                      </a:cubicBezTo>
                      <a:cubicBezTo>
                        <a:pt x="46" y="26"/>
                        <a:pt x="46" y="26"/>
                        <a:pt x="46" y="26"/>
                      </a:cubicBezTo>
                      <a:cubicBezTo>
                        <a:pt x="36" y="6"/>
                        <a:pt x="36" y="6"/>
                        <a:pt x="36" y="6"/>
                      </a:cubicBezTo>
                      <a:cubicBezTo>
                        <a:pt x="13" y="10"/>
                        <a:pt x="13" y="10"/>
                        <a:pt x="13" y="10"/>
                      </a:cubicBezTo>
                      <a:cubicBezTo>
                        <a:pt x="15" y="10"/>
                        <a:pt x="15" y="10"/>
                        <a:pt x="15" y="10"/>
                      </a:cubicBezTo>
                      <a:cubicBezTo>
                        <a:pt x="16" y="11"/>
                        <a:pt x="16" y="11"/>
                        <a:pt x="16" y="12"/>
                      </a:cubicBezTo>
                      <a:cubicBezTo>
                        <a:pt x="17" y="13"/>
                        <a:pt x="17" y="14"/>
                        <a:pt x="16" y="15"/>
                      </a:cubicBezTo>
                      <a:cubicBezTo>
                        <a:pt x="9" y="26"/>
                        <a:pt x="7" y="36"/>
                        <a:pt x="7" y="39"/>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0" name="iṥlíḋê">
                  <a:extLst>
                    <a:ext uri="{FF2B5EF4-FFF2-40B4-BE49-F238E27FC236}">
                      <a16:creationId xmlns:a16="http://schemas.microsoft.com/office/drawing/2014/main" id="{563862DD-2071-49D2-8BAD-10DD856F8F59}"/>
                    </a:ext>
                  </a:extLst>
                </p:cNvPr>
                <p:cNvSpPr>
                  <a:spLocks noChangeArrowheads="1"/>
                </p:cNvSpPr>
                <p:nvPr/>
              </p:nvSpPr>
              <p:spPr bwMode="auto">
                <a:xfrm>
                  <a:off x="3616326" y="5094288"/>
                  <a:ext cx="174625" cy="111125"/>
                </a:xfrm>
                <a:custGeom>
                  <a:avLst/>
                  <a:gdLst>
                    <a:gd name="T0" fmla="*/ 2147483646 w 70"/>
                    <a:gd name="T1" fmla="*/ 2147483646 h 44"/>
                    <a:gd name="T2" fmla="*/ 2147483646 w 70"/>
                    <a:gd name="T3" fmla="*/ 2147483646 h 44"/>
                    <a:gd name="T4" fmla="*/ 2147483646 w 70"/>
                    <a:gd name="T5" fmla="*/ 2147483646 h 44"/>
                    <a:gd name="T6" fmla="*/ 0 w 70"/>
                    <a:gd name="T7" fmla="*/ 0 h 44"/>
                    <a:gd name="T8" fmla="*/ 2147483646 w 70"/>
                    <a:gd name="T9" fmla="*/ 2147483646 h 44"/>
                    <a:gd name="T10" fmla="*/ 2147483646 w 7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44">
                      <a:moveTo>
                        <a:pt x="65" y="2"/>
                      </a:moveTo>
                      <a:cubicBezTo>
                        <a:pt x="70" y="38"/>
                        <a:pt x="70" y="38"/>
                        <a:pt x="70" y="38"/>
                      </a:cubicBezTo>
                      <a:cubicBezTo>
                        <a:pt x="70" y="38"/>
                        <a:pt x="35" y="44"/>
                        <a:pt x="28" y="35"/>
                      </a:cubicBezTo>
                      <a:cubicBezTo>
                        <a:pt x="0" y="0"/>
                        <a:pt x="0" y="0"/>
                        <a:pt x="0" y="0"/>
                      </a:cubicBezTo>
                      <a:cubicBezTo>
                        <a:pt x="11" y="3"/>
                        <a:pt x="23" y="4"/>
                        <a:pt x="35" y="3"/>
                      </a:cubicBezTo>
                      <a:lnTo>
                        <a:pt x="6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1" name="ïs1ïḑé">
                  <a:extLst>
                    <a:ext uri="{FF2B5EF4-FFF2-40B4-BE49-F238E27FC236}">
                      <a16:creationId xmlns:a16="http://schemas.microsoft.com/office/drawing/2014/main" id="{652B43F1-8389-4144-BA54-E9C051A3C660}"/>
                    </a:ext>
                  </a:extLst>
                </p:cNvPr>
                <p:cNvSpPr>
                  <a:spLocks noChangeArrowheads="1"/>
                </p:cNvSpPr>
                <p:nvPr/>
              </p:nvSpPr>
              <p:spPr bwMode="auto">
                <a:xfrm>
                  <a:off x="3609976" y="5087938"/>
                  <a:ext cx="188913" cy="114300"/>
                </a:xfrm>
                <a:custGeom>
                  <a:avLst/>
                  <a:gdLst>
                    <a:gd name="T0" fmla="*/ 2147483646 w 76"/>
                    <a:gd name="T1" fmla="*/ 2147483646 h 46"/>
                    <a:gd name="T2" fmla="*/ 2147483646 w 76"/>
                    <a:gd name="T3" fmla="*/ 2147483646 h 46"/>
                    <a:gd name="T4" fmla="*/ 0 w 76"/>
                    <a:gd name="T5" fmla="*/ 2147483646 h 46"/>
                    <a:gd name="T6" fmla="*/ 0 w 76"/>
                    <a:gd name="T7" fmla="*/ 2147483646 h 46"/>
                    <a:gd name="T8" fmla="*/ 2147483646 w 76"/>
                    <a:gd name="T9" fmla="*/ 0 h 46"/>
                    <a:gd name="T10" fmla="*/ 2147483646 w 76"/>
                    <a:gd name="T11" fmla="*/ 2147483646 h 46"/>
                    <a:gd name="T12" fmla="*/ 2147483646 w 76"/>
                    <a:gd name="T13" fmla="*/ 2147483646 h 46"/>
                    <a:gd name="T14" fmla="*/ 2147483646 w 76"/>
                    <a:gd name="T15" fmla="*/ 2147483646 h 46"/>
                    <a:gd name="T16" fmla="*/ 2147483646 w 76"/>
                    <a:gd name="T17" fmla="*/ 2147483646 h 46"/>
                    <a:gd name="T18" fmla="*/ 2147483646 w 76"/>
                    <a:gd name="T19" fmla="*/ 2147483646 h 46"/>
                    <a:gd name="T20" fmla="*/ 2147483646 w 76"/>
                    <a:gd name="T21" fmla="*/ 2147483646 h 46"/>
                    <a:gd name="T22" fmla="*/ 2147483646 w 76"/>
                    <a:gd name="T23" fmla="*/ 2147483646 h 46"/>
                    <a:gd name="T24" fmla="*/ 2147483646 w 76"/>
                    <a:gd name="T25" fmla="*/ 2147483646 h 46"/>
                    <a:gd name="T26" fmla="*/ 2147483646 w 76"/>
                    <a:gd name="T27" fmla="*/ 2147483646 h 46"/>
                    <a:gd name="T28" fmla="*/ 2147483646 w 76"/>
                    <a:gd name="T29" fmla="*/ 2147483646 h 46"/>
                    <a:gd name="T30" fmla="*/ 2147483646 w 76"/>
                    <a:gd name="T31" fmla="*/ 2147483646 h 46"/>
                    <a:gd name="T32" fmla="*/ 2147483646 w 76"/>
                    <a:gd name="T33" fmla="*/ 21474836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6">
                      <a:moveTo>
                        <a:pt x="50" y="46"/>
                      </a:moveTo>
                      <a:cubicBezTo>
                        <a:pt x="41" y="46"/>
                        <a:pt x="32" y="45"/>
                        <a:pt x="28" y="40"/>
                      </a:cubicBezTo>
                      <a:cubicBezTo>
                        <a:pt x="0" y="5"/>
                        <a:pt x="0" y="5"/>
                        <a:pt x="0" y="5"/>
                      </a:cubicBezTo>
                      <a:cubicBezTo>
                        <a:pt x="0" y="4"/>
                        <a:pt x="0" y="3"/>
                        <a:pt x="0" y="2"/>
                      </a:cubicBezTo>
                      <a:cubicBezTo>
                        <a:pt x="1" y="0"/>
                        <a:pt x="2" y="0"/>
                        <a:pt x="3" y="0"/>
                      </a:cubicBezTo>
                      <a:cubicBezTo>
                        <a:pt x="15" y="3"/>
                        <a:pt x="26" y="4"/>
                        <a:pt x="38" y="3"/>
                      </a:cubicBezTo>
                      <a:cubicBezTo>
                        <a:pt x="67" y="2"/>
                        <a:pt x="67" y="2"/>
                        <a:pt x="67" y="2"/>
                      </a:cubicBezTo>
                      <a:cubicBezTo>
                        <a:pt x="69" y="1"/>
                        <a:pt x="70" y="3"/>
                        <a:pt x="71" y="4"/>
                      </a:cubicBezTo>
                      <a:cubicBezTo>
                        <a:pt x="76" y="40"/>
                        <a:pt x="76" y="40"/>
                        <a:pt x="76" y="40"/>
                      </a:cubicBezTo>
                      <a:cubicBezTo>
                        <a:pt x="76" y="42"/>
                        <a:pt x="75" y="43"/>
                        <a:pt x="74" y="44"/>
                      </a:cubicBezTo>
                      <a:cubicBezTo>
                        <a:pt x="70" y="44"/>
                        <a:pt x="60" y="46"/>
                        <a:pt x="50" y="46"/>
                      </a:cubicBezTo>
                      <a:close/>
                      <a:moveTo>
                        <a:pt x="10" y="8"/>
                      </a:moveTo>
                      <a:cubicBezTo>
                        <a:pt x="33" y="36"/>
                        <a:pt x="33" y="36"/>
                        <a:pt x="33" y="36"/>
                      </a:cubicBezTo>
                      <a:cubicBezTo>
                        <a:pt x="37" y="41"/>
                        <a:pt x="56" y="40"/>
                        <a:pt x="70" y="38"/>
                      </a:cubicBezTo>
                      <a:cubicBezTo>
                        <a:pt x="65" y="8"/>
                        <a:pt x="65" y="8"/>
                        <a:pt x="65" y="8"/>
                      </a:cubicBezTo>
                      <a:cubicBezTo>
                        <a:pt x="38" y="9"/>
                        <a:pt x="38" y="9"/>
                        <a:pt x="38" y="9"/>
                      </a:cubicBezTo>
                      <a:cubicBezTo>
                        <a:pt x="29" y="10"/>
                        <a:pt x="19" y="9"/>
                        <a:pt x="10"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2" name="iṧļïḓè">
                  <a:extLst>
                    <a:ext uri="{FF2B5EF4-FFF2-40B4-BE49-F238E27FC236}">
                      <a16:creationId xmlns:a16="http://schemas.microsoft.com/office/drawing/2014/main" id="{A72CCFD4-CCB2-4361-82D3-B8A8A8BD62A1}"/>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3" name="íŝľïďè">
                  <a:extLst>
                    <a:ext uri="{FF2B5EF4-FFF2-40B4-BE49-F238E27FC236}">
                      <a16:creationId xmlns:a16="http://schemas.microsoft.com/office/drawing/2014/main" id="{77D7D8FC-7440-4C2F-B0E5-09DECB51AD5A}"/>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4" name="îṥľîḑe">
                  <a:extLst>
                    <a:ext uri="{FF2B5EF4-FFF2-40B4-BE49-F238E27FC236}">
                      <a16:creationId xmlns:a16="http://schemas.microsoft.com/office/drawing/2014/main" id="{E1F3BF88-961B-4BB4-AB6D-D4D7B14EF9CB}"/>
                    </a:ext>
                  </a:extLst>
                </p:cNvPr>
                <p:cNvSpPr>
                  <a:spLocks noChangeArrowheads="1"/>
                </p:cNvSpPr>
                <p:nvPr/>
              </p:nvSpPr>
              <p:spPr bwMode="auto">
                <a:xfrm>
                  <a:off x="3217863" y="5516563"/>
                  <a:ext cx="5759450" cy="619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55" name="íṥḻîdé">
                  <a:extLst>
                    <a:ext uri="{FF2B5EF4-FFF2-40B4-BE49-F238E27FC236}">
                      <a16:creationId xmlns:a16="http://schemas.microsoft.com/office/drawing/2014/main" id="{B883E51E-9C78-49EF-89F0-9ECC04AC53B0}"/>
                    </a:ext>
                  </a:extLst>
                </p:cNvPr>
                <p:cNvSpPr>
                  <a:spLocks noChangeArrowheads="1"/>
                </p:cNvSpPr>
                <p:nvPr/>
              </p:nvSpPr>
              <p:spPr bwMode="auto">
                <a:xfrm>
                  <a:off x="3217863" y="5516563"/>
                  <a:ext cx="575945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56" name="íṣḷiďè">
                  <a:extLst>
                    <a:ext uri="{FF2B5EF4-FFF2-40B4-BE49-F238E27FC236}">
                      <a16:creationId xmlns:a16="http://schemas.microsoft.com/office/drawing/2014/main" id="{B8369F9B-B97B-43D8-8C6A-7EFE2FD73222}"/>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7" name="is1îďê">
                  <a:extLst>
                    <a:ext uri="{FF2B5EF4-FFF2-40B4-BE49-F238E27FC236}">
                      <a16:creationId xmlns:a16="http://schemas.microsoft.com/office/drawing/2014/main" id="{2D9615CA-A623-4446-A541-48D1472614D0}"/>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8" name="îšḻíḓe">
                  <a:extLst>
                    <a:ext uri="{FF2B5EF4-FFF2-40B4-BE49-F238E27FC236}">
                      <a16:creationId xmlns:a16="http://schemas.microsoft.com/office/drawing/2014/main" id="{AC334D16-82F2-4022-86B3-A37C82F679D0}"/>
                    </a:ext>
                  </a:extLst>
                </p:cNvPr>
                <p:cNvSpPr>
                  <a:spLocks noChangeArrowheads="1"/>
                </p:cNvSpPr>
                <p:nvPr/>
              </p:nvSpPr>
              <p:spPr bwMode="auto">
                <a:xfrm>
                  <a:off x="4475163" y="4741863"/>
                  <a:ext cx="3232150" cy="144463"/>
                </a:xfrm>
                <a:custGeom>
                  <a:avLst/>
                  <a:gdLst>
                    <a:gd name="T0" fmla="*/ 2147483646 w 1295"/>
                    <a:gd name="T1" fmla="*/ 2147483646 h 58"/>
                    <a:gd name="T2" fmla="*/ 2147483646 w 1295"/>
                    <a:gd name="T3" fmla="*/ 2147483646 h 58"/>
                    <a:gd name="T4" fmla="*/ 0 w 1295"/>
                    <a:gd name="T5" fmla="*/ 2147483646 h 58"/>
                    <a:gd name="T6" fmla="*/ 2147483646 w 1295"/>
                    <a:gd name="T7" fmla="*/ 0 h 58"/>
                    <a:gd name="T8" fmla="*/ 2147483646 w 1295"/>
                    <a:gd name="T9" fmla="*/ 0 h 58"/>
                    <a:gd name="T10" fmla="*/ 2147483646 w 1295"/>
                    <a:gd name="T11" fmla="*/ 2147483646 h 58"/>
                    <a:gd name="T12" fmla="*/ 2147483646 w 1295"/>
                    <a:gd name="T13" fmla="*/ 214748364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5" h="58">
                      <a:moveTo>
                        <a:pt x="1266" y="58"/>
                      </a:moveTo>
                      <a:cubicBezTo>
                        <a:pt x="29" y="58"/>
                        <a:pt x="29" y="58"/>
                        <a:pt x="29" y="58"/>
                      </a:cubicBezTo>
                      <a:cubicBezTo>
                        <a:pt x="13" y="58"/>
                        <a:pt x="0" y="45"/>
                        <a:pt x="0" y="29"/>
                      </a:cubicBezTo>
                      <a:cubicBezTo>
                        <a:pt x="0" y="13"/>
                        <a:pt x="13" y="0"/>
                        <a:pt x="29" y="0"/>
                      </a:cubicBezTo>
                      <a:cubicBezTo>
                        <a:pt x="1266" y="0"/>
                        <a:pt x="1266" y="0"/>
                        <a:pt x="1266" y="0"/>
                      </a:cubicBezTo>
                      <a:cubicBezTo>
                        <a:pt x="1282" y="0"/>
                        <a:pt x="1295" y="13"/>
                        <a:pt x="1295" y="29"/>
                      </a:cubicBezTo>
                      <a:cubicBezTo>
                        <a:pt x="1295" y="45"/>
                        <a:pt x="1282" y="58"/>
                        <a:pt x="1266" y="58"/>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59" name="î$ḷïḓé">
                  <a:extLst>
                    <a:ext uri="{FF2B5EF4-FFF2-40B4-BE49-F238E27FC236}">
                      <a16:creationId xmlns:a16="http://schemas.microsoft.com/office/drawing/2014/main" id="{A83CFEA3-F2A9-4E9D-90B8-056DB5F4AD16}"/>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cubicBezTo>
                        <a:pt x="33" y="8"/>
                        <a:pt x="33" y="8"/>
                        <a:pt x="33"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0" name="ísļiḓê">
                  <a:extLst>
                    <a:ext uri="{FF2B5EF4-FFF2-40B4-BE49-F238E27FC236}">
                      <a16:creationId xmlns:a16="http://schemas.microsoft.com/office/drawing/2014/main" id="{B4676ABB-96A4-4242-B213-1ABAA672F488}"/>
                    </a:ext>
                  </a:extLst>
                </p:cNvPr>
                <p:cNvSpPr>
                  <a:spLocks noChangeArrowheads="1"/>
                </p:cNvSpPr>
                <p:nvPr/>
              </p:nvSpPr>
              <p:spPr bwMode="auto">
                <a:xfrm>
                  <a:off x="4308476" y="2871788"/>
                  <a:ext cx="3565525" cy="314325"/>
                </a:xfrm>
                <a:custGeom>
                  <a:avLst/>
                  <a:gdLst>
                    <a:gd name="T0" fmla="*/ 2147483646 w 1429"/>
                    <a:gd name="T1" fmla="*/ 2147483646 h 126"/>
                    <a:gd name="T2" fmla="*/ 0 w 1429"/>
                    <a:gd name="T3" fmla="*/ 2147483646 h 126"/>
                    <a:gd name="T4" fmla="*/ 0 w 1429"/>
                    <a:gd name="T5" fmla="*/ 2147483646 h 126"/>
                    <a:gd name="T6" fmla="*/ 2147483646 w 1429"/>
                    <a:gd name="T7" fmla="*/ 0 h 126"/>
                    <a:gd name="T8" fmla="*/ 2147483646 w 1429"/>
                    <a:gd name="T9" fmla="*/ 0 h 126"/>
                    <a:gd name="T10" fmla="*/ 2147483646 w 1429"/>
                    <a:gd name="T11" fmla="*/ 2147483646 h 126"/>
                    <a:gd name="T12" fmla="*/ 2147483646 w 1429"/>
                    <a:gd name="T13" fmla="*/ 2147483646 h 126"/>
                    <a:gd name="T14" fmla="*/ 2147483646 w 1429"/>
                    <a:gd name="T15" fmla="*/ 2147483646 h 126"/>
                    <a:gd name="T16" fmla="*/ 2147483646 w 1429"/>
                    <a:gd name="T17" fmla="*/ 2147483646 h 126"/>
                    <a:gd name="T18" fmla="*/ 2147483646 w 1429"/>
                    <a:gd name="T19" fmla="*/ 2147483646 h 126"/>
                    <a:gd name="T20" fmla="*/ 2147483646 w 1429"/>
                    <a:gd name="T21" fmla="*/ 2147483646 h 126"/>
                    <a:gd name="T22" fmla="*/ 2147483646 w 1429"/>
                    <a:gd name="T23" fmla="*/ 214748364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29" h="126">
                      <a:moveTo>
                        <a:pt x="1429" y="126"/>
                      </a:moveTo>
                      <a:cubicBezTo>
                        <a:pt x="0" y="126"/>
                        <a:pt x="0" y="126"/>
                        <a:pt x="0" y="126"/>
                      </a:cubicBezTo>
                      <a:cubicBezTo>
                        <a:pt x="0" y="122"/>
                        <a:pt x="0" y="122"/>
                        <a:pt x="0" y="122"/>
                      </a:cubicBezTo>
                      <a:cubicBezTo>
                        <a:pt x="0" y="55"/>
                        <a:pt x="55" y="0"/>
                        <a:pt x="122" y="0"/>
                      </a:cubicBezTo>
                      <a:cubicBezTo>
                        <a:pt x="1307" y="0"/>
                        <a:pt x="1307" y="0"/>
                        <a:pt x="1307" y="0"/>
                      </a:cubicBezTo>
                      <a:cubicBezTo>
                        <a:pt x="1375" y="0"/>
                        <a:pt x="1429" y="55"/>
                        <a:pt x="1429" y="122"/>
                      </a:cubicBezTo>
                      <a:lnTo>
                        <a:pt x="1429" y="126"/>
                      </a:lnTo>
                      <a:close/>
                      <a:moveTo>
                        <a:pt x="9" y="118"/>
                      </a:moveTo>
                      <a:cubicBezTo>
                        <a:pt x="1421" y="118"/>
                        <a:pt x="1421" y="118"/>
                        <a:pt x="1421" y="118"/>
                      </a:cubicBezTo>
                      <a:cubicBezTo>
                        <a:pt x="1419" y="57"/>
                        <a:pt x="1369" y="8"/>
                        <a:pt x="1307" y="8"/>
                      </a:cubicBezTo>
                      <a:cubicBezTo>
                        <a:pt x="122" y="8"/>
                        <a:pt x="122" y="8"/>
                        <a:pt x="122" y="8"/>
                      </a:cubicBezTo>
                      <a:cubicBezTo>
                        <a:pt x="61" y="8"/>
                        <a:pt x="11" y="57"/>
                        <a:pt x="9" y="11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1" name="îṥļïḍe">
                  <a:extLst>
                    <a:ext uri="{FF2B5EF4-FFF2-40B4-BE49-F238E27FC236}">
                      <a16:creationId xmlns:a16="http://schemas.microsoft.com/office/drawing/2014/main" id="{C62E4C1A-1EF4-4C17-A283-AF507236EC07}"/>
                    </a:ext>
                  </a:extLst>
                </p:cNvPr>
                <p:cNvSpPr>
                  <a:spLocks noChangeArrowheads="1"/>
                </p:cNvSpPr>
                <p:nvPr/>
              </p:nvSpPr>
              <p:spPr bwMode="auto">
                <a:xfrm>
                  <a:off x="4487863" y="4751388"/>
                  <a:ext cx="3208338" cy="53975"/>
                </a:xfrm>
                <a:custGeom>
                  <a:avLst/>
                  <a:gdLst>
                    <a:gd name="T0" fmla="*/ 2147483646 w 1286"/>
                    <a:gd name="T1" fmla="*/ 0 h 22"/>
                    <a:gd name="T2" fmla="*/ 2147483646 w 1286"/>
                    <a:gd name="T3" fmla="*/ 0 h 22"/>
                    <a:gd name="T4" fmla="*/ 0 w 1286"/>
                    <a:gd name="T5" fmla="*/ 2147483646 h 22"/>
                    <a:gd name="T6" fmla="*/ 2147483646 w 1286"/>
                    <a:gd name="T7" fmla="*/ 2147483646 h 22"/>
                    <a:gd name="T8" fmla="*/ 2147483646 w 128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6" h="22">
                      <a:moveTo>
                        <a:pt x="1261" y="0"/>
                      </a:moveTo>
                      <a:cubicBezTo>
                        <a:pt x="24" y="0"/>
                        <a:pt x="24" y="0"/>
                        <a:pt x="24" y="0"/>
                      </a:cubicBezTo>
                      <a:cubicBezTo>
                        <a:pt x="12" y="0"/>
                        <a:pt x="2" y="10"/>
                        <a:pt x="0" y="22"/>
                      </a:cubicBezTo>
                      <a:cubicBezTo>
                        <a:pt x="1286" y="22"/>
                        <a:pt x="1286" y="22"/>
                        <a:pt x="1286" y="22"/>
                      </a:cubicBezTo>
                      <a:cubicBezTo>
                        <a:pt x="1284" y="10"/>
                        <a:pt x="1274" y="0"/>
                        <a:pt x="1261" y="0"/>
                      </a:cubicBezTo>
                    </a:path>
                  </a:pathLst>
                </a:custGeom>
                <a:solidFill>
                  <a:srgbClr val="A1D6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2" name="î$ḷiďê">
                  <a:extLst>
                    <a:ext uri="{FF2B5EF4-FFF2-40B4-BE49-F238E27FC236}">
                      <a16:creationId xmlns:a16="http://schemas.microsoft.com/office/drawing/2014/main" id="{71AE87A4-0454-423C-8779-441B884BC232}"/>
                    </a:ext>
                  </a:extLst>
                </p:cNvPr>
                <p:cNvSpPr>
                  <a:spLocks noChangeArrowheads="1"/>
                </p:cNvSpPr>
                <p:nvPr/>
              </p:nvSpPr>
              <p:spPr bwMode="auto">
                <a:xfrm>
                  <a:off x="4478338" y="4741863"/>
                  <a:ext cx="3228975" cy="63500"/>
                </a:xfrm>
                <a:custGeom>
                  <a:avLst/>
                  <a:gdLst>
                    <a:gd name="T0" fmla="*/ 2147483646 w 1294"/>
                    <a:gd name="T1" fmla="*/ 0 h 26"/>
                    <a:gd name="T2" fmla="*/ 2147483646 w 1294"/>
                    <a:gd name="T3" fmla="*/ 0 h 26"/>
                    <a:gd name="T4" fmla="*/ 0 w 1294"/>
                    <a:gd name="T5" fmla="*/ 2147483646 h 26"/>
                    <a:gd name="T6" fmla="*/ 2147483646 w 1294"/>
                    <a:gd name="T7" fmla="*/ 2147483646 h 26"/>
                    <a:gd name="T8" fmla="*/ 2147483646 w 1294"/>
                    <a:gd name="T9" fmla="*/ 2147483646 h 26"/>
                    <a:gd name="T10" fmla="*/ 2147483646 w 1294"/>
                    <a:gd name="T11" fmla="*/ 2147483646 h 26"/>
                    <a:gd name="T12" fmla="*/ 2147483646 w 1294"/>
                    <a:gd name="T13" fmla="*/ 2147483646 h 26"/>
                    <a:gd name="T14" fmla="*/ 2147483646 w 1294"/>
                    <a:gd name="T15" fmla="*/ 2147483646 h 26"/>
                    <a:gd name="T16" fmla="*/ 2147483646 w 129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4" h="26">
                      <a:moveTo>
                        <a:pt x="1265" y="0"/>
                      </a:moveTo>
                      <a:cubicBezTo>
                        <a:pt x="28" y="0"/>
                        <a:pt x="28" y="0"/>
                        <a:pt x="28" y="0"/>
                      </a:cubicBezTo>
                      <a:cubicBezTo>
                        <a:pt x="14" y="0"/>
                        <a:pt x="2" y="11"/>
                        <a:pt x="0" y="26"/>
                      </a:cubicBezTo>
                      <a:cubicBezTo>
                        <a:pt x="4" y="26"/>
                        <a:pt x="4" y="26"/>
                        <a:pt x="4" y="26"/>
                      </a:cubicBezTo>
                      <a:cubicBezTo>
                        <a:pt x="6" y="14"/>
                        <a:pt x="16" y="4"/>
                        <a:pt x="28" y="4"/>
                      </a:cubicBezTo>
                      <a:cubicBezTo>
                        <a:pt x="1265" y="4"/>
                        <a:pt x="1265" y="4"/>
                        <a:pt x="1265" y="4"/>
                      </a:cubicBezTo>
                      <a:cubicBezTo>
                        <a:pt x="1278" y="4"/>
                        <a:pt x="1288" y="14"/>
                        <a:pt x="1290" y="26"/>
                      </a:cubicBezTo>
                      <a:cubicBezTo>
                        <a:pt x="1294" y="26"/>
                        <a:pt x="1294" y="26"/>
                        <a:pt x="1294" y="26"/>
                      </a:cubicBezTo>
                      <a:cubicBezTo>
                        <a:pt x="1292" y="11"/>
                        <a:pt x="1280" y="0"/>
                        <a:pt x="1265" y="0"/>
                      </a:cubicBezTo>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3" name="iSḷîďé">
                  <a:extLst>
                    <a:ext uri="{FF2B5EF4-FFF2-40B4-BE49-F238E27FC236}">
                      <a16:creationId xmlns:a16="http://schemas.microsoft.com/office/drawing/2014/main" id="{B7A407C8-6F01-4D2E-873F-398E5BED4762}"/>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close/>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lnTo>
                        <a:pt x="33"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4" name="išḷïdê">
                  <a:extLst>
                    <a:ext uri="{FF2B5EF4-FFF2-40B4-BE49-F238E27FC236}">
                      <a16:creationId xmlns:a16="http://schemas.microsoft.com/office/drawing/2014/main" id="{F43298BB-C2A4-4D7A-8F09-FE10C2922F54}"/>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5" name="iṣḻiḓê">
                  <a:extLst>
                    <a:ext uri="{FF2B5EF4-FFF2-40B4-BE49-F238E27FC236}">
                      <a16:creationId xmlns:a16="http://schemas.microsoft.com/office/drawing/2014/main" id="{022968F9-2B3A-4E9D-AE7D-9BF1E0D851D9}"/>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6" name="îsľiḓè">
                  <a:extLst>
                    <a:ext uri="{FF2B5EF4-FFF2-40B4-BE49-F238E27FC236}">
                      <a16:creationId xmlns:a16="http://schemas.microsoft.com/office/drawing/2014/main" id="{ACC5D7EB-0C38-4DC1-AA2D-8E63577ED8AF}"/>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7" name="iŝľïḓé">
                  <a:extLst>
                    <a:ext uri="{FF2B5EF4-FFF2-40B4-BE49-F238E27FC236}">
                      <a16:creationId xmlns:a16="http://schemas.microsoft.com/office/drawing/2014/main" id="{2E05D7C3-7BBD-4271-AC9A-AF25B69498DF}"/>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8" name="íṡlïḑé">
                  <a:extLst>
                    <a:ext uri="{FF2B5EF4-FFF2-40B4-BE49-F238E27FC236}">
                      <a16:creationId xmlns:a16="http://schemas.microsoft.com/office/drawing/2014/main" id="{E1B16867-08CE-4213-9885-9F56CE94E82A}"/>
                    </a:ext>
                  </a:extLst>
                </p:cNvPr>
                <p:cNvSpPr>
                  <a:spLocks noChangeArrowheads="1"/>
                </p:cNvSpPr>
                <p:nvPr/>
              </p:nvSpPr>
              <p:spPr bwMode="auto">
                <a:xfrm>
                  <a:off x="4052888" y="5516563"/>
                  <a:ext cx="7938" cy="0"/>
                </a:xfrm>
                <a:custGeom>
                  <a:avLst/>
                  <a:gdLst>
                    <a:gd name="T0" fmla="*/ 2147483646 w 3"/>
                    <a:gd name="T1" fmla="*/ 0 h 1"/>
                    <a:gd name="T2" fmla="*/ 0 w 3"/>
                    <a:gd name="T3" fmla="*/ 0 h 1"/>
                    <a:gd name="T4" fmla="*/ 2147483646 w 3"/>
                    <a:gd name="T5" fmla="*/ 0 h 1"/>
                    <a:gd name="T6" fmla="*/ 2147483646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3" y="0"/>
                      </a:moveTo>
                      <a:cubicBezTo>
                        <a:pt x="2" y="0"/>
                        <a:pt x="1" y="0"/>
                        <a:pt x="0" y="0"/>
                      </a:cubicBezTo>
                      <a:cubicBezTo>
                        <a:pt x="3" y="0"/>
                        <a:pt x="3" y="0"/>
                        <a:pt x="3" y="0"/>
                      </a:cubicBezTo>
                      <a:cubicBezTo>
                        <a:pt x="3" y="0"/>
                        <a:pt x="3" y="0"/>
                        <a:pt x="3" y="0"/>
                      </a:cubicBezTo>
                    </a:path>
                  </a:pathLst>
                </a:custGeom>
                <a:solidFill>
                  <a:srgbClr val="80B1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69" name="ïṣlïďê">
                  <a:extLst>
                    <a:ext uri="{FF2B5EF4-FFF2-40B4-BE49-F238E27FC236}">
                      <a16:creationId xmlns:a16="http://schemas.microsoft.com/office/drawing/2014/main" id="{28067CF3-4E2C-4A96-BB96-9C495308A133}"/>
                    </a:ext>
                  </a:extLst>
                </p:cNvPr>
                <p:cNvSpPr>
                  <a:spLocks noChangeArrowheads="1"/>
                </p:cNvSpPr>
                <p:nvPr/>
              </p:nvSpPr>
              <p:spPr bwMode="auto">
                <a:xfrm>
                  <a:off x="3609976" y="5505450"/>
                  <a:ext cx="450850" cy="11113"/>
                </a:xfrm>
                <a:custGeom>
                  <a:avLst/>
                  <a:gdLst>
                    <a:gd name="T0" fmla="*/ 2147483646 w 181"/>
                    <a:gd name="T1" fmla="*/ 0 h 4"/>
                    <a:gd name="T2" fmla="*/ 2147483646 w 181"/>
                    <a:gd name="T3" fmla="*/ 0 h 4"/>
                    <a:gd name="T4" fmla="*/ 0 w 181"/>
                    <a:gd name="T5" fmla="*/ 2147483646 h 4"/>
                    <a:gd name="T6" fmla="*/ 2147483646 w 181"/>
                    <a:gd name="T7" fmla="*/ 2147483646 h 4"/>
                    <a:gd name="T8" fmla="*/ 2147483646 w 181"/>
                    <a:gd name="T9" fmla="*/ 2147483646 h 4"/>
                    <a:gd name="T10" fmla="*/ 2147483646 w 181"/>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4">
                      <a:moveTo>
                        <a:pt x="160" y="0"/>
                      </a:moveTo>
                      <a:cubicBezTo>
                        <a:pt x="25" y="0"/>
                        <a:pt x="25" y="0"/>
                        <a:pt x="25" y="0"/>
                      </a:cubicBezTo>
                      <a:cubicBezTo>
                        <a:pt x="17" y="0"/>
                        <a:pt x="8" y="1"/>
                        <a:pt x="0" y="4"/>
                      </a:cubicBezTo>
                      <a:cubicBezTo>
                        <a:pt x="178" y="4"/>
                        <a:pt x="178" y="4"/>
                        <a:pt x="178" y="4"/>
                      </a:cubicBezTo>
                      <a:cubicBezTo>
                        <a:pt x="179" y="4"/>
                        <a:pt x="180" y="4"/>
                        <a:pt x="181" y="4"/>
                      </a:cubicBezTo>
                      <a:cubicBezTo>
                        <a:pt x="174" y="1"/>
                        <a:pt x="167" y="0"/>
                        <a:pt x="160" y="0"/>
                      </a:cubicBezTo>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0" name="işļîďê">
                  <a:extLst>
                    <a:ext uri="{FF2B5EF4-FFF2-40B4-BE49-F238E27FC236}">
                      <a16:creationId xmlns:a16="http://schemas.microsoft.com/office/drawing/2014/main" id="{C6F829FD-0478-4D6B-B6F1-7CB099A3FB6B}"/>
                    </a:ext>
                  </a:extLst>
                </p:cNvPr>
                <p:cNvSpPr>
                  <a:spLocks noChangeArrowheads="1"/>
                </p:cNvSpPr>
                <p:nvPr/>
              </p:nvSpPr>
              <p:spPr bwMode="auto">
                <a:xfrm>
                  <a:off x="3519488" y="5516563"/>
                  <a:ext cx="614363" cy="61913"/>
                </a:xfrm>
                <a:custGeom>
                  <a:avLst/>
                  <a:gdLst>
                    <a:gd name="T0" fmla="*/ 2147483646 w 246"/>
                    <a:gd name="T1" fmla="*/ 0 h 25"/>
                    <a:gd name="T2" fmla="*/ 2147483646 w 246"/>
                    <a:gd name="T3" fmla="*/ 0 h 25"/>
                    <a:gd name="T4" fmla="*/ 2147483646 w 246"/>
                    <a:gd name="T5" fmla="*/ 0 h 25"/>
                    <a:gd name="T6" fmla="*/ 0 w 246"/>
                    <a:gd name="T7" fmla="*/ 2147483646 h 25"/>
                    <a:gd name="T8" fmla="*/ 2147483646 w 246"/>
                    <a:gd name="T9" fmla="*/ 2147483646 h 25"/>
                    <a:gd name="T10" fmla="*/ 2147483646 w 246"/>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6" h="25">
                      <a:moveTo>
                        <a:pt x="217" y="0"/>
                      </a:moveTo>
                      <a:cubicBezTo>
                        <a:pt x="214" y="0"/>
                        <a:pt x="214" y="0"/>
                        <a:pt x="214" y="0"/>
                      </a:cubicBezTo>
                      <a:cubicBezTo>
                        <a:pt x="36" y="0"/>
                        <a:pt x="36" y="0"/>
                        <a:pt x="36" y="0"/>
                      </a:cubicBezTo>
                      <a:cubicBezTo>
                        <a:pt x="22" y="5"/>
                        <a:pt x="10" y="13"/>
                        <a:pt x="0" y="25"/>
                      </a:cubicBezTo>
                      <a:cubicBezTo>
                        <a:pt x="246" y="25"/>
                        <a:pt x="246" y="25"/>
                        <a:pt x="246" y="25"/>
                      </a:cubicBezTo>
                      <a:cubicBezTo>
                        <a:pt x="239" y="13"/>
                        <a:pt x="229" y="5"/>
                        <a:pt x="217" y="0"/>
                      </a:cubicBezTo>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1" name="iṩľiḍê">
                  <a:extLst>
                    <a:ext uri="{FF2B5EF4-FFF2-40B4-BE49-F238E27FC236}">
                      <a16:creationId xmlns:a16="http://schemas.microsoft.com/office/drawing/2014/main" id="{684D2409-3BCB-4A68-8307-2EBD8407EC02}"/>
                    </a:ext>
                  </a:extLst>
                </p:cNvPr>
                <p:cNvSpPr>
                  <a:spLocks noChangeArrowheads="1"/>
                </p:cNvSpPr>
                <p:nvPr/>
              </p:nvSpPr>
              <p:spPr bwMode="auto">
                <a:xfrm>
                  <a:off x="8108951" y="3925888"/>
                  <a:ext cx="547688" cy="1905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72" name="íSlíḍe">
                  <a:extLst>
                    <a:ext uri="{FF2B5EF4-FFF2-40B4-BE49-F238E27FC236}">
                      <a16:creationId xmlns:a16="http://schemas.microsoft.com/office/drawing/2014/main" id="{6543D1C1-1F71-4C4E-99AF-811DEC651B7F}"/>
                    </a:ext>
                  </a:extLst>
                </p:cNvPr>
                <p:cNvSpPr>
                  <a:spLocks noChangeArrowheads="1"/>
                </p:cNvSpPr>
                <p:nvPr/>
              </p:nvSpPr>
              <p:spPr bwMode="auto">
                <a:xfrm>
                  <a:off x="8097838" y="3916363"/>
                  <a:ext cx="569913" cy="209550"/>
                </a:xfrm>
                <a:custGeom>
                  <a:avLst/>
                  <a:gdLst>
                    <a:gd name="T0" fmla="*/ 2147483646 w 359"/>
                    <a:gd name="T1" fmla="*/ 2147483646 h 132"/>
                    <a:gd name="T2" fmla="*/ 0 w 359"/>
                    <a:gd name="T3" fmla="*/ 2147483646 h 132"/>
                    <a:gd name="T4" fmla="*/ 0 w 359"/>
                    <a:gd name="T5" fmla="*/ 0 h 132"/>
                    <a:gd name="T6" fmla="*/ 2147483646 w 359"/>
                    <a:gd name="T7" fmla="*/ 0 h 132"/>
                    <a:gd name="T8" fmla="*/ 2147483646 w 359"/>
                    <a:gd name="T9" fmla="*/ 2147483646 h 132"/>
                    <a:gd name="T10" fmla="*/ 2147483646 w 359"/>
                    <a:gd name="T11" fmla="*/ 2147483646 h 132"/>
                    <a:gd name="T12" fmla="*/ 2147483646 w 359"/>
                    <a:gd name="T13" fmla="*/ 2147483646 h 132"/>
                    <a:gd name="T14" fmla="*/ 2147483646 w 359"/>
                    <a:gd name="T15" fmla="*/ 2147483646 h 132"/>
                    <a:gd name="T16" fmla="*/ 2147483646 w 359"/>
                    <a:gd name="T17" fmla="*/ 2147483646 h 132"/>
                    <a:gd name="T18" fmla="*/ 2147483646 w 359"/>
                    <a:gd name="T19" fmla="*/ 2147483646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9" h="132">
                      <a:moveTo>
                        <a:pt x="359" y="132"/>
                      </a:moveTo>
                      <a:lnTo>
                        <a:pt x="0" y="132"/>
                      </a:lnTo>
                      <a:lnTo>
                        <a:pt x="0" y="0"/>
                      </a:lnTo>
                      <a:lnTo>
                        <a:pt x="359" y="0"/>
                      </a:lnTo>
                      <a:lnTo>
                        <a:pt x="359" y="132"/>
                      </a:lnTo>
                      <a:close/>
                      <a:moveTo>
                        <a:pt x="13" y="119"/>
                      </a:moveTo>
                      <a:lnTo>
                        <a:pt x="346" y="119"/>
                      </a:lnTo>
                      <a:lnTo>
                        <a:pt x="346" y="12"/>
                      </a:lnTo>
                      <a:lnTo>
                        <a:pt x="13" y="12"/>
                      </a:lnTo>
                      <a:lnTo>
                        <a:pt x="13" y="11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3" name="iṡ1iḑé">
                  <a:extLst>
                    <a:ext uri="{FF2B5EF4-FFF2-40B4-BE49-F238E27FC236}">
                      <a16:creationId xmlns:a16="http://schemas.microsoft.com/office/drawing/2014/main" id="{828D0457-3215-4143-AD8E-FBF0F275994E}"/>
                    </a:ext>
                  </a:extLst>
                </p:cNvPr>
                <p:cNvSpPr>
                  <a:spLocks noChangeArrowheads="1"/>
                </p:cNvSpPr>
                <p:nvPr/>
              </p:nvSpPr>
              <p:spPr bwMode="auto">
                <a:xfrm>
                  <a:off x="8158163" y="3963988"/>
                  <a:ext cx="446088" cy="114300"/>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74" name="îSḻíde">
                  <a:extLst>
                    <a:ext uri="{FF2B5EF4-FFF2-40B4-BE49-F238E27FC236}">
                      <a16:creationId xmlns:a16="http://schemas.microsoft.com/office/drawing/2014/main" id="{437773C9-CDAE-4ABA-AEB9-6E71709C6AB7}"/>
                    </a:ext>
                  </a:extLst>
                </p:cNvPr>
                <p:cNvSpPr>
                  <a:spLocks noChangeArrowheads="1"/>
                </p:cNvSpPr>
                <p:nvPr/>
              </p:nvSpPr>
              <p:spPr bwMode="auto">
                <a:xfrm>
                  <a:off x="7904163" y="2822575"/>
                  <a:ext cx="960438" cy="957263"/>
                </a:xfrm>
                <a:prstGeom prst="ellipse">
                  <a:avLst/>
                </a:pr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75" name="îšlîdê">
                  <a:extLst>
                    <a:ext uri="{FF2B5EF4-FFF2-40B4-BE49-F238E27FC236}">
                      <a16:creationId xmlns:a16="http://schemas.microsoft.com/office/drawing/2014/main" id="{F307FEF3-45F0-415F-B203-45474F07D225}"/>
                    </a:ext>
                  </a:extLst>
                </p:cNvPr>
                <p:cNvSpPr>
                  <a:spLocks noChangeArrowheads="1"/>
                </p:cNvSpPr>
                <p:nvPr/>
              </p:nvSpPr>
              <p:spPr bwMode="auto">
                <a:xfrm>
                  <a:off x="7893051" y="2811463"/>
                  <a:ext cx="981075" cy="977900"/>
                </a:xfrm>
                <a:custGeom>
                  <a:avLst/>
                  <a:gdLst>
                    <a:gd name="T0" fmla="*/ 2147483646 w 393"/>
                    <a:gd name="T1" fmla="*/ 2147483646 h 392"/>
                    <a:gd name="T2" fmla="*/ 0 w 393"/>
                    <a:gd name="T3" fmla="*/ 2147483646 h 392"/>
                    <a:gd name="T4" fmla="*/ 2147483646 w 393"/>
                    <a:gd name="T5" fmla="*/ 0 h 392"/>
                    <a:gd name="T6" fmla="*/ 2147483646 w 393"/>
                    <a:gd name="T7" fmla="*/ 2147483646 h 392"/>
                    <a:gd name="T8" fmla="*/ 2147483646 w 393"/>
                    <a:gd name="T9" fmla="*/ 2147483646 h 392"/>
                    <a:gd name="T10" fmla="*/ 2147483646 w 393"/>
                    <a:gd name="T11" fmla="*/ 2147483646 h 392"/>
                    <a:gd name="T12" fmla="*/ 2147483646 w 393"/>
                    <a:gd name="T13" fmla="*/ 2147483646 h 392"/>
                    <a:gd name="T14" fmla="*/ 2147483646 w 393"/>
                    <a:gd name="T15" fmla="*/ 2147483646 h 392"/>
                    <a:gd name="T16" fmla="*/ 2147483646 w 393"/>
                    <a:gd name="T17" fmla="*/ 2147483646 h 392"/>
                    <a:gd name="T18" fmla="*/ 2147483646 w 393"/>
                    <a:gd name="T19" fmla="*/ 2147483646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3" h="392">
                      <a:moveTo>
                        <a:pt x="197" y="392"/>
                      </a:moveTo>
                      <a:cubicBezTo>
                        <a:pt x="88" y="392"/>
                        <a:pt x="0" y="304"/>
                        <a:pt x="0" y="196"/>
                      </a:cubicBezTo>
                      <a:cubicBezTo>
                        <a:pt x="0" y="88"/>
                        <a:pt x="88" y="0"/>
                        <a:pt x="197" y="0"/>
                      </a:cubicBezTo>
                      <a:cubicBezTo>
                        <a:pt x="305" y="0"/>
                        <a:pt x="393" y="88"/>
                        <a:pt x="393" y="196"/>
                      </a:cubicBezTo>
                      <a:cubicBezTo>
                        <a:pt x="393" y="304"/>
                        <a:pt x="305" y="392"/>
                        <a:pt x="197" y="392"/>
                      </a:cubicBezTo>
                      <a:close/>
                      <a:moveTo>
                        <a:pt x="197" y="8"/>
                      </a:moveTo>
                      <a:cubicBezTo>
                        <a:pt x="93" y="8"/>
                        <a:pt x="8" y="92"/>
                        <a:pt x="8" y="196"/>
                      </a:cubicBezTo>
                      <a:cubicBezTo>
                        <a:pt x="8" y="300"/>
                        <a:pt x="93" y="384"/>
                        <a:pt x="197" y="384"/>
                      </a:cubicBezTo>
                      <a:cubicBezTo>
                        <a:pt x="300" y="384"/>
                        <a:pt x="385" y="300"/>
                        <a:pt x="385" y="196"/>
                      </a:cubicBezTo>
                      <a:cubicBezTo>
                        <a:pt x="385" y="92"/>
                        <a:pt x="300" y="8"/>
                        <a:pt x="197"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6" name="ïṥḻîḑè">
                  <a:extLst>
                    <a:ext uri="{FF2B5EF4-FFF2-40B4-BE49-F238E27FC236}">
                      <a16:creationId xmlns:a16="http://schemas.microsoft.com/office/drawing/2014/main" id="{F5577728-96A7-4A0D-B5C4-C8E407839CBA}"/>
                    </a:ext>
                  </a:extLst>
                </p:cNvPr>
                <p:cNvSpPr>
                  <a:spLocks noChangeArrowheads="1"/>
                </p:cNvSpPr>
                <p:nvPr/>
              </p:nvSpPr>
              <p:spPr bwMode="auto">
                <a:xfrm>
                  <a:off x="7969251" y="2884488"/>
                  <a:ext cx="830263" cy="830263"/>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77" name="i$ḻîḑé">
                  <a:extLst>
                    <a:ext uri="{FF2B5EF4-FFF2-40B4-BE49-F238E27FC236}">
                      <a16:creationId xmlns:a16="http://schemas.microsoft.com/office/drawing/2014/main" id="{2DAF56B3-44A0-451F-96EE-C504A94B2EE4}"/>
                    </a:ext>
                  </a:extLst>
                </p:cNvPr>
                <p:cNvSpPr>
                  <a:spLocks noChangeArrowheads="1"/>
                </p:cNvSpPr>
                <p:nvPr/>
              </p:nvSpPr>
              <p:spPr bwMode="auto">
                <a:xfrm>
                  <a:off x="7958138" y="2874963"/>
                  <a:ext cx="850900" cy="849313"/>
                </a:xfrm>
                <a:custGeom>
                  <a:avLst/>
                  <a:gdLst>
                    <a:gd name="T0" fmla="*/ 2147483646 w 341"/>
                    <a:gd name="T1" fmla="*/ 2147483646 h 341"/>
                    <a:gd name="T2" fmla="*/ 0 w 341"/>
                    <a:gd name="T3" fmla="*/ 2147483646 h 341"/>
                    <a:gd name="T4" fmla="*/ 2147483646 w 341"/>
                    <a:gd name="T5" fmla="*/ 0 h 341"/>
                    <a:gd name="T6" fmla="*/ 2147483646 w 341"/>
                    <a:gd name="T7" fmla="*/ 2147483646 h 341"/>
                    <a:gd name="T8" fmla="*/ 2147483646 w 341"/>
                    <a:gd name="T9" fmla="*/ 2147483646 h 341"/>
                    <a:gd name="T10" fmla="*/ 2147483646 w 341"/>
                    <a:gd name="T11" fmla="*/ 2147483646 h 341"/>
                    <a:gd name="T12" fmla="*/ 2147483646 w 341"/>
                    <a:gd name="T13" fmla="*/ 2147483646 h 341"/>
                    <a:gd name="T14" fmla="*/ 2147483646 w 341"/>
                    <a:gd name="T15" fmla="*/ 2147483646 h 341"/>
                    <a:gd name="T16" fmla="*/ 2147483646 w 341"/>
                    <a:gd name="T17" fmla="*/ 2147483646 h 341"/>
                    <a:gd name="T18" fmla="*/ 2147483646 w 341"/>
                    <a:gd name="T19" fmla="*/ 2147483646 h 3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41">
                      <a:moveTo>
                        <a:pt x="171" y="341"/>
                      </a:moveTo>
                      <a:cubicBezTo>
                        <a:pt x="77" y="341"/>
                        <a:pt x="0" y="265"/>
                        <a:pt x="0" y="171"/>
                      </a:cubicBezTo>
                      <a:cubicBezTo>
                        <a:pt x="0" y="77"/>
                        <a:pt x="77" y="0"/>
                        <a:pt x="171" y="0"/>
                      </a:cubicBezTo>
                      <a:cubicBezTo>
                        <a:pt x="265" y="0"/>
                        <a:pt x="341" y="77"/>
                        <a:pt x="341" y="171"/>
                      </a:cubicBezTo>
                      <a:cubicBezTo>
                        <a:pt x="341" y="265"/>
                        <a:pt x="265" y="341"/>
                        <a:pt x="171" y="341"/>
                      </a:cubicBezTo>
                      <a:close/>
                      <a:moveTo>
                        <a:pt x="171" y="8"/>
                      </a:moveTo>
                      <a:cubicBezTo>
                        <a:pt x="81" y="8"/>
                        <a:pt x="8" y="81"/>
                        <a:pt x="8" y="171"/>
                      </a:cubicBezTo>
                      <a:cubicBezTo>
                        <a:pt x="8" y="261"/>
                        <a:pt x="81" y="333"/>
                        <a:pt x="171" y="333"/>
                      </a:cubicBezTo>
                      <a:cubicBezTo>
                        <a:pt x="260" y="333"/>
                        <a:pt x="333" y="261"/>
                        <a:pt x="333" y="171"/>
                      </a:cubicBezTo>
                      <a:cubicBezTo>
                        <a:pt x="333" y="81"/>
                        <a:pt x="260" y="8"/>
                        <a:pt x="171"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8" name="íṣ1ïḓé">
                  <a:extLst>
                    <a:ext uri="{FF2B5EF4-FFF2-40B4-BE49-F238E27FC236}">
                      <a16:creationId xmlns:a16="http://schemas.microsoft.com/office/drawing/2014/main" id="{A1D44EAA-86CE-44A8-997B-DB047AE69273}"/>
                    </a:ext>
                  </a:extLst>
                </p:cNvPr>
                <p:cNvSpPr>
                  <a:spLocks noChangeArrowheads="1"/>
                </p:cNvSpPr>
                <p:nvPr/>
              </p:nvSpPr>
              <p:spPr bwMode="auto">
                <a:xfrm>
                  <a:off x="8061326" y="3106738"/>
                  <a:ext cx="646113" cy="331788"/>
                </a:xfrm>
                <a:custGeom>
                  <a:avLst/>
                  <a:gdLst>
                    <a:gd name="T0" fmla="*/ 2147483646 w 259"/>
                    <a:gd name="T1" fmla="*/ 2147483646 h 133"/>
                    <a:gd name="T2" fmla="*/ 2147483646 w 259"/>
                    <a:gd name="T3" fmla="*/ 2147483646 h 133"/>
                    <a:gd name="T4" fmla="*/ 2147483646 w 259"/>
                    <a:gd name="T5" fmla="*/ 2147483646 h 133"/>
                    <a:gd name="T6" fmla="*/ 2147483646 w 259"/>
                    <a:gd name="T7" fmla="*/ 2147483646 h 133"/>
                    <a:gd name="T8" fmla="*/ 0 w 259"/>
                    <a:gd name="T9" fmla="*/ 2147483646 h 133"/>
                    <a:gd name="T10" fmla="*/ 0 w 259"/>
                    <a:gd name="T11" fmla="*/ 2147483646 h 133"/>
                    <a:gd name="T12" fmla="*/ 2147483646 w 259"/>
                    <a:gd name="T13" fmla="*/ 2147483646 h 133"/>
                    <a:gd name="T14" fmla="*/ 2147483646 w 259"/>
                    <a:gd name="T15" fmla="*/ 2147483646 h 133"/>
                    <a:gd name="T16" fmla="*/ 2147483646 w 259"/>
                    <a:gd name="T17" fmla="*/ 2147483646 h 133"/>
                    <a:gd name="T18" fmla="*/ 2147483646 w 259"/>
                    <a:gd name="T19" fmla="*/ 2147483646 h 133"/>
                    <a:gd name="T20" fmla="*/ 2147483646 w 259"/>
                    <a:gd name="T21" fmla="*/ 0 h 133"/>
                    <a:gd name="T22" fmla="*/ 2147483646 w 259"/>
                    <a:gd name="T23" fmla="*/ 0 h 133"/>
                    <a:gd name="T24" fmla="*/ 2147483646 w 259"/>
                    <a:gd name="T25" fmla="*/ 2147483646 h 133"/>
                    <a:gd name="T26" fmla="*/ 2147483646 w 259"/>
                    <a:gd name="T27" fmla="*/ 2147483646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133">
                      <a:moveTo>
                        <a:pt x="259" y="29"/>
                      </a:moveTo>
                      <a:cubicBezTo>
                        <a:pt x="259" y="110"/>
                        <a:pt x="259" y="110"/>
                        <a:pt x="259" y="110"/>
                      </a:cubicBezTo>
                      <a:cubicBezTo>
                        <a:pt x="259" y="123"/>
                        <a:pt x="249" y="133"/>
                        <a:pt x="236" y="133"/>
                      </a:cubicBezTo>
                      <a:cubicBezTo>
                        <a:pt x="23" y="133"/>
                        <a:pt x="23" y="133"/>
                        <a:pt x="23" y="133"/>
                      </a:cubicBezTo>
                      <a:cubicBezTo>
                        <a:pt x="10" y="133"/>
                        <a:pt x="0" y="123"/>
                        <a:pt x="0" y="110"/>
                      </a:cubicBezTo>
                      <a:cubicBezTo>
                        <a:pt x="0" y="89"/>
                        <a:pt x="0" y="89"/>
                        <a:pt x="0" y="89"/>
                      </a:cubicBezTo>
                      <a:cubicBezTo>
                        <a:pt x="0" y="86"/>
                        <a:pt x="0" y="83"/>
                        <a:pt x="1" y="80"/>
                      </a:cubicBezTo>
                      <a:cubicBezTo>
                        <a:pt x="2" y="68"/>
                        <a:pt x="4" y="57"/>
                        <a:pt x="9" y="46"/>
                      </a:cubicBezTo>
                      <a:cubicBezTo>
                        <a:pt x="12" y="39"/>
                        <a:pt x="15" y="32"/>
                        <a:pt x="17" y="24"/>
                      </a:cubicBezTo>
                      <a:cubicBezTo>
                        <a:pt x="17" y="23"/>
                        <a:pt x="17" y="22"/>
                        <a:pt x="18" y="21"/>
                      </a:cubicBezTo>
                      <a:cubicBezTo>
                        <a:pt x="21" y="9"/>
                        <a:pt x="32" y="0"/>
                        <a:pt x="45" y="0"/>
                      </a:cubicBezTo>
                      <a:cubicBezTo>
                        <a:pt x="230" y="0"/>
                        <a:pt x="230" y="0"/>
                        <a:pt x="230" y="0"/>
                      </a:cubicBezTo>
                      <a:cubicBezTo>
                        <a:pt x="244" y="0"/>
                        <a:pt x="256" y="10"/>
                        <a:pt x="258" y="24"/>
                      </a:cubicBezTo>
                      <a:cubicBezTo>
                        <a:pt x="259" y="25"/>
                        <a:pt x="259" y="27"/>
                        <a:pt x="259" y="29"/>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79" name="îşľïdê">
                  <a:extLst>
                    <a:ext uri="{FF2B5EF4-FFF2-40B4-BE49-F238E27FC236}">
                      <a16:creationId xmlns:a16="http://schemas.microsoft.com/office/drawing/2014/main" id="{7B0381B0-53E2-465C-97EF-2E88A17358B4}"/>
                    </a:ext>
                  </a:extLst>
                </p:cNvPr>
                <p:cNvSpPr>
                  <a:spLocks noChangeArrowheads="1"/>
                </p:cNvSpPr>
                <p:nvPr/>
              </p:nvSpPr>
              <p:spPr bwMode="auto">
                <a:xfrm>
                  <a:off x="8050213" y="3095625"/>
                  <a:ext cx="666750" cy="352425"/>
                </a:xfrm>
                <a:custGeom>
                  <a:avLst/>
                  <a:gdLst>
                    <a:gd name="T0" fmla="*/ 2147483646 w 267"/>
                    <a:gd name="T1" fmla="*/ 2147483646 h 141"/>
                    <a:gd name="T2" fmla="*/ 2147483646 w 267"/>
                    <a:gd name="T3" fmla="*/ 2147483646 h 141"/>
                    <a:gd name="T4" fmla="*/ 0 w 267"/>
                    <a:gd name="T5" fmla="*/ 2147483646 h 141"/>
                    <a:gd name="T6" fmla="*/ 0 w 267"/>
                    <a:gd name="T7" fmla="*/ 2147483646 h 141"/>
                    <a:gd name="T8" fmla="*/ 2147483646 w 267"/>
                    <a:gd name="T9" fmla="*/ 2147483646 h 141"/>
                    <a:gd name="T10" fmla="*/ 2147483646 w 267"/>
                    <a:gd name="T11" fmla="*/ 2147483646 h 141"/>
                    <a:gd name="T12" fmla="*/ 2147483646 w 267"/>
                    <a:gd name="T13" fmla="*/ 2147483646 h 141"/>
                    <a:gd name="T14" fmla="*/ 2147483646 w 267"/>
                    <a:gd name="T15" fmla="*/ 2147483646 h 141"/>
                    <a:gd name="T16" fmla="*/ 2147483646 w 267"/>
                    <a:gd name="T17" fmla="*/ 0 h 141"/>
                    <a:gd name="T18" fmla="*/ 2147483646 w 267"/>
                    <a:gd name="T19" fmla="*/ 0 h 141"/>
                    <a:gd name="T20" fmla="*/ 2147483646 w 267"/>
                    <a:gd name="T21" fmla="*/ 2147483646 h 141"/>
                    <a:gd name="T22" fmla="*/ 2147483646 w 267"/>
                    <a:gd name="T23" fmla="*/ 2147483646 h 141"/>
                    <a:gd name="T24" fmla="*/ 2147483646 w 267"/>
                    <a:gd name="T25" fmla="*/ 2147483646 h 141"/>
                    <a:gd name="T26" fmla="*/ 2147483646 w 267"/>
                    <a:gd name="T27" fmla="*/ 2147483646 h 141"/>
                    <a:gd name="T28" fmla="*/ 2147483646 w 267"/>
                    <a:gd name="T29" fmla="*/ 2147483646 h 141"/>
                    <a:gd name="T30" fmla="*/ 2147483646 w 267"/>
                    <a:gd name="T31" fmla="*/ 2147483646 h 141"/>
                    <a:gd name="T32" fmla="*/ 2147483646 w 267"/>
                    <a:gd name="T33" fmla="*/ 2147483646 h 141"/>
                    <a:gd name="T34" fmla="*/ 2147483646 w 267"/>
                    <a:gd name="T35" fmla="*/ 2147483646 h 141"/>
                    <a:gd name="T36" fmla="*/ 2147483646 w 267"/>
                    <a:gd name="T37" fmla="*/ 2147483646 h 141"/>
                    <a:gd name="T38" fmla="*/ 2147483646 w 267"/>
                    <a:gd name="T39" fmla="*/ 2147483646 h 141"/>
                    <a:gd name="T40" fmla="*/ 2147483646 w 267"/>
                    <a:gd name="T41" fmla="*/ 2147483646 h 141"/>
                    <a:gd name="T42" fmla="*/ 2147483646 w 267"/>
                    <a:gd name="T43" fmla="*/ 2147483646 h 141"/>
                    <a:gd name="T44" fmla="*/ 2147483646 w 267"/>
                    <a:gd name="T45" fmla="*/ 2147483646 h 141"/>
                    <a:gd name="T46" fmla="*/ 2147483646 w 267"/>
                    <a:gd name="T47" fmla="*/ 2147483646 h 141"/>
                    <a:gd name="T48" fmla="*/ 2147483646 w 267"/>
                    <a:gd name="T49" fmla="*/ 2147483646 h 141"/>
                    <a:gd name="T50" fmla="*/ 2147483646 w 267"/>
                    <a:gd name="T51" fmla="*/ 2147483646 h 141"/>
                    <a:gd name="T52" fmla="*/ 2147483646 w 267"/>
                    <a:gd name="T53" fmla="*/ 2147483646 h 141"/>
                    <a:gd name="T54" fmla="*/ 2147483646 w 267"/>
                    <a:gd name="T55" fmla="*/ 2147483646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141">
                      <a:moveTo>
                        <a:pt x="240" y="141"/>
                      </a:moveTo>
                      <a:cubicBezTo>
                        <a:pt x="27" y="141"/>
                        <a:pt x="27" y="141"/>
                        <a:pt x="27" y="141"/>
                      </a:cubicBezTo>
                      <a:cubicBezTo>
                        <a:pt x="12" y="141"/>
                        <a:pt x="0" y="129"/>
                        <a:pt x="0" y="114"/>
                      </a:cubicBezTo>
                      <a:cubicBezTo>
                        <a:pt x="0" y="93"/>
                        <a:pt x="0" y="93"/>
                        <a:pt x="0" y="93"/>
                      </a:cubicBezTo>
                      <a:cubicBezTo>
                        <a:pt x="0" y="90"/>
                        <a:pt x="0" y="87"/>
                        <a:pt x="1" y="84"/>
                      </a:cubicBezTo>
                      <a:cubicBezTo>
                        <a:pt x="2" y="72"/>
                        <a:pt x="4" y="60"/>
                        <a:pt x="9" y="49"/>
                      </a:cubicBezTo>
                      <a:cubicBezTo>
                        <a:pt x="12" y="42"/>
                        <a:pt x="14" y="35"/>
                        <a:pt x="17" y="27"/>
                      </a:cubicBezTo>
                      <a:cubicBezTo>
                        <a:pt x="17" y="26"/>
                        <a:pt x="18" y="25"/>
                        <a:pt x="18" y="24"/>
                      </a:cubicBezTo>
                      <a:cubicBezTo>
                        <a:pt x="22" y="10"/>
                        <a:pt x="35" y="0"/>
                        <a:pt x="49" y="0"/>
                      </a:cubicBezTo>
                      <a:cubicBezTo>
                        <a:pt x="234" y="0"/>
                        <a:pt x="234" y="0"/>
                        <a:pt x="234" y="0"/>
                      </a:cubicBezTo>
                      <a:cubicBezTo>
                        <a:pt x="250" y="0"/>
                        <a:pt x="264" y="11"/>
                        <a:pt x="266" y="27"/>
                      </a:cubicBezTo>
                      <a:cubicBezTo>
                        <a:pt x="267" y="29"/>
                        <a:pt x="267" y="31"/>
                        <a:pt x="267" y="33"/>
                      </a:cubicBezTo>
                      <a:cubicBezTo>
                        <a:pt x="267" y="114"/>
                        <a:pt x="267" y="114"/>
                        <a:pt x="267" y="114"/>
                      </a:cubicBezTo>
                      <a:cubicBezTo>
                        <a:pt x="267" y="129"/>
                        <a:pt x="255" y="141"/>
                        <a:pt x="240" y="141"/>
                      </a:cubicBezTo>
                      <a:close/>
                      <a:moveTo>
                        <a:pt x="49" y="8"/>
                      </a:moveTo>
                      <a:cubicBezTo>
                        <a:pt x="38" y="8"/>
                        <a:pt x="29" y="15"/>
                        <a:pt x="26" y="26"/>
                      </a:cubicBezTo>
                      <a:cubicBezTo>
                        <a:pt x="25" y="27"/>
                        <a:pt x="25" y="28"/>
                        <a:pt x="25" y="29"/>
                      </a:cubicBezTo>
                      <a:cubicBezTo>
                        <a:pt x="22" y="36"/>
                        <a:pt x="20" y="44"/>
                        <a:pt x="17" y="52"/>
                      </a:cubicBezTo>
                      <a:cubicBezTo>
                        <a:pt x="12" y="62"/>
                        <a:pt x="9" y="73"/>
                        <a:pt x="9" y="84"/>
                      </a:cubicBezTo>
                      <a:cubicBezTo>
                        <a:pt x="8" y="87"/>
                        <a:pt x="8" y="90"/>
                        <a:pt x="8" y="93"/>
                      </a:cubicBezTo>
                      <a:cubicBezTo>
                        <a:pt x="8" y="114"/>
                        <a:pt x="8" y="114"/>
                        <a:pt x="8" y="114"/>
                      </a:cubicBezTo>
                      <a:cubicBezTo>
                        <a:pt x="8" y="125"/>
                        <a:pt x="17" y="133"/>
                        <a:pt x="27" y="133"/>
                      </a:cubicBezTo>
                      <a:cubicBezTo>
                        <a:pt x="240" y="133"/>
                        <a:pt x="240" y="133"/>
                        <a:pt x="240" y="133"/>
                      </a:cubicBezTo>
                      <a:cubicBezTo>
                        <a:pt x="250" y="133"/>
                        <a:pt x="259" y="125"/>
                        <a:pt x="259" y="114"/>
                      </a:cubicBezTo>
                      <a:cubicBezTo>
                        <a:pt x="259" y="33"/>
                        <a:pt x="259" y="33"/>
                        <a:pt x="259" y="33"/>
                      </a:cubicBezTo>
                      <a:cubicBezTo>
                        <a:pt x="259" y="31"/>
                        <a:pt x="259" y="30"/>
                        <a:pt x="259" y="29"/>
                      </a:cubicBezTo>
                      <a:cubicBezTo>
                        <a:pt x="256" y="17"/>
                        <a:pt x="246" y="8"/>
                        <a:pt x="234" y="8"/>
                      </a:cubicBezTo>
                      <a:lnTo>
                        <a:pt x="49"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80" name="ïşliḍé">
                  <a:extLst>
                    <a:ext uri="{FF2B5EF4-FFF2-40B4-BE49-F238E27FC236}">
                      <a16:creationId xmlns:a16="http://schemas.microsoft.com/office/drawing/2014/main" id="{D5C08419-4790-4769-A995-090648BF4E53}"/>
                    </a:ext>
                  </a:extLst>
                </p:cNvPr>
                <p:cNvSpPr>
                  <a:spLocks noChangeArrowheads="1"/>
                </p:cNvSpPr>
                <p:nvPr/>
              </p:nvSpPr>
              <p:spPr bwMode="auto">
                <a:xfrm>
                  <a:off x="815340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81" name="îŝ1íḑê">
                  <a:extLst>
                    <a:ext uri="{FF2B5EF4-FFF2-40B4-BE49-F238E27FC236}">
                      <a16:creationId xmlns:a16="http://schemas.microsoft.com/office/drawing/2014/main" id="{AC9C838E-1E0B-4E6D-8073-67406441689B}"/>
                    </a:ext>
                  </a:extLst>
                </p:cNvPr>
                <p:cNvSpPr>
                  <a:spLocks noChangeArrowheads="1"/>
                </p:cNvSpPr>
                <p:nvPr/>
              </p:nvSpPr>
              <p:spPr bwMode="auto">
                <a:xfrm>
                  <a:off x="814387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8" y="57"/>
                      </a:moveTo>
                      <a:cubicBezTo>
                        <a:pt x="12" y="57"/>
                        <a:pt x="0" y="44"/>
                        <a:pt x="0" y="28"/>
                      </a:cubicBezTo>
                      <a:cubicBezTo>
                        <a:pt x="0" y="13"/>
                        <a:pt x="12" y="0"/>
                        <a:pt x="28" y="0"/>
                      </a:cubicBezTo>
                      <a:cubicBezTo>
                        <a:pt x="44" y="0"/>
                        <a:pt x="57" y="13"/>
                        <a:pt x="57" y="28"/>
                      </a:cubicBezTo>
                      <a:cubicBezTo>
                        <a:pt x="57" y="44"/>
                        <a:pt x="44" y="57"/>
                        <a:pt x="28" y="57"/>
                      </a:cubicBezTo>
                      <a:close/>
                      <a:moveTo>
                        <a:pt x="28" y="8"/>
                      </a:moveTo>
                      <a:cubicBezTo>
                        <a:pt x="17" y="8"/>
                        <a:pt x="8" y="17"/>
                        <a:pt x="8" y="28"/>
                      </a:cubicBezTo>
                      <a:cubicBezTo>
                        <a:pt x="8" y="40"/>
                        <a:pt x="17" y="49"/>
                        <a:pt x="28" y="49"/>
                      </a:cubicBezTo>
                      <a:cubicBezTo>
                        <a:pt x="39" y="49"/>
                        <a:pt x="49" y="40"/>
                        <a:pt x="49" y="28"/>
                      </a:cubicBezTo>
                      <a:cubicBezTo>
                        <a:pt x="49" y="17"/>
                        <a:pt x="39" y="8"/>
                        <a:pt x="28"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82" name="íṥḷïďè">
                  <a:extLst>
                    <a:ext uri="{FF2B5EF4-FFF2-40B4-BE49-F238E27FC236}">
                      <a16:creationId xmlns:a16="http://schemas.microsoft.com/office/drawing/2014/main" id="{FF6A8549-F321-470B-846C-C6F0803D189E}"/>
                    </a:ext>
                  </a:extLst>
                </p:cNvPr>
                <p:cNvSpPr>
                  <a:spLocks noChangeArrowheads="1"/>
                </p:cNvSpPr>
                <p:nvPr/>
              </p:nvSpPr>
              <p:spPr bwMode="auto">
                <a:xfrm>
                  <a:off x="851535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83" name="îsľíďé">
                  <a:extLst>
                    <a:ext uri="{FF2B5EF4-FFF2-40B4-BE49-F238E27FC236}">
                      <a16:creationId xmlns:a16="http://schemas.microsoft.com/office/drawing/2014/main" id="{FD08C291-0CD1-4324-9144-4CE0B248832C}"/>
                    </a:ext>
                  </a:extLst>
                </p:cNvPr>
                <p:cNvSpPr>
                  <a:spLocks noChangeArrowheads="1"/>
                </p:cNvSpPr>
                <p:nvPr/>
              </p:nvSpPr>
              <p:spPr bwMode="auto">
                <a:xfrm>
                  <a:off x="850582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9" y="57"/>
                      </a:moveTo>
                      <a:cubicBezTo>
                        <a:pt x="13" y="57"/>
                        <a:pt x="0" y="44"/>
                        <a:pt x="0" y="28"/>
                      </a:cubicBezTo>
                      <a:cubicBezTo>
                        <a:pt x="0" y="13"/>
                        <a:pt x="13" y="0"/>
                        <a:pt x="29" y="0"/>
                      </a:cubicBezTo>
                      <a:cubicBezTo>
                        <a:pt x="44" y="0"/>
                        <a:pt x="57" y="13"/>
                        <a:pt x="57" y="28"/>
                      </a:cubicBezTo>
                      <a:cubicBezTo>
                        <a:pt x="57" y="44"/>
                        <a:pt x="44" y="57"/>
                        <a:pt x="29" y="57"/>
                      </a:cubicBezTo>
                      <a:close/>
                      <a:moveTo>
                        <a:pt x="29" y="8"/>
                      </a:moveTo>
                      <a:cubicBezTo>
                        <a:pt x="17" y="8"/>
                        <a:pt x="8" y="17"/>
                        <a:pt x="8" y="28"/>
                      </a:cubicBezTo>
                      <a:cubicBezTo>
                        <a:pt x="8" y="40"/>
                        <a:pt x="17" y="49"/>
                        <a:pt x="29" y="49"/>
                      </a:cubicBezTo>
                      <a:cubicBezTo>
                        <a:pt x="40" y="49"/>
                        <a:pt x="49" y="40"/>
                        <a:pt x="49" y="28"/>
                      </a:cubicBezTo>
                      <a:cubicBezTo>
                        <a:pt x="49" y="17"/>
                        <a:pt x="40" y="8"/>
                        <a:pt x="2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84" name="iṣ1îďe">
                  <a:extLst>
                    <a:ext uri="{FF2B5EF4-FFF2-40B4-BE49-F238E27FC236}">
                      <a16:creationId xmlns:a16="http://schemas.microsoft.com/office/drawing/2014/main" id="{F6B14D05-AB49-4E94-9D69-0466B015D8AA}"/>
                    </a:ext>
                  </a:extLst>
                </p:cNvPr>
                <p:cNvSpPr>
                  <a:spLocks noChangeArrowheads="1"/>
                </p:cNvSpPr>
                <p:nvPr/>
              </p:nvSpPr>
              <p:spPr bwMode="auto">
                <a:xfrm>
                  <a:off x="8551863" y="3409950"/>
                  <a:ext cx="47625"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85" name="íšļiḓé">
                  <a:extLst>
                    <a:ext uri="{FF2B5EF4-FFF2-40B4-BE49-F238E27FC236}">
                      <a16:creationId xmlns:a16="http://schemas.microsoft.com/office/drawing/2014/main" id="{8F7F762F-280D-4E3F-811F-7D538C40217E}"/>
                    </a:ext>
                  </a:extLst>
                </p:cNvPr>
                <p:cNvSpPr>
                  <a:spLocks noChangeArrowheads="1"/>
                </p:cNvSpPr>
                <p:nvPr/>
              </p:nvSpPr>
              <p:spPr bwMode="auto">
                <a:xfrm>
                  <a:off x="8542338" y="3400425"/>
                  <a:ext cx="68263" cy="66675"/>
                </a:xfrm>
                <a:custGeom>
                  <a:avLst/>
                  <a:gdLst>
                    <a:gd name="T0" fmla="*/ 2147483646 w 27"/>
                    <a:gd name="T1" fmla="*/ 2147483646 h 27"/>
                    <a:gd name="T2" fmla="*/ 0 w 27"/>
                    <a:gd name="T3" fmla="*/ 2147483646 h 27"/>
                    <a:gd name="T4" fmla="*/ 2147483646 w 27"/>
                    <a:gd name="T5" fmla="*/ 0 h 27"/>
                    <a:gd name="T6" fmla="*/ 2147483646 w 27"/>
                    <a:gd name="T7" fmla="*/ 2147483646 h 27"/>
                    <a:gd name="T8" fmla="*/ 2147483646 w 27"/>
                    <a:gd name="T9" fmla="*/ 2147483646 h 27"/>
                    <a:gd name="T10" fmla="*/ 2147483646 w 27"/>
                    <a:gd name="T11" fmla="*/ 2147483646 h 27"/>
                    <a:gd name="T12" fmla="*/ 2147483646 w 27"/>
                    <a:gd name="T13" fmla="*/ 2147483646 h 27"/>
                    <a:gd name="T14" fmla="*/ 2147483646 w 27"/>
                    <a:gd name="T15" fmla="*/ 2147483646 h 27"/>
                    <a:gd name="T16" fmla="*/ 2147483646 w 27"/>
                    <a:gd name="T17" fmla="*/ 2147483646 h 27"/>
                    <a:gd name="T18" fmla="*/ 2147483646 w 27"/>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7">
                      <a:moveTo>
                        <a:pt x="14" y="27"/>
                      </a:moveTo>
                      <a:cubicBezTo>
                        <a:pt x="6" y="27"/>
                        <a:pt x="0" y="21"/>
                        <a:pt x="0" y="13"/>
                      </a:cubicBezTo>
                      <a:cubicBezTo>
                        <a:pt x="0" y="6"/>
                        <a:pt x="6" y="0"/>
                        <a:pt x="14" y="0"/>
                      </a:cubicBezTo>
                      <a:cubicBezTo>
                        <a:pt x="21" y="0"/>
                        <a:pt x="27" y="6"/>
                        <a:pt x="27" y="13"/>
                      </a:cubicBezTo>
                      <a:cubicBezTo>
                        <a:pt x="27" y="21"/>
                        <a:pt x="21" y="27"/>
                        <a:pt x="14" y="27"/>
                      </a:cubicBezTo>
                      <a:close/>
                      <a:moveTo>
                        <a:pt x="14" y="8"/>
                      </a:moveTo>
                      <a:cubicBezTo>
                        <a:pt x="11" y="8"/>
                        <a:pt x="8" y="10"/>
                        <a:pt x="8" y="13"/>
                      </a:cubicBezTo>
                      <a:cubicBezTo>
                        <a:pt x="8" y="16"/>
                        <a:pt x="11" y="19"/>
                        <a:pt x="14" y="19"/>
                      </a:cubicBezTo>
                      <a:cubicBezTo>
                        <a:pt x="17" y="19"/>
                        <a:pt x="19" y="16"/>
                        <a:pt x="19" y="13"/>
                      </a:cubicBezTo>
                      <a:cubicBezTo>
                        <a:pt x="19" y="10"/>
                        <a:pt x="17" y="8"/>
                        <a:pt x="14"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86" name="ïSḷíďê">
                  <a:extLst>
                    <a:ext uri="{FF2B5EF4-FFF2-40B4-BE49-F238E27FC236}">
                      <a16:creationId xmlns:a16="http://schemas.microsoft.com/office/drawing/2014/main" id="{4E889FA2-5188-4542-BD22-2474D3DEC1D5}"/>
                    </a:ext>
                  </a:extLst>
                </p:cNvPr>
                <p:cNvSpPr>
                  <a:spLocks noChangeArrowheads="1"/>
                </p:cNvSpPr>
                <p:nvPr/>
              </p:nvSpPr>
              <p:spPr bwMode="auto">
                <a:xfrm>
                  <a:off x="8189913" y="3409950"/>
                  <a:ext cx="46038"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87" name="îS1íḑe">
                  <a:extLst>
                    <a:ext uri="{FF2B5EF4-FFF2-40B4-BE49-F238E27FC236}">
                      <a16:creationId xmlns:a16="http://schemas.microsoft.com/office/drawing/2014/main" id="{63990CE7-2F3C-4243-8CE9-E92825BF26BF}"/>
                    </a:ext>
                  </a:extLst>
                </p:cNvPr>
                <p:cNvSpPr>
                  <a:spLocks noChangeArrowheads="1"/>
                </p:cNvSpPr>
                <p:nvPr/>
              </p:nvSpPr>
              <p:spPr bwMode="auto">
                <a:xfrm>
                  <a:off x="8180388" y="3400425"/>
                  <a:ext cx="65088" cy="66675"/>
                </a:xfrm>
                <a:custGeom>
                  <a:avLst/>
                  <a:gdLst>
                    <a:gd name="T0" fmla="*/ 2147483646 w 26"/>
                    <a:gd name="T1" fmla="*/ 2147483646 h 27"/>
                    <a:gd name="T2" fmla="*/ 0 w 26"/>
                    <a:gd name="T3" fmla="*/ 2147483646 h 27"/>
                    <a:gd name="T4" fmla="*/ 2147483646 w 26"/>
                    <a:gd name="T5" fmla="*/ 0 h 27"/>
                    <a:gd name="T6" fmla="*/ 2147483646 w 26"/>
                    <a:gd name="T7" fmla="*/ 2147483646 h 27"/>
                    <a:gd name="T8" fmla="*/ 2147483646 w 26"/>
                    <a:gd name="T9" fmla="*/ 2147483646 h 27"/>
                    <a:gd name="T10" fmla="*/ 2147483646 w 26"/>
                    <a:gd name="T11" fmla="*/ 2147483646 h 27"/>
                    <a:gd name="T12" fmla="*/ 2147483646 w 26"/>
                    <a:gd name="T13" fmla="*/ 2147483646 h 27"/>
                    <a:gd name="T14" fmla="*/ 2147483646 w 26"/>
                    <a:gd name="T15" fmla="*/ 2147483646 h 27"/>
                    <a:gd name="T16" fmla="*/ 2147483646 w 26"/>
                    <a:gd name="T17" fmla="*/ 2147483646 h 27"/>
                    <a:gd name="T18" fmla="*/ 2147483646 w 26"/>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7">
                      <a:moveTo>
                        <a:pt x="13" y="27"/>
                      </a:moveTo>
                      <a:cubicBezTo>
                        <a:pt x="6" y="27"/>
                        <a:pt x="0" y="21"/>
                        <a:pt x="0" y="13"/>
                      </a:cubicBezTo>
                      <a:cubicBezTo>
                        <a:pt x="0" y="6"/>
                        <a:pt x="6" y="0"/>
                        <a:pt x="13" y="0"/>
                      </a:cubicBezTo>
                      <a:cubicBezTo>
                        <a:pt x="20" y="0"/>
                        <a:pt x="26" y="6"/>
                        <a:pt x="26" y="13"/>
                      </a:cubicBezTo>
                      <a:cubicBezTo>
                        <a:pt x="26" y="21"/>
                        <a:pt x="20" y="27"/>
                        <a:pt x="13" y="27"/>
                      </a:cubicBezTo>
                      <a:close/>
                      <a:moveTo>
                        <a:pt x="13" y="8"/>
                      </a:moveTo>
                      <a:cubicBezTo>
                        <a:pt x="10" y="8"/>
                        <a:pt x="8" y="10"/>
                        <a:pt x="8" y="13"/>
                      </a:cubicBezTo>
                      <a:cubicBezTo>
                        <a:pt x="8" y="16"/>
                        <a:pt x="10" y="19"/>
                        <a:pt x="13" y="19"/>
                      </a:cubicBezTo>
                      <a:cubicBezTo>
                        <a:pt x="16" y="19"/>
                        <a:pt x="18" y="16"/>
                        <a:pt x="18" y="13"/>
                      </a:cubicBezTo>
                      <a:cubicBezTo>
                        <a:pt x="18" y="10"/>
                        <a:pt x="16" y="8"/>
                        <a:pt x="13"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88" name="ïş1idê">
                  <a:extLst>
                    <a:ext uri="{FF2B5EF4-FFF2-40B4-BE49-F238E27FC236}">
                      <a16:creationId xmlns:a16="http://schemas.microsoft.com/office/drawing/2014/main" id="{8EA67C19-7EA3-43CA-A18E-302390621F08}"/>
                    </a:ext>
                  </a:extLst>
                </p:cNvPr>
                <p:cNvSpPr>
                  <a:spLocks noChangeArrowheads="1"/>
                </p:cNvSpPr>
                <p:nvPr/>
              </p:nvSpPr>
              <p:spPr bwMode="auto">
                <a:xfrm>
                  <a:off x="8213726" y="3165475"/>
                  <a:ext cx="174625"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89" name="íṡ1ïdê">
                  <a:extLst>
                    <a:ext uri="{FF2B5EF4-FFF2-40B4-BE49-F238E27FC236}">
                      <a16:creationId xmlns:a16="http://schemas.microsoft.com/office/drawing/2014/main" id="{687D6F2A-13F9-49A8-A71F-A6D391BF0D10}"/>
                    </a:ext>
                  </a:extLst>
                </p:cNvPr>
                <p:cNvSpPr>
                  <a:spLocks noChangeArrowheads="1"/>
                </p:cNvSpPr>
                <p:nvPr/>
              </p:nvSpPr>
              <p:spPr bwMode="auto">
                <a:xfrm>
                  <a:off x="8202613" y="3155950"/>
                  <a:ext cx="195263" cy="160338"/>
                </a:xfrm>
                <a:custGeom>
                  <a:avLst/>
                  <a:gdLst>
                    <a:gd name="T0" fmla="*/ 2147483646 w 123"/>
                    <a:gd name="T1" fmla="*/ 2147483646 h 101"/>
                    <a:gd name="T2" fmla="*/ 0 w 123"/>
                    <a:gd name="T3" fmla="*/ 2147483646 h 101"/>
                    <a:gd name="T4" fmla="*/ 0 w 123"/>
                    <a:gd name="T5" fmla="*/ 0 h 101"/>
                    <a:gd name="T6" fmla="*/ 2147483646 w 123"/>
                    <a:gd name="T7" fmla="*/ 0 h 101"/>
                    <a:gd name="T8" fmla="*/ 2147483646 w 123"/>
                    <a:gd name="T9" fmla="*/ 2147483646 h 101"/>
                    <a:gd name="T10" fmla="*/ 2147483646 w 123"/>
                    <a:gd name="T11" fmla="*/ 2147483646 h 101"/>
                    <a:gd name="T12" fmla="*/ 2147483646 w 123"/>
                    <a:gd name="T13" fmla="*/ 2147483646 h 101"/>
                    <a:gd name="T14" fmla="*/ 2147483646 w 123"/>
                    <a:gd name="T15" fmla="*/ 2147483646 h 101"/>
                    <a:gd name="T16" fmla="*/ 2147483646 w 123"/>
                    <a:gd name="T17" fmla="*/ 2147483646 h 101"/>
                    <a:gd name="T18" fmla="*/ 2147483646 w 123"/>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101">
                      <a:moveTo>
                        <a:pt x="123" y="101"/>
                      </a:moveTo>
                      <a:lnTo>
                        <a:pt x="0" y="101"/>
                      </a:lnTo>
                      <a:lnTo>
                        <a:pt x="0" y="0"/>
                      </a:lnTo>
                      <a:lnTo>
                        <a:pt x="123" y="0"/>
                      </a:lnTo>
                      <a:lnTo>
                        <a:pt x="123" y="101"/>
                      </a:lnTo>
                      <a:close/>
                      <a:moveTo>
                        <a:pt x="13" y="88"/>
                      </a:moveTo>
                      <a:lnTo>
                        <a:pt x="110" y="88"/>
                      </a:lnTo>
                      <a:lnTo>
                        <a:pt x="110"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0" name="íşḻïďé">
                  <a:extLst>
                    <a:ext uri="{FF2B5EF4-FFF2-40B4-BE49-F238E27FC236}">
                      <a16:creationId xmlns:a16="http://schemas.microsoft.com/office/drawing/2014/main" id="{6CC4B011-82C8-4AB4-B578-A4F55AC8E15A}"/>
                    </a:ext>
                  </a:extLst>
                </p:cNvPr>
                <p:cNvSpPr>
                  <a:spLocks noChangeArrowheads="1"/>
                </p:cNvSpPr>
                <p:nvPr/>
              </p:nvSpPr>
              <p:spPr bwMode="auto">
                <a:xfrm>
                  <a:off x="8412163" y="3165475"/>
                  <a:ext cx="198438"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91" name="íṡḷiḓê">
                  <a:extLst>
                    <a:ext uri="{FF2B5EF4-FFF2-40B4-BE49-F238E27FC236}">
                      <a16:creationId xmlns:a16="http://schemas.microsoft.com/office/drawing/2014/main" id="{3E78873E-17B3-448D-8AAA-0C61224C3AB2}"/>
                    </a:ext>
                  </a:extLst>
                </p:cNvPr>
                <p:cNvSpPr>
                  <a:spLocks noChangeArrowheads="1"/>
                </p:cNvSpPr>
                <p:nvPr/>
              </p:nvSpPr>
              <p:spPr bwMode="auto">
                <a:xfrm>
                  <a:off x="8402638" y="3155950"/>
                  <a:ext cx="217488" cy="160338"/>
                </a:xfrm>
                <a:custGeom>
                  <a:avLst/>
                  <a:gdLst>
                    <a:gd name="T0" fmla="*/ 2147483646 w 137"/>
                    <a:gd name="T1" fmla="*/ 2147483646 h 101"/>
                    <a:gd name="T2" fmla="*/ 0 w 137"/>
                    <a:gd name="T3" fmla="*/ 2147483646 h 101"/>
                    <a:gd name="T4" fmla="*/ 0 w 137"/>
                    <a:gd name="T5" fmla="*/ 0 h 101"/>
                    <a:gd name="T6" fmla="*/ 2147483646 w 137"/>
                    <a:gd name="T7" fmla="*/ 0 h 101"/>
                    <a:gd name="T8" fmla="*/ 2147483646 w 137"/>
                    <a:gd name="T9" fmla="*/ 2147483646 h 101"/>
                    <a:gd name="T10" fmla="*/ 2147483646 w 137"/>
                    <a:gd name="T11" fmla="*/ 2147483646 h 101"/>
                    <a:gd name="T12" fmla="*/ 2147483646 w 137"/>
                    <a:gd name="T13" fmla="*/ 2147483646 h 101"/>
                    <a:gd name="T14" fmla="*/ 2147483646 w 137"/>
                    <a:gd name="T15" fmla="*/ 2147483646 h 101"/>
                    <a:gd name="T16" fmla="*/ 2147483646 w 137"/>
                    <a:gd name="T17" fmla="*/ 2147483646 h 101"/>
                    <a:gd name="T18" fmla="*/ 2147483646 w 137"/>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 h="101">
                      <a:moveTo>
                        <a:pt x="137" y="101"/>
                      </a:moveTo>
                      <a:lnTo>
                        <a:pt x="0" y="101"/>
                      </a:lnTo>
                      <a:lnTo>
                        <a:pt x="0" y="0"/>
                      </a:lnTo>
                      <a:lnTo>
                        <a:pt x="137" y="0"/>
                      </a:lnTo>
                      <a:lnTo>
                        <a:pt x="137" y="101"/>
                      </a:lnTo>
                      <a:close/>
                      <a:moveTo>
                        <a:pt x="13" y="88"/>
                      </a:moveTo>
                      <a:lnTo>
                        <a:pt x="124" y="88"/>
                      </a:lnTo>
                      <a:lnTo>
                        <a:pt x="124"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2" name="îṩ1îďê">
                  <a:extLst>
                    <a:ext uri="{FF2B5EF4-FFF2-40B4-BE49-F238E27FC236}">
                      <a16:creationId xmlns:a16="http://schemas.microsoft.com/office/drawing/2014/main" id="{EE99D523-EA49-492F-99A4-3B33942F3853}"/>
                    </a:ext>
                  </a:extLst>
                </p:cNvPr>
                <p:cNvSpPr>
                  <a:spLocks noChangeArrowheads="1"/>
                </p:cNvSpPr>
                <p:nvPr/>
              </p:nvSpPr>
              <p:spPr bwMode="auto">
                <a:xfrm>
                  <a:off x="8062913" y="3165475"/>
                  <a:ext cx="125413" cy="139700"/>
                </a:xfrm>
                <a:custGeom>
                  <a:avLst/>
                  <a:gdLst>
                    <a:gd name="T0" fmla="*/ 2147483646 w 50"/>
                    <a:gd name="T1" fmla="*/ 0 h 56"/>
                    <a:gd name="T2" fmla="*/ 2147483646 w 50"/>
                    <a:gd name="T3" fmla="*/ 0 h 56"/>
                    <a:gd name="T4" fmla="*/ 2147483646 w 50"/>
                    <a:gd name="T5" fmla="*/ 2147483646 h 56"/>
                    <a:gd name="T6" fmla="*/ 0 w 50"/>
                    <a:gd name="T7" fmla="*/ 2147483646 h 56"/>
                    <a:gd name="T8" fmla="*/ 2147483646 w 50"/>
                    <a:gd name="T9" fmla="*/ 2147483646 h 56"/>
                    <a:gd name="T10" fmla="*/ 2147483646 w 50"/>
                    <a:gd name="T11" fmla="*/ 2147483646 h 56"/>
                    <a:gd name="T12" fmla="*/ 2147483646 w 5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6">
                      <a:moveTo>
                        <a:pt x="50" y="0"/>
                      </a:moveTo>
                      <a:cubicBezTo>
                        <a:pt x="16" y="0"/>
                        <a:pt x="16" y="0"/>
                        <a:pt x="16" y="0"/>
                      </a:cubicBezTo>
                      <a:cubicBezTo>
                        <a:pt x="14" y="8"/>
                        <a:pt x="11" y="15"/>
                        <a:pt x="8" y="22"/>
                      </a:cubicBezTo>
                      <a:cubicBezTo>
                        <a:pt x="3" y="33"/>
                        <a:pt x="1" y="44"/>
                        <a:pt x="0" y="56"/>
                      </a:cubicBezTo>
                      <a:cubicBezTo>
                        <a:pt x="34" y="56"/>
                        <a:pt x="34" y="56"/>
                        <a:pt x="34" y="56"/>
                      </a:cubicBezTo>
                      <a:cubicBezTo>
                        <a:pt x="50" y="37"/>
                        <a:pt x="50" y="37"/>
                        <a:pt x="50" y="37"/>
                      </a:cubicBezTo>
                      <a:lnTo>
                        <a:pt x="50" y="0"/>
                      </a:ln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3" name="íṧ1ïḓê">
                  <a:extLst>
                    <a:ext uri="{FF2B5EF4-FFF2-40B4-BE49-F238E27FC236}">
                      <a16:creationId xmlns:a16="http://schemas.microsoft.com/office/drawing/2014/main" id="{F12D2F3D-70B6-4A3A-B3D6-425125E56677}"/>
                    </a:ext>
                  </a:extLst>
                </p:cNvPr>
                <p:cNvSpPr>
                  <a:spLocks noChangeArrowheads="1"/>
                </p:cNvSpPr>
                <p:nvPr/>
              </p:nvSpPr>
              <p:spPr bwMode="auto">
                <a:xfrm>
                  <a:off x="8050213" y="3155950"/>
                  <a:ext cx="147638" cy="160338"/>
                </a:xfrm>
                <a:custGeom>
                  <a:avLst/>
                  <a:gdLst>
                    <a:gd name="T0" fmla="*/ 2147483646 w 59"/>
                    <a:gd name="T1" fmla="*/ 2147483646 h 64"/>
                    <a:gd name="T2" fmla="*/ 0 w 59"/>
                    <a:gd name="T3" fmla="*/ 2147483646 h 64"/>
                    <a:gd name="T4" fmla="*/ 2147483646 w 59"/>
                    <a:gd name="T5" fmla="*/ 2147483646 h 64"/>
                    <a:gd name="T6" fmla="*/ 2147483646 w 59"/>
                    <a:gd name="T7" fmla="*/ 2147483646 h 64"/>
                    <a:gd name="T8" fmla="*/ 2147483646 w 59"/>
                    <a:gd name="T9" fmla="*/ 2147483646 h 64"/>
                    <a:gd name="T10" fmla="*/ 2147483646 w 59"/>
                    <a:gd name="T11" fmla="*/ 0 h 64"/>
                    <a:gd name="T12" fmla="*/ 2147483646 w 59"/>
                    <a:gd name="T13" fmla="*/ 0 h 64"/>
                    <a:gd name="T14" fmla="*/ 2147483646 w 59"/>
                    <a:gd name="T15" fmla="*/ 2147483646 h 64"/>
                    <a:gd name="T16" fmla="*/ 2147483646 w 59"/>
                    <a:gd name="T17" fmla="*/ 2147483646 h 64"/>
                    <a:gd name="T18" fmla="*/ 2147483646 w 59"/>
                    <a:gd name="T19" fmla="*/ 2147483646 h 64"/>
                    <a:gd name="T20" fmla="*/ 2147483646 w 59"/>
                    <a:gd name="T21" fmla="*/ 2147483646 h 64"/>
                    <a:gd name="T22" fmla="*/ 2147483646 w 59"/>
                    <a:gd name="T23" fmla="*/ 2147483646 h 64"/>
                    <a:gd name="T24" fmla="*/ 2147483646 w 59"/>
                    <a:gd name="T25" fmla="*/ 2147483646 h 64"/>
                    <a:gd name="T26" fmla="*/ 2147483646 w 59"/>
                    <a:gd name="T27" fmla="*/ 2147483646 h 64"/>
                    <a:gd name="T28" fmla="*/ 2147483646 w 59"/>
                    <a:gd name="T29" fmla="*/ 2147483646 h 64"/>
                    <a:gd name="T30" fmla="*/ 2147483646 w 59"/>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4">
                      <a:moveTo>
                        <a:pt x="41" y="64"/>
                      </a:moveTo>
                      <a:cubicBezTo>
                        <a:pt x="0" y="64"/>
                        <a:pt x="0" y="64"/>
                        <a:pt x="0" y="64"/>
                      </a:cubicBezTo>
                      <a:cubicBezTo>
                        <a:pt x="1" y="60"/>
                        <a:pt x="1" y="60"/>
                        <a:pt x="1" y="60"/>
                      </a:cubicBezTo>
                      <a:cubicBezTo>
                        <a:pt x="2" y="48"/>
                        <a:pt x="4" y="36"/>
                        <a:pt x="9" y="25"/>
                      </a:cubicBezTo>
                      <a:cubicBezTo>
                        <a:pt x="12" y="18"/>
                        <a:pt x="14" y="11"/>
                        <a:pt x="17" y="3"/>
                      </a:cubicBezTo>
                      <a:cubicBezTo>
                        <a:pt x="18" y="0"/>
                        <a:pt x="18" y="0"/>
                        <a:pt x="18" y="0"/>
                      </a:cubicBezTo>
                      <a:cubicBezTo>
                        <a:pt x="59" y="0"/>
                        <a:pt x="59" y="0"/>
                        <a:pt x="59" y="0"/>
                      </a:cubicBezTo>
                      <a:cubicBezTo>
                        <a:pt x="59" y="43"/>
                        <a:pt x="59" y="43"/>
                        <a:pt x="59" y="43"/>
                      </a:cubicBezTo>
                      <a:lnTo>
                        <a:pt x="41" y="64"/>
                      </a:lnTo>
                      <a:close/>
                      <a:moveTo>
                        <a:pt x="9" y="56"/>
                      </a:moveTo>
                      <a:cubicBezTo>
                        <a:pt x="38" y="56"/>
                        <a:pt x="38" y="56"/>
                        <a:pt x="38" y="56"/>
                      </a:cubicBezTo>
                      <a:cubicBezTo>
                        <a:pt x="51" y="40"/>
                        <a:pt x="51" y="40"/>
                        <a:pt x="51" y="40"/>
                      </a:cubicBezTo>
                      <a:cubicBezTo>
                        <a:pt x="51" y="8"/>
                        <a:pt x="51" y="8"/>
                        <a:pt x="51" y="8"/>
                      </a:cubicBezTo>
                      <a:cubicBezTo>
                        <a:pt x="24" y="8"/>
                        <a:pt x="24" y="8"/>
                        <a:pt x="24" y="8"/>
                      </a:cubicBezTo>
                      <a:cubicBezTo>
                        <a:pt x="22" y="14"/>
                        <a:pt x="19" y="21"/>
                        <a:pt x="17" y="28"/>
                      </a:cubicBezTo>
                      <a:cubicBezTo>
                        <a:pt x="13" y="37"/>
                        <a:pt x="10" y="46"/>
                        <a:pt x="9" y="56"/>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4" name="iṩḷîḑè">
                  <a:extLst>
                    <a:ext uri="{FF2B5EF4-FFF2-40B4-BE49-F238E27FC236}">
                      <a16:creationId xmlns:a16="http://schemas.microsoft.com/office/drawing/2014/main" id="{7FE9B755-2E16-4EB6-8FB8-6E95BAC5DFC5}"/>
                    </a:ext>
                  </a:extLst>
                </p:cNvPr>
                <p:cNvSpPr>
                  <a:spLocks noChangeArrowheads="1"/>
                </p:cNvSpPr>
                <p:nvPr/>
              </p:nvSpPr>
              <p:spPr bwMode="auto">
                <a:xfrm>
                  <a:off x="8634413" y="3165475"/>
                  <a:ext cx="73025" cy="139700"/>
                </a:xfrm>
                <a:custGeom>
                  <a:avLst/>
                  <a:gdLst>
                    <a:gd name="T0" fmla="*/ 2147483646 w 29"/>
                    <a:gd name="T1" fmla="*/ 0 h 56"/>
                    <a:gd name="T2" fmla="*/ 0 w 29"/>
                    <a:gd name="T3" fmla="*/ 0 h 56"/>
                    <a:gd name="T4" fmla="*/ 0 w 29"/>
                    <a:gd name="T5" fmla="*/ 2147483646 h 56"/>
                    <a:gd name="T6" fmla="*/ 2147483646 w 29"/>
                    <a:gd name="T7" fmla="*/ 2147483646 h 56"/>
                    <a:gd name="T8" fmla="*/ 2147483646 w 29"/>
                    <a:gd name="T9" fmla="*/ 2147483646 h 56"/>
                    <a:gd name="T10" fmla="*/ 2147483646 w 29"/>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56">
                      <a:moveTo>
                        <a:pt x="28" y="0"/>
                      </a:moveTo>
                      <a:cubicBezTo>
                        <a:pt x="0" y="0"/>
                        <a:pt x="0" y="0"/>
                        <a:pt x="0" y="0"/>
                      </a:cubicBezTo>
                      <a:cubicBezTo>
                        <a:pt x="0" y="56"/>
                        <a:pt x="0" y="56"/>
                        <a:pt x="0" y="56"/>
                      </a:cubicBezTo>
                      <a:cubicBezTo>
                        <a:pt x="29" y="56"/>
                        <a:pt x="29" y="56"/>
                        <a:pt x="29" y="56"/>
                      </a:cubicBezTo>
                      <a:cubicBezTo>
                        <a:pt x="29" y="5"/>
                        <a:pt x="29" y="5"/>
                        <a:pt x="29" y="5"/>
                      </a:cubicBezTo>
                      <a:cubicBezTo>
                        <a:pt x="29" y="3"/>
                        <a:pt x="29" y="1"/>
                        <a:pt x="28" y="0"/>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5" name="î$ḻïḓe">
                  <a:extLst>
                    <a:ext uri="{FF2B5EF4-FFF2-40B4-BE49-F238E27FC236}">
                      <a16:creationId xmlns:a16="http://schemas.microsoft.com/office/drawing/2014/main" id="{22BA7BFE-CA36-4269-90F6-05E4E902DEE0}"/>
                    </a:ext>
                  </a:extLst>
                </p:cNvPr>
                <p:cNvSpPr>
                  <a:spLocks noChangeArrowheads="1"/>
                </p:cNvSpPr>
                <p:nvPr/>
              </p:nvSpPr>
              <p:spPr bwMode="auto">
                <a:xfrm>
                  <a:off x="8624888" y="3155950"/>
                  <a:ext cx="92075" cy="160338"/>
                </a:xfrm>
                <a:custGeom>
                  <a:avLst/>
                  <a:gdLst>
                    <a:gd name="T0" fmla="*/ 2147483646 w 37"/>
                    <a:gd name="T1" fmla="*/ 2147483646 h 64"/>
                    <a:gd name="T2" fmla="*/ 0 w 37"/>
                    <a:gd name="T3" fmla="*/ 2147483646 h 64"/>
                    <a:gd name="T4" fmla="*/ 0 w 37"/>
                    <a:gd name="T5" fmla="*/ 0 h 64"/>
                    <a:gd name="T6" fmla="*/ 2147483646 w 37"/>
                    <a:gd name="T7" fmla="*/ 0 h 64"/>
                    <a:gd name="T8" fmla="*/ 2147483646 w 37"/>
                    <a:gd name="T9" fmla="*/ 2147483646 h 64"/>
                    <a:gd name="T10" fmla="*/ 2147483646 w 37"/>
                    <a:gd name="T11" fmla="*/ 2147483646 h 64"/>
                    <a:gd name="T12" fmla="*/ 2147483646 w 37"/>
                    <a:gd name="T13" fmla="*/ 2147483646 h 64"/>
                    <a:gd name="T14" fmla="*/ 2147483646 w 37"/>
                    <a:gd name="T15" fmla="*/ 2147483646 h 64"/>
                    <a:gd name="T16" fmla="*/ 2147483646 w 37"/>
                    <a:gd name="T17" fmla="*/ 2147483646 h 64"/>
                    <a:gd name="T18" fmla="*/ 2147483646 w 37"/>
                    <a:gd name="T19" fmla="*/ 2147483646 h 64"/>
                    <a:gd name="T20" fmla="*/ 2147483646 w 37"/>
                    <a:gd name="T21" fmla="*/ 2147483646 h 64"/>
                    <a:gd name="T22" fmla="*/ 2147483646 w 37"/>
                    <a:gd name="T23" fmla="*/ 2147483646 h 64"/>
                    <a:gd name="T24" fmla="*/ 2147483646 w 37"/>
                    <a:gd name="T25" fmla="*/ 2147483646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64">
                      <a:moveTo>
                        <a:pt x="37" y="64"/>
                      </a:moveTo>
                      <a:cubicBezTo>
                        <a:pt x="0" y="64"/>
                        <a:pt x="0" y="64"/>
                        <a:pt x="0" y="64"/>
                      </a:cubicBezTo>
                      <a:cubicBezTo>
                        <a:pt x="0" y="0"/>
                        <a:pt x="0" y="0"/>
                        <a:pt x="0" y="0"/>
                      </a:cubicBezTo>
                      <a:cubicBezTo>
                        <a:pt x="36" y="0"/>
                        <a:pt x="36" y="0"/>
                        <a:pt x="36" y="0"/>
                      </a:cubicBezTo>
                      <a:cubicBezTo>
                        <a:pt x="36" y="3"/>
                        <a:pt x="36" y="3"/>
                        <a:pt x="36" y="3"/>
                      </a:cubicBezTo>
                      <a:cubicBezTo>
                        <a:pt x="37" y="5"/>
                        <a:pt x="37" y="7"/>
                        <a:pt x="37" y="9"/>
                      </a:cubicBezTo>
                      <a:lnTo>
                        <a:pt x="37" y="64"/>
                      </a:lnTo>
                      <a:close/>
                      <a:moveTo>
                        <a:pt x="8" y="56"/>
                      </a:moveTo>
                      <a:cubicBezTo>
                        <a:pt x="29" y="56"/>
                        <a:pt x="29" y="56"/>
                        <a:pt x="29" y="56"/>
                      </a:cubicBezTo>
                      <a:cubicBezTo>
                        <a:pt x="29" y="9"/>
                        <a:pt x="29" y="9"/>
                        <a:pt x="29" y="9"/>
                      </a:cubicBezTo>
                      <a:cubicBezTo>
                        <a:pt x="29" y="9"/>
                        <a:pt x="29" y="8"/>
                        <a:pt x="29" y="8"/>
                      </a:cubicBezTo>
                      <a:cubicBezTo>
                        <a:pt x="8" y="8"/>
                        <a:pt x="8" y="8"/>
                        <a:pt x="8" y="8"/>
                      </a:cubicBezTo>
                      <a:lnTo>
                        <a:pt x="8" y="5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6" name="iṣ1íďe">
                  <a:extLst>
                    <a:ext uri="{FF2B5EF4-FFF2-40B4-BE49-F238E27FC236}">
                      <a16:creationId xmlns:a16="http://schemas.microsoft.com/office/drawing/2014/main" id="{D8F35B9F-AFB1-4B4C-9FDD-AE3FEADE6595}"/>
                    </a:ext>
                  </a:extLst>
                </p:cNvPr>
                <p:cNvSpPr>
                  <a:spLocks noChangeArrowheads="1"/>
                </p:cNvSpPr>
                <p:nvPr/>
              </p:nvSpPr>
              <p:spPr bwMode="auto">
                <a:xfrm>
                  <a:off x="8220076" y="4921250"/>
                  <a:ext cx="322263" cy="59531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597" name="íṧliḍé">
                  <a:extLst>
                    <a:ext uri="{FF2B5EF4-FFF2-40B4-BE49-F238E27FC236}">
                      <a16:creationId xmlns:a16="http://schemas.microsoft.com/office/drawing/2014/main" id="{DB94B7A6-3FD8-4C82-A088-9D13C3B98204}"/>
                    </a:ext>
                  </a:extLst>
                </p:cNvPr>
                <p:cNvSpPr>
                  <a:spLocks noChangeArrowheads="1"/>
                </p:cNvSpPr>
                <p:nvPr/>
              </p:nvSpPr>
              <p:spPr bwMode="auto">
                <a:xfrm>
                  <a:off x="8210551" y="4910138"/>
                  <a:ext cx="341313" cy="615950"/>
                </a:xfrm>
                <a:custGeom>
                  <a:avLst/>
                  <a:gdLst>
                    <a:gd name="T0" fmla="*/ 2147483646 w 215"/>
                    <a:gd name="T1" fmla="*/ 2147483646 h 388"/>
                    <a:gd name="T2" fmla="*/ 0 w 215"/>
                    <a:gd name="T3" fmla="*/ 2147483646 h 388"/>
                    <a:gd name="T4" fmla="*/ 0 w 215"/>
                    <a:gd name="T5" fmla="*/ 0 h 388"/>
                    <a:gd name="T6" fmla="*/ 2147483646 w 215"/>
                    <a:gd name="T7" fmla="*/ 0 h 388"/>
                    <a:gd name="T8" fmla="*/ 2147483646 w 215"/>
                    <a:gd name="T9" fmla="*/ 2147483646 h 388"/>
                    <a:gd name="T10" fmla="*/ 2147483646 w 215"/>
                    <a:gd name="T11" fmla="*/ 2147483646 h 388"/>
                    <a:gd name="T12" fmla="*/ 2147483646 w 215"/>
                    <a:gd name="T13" fmla="*/ 2147483646 h 388"/>
                    <a:gd name="T14" fmla="*/ 2147483646 w 215"/>
                    <a:gd name="T15" fmla="*/ 2147483646 h 388"/>
                    <a:gd name="T16" fmla="*/ 2147483646 w 215"/>
                    <a:gd name="T17" fmla="*/ 2147483646 h 388"/>
                    <a:gd name="T18" fmla="*/ 2147483646 w 215"/>
                    <a:gd name="T19" fmla="*/ 2147483646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88">
                      <a:moveTo>
                        <a:pt x="215" y="388"/>
                      </a:moveTo>
                      <a:lnTo>
                        <a:pt x="0" y="388"/>
                      </a:lnTo>
                      <a:lnTo>
                        <a:pt x="0" y="0"/>
                      </a:lnTo>
                      <a:lnTo>
                        <a:pt x="215" y="0"/>
                      </a:lnTo>
                      <a:lnTo>
                        <a:pt x="215" y="388"/>
                      </a:lnTo>
                      <a:close/>
                      <a:moveTo>
                        <a:pt x="13" y="375"/>
                      </a:moveTo>
                      <a:lnTo>
                        <a:pt x="203" y="375"/>
                      </a:lnTo>
                      <a:lnTo>
                        <a:pt x="203" y="13"/>
                      </a:lnTo>
                      <a:lnTo>
                        <a:pt x="13" y="13"/>
                      </a:lnTo>
                      <a:lnTo>
                        <a:pt x="13" y="37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8" name="ïṧļiḋè">
                  <a:extLst>
                    <a:ext uri="{FF2B5EF4-FFF2-40B4-BE49-F238E27FC236}">
                      <a16:creationId xmlns:a16="http://schemas.microsoft.com/office/drawing/2014/main" id="{BDFC968A-58F3-4FE2-82E1-32D94FF4358B}"/>
                    </a:ext>
                  </a:extLst>
                </p:cNvPr>
                <p:cNvSpPr>
                  <a:spLocks noChangeArrowheads="1"/>
                </p:cNvSpPr>
                <p:nvPr/>
              </p:nvSpPr>
              <p:spPr bwMode="auto">
                <a:xfrm>
                  <a:off x="8220076" y="4813300"/>
                  <a:ext cx="322263" cy="107950"/>
                </a:xfrm>
                <a:custGeom>
                  <a:avLst/>
                  <a:gdLst>
                    <a:gd name="T0" fmla="*/ 2147483646 w 203"/>
                    <a:gd name="T1" fmla="*/ 0 h 68"/>
                    <a:gd name="T2" fmla="*/ 2147483646 w 203"/>
                    <a:gd name="T3" fmla="*/ 0 h 68"/>
                    <a:gd name="T4" fmla="*/ 0 w 203"/>
                    <a:gd name="T5" fmla="*/ 2147483646 h 68"/>
                    <a:gd name="T6" fmla="*/ 2147483646 w 203"/>
                    <a:gd name="T7" fmla="*/ 2147483646 h 68"/>
                    <a:gd name="T8" fmla="*/ 2147483646 w 203"/>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68">
                      <a:moveTo>
                        <a:pt x="184" y="0"/>
                      </a:moveTo>
                      <a:lnTo>
                        <a:pt x="25" y="0"/>
                      </a:lnTo>
                      <a:lnTo>
                        <a:pt x="0" y="68"/>
                      </a:lnTo>
                      <a:lnTo>
                        <a:pt x="203" y="68"/>
                      </a:lnTo>
                      <a:lnTo>
                        <a:pt x="184" y="0"/>
                      </a:ln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99" name="îṩ1ïďè">
                  <a:extLst>
                    <a:ext uri="{FF2B5EF4-FFF2-40B4-BE49-F238E27FC236}">
                      <a16:creationId xmlns:a16="http://schemas.microsoft.com/office/drawing/2014/main" id="{B6A0435A-7EB6-4323-8913-990475B6E8C5}"/>
                    </a:ext>
                  </a:extLst>
                </p:cNvPr>
                <p:cNvSpPr>
                  <a:spLocks noChangeArrowheads="1"/>
                </p:cNvSpPr>
                <p:nvPr/>
              </p:nvSpPr>
              <p:spPr bwMode="auto">
                <a:xfrm>
                  <a:off x="8205788" y="4803775"/>
                  <a:ext cx="352425" cy="127000"/>
                </a:xfrm>
                <a:custGeom>
                  <a:avLst/>
                  <a:gdLst>
                    <a:gd name="T0" fmla="*/ 2147483646 w 222"/>
                    <a:gd name="T1" fmla="*/ 2147483646 h 80"/>
                    <a:gd name="T2" fmla="*/ 0 w 222"/>
                    <a:gd name="T3" fmla="*/ 2147483646 h 80"/>
                    <a:gd name="T4" fmla="*/ 2147483646 w 222"/>
                    <a:gd name="T5" fmla="*/ 0 h 80"/>
                    <a:gd name="T6" fmla="*/ 2147483646 w 222"/>
                    <a:gd name="T7" fmla="*/ 0 h 80"/>
                    <a:gd name="T8" fmla="*/ 2147483646 w 222"/>
                    <a:gd name="T9" fmla="*/ 2147483646 h 80"/>
                    <a:gd name="T10" fmla="*/ 2147483646 w 222"/>
                    <a:gd name="T11" fmla="*/ 2147483646 h 80"/>
                    <a:gd name="T12" fmla="*/ 2147483646 w 222"/>
                    <a:gd name="T13" fmla="*/ 2147483646 h 80"/>
                    <a:gd name="T14" fmla="*/ 2147483646 w 222"/>
                    <a:gd name="T15" fmla="*/ 2147483646 h 80"/>
                    <a:gd name="T16" fmla="*/ 2147483646 w 222"/>
                    <a:gd name="T17" fmla="*/ 2147483646 h 80"/>
                    <a:gd name="T18" fmla="*/ 2147483646 w 222"/>
                    <a:gd name="T19" fmla="*/ 214748364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80">
                      <a:moveTo>
                        <a:pt x="222" y="80"/>
                      </a:moveTo>
                      <a:lnTo>
                        <a:pt x="0" y="80"/>
                      </a:lnTo>
                      <a:lnTo>
                        <a:pt x="30" y="0"/>
                      </a:lnTo>
                      <a:lnTo>
                        <a:pt x="198" y="0"/>
                      </a:lnTo>
                      <a:lnTo>
                        <a:pt x="222" y="80"/>
                      </a:lnTo>
                      <a:close/>
                      <a:moveTo>
                        <a:pt x="19" y="67"/>
                      </a:moveTo>
                      <a:lnTo>
                        <a:pt x="204" y="67"/>
                      </a:lnTo>
                      <a:lnTo>
                        <a:pt x="189" y="12"/>
                      </a:lnTo>
                      <a:lnTo>
                        <a:pt x="39" y="12"/>
                      </a:lnTo>
                      <a:lnTo>
                        <a:pt x="19" y="6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0" name="ïŝḷíḍé">
                  <a:extLst>
                    <a:ext uri="{FF2B5EF4-FFF2-40B4-BE49-F238E27FC236}">
                      <a16:creationId xmlns:a16="http://schemas.microsoft.com/office/drawing/2014/main" id="{52A4E1FA-7AAC-4D60-BD73-1A49D9312C6B}"/>
                    </a:ext>
                  </a:extLst>
                </p:cNvPr>
                <p:cNvSpPr>
                  <a:spLocks noChangeArrowheads="1"/>
                </p:cNvSpPr>
                <p:nvPr/>
              </p:nvSpPr>
              <p:spPr bwMode="auto">
                <a:xfrm>
                  <a:off x="8262938" y="4979988"/>
                  <a:ext cx="239713" cy="476250"/>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01" name="ïŝḷiḑè">
                  <a:extLst>
                    <a:ext uri="{FF2B5EF4-FFF2-40B4-BE49-F238E27FC236}">
                      <a16:creationId xmlns:a16="http://schemas.microsoft.com/office/drawing/2014/main" id="{95ED58A6-FCAA-407C-8621-EB7DB12C7DC4}"/>
                    </a:ext>
                  </a:extLst>
                </p:cNvPr>
                <p:cNvSpPr>
                  <a:spLocks noChangeArrowheads="1"/>
                </p:cNvSpPr>
                <p:nvPr/>
              </p:nvSpPr>
              <p:spPr bwMode="auto">
                <a:xfrm>
                  <a:off x="8253413" y="4970463"/>
                  <a:ext cx="258763" cy="495300"/>
                </a:xfrm>
                <a:custGeom>
                  <a:avLst/>
                  <a:gdLst>
                    <a:gd name="T0" fmla="*/ 2147483646 w 163"/>
                    <a:gd name="T1" fmla="*/ 2147483646 h 312"/>
                    <a:gd name="T2" fmla="*/ 0 w 163"/>
                    <a:gd name="T3" fmla="*/ 2147483646 h 312"/>
                    <a:gd name="T4" fmla="*/ 0 w 163"/>
                    <a:gd name="T5" fmla="*/ 0 h 312"/>
                    <a:gd name="T6" fmla="*/ 2147483646 w 163"/>
                    <a:gd name="T7" fmla="*/ 0 h 312"/>
                    <a:gd name="T8" fmla="*/ 2147483646 w 163"/>
                    <a:gd name="T9" fmla="*/ 2147483646 h 312"/>
                    <a:gd name="T10" fmla="*/ 2147483646 w 163"/>
                    <a:gd name="T11" fmla="*/ 2147483646 h 312"/>
                    <a:gd name="T12" fmla="*/ 2147483646 w 163"/>
                    <a:gd name="T13" fmla="*/ 2147483646 h 312"/>
                    <a:gd name="T14" fmla="*/ 2147483646 w 163"/>
                    <a:gd name="T15" fmla="*/ 2147483646 h 312"/>
                    <a:gd name="T16" fmla="*/ 2147483646 w 163"/>
                    <a:gd name="T17" fmla="*/ 2147483646 h 312"/>
                    <a:gd name="T18" fmla="*/ 2147483646 w 163"/>
                    <a:gd name="T19" fmla="*/ 2147483646 h 3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3" h="312">
                      <a:moveTo>
                        <a:pt x="163" y="312"/>
                      </a:moveTo>
                      <a:lnTo>
                        <a:pt x="0" y="312"/>
                      </a:lnTo>
                      <a:lnTo>
                        <a:pt x="0" y="0"/>
                      </a:lnTo>
                      <a:lnTo>
                        <a:pt x="163" y="0"/>
                      </a:lnTo>
                      <a:lnTo>
                        <a:pt x="163" y="312"/>
                      </a:lnTo>
                      <a:close/>
                      <a:moveTo>
                        <a:pt x="12" y="300"/>
                      </a:moveTo>
                      <a:lnTo>
                        <a:pt x="151" y="300"/>
                      </a:lnTo>
                      <a:lnTo>
                        <a:pt x="151" y="13"/>
                      </a:lnTo>
                      <a:lnTo>
                        <a:pt x="12" y="13"/>
                      </a:lnTo>
                      <a:lnTo>
                        <a:pt x="12" y="300"/>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2" name="îsḻïḑê">
                  <a:extLst>
                    <a:ext uri="{FF2B5EF4-FFF2-40B4-BE49-F238E27FC236}">
                      <a16:creationId xmlns:a16="http://schemas.microsoft.com/office/drawing/2014/main" id="{AFDB7E46-9588-421A-9DC6-9D16F17FFA33}"/>
                    </a:ext>
                  </a:extLst>
                </p:cNvPr>
                <p:cNvSpPr>
                  <a:spLocks noChangeArrowheads="1"/>
                </p:cNvSpPr>
                <p:nvPr/>
              </p:nvSpPr>
              <p:spPr bwMode="auto">
                <a:xfrm>
                  <a:off x="8259763" y="4741863"/>
                  <a:ext cx="252413" cy="71438"/>
                </a:xfrm>
                <a:custGeom>
                  <a:avLst/>
                  <a:gdLst>
                    <a:gd name="T0" fmla="*/ 2147483646 w 159"/>
                    <a:gd name="T1" fmla="*/ 0 h 45"/>
                    <a:gd name="T2" fmla="*/ 2147483646 w 159"/>
                    <a:gd name="T3" fmla="*/ 0 h 45"/>
                    <a:gd name="T4" fmla="*/ 0 w 159"/>
                    <a:gd name="T5" fmla="*/ 2147483646 h 45"/>
                    <a:gd name="T6" fmla="*/ 2147483646 w 159"/>
                    <a:gd name="T7" fmla="*/ 2147483646 h 45"/>
                    <a:gd name="T8" fmla="*/ 2147483646 w 15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45">
                      <a:moveTo>
                        <a:pt x="107" y="0"/>
                      </a:moveTo>
                      <a:lnTo>
                        <a:pt x="48" y="0"/>
                      </a:lnTo>
                      <a:lnTo>
                        <a:pt x="0" y="45"/>
                      </a:lnTo>
                      <a:lnTo>
                        <a:pt x="159" y="45"/>
                      </a:lnTo>
                      <a:lnTo>
                        <a:pt x="107" y="0"/>
                      </a:ln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3" name="ïš1iďê">
                  <a:extLst>
                    <a:ext uri="{FF2B5EF4-FFF2-40B4-BE49-F238E27FC236}">
                      <a16:creationId xmlns:a16="http://schemas.microsoft.com/office/drawing/2014/main" id="{12E550C7-0892-4DA9-983F-BD9522CB09E8}"/>
                    </a:ext>
                  </a:extLst>
                </p:cNvPr>
                <p:cNvSpPr>
                  <a:spLocks noChangeArrowheads="1"/>
                </p:cNvSpPr>
                <p:nvPr/>
              </p:nvSpPr>
              <p:spPr bwMode="auto">
                <a:xfrm>
                  <a:off x="8235951" y="4730750"/>
                  <a:ext cx="301625" cy="92075"/>
                </a:xfrm>
                <a:custGeom>
                  <a:avLst/>
                  <a:gdLst>
                    <a:gd name="T0" fmla="*/ 2147483646 w 190"/>
                    <a:gd name="T1" fmla="*/ 2147483646 h 58"/>
                    <a:gd name="T2" fmla="*/ 0 w 190"/>
                    <a:gd name="T3" fmla="*/ 2147483646 h 58"/>
                    <a:gd name="T4" fmla="*/ 2147483646 w 190"/>
                    <a:gd name="T5" fmla="*/ 0 h 58"/>
                    <a:gd name="T6" fmla="*/ 2147483646 w 190"/>
                    <a:gd name="T7" fmla="*/ 0 h 58"/>
                    <a:gd name="T8" fmla="*/ 2147483646 w 190"/>
                    <a:gd name="T9" fmla="*/ 2147483646 h 58"/>
                    <a:gd name="T10" fmla="*/ 2147483646 w 190"/>
                    <a:gd name="T11" fmla="*/ 2147483646 h 58"/>
                    <a:gd name="T12" fmla="*/ 2147483646 w 190"/>
                    <a:gd name="T13" fmla="*/ 2147483646 h 58"/>
                    <a:gd name="T14" fmla="*/ 2147483646 w 190"/>
                    <a:gd name="T15" fmla="*/ 2147483646 h 58"/>
                    <a:gd name="T16" fmla="*/ 2147483646 w 190"/>
                    <a:gd name="T17" fmla="*/ 2147483646 h 58"/>
                    <a:gd name="T18" fmla="*/ 2147483646 w 190"/>
                    <a:gd name="T19" fmla="*/ 2147483646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0" h="58">
                      <a:moveTo>
                        <a:pt x="190" y="58"/>
                      </a:moveTo>
                      <a:lnTo>
                        <a:pt x="0" y="58"/>
                      </a:lnTo>
                      <a:lnTo>
                        <a:pt x="59" y="0"/>
                      </a:lnTo>
                      <a:lnTo>
                        <a:pt x="124" y="0"/>
                      </a:lnTo>
                      <a:lnTo>
                        <a:pt x="190" y="58"/>
                      </a:lnTo>
                      <a:close/>
                      <a:moveTo>
                        <a:pt x="31" y="46"/>
                      </a:moveTo>
                      <a:lnTo>
                        <a:pt x="157" y="46"/>
                      </a:lnTo>
                      <a:lnTo>
                        <a:pt x="119" y="13"/>
                      </a:lnTo>
                      <a:lnTo>
                        <a:pt x="64" y="13"/>
                      </a:lnTo>
                      <a:lnTo>
                        <a:pt x="31" y="4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4" name="ïṡḻîdè">
                  <a:extLst>
                    <a:ext uri="{FF2B5EF4-FFF2-40B4-BE49-F238E27FC236}">
                      <a16:creationId xmlns:a16="http://schemas.microsoft.com/office/drawing/2014/main" id="{C3E94F38-078C-4CB9-898E-46BC26A2C5DC}"/>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5" name="ïsļîḍe">
                  <a:extLst>
                    <a:ext uri="{FF2B5EF4-FFF2-40B4-BE49-F238E27FC236}">
                      <a16:creationId xmlns:a16="http://schemas.microsoft.com/office/drawing/2014/main" id="{177C65C1-6C18-4BFD-8B94-87F02A03DA55}"/>
                    </a:ext>
                  </a:extLst>
                </p:cNvPr>
                <p:cNvSpPr>
                  <a:spLocks noChangeArrowheads="1"/>
                </p:cNvSpPr>
                <p:nvPr/>
              </p:nvSpPr>
              <p:spPr bwMode="auto">
                <a:xfrm>
                  <a:off x="3509963"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06" name="ísľîḋé">
                  <a:extLst>
                    <a:ext uri="{FF2B5EF4-FFF2-40B4-BE49-F238E27FC236}">
                      <a16:creationId xmlns:a16="http://schemas.microsoft.com/office/drawing/2014/main" id="{B41EABDD-E1CD-4E61-A19F-70AC4143D8EF}"/>
                    </a:ext>
                  </a:extLst>
                </p:cNvPr>
                <p:cNvSpPr>
                  <a:spLocks noChangeArrowheads="1"/>
                </p:cNvSpPr>
                <p:nvPr/>
              </p:nvSpPr>
              <p:spPr bwMode="auto">
                <a:xfrm>
                  <a:off x="8716963" y="3379788"/>
                  <a:ext cx="79375"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607" name="ïṧlíḑe">
                  <a:extLst>
                    <a:ext uri="{FF2B5EF4-FFF2-40B4-BE49-F238E27FC236}">
                      <a16:creationId xmlns:a16="http://schemas.microsoft.com/office/drawing/2014/main" id="{7DF7EAB2-68BB-4FAD-995E-59E83E1AE598}"/>
                    </a:ext>
                  </a:extLst>
                </p:cNvPr>
                <p:cNvSpPr>
                  <a:spLocks noChangeArrowheads="1"/>
                </p:cNvSpPr>
                <p:nvPr/>
              </p:nvSpPr>
              <p:spPr bwMode="auto">
                <a:xfrm>
                  <a:off x="7993063" y="3370263"/>
                  <a:ext cx="80963"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grpSp>
          <p:grpSp>
            <p:nvGrpSpPr>
              <p:cNvPr id="127315" name="组合 36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8987DBD6-033A-40FB-82FC-752B5581E5E7}"/>
                  </a:ext>
                </a:extLst>
              </p:cNvPr>
              <p:cNvGrpSpPr>
                <a:grpSpLocks/>
              </p:cNvGrpSpPr>
              <p:nvPr/>
            </p:nvGrpSpPr>
            <p:grpSpPr bwMode="auto">
              <a:xfrm>
                <a:off x="843595" y="3920176"/>
                <a:ext cx="400732" cy="251665"/>
                <a:chOff x="2695576" y="1768476"/>
                <a:chExt cx="6724650" cy="3279775"/>
              </a:xfrm>
            </p:grpSpPr>
            <p:sp>
              <p:nvSpPr>
                <p:cNvPr id="127317" name="îŝ1îḑe">
                  <a:extLst>
                    <a:ext uri="{FF2B5EF4-FFF2-40B4-BE49-F238E27FC236}">
                      <a16:creationId xmlns:a16="http://schemas.microsoft.com/office/drawing/2014/main" id="{F6317965-E53C-4EE1-9258-54D4AFC3BE4F}"/>
                    </a:ext>
                  </a:extLst>
                </p:cNvPr>
                <p:cNvSpPr>
                  <a:spLocks noChangeArrowheads="1"/>
                </p:cNvSpPr>
                <p:nvPr/>
              </p:nvSpPr>
              <p:spPr bwMode="auto">
                <a:xfrm>
                  <a:off x="3492501" y="1768476"/>
                  <a:ext cx="1101725" cy="539750"/>
                </a:xfrm>
                <a:custGeom>
                  <a:avLst/>
                  <a:gdLst>
                    <a:gd name="T0" fmla="*/ 0 w 29"/>
                    <a:gd name="T1" fmla="*/ 2147483646 h 14"/>
                    <a:gd name="T2" fmla="*/ 0 w 29"/>
                    <a:gd name="T3" fmla="*/ 2147483646 h 14"/>
                    <a:gd name="T4" fmla="*/ 2147483646 w 29"/>
                    <a:gd name="T5" fmla="*/ 2147483646 h 14"/>
                    <a:gd name="T6" fmla="*/ 2147483646 w 29"/>
                    <a:gd name="T7" fmla="*/ 2147483646 h 14"/>
                    <a:gd name="T8" fmla="*/ 2147483646 w 29"/>
                    <a:gd name="T9" fmla="*/ 2147483646 h 14"/>
                    <a:gd name="T10" fmla="*/ 2147483646 w 29"/>
                    <a:gd name="T11" fmla="*/ 2147483646 h 14"/>
                    <a:gd name="T12" fmla="*/ 2147483646 w 29"/>
                    <a:gd name="T13" fmla="*/ 0 h 14"/>
                    <a:gd name="T14" fmla="*/ 2147483646 w 29"/>
                    <a:gd name="T15" fmla="*/ 0 h 14"/>
                    <a:gd name="T16" fmla="*/ 0 w 29"/>
                    <a:gd name="T17" fmla="*/ 214748364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4">
                      <a:moveTo>
                        <a:pt x="0" y="6"/>
                      </a:moveTo>
                      <a:cubicBezTo>
                        <a:pt x="0" y="8"/>
                        <a:pt x="0" y="8"/>
                        <a:pt x="0" y="8"/>
                      </a:cubicBezTo>
                      <a:cubicBezTo>
                        <a:pt x="0" y="11"/>
                        <a:pt x="3" y="14"/>
                        <a:pt x="6" y="14"/>
                      </a:cubicBezTo>
                      <a:cubicBezTo>
                        <a:pt x="23" y="14"/>
                        <a:pt x="23" y="14"/>
                        <a:pt x="23" y="14"/>
                      </a:cubicBezTo>
                      <a:cubicBezTo>
                        <a:pt x="26" y="14"/>
                        <a:pt x="29" y="11"/>
                        <a:pt x="29" y="8"/>
                      </a:cubicBezTo>
                      <a:cubicBezTo>
                        <a:pt x="29" y="6"/>
                        <a:pt x="29" y="6"/>
                        <a:pt x="29" y="6"/>
                      </a:cubicBezTo>
                      <a:cubicBezTo>
                        <a:pt x="29" y="3"/>
                        <a:pt x="26" y="0"/>
                        <a:pt x="22" y="0"/>
                      </a:cubicBezTo>
                      <a:cubicBezTo>
                        <a:pt x="6" y="0"/>
                        <a:pt x="6" y="0"/>
                        <a:pt x="6" y="0"/>
                      </a:cubicBezTo>
                      <a:cubicBezTo>
                        <a:pt x="2" y="0"/>
                        <a:pt x="0" y="3"/>
                        <a:pt x="0" y="6"/>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18" name="iṡľîdê">
                  <a:extLst>
                    <a:ext uri="{FF2B5EF4-FFF2-40B4-BE49-F238E27FC236}">
                      <a16:creationId xmlns:a16="http://schemas.microsoft.com/office/drawing/2014/main" id="{D05EA92A-8145-48FE-A5DF-6834FA7B101A}"/>
                    </a:ext>
                  </a:extLst>
                </p:cNvPr>
                <p:cNvSpPr>
                  <a:spLocks noChangeArrowheads="1"/>
                </p:cNvSpPr>
                <p:nvPr/>
              </p:nvSpPr>
              <p:spPr bwMode="auto">
                <a:xfrm>
                  <a:off x="2695576" y="2038351"/>
                  <a:ext cx="6724650" cy="2508250"/>
                </a:xfrm>
                <a:custGeom>
                  <a:avLst/>
                  <a:gdLst>
                    <a:gd name="T0" fmla="*/ 2147483646 w 177"/>
                    <a:gd name="T1" fmla="*/ 2147483646 h 65"/>
                    <a:gd name="T2" fmla="*/ 2147483646 w 177"/>
                    <a:gd name="T3" fmla="*/ 2147483646 h 65"/>
                    <a:gd name="T4" fmla="*/ 2147483646 w 177"/>
                    <a:gd name="T5" fmla="*/ 2147483646 h 65"/>
                    <a:gd name="T6" fmla="*/ 2147483646 w 177"/>
                    <a:gd name="T7" fmla="*/ 2147483646 h 65"/>
                    <a:gd name="T8" fmla="*/ 2147483646 w 177"/>
                    <a:gd name="T9" fmla="*/ 2147483646 h 65"/>
                    <a:gd name="T10" fmla="*/ 2147483646 w 177"/>
                    <a:gd name="T11" fmla="*/ 2147483646 h 65"/>
                    <a:gd name="T12" fmla="*/ 2147483646 w 177"/>
                    <a:gd name="T13" fmla="*/ 2147483646 h 65"/>
                    <a:gd name="T14" fmla="*/ 2147483646 w 177"/>
                    <a:gd name="T15" fmla="*/ 2147483646 h 65"/>
                    <a:gd name="T16" fmla="*/ 2147483646 w 177"/>
                    <a:gd name="T17" fmla="*/ 2147483646 h 65"/>
                    <a:gd name="T18" fmla="*/ 2147483646 w 177"/>
                    <a:gd name="T19" fmla="*/ 2147483646 h 65"/>
                    <a:gd name="T20" fmla="*/ 2147483646 w 177"/>
                    <a:gd name="T21" fmla="*/ 2147483646 h 65"/>
                    <a:gd name="T22" fmla="*/ 2147483646 w 177"/>
                    <a:gd name="T23" fmla="*/ 2147483646 h 65"/>
                    <a:gd name="T24" fmla="*/ 2147483646 w 177"/>
                    <a:gd name="T25" fmla="*/ 2147483646 h 65"/>
                    <a:gd name="T26" fmla="*/ 2147483646 w 177"/>
                    <a:gd name="T27" fmla="*/ 2147483646 h 65"/>
                    <a:gd name="T28" fmla="*/ 2147483646 w 177"/>
                    <a:gd name="T29" fmla="*/ 2147483646 h 65"/>
                    <a:gd name="T30" fmla="*/ 2147483646 w 177"/>
                    <a:gd name="T31" fmla="*/ 2147483646 h 65"/>
                    <a:gd name="T32" fmla="*/ 2147483646 w 177"/>
                    <a:gd name="T33" fmla="*/ 2147483646 h 65"/>
                    <a:gd name="T34" fmla="*/ 2147483646 w 177"/>
                    <a:gd name="T35" fmla="*/ 2147483646 h 65"/>
                    <a:gd name="T36" fmla="*/ 2147483646 w 177"/>
                    <a:gd name="T37" fmla="*/ 2147483646 h 65"/>
                    <a:gd name="T38" fmla="*/ 2147483646 w 177"/>
                    <a:gd name="T39" fmla="*/ 2147483646 h 65"/>
                    <a:gd name="T40" fmla="*/ 2147483646 w 177"/>
                    <a:gd name="T41" fmla="*/ 2147483646 h 65"/>
                    <a:gd name="T42" fmla="*/ 2147483646 w 177"/>
                    <a:gd name="T43" fmla="*/ 2147483646 h 65"/>
                    <a:gd name="T44" fmla="*/ 2147483646 w 177"/>
                    <a:gd name="T45" fmla="*/ 2147483646 h 65"/>
                    <a:gd name="T46" fmla="*/ 2147483646 w 177"/>
                    <a:gd name="T47" fmla="*/ 2147483646 h 65"/>
                    <a:gd name="T48" fmla="*/ 2147483646 w 177"/>
                    <a:gd name="T49" fmla="*/ 2147483646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 h="65">
                      <a:moveTo>
                        <a:pt x="111" y="1"/>
                      </a:moveTo>
                      <a:cubicBezTo>
                        <a:pt x="112" y="1"/>
                        <a:pt x="112" y="1"/>
                        <a:pt x="112" y="1"/>
                      </a:cubicBezTo>
                      <a:cubicBezTo>
                        <a:pt x="113" y="1"/>
                        <a:pt x="113" y="1"/>
                        <a:pt x="113" y="1"/>
                      </a:cubicBezTo>
                      <a:cubicBezTo>
                        <a:pt x="122" y="1"/>
                        <a:pt x="131" y="1"/>
                        <a:pt x="139" y="1"/>
                      </a:cubicBezTo>
                      <a:cubicBezTo>
                        <a:pt x="149" y="1"/>
                        <a:pt x="160" y="0"/>
                        <a:pt x="170" y="1"/>
                      </a:cubicBezTo>
                      <a:cubicBezTo>
                        <a:pt x="172" y="1"/>
                        <a:pt x="174" y="3"/>
                        <a:pt x="175" y="5"/>
                      </a:cubicBezTo>
                      <a:cubicBezTo>
                        <a:pt x="176" y="7"/>
                        <a:pt x="176" y="9"/>
                        <a:pt x="176" y="12"/>
                      </a:cubicBezTo>
                      <a:cubicBezTo>
                        <a:pt x="177" y="24"/>
                        <a:pt x="177" y="37"/>
                        <a:pt x="177" y="50"/>
                      </a:cubicBezTo>
                      <a:cubicBezTo>
                        <a:pt x="177" y="52"/>
                        <a:pt x="177" y="55"/>
                        <a:pt x="177" y="57"/>
                      </a:cubicBezTo>
                      <a:cubicBezTo>
                        <a:pt x="174" y="65"/>
                        <a:pt x="166" y="62"/>
                        <a:pt x="160" y="62"/>
                      </a:cubicBezTo>
                      <a:cubicBezTo>
                        <a:pt x="155" y="62"/>
                        <a:pt x="150" y="62"/>
                        <a:pt x="146" y="62"/>
                      </a:cubicBezTo>
                      <a:cubicBezTo>
                        <a:pt x="144" y="63"/>
                        <a:pt x="142" y="63"/>
                        <a:pt x="140" y="63"/>
                      </a:cubicBezTo>
                      <a:cubicBezTo>
                        <a:pt x="140" y="63"/>
                        <a:pt x="139" y="63"/>
                        <a:pt x="139" y="63"/>
                      </a:cubicBezTo>
                      <a:cubicBezTo>
                        <a:pt x="134" y="63"/>
                        <a:pt x="130" y="63"/>
                        <a:pt x="125" y="63"/>
                      </a:cubicBezTo>
                      <a:cubicBezTo>
                        <a:pt x="100" y="63"/>
                        <a:pt x="74" y="63"/>
                        <a:pt x="48" y="63"/>
                      </a:cubicBezTo>
                      <a:cubicBezTo>
                        <a:pt x="38" y="63"/>
                        <a:pt x="27" y="63"/>
                        <a:pt x="16" y="63"/>
                      </a:cubicBezTo>
                      <a:cubicBezTo>
                        <a:pt x="11" y="63"/>
                        <a:pt x="6" y="64"/>
                        <a:pt x="3" y="59"/>
                      </a:cubicBezTo>
                      <a:cubicBezTo>
                        <a:pt x="1" y="54"/>
                        <a:pt x="1" y="47"/>
                        <a:pt x="1" y="42"/>
                      </a:cubicBezTo>
                      <a:cubicBezTo>
                        <a:pt x="1" y="36"/>
                        <a:pt x="1" y="30"/>
                        <a:pt x="1" y="24"/>
                      </a:cubicBezTo>
                      <a:cubicBezTo>
                        <a:pt x="2" y="19"/>
                        <a:pt x="0" y="1"/>
                        <a:pt x="7" y="1"/>
                      </a:cubicBezTo>
                      <a:cubicBezTo>
                        <a:pt x="27" y="1"/>
                        <a:pt x="47" y="1"/>
                        <a:pt x="67" y="1"/>
                      </a:cubicBezTo>
                      <a:cubicBezTo>
                        <a:pt x="76" y="1"/>
                        <a:pt x="85" y="1"/>
                        <a:pt x="94" y="1"/>
                      </a:cubicBezTo>
                      <a:cubicBezTo>
                        <a:pt x="97" y="1"/>
                        <a:pt x="100" y="1"/>
                        <a:pt x="103" y="1"/>
                      </a:cubicBezTo>
                      <a:cubicBezTo>
                        <a:pt x="106" y="1"/>
                        <a:pt x="111" y="0"/>
                        <a:pt x="113" y="1"/>
                      </a:cubicBezTo>
                      <a:cubicBezTo>
                        <a:pt x="112" y="1"/>
                        <a:pt x="112" y="1"/>
                        <a:pt x="111" y="1"/>
                      </a:cubicBezTo>
                      <a:close/>
                    </a:path>
                  </a:pathLst>
                </a:custGeom>
                <a:solidFill>
                  <a:srgbClr val="C04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19" name="ïṣlíḓé">
                  <a:extLst>
                    <a:ext uri="{FF2B5EF4-FFF2-40B4-BE49-F238E27FC236}">
                      <a16:creationId xmlns:a16="http://schemas.microsoft.com/office/drawing/2014/main" id="{17E090C7-0FC4-432C-A447-AA4140DD0622}"/>
                    </a:ext>
                  </a:extLst>
                </p:cNvPr>
                <p:cNvSpPr>
                  <a:spLocks noChangeArrowheads="1"/>
                </p:cNvSpPr>
                <p:nvPr/>
              </p:nvSpPr>
              <p:spPr bwMode="auto">
                <a:xfrm>
                  <a:off x="7254876" y="4044951"/>
                  <a:ext cx="987425" cy="927100"/>
                </a:xfrm>
                <a:custGeom>
                  <a:avLst/>
                  <a:gdLst>
                    <a:gd name="T0" fmla="*/ 2147483646 w 26"/>
                    <a:gd name="T1" fmla="*/ 2147483646 h 24"/>
                    <a:gd name="T2" fmla="*/ 2147483646 w 26"/>
                    <a:gd name="T3" fmla="*/ 2147483646 h 24"/>
                    <a:gd name="T4" fmla="*/ 2147483646 w 26"/>
                    <a:gd name="T5" fmla="*/ 2147483646 h 24"/>
                    <a:gd name="T6" fmla="*/ 2147483646 w 26"/>
                    <a:gd name="T7" fmla="*/ 2147483646 h 24"/>
                    <a:gd name="T8" fmla="*/ 2147483646 w 26"/>
                    <a:gd name="T9" fmla="*/ 2147483646 h 24"/>
                    <a:gd name="T10" fmla="*/ 2147483646 w 26"/>
                    <a:gd name="T11" fmla="*/ 2147483646 h 24"/>
                    <a:gd name="T12" fmla="*/ 2147483646 w 26"/>
                    <a:gd name="T13" fmla="*/ 2147483646 h 24"/>
                    <a:gd name="T14" fmla="*/ 2147483646 w 26"/>
                    <a:gd name="T15" fmla="*/ 2147483646 h 24"/>
                    <a:gd name="T16" fmla="*/ 2147483646 w 26"/>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4">
                      <a:moveTo>
                        <a:pt x="2" y="8"/>
                      </a:moveTo>
                      <a:cubicBezTo>
                        <a:pt x="3" y="7"/>
                        <a:pt x="4" y="6"/>
                        <a:pt x="5" y="5"/>
                      </a:cubicBezTo>
                      <a:cubicBezTo>
                        <a:pt x="6" y="5"/>
                        <a:pt x="6" y="4"/>
                        <a:pt x="7" y="4"/>
                      </a:cubicBezTo>
                      <a:cubicBezTo>
                        <a:pt x="14" y="0"/>
                        <a:pt x="26" y="6"/>
                        <a:pt x="24" y="15"/>
                      </a:cubicBezTo>
                      <a:cubicBezTo>
                        <a:pt x="24" y="15"/>
                        <a:pt x="24" y="15"/>
                        <a:pt x="24" y="15"/>
                      </a:cubicBezTo>
                      <a:cubicBezTo>
                        <a:pt x="24" y="17"/>
                        <a:pt x="23" y="18"/>
                        <a:pt x="22" y="20"/>
                      </a:cubicBezTo>
                      <a:cubicBezTo>
                        <a:pt x="20" y="22"/>
                        <a:pt x="18" y="23"/>
                        <a:pt x="15" y="23"/>
                      </a:cubicBezTo>
                      <a:cubicBezTo>
                        <a:pt x="11" y="24"/>
                        <a:pt x="7" y="23"/>
                        <a:pt x="4" y="20"/>
                      </a:cubicBezTo>
                      <a:cubicBezTo>
                        <a:pt x="1" y="17"/>
                        <a:pt x="0" y="12"/>
                        <a:pt x="2" y="8"/>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0" name="îṣľídé">
                  <a:extLst>
                    <a:ext uri="{FF2B5EF4-FFF2-40B4-BE49-F238E27FC236}">
                      <a16:creationId xmlns:a16="http://schemas.microsoft.com/office/drawing/2014/main" id="{3EC90288-C79C-42E6-8EBE-4EE77E3A4AF6}"/>
                    </a:ext>
                  </a:extLst>
                </p:cNvPr>
                <p:cNvSpPr>
                  <a:spLocks noChangeArrowheads="1"/>
                </p:cNvSpPr>
                <p:nvPr/>
              </p:nvSpPr>
              <p:spPr bwMode="auto">
                <a:xfrm>
                  <a:off x="7519988" y="4392613"/>
                  <a:ext cx="379413" cy="269875"/>
                </a:xfrm>
                <a:custGeom>
                  <a:avLst/>
                  <a:gdLst>
                    <a:gd name="T0" fmla="*/ 2147483646 w 10"/>
                    <a:gd name="T1" fmla="*/ 0 h 7"/>
                    <a:gd name="T2" fmla="*/ 2147483646 w 10"/>
                    <a:gd name="T3" fmla="*/ 2147483646 h 7"/>
                    <a:gd name="T4" fmla="*/ 2147483646 w 10"/>
                    <a:gd name="T5" fmla="*/ 0 h 7"/>
                    <a:gd name="T6" fmla="*/ 0 60000 65536"/>
                    <a:gd name="T7" fmla="*/ 0 60000 65536"/>
                    <a:gd name="T8" fmla="*/ 0 60000 65536"/>
                  </a:gdLst>
                  <a:ahLst/>
                  <a:cxnLst>
                    <a:cxn ang="T6">
                      <a:pos x="T0" y="T1"/>
                    </a:cxn>
                    <a:cxn ang="T7">
                      <a:pos x="T2" y="T3"/>
                    </a:cxn>
                    <a:cxn ang="T8">
                      <a:pos x="T4" y="T5"/>
                    </a:cxn>
                  </a:cxnLst>
                  <a:rect l="0" t="0" r="r" b="b"/>
                  <a:pathLst>
                    <a:path w="10" h="7">
                      <a:moveTo>
                        <a:pt x="5" y="0"/>
                      </a:moveTo>
                      <a:cubicBezTo>
                        <a:pt x="10" y="0"/>
                        <a:pt x="10" y="7"/>
                        <a:pt x="5" y="7"/>
                      </a:cubicBezTo>
                      <a:cubicBezTo>
                        <a:pt x="0" y="7"/>
                        <a:pt x="0" y="0"/>
                        <a:pt x="5"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1" name="íṥlíḓê">
                  <a:extLst>
                    <a:ext uri="{FF2B5EF4-FFF2-40B4-BE49-F238E27FC236}">
                      <a16:creationId xmlns:a16="http://schemas.microsoft.com/office/drawing/2014/main" id="{19791FF8-1977-4AAC-AA90-DA709548CAEC}"/>
                    </a:ext>
                  </a:extLst>
                </p:cNvPr>
                <p:cNvSpPr>
                  <a:spLocks noChangeArrowheads="1"/>
                </p:cNvSpPr>
                <p:nvPr/>
              </p:nvSpPr>
              <p:spPr bwMode="auto">
                <a:xfrm>
                  <a:off x="3417888" y="4006851"/>
                  <a:ext cx="1139825" cy="1041400"/>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2147483646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7">
                      <a:moveTo>
                        <a:pt x="3" y="9"/>
                      </a:moveTo>
                      <a:cubicBezTo>
                        <a:pt x="4" y="8"/>
                        <a:pt x="5" y="7"/>
                        <a:pt x="6" y="6"/>
                      </a:cubicBezTo>
                      <a:cubicBezTo>
                        <a:pt x="7" y="5"/>
                        <a:pt x="7" y="5"/>
                        <a:pt x="8" y="5"/>
                      </a:cubicBezTo>
                      <a:cubicBezTo>
                        <a:pt x="15" y="0"/>
                        <a:pt x="30" y="7"/>
                        <a:pt x="27" y="17"/>
                      </a:cubicBezTo>
                      <a:cubicBezTo>
                        <a:pt x="27" y="17"/>
                        <a:pt x="27" y="17"/>
                        <a:pt x="27" y="17"/>
                      </a:cubicBezTo>
                      <a:cubicBezTo>
                        <a:pt x="27" y="19"/>
                        <a:pt x="26" y="21"/>
                        <a:pt x="25" y="22"/>
                      </a:cubicBezTo>
                      <a:cubicBezTo>
                        <a:pt x="23" y="24"/>
                        <a:pt x="20" y="26"/>
                        <a:pt x="17" y="26"/>
                      </a:cubicBezTo>
                      <a:cubicBezTo>
                        <a:pt x="13" y="27"/>
                        <a:pt x="8" y="26"/>
                        <a:pt x="5" y="23"/>
                      </a:cubicBezTo>
                      <a:cubicBezTo>
                        <a:pt x="1" y="19"/>
                        <a:pt x="0" y="14"/>
                        <a:pt x="3" y="9"/>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2" name="íSḻide">
                  <a:extLst>
                    <a:ext uri="{FF2B5EF4-FFF2-40B4-BE49-F238E27FC236}">
                      <a16:creationId xmlns:a16="http://schemas.microsoft.com/office/drawing/2014/main" id="{6025DD7B-B0AE-4B6F-A4AD-2BCEB0A911AA}"/>
                    </a:ext>
                  </a:extLst>
                </p:cNvPr>
                <p:cNvSpPr>
                  <a:spLocks noChangeArrowheads="1"/>
                </p:cNvSpPr>
                <p:nvPr/>
              </p:nvSpPr>
              <p:spPr bwMode="auto">
                <a:xfrm>
                  <a:off x="3721101" y="4392613"/>
                  <a:ext cx="417513" cy="309563"/>
                </a:xfrm>
                <a:custGeom>
                  <a:avLst/>
                  <a:gdLst>
                    <a:gd name="T0" fmla="*/ 2147483646 w 11"/>
                    <a:gd name="T1" fmla="*/ 0 h 8"/>
                    <a:gd name="T2" fmla="*/ 2147483646 w 11"/>
                    <a:gd name="T3" fmla="*/ 2147483646 h 8"/>
                    <a:gd name="T4" fmla="*/ 2147483646 w 11"/>
                    <a:gd name="T5" fmla="*/ 0 h 8"/>
                    <a:gd name="T6" fmla="*/ 0 60000 65536"/>
                    <a:gd name="T7" fmla="*/ 0 60000 65536"/>
                    <a:gd name="T8" fmla="*/ 0 60000 65536"/>
                  </a:gdLst>
                  <a:ahLst/>
                  <a:cxnLst>
                    <a:cxn ang="T6">
                      <a:pos x="T0" y="T1"/>
                    </a:cxn>
                    <a:cxn ang="T7">
                      <a:pos x="T2" y="T3"/>
                    </a:cxn>
                    <a:cxn ang="T8">
                      <a:pos x="T4" y="T5"/>
                    </a:cxn>
                  </a:cxnLst>
                  <a:rect l="0" t="0" r="r" b="b"/>
                  <a:pathLst>
                    <a:path w="11" h="8">
                      <a:moveTo>
                        <a:pt x="6" y="0"/>
                      </a:moveTo>
                      <a:cubicBezTo>
                        <a:pt x="11" y="0"/>
                        <a:pt x="11" y="8"/>
                        <a:pt x="6" y="8"/>
                      </a:cubicBezTo>
                      <a:cubicBezTo>
                        <a:pt x="0" y="8"/>
                        <a:pt x="0" y="0"/>
                        <a:pt x="6"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3" name="îšlíḋe">
                  <a:extLst>
                    <a:ext uri="{FF2B5EF4-FFF2-40B4-BE49-F238E27FC236}">
                      <a16:creationId xmlns:a16="http://schemas.microsoft.com/office/drawing/2014/main" id="{6CAC6FEC-7F84-4897-9FD6-43D05FD499B5}"/>
                    </a:ext>
                  </a:extLst>
                </p:cNvPr>
                <p:cNvSpPr>
                  <a:spLocks noChangeArrowheads="1"/>
                </p:cNvSpPr>
                <p:nvPr/>
              </p:nvSpPr>
              <p:spPr bwMode="auto">
                <a:xfrm>
                  <a:off x="3855268" y="2386015"/>
                  <a:ext cx="1366835" cy="1119189"/>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3" y="29"/>
                      </a:moveTo>
                      <a:cubicBezTo>
                        <a:pt x="33" y="29"/>
                        <a:pt x="33" y="29"/>
                        <a:pt x="33" y="29"/>
                      </a:cubicBezTo>
                      <a:cubicBezTo>
                        <a:pt x="34" y="29"/>
                        <a:pt x="36" y="28"/>
                        <a:pt x="36" y="26"/>
                      </a:cubicBezTo>
                      <a:cubicBezTo>
                        <a:pt x="36" y="3"/>
                        <a:pt x="36" y="3"/>
                        <a:pt x="36" y="3"/>
                      </a:cubicBezTo>
                      <a:cubicBezTo>
                        <a:pt x="36" y="1"/>
                        <a:pt x="34" y="0"/>
                        <a:pt x="33" y="0"/>
                      </a:cubicBezTo>
                      <a:cubicBezTo>
                        <a:pt x="3" y="0"/>
                        <a:pt x="3" y="0"/>
                        <a:pt x="3" y="0"/>
                      </a:cubicBezTo>
                      <a:cubicBezTo>
                        <a:pt x="1" y="0"/>
                        <a:pt x="0" y="1"/>
                        <a:pt x="0" y="3"/>
                      </a:cubicBezTo>
                      <a:cubicBezTo>
                        <a:pt x="0" y="26"/>
                        <a:pt x="0" y="26"/>
                        <a:pt x="0" y="26"/>
                      </a:cubicBezTo>
                      <a:cubicBezTo>
                        <a:pt x="0" y="28"/>
                        <a:pt x="1" y="29"/>
                        <a:pt x="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4" name="îṩļíḋé">
                  <a:extLst>
                    <a:ext uri="{FF2B5EF4-FFF2-40B4-BE49-F238E27FC236}">
                      <a16:creationId xmlns:a16="http://schemas.microsoft.com/office/drawing/2014/main" id="{DBB3CDD2-25D4-4A7D-9A9C-6E0CF6C4D20C}"/>
                    </a:ext>
                  </a:extLst>
                </p:cNvPr>
                <p:cNvSpPr>
                  <a:spLocks noChangeArrowheads="1"/>
                </p:cNvSpPr>
                <p:nvPr/>
              </p:nvSpPr>
              <p:spPr bwMode="auto">
                <a:xfrm>
                  <a:off x="6456363" y="2347913"/>
                  <a:ext cx="1368425" cy="1157288"/>
                </a:xfrm>
                <a:custGeom>
                  <a:avLst/>
                  <a:gdLst>
                    <a:gd name="T0" fmla="*/ 2147483646 w 36"/>
                    <a:gd name="T1" fmla="*/ 2147483646 h 30"/>
                    <a:gd name="T2" fmla="*/ 2147483646 w 36"/>
                    <a:gd name="T3" fmla="*/ 2147483646 h 30"/>
                    <a:gd name="T4" fmla="*/ 2147483646 w 36"/>
                    <a:gd name="T5" fmla="*/ 2147483646 h 30"/>
                    <a:gd name="T6" fmla="*/ 2147483646 w 36"/>
                    <a:gd name="T7" fmla="*/ 2147483646 h 30"/>
                    <a:gd name="T8" fmla="*/ 2147483646 w 36"/>
                    <a:gd name="T9" fmla="*/ 0 h 30"/>
                    <a:gd name="T10" fmla="*/ 2147483646 w 36"/>
                    <a:gd name="T11" fmla="*/ 0 h 30"/>
                    <a:gd name="T12" fmla="*/ 0 w 36"/>
                    <a:gd name="T13" fmla="*/ 2147483646 h 30"/>
                    <a:gd name="T14" fmla="*/ 0 w 36"/>
                    <a:gd name="T15" fmla="*/ 2147483646 h 30"/>
                    <a:gd name="T16" fmla="*/ 2147483646 w 36"/>
                    <a:gd name="T17" fmla="*/ 214748364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30">
                      <a:moveTo>
                        <a:pt x="3" y="30"/>
                      </a:moveTo>
                      <a:cubicBezTo>
                        <a:pt x="33" y="30"/>
                        <a:pt x="33" y="30"/>
                        <a:pt x="33" y="30"/>
                      </a:cubicBezTo>
                      <a:cubicBezTo>
                        <a:pt x="35" y="30"/>
                        <a:pt x="36" y="28"/>
                        <a:pt x="36" y="27"/>
                      </a:cubicBezTo>
                      <a:cubicBezTo>
                        <a:pt x="36" y="4"/>
                        <a:pt x="36" y="4"/>
                        <a:pt x="36" y="4"/>
                      </a:cubicBezTo>
                      <a:cubicBezTo>
                        <a:pt x="36" y="2"/>
                        <a:pt x="35" y="0"/>
                        <a:pt x="33" y="0"/>
                      </a:cubicBezTo>
                      <a:cubicBezTo>
                        <a:pt x="3" y="0"/>
                        <a:pt x="3" y="0"/>
                        <a:pt x="3" y="0"/>
                      </a:cubicBezTo>
                      <a:cubicBezTo>
                        <a:pt x="1" y="0"/>
                        <a:pt x="0" y="2"/>
                        <a:pt x="0" y="4"/>
                      </a:cubicBezTo>
                      <a:cubicBezTo>
                        <a:pt x="0" y="27"/>
                        <a:pt x="0" y="27"/>
                        <a:pt x="0" y="27"/>
                      </a:cubicBezTo>
                      <a:cubicBezTo>
                        <a:pt x="0" y="28"/>
                        <a:pt x="1" y="30"/>
                        <a:pt x="3"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5" name="íṧļidé">
                  <a:extLst>
                    <a:ext uri="{FF2B5EF4-FFF2-40B4-BE49-F238E27FC236}">
                      <a16:creationId xmlns:a16="http://schemas.microsoft.com/office/drawing/2014/main" id="{D2668E0C-8E1B-43CE-BAA9-27ED02F1C3BC}"/>
                    </a:ext>
                  </a:extLst>
                </p:cNvPr>
                <p:cNvSpPr>
                  <a:spLocks noChangeArrowheads="1"/>
                </p:cNvSpPr>
                <p:nvPr/>
              </p:nvSpPr>
              <p:spPr bwMode="auto">
                <a:xfrm>
                  <a:off x="8013701" y="2386013"/>
                  <a:ext cx="1025525" cy="1119188"/>
                </a:xfrm>
                <a:custGeom>
                  <a:avLst/>
                  <a:gdLst>
                    <a:gd name="T0" fmla="*/ 2147483646 w 27"/>
                    <a:gd name="T1" fmla="*/ 2147483646 h 29"/>
                    <a:gd name="T2" fmla="*/ 2147483646 w 27"/>
                    <a:gd name="T3" fmla="*/ 2147483646 h 29"/>
                    <a:gd name="T4" fmla="*/ 2147483646 w 27"/>
                    <a:gd name="T5" fmla="*/ 2147483646 h 29"/>
                    <a:gd name="T6" fmla="*/ 2147483646 w 27"/>
                    <a:gd name="T7" fmla="*/ 2147483646 h 29"/>
                    <a:gd name="T8" fmla="*/ 2147483646 w 27"/>
                    <a:gd name="T9" fmla="*/ 0 h 29"/>
                    <a:gd name="T10" fmla="*/ 2147483646 w 27"/>
                    <a:gd name="T11" fmla="*/ 0 h 29"/>
                    <a:gd name="T12" fmla="*/ 0 w 27"/>
                    <a:gd name="T13" fmla="*/ 2147483646 h 29"/>
                    <a:gd name="T14" fmla="*/ 0 w 27"/>
                    <a:gd name="T15" fmla="*/ 2147483646 h 29"/>
                    <a:gd name="T16" fmla="*/ 2147483646 w 27"/>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a:moveTo>
                        <a:pt x="2" y="29"/>
                      </a:moveTo>
                      <a:cubicBezTo>
                        <a:pt x="25" y="29"/>
                        <a:pt x="25" y="29"/>
                        <a:pt x="25" y="29"/>
                      </a:cubicBezTo>
                      <a:cubicBezTo>
                        <a:pt x="26" y="29"/>
                        <a:pt x="27" y="28"/>
                        <a:pt x="27" y="26"/>
                      </a:cubicBezTo>
                      <a:cubicBezTo>
                        <a:pt x="27" y="3"/>
                        <a:pt x="27" y="3"/>
                        <a:pt x="27" y="3"/>
                      </a:cubicBezTo>
                      <a:cubicBezTo>
                        <a:pt x="27" y="1"/>
                        <a:pt x="26" y="0"/>
                        <a:pt x="25" y="0"/>
                      </a:cubicBezTo>
                      <a:cubicBezTo>
                        <a:pt x="2" y="0"/>
                        <a:pt x="2" y="0"/>
                        <a:pt x="2" y="0"/>
                      </a:cubicBezTo>
                      <a:cubicBezTo>
                        <a:pt x="1" y="0"/>
                        <a:pt x="0" y="1"/>
                        <a:pt x="0" y="3"/>
                      </a:cubicBezTo>
                      <a:cubicBezTo>
                        <a:pt x="0" y="26"/>
                        <a:pt x="0" y="26"/>
                        <a:pt x="0" y="26"/>
                      </a:cubicBezTo>
                      <a:cubicBezTo>
                        <a:pt x="0" y="28"/>
                        <a:pt x="1" y="29"/>
                        <a:pt x="2"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26" name="î$ļíḋê">
                  <a:extLst>
                    <a:ext uri="{FF2B5EF4-FFF2-40B4-BE49-F238E27FC236}">
                      <a16:creationId xmlns:a16="http://schemas.microsoft.com/office/drawing/2014/main" id="{3224A211-74F7-4BC0-B5C4-BC749826DE13}"/>
                    </a:ext>
                  </a:extLst>
                </p:cNvPr>
                <p:cNvSpPr>
                  <a:spLocks noChangeArrowheads="1"/>
                </p:cNvSpPr>
                <p:nvPr/>
              </p:nvSpPr>
              <p:spPr bwMode="auto">
                <a:xfrm>
                  <a:off x="3227388" y="2347913"/>
                  <a:ext cx="1366838" cy="1119188"/>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6" y="29"/>
                      </a:moveTo>
                      <a:cubicBezTo>
                        <a:pt x="31" y="29"/>
                        <a:pt x="31" y="29"/>
                        <a:pt x="31" y="29"/>
                      </a:cubicBezTo>
                      <a:cubicBezTo>
                        <a:pt x="34" y="29"/>
                        <a:pt x="36" y="27"/>
                        <a:pt x="36" y="24"/>
                      </a:cubicBezTo>
                      <a:cubicBezTo>
                        <a:pt x="36" y="6"/>
                        <a:pt x="36" y="6"/>
                        <a:pt x="36" y="6"/>
                      </a:cubicBezTo>
                      <a:cubicBezTo>
                        <a:pt x="36" y="3"/>
                        <a:pt x="34" y="0"/>
                        <a:pt x="31" y="0"/>
                      </a:cubicBezTo>
                      <a:cubicBezTo>
                        <a:pt x="6" y="0"/>
                        <a:pt x="6" y="0"/>
                        <a:pt x="6" y="0"/>
                      </a:cubicBezTo>
                      <a:cubicBezTo>
                        <a:pt x="3" y="0"/>
                        <a:pt x="0" y="3"/>
                        <a:pt x="0" y="6"/>
                      </a:cubicBezTo>
                      <a:cubicBezTo>
                        <a:pt x="0" y="24"/>
                        <a:pt x="0" y="24"/>
                        <a:pt x="0" y="24"/>
                      </a:cubicBezTo>
                      <a:cubicBezTo>
                        <a:pt x="0" y="27"/>
                        <a:pt x="3" y="29"/>
                        <a:pt x="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7316" name="one-man-walking_76905">
                <a:extLst>
                  <a:ext uri="{FF2B5EF4-FFF2-40B4-BE49-F238E27FC236}">
                    <a16:creationId xmlns:a16="http://schemas.microsoft.com/office/drawing/2014/main" id="{F48247B6-0F33-47D3-A179-7661AE363DE8}"/>
                  </a:ext>
                </a:extLst>
              </p:cNvPr>
              <p:cNvSpPr>
                <a:spLocks noChangeAspect="1" noChangeArrowheads="1"/>
              </p:cNvSpPr>
              <p:nvPr/>
            </p:nvSpPr>
            <p:spPr bwMode="auto">
              <a:xfrm>
                <a:off x="1356210" y="3848752"/>
                <a:ext cx="158762" cy="303825"/>
              </a:xfrm>
              <a:custGeom>
                <a:avLst/>
                <a:gdLst>
                  <a:gd name="T0" fmla="*/ 1 w 314856"/>
                  <a:gd name="T1" fmla="*/ 1 h 602546"/>
                  <a:gd name="T2" fmla="*/ 1 w 314856"/>
                  <a:gd name="T3" fmla="*/ 1 h 602546"/>
                  <a:gd name="T4" fmla="*/ 1 w 314856"/>
                  <a:gd name="T5" fmla="*/ 1 h 602546"/>
                  <a:gd name="T6" fmla="*/ 1 w 314856"/>
                  <a:gd name="T7" fmla="*/ 1 h 602546"/>
                  <a:gd name="T8" fmla="*/ 1 w 314856"/>
                  <a:gd name="T9" fmla="*/ 1 h 602546"/>
                  <a:gd name="T10" fmla="*/ 1 w 314856"/>
                  <a:gd name="T11" fmla="*/ 1 h 602546"/>
                  <a:gd name="T12" fmla="*/ 1 w 314856"/>
                  <a:gd name="T13" fmla="*/ 1 h 602546"/>
                  <a:gd name="T14" fmla="*/ 1 w 314856"/>
                  <a:gd name="T15" fmla="*/ 1 h 602546"/>
                  <a:gd name="T16" fmla="*/ 1 w 314856"/>
                  <a:gd name="T17" fmla="*/ 1 h 602546"/>
                  <a:gd name="T18" fmla="*/ 1 w 314856"/>
                  <a:gd name="T19" fmla="*/ 1 h 602546"/>
                  <a:gd name="T20" fmla="*/ 1 w 314856"/>
                  <a:gd name="T21" fmla="*/ 1 h 602546"/>
                  <a:gd name="T22" fmla="*/ 1 w 314856"/>
                  <a:gd name="T23" fmla="*/ 1 h 602546"/>
                  <a:gd name="T24" fmla="*/ 1 w 314856"/>
                  <a:gd name="T25" fmla="*/ 1 h 602546"/>
                  <a:gd name="T26" fmla="*/ 1 w 314856"/>
                  <a:gd name="T27" fmla="*/ 1 h 602546"/>
                  <a:gd name="T28" fmla="*/ 1 w 314856"/>
                  <a:gd name="T29" fmla="*/ 1 h 602546"/>
                  <a:gd name="T30" fmla="*/ 1 w 314856"/>
                  <a:gd name="T31" fmla="*/ 1 h 602546"/>
                  <a:gd name="T32" fmla="*/ 1 w 314856"/>
                  <a:gd name="T33" fmla="*/ 1 h 602546"/>
                  <a:gd name="T34" fmla="*/ 1 w 314856"/>
                  <a:gd name="T35" fmla="*/ 1 h 602546"/>
                  <a:gd name="T36" fmla="*/ 1 w 314856"/>
                  <a:gd name="T37" fmla="*/ 1 h 602546"/>
                  <a:gd name="T38" fmla="*/ 1 w 314856"/>
                  <a:gd name="T39" fmla="*/ 1 h 602546"/>
                  <a:gd name="T40" fmla="*/ 1 w 314856"/>
                  <a:gd name="T41" fmla="*/ 1 h 602546"/>
                  <a:gd name="T42" fmla="*/ 1 w 314856"/>
                  <a:gd name="T43" fmla="*/ 1 h 602546"/>
                  <a:gd name="T44" fmla="*/ 1 w 314856"/>
                  <a:gd name="T45" fmla="*/ 1 h 602546"/>
                  <a:gd name="T46" fmla="*/ 1 w 314856"/>
                  <a:gd name="T47" fmla="*/ 1 h 602546"/>
                  <a:gd name="T48" fmla="*/ 1 w 314856"/>
                  <a:gd name="T49" fmla="*/ 1 h 602546"/>
                  <a:gd name="T50" fmla="*/ 1 w 314856"/>
                  <a:gd name="T51" fmla="*/ 1 h 602546"/>
                  <a:gd name="T52" fmla="*/ 1 w 314856"/>
                  <a:gd name="T53" fmla="*/ 1 h 602546"/>
                  <a:gd name="T54" fmla="*/ 1 w 314856"/>
                  <a:gd name="T55" fmla="*/ 1 h 602546"/>
                  <a:gd name="T56" fmla="*/ 1 w 314856"/>
                  <a:gd name="T57" fmla="*/ 1 h 602546"/>
                  <a:gd name="T58" fmla="*/ 1 w 314856"/>
                  <a:gd name="T59" fmla="*/ 1 h 602546"/>
                  <a:gd name="T60" fmla="*/ 1 w 314856"/>
                  <a:gd name="T61" fmla="*/ 1 h 602546"/>
                  <a:gd name="T62" fmla="*/ 1 w 314856"/>
                  <a:gd name="T63" fmla="*/ 1 h 602546"/>
                  <a:gd name="T64" fmla="*/ 1 w 314856"/>
                  <a:gd name="T65" fmla="*/ 1 h 602546"/>
                  <a:gd name="T66" fmla="*/ 1 w 314856"/>
                  <a:gd name="T67" fmla="*/ 1 h 602546"/>
                  <a:gd name="T68" fmla="*/ 1 w 314856"/>
                  <a:gd name="T69" fmla="*/ 1 h 602546"/>
                  <a:gd name="T70" fmla="*/ 1 w 314856"/>
                  <a:gd name="T71" fmla="*/ 1 h 602546"/>
                  <a:gd name="T72" fmla="*/ 1 w 314856"/>
                  <a:gd name="T73" fmla="*/ 1 h 602546"/>
                  <a:gd name="T74" fmla="*/ 1 w 314856"/>
                  <a:gd name="T75" fmla="*/ 1 h 602546"/>
                  <a:gd name="T76" fmla="*/ 1 w 314856"/>
                  <a:gd name="T77" fmla="*/ 1 h 602546"/>
                  <a:gd name="T78" fmla="*/ 1 w 314856"/>
                  <a:gd name="T79" fmla="*/ 1 h 602546"/>
                  <a:gd name="T80" fmla="*/ 1 w 314856"/>
                  <a:gd name="T81" fmla="*/ 1 h 602546"/>
                  <a:gd name="T82" fmla="*/ 1 w 314856"/>
                  <a:gd name="T83" fmla="*/ 1 h 602546"/>
                  <a:gd name="T84" fmla="*/ 1 w 314856"/>
                  <a:gd name="T85" fmla="*/ 1 h 602546"/>
                  <a:gd name="T86" fmla="*/ 1 w 314856"/>
                  <a:gd name="T87" fmla="*/ 1 h 602546"/>
                  <a:gd name="T88" fmla="*/ 1 w 314856"/>
                  <a:gd name="T89" fmla="*/ 1 h 602546"/>
                  <a:gd name="T90" fmla="*/ 1 w 314856"/>
                  <a:gd name="T91" fmla="*/ 0 h 602546"/>
                  <a:gd name="T92" fmla="*/ 1 w 314856"/>
                  <a:gd name="T93" fmla="*/ 1 h 602546"/>
                  <a:gd name="T94" fmla="*/ 1 w 314856"/>
                  <a:gd name="T95" fmla="*/ 1 h 602546"/>
                  <a:gd name="T96" fmla="*/ 1 w 314856"/>
                  <a:gd name="T97" fmla="*/ 1 h 602546"/>
                  <a:gd name="T98" fmla="*/ 1 w 314856"/>
                  <a:gd name="T99" fmla="*/ 0 h 602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4856" h="602546">
                    <a:moveTo>
                      <a:pt x="91760" y="154225"/>
                    </a:moveTo>
                    <a:lnTo>
                      <a:pt x="185968" y="154225"/>
                    </a:lnTo>
                    <a:cubicBezTo>
                      <a:pt x="195532" y="154225"/>
                      <a:pt x="203183" y="160909"/>
                      <a:pt x="205096" y="169981"/>
                    </a:cubicBezTo>
                    <a:lnTo>
                      <a:pt x="224703" y="246849"/>
                    </a:lnTo>
                    <a:cubicBezTo>
                      <a:pt x="225659" y="252101"/>
                      <a:pt x="230920" y="259263"/>
                      <a:pt x="235702" y="262128"/>
                    </a:cubicBezTo>
                    <a:lnTo>
                      <a:pt x="305999" y="306530"/>
                    </a:lnTo>
                    <a:cubicBezTo>
                      <a:pt x="314607" y="312259"/>
                      <a:pt x="317476" y="324195"/>
                      <a:pt x="312216" y="333267"/>
                    </a:cubicBezTo>
                    <a:lnTo>
                      <a:pt x="306956" y="341383"/>
                    </a:lnTo>
                    <a:cubicBezTo>
                      <a:pt x="303608" y="347113"/>
                      <a:pt x="297391" y="350932"/>
                      <a:pt x="290218" y="350932"/>
                    </a:cubicBezTo>
                    <a:cubicBezTo>
                      <a:pt x="286871" y="350932"/>
                      <a:pt x="283523" y="349978"/>
                      <a:pt x="280654" y="348068"/>
                    </a:cubicBezTo>
                    <a:lnTo>
                      <a:pt x="205096" y="304620"/>
                    </a:lnTo>
                    <a:lnTo>
                      <a:pt x="205096" y="368120"/>
                    </a:lnTo>
                    <a:cubicBezTo>
                      <a:pt x="205096" y="369553"/>
                      <a:pt x="205096" y="370985"/>
                      <a:pt x="204618" y="372417"/>
                    </a:cubicBezTo>
                    <a:lnTo>
                      <a:pt x="212748" y="430666"/>
                    </a:lnTo>
                    <a:cubicBezTo>
                      <a:pt x="214182" y="440215"/>
                      <a:pt x="215617" y="455015"/>
                      <a:pt x="216095" y="464087"/>
                    </a:cubicBezTo>
                    <a:lnTo>
                      <a:pt x="221834" y="574377"/>
                    </a:lnTo>
                    <a:cubicBezTo>
                      <a:pt x="222312" y="586790"/>
                      <a:pt x="212748" y="597772"/>
                      <a:pt x="200792" y="599681"/>
                    </a:cubicBezTo>
                    <a:lnTo>
                      <a:pt x="180229" y="602546"/>
                    </a:lnTo>
                    <a:cubicBezTo>
                      <a:pt x="179273" y="602546"/>
                      <a:pt x="177838" y="602546"/>
                      <a:pt x="176882" y="602546"/>
                    </a:cubicBezTo>
                    <a:cubicBezTo>
                      <a:pt x="165405" y="602546"/>
                      <a:pt x="156318" y="593952"/>
                      <a:pt x="156318" y="582016"/>
                    </a:cubicBezTo>
                    <a:lnTo>
                      <a:pt x="153449" y="472681"/>
                    </a:lnTo>
                    <a:cubicBezTo>
                      <a:pt x="153449" y="464087"/>
                      <a:pt x="152015" y="449286"/>
                      <a:pt x="150102" y="441170"/>
                    </a:cubicBezTo>
                    <a:lnTo>
                      <a:pt x="139103" y="387218"/>
                    </a:lnTo>
                    <a:lnTo>
                      <a:pt x="134321" y="387218"/>
                    </a:lnTo>
                    <a:lnTo>
                      <a:pt x="75022" y="572467"/>
                    </a:lnTo>
                    <a:cubicBezTo>
                      <a:pt x="70718" y="585835"/>
                      <a:pt x="57806" y="595384"/>
                      <a:pt x="43460" y="595384"/>
                    </a:cubicBezTo>
                    <a:cubicBezTo>
                      <a:pt x="40590" y="595384"/>
                      <a:pt x="37721" y="594907"/>
                      <a:pt x="34852" y="594429"/>
                    </a:cubicBezTo>
                    <a:lnTo>
                      <a:pt x="31026" y="592997"/>
                    </a:lnTo>
                    <a:cubicBezTo>
                      <a:pt x="22897" y="591087"/>
                      <a:pt x="15723" y="585835"/>
                      <a:pt x="11898" y="578196"/>
                    </a:cubicBezTo>
                    <a:cubicBezTo>
                      <a:pt x="7594" y="571035"/>
                      <a:pt x="7116" y="562441"/>
                      <a:pt x="9507" y="554324"/>
                    </a:cubicBezTo>
                    <a:lnTo>
                      <a:pt x="72153" y="359049"/>
                    </a:lnTo>
                    <a:cubicBezTo>
                      <a:pt x="72153" y="358572"/>
                      <a:pt x="72153" y="358572"/>
                      <a:pt x="72631" y="358094"/>
                    </a:cubicBezTo>
                    <a:lnTo>
                      <a:pt x="72631" y="232049"/>
                    </a:lnTo>
                    <a:lnTo>
                      <a:pt x="60197" y="241120"/>
                    </a:lnTo>
                    <a:cubicBezTo>
                      <a:pt x="56372" y="243507"/>
                      <a:pt x="53502" y="250191"/>
                      <a:pt x="54459" y="254488"/>
                    </a:cubicBezTo>
                    <a:lnTo>
                      <a:pt x="68806" y="340429"/>
                    </a:lnTo>
                    <a:cubicBezTo>
                      <a:pt x="69762" y="345203"/>
                      <a:pt x="68806" y="350455"/>
                      <a:pt x="65458" y="354275"/>
                    </a:cubicBezTo>
                    <a:cubicBezTo>
                      <a:pt x="62588" y="358094"/>
                      <a:pt x="57806" y="360481"/>
                      <a:pt x="52546" y="360959"/>
                    </a:cubicBezTo>
                    <a:lnTo>
                      <a:pt x="42025" y="361436"/>
                    </a:lnTo>
                    <a:cubicBezTo>
                      <a:pt x="31983" y="361436"/>
                      <a:pt x="22897" y="353797"/>
                      <a:pt x="20984" y="344248"/>
                    </a:cubicBezTo>
                    <a:lnTo>
                      <a:pt x="421" y="233481"/>
                    </a:lnTo>
                    <a:cubicBezTo>
                      <a:pt x="-1492" y="223932"/>
                      <a:pt x="3290" y="212473"/>
                      <a:pt x="10941" y="207221"/>
                    </a:cubicBezTo>
                    <a:lnTo>
                      <a:pt x="78370" y="158999"/>
                    </a:lnTo>
                    <a:cubicBezTo>
                      <a:pt x="78848" y="158999"/>
                      <a:pt x="79326" y="158522"/>
                      <a:pt x="80283" y="158045"/>
                    </a:cubicBezTo>
                    <a:cubicBezTo>
                      <a:pt x="83152" y="155657"/>
                      <a:pt x="87456" y="154225"/>
                      <a:pt x="91760" y="154225"/>
                    </a:cubicBezTo>
                    <a:close/>
                    <a:moveTo>
                      <a:pt x="132621" y="0"/>
                    </a:moveTo>
                    <a:cubicBezTo>
                      <a:pt x="170779" y="0"/>
                      <a:pt x="201712" y="30899"/>
                      <a:pt x="201712" y="69014"/>
                    </a:cubicBezTo>
                    <a:cubicBezTo>
                      <a:pt x="201712" y="107129"/>
                      <a:pt x="170779" y="138028"/>
                      <a:pt x="132621" y="138028"/>
                    </a:cubicBezTo>
                    <a:cubicBezTo>
                      <a:pt x="94463" y="138028"/>
                      <a:pt x="63530" y="107129"/>
                      <a:pt x="63530" y="69014"/>
                    </a:cubicBezTo>
                    <a:cubicBezTo>
                      <a:pt x="63530" y="30899"/>
                      <a:pt x="94463" y="0"/>
                      <a:pt x="132621"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cxnSp>
          <p:nvCxnSpPr>
            <p:cNvPr id="963" name="直接箭头连接符 962">
              <a:extLst>
                <a:ext uri="{FF2B5EF4-FFF2-40B4-BE49-F238E27FC236}">
                  <a16:creationId xmlns:a16="http://schemas.microsoft.com/office/drawing/2014/main" id="{EBDD54F5-0D57-41E2-984F-607A5D66C67C}"/>
                </a:ext>
              </a:extLst>
            </p:cNvPr>
            <p:cNvCxnSpPr/>
            <p:nvPr/>
          </p:nvCxnSpPr>
          <p:spPr>
            <a:xfrm>
              <a:off x="1802014" y="3690743"/>
              <a:ext cx="274716"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grpSp>
          <p:nvGrpSpPr>
            <p:cNvPr id="964" name="组合 963">
              <a:extLst>
                <a:ext uri="{FF2B5EF4-FFF2-40B4-BE49-F238E27FC236}">
                  <a16:creationId xmlns:a16="http://schemas.microsoft.com/office/drawing/2014/main" id="{830DA8FD-CEEE-4F93-B00A-91AABD91CFC8}"/>
                </a:ext>
              </a:extLst>
            </p:cNvPr>
            <p:cNvGrpSpPr/>
            <p:nvPr/>
          </p:nvGrpSpPr>
          <p:grpSpPr>
            <a:xfrm>
              <a:off x="2373640" y="3691945"/>
              <a:ext cx="832379" cy="376685"/>
              <a:chOff x="3054875" y="3204207"/>
              <a:chExt cx="940594" cy="425657"/>
            </a:xfrm>
            <a:solidFill>
              <a:schemeClr val="accent1">
                <a:lumMod val="40000"/>
                <a:lumOff val="60000"/>
              </a:schemeClr>
            </a:solidFill>
          </p:grpSpPr>
          <p:grpSp>
            <p:nvGrpSpPr>
              <p:cNvPr id="1292" name="组合 129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DE35F15-0B01-4CEC-B65F-DE2D88966D2C}"/>
                  </a:ext>
                </a:extLst>
              </p:cNvPr>
              <p:cNvGrpSpPr/>
              <p:nvPr/>
            </p:nvGrpSpPr>
            <p:grpSpPr>
              <a:xfrm>
                <a:off x="3054875" y="3240745"/>
                <a:ext cx="561423" cy="352580"/>
                <a:chOff x="2695576" y="1768476"/>
                <a:chExt cx="6724650" cy="3279775"/>
              </a:xfrm>
              <a:grpFill/>
            </p:grpSpPr>
            <p:sp>
              <p:nvSpPr>
                <p:cNvPr id="1294" name="îŝ1îḑe">
                  <a:extLst>
                    <a:ext uri="{FF2B5EF4-FFF2-40B4-BE49-F238E27FC236}">
                      <a16:creationId xmlns:a16="http://schemas.microsoft.com/office/drawing/2014/main" id="{A3A8CF4A-25D4-4206-B057-6EA671E95315}"/>
                    </a:ext>
                  </a:extLst>
                </p:cNvPr>
                <p:cNvSpPr/>
                <p:nvPr/>
              </p:nvSpPr>
              <p:spPr bwMode="auto">
                <a:xfrm>
                  <a:off x="3492501" y="1768476"/>
                  <a:ext cx="1101725" cy="539750"/>
                </a:xfrm>
                <a:custGeom>
                  <a:avLst/>
                  <a:gdLst>
                    <a:gd name="T0" fmla="*/ 0 w 29"/>
                    <a:gd name="T1" fmla="*/ 6 h 14"/>
                    <a:gd name="T2" fmla="*/ 0 w 29"/>
                    <a:gd name="T3" fmla="*/ 8 h 14"/>
                    <a:gd name="T4" fmla="*/ 6 w 29"/>
                    <a:gd name="T5" fmla="*/ 14 h 14"/>
                    <a:gd name="T6" fmla="*/ 23 w 29"/>
                    <a:gd name="T7" fmla="*/ 14 h 14"/>
                    <a:gd name="T8" fmla="*/ 29 w 29"/>
                    <a:gd name="T9" fmla="*/ 8 h 14"/>
                    <a:gd name="T10" fmla="*/ 29 w 29"/>
                    <a:gd name="T11" fmla="*/ 6 h 14"/>
                    <a:gd name="T12" fmla="*/ 22 w 29"/>
                    <a:gd name="T13" fmla="*/ 0 h 14"/>
                    <a:gd name="T14" fmla="*/ 6 w 29"/>
                    <a:gd name="T15" fmla="*/ 0 h 14"/>
                    <a:gd name="T16" fmla="*/ 0 w 29"/>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4">
                      <a:moveTo>
                        <a:pt x="0" y="6"/>
                      </a:moveTo>
                      <a:cubicBezTo>
                        <a:pt x="0" y="8"/>
                        <a:pt x="0" y="8"/>
                        <a:pt x="0" y="8"/>
                      </a:cubicBezTo>
                      <a:cubicBezTo>
                        <a:pt x="0" y="11"/>
                        <a:pt x="3" y="14"/>
                        <a:pt x="6" y="14"/>
                      </a:cubicBezTo>
                      <a:cubicBezTo>
                        <a:pt x="23" y="14"/>
                        <a:pt x="23" y="14"/>
                        <a:pt x="23" y="14"/>
                      </a:cubicBezTo>
                      <a:cubicBezTo>
                        <a:pt x="26" y="14"/>
                        <a:pt x="29" y="11"/>
                        <a:pt x="29" y="8"/>
                      </a:cubicBezTo>
                      <a:cubicBezTo>
                        <a:pt x="29" y="6"/>
                        <a:pt x="29" y="6"/>
                        <a:pt x="29" y="6"/>
                      </a:cubicBezTo>
                      <a:cubicBezTo>
                        <a:pt x="29" y="3"/>
                        <a:pt x="26" y="0"/>
                        <a:pt x="22" y="0"/>
                      </a:cubicBezTo>
                      <a:cubicBezTo>
                        <a:pt x="6" y="0"/>
                        <a:pt x="6" y="0"/>
                        <a:pt x="6" y="0"/>
                      </a:cubicBezTo>
                      <a:cubicBezTo>
                        <a:pt x="2" y="0"/>
                        <a:pt x="0" y="3"/>
                        <a:pt x="0" y="6"/>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295" name="iṡľîdê">
                  <a:extLst>
                    <a:ext uri="{FF2B5EF4-FFF2-40B4-BE49-F238E27FC236}">
                      <a16:creationId xmlns:a16="http://schemas.microsoft.com/office/drawing/2014/main" id="{A0396EE8-2BF2-47E1-B580-F4185E4B87C0}"/>
                    </a:ext>
                  </a:extLst>
                </p:cNvPr>
                <p:cNvSpPr/>
                <p:nvPr/>
              </p:nvSpPr>
              <p:spPr bwMode="auto">
                <a:xfrm>
                  <a:off x="2695576" y="2038351"/>
                  <a:ext cx="6724650" cy="2508250"/>
                </a:xfrm>
                <a:custGeom>
                  <a:avLst/>
                  <a:gdLst>
                    <a:gd name="T0" fmla="*/ 111 w 177"/>
                    <a:gd name="T1" fmla="*/ 1 h 65"/>
                    <a:gd name="T2" fmla="*/ 112 w 177"/>
                    <a:gd name="T3" fmla="*/ 1 h 65"/>
                    <a:gd name="T4" fmla="*/ 113 w 177"/>
                    <a:gd name="T5" fmla="*/ 1 h 65"/>
                    <a:gd name="T6" fmla="*/ 139 w 177"/>
                    <a:gd name="T7" fmla="*/ 1 h 65"/>
                    <a:gd name="T8" fmla="*/ 170 w 177"/>
                    <a:gd name="T9" fmla="*/ 1 h 65"/>
                    <a:gd name="T10" fmla="*/ 175 w 177"/>
                    <a:gd name="T11" fmla="*/ 5 h 65"/>
                    <a:gd name="T12" fmla="*/ 176 w 177"/>
                    <a:gd name="T13" fmla="*/ 12 h 65"/>
                    <a:gd name="T14" fmla="*/ 177 w 177"/>
                    <a:gd name="T15" fmla="*/ 50 h 65"/>
                    <a:gd name="T16" fmla="*/ 177 w 177"/>
                    <a:gd name="T17" fmla="*/ 57 h 65"/>
                    <a:gd name="T18" fmla="*/ 160 w 177"/>
                    <a:gd name="T19" fmla="*/ 62 h 65"/>
                    <a:gd name="T20" fmla="*/ 146 w 177"/>
                    <a:gd name="T21" fmla="*/ 62 h 65"/>
                    <a:gd name="T22" fmla="*/ 140 w 177"/>
                    <a:gd name="T23" fmla="*/ 63 h 65"/>
                    <a:gd name="T24" fmla="*/ 139 w 177"/>
                    <a:gd name="T25" fmla="*/ 63 h 65"/>
                    <a:gd name="T26" fmla="*/ 125 w 177"/>
                    <a:gd name="T27" fmla="*/ 63 h 65"/>
                    <a:gd name="T28" fmla="*/ 48 w 177"/>
                    <a:gd name="T29" fmla="*/ 63 h 65"/>
                    <a:gd name="T30" fmla="*/ 16 w 177"/>
                    <a:gd name="T31" fmla="*/ 63 h 65"/>
                    <a:gd name="T32" fmla="*/ 3 w 177"/>
                    <a:gd name="T33" fmla="*/ 59 h 65"/>
                    <a:gd name="T34" fmla="*/ 1 w 177"/>
                    <a:gd name="T35" fmla="*/ 42 h 65"/>
                    <a:gd name="T36" fmla="*/ 1 w 177"/>
                    <a:gd name="T37" fmla="*/ 24 h 65"/>
                    <a:gd name="T38" fmla="*/ 7 w 177"/>
                    <a:gd name="T39" fmla="*/ 1 h 65"/>
                    <a:gd name="T40" fmla="*/ 67 w 177"/>
                    <a:gd name="T41" fmla="*/ 1 h 65"/>
                    <a:gd name="T42" fmla="*/ 94 w 177"/>
                    <a:gd name="T43" fmla="*/ 1 h 65"/>
                    <a:gd name="T44" fmla="*/ 103 w 177"/>
                    <a:gd name="T45" fmla="*/ 1 h 65"/>
                    <a:gd name="T46" fmla="*/ 113 w 177"/>
                    <a:gd name="T47" fmla="*/ 1 h 65"/>
                    <a:gd name="T48" fmla="*/ 111 w 177"/>
                    <a:gd name="T49"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65">
                      <a:moveTo>
                        <a:pt x="111" y="1"/>
                      </a:moveTo>
                      <a:cubicBezTo>
                        <a:pt x="112" y="1"/>
                        <a:pt x="112" y="1"/>
                        <a:pt x="112" y="1"/>
                      </a:cubicBezTo>
                      <a:cubicBezTo>
                        <a:pt x="113" y="1"/>
                        <a:pt x="113" y="1"/>
                        <a:pt x="113" y="1"/>
                      </a:cubicBezTo>
                      <a:cubicBezTo>
                        <a:pt x="122" y="1"/>
                        <a:pt x="131" y="1"/>
                        <a:pt x="139" y="1"/>
                      </a:cubicBezTo>
                      <a:cubicBezTo>
                        <a:pt x="149" y="1"/>
                        <a:pt x="160" y="0"/>
                        <a:pt x="170" y="1"/>
                      </a:cubicBezTo>
                      <a:cubicBezTo>
                        <a:pt x="172" y="1"/>
                        <a:pt x="174" y="3"/>
                        <a:pt x="175" y="5"/>
                      </a:cubicBezTo>
                      <a:cubicBezTo>
                        <a:pt x="176" y="7"/>
                        <a:pt x="176" y="9"/>
                        <a:pt x="176" y="12"/>
                      </a:cubicBezTo>
                      <a:cubicBezTo>
                        <a:pt x="177" y="24"/>
                        <a:pt x="177" y="37"/>
                        <a:pt x="177" y="50"/>
                      </a:cubicBezTo>
                      <a:cubicBezTo>
                        <a:pt x="177" y="52"/>
                        <a:pt x="177" y="55"/>
                        <a:pt x="177" y="57"/>
                      </a:cubicBezTo>
                      <a:cubicBezTo>
                        <a:pt x="174" y="65"/>
                        <a:pt x="166" y="62"/>
                        <a:pt x="160" y="62"/>
                      </a:cubicBezTo>
                      <a:cubicBezTo>
                        <a:pt x="155" y="62"/>
                        <a:pt x="150" y="62"/>
                        <a:pt x="146" y="62"/>
                      </a:cubicBezTo>
                      <a:cubicBezTo>
                        <a:pt x="144" y="63"/>
                        <a:pt x="142" y="63"/>
                        <a:pt x="140" y="63"/>
                      </a:cubicBezTo>
                      <a:cubicBezTo>
                        <a:pt x="140" y="63"/>
                        <a:pt x="139" y="63"/>
                        <a:pt x="139" y="63"/>
                      </a:cubicBezTo>
                      <a:cubicBezTo>
                        <a:pt x="134" y="63"/>
                        <a:pt x="130" y="63"/>
                        <a:pt x="125" y="63"/>
                      </a:cubicBezTo>
                      <a:cubicBezTo>
                        <a:pt x="100" y="63"/>
                        <a:pt x="74" y="63"/>
                        <a:pt x="48" y="63"/>
                      </a:cubicBezTo>
                      <a:cubicBezTo>
                        <a:pt x="38" y="63"/>
                        <a:pt x="27" y="63"/>
                        <a:pt x="16" y="63"/>
                      </a:cubicBezTo>
                      <a:cubicBezTo>
                        <a:pt x="11" y="63"/>
                        <a:pt x="6" y="64"/>
                        <a:pt x="3" y="59"/>
                      </a:cubicBezTo>
                      <a:cubicBezTo>
                        <a:pt x="1" y="54"/>
                        <a:pt x="1" y="47"/>
                        <a:pt x="1" y="42"/>
                      </a:cubicBezTo>
                      <a:cubicBezTo>
                        <a:pt x="1" y="36"/>
                        <a:pt x="1" y="30"/>
                        <a:pt x="1" y="24"/>
                      </a:cubicBezTo>
                      <a:cubicBezTo>
                        <a:pt x="2" y="19"/>
                        <a:pt x="0" y="1"/>
                        <a:pt x="7" y="1"/>
                      </a:cubicBezTo>
                      <a:cubicBezTo>
                        <a:pt x="27" y="1"/>
                        <a:pt x="47" y="1"/>
                        <a:pt x="67" y="1"/>
                      </a:cubicBezTo>
                      <a:cubicBezTo>
                        <a:pt x="76" y="1"/>
                        <a:pt x="85" y="1"/>
                        <a:pt x="94" y="1"/>
                      </a:cubicBezTo>
                      <a:cubicBezTo>
                        <a:pt x="97" y="1"/>
                        <a:pt x="100" y="1"/>
                        <a:pt x="103" y="1"/>
                      </a:cubicBezTo>
                      <a:cubicBezTo>
                        <a:pt x="106" y="1"/>
                        <a:pt x="111" y="0"/>
                        <a:pt x="113" y="1"/>
                      </a:cubicBezTo>
                      <a:cubicBezTo>
                        <a:pt x="112" y="1"/>
                        <a:pt x="112" y="1"/>
                        <a:pt x="111" y="1"/>
                      </a:cubicBezTo>
                      <a:close/>
                    </a:path>
                  </a:pathLst>
                </a:custGeom>
                <a:grpFill/>
                <a:ln w="9525">
                  <a:solidFill>
                    <a:srgbClr val="0070C0"/>
                  </a:solidFill>
                  <a:round/>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296" name="ïṣlíḓé">
                  <a:extLst>
                    <a:ext uri="{FF2B5EF4-FFF2-40B4-BE49-F238E27FC236}">
                      <a16:creationId xmlns:a16="http://schemas.microsoft.com/office/drawing/2014/main" id="{4E7FE88D-22DB-434F-A6F2-D276354B0C92}"/>
                    </a:ext>
                  </a:extLst>
                </p:cNvPr>
                <p:cNvSpPr/>
                <p:nvPr/>
              </p:nvSpPr>
              <p:spPr bwMode="auto">
                <a:xfrm>
                  <a:off x="7254876" y="4044951"/>
                  <a:ext cx="987425" cy="927100"/>
                </a:xfrm>
                <a:custGeom>
                  <a:avLst/>
                  <a:gdLst>
                    <a:gd name="T0" fmla="*/ 2 w 26"/>
                    <a:gd name="T1" fmla="*/ 8 h 24"/>
                    <a:gd name="T2" fmla="*/ 5 w 26"/>
                    <a:gd name="T3" fmla="*/ 5 h 24"/>
                    <a:gd name="T4" fmla="*/ 7 w 26"/>
                    <a:gd name="T5" fmla="*/ 4 h 24"/>
                    <a:gd name="T6" fmla="*/ 24 w 26"/>
                    <a:gd name="T7" fmla="*/ 15 h 24"/>
                    <a:gd name="T8" fmla="*/ 24 w 26"/>
                    <a:gd name="T9" fmla="*/ 15 h 24"/>
                    <a:gd name="T10" fmla="*/ 22 w 26"/>
                    <a:gd name="T11" fmla="*/ 20 h 24"/>
                    <a:gd name="T12" fmla="*/ 15 w 26"/>
                    <a:gd name="T13" fmla="*/ 23 h 24"/>
                    <a:gd name="T14" fmla="*/ 4 w 26"/>
                    <a:gd name="T15" fmla="*/ 20 h 24"/>
                    <a:gd name="T16" fmla="*/ 2 w 26"/>
                    <a:gd name="T1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2" y="8"/>
                      </a:moveTo>
                      <a:cubicBezTo>
                        <a:pt x="3" y="7"/>
                        <a:pt x="4" y="6"/>
                        <a:pt x="5" y="5"/>
                      </a:cubicBezTo>
                      <a:cubicBezTo>
                        <a:pt x="6" y="5"/>
                        <a:pt x="6" y="4"/>
                        <a:pt x="7" y="4"/>
                      </a:cubicBezTo>
                      <a:cubicBezTo>
                        <a:pt x="14" y="0"/>
                        <a:pt x="26" y="6"/>
                        <a:pt x="24" y="15"/>
                      </a:cubicBezTo>
                      <a:cubicBezTo>
                        <a:pt x="24" y="15"/>
                        <a:pt x="24" y="15"/>
                        <a:pt x="24" y="15"/>
                      </a:cubicBezTo>
                      <a:cubicBezTo>
                        <a:pt x="24" y="17"/>
                        <a:pt x="23" y="18"/>
                        <a:pt x="22" y="20"/>
                      </a:cubicBezTo>
                      <a:cubicBezTo>
                        <a:pt x="20" y="22"/>
                        <a:pt x="18" y="23"/>
                        <a:pt x="15" y="23"/>
                      </a:cubicBezTo>
                      <a:cubicBezTo>
                        <a:pt x="11" y="24"/>
                        <a:pt x="7" y="23"/>
                        <a:pt x="4" y="20"/>
                      </a:cubicBezTo>
                      <a:cubicBezTo>
                        <a:pt x="1" y="17"/>
                        <a:pt x="0" y="12"/>
                        <a:pt x="2" y="8"/>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297" name="îṣľídé">
                  <a:extLst>
                    <a:ext uri="{FF2B5EF4-FFF2-40B4-BE49-F238E27FC236}">
                      <a16:creationId xmlns:a16="http://schemas.microsoft.com/office/drawing/2014/main" id="{54F49C56-861A-499D-8AC3-3BBF3468A156}"/>
                    </a:ext>
                  </a:extLst>
                </p:cNvPr>
                <p:cNvSpPr/>
                <p:nvPr/>
              </p:nvSpPr>
              <p:spPr bwMode="auto">
                <a:xfrm>
                  <a:off x="7519988" y="4392613"/>
                  <a:ext cx="379413" cy="269875"/>
                </a:xfrm>
                <a:custGeom>
                  <a:avLst/>
                  <a:gdLst>
                    <a:gd name="T0" fmla="*/ 5 w 10"/>
                    <a:gd name="T1" fmla="*/ 0 h 7"/>
                    <a:gd name="T2" fmla="*/ 5 w 10"/>
                    <a:gd name="T3" fmla="*/ 7 h 7"/>
                    <a:gd name="T4" fmla="*/ 5 w 10"/>
                    <a:gd name="T5" fmla="*/ 0 h 7"/>
                  </a:gdLst>
                  <a:ahLst/>
                  <a:cxnLst>
                    <a:cxn ang="0">
                      <a:pos x="T0" y="T1"/>
                    </a:cxn>
                    <a:cxn ang="0">
                      <a:pos x="T2" y="T3"/>
                    </a:cxn>
                    <a:cxn ang="0">
                      <a:pos x="T4" y="T5"/>
                    </a:cxn>
                  </a:cxnLst>
                  <a:rect l="0" t="0" r="r" b="b"/>
                  <a:pathLst>
                    <a:path w="10" h="7">
                      <a:moveTo>
                        <a:pt x="5" y="0"/>
                      </a:moveTo>
                      <a:cubicBezTo>
                        <a:pt x="10" y="0"/>
                        <a:pt x="10" y="7"/>
                        <a:pt x="5" y="7"/>
                      </a:cubicBezTo>
                      <a:cubicBezTo>
                        <a:pt x="0" y="7"/>
                        <a:pt x="0" y="0"/>
                        <a:pt x="5" y="0"/>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298" name="íṥlíḓê">
                  <a:extLst>
                    <a:ext uri="{FF2B5EF4-FFF2-40B4-BE49-F238E27FC236}">
                      <a16:creationId xmlns:a16="http://schemas.microsoft.com/office/drawing/2014/main" id="{B37BE02A-E66C-49AF-BAB2-A6E5B694E7D8}"/>
                    </a:ext>
                  </a:extLst>
                </p:cNvPr>
                <p:cNvSpPr/>
                <p:nvPr/>
              </p:nvSpPr>
              <p:spPr bwMode="auto">
                <a:xfrm>
                  <a:off x="3417888" y="4006851"/>
                  <a:ext cx="1139825" cy="1041400"/>
                </a:xfrm>
                <a:custGeom>
                  <a:avLst/>
                  <a:gdLst>
                    <a:gd name="T0" fmla="*/ 3 w 30"/>
                    <a:gd name="T1" fmla="*/ 9 h 27"/>
                    <a:gd name="T2" fmla="*/ 6 w 30"/>
                    <a:gd name="T3" fmla="*/ 6 h 27"/>
                    <a:gd name="T4" fmla="*/ 8 w 30"/>
                    <a:gd name="T5" fmla="*/ 5 h 27"/>
                    <a:gd name="T6" fmla="*/ 27 w 30"/>
                    <a:gd name="T7" fmla="*/ 17 h 27"/>
                    <a:gd name="T8" fmla="*/ 27 w 30"/>
                    <a:gd name="T9" fmla="*/ 17 h 27"/>
                    <a:gd name="T10" fmla="*/ 25 w 30"/>
                    <a:gd name="T11" fmla="*/ 22 h 27"/>
                    <a:gd name="T12" fmla="*/ 17 w 30"/>
                    <a:gd name="T13" fmla="*/ 26 h 27"/>
                    <a:gd name="T14" fmla="*/ 5 w 30"/>
                    <a:gd name="T15" fmla="*/ 23 h 27"/>
                    <a:gd name="T16" fmla="*/ 3 w 30"/>
                    <a:gd name="T17"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7">
                      <a:moveTo>
                        <a:pt x="3" y="9"/>
                      </a:moveTo>
                      <a:cubicBezTo>
                        <a:pt x="4" y="8"/>
                        <a:pt x="5" y="7"/>
                        <a:pt x="6" y="6"/>
                      </a:cubicBezTo>
                      <a:cubicBezTo>
                        <a:pt x="7" y="5"/>
                        <a:pt x="7" y="5"/>
                        <a:pt x="8" y="5"/>
                      </a:cubicBezTo>
                      <a:cubicBezTo>
                        <a:pt x="15" y="0"/>
                        <a:pt x="30" y="7"/>
                        <a:pt x="27" y="17"/>
                      </a:cubicBezTo>
                      <a:cubicBezTo>
                        <a:pt x="27" y="17"/>
                        <a:pt x="27" y="17"/>
                        <a:pt x="27" y="17"/>
                      </a:cubicBezTo>
                      <a:cubicBezTo>
                        <a:pt x="27" y="19"/>
                        <a:pt x="26" y="21"/>
                        <a:pt x="25" y="22"/>
                      </a:cubicBezTo>
                      <a:cubicBezTo>
                        <a:pt x="23" y="24"/>
                        <a:pt x="20" y="26"/>
                        <a:pt x="17" y="26"/>
                      </a:cubicBezTo>
                      <a:cubicBezTo>
                        <a:pt x="13" y="27"/>
                        <a:pt x="8" y="26"/>
                        <a:pt x="5" y="23"/>
                      </a:cubicBezTo>
                      <a:cubicBezTo>
                        <a:pt x="1" y="19"/>
                        <a:pt x="0" y="14"/>
                        <a:pt x="3" y="9"/>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299" name="íSḻide">
                  <a:extLst>
                    <a:ext uri="{FF2B5EF4-FFF2-40B4-BE49-F238E27FC236}">
                      <a16:creationId xmlns:a16="http://schemas.microsoft.com/office/drawing/2014/main" id="{C9EA51F7-D71F-44DA-A85C-7BAB4E54A7CD}"/>
                    </a:ext>
                  </a:extLst>
                </p:cNvPr>
                <p:cNvSpPr/>
                <p:nvPr/>
              </p:nvSpPr>
              <p:spPr bwMode="auto">
                <a:xfrm>
                  <a:off x="3721101" y="4392613"/>
                  <a:ext cx="417513" cy="309563"/>
                </a:xfrm>
                <a:custGeom>
                  <a:avLst/>
                  <a:gdLst>
                    <a:gd name="T0" fmla="*/ 6 w 11"/>
                    <a:gd name="T1" fmla="*/ 0 h 8"/>
                    <a:gd name="T2" fmla="*/ 6 w 11"/>
                    <a:gd name="T3" fmla="*/ 8 h 8"/>
                    <a:gd name="T4" fmla="*/ 6 w 11"/>
                    <a:gd name="T5" fmla="*/ 0 h 8"/>
                  </a:gdLst>
                  <a:ahLst/>
                  <a:cxnLst>
                    <a:cxn ang="0">
                      <a:pos x="T0" y="T1"/>
                    </a:cxn>
                    <a:cxn ang="0">
                      <a:pos x="T2" y="T3"/>
                    </a:cxn>
                    <a:cxn ang="0">
                      <a:pos x="T4" y="T5"/>
                    </a:cxn>
                  </a:cxnLst>
                  <a:rect l="0" t="0" r="r" b="b"/>
                  <a:pathLst>
                    <a:path w="11" h="8">
                      <a:moveTo>
                        <a:pt x="6" y="0"/>
                      </a:moveTo>
                      <a:cubicBezTo>
                        <a:pt x="11" y="0"/>
                        <a:pt x="11" y="8"/>
                        <a:pt x="6" y="8"/>
                      </a:cubicBezTo>
                      <a:cubicBezTo>
                        <a:pt x="0" y="8"/>
                        <a:pt x="0" y="0"/>
                        <a:pt x="6" y="0"/>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300" name="îšlíḋe">
                  <a:extLst>
                    <a:ext uri="{FF2B5EF4-FFF2-40B4-BE49-F238E27FC236}">
                      <a16:creationId xmlns:a16="http://schemas.microsoft.com/office/drawing/2014/main" id="{21F52663-067B-442B-8295-0739ECC636C8}"/>
                    </a:ext>
                  </a:extLst>
                </p:cNvPr>
                <p:cNvSpPr/>
                <p:nvPr/>
              </p:nvSpPr>
              <p:spPr bwMode="auto">
                <a:xfrm>
                  <a:off x="3855268" y="2386015"/>
                  <a:ext cx="1366835" cy="1119189"/>
                </a:xfrm>
                <a:custGeom>
                  <a:avLst/>
                  <a:gdLst>
                    <a:gd name="T0" fmla="*/ 3 w 36"/>
                    <a:gd name="T1" fmla="*/ 29 h 29"/>
                    <a:gd name="T2" fmla="*/ 33 w 36"/>
                    <a:gd name="T3" fmla="*/ 29 h 29"/>
                    <a:gd name="T4" fmla="*/ 36 w 36"/>
                    <a:gd name="T5" fmla="*/ 26 h 29"/>
                    <a:gd name="T6" fmla="*/ 36 w 36"/>
                    <a:gd name="T7" fmla="*/ 3 h 29"/>
                    <a:gd name="T8" fmla="*/ 33 w 36"/>
                    <a:gd name="T9" fmla="*/ 0 h 29"/>
                    <a:gd name="T10" fmla="*/ 3 w 36"/>
                    <a:gd name="T11" fmla="*/ 0 h 29"/>
                    <a:gd name="T12" fmla="*/ 0 w 36"/>
                    <a:gd name="T13" fmla="*/ 3 h 29"/>
                    <a:gd name="T14" fmla="*/ 0 w 36"/>
                    <a:gd name="T15" fmla="*/ 26 h 29"/>
                    <a:gd name="T16" fmla="*/ 3 w 36"/>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9">
                      <a:moveTo>
                        <a:pt x="3" y="29"/>
                      </a:moveTo>
                      <a:cubicBezTo>
                        <a:pt x="33" y="29"/>
                        <a:pt x="33" y="29"/>
                        <a:pt x="33" y="29"/>
                      </a:cubicBezTo>
                      <a:cubicBezTo>
                        <a:pt x="34" y="29"/>
                        <a:pt x="36" y="28"/>
                        <a:pt x="36" y="26"/>
                      </a:cubicBezTo>
                      <a:cubicBezTo>
                        <a:pt x="36" y="3"/>
                        <a:pt x="36" y="3"/>
                        <a:pt x="36" y="3"/>
                      </a:cubicBezTo>
                      <a:cubicBezTo>
                        <a:pt x="36" y="1"/>
                        <a:pt x="34" y="0"/>
                        <a:pt x="33" y="0"/>
                      </a:cubicBezTo>
                      <a:cubicBezTo>
                        <a:pt x="3" y="0"/>
                        <a:pt x="3" y="0"/>
                        <a:pt x="3" y="0"/>
                      </a:cubicBezTo>
                      <a:cubicBezTo>
                        <a:pt x="1" y="0"/>
                        <a:pt x="0" y="1"/>
                        <a:pt x="0" y="3"/>
                      </a:cubicBezTo>
                      <a:cubicBezTo>
                        <a:pt x="0" y="26"/>
                        <a:pt x="0" y="26"/>
                        <a:pt x="0" y="26"/>
                      </a:cubicBezTo>
                      <a:cubicBezTo>
                        <a:pt x="0" y="28"/>
                        <a:pt x="1" y="29"/>
                        <a:pt x="3" y="29"/>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301" name="îṩļíḋé">
                  <a:extLst>
                    <a:ext uri="{FF2B5EF4-FFF2-40B4-BE49-F238E27FC236}">
                      <a16:creationId xmlns:a16="http://schemas.microsoft.com/office/drawing/2014/main" id="{C898D759-66D5-44DE-A06F-774FAA941D10}"/>
                    </a:ext>
                  </a:extLst>
                </p:cNvPr>
                <p:cNvSpPr/>
                <p:nvPr/>
              </p:nvSpPr>
              <p:spPr bwMode="auto">
                <a:xfrm>
                  <a:off x="6456363" y="2347913"/>
                  <a:ext cx="1368425" cy="1157288"/>
                </a:xfrm>
                <a:custGeom>
                  <a:avLst/>
                  <a:gdLst>
                    <a:gd name="T0" fmla="*/ 3 w 36"/>
                    <a:gd name="T1" fmla="*/ 30 h 30"/>
                    <a:gd name="T2" fmla="*/ 33 w 36"/>
                    <a:gd name="T3" fmla="*/ 30 h 30"/>
                    <a:gd name="T4" fmla="*/ 36 w 36"/>
                    <a:gd name="T5" fmla="*/ 27 h 30"/>
                    <a:gd name="T6" fmla="*/ 36 w 36"/>
                    <a:gd name="T7" fmla="*/ 4 h 30"/>
                    <a:gd name="T8" fmla="*/ 33 w 36"/>
                    <a:gd name="T9" fmla="*/ 0 h 30"/>
                    <a:gd name="T10" fmla="*/ 3 w 36"/>
                    <a:gd name="T11" fmla="*/ 0 h 30"/>
                    <a:gd name="T12" fmla="*/ 0 w 36"/>
                    <a:gd name="T13" fmla="*/ 4 h 30"/>
                    <a:gd name="T14" fmla="*/ 0 w 36"/>
                    <a:gd name="T15" fmla="*/ 27 h 30"/>
                    <a:gd name="T16" fmla="*/ 3 w 36"/>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0">
                      <a:moveTo>
                        <a:pt x="3" y="30"/>
                      </a:moveTo>
                      <a:cubicBezTo>
                        <a:pt x="33" y="30"/>
                        <a:pt x="33" y="30"/>
                        <a:pt x="33" y="30"/>
                      </a:cubicBezTo>
                      <a:cubicBezTo>
                        <a:pt x="35" y="30"/>
                        <a:pt x="36" y="28"/>
                        <a:pt x="36" y="27"/>
                      </a:cubicBezTo>
                      <a:cubicBezTo>
                        <a:pt x="36" y="4"/>
                        <a:pt x="36" y="4"/>
                        <a:pt x="36" y="4"/>
                      </a:cubicBezTo>
                      <a:cubicBezTo>
                        <a:pt x="36" y="2"/>
                        <a:pt x="35" y="0"/>
                        <a:pt x="33" y="0"/>
                      </a:cubicBezTo>
                      <a:cubicBezTo>
                        <a:pt x="3" y="0"/>
                        <a:pt x="3" y="0"/>
                        <a:pt x="3" y="0"/>
                      </a:cubicBezTo>
                      <a:cubicBezTo>
                        <a:pt x="1" y="0"/>
                        <a:pt x="0" y="2"/>
                        <a:pt x="0" y="4"/>
                      </a:cubicBezTo>
                      <a:cubicBezTo>
                        <a:pt x="0" y="27"/>
                        <a:pt x="0" y="27"/>
                        <a:pt x="0" y="27"/>
                      </a:cubicBezTo>
                      <a:cubicBezTo>
                        <a:pt x="0" y="28"/>
                        <a:pt x="1" y="30"/>
                        <a:pt x="3" y="30"/>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302" name="íṧļidé">
                  <a:extLst>
                    <a:ext uri="{FF2B5EF4-FFF2-40B4-BE49-F238E27FC236}">
                      <a16:creationId xmlns:a16="http://schemas.microsoft.com/office/drawing/2014/main" id="{82F8ACC7-FAEC-42BE-B9A3-C9F06F192A09}"/>
                    </a:ext>
                  </a:extLst>
                </p:cNvPr>
                <p:cNvSpPr/>
                <p:nvPr/>
              </p:nvSpPr>
              <p:spPr bwMode="auto">
                <a:xfrm>
                  <a:off x="8013701" y="2386013"/>
                  <a:ext cx="1025525" cy="1119188"/>
                </a:xfrm>
                <a:custGeom>
                  <a:avLst/>
                  <a:gdLst>
                    <a:gd name="T0" fmla="*/ 2 w 27"/>
                    <a:gd name="T1" fmla="*/ 29 h 29"/>
                    <a:gd name="T2" fmla="*/ 25 w 27"/>
                    <a:gd name="T3" fmla="*/ 29 h 29"/>
                    <a:gd name="T4" fmla="*/ 27 w 27"/>
                    <a:gd name="T5" fmla="*/ 26 h 29"/>
                    <a:gd name="T6" fmla="*/ 27 w 27"/>
                    <a:gd name="T7" fmla="*/ 3 h 29"/>
                    <a:gd name="T8" fmla="*/ 25 w 27"/>
                    <a:gd name="T9" fmla="*/ 0 h 29"/>
                    <a:gd name="T10" fmla="*/ 2 w 27"/>
                    <a:gd name="T11" fmla="*/ 0 h 29"/>
                    <a:gd name="T12" fmla="*/ 0 w 27"/>
                    <a:gd name="T13" fmla="*/ 3 h 29"/>
                    <a:gd name="T14" fmla="*/ 0 w 27"/>
                    <a:gd name="T15" fmla="*/ 26 h 29"/>
                    <a:gd name="T16" fmla="*/ 2 w 27"/>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2" y="29"/>
                      </a:moveTo>
                      <a:cubicBezTo>
                        <a:pt x="25" y="29"/>
                        <a:pt x="25" y="29"/>
                        <a:pt x="25" y="29"/>
                      </a:cubicBezTo>
                      <a:cubicBezTo>
                        <a:pt x="26" y="29"/>
                        <a:pt x="27" y="28"/>
                        <a:pt x="27" y="26"/>
                      </a:cubicBezTo>
                      <a:cubicBezTo>
                        <a:pt x="27" y="3"/>
                        <a:pt x="27" y="3"/>
                        <a:pt x="27" y="3"/>
                      </a:cubicBezTo>
                      <a:cubicBezTo>
                        <a:pt x="27" y="1"/>
                        <a:pt x="26" y="0"/>
                        <a:pt x="25" y="0"/>
                      </a:cubicBezTo>
                      <a:cubicBezTo>
                        <a:pt x="2" y="0"/>
                        <a:pt x="2" y="0"/>
                        <a:pt x="2" y="0"/>
                      </a:cubicBezTo>
                      <a:cubicBezTo>
                        <a:pt x="1" y="0"/>
                        <a:pt x="0" y="1"/>
                        <a:pt x="0" y="3"/>
                      </a:cubicBezTo>
                      <a:cubicBezTo>
                        <a:pt x="0" y="26"/>
                        <a:pt x="0" y="26"/>
                        <a:pt x="0" y="26"/>
                      </a:cubicBezTo>
                      <a:cubicBezTo>
                        <a:pt x="0" y="28"/>
                        <a:pt x="1" y="29"/>
                        <a:pt x="2" y="29"/>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sp>
              <p:nvSpPr>
                <p:cNvPr id="1303" name="î$ļíḋê">
                  <a:extLst>
                    <a:ext uri="{FF2B5EF4-FFF2-40B4-BE49-F238E27FC236}">
                      <a16:creationId xmlns:a16="http://schemas.microsoft.com/office/drawing/2014/main" id="{1927B2AE-9EAD-4FC9-9537-74544CDDD994}"/>
                    </a:ext>
                  </a:extLst>
                </p:cNvPr>
                <p:cNvSpPr/>
                <p:nvPr/>
              </p:nvSpPr>
              <p:spPr bwMode="auto">
                <a:xfrm>
                  <a:off x="3227388" y="2347913"/>
                  <a:ext cx="1366838" cy="1119188"/>
                </a:xfrm>
                <a:custGeom>
                  <a:avLst/>
                  <a:gdLst>
                    <a:gd name="T0" fmla="*/ 6 w 36"/>
                    <a:gd name="T1" fmla="*/ 29 h 29"/>
                    <a:gd name="T2" fmla="*/ 31 w 36"/>
                    <a:gd name="T3" fmla="*/ 29 h 29"/>
                    <a:gd name="T4" fmla="*/ 36 w 36"/>
                    <a:gd name="T5" fmla="*/ 24 h 29"/>
                    <a:gd name="T6" fmla="*/ 36 w 36"/>
                    <a:gd name="T7" fmla="*/ 6 h 29"/>
                    <a:gd name="T8" fmla="*/ 31 w 36"/>
                    <a:gd name="T9" fmla="*/ 0 h 29"/>
                    <a:gd name="T10" fmla="*/ 6 w 36"/>
                    <a:gd name="T11" fmla="*/ 0 h 29"/>
                    <a:gd name="T12" fmla="*/ 0 w 36"/>
                    <a:gd name="T13" fmla="*/ 6 h 29"/>
                    <a:gd name="T14" fmla="*/ 0 w 36"/>
                    <a:gd name="T15" fmla="*/ 24 h 29"/>
                    <a:gd name="T16" fmla="*/ 6 w 36"/>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9">
                      <a:moveTo>
                        <a:pt x="6" y="29"/>
                      </a:moveTo>
                      <a:cubicBezTo>
                        <a:pt x="31" y="29"/>
                        <a:pt x="31" y="29"/>
                        <a:pt x="31" y="29"/>
                      </a:cubicBezTo>
                      <a:cubicBezTo>
                        <a:pt x="34" y="29"/>
                        <a:pt x="36" y="27"/>
                        <a:pt x="36" y="24"/>
                      </a:cubicBezTo>
                      <a:cubicBezTo>
                        <a:pt x="36" y="6"/>
                        <a:pt x="36" y="6"/>
                        <a:pt x="36" y="6"/>
                      </a:cubicBezTo>
                      <a:cubicBezTo>
                        <a:pt x="36" y="3"/>
                        <a:pt x="34" y="0"/>
                        <a:pt x="31" y="0"/>
                      </a:cubicBezTo>
                      <a:cubicBezTo>
                        <a:pt x="6" y="0"/>
                        <a:pt x="6" y="0"/>
                        <a:pt x="6" y="0"/>
                      </a:cubicBezTo>
                      <a:cubicBezTo>
                        <a:pt x="3" y="0"/>
                        <a:pt x="0" y="3"/>
                        <a:pt x="0" y="6"/>
                      </a:cubicBezTo>
                      <a:cubicBezTo>
                        <a:pt x="0" y="24"/>
                        <a:pt x="0" y="24"/>
                        <a:pt x="0" y="24"/>
                      </a:cubicBezTo>
                      <a:cubicBezTo>
                        <a:pt x="0" y="27"/>
                        <a:pt x="3" y="29"/>
                        <a:pt x="6" y="29"/>
                      </a:cubicBezTo>
                      <a:close/>
                    </a:path>
                  </a:pathLst>
                </a:custGeom>
                <a:grpFill/>
                <a:ln>
                  <a:noFill/>
                </a:ln>
              </p:spPr>
              <p:txBody>
                <a:bodyPr anchor="ctr"/>
                <a:lstStyle/>
                <a:p>
                  <a:pPr algn="ctr" defTabSz="913765" eaLnBrk="1" fontAlgn="auto" hangingPunct="1">
                    <a:spcBef>
                      <a:spcPts val="0"/>
                    </a:spcBef>
                    <a:spcAft>
                      <a:spcPts val="0"/>
                    </a:spcAft>
                    <a:defRPr/>
                  </a:pPr>
                  <a:endParaRPr>
                    <a:solidFill>
                      <a:prstClr val="black"/>
                    </a:solidFill>
                    <a:latin typeface="Calibri" panose="020F0502020204030204"/>
                    <a:sym typeface="+mn-lt"/>
                  </a:endParaRPr>
                </a:p>
              </p:txBody>
            </p:sp>
          </p:grpSp>
          <p:sp>
            <p:nvSpPr>
              <p:cNvPr id="1293" name="one-man-walking_76905">
                <a:extLst>
                  <a:ext uri="{FF2B5EF4-FFF2-40B4-BE49-F238E27FC236}">
                    <a16:creationId xmlns:a16="http://schemas.microsoft.com/office/drawing/2014/main" id="{6F3BBF0A-AF45-41EB-AD0B-C4C0F82A5CFD}"/>
                  </a:ext>
                </a:extLst>
              </p:cNvPr>
              <p:cNvSpPr>
                <a:spLocks noChangeAspect="1"/>
              </p:cNvSpPr>
              <p:nvPr/>
            </p:nvSpPr>
            <p:spPr bwMode="auto">
              <a:xfrm>
                <a:off x="3773045" y="3204207"/>
                <a:ext cx="222424" cy="425657"/>
              </a:xfrm>
              <a:custGeom>
                <a:avLst/>
                <a:gdLst>
                  <a:gd name="connsiteX0" fmla="*/ 91760 w 314856"/>
                  <a:gd name="connsiteY0" fmla="*/ 154225 h 602546"/>
                  <a:gd name="connsiteX1" fmla="*/ 185968 w 314856"/>
                  <a:gd name="connsiteY1" fmla="*/ 154225 h 602546"/>
                  <a:gd name="connsiteX2" fmla="*/ 205096 w 314856"/>
                  <a:gd name="connsiteY2" fmla="*/ 169981 h 602546"/>
                  <a:gd name="connsiteX3" fmla="*/ 224703 w 314856"/>
                  <a:gd name="connsiteY3" fmla="*/ 246849 h 602546"/>
                  <a:gd name="connsiteX4" fmla="*/ 235702 w 314856"/>
                  <a:gd name="connsiteY4" fmla="*/ 262128 h 602546"/>
                  <a:gd name="connsiteX5" fmla="*/ 305999 w 314856"/>
                  <a:gd name="connsiteY5" fmla="*/ 306530 h 602546"/>
                  <a:gd name="connsiteX6" fmla="*/ 312216 w 314856"/>
                  <a:gd name="connsiteY6" fmla="*/ 333267 h 602546"/>
                  <a:gd name="connsiteX7" fmla="*/ 306956 w 314856"/>
                  <a:gd name="connsiteY7" fmla="*/ 341383 h 602546"/>
                  <a:gd name="connsiteX8" fmla="*/ 290218 w 314856"/>
                  <a:gd name="connsiteY8" fmla="*/ 350932 h 602546"/>
                  <a:gd name="connsiteX9" fmla="*/ 280654 w 314856"/>
                  <a:gd name="connsiteY9" fmla="*/ 348068 h 602546"/>
                  <a:gd name="connsiteX10" fmla="*/ 205096 w 314856"/>
                  <a:gd name="connsiteY10" fmla="*/ 304620 h 602546"/>
                  <a:gd name="connsiteX11" fmla="*/ 205096 w 314856"/>
                  <a:gd name="connsiteY11" fmla="*/ 368120 h 602546"/>
                  <a:gd name="connsiteX12" fmla="*/ 204618 w 314856"/>
                  <a:gd name="connsiteY12" fmla="*/ 372417 h 602546"/>
                  <a:gd name="connsiteX13" fmla="*/ 212748 w 314856"/>
                  <a:gd name="connsiteY13" fmla="*/ 430666 h 602546"/>
                  <a:gd name="connsiteX14" fmla="*/ 216095 w 314856"/>
                  <a:gd name="connsiteY14" fmla="*/ 464087 h 602546"/>
                  <a:gd name="connsiteX15" fmla="*/ 221834 w 314856"/>
                  <a:gd name="connsiteY15" fmla="*/ 574377 h 602546"/>
                  <a:gd name="connsiteX16" fmla="*/ 200792 w 314856"/>
                  <a:gd name="connsiteY16" fmla="*/ 599681 h 602546"/>
                  <a:gd name="connsiteX17" fmla="*/ 180229 w 314856"/>
                  <a:gd name="connsiteY17" fmla="*/ 602546 h 602546"/>
                  <a:gd name="connsiteX18" fmla="*/ 176882 w 314856"/>
                  <a:gd name="connsiteY18" fmla="*/ 602546 h 602546"/>
                  <a:gd name="connsiteX19" fmla="*/ 156318 w 314856"/>
                  <a:gd name="connsiteY19" fmla="*/ 582016 h 602546"/>
                  <a:gd name="connsiteX20" fmla="*/ 153449 w 314856"/>
                  <a:gd name="connsiteY20" fmla="*/ 472681 h 602546"/>
                  <a:gd name="connsiteX21" fmla="*/ 150102 w 314856"/>
                  <a:gd name="connsiteY21" fmla="*/ 441170 h 602546"/>
                  <a:gd name="connsiteX22" fmla="*/ 139103 w 314856"/>
                  <a:gd name="connsiteY22" fmla="*/ 387218 h 602546"/>
                  <a:gd name="connsiteX23" fmla="*/ 134321 w 314856"/>
                  <a:gd name="connsiteY23" fmla="*/ 387218 h 602546"/>
                  <a:gd name="connsiteX24" fmla="*/ 75022 w 314856"/>
                  <a:gd name="connsiteY24" fmla="*/ 572467 h 602546"/>
                  <a:gd name="connsiteX25" fmla="*/ 43460 w 314856"/>
                  <a:gd name="connsiteY25" fmla="*/ 595384 h 602546"/>
                  <a:gd name="connsiteX26" fmla="*/ 34852 w 314856"/>
                  <a:gd name="connsiteY26" fmla="*/ 594429 h 602546"/>
                  <a:gd name="connsiteX27" fmla="*/ 31026 w 314856"/>
                  <a:gd name="connsiteY27" fmla="*/ 592997 h 602546"/>
                  <a:gd name="connsiteX28" fmla="*/ 11898 w 314856"/>
                  <a:gd name="connsiteY28" fmla="*/ 578196 h 602546"/>
                  <a:gd name="connsiteX29" fmla="*/ 9507 w 314856"/>
                  <a:gd name="connsiteY29" fmla="*/ 554324 h 602546"/>
                  <a:gd name="connsiteX30" fmla="*/ 72153 w 314856"/>
                  <a:gd name="connsiteY30" fmla="*/ 359049 h 602546"/>
                  <a:gd name="connsiteX31" fmla="*/ 72631 w 314856"/>
                  <a:gd name="connsiteY31" fmla="*/ 358094 h 602546"/>
                  <a:gd name="connsiteX32" fmla="*/ 72631 w 314856"/>
                  <a:gd name="connsiteY32" fmla="*/ 232049 h 602546"/>
                  <a:gd name="connsiteX33" fmla="*/ 60197 w 314856"/>
                  <a:gd name="connsiteY33" fmla="*/ 241120 h 602546"/>
                  <a:gd name="connsiteX34" fmla="*/ 54459 w 314856"/>
                  <a:gd name="connsiteY34" fmla="*/ 254488 h 602546"/>
                  <a:gd name="connsiteX35" fmla="*/ 68806 w 314856"/>
                  <a:gd name="connsiteY35" fmla="*/ 340429 h 602546"/>
                  <a:gd name="connsiteX36" fmla="*/ 65458 w 314856"/>
                  <a:gd name="connsiteY36" fmla="*/ 354275 h 602546"/>
                  <a:gd name="connsiteX37" fmla="*/ 52546 w 314856"/>
                  <a:gd name="connsiteY37" fmla="*/ 360959 h 602546"/>
                  <a:gd name="connsiteX38" fmla="*/ 42025 w 314856"/>
                  <a:gd name="connsiteY38" fmla="*/ 361436 h 602546"/>
                  <a:gd name="connsiteX39" fmla="*/ 20984 w 314856"/>
                  <a:gd name="connsiteY39" fmla="*/ 344248 h 602546"/>
                  <a:gd name="connsiteX40" fmla="*/ 421 w 314856"/>
                  <a:gd name="connsiteY40" fmla="*/ 233481 h 602546"/>
                  <a:gd name="connsiteX41" fmla="*/ 10941 w 314856"/>
                  <a:gd name="connsiteY41" fmla="*/ 207221 h 602546"/>
                  <a:gd name="connsiteX42" fmla="*/ 78370 w 314856"/>
                  <a:gd name="connsiteY42" fmla="*/ 158999 h 602546"/>
                  <a:gd name="connsiteX43" fmla="*/ 80283 w 314856"/>
                  <a:gd name="connsiteY43" fmla="*/ 158045 h 602546"/>
                  <a:gd name="connsiteX44" fmla="*/ 91760 w 314856"/>
                  <a:gd name="connsiteY44" fmla="*/ 154225 h 602546"/>
                  <a:gd name="connsiteX45" fmla="*/ 132621 w 314856"/>
                  <a:gd name="connsiteY45" fmla="*/ 0 h 602546"/>
                  <a:gd name="connsiteX46" fmla="*/ 201712 w 314856"/>
                  <a:gd name="connsiteY46" fmla="*/ 69014 h 602546"/>
                  <a:gd name="connsiteX47" fmla="*/ 132621 w 314856"/>
                  <a:gd name="connsiteY47" fmla="*/ 138028 h 602546"/>
                  <a:gd name="connsiteX48" fmla="*/ 63530 w 314856"/>
                  <a:gd name="connsiteY48" fmla="*/ 69014 h 602546"/>
                  <a:gd name="connsiteX49" fmla="*/ 132621 w 314856"/>
                  <a:gd name="connsiteY49" fmla="*/ 0 h 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4856" h="602546">
                    <a:moveTo>
                      <a:pt x="91760" y="154225"/>
                    </a:moveTo>
                    <a:lnTo>
                      <a:pt x="185968" y="154225"/>
                    </a:lnTo>
                    <a:cubicBezTo>
                      <a:pt x="195532" y="154225"/>
                      <a:pt x="203183" y="160909"/>
                      <a:pt x="205096" y="169981"/>
                    </a:cubicBezTo>
                    <a:lnTo>
                      <a:pt x="224703" y="246849"/>
                    </a:lnTo>
                    <a:cubicBezTo>
                      <a:pt x="225659" y="252101"/>
                      <a:pt x="230920" y="259263"/>
                      <a:pt x="235702" y="262128"/>
                    </a:cubicBezTo>
                    <a:lnTo>
                      <a:pt x="305999" y="306530"/>
                    </a:lnTo>
                    <a:cubicBezTo>
                      <a:pt x="314607" y="312259"/>
                      <a:pt x="317476" y="324195"/>
                      <a:pt x="312216" y="333267"/>
                    </a:cubicBezTo>
                    <a:lnTo>
                      <a:pt x="306956" y="341383"/>
                    </a:lnTo>
                    <a:cubicBezTo>
                      <a:pt x="303608" y="347113"/>
                      <a:pt x="297391" y="350932"/>
                      <a:pt x="290218" y="350932"/>
                    </a:cubicBezTo>
                    <a:cubicBezTo>
                      <a:pt x="286871" y="350932"/>
                      <a:pt x="283523" y="349978"/>
                      <a:pt x="280654" y="348068"/>
                    </a:cubicBezTo>
                    <a:lnTo>
                      <a:pt x="205096" y="304620"/>
                    </a:lnTo>
                    <a:lnTo>
                      <a:pt x="205096" y="368120"/>
                    </a:lnTo>
                    <a:cubicBezTo>
                      <a:pt x="205096" y="369553"/>
                      <a:pt x="205096" y="370985"/>
                      <a:pt x="204618" y="372417"/>
                    </a:cubicBezTo>
                    <a:lnTo>
                      <a:pt x="212748" y="430666"/>
                    </a:lnTo>
                    <a:cubicBezTo>
                      <a:pt x="214182" y="440215"/>
                      <a:pt x="215617" y="455015"/>
                      <a:pt x="216095" y="464087"/>
                    </a:cubicBezTo>
                    <a:lnTo>
                      <a:pt x="221834" y="574377"/>
                    </a:lnTo>
                    <a:cubicBezTo>
                      <a:pt x="222312" y="586790"/>
                      <a:pt x="212748" y="597772"/>
                      <a:pt x="200792" y="599681"/>
                    </a:cubicBezTo>
                    <a:lnTo>
                      <a:pt x="180229" y="602546"/>
                    </a:lnTo>
                    <a:cubicBezTo>
                      <a:pt x="179273" y="602546"/>
                      <a:pt x="177838" y="602546"/>
                      <a:pt x="176882" y="602546"/>
                    </a:cubicBezTo>
                    <a:cubicBezTo>
                      <a:pt x="165405" y="602546"/>
                      <a:pt x="156318" y="593952"/>
                      <a:pt x="156318" y="582016"/>
                    </a:cubicBezTo>
                    <a:lnTo>
                      <a:pt x="153449" y="472681"/>
                    </a:lnTo>
                    <a:cubicBezTo>
                      <a:pt x="153449" y="464087"/>
                      <a:pt x="152015" y="449286"/>
                      <a:pt x="150102" y="441170"/>
                    </a:cubicBezTo>
                    <a:lnTo>
                      <a:pt x="139103" y="387218"/>
                    </a:lnTo>
                    <a:lnTo>
                      <a:pt x="134321" y="387218"/>
                    </a:lnTo>
                    <a:lnTo>
                      <a:pt x="75022" y="572467"/>
                    </a:lnTo>
                    <a:cubicBezTo>
                      <a:pt x="70718" y="585835"/>
                      <a:pt x="57806" y="595384"/>
                      <a:pt x="43460" y="595384"/>
                    </a:cubicBezTo>
                    <a:cubicBezTo>
                      <a:pt x="40590" y="595384"/>
                      <a:pt x="37721" y="594907"/>
                      <a:pt x="34852" y="594429"/>
                    </a:cubicBezTo>
                    <a:lnTo>
                      <a:pt x="31026" y="592997"/>
                    </a:lnTo>
                    <a:cubicBezTo>
                      <a:pt x="22897" y="591087"/>
                      <a:pt x="15723" y="585835"/>
                      <a:pt x="11898" y="578196"/>
                    </a:cubicBezTo>
                    <a:cubicBezTo>
                      <a:pt x="7594" y="571035"/>
                      <a:pt x="7116" y="562441"/>
                      <a:pt x="9507" y="554324"/>
                    </a:cubicBezTo>
                    <a:lnTo>
                      <a:pt x="72153" y="359049"/>
                    </a:lnTo>
                    <a:cubicBezTo>
                      <a:pt x="72153" y="358572"/>
                      <a:pt x="72153" y="358572"/>
                      <a:pt x="72631" y="358094"/>
                    </a:cubicBezTo>
                    <a:lnTo>
                      <a:pt x="72631" y="232049"/>
                    </a:lnTo>
                    <a:lnTo>
                      <a:pt x="60197" y="241120"/>
                    </a:lnTo>
                    <a:cubicBezTo>
                      <a:pt x="56372" y="243507"/>
                      <a:pt x="53502" y="250191"/>
                      <a:pt x="54459" y="254488"/>
                    </a:cubicBezTo>
                    <a:lnTo>
                      <a:pt x="68806" y="340429"/>
                    </a:lnTo>
                    <a:cubicBezTo>
                      <a:pt x="69762" y="345203"/>
                      <a:pt x="68806" y="350455"/>
                      <a:pt x="65458" y="354275"/>
                    </a:cubicBezTo>
                    <a:cubicBezTo>
                      <a:pt x="62588" y="358094"/>
                      <a:pt x="57806" y="360481"/>
                      <a:pt x="52546" y="360959"/>
                    </a:cubicBezTo>
                    <a:lnTo>
                      <a:pt x="42025" y="361436"/>
                    </a:lnTo>
                    <a:cubicBezTo>
                      <a:pt x="31983" y="361436"/>
                      <a:pt x="22897" y="353797"/>
                      <a:pt x="20984" y="344248"/>
                    </a:cubicBezTo>
                    <a:lnTo>
                      <a:pt x="421" y="233481"/>
                    </a:lnTo>
                    <a:cubicBezTo>
                      <a:pt x="-1492" y="223932"/>
                      <a:pt x="3290" y="212473"/>
                      <a:pt x="10941" y="207221"/>
                    </a:cubicBezTo>
                    <a:lnTo>
                      <a:pt x="78370" y="158999"/>
                    </a:lnTo>
                    <a:cubicBezTo>
                      <a:pt x="78848" y="158999"/>
                      <a:pt x="79326" y="158522"/>
                      <a:pt x="80283" y="158045"/>
                    </a:cubicBezTo>
                    <a:cubicBezTo>
                      <a:pt x="83152" y="155657"/>
                      <a:pt x="87456" y="154225"/>
                      <a:pt x="91760" y="154225"/>
                    </a:cubicBezTo>
                    <a:close/>
                    <a:moveTo>
                      <a:pt x="132621" y="0"/>
                    </a:moveTo>
                    <a:cubicBezTo>
                      <a:pt x="170779" y="0"/>
                      <a:pt x="201712" y="30899"/>
                      <a:pt x="201712" y="69014"/>
                    </a:cubicBezTo>
                    <a:cubicBezTo>
                      <a:pt x="201712" y="107129"/>
                      <a:pt x="170779" y="138028"/>
                      <a:pt x="132621" y="138028"/>
                    </a:cubicBezTo>
                    <a:cubicBezTo>
                      <a:pt x="94463" y="138028"/>
                      <a:pt x="63530" y="107129"/>
                      <a:pt x="63530" y="69014"/>
                    </a:cubicBezTo>
                    <a:cubicBezTo>
                      <a:pt x="63530" y="30899"/>
                      <a:pt x="94463" y="0"/>
                      <a:pt x="132621" y="0"/>
                    </a:cubicBezTo>
                    <a:close/>
                  </a:path>
                </a:pathLst>
              </a:custGeom>
              <a:grpFill/>
              <a:ln>
                <a:solidFill>
                  <a:srgbClr val="0070C0"/>
                </a:solidFill>
              </a:ln>
            </p:spPr>
            <p:txBody>
              <a:bodyPr/>
              <a:lstStyle/>
              <a:p>
                <a:pPr defTabSz="913765" eaLnBrk="1" fontAlgn="auto" hangingPunct="1">
                  <a:spcBef>
                    <a:spcPts val="0"/>
                  </a:spcBef>
                  <a:spcAft>
                    <a:spcPts val="0"/>
                  </a:spcAft>
                  <a:defRPr/>
                </a:pPr>
                <a:endParaRPr lang="zh-CN" altLang="en-US">
                  <a:solidFill>
                    <a:prstClr val="black"/>
                  </a:solidFill>
                  <a:latin typeface="Calibri" panose="020F0502020204030204"/>
                  <a:sym typeface="+mn-lt"/>
                </a:endParaRPr>
              </a:p>
            </p:txBody>
          </p:sp>
        </p:grpSp>
        <p:cxnSp>
          <p:nvCxnSpPr>
            <p:cNvPr id="965" name="直接箭头连接符 964">
              <a:extLst>
                <a:ext uri="{FF2B5EF4-FFF2-40B4-BE49-F238E27FC236}">
                  <a16:creationId xmlns:a16="http://schemas.microsoft.com/office/drawing/2014/main" id="{A122B66A-FC40-4539-BFD7-506FB6E830FE}"/>
                </a:ext>
              </a:extLst>
            </p:cNvPr>
            <p:cNvCxnSpPr/>
            <p:nvPr/>
          </p:nvCxnSpPr>
          <p:spPr>
            <a:xfrm>
              <a:off x="3449145" y="3695398"/>
              <a:ext cx="274716"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966" name="矩形 965">
              <a:extLst>
                <a:ext uri="{FF2B5EF4-FFF2-40B4-BE49-F238E27FC236}">
                  <a16:creationId xmlns:a16="http://schemas.microsoft.com/office/drawing/2014/main" id="{801F1FC0-66B4-4734-ACDC-32A1F5F2D83E}"/>
                </a:ext>
              </a:extLst>
            </p:cNvPr>
            <p:cNvSpPr/>
            <p:nvPr/>
          </p:nvSpPr>
          <p:spPr>
            <a:xfrm>
              <a:off x="393514" y="2631813"/>
              <a:ext cx="4021792" cy="1887456"/>
            </a:xfrm>
            <a:prstGeom prst="rect">
              <a:avLst/>
            </a:prstGeom>
            <a:noFill/>
            <a:ln>
              <a:solidFill>
                <a:schemeClr val="tx1"/>
              </a:solidFill>
              <a:prstDash val="dash"/>
            </a:ln>
          </p:spPr>
          <p:txBody>
            <a:bodyPr wrap="none"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grpSp>
          <p:nvGrpSpPr>
            <p:cNvPr id="126989" name="组合 27">
              <a:extLst>
                <a:ext uri="{FF2B5EF4-FFF2-40B4-BE49-F238E27FC236}">
                  <a16:creationId xmlns:a16="http://schemas.microsoft.com/office/drawing/2014/main" id="{CEC4ECC5-1E4F-4BFC-861C-5C73C7C2B2B7}"/>
                </a:ext>
              </a:extLst>
            </p:cNvPr>
            <p:cNvGrpSpPr>
              <a:grpSpLocks/>
            </p:cNvGrpSpPr>
            <p:nvPr/>
          </p:nvGrpSpPr>
          <p:grpSpPr bwMode="auto">
            <a:xfrm>
              <a:off x="3786138" y="3185856"/>
              <a:ext cx="460665" cy="957732"/>
              <a:chOff x="3770899" y="3353572"/>
              <a:chExt cx="460665" cy="957732"/>
            </a:xfrm>
          </p:grpSpPr>
          <p:grpSp>
            <p:nvGrpSpPr>
              <p:cNvPr id="127310" name="组合 348">
                <a:extLst>
                  <a:ext uri="{FF2B5EF4-FFF2-40B4-BE49-F238E27FC236}">
                    <a16:creationId xmlns:a16="http://schemas.microsoft.com/office/drawing/2014/main" id="{3A73BD65-FF91-46C5-ADC6-40B26879FA84}"/>
                  </a:ext>
                </a:extLst>
              </p:cNvPr>
              <p:cNvGrpSpPr>
                <a:grpSpLocks/>
              </p:cNvGrpSpPr>
              <p:nvPr/>
            </p:nvGrpSpPr>
            <p:grpSpPr bwMode="auto">
              <a:xfrm>
                <a:off x="3770899" y="3353572"/>
                <a:ext cx="460665" cy="957732"/>
                <a:chOff x="5546739" y="2240280"/>
                <a:chExt cx="590498" cy="1341775"/>
              </a:xfrm>
            </p:grpSpPr>
            <p:sp>
              <p:nvSpPr>
                <p:cNvPr id="1290" name="矩形 1289">
                  <a:extLst>
                    <a:ext uri="{FF2B5EF4-FFF2-40B4-BE49-F238E27FC236}">
                      <a16:creationId xmlns:a16="http://schemas.microsoft.com/office/drawing/2014/main" id="{FA807F73-4998-44C5-ADDB-08E1A6BE1782}"/>
                    </a:ext>
                  </a:extLst>
                </p:cNvPr>
                <p:cNvSpPr/>
                <p:nvPr/>
              </p:nvSpPr>
              <p:spPr>
                <a:xfrm>
                  <a:off x="5547484" y="2240082"/>
                  <a:ext cx="589389" cy="673304"/>
                </a:xfrm>
                <a:prstGeom prst="rect">
                  <a:avLst/>
                </a:prstGeom>
                <a:solidFill>
                  <a:srgbClr val="2F5597"/>
                </a:solidFill>
                <a:ln>
                  <a:noFill/>
                </a:ln>
              </p:spPr>
              <p:txBody>
                <a:bodyPr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291" name="矩形 1290">
                  <a:extLst>
                    <a:ext uri="{FF2B5EF4-FFF2-40B4-BE49-F238E27FC236}">
                      <a16:creationId xmlns:a16="http://schemas.microsoft.com/office/drawing/2014/main" id="{B6EC6DD8-0CCE-4E05-A9E4-00B8AF8F9FD5}"/>
                    </a:ext>
                  </a:extLst>
                </p:cNvPr>
                <p:cNvSpPr/>
                <p:nvPr/>
              </p:nvSpPr>
              <p:spPr>
                <a:xfrm>
                  <a:off x="5547484" y="2908496"/>
                  <a:ext cx="589389" cy="673304"/>
                </a:xfrm>
                <a:prstGeom prst="rect">
                  <a:avLst/>
                </a:prstGeom>
                <a:solidFill>
                  <a:srgbClr val="2F5597"/>
                </a:solidFill>
                <a:ln>
                  <a:noFill/>
                </a:ln>
              </p:spPr>
              <p:txBody>
                <a:bodyPr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grpSp>
          <p:sp>
            <p:nvSpPr>
              <p:cNvPr id="127311" name="文本框 349">
                <a:extLst>
                  <a:ext uri="{FF2B5EF4-FFF2-40B4-BE49-F238E27FC236}">
                    <a16:creationId xmlns:a16="http://schemas.microsoft.com/office/drawing/2014/main" id="{E925B5AE-B854-4255-926C-2124951692D1}"/>
                  </a:ext>
                </a:extLst>
              </p:cNvPr>
              <p:cNvSpPr txBox="1">
                <a:spLocks noChangeArrowheads="1"/>
              </p:cNvSpPr>
              <p:nvPr/>
            </p:nvSpPr>
            <p:spPr bwMode="auto">
              <a:xfrm>
                <a:off x="3795342" y="3690264"/>
                <a:ext cx="400350" cy="2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B</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6990" name="文本框 28">
              <a:extLst>
                <a:ext uri="{FF2B5EF4-FFF2-40B4-BE49-F238E27FC236}">
                  <a16:creationId xmlns:a16="http://schemas.microsoft.com/office/drawing/2014/main" id="{E06D7722-7BA5-4C68-8E43-F1B3B1D11B28}"/>
                </a:ext>
              </a:extLst>
            </p:cNvPr>
            <p:cNvSpPr txBox="1">
              <a:spLocks noChangeArrowheads="1"/>
            </p:cNvSpPr>
            <p:nvPr/>
          </p:nvSpPr>
          <p:spPr bwMode="auto">
            <a:xfrm>
              <a:off x="423074" y="2631476"/>
              <a:ext cx="1646593" cy="2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800" dirty="0">
                  <a:latin typeface="Segoe UI Light" panose="020B0502040204020203" pitchFamily="34" charset="0"/>
                  <a:ea typeface="宋体" panose="02010600030101010101" pitchFamily="2" charset="-122"/>
                  <a:cs typeface="Segoe UI Light" panose="020B0502040204020203" pitchFamily="34" charset="0"/>
                </a:rPr>
                <a:t>H.265 Encoding</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endParaRPr>
            </a:p>
          </p:txBody>
        </p:sp>
        <p:cxnSp>
          <p:nvCxnSpPr>
            <p:cNvPr id="969" name="直接箭头连接符 968">
              <a:extLst>
                <a:ext uri="{FF2B5EF4-FFF2-40B4-BE49-F238E27FC236}">
                  <a16:creationId xmlns:a16="http://schemas.microsoft.com/office/drawing/2014/main" id="{5D5C6544-734C-46A4-93E8-B093D97228FC}"/>
                </a:ext>
              </a:extLst>
            </p:cNvPr>
            <p:cNvCxnSpPr/>
            <p:nvPr/>
          </p:nvCxnSpPr>
          <p:spPr>
            <a:xfrm>
              <a:off x="6240537" y="3426592"/>
              <a:ext cx="295669"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970" name="直接箭头连接符 969">
              <a:extLst>
                <a:ext uri="{FF2B5EF4-FFF2-40B4-BE49-F238E27FC236}">
                  <a16:creationId xmlns:a16="http://schemas.microsoft.com/office/drawing/2014/main" id="{AA4947E2-F2F4-49DA-9960-22EABB07F018}"/>
                </a:ext>
              </a:extLst>
            </p:cNvPr>
            <p:cNvCxnSpPr/>
            <p:nvPr/>
          </p:nvCxnSpPr>
          <p:spPr>
            <a:xfrm>
              <a:off x="6233552" y="3930457"/>
              <a:ext cx="295669"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grpSp>
          <p:nvGrpSpPr>
            <p:cNvPr id="126993" name="组合 31">
              <a:extLst>
                <a:ext uri="{FF2B5EF4-FFF2-40B4-BE49-F238E27FC236}">
                  <a16:creationId xmlns:a16="http://schemas.microsoft.com/office/drawing/2014/main" id="{C333A5E8-4DD3-41AC-BE87-4F35175928DB}"/>
                </a:ext>
              </a:extLst>
            </p:cNvPr>
            <p:cNvGrpSpPr>
              <a:grpSpLocks/>
            </p:cNvGrpSpPr>
            <p:nvPr/>
          </p:nvGrpSpPr>
          <p:grpSpPr bwMode="auto">
            <a:xfrm>
              <a:off x="6680315" y="3782490"/>
              <a:ext cx="902810" cy="408559"/>
              <a:chOff x="3054875" y="3204207"/>
              <a:chExt cx="940594" cy="425657"/>
            </a:xfrm>
          </p:grpSpPr>
          <p:grpSp>
            <p:nvGrpSpPr>
              <p:cNvPr id="127298" name="组合 33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37B8A455-2E17-4F79-9286-56B29B160198}"/>
                  </a:ext>
                </a:extLst>
              </p:cNvPr>
              <p:cNvGrpSpPr>
                <a:grpSpLocks/>
              </p:cNvGrpSpPr>
              <p:nvPr/>
            </p:nvGrpSpPr>
            <p:grpSpPr bwMode="auto">
              <a:xfrm>
                <a:off x="3054875" y="3240745"/>
                <a:ext cx="561423" cy="352580"/>
                <a:chOff x="2695576" y="1768476"/>
                <a:chExt cx="6724650" cy="3279775"/>
              </a:xfrm>
            </p:grpSpPr>
            <p:sp>
              <p:nvSpPr>
                <p:cNvPr id="127300" name="îŝ1îḑe">
                  <a:extLst>
                    <a:ext uri="{FF2B5EF4-FFF2-40B4-BE49-F238E27FC236}">
                      <a16:creationId xmlns:a16="http://schemas.microsoft.com/office/drawing/2014/main" id="{73583D5A-EFE5-469A-8657-6D3452ECD4E3}"/>
                    </a:ext>
                  </a:extLst>
                </p:cNvPr>
                <p:cNvSpPr>
                  <a:spLocks noChangeArrowheads="1"/>
                </p:cNvSpPr>
                <p:nvPr/>
              </p:nvSpPr>
              <p:spPr bwMode="auto">
                <a:xfrm>
                  <a:off x="3492501" y="1768476"/>
                  <a:ext cx="1101725" cy="539750"/>
                </a:xfrm>
                <a:custGeom>
                  <a:avLst/>
                  <a:gdLst>
                    <a:gd name="T0" fmla="*/ 0 w 29"/>
                    <a:gd name="T1" fmla="*/ 2147483646 h 14"/>
                    <a:gd name="T2" fmla="*/ 0 w 29"/>
                    <a:gd name="T3" fmla="*/ 2147483646 h 14"/>
                    <a:gd name="T4" fmla="*/ 2147483646 w 29"/>
                    <a:gd name="T5" fmla="*/ 2147483646 h 14"/>
                    <a:gd name="T6" fmla="*/ 2147483646 w 29"/>
                    <a:gd name="T7" fmla="*/ 2147483646 h 14"/>
                    <a:gd name="T8" fmla="*/ 2147483646 w 29"/>
                    <a:gd name="T9" fmla="*/ 2147483646 h 14"/>
                    <a:gd name="T10" fmla="*/ 2147483646 w 29"/>
                    <a:gd name="T11" fmla="*/ 2147483646 h 14"/>
                    <a:gd name="T12" fmla="*/ 2147483646 w 29"/>
                    <a:gd name="T13" fmla="*/ 0 h 14"/>
                    <a:gd name="T14" fmla="*/ 2147483646 w 29"/>
                    <a:gd name="T15" fmla="*/ 0 h 14"/>
                    <a:gd name="T16" fmla="*/ 0 w 29"/>
                    <a:gd name="T17" fmla="*/ 214748364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4">
                      <a:moveTo>
                        <a:pt x="0" y="6"/>
                      </a:moveTo>
                      <a:cubicBezTo>
                        <a:pt x="0" y="8"/>
                        <a:pt x="0" y="8"/>
                        <a:pt x="0" y="8"/>
                      </a:cubicBezTo>
                      <a:cubicBezTo>
                        <a:pt x="0" y="11"/>
                        <a:pt x="3" y="14"/>
                        <a:pt x="6" y="14"/>
                      </a:cubicBezTo>
                      <a:cubicBezTo>
                        <a:pt x="23" y="14"/>
                        <a:pt x="23" y="14"/>
                        <a:pt x="23" y="14"/>
                      </a:cubicBezTo>
                      <a:cubicBezTo>
                        <a:pt x="26" y="14"/>
                        <a:pt x="29" y="11"/>
                        <a:pt x="29" y="8"/>
                      </a:cubicBezTo>
                      <a:cubicBezTo>
                        <a:pt x="29" y="6"/>
                        <a:pt x="29" y="6"/>
                        <a:pt x="29" y="6"/>
                      </a:cubicBezTo>
                      <a:cubicBezTo>
                        <a:pt x="29" y="3"/>
                        <a:pt x="26" y="0"/>
                        <a:pt x="22" y="0"/>
                      </a:cubicBezTo>
                      <a:cubicBezTo>
                        <a:pt x="6" y="0"/>
                        <a:pt x="6" y="0"/>
                        <a:pt x="6" y="0"/>
                      </a:cubicBezTo>
                      <a:cubicBezTo>
                        <a:pt x="2" y="0"/>
                        <a:pt x="0" y="3"/>
                        <a:pt x="0" y="6"/>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1" name="iṡľîdê">
                  <a:extLst>
                    <a:ext uri="{FF2B5EF4-FFF2-40B4-BE49-F238E27FC236}">
                      <a16:creationId xmlns:a16="http://schemas.microsoft.com/office/drawing/2014/main" id="{2995CD94-D48D-470B-A768-B8AE40B093CC}"/>
                    </a:ext>
                  </a:extLst>
                </p:cNvPr>
                <p:cNvSpPr>
                  <a:spLocks noChangeArrowheads="1"/>
                </p:cNvSpPr>
                <p:nvPr/>
              </p:nvSpPr>
              <p:spPr bwMode="auto">
                <a:xfrm>
                  <a:off x="2695576" y="2038351"/>
                  <a:ext cx="6724650" cy="2508250"/>
                </a:xfrm>
                <a:custGeom>
                  <a:avLst/>
                  <a:gdLst>
                    <a:gd name="T0" fmla="*/ 2147483646 w 177"/>
                    <a:gd name="T1" fmla="*/ 2147483646 h 65"/>
                    <a:gd name="T2" fmla="*/ 2147483646 w 177"/>
                    <a:gd name="T3" fmla="*/ 2147483646 h 65"/>
                    <a:gd name="T4" fmla="*/ 2147483646 w 177"/>
                    <a:gd name="T5" fmla="*/ 2147483646 h 65"/>
                    <a:gd name="T6" fmla="*/ 2147483646 w 177"/>
                    <a:gd name="T7" fmla="*/ 2147483646 h 65"/>
                    <a:gd name="T8" fmla="*/ 2147483646 w 177"/>
                    <a:gd name="T9" fmla="*/ 2147483646 h 65"/>
                    <a:gd name="T10" fmla="*/ 2147483646 w 177"/>
                    <a:gd name="T11" fmla="*/ 2147483646 h 65"/>
                    <a:gd name="T12" fmla="*/ 2147483646 w 177"/>
                    <a:gd name="T13" fmla="*/ 2147483646 h 65"/>
                    <a:gd name="T14" fmla="*/ 2147483646 w 177"/>
                    <a:gd name="T15" fmla="*/ 2147483646 h 65"/>
                    <a:gd name="T16" fmla="*/ 2147483646 w 177"/>
                    <a:gd name="T17" fmla="*/ 2147483646 h 65"/>
                    <a:gd name="T18" fmla="*/ 2147483646 w 177"/>
                    <a:gd name="T19" fmla="*/ 2147483646 h 65"/>
                    <a:gd name="T20" fmla="*/ 2147483646 w 177"/>
                    <a:gd name="T21" fmla="*/ 2147483646 h 65"/>
                    <a:gd name="T22" fmla="*/ 2147483646 w 177"/>
                    <a:gd name="T23" fmla="*/ 2147483646 h 65"/>
                    <a:gd name="T24" fmla="*/ 2147483646 w 177"/>
                    <a:gd name="T25" fmla="*/ 2147483646 h 65"/>
                    <a:gd name="T26" fmla="*/ 2147483646 w 177"/>
                    <a:gd name="T27" fmla="*/ 2147483646 h 65"/>
                    <a:gd name="T28" fmla="*/ 2147483646 w 177"/>
                    <a:gd name="T29" fmla="*/ 2147483646 h 65"/>
                    <a:gd name="T30" fmla="*/ 2147483646 w 177"/>
                    <a:gd name="T31" fmla="*/ 2147483646 h 65"/>
                    <a:gd name="T32" fmla="*/ 2147483646 w 177"/>
                    <a:gd name="T33" fmla="*/ 2147483646 h 65"/>
                    <a:gd name="T34" fmla="*/ 2147483646 w 177"/>
                    <a:gd name="T35" fmla="*/ 2147483646 h 65"/>
                    <a:gd name="T36" fmla="*/ 2147483646 w 177"/>
                    <a:gd name="T37" fmla="*/ 2147483646 h 65"/>
                    <a:gd name="T38" fmla="*/ 2147483646 w 177"/>
                    <a:gd name="T39" fmla="*/ 2147483646 h 65"/>
                    <a:gd name="T40" fmla="*/ 2147483646 w 177"/>
                    <a:gd name="T41" fmla="*/ 2147483646 h 65"/>
                    <a:gd name="T42" fmla="*/ 2147483646 w 177"/>
                    <a:gd name="T43" fmla="*/ 2147483646 h 65"/>
                    <a:gd name="T44" fmla="*/ 2147483646 w 177"/>
                    <a:gd name="T45" fmla="*/ 2147483646 h 65"/>
                    <a:gd name="T46" fmla="*/ 2147483646 w 177"/>
                    <a:gd name="T47" fmla="*/ 2147483646 h 65"/>
                    <a:gd name="T48" fmla="*/ 2147483646 w 177"/>
                    <a:gd name="T49" fmla="*/ 2147483646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 h="65">
                      <a:moveTo>
                        <a:pt x="111" y="1"/>
                      </a:moveTo>
                      <a:cubicBezTo>
                        <a:pt x="112" y="1"/>
                        <a:pt x="112" y="1"/>
                        <a:pt x="112" y="1"/>
                      </a:cubicBezTo>
                      <a:cubicBezTo>
                        <a:pt x="113" y="1"/>
                        <a:pt x="113" y="1"/>
                        <a:pt x="113" y="1"/>
                      </a:cubicBezTo>
                      <a:cubicBezTo>
                        <a:pt x="122" y="1"/>
                        <a:pt x="131" y="1"/>
                        <a:pt x="139" y="1"/>
                      </a:cubicBezTo>
                      <a:cubicBezTo>
                        <a:pt x="149" y="1"/>
                        <a:pt x="160" y="0"/>
                        <a:pt x="170" y="1"/>
                      </a:cubicBezTo>
                      <a:cubicBezTo>
                        <a:pt x="172" y="1"/>
                        <a:pt x="174" y="3"/>
                        <a:pt x="175" y="5"/>
                      </a:cubicBezTo>
                      <a:cubicBezTo>
                        <a:pt x="176" y="7"/>
                        <a:pt x="176" y="9"/>
                        <a:pt x="176" y="12"/>
                      </a:cubicBezTo>
                      <a:cubicBezTo>
                        <a:pt x="177" y="24"/>
                        <a:pt x="177" y="37"/>
                        <a:pt x="177" y="50"/>
                      </a:cubicBezTo>
                      <a:cubicBezTo>
                        <a:pt x="177" y="52"/>
                        <a:pt x="177" y="55"/>
                        <a:pt x="177" y="57"/>
                      </a:cubicBezTo>
                      <a:cubicBezTo>
                        <a:pt x="174" y="65"/>
                        <a:pt x="166" y="62"/>
                        <a:pt x="160" y="62"/>
                      </a:cubicBezTo>
                      <a:cubicBezTo>
                        <a:pt x="155" y="62"/>
                        <a:pt x="150" y="62"/>
                        <a:pt x="146" y="62"/>
                      </a:cubicBezTo>
                      <a:cubicBezTo>
                        <a:pt x="144" y="63"/>
                        <a:pt x="142" y="63"/>
                        <a:pt x="140" y="63"/>
                      </a:cubicBezTo>
                      <a:cubicBezTo>
                        <a:pt x="140" y="63"/>
                        <a:pt x="139" y="63"/>
                        <a:pt x="139" y="63"/>
                      </a:cubicBezTo>
                      <a:cubicBezTo>
                        <a:pt x="134" y="63"/>
                        <a:pt x="130" y="63"/>
                        <a:pt x="125" y="63"/>
                      </a:cubicBezTo>
                      <a:cubicBezTo>
                        <a:pt x="100" y="63"/>
                        <a:pt x="74" y="63"/>
                        <a:pt x="48" y="63"/>
                      </a:cubicBezTo>
                      <a:cubicBezTo>
                        <a:pt x="38" y="63"/>
                        <a:pt x="27" y="63"/>
                        <a:pt x="16" y="63"/>
                      </a:cubicBezTo>
                      <a:cubicBezTo>
                        <a:pt x="11" y="63"/>
                        <a:pt x="6" y="64"/>
                        <a:pt x="3" y="59"/>
                      </a:cubicBezTo>
                      <a:cubicBezTo>
                        <a:pt x="1" y="54"/>
                        <a:pt x="1" y="47"/>
                        <a:pt x="1" y="42"/>
                      </a:cubicBezTo>
                      <a:cubicBezTo>
                        <a:pt x="1" y="36"/>
                        <a:pt x="1" y="30"/>
                        <a:pt x="1" y="24"/>
                      </a:cubicBezTo>
                      <a:cubicBezTo>
                        <a:pt x="2" y="19"/>
                        <a:pt x="0" y="1"/>
                        <a:pt x="7" y="1"/>
                      </a:cubicBezTo>
                      <a:cubicBezTo>
                        <a:pt x="27" y="1"/>
                        <a:pt x="47" y="1"/>
                        <a:pt x="67" y="1"/>
                      </a:cubicBezTo>
                      <a:cubicBezTo>
                        <a:pt x="76" y="1"/>
                        <a:pt x="85" y="1"/>
                        <a:pt x="94" y="1"/>
                      </a:cubicBezTo>
                      <a:cubicBezTo>
                        <a:pt x="97" y="1"/>
                        <a:pt x="100" y="1"/>
                        <a:pt x="103" y="1"/>
                      </a:cubicBezTo>
                      <a:cubicBezTo>
                        <a:pt x="106" y="1"/>
                        <a:pt x="111" y="0"/>
                        <a:pt x="113" y="1"/>
                      </a:cubicBezTo>
                      <a:cubicBezTo>
                        <a:pt x="112" y="1"/>
                        <a:pt x="112" y="1"/>
                        <a:pt x="111" y="1"/>
                      </a:cubicBezTo>
                      <a:close/>
                    </a:path>
                  </a:pathLst>
                </a:custGeom>
                <a:solidFill>
                  <a:srgbClr val="C04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2" name="ïṣlíḓé">
                  <a:extLst>
                    <a:ext uri="{FF2B5EF4-FFF2-40B4-BE49-F238E27FC236}">
                      <a16:creationId xmlns:a16="http://schemas.microsoft.com/office/drawing/2014/main" id="{D214DC8B-DDE3-4955-97AF-8F05CE060E72}"/>
                    </a:ext>
                  </a:extLst>
                </p:cNvPr>
                <p:cNvSpPr>
                  <a:spLocks noChangeArrowheads="1"/>
                </p:cNvSpPr>
                <p:nvPr/>
              </p:nvSpPr>
              <p:spPr bwMode="auto">
                <a:xfrm>
                  <a:off x="7254876" y="4044951"/>
                  <a:ext cx="987425" cy="927100"/>
                </a:xfrm>
                <a:custGeom>
                  <a:avLst/>
                  <a:gdLst>
                    <a:gd name="T0" fmla="*/ 2147483646 w 26"/>
                    <a:gd name="T1" fmla="*/ 2147483646 h 24"/>
                    <a:gd name="T2" fmla="*/ 2147483646 w 26"/>
                    <a:gd name="T3" fmla="*/ 2147483646 h 24"/>
                    <a:gd name="T4" fmla="*/ 2147483646 w 26"/>
                    <a:gd name="T5" fmla="*/ 2147483646 h 24"/>
                    <a:gd name="T6" fmla="*/ 2147483646 w 26"/>
                    <a:gd name="T7" fmla="*/ 2147483646 h 24"/>
                    <a:gd name="T8" fmla="*/ 2147483646 w 26"/>
                    <a:gd name="T9" fmla="*/ 2147483646 h 24"/>
                    <a:gd name="T10" fmla="*/ 2147483646 w 26"/>
                    <a:gd name="T11" fmla="*/ 2147483646 h 24"/>
                    <a:gd name="T12" fmla="*/ 2147483646 w 26"/>
                    <a:gd name="T13" fmla="*/ 2147483646 h 24"/>
                    <a:gd name="T14" fmla="*/ 2147483646 w 26"/>
                    <a:gd name="T15" fmla="*/ 2147483646 h 24"/>
                    <a:gd name="T16" fmla="*/ 2147483646 w 26"/>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4">
                      <a:moveTo>
                        <a:pt x="2" y="8"/>
                      </a:moveTo>
                      <a:cubicBezTo>
                        <a:pt x="3" y="7"/>
                        <a:pt x="4" y="6"/>
                        <a:pt x="5" y="5"/>
                      </a:cubicBezTo>
                      <a:cubicBezTo>
                        <a:pt x="6" y="5"/>
                        <a:pt x="6" y="4"/>
                        <a:pt x="7" y="4"/>
                      </a:cubicBezTo>
                      <a:cubicBezTo>
                        <a:pt x="14" y="0"/>
                        <a:pt x="26" y="6"/>
                        <a:pt x="24" y="15"/>
                      </a:cubicBezTo>
                      <a:cubicBezTo>
                        <a:pt x="24" y="15"/>
                        <a:pt x="24" y="15"/>
                        <a:pt x="24" y="15"/>
                      </a:cubicBezTo>
                      <a:cubicBezTo>
                        <a:pt x="24" y="17"/>
                        <a:pt x="23" y="18"/>
                        <a:pt x="22" y="20"/>
                      </a:cubicBezTo>
                      <a:cubicBezTo>
                        <a:pt x="20" y="22"/>
                        <a:pt x="18" y="23"/>
                        <a:pt x="15" y="23"/>
                      </a:cubicBezTo>
                      <a:cubicBezTo>
                        <a:pt x="11" y="24"/>
                        <a:pt x="7" y="23"/>
                        <a:pt x="4" y="20"/>
                      </a:cubicBezTo>
                      <a:cubicBezTo>
                        <a:pt x="1" y="17"/>
                        <a:pt x="0" y="12"/>
                        <a:pt x="2" y="8"/>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3" name="îṣľídé">
                  <a:extLst>
                    <a:ext uri="{FF2B5EF4-FFF2-40B4-BE49-F238E27FC236}">
                      <a16:creationId xmlns:a16="http://schemas.microsoft.com/office/drawing/2014/main" id="{ACAC3C71-1F2E-4B9F-8E7E-46E92ED606BF}"/>
                    </a:ext>
                  </a:extLst>
                </p:cNvPr>
                <p:cNvSpPr>
                  <a:spLocks noChangeArrowheads="1"/>
                </p:cNvSpPr>
                <p:nvPr/>
              </p:nvSpPr>
              <p:spPr bwMode="auto">
                <a:xfrm>
                  <a:off x="7519988" y="4392613"/>
                  <a:ext cx="379413" cy="269875"/>
                </a:xfrm>
                <a:custGeom>
                  <a:avLst/>
                  <a:gdLst>
                    <a:gd name="T0" fmla="*/ 2147483646 w 10"/>
                    <a:gd name="T1" fmla="*/ 0 h 7"/>
                    <a:gd name="T2" fmla="*/ 2147483646 w 10"/>
                    <a:gd name="T3" fmla="*/ 2147483646 h 7"/>
                    <a:gd name="T4" fmla="*/ 2147483646 w 10"/>
                    <a:gd name="T5" fmla="*/ 0 h 7"/>
                    <a:gd name="T6" fmla="*/ 0 60000 65536"/>
                    <a:gd name="T7" fmla="*/ 0 60000 65536"/>
                    <a:gd name="T8" fmla="*/ 0 60000 65536"/>
                  </a:gdLst>
                  <a:ahLst/>
                  <a:cxnLst>
                    <a:cxn ang="T6">
                      <a:pos x="T0" y="T1"/>
                    </a:cxn>
                    <a:cxn ang="T7">
                      <a:pos x="T2" y="T3"/>
                    </a:cxn>
                    <a:cxn ang="T8">
                      <a:pos x="T4" y="T5"/>
                    </a:cxn>
                  </a:cxnLst>
                  <a:rect l="0" t="0" r="r" b="b"/>
                  <a:pathLst>
                    <a:path w="10" h="7">
                      <a:moveTo>
                        <a:pt x="5" y="0"/>
                      </a:moveTo>
                      <a:cubicBezTo>
                        <a:pt x="10" y="0"/>
                        <a:pt x="10" y="7"/>
                        <a:pt x="5" y="7"/>
                      </a:cubicBezTo>
                      <a:cubicBezTo>
                        <a:pt x="0" y="7"/>
                        <a:pt x="0" y="0"/>
                        <a:pt x="5"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4" name="íṥlíḓê">
                  <a:extLst>
                    <a:ext uri="{FF2B5EF4-FFF2-40B4-BE49-F238E27FC236}">
                      <a16:creationId xmlns:a16="http://schemas.microsoft.com/office/drawing/2014/main" id="{B2388E7C-07F1-4C72-A533-87A6329A753E}"/>
                    </a:ext>
                  </a:extLst>
                </p:cNvPr>
                <p:cNvSpPr>
                  <a:spLocks noChangeArrowheads="1"/>
                </p:cNvSpPr>
                <p:nvPr/>
              </p:nvSpPr>
              <p:spPr bwMode="auto">
                <a:xfrm>
                  <a:off x="3417888" y="4006851"/>
                  <a:ext cx="1139825" cy="1041400"/>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2147483646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7">
                      <a:moveTo>
                        <a:pt x="3" y="9"/>
                      </a:moveTo>
                      <a:cubicBezTo>
                        <a:pt x="4" y="8"/>
                        <a:pt x="5" y="7"/>
                        <a:pt x="6" y="6"/>
                      </a:cubicBezTo>
                      <a:cubicBezTo>
                        <a:pt x="7" y="5"/>
                        <a:pt x="7" y="5"/>
                        <a:pt x="8" y="5"/>
                      </a:cubicBezTo>
                      <a:cubicBezTo>
                        <a:pt x="15" y="0"/>
                        <a:pt x="30" y="7"/>
                        <a:pt x="27" y="17"/>
                      </a:cubicBezTo>
                      <a:cubicBezTo>
                        <a:pt x="27" y="17"/>
                        <a:pt x="27" y="17"/>
                        <a:pt x="27" y="17"/>
                      </a:cubicBezTo>
                      <a:cubicBezTo>
                        <a:pt x="27" y="19"/>
                        <a:pt x="26" y="21"/>
                        <a:pt x="25" y="22"/>
                      </a:cubicBezTo>
                      <a:cubicBezTo>
                        <a:pt x="23" y="24"/>
                        <a:pt x="20" y="26"/>
                        <a:pt x="17" y="26"/>
                      </a:cubicBezTo>
                      <a:cubicBezTo>
                        <a:pt x="13" y="27"/>
                        <a:pt x="8" y="26"/>
                        <a:pt x="5" y="23"/>
                      </a:cubicBezTo>
                      <a:cubicBezTo>
                        <a:pt x="1" y="19"/>
                        <a:pt x="0" y="14"/>
                        <a:pt x="3" y="9"/>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5" name="íSḻide">
                  <a:extLst>
                    <a:ext uri="{FF2B5EF4-FFF2-40B4-BE49-F238E27FC236}">
                      <a16:creationId xmlns:a16="http://schemas.microsoft.com/office/drawing/2014/main" id="{68E3B535-8F8F-46F1-AF78-050B4296AA20}"/>
                    </a:ext>
                  </a:extLst>
                </p:cNvPr>
                <p:cNvSpPr>
                  <a:spLocks noChangeArrowheads="1"/>
                </p:cNvSpPr>
                <p:nvPr/>
              </p:nvSpPr>
              <p:spPr bwMode="auto">
                <a:xfrm>
                  <a:off x="3721101" y="4392613"/>
                  <a:ext cx="417513" cy="309563"/>
                </a:xfrm>
                <a:custGeom>
                  <a:avLst/>
                  <a:gdLst>
                    <a:gd name="T0" fmla="*/ 2147483646 w 11"/>
                    <a:gd name="T1" fmla="*/ 0 h 8"/>
                    <a:gd name="T2" fmla="*/ 2147483646 w 11"/>
                    <a:gd name="T3" fmla="*/ 2147483646 h 8"/>
                    <a:gd name="T4" fmla="*/ 2147483646 w 11"/>
                    <a:gd name="T5" fmla="*/ 0 h 8"/>
                    <a:gd name="T6" fmla="*/ 0 60000 65536"/>
                    <a:gd name="T7" fmla="*/ 0 60000 65536"/>
                    <a:gd name="T8" fmla="*/ 0 60000 65536"/>
                  </a:gdLst>
                  <a:ahLst/>
                  <a:cxnLst>
                    <a:cxn ang="T6">
                      <a:pos x="T0" y="T1"/>
                    </a:cxn>
                    <a:cxn ang="T7">
                      <a:pos x="T2" y="T3"/>
                    </a:cxn>
                    <a:cxn ang="T8">
                      <a:pos x="T4" y="T5"/>
                    </a:cxn>
                  </a:cxnLst>
                  <a:rect l="0" t="0" r="r" b="b"/>
                  <a:pathLst>
                    <a:path w="11" h="8">
                      <a:moveTo>
                        <a:pt x="6" y="0"/>
                      </a:moveTo>
                      <a:cubicBezTo>
                        <a:pt x="11" y="0"/>
                        <a:pt x="11" y="8"/>
                        <a:pt x="6" y="8"/>
                      </a:cubicBezTo>
                      <a:cubicBezTo>
                        <a:pt x="0" y="8"/>
                        <a:pt x="0" y="0"/>
                        <a:pt x="6"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6" name="îšlíḋe">
                  <a:extLst>
                    <a:ext uri="{FF2B5EF4-FFF2-40B4-BE49-F238E27FC236}">
                      <a16:creationId xmlns:a16="http://schemas.microsoft.com/office/drawing/2014/main" id="{CD602F8D-B8E9-47F2-8376-F0E27F886717}"/>
                    </a:ext>
                  </a:extLst>
                </p:cNvPr>
                <p:cNvSpPr>
                  <a:spLocks noChangeArrowheads="1"/>
                </p:cNvSpPr>
                <p:nvPr/>
              </p:nvSpPr>
              <p:spPr bwMode="auto">
                <a:xfrm>
                  <a:off x="3855268" y="2386015"/>
                  <a:ext cx="1366835" cy="1119189"/>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3" y="29"/>
                      </a:moveTo>
                      <a:cubicBezTo>
                        <a:pt x="33" y="29"/>
                        <a:pt x="33" y="29"/>
                        <a:pt x="33" y="29"/>
                      </a:cubicBezTo>
                      <a:cubicBezTo>
                        <a:pt x="34" y="29"/>
                        <a:pt x="36" y="28"/>
                        <a:pt x="36" y="26"/>
                      </a:cubicBezTo>
                      <a:cubicBezTo>
                        <a:pt x="36" y="3"/>
                        <a:pt x="36" y="3"/>
                        <a:pt x="36" y="3"/>
                      </a:cubicBezTo>
                      <a:cubicBezTo>
                        <a:pt x="36" y="1"/>
                        <a:pt x="34" y="0"/>
                        <a:pt x="33" y="0"/>
                      </a:cubicBezTo>
                      <a:cubicBezTo>
                        <a:pt x="3" y="0"/>
                        <a:pt x="3" y="0"/>
                        <a:pt x="3" y="0"/>
                      </a:cubicBezTo>
                      <a:cubicBezTo>
                        <a:pt x="1" y="0"/>
                        <a:pt x="0" y="1"/>
                        <a:pt x="0" y="3"/>
                      </a:cubicBezTo>
                      <a:cubicBezTo>
                        <a:pt x="0" y="26"/>
                        <a:pt x="0" y="26"/>
                        <a:pt x="0" y="26"/>
                      </a:cubicBezTo>
                      <a:cubicBezTo>
                        <a:pt x="0" y="28"/>
                        <a:pt x="1" y="29"/>
                        <a:pt x="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7" name="îṩļíḋé">
                  <a:extLst>
                    <a:ext uri="{FF2B5EF4-FFF2-40B4-BE49-F238E27FC236}">
                      <a16:creationId xmlns:a16="http://schemas.microsoft.com/office/drawing/2014/main" id="{6D27538A-44D2-438F-955A-CDFBF05EF4D4}"/>
                    </a:ext>
                  </a:extLst>
                </p:cNvPr>
                <p:cNvSpPr>
                  <a:spLocks noChangeArrowheads="1"/>
                </p:cNvSpPr>
                <p:nvPr/>
              </p:nvSpPr>
              <p:spPr bwMode="auto">
                <a:xfrm>
                  <a:off x="6456363" y="2347913"/>
                  <a:ext cx="1368425" cy="1157288"/>
                </a:xfrm>
                <a:custGeom>
                  <a:avLst/>
                  <a:gdLst>
                    <a:gd name="T0" fmla="*/ 2147483646 w 36"/>
                    <a:gd name="T1" fmla="*/ 2147483646 h 30"/>
                    <a:gd name="T2" fmla="*/ 2147483646 w 36"/>
                    <a:gd name="T3" fmla="*/ 2147483646 h 30"/>
                    <a:gd name="T4" fmla="*/ 2147483646 w 36"/>
                    <a:gd name="T5" fmla="*/ 2147483646 h 30"/>
                    <a:gd name="T6" fmla="*/ 2147483646 w 36"/>
                    <a:gd name="T7" fmla="*/ 2147483646 h 30"/>
                    <a:gd name="T8" fmla="*/ 2147483646 w 36"/>
                    <a:gd name="T9" fmla="*/ 0 h 30"/>
                    <a:gd name="T10" fmla="*/ 2147483646 w 36"/>
                    <a:gd name="T11" fmla="*/ 0 h 30"/>
                    <a:gd name="T12" fmla="*/ 0 w 36"/>
                    <a:gd name="T13" fmla="*/ 2147483646 h 30"/>
                    <a:gd name="T14" fmla="*/ 0 w 36"/>
                    <a:gd name="T15" fmla="*/ 2147483646 h 30"/>
                    <a:gd name="T16" fmla="*/ 2147483646 w 36"/>
                    <a:gd name="T17" fmla="*/ 214748364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30">
                      <a:moveTo>
                        <a:pt x="3" y="30"/>
                      </a:moveTo>
                      <a:cubicBezTo>
                        <a:pt x="33" y="30"/>
                        <a:pt x="33" y="30"/>
                        <a:pt x="33" y="30"/>
                      </a:cubicBezTo>
                      <a:cubicBezTo>
                        <a:pt x="35" y="30"/>
                        <a:pt x="36" y="28"/>
                        <a:pt x="36" y="27"/>
                      </a:cubicBezTo>
                      <a:cubicBezTo>
                        <a:pt x="36" y="4"/>
                        <a:pt x="36" y="4"/>
                        <a:pt x="36" y="4"/>
                      </a:cubicBezTo>
                      <a:cubicBezTo>
                        <a:pt x="36" y="2"/>
                        <a:pt x="35" y="0"/>
                        <a:pt x="33" y="0"/>
                      </a:cubicBezTo>
                      <a:cubicBezTo>
                        <a:pt x="3" y="0"/>
                        <a:pt x="3" y="0"/>
                        <a:pt x="3" y="0"/>
                      </a:cubicBezTo>
                      <a:cubicBezTo>
                        <a:pt x="1" y="0"/>
                        <a:pt x="0" y="2"/>
                        <a:pt x="0" y="4"/>
                      </a:cubicBezTo>
                      <a:cubicBezTo>
                        <a:pt x="0" y="27"/>
                        <a:pt x="0" y="27"/>
                        <a:pt x="0" y="27"/>
                      </a:cubicBezTo>
                      <a:cubicBezTo>
                        <a:pt x="0" y="28"/>
                        <a:pt x="1" y="30"/>
                        <a:pt x="3"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8" name="íṧļidé">
                  <a:extLst>
                    <a:ext uri="{FF2B5EF4-FFF2-40B4-BE49-F238E27FC236}">
                      <a16:creationId xmlns:a16="http://schemas.microsoft.com/office/drawing/2014/main" id="{2C64EE36-4AF4-4DCD-9A12-4EE6EB920E25}"/>
                    </a:ext>
                  </a:extLst>
                </p:cNvPr>
                <p:cNvSpPr>
                  <a:spLocks noChangeArrowheads="1"/>
                </p:cNvSpPr>
                <p:nvPr/>
              </p:nvSpPr>
              <p:spPr bwMode="auto">
                <a:xfrm>
                  <a:off x="8013701" y="2386013"/>
                  <a:ext cx="1025525" cy="1119188"/>
                </a:xfrm>
                <a:custGeom>
                  <a:avLst/>
                  <a:gdLst>
                    <a:gd name="T0" fmla="*/ 2147483646 w 27"/>
                    <a:gd name="T1" fmla="*/ 2147483646 h 29"/>
                    <a:gd name="T2" fmla="*/ 2147483646 w 27"/>
                    <a:gd name="T3" fmla="*/ 2147483646 h 29"/>
                    <a:gd name="T4" fmla="*/ 2147483646 w 27"/>
                    <a:gd name="T5" fmla="*/ 2147483646 h 29"/>
                    <a:gd name="T6" fmla="*/ 2147483646 w 27"/>
                    <a:gd name="T7" fmla="*/ 2147483646 h 29"/>
                    <a:gd name="T8" fmla="*/ 2147483646 w 27"/>
                    <a:gd name="T9" fmla="*/ 0 h 29"/>
                    <a:gd name="T10" fmla="*/ 2147483646 w 27"/>
                    <a:gd name="T11" fmla="*/ 0 h 29"/>
                    <a:gd name="T12" fmla="*/ 0 w 27"/>
                    <a:gd name="T13" fmla="*/ 2147483646 h 29"/>
                    <a:gd name="T14" fmla="*/ 0 w 27"/>
                    <a:gd name="T15" fmla="*/ 2147483646 h 29"/>
                    <a:gd name="T16" fmla="*/ 2147483646 w 27"/>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a:moveTo>
                        <a:pt x="2" y="29"/>
                      </a:moveTo>
                      <a:cubicBezTo>
                        <a:pt x="25" y="29"/>
                        <a:pt x="25" y="29"/>
                        <a:pt x="25" y="29"/>
                      </a:cubicBezTo>
                      <a:cubicBezTo>
                        <a:pt x="26" y="29"/>
                        <a:pt x="27" y="28"/>
                        <a:pt x="27" y="26"/>
                      </a:cubicBezTo>
                      <a:cubicBezTo>
                        <a:pt x="27" y="3"/>
                        <a:pt x="27" y="3"/>
                        <a:pt x="27" y="3"/>
                      </a:cubicBezTo>
                      <a:cubicBezTo>
                        <a:pt x="27" y="1"/>
                        <a:pt x="26" y="0"/>
                        <a:pt x="25" y="0"/>
                      </a:cubicBezTo>
                      <a:cubicBezTo>
                        <a:pt x="2" y="0"/>
                        <a:pt x="2" y="0"/>
                        <a:pt x="2" y="0"/>
                      </a:cubicBezTo>
                      <a:cubicBezTo>
                        <a:pt x="1" y="0"/>
                        <a:pt x="0" y="1"/>
                        <a:pt x="0" y="3"/>
                      </a:cubicBezTo>
                      <a:cubicBezTo>
                        <a:pt x="0" y="26"/>
                        <a:pt x="0" y="26"/>
                        <a:pt x="0" y="26"/>
                      </a:cubicBezTo>
                      <a:cubicBezTo>
                        <a:pt x="0" y="28"/>
                        <a:pt x="1" y="29"/>
                        <a:pt x="2"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309" name="î$ļíḋê">
                  <a:extLst>
                    <a:ext uri="{FF2B5EF4-FFF2-40B4-BE49-F238E27FC236}">
                      <a16:creationId xmlns:a16="http://schemas.microsoft.com/office/drawing/2014/main" id="{4492C9CD-64D9-40D1-B421-580075E88301}"/>
                    </a:ext>
                  </a:extLst>
                </p:cNvPr>
                <p:cNvSpPr>
                  <a:spLocks noChangeArrowheads="1"/>
                </p:cNvSpPr>
                <p:nvPr/>
              </p:nvSpPr>
              <p:spPr bwMode="auto">
                <a:xfrm>
                  <a:off x="3227388" y="2347913"/>
                  <a:ext cx="1366838" cy="1119188"/>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6" y="29"/>
                      </a:moveTo>
                      <a:cubicBezTo>
                        <a:pt x="31" y="29"/>
                        <a:pt x="31" y="29"/>
                        <a:pt x="31" y="29"/>
                      </a:cubicBezTo>
                      <a:cubicBezTo>
                        <a:pt x="34" y="29"/>
                        <a:pt x="36" y="27"/>
                        <a:pt x="36" y="24"/>
                      </a:cubicBezTo>
                      <a:cubicBezTo>
                        <a:pt x="36" y="6"/>
                        <a:pt x="36" y="6"/>
                        <a:pt x="36" y="6"/>
                      </a:cubicBezTo>
                      <a:cubicBezTo>
                        <a:pt x="36" y="3"/>
                        <a:pt x="34" y="0"/>
                        <a:pt x="31" y="0"/>
                      </a:cubicBezTo>
                      <a:cubicBezTo>
                        <a:pt x="6" y="0"/>
                        <a:pt x="6" y="0"/>
                        <a:pt x="6" y="0"/>
                      </a:cubicBezTo>
                      <a:cubicBezTo>
                        <a:pt x="3" y="0"/>
                        <a:pt x="0" y="3"/>
                        <a:pt x="0" y="6"/>
                      </a:cubicBezTo>
                      <a:cubicBezTo>
                        <a:pt x="0" y="24"/>
                        <a:pt x="0" y="24"/>
                        <a:pt x="0" y="24"/>
                      </a:cubicBezTo>
                      <a:cubicBezTo>
                        <a:pt x="0" y="27"/>
                        <a:pt x="3" y="29"/>
                        <a:pt x="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7299" name="one-man-walking_76905">
                <a:extLst>
                  <a:ext uri="{FF2B5EF4-FFF2-40B4-BE49-F238E27FC236}">
                    <a16:creationId xmlns:a16="http://schemas.microsoft.com/office/drawing/2014/main" id="{588449BB-6120-4B54-90D5-7184EE21A926}"/>
                  </a:ext>
                </a:extLst>
              </p:cNvPr>
              <p:cNvSpPr>
                <a:spLocks noChangeAspect="1" noChangeArrowheads="1"/>
              </p:cNvSpPr>
              <p:nvPr/>
            </p:nvSpPr>
            <p:spPr bwMode="auto">
              <a:xfrm>
                <a:off x="3773045" y="3204207"/>
                <a:ext cx="222424" cy="425657"/>
              </a:xfrm>
              <a:custGeom>
                <a:avLst/>
                <a:gdLst>
                  <a:gd name="T0" fmla="*/ 8 w 314856"/>
                  <a:gd name="T1" fmla="*/ 13 h 602546"/>
                  <a:gd name="T2" fmla="*/ 16 w 314856"/>
                  <a:gd name="T3" fmla="*/ 13 h 602546"/>
                  <a:gd name="T4" fmla="*/ 18 w 314856"/>
                  <a:gd name="T5" fmla="*/ 14 h 602546"/>
                  <a:gd name="T6" fmla="*/ 19 w 314856"/>
                  <a:gd name="T7" fmla="*/ 21 h 602546"/>
                  <a:gd name="T8" fmla="*/ 20 w 314856"/>
                  <a:gd name="T9" fmla="*/ 22 h 602546"/>
                  <a:gd name="T10" fmla="*/ 26 w 314856"/>
                  <a:gd name="T11" fmla="*/ 26 h 602546"/>
                  <a:gd name="T12" fmla="*/ 26 w 314856"/>
                  <a:gd name="T13" fmla="*/ 28 h 602546"/>
                  <a:gd name="T14" fmla="*/ 26 w 314856"/>
                  <a:gd name="T15" fmla="*/ 28 h 602546"/>
                  <a:gd name="T16" fmla="*/ 25 w 314856"/>
                  <a:gd name="T17" fmla="*/ 30 h 602546"/>
                  <a:gd name="T18" fmla="*/ 23 w 314856"/>
                  <a:gd name="T19" fmla="*/ 30 h 602546"/>
                  <a:gd name="T20" fmla="*/ 18 w 314856"/>
                  <a:gd name="T21" fmla="*/ 26 h 602546"/>
                  <a:gd name="T22" fmla="*/ 18 w 314856"/>
                  <a:gd name="T23" fmla="*/ 31 h 602546"/>
                  <a:gd name="T24" fmla="*/ 18 w 314856"/>
                  <a:gd name="T25" fmla="*/ 32 h 602546"/>
                  <a:gd name="T26" fmla="*/ 18 w 314856"/>
                  <a:gd name="T27" fmla="*/ 37 h 602546"/>
                  <a:gd name="T28" fmla="*/ 18 w 314856"/>
                  <a:gd name="T29" fmla="*/ 39 h 602546"/>
                  <a:gd name="T30" fmla="*/ 18 w 314856"/>
                  <a:gd name="T31" fmla="*/ 49 h 602546"/>
                  <a:gd name="T32" fmla="*/ 17 w 314856"/>
                  <a:gd name="T33" fmla="*/ 50 h 602546"/>
                  <a:gd name="T34" fmla="*/ 15 w 314856"/>
                  <a:gd name="T35" fmla="*/ 50 h 602546"/>
                  <a:gd name="T36" fmla="*/ 15 w 314856"/>
                  <a:gd name="T37" fmla="*/ 50 h 602546"/>
                  <a:gd name="T38" fmla="*/ 13 w 314856"/>
                  <a:gd name="T39" fmla="*/ 49 h 602546"/>
                  <a:gd name="T40" fmla="*/ 13 w 314856"/>
                  <a:gd name="T41" fmla="*/ 40 h 602546"/>
                  <a:gd name="T42" fmla="*/ 13 w 314856"/>
                  <a:gd name="T43" fmla="*/ 37 h 602546"/>
                  <a:gd name="T44" fmla="*/ 11 w 314856"/>
                  <a:gd name="T45" fmla="*/ 33 h 602546"/>
                  <a:gd name="T46" fmla="*/ 11 w 314856"/>
                  <a:gd name="T47" fmla="*/ 33 h 602546"/>
                  <a:gd name="T48" fmla="*/ 6 w 314856"/>
                  <a:gd name="T49" fmla="*/ 48 h 602546"/>
                  <a:gd name="T50" fmla="*/ 4 w 314856"/>
                  <a:gd name="T51" fmla="*/ 50 h 602546"/>
                  <a:gd name="T52" fmla="*/ 3 w 314856"/>
                  <a:gd name="T53" fmla="*/ 50 h 602546"/>
                  <a:gd name="T54" fmla="*/ 3 w 314856"/>
                  <a:gd name="T55" fmla="*/ 50 h 602546"/>
                  <a:gd name="T56" fmla="*/ 1 w 314856"/>
                  <a:gd name="T57" fmla="*/ 49 h 602546"/>
                  <a:gd name="T58" fmla="*/ 1 w 314856"/>
                  <a:gd name="T59" fmla="*/ 47 h 602546"/>
                  <a:gd name="T60" fmla="*/ 6 w 314856"/>
                  <a:gd name="T61" fmla="*/ 30 h 602546"/>
                  <a:gd name="T62" fmla="*/ 6 w 314856"/>
                  <a:gd name="T63" fmla="*/ 30 h 602546"/>
                  <a:gd name="T64" fmla="*/ 6 w 314856"/>
                  <a:gd name="T65" fmla="*/ 20 h 602546"/>
                  <a:gd name="T66" fmla="*/ 5 w 314856"/>
                  <a:gd name="T67" fmla="*/ 20 h 602546"/>
                  <a:gd name="T68" fmla="*/ 4 w 314856"/>
                  <a:gd name="T69" fmla="*/ 21 h 602546"/>
                  <a:gd name="T70" fmla="*/ 6 w 314856"/>
                  <a:gd name="T71" fmla="*/ 28 h 602546"/>
                  <a:gd name="T72" fmla="*/ 6 w 314856"/>
                  <a:gd name="T73" fmla="*/ 30 h 602546"/>
                  <a:gd name="T74" fmla="*/ 4 w 314856"/>
                  <a:gd name="T75" fmla="*/ 30 h 602546"/>
                  <a:gd name="T76" fmla="*/ 4 w 314856"/>
                  <a:gd name="T77" fmla="*/ 30 h 602546"/>
                  <a:gd name="T78" fmla="*/ 2 w 314856"/>
                  <a:gd name="T79" fmla="*/ 30 h 602546"/>
                  <a:gd name="T80" fmla="*/ 1 w 314856"/>
                  <a:gd name="T81" fmla="*/ 20 h 602546"/>
                  <a:gd name="T82" fmla="*/ 1 w 314856"/>
                  <a:gd name="T83" fmla="*/ 18 h 602546"/>
                  <a:gd name="T84" fmla="*/ 6 w 314856"/>
                  <a:gd name="T85" fmla="*/ 13 h 602546"/>
                  <a:gd name="T86" fmla="*/ 6 w 314856"/>
                  <a:gd name="T87" fmla="*/ 13 h 602546"/>
                  <a:gd name="T88" fmla="*/ 8 w 314856"/>
                  <a:gd name="T89" fmla="*/ 13 h 602546"/>
                  <a:gd name="T90" fmla="*/ 11 w 314856"/>
                  <a:gd name="T91" fmla="*/ 0 h 602546"/>
                  <a:gd name="T92" fmla="*/ 17 w 314856"/>
                  <a:gd name="T93" fmla="*/ 6 h 602546"/>
                  <a:gd name="T94" fmla="*/ 11 w 314856"/>
                  <a:gd name="T95" fmla="*/ 11 h 602546"/>
                  <a:gd name="T96" fmla="*/ 6 w 314856"/>
                  <a:gd name="T97" fmla="*/ 6 h 602546"/>
                  <a:gd name="T98" fmla="*/ 11 w 314856"/>
                  <a:gd name="T99" fmla="*/ 0 h 602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4856" h="602546">
                    <a:moveTo>
                      <a:pt x="91760" y="154225"/>
                    </a:moveTo>
                    <a:lnTo>
                      <a:pt x="185968" y="154225"/>
                    </a:lnTo>
                    <a:cubicBezTo>
                      <a:pt x="195532" y="154225"/>
                      <a:pt x="203183" y="160909"/>
                      <a:pt x="205096" y="169981"/>
                    </a:cubicBezTo>
                    <a:lnTo>
                      <a:pt x="224703" y="246849"/>
                    </a:lnTo>
                    <a:cubicBezTo>
                      <a:pt x="225659" y="252101"/>
                      <a:pt x="230920" y="259263"/>
                      <a:pt x="235702" y="262128"/>
                    </a:cubicBezTo>
                    <a:lnTo>
                      <a:pt x="305999" y="306530"/>
                    </a:lnTo>
                    <a:cubicBezTo>
                      <a:pt x="314607" y="312259"/>
                      <a:pt x="317476" y="324195"/>
                      <a:pt x="312216" y="333267"/>
                    </a:cubicBezTo>
                    <a:lnTo>
                      <a:pt x="306956" y="341383"/>
                    </a:lnTo>
                    <a:cubicBezTo>
                      <a:pt x="303608" y="347113"/>
                      <a:pt x="297391" y="350932"/>
                      <a:pt x="290218" y="350932"/>
                    </a:cubicBezTo>
                    <a:cubicBezTo>
                      <a:pt x="286871" y="350932"/>
                      <a:pt x="283523" y="349978"/>
                      <a:pt x="280654" y="348068"/>
                    </a:cubicBezTo>
                    <a:lnTo>
                      <a:pt x="205096" y="304620"/>
                    </a:lnTo>
                    <a:lnTo>
                      <a:pt x="205096" y="368120"/>
                    </a:lnTo>
                    <a:cubicBezTo>
                      <a:pt x="205096" y="369553"/>
                      <a:pt x="205096" y="370985"/>
                      <a:pt x="204618" y="372417"/>
                    </a:cubicBezTo>
                    <a:lnTo>
                      <a:pt x="212748" y="430666"/>
                    </a:lnTo>
                    <a:cubicBezTo>
                      <a:pt x="214182" y="440215"/>
                      <a:pt x="215617" y="455015"/>
                      <a:pt x="216095" y="464087"/>
                    </a:cubicBezTo>
                    <a:lnTo>
                      <a:pt x="221834" y="574377"/>
                    </a:lnTo>
                    <a:cubicBezTo>
                      <a:pt x="222312" y="586790"/>
                      <a:pt x="212748" y="597772"/>
                      <a:pt x="200792" y="599681"/>
                    </a:cubicBezTo>
                    <a:lnTo>
                      <a:pt x="180229" y="602546"/>
                    </a:lnTo>
                    <a:cubicBezTo>
                      <a:pt x="179273" y="602546"/>
                      <a:pt x="177838" y="602546"/>
                      <a:pt x="176882" y="602546"/>
                    </a:cubicBezTo>
                    <a:cubicBezTo>
                      <a:pt x="165405" y="602546"/>
                      <a:pt x="156318" y="593952"/>
                      <a:pt x="156318" y="582016"/>
                    </a:cubicBezTo>
                    <a:lnTo>
                      <a:pt x="153449" y="472681"/>
                    </a:lnTo>
                    <a:cubicBezTo>
                      <a:pt x="153449" y="464087"/>
                      <a:pt x="152015" y="449286"/>
                      <a:pt x="150102" y="441170"/>
                    </a:cubicBezTo>
                    <a:lnTo>
                      <a:pt x="139103" y="387218"/>
                    </a:lnTo>
                    <a:lnTo>
                      <a:pt x="134321" y="387218"/>
                    </a:lnTo>
                    <a:lnTo>
                      <a:pt x="75022" y="572467"/>
                    </a:lnTo>
                    <a:cubicBezTo>
                      <a:pt x="70718" y="585835"/>
                      <a:pt x="57806" y="595384"/>
                      <a:pt x="43460" y="595384"/>
                    </a:cubicBezTo>
                    <a:cubicBezTo>
                      <a:pt x="40590" y="595384"/>
                      <a:pt x="37721" y="594907"/>
                      <a:pt x="34852" y="594429"/>
                    </a:cubicBezTo>
                    <a:lnTo>
                      <a:pt x="31026" y="592997"/>
                    </a:lnTo>
                    <a:cubicBezTo>
                      <a:pt x="22897" y="591087"/>
                      <a:pt x="15723" y="585835"/>
                      <a:pt x="11898" y="578196"/>
                    </a:cubicBezTo>
                    <a:cubicBezTo>
                      <a:pt x="7594" y="571035"/>
                      <a:pt x="7116" y="562441"/>
                      <a:pt x="9507" y="554324"/>
                    </a:cubicBezTo>
                    <a:lnTo>
                      <a:pt x="72153" y="359049"/>
                    </a:lnTo>
                    <a:cubicBezTo>
                      <a:pt x="72153" y="358572"/>
                      <a:pt x="72153" y="358572"/>
                      <a:pt x="72631" y="358094"/>
                    </a:cubicBezTo>
                    <a:lnTo>
                      <a:pt x="72631" y="232049"/>
                    </a:lnTo>
                    <a:lnTo>
                      <a:pt x="60197" y="241120"/>
                    </a:lnTo>
                    <a:cubicBezTo>
                      <a:pt x="56372" y="243507"/>
                      <a:pt x="53502" y="250191"/>
                      <a:pt x="54459" y="254488"/>
                    </a:cubicBezTo>
                    <a:lnTo>
                      <a:pt x="68806" y="340429"/>
                    </a:lnTo>
                    <a:cubicBezTo>
                      <a:pt x="69762" y="345203"/>
                      <a:pt x="68806" y="350455"/>
                      <a:pt x="65458" y="354275"/>
                    </a:cubicBezTo>
                    <a:cubicBezTo>
                      <a:pt x="62588" y="358094"/>
                      <a:pt x="57806" y="360481"/>
                      <a:pt x="52546" y="360959"/>
                    </a:cubicBezTo>
                    <a:lnTo>
                      <a:pt x="42025" y="361436"/>
                    </a:lnTo>
                    <a:cubicBezTo>
                      <a:pt x="31983" y="361436"/>
                      <a:pt x="22897" y="353797"/>
                      <a:pt x="20984" y="344248"/>
                    </a:cubicBezTo>
                    <a:lnTo>
                      <a:pt x="421" y="233481"/>
                    </a:lnTo>
                    <a:cubicBezTo>
                      <a:pt x="-1492" y="223932"/>
                      <a:pt x="3290" y="212473"/>
                      <a:pt x="10941" y="207221"/>
                    </a:cubicBezTo>
                    <a:lnTo>
                      <a:pt x="78370" y="158999"/>
                    </a:lnTo>
                    <a:cubicBezTo>
                      <a:pt x="78848" y="158999"/>
                      <a:pt x="79326" y="158522"/>
                      <a:pt x="80283" y="158045"/>
                    </a:cubicBezTo>
                    <a:cubicBezTo>
                      <a:pt x="83152" y="155657"/>
                      <a:pt x="87456" y="154225"/>
                      <a:pt x="91760" y="154225"/>
                    </a:cubicBezTo>
                    <a:close/>
                    <a:moveTo>
                      <a:pt x="132621" y="0"/>
                    </a:moveTo>
                    <a:cubicBezTo>
                      <a:pt x="170779" y="0"/>
                      <a:pt x="201712" y="30899"/>
                      <a:pt x="201712" y="69014"/>
                    </a:cubicBezTo>
                    <a:cubicBezTo>
                      <a:pt x="201712" y="107129"/>
                      <a:pt x="170779" y="138028"/>
                      <a:pt x="132621" y="138028"/>
                    </a:cubicBezTo>
                    <a:cubicBezTo>
                      <a:pt x="94463" y="138028"/>
                      <a:pt x="63530" y="107129"/>
                      <a:pt x="63530" y="69014"/>
                    </a:cubicBezTo>
                    <a:cubicBezTo>
                      <a:pt x="63530" y="30899"/>
                      <a:pt x="94463" y="0"/>
                      <a:pt x="132621"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cxnSp>
          <p:nvCxnSpPr>
            <p:cNvPr id="972" name="直接箭头连接符 971">
              <a:extLst>
                <a:ext uri="{FF2B5EF4-FFF2-40B4-BE49-F238E27FC236}">
                  <a16:creationId xmlns:a16="http://schemas.microsoft.com/office/drawing/2014/main" id="{17502ADD-2EA9-4FF9-9C2D-63036545656E}"/>
                </a:ext>
              </a:extLst>
            </p:cNvPr>
            <p:cNvCxnSpPr/>
            <p:nvPr/>
          </p:nvCxnSpPr>
          <p:spPr>
            <a:xfrm>
              <a:off x="7656021" y="3426592"/>
              <a:ext cx="295669"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973" name="直接箭头连接符 972">
              <a:extLst>
                <a:ext uri="{FF2B5EF4-FFF2-40B4-BE49-F238E27FC236}">
                  <a16:creationId xmlns:a16="http://schemas.microsoft.com/office/drawing/2014/main" id="{B0B7E87A-F69A-4590-9B71-4E0B0BD65D16}"/>
                </a:ext>
              </a:extLst>
            </p:cNvPr>
            <p:cNvCxnSpPr/>
            <p:nvPr/>
          </p:nvCxnSpPr>
          <p:spPr>
            <a:xfrm>
              <a:off x="7656021" y="3930457"/>
              <a:ext cx="295669" cy="0"/>
            </a:xfrm>
            <a:prstGeom prst="straightConnector1">
              <a:avLst/>
            </a:prstGeom>
            <a:ln w="19050">
              <a:solidFill>
                <a:srgbClr val="2F5597"/>
              </a:solidFill>
              <a:tailEnd type="triangle"/>
            </a:ln>
          </p:spPr>
          <p:style>
            <a:lnRef idx="1">
              <a:schemeClr val="accent1"/>
            </a:lnRef>
            <a:fillRef idx="0">
              <a:schemeClr val="accent1"/>
            </a:fillRef>
            <a:effectRef idx="0">
              <a:schemeClr val="accent1"/>
            </a:effectRef>
            <a:fontRef idx="minor">
              <a:schemeClr val="tx1"/>
            </a:fontRef>
          </p:style>
        </p:cxnSp>
        <p:pic>
          <p:nvPicPr>
            <p:cNvPr id="974" name="图片 34">
              <a:extLst>
                <a:ext uri="{FF2B5EF4-FFF2-40B4-BE49-F238E27FC236}">
                  <a16:creationId xmlns:a16="http://schemas.microsoft.com/office/drawing/2014/main" id="{C8CA0AF0-853A-4727-8C59-E4A79C34F4AC}"/>
                </a:ext>
              </a:extLst>
            </p:cNvPr>
            <p:cNvPicPr>
              <a:picLocks noChangeAspect="1" noChangeArrowheads="1"/>
            </p:cNvPicPr>
            <p:nvPr/>
          </p:nvPicPr>
          <p:blipFill>
            <a:blip r:embed="rId3"/>
            <a:srcRect r="8049"/>
            <a:stretch>
              <a:fillRect/>
            </a:stretch>
          </p:blipFill>
          <p:spPr bwMode="auto">
            <a:xfrm>
              <a:off x="6652610" y="2912254"/>
              <a:ext cx="841608" cy="856454"/>
            </a:xfrm>
            <a:prstGeom prst="rect">
              <a:avLst/>
            </a:prstGeom>
            <a:ln>
              <a:noFill/>
            </a:ln>
            <a:effectLst>
              <a:outerShdw blurRad="292100" dist="139700" dir="2700000" algn="tl" rotWithShape="0">
                <a:srgbClr val="333333">
                  <a:alpha val="65000"/>
                </a:srgbClr>
              </a:outerShdw>
            </a:effectLst>
          </p:spPr>
        </p:pic>
        <p:sp>
          <p:nvSpPr>
            <p:cNvPr id="975" name="矩形 974">
              <a:extLst>
                <a:ext uri="{FF2B5EF4-FFF2-40B4-BE49-F238E27FC236}">
                  <a16:creationId xmlns:a16="http://schemas.microsoft.com/office/drawing/2014/main" id="{20389C07-6F78-44FE-92FD-A975A5A9B5FB}"/>
                </a:ext>
              </a:extLst>
            </p:cNvPr>
            <p:cNvSpPr/>
            <p:nvPr/>
          </p:nvSpPr>
          <p:spPr>
            <a:xfrm>
              <a:off x="4722615" y="2627158"/>
              <a:ext cx="4021793" cy="1887456"/>
            </a:xfrm>
            <a:prstGeom prst="rect">
              <a:avLst/>
            </a:prstGeom>
            <a:noFill/>
            <a:ln>
              <a:solidFill>
                <a:schemeClr val="tx1"/>
              </a:solidFill>
              <a:prstDash val="dash"/>
            </a:ln>
          </p:spPr>
          <p:txBody>
            <a:bodyPr wrap="none" anchor="ctr">
              <a:spAutoFit/>
            </a:bodyPr>
            <a:lstStyle/>
            <a:p>
              <a:pPr algn="ctr" eaLnBrk="1" fontAlgn="auto" hangingPunct="1">
                <a:spcBef>
                  <a:spcPts val="0"/>
                </a:spcBef>
                <a:spcAft>
                  <a:spcPts val="0"/>
                </a:spcAft>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26998" name="文本框 36">
              <a:extLst>
                <a:ext uri="{FF2B5EF4-FFF2-40B4-BE49-F238E27FC236}">
                  <a16:creationId xmlns:a16="http://schemas.microsoft.com/office/drawing/2014/main" id="{029A2D5E-253B-49E2-8A2F-8AF34E90598E}"/>
                </a:ext>
              </a:extLst>
            </p:cNvPr>
            <p:cNvSpPr txBox="1">
              <a:spLocks noChangeArrowheads="1"/>
            </p:cNvSpPr>
            <p:nvPr/>
          </p:nvSpPr>
          <p:spPr bwMode="auto">
            <a:xfrm>
              <a:off x="8172122" y="3212014"/>
              <a:ext cx="421445" cy="27072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B</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6999" name="文本框 37">
              <a:extLst>
                <a:ext uri="{FF2B5EF4-FFF2-40B4-BE49-F238E27FC236}">
                  <a16:creationId xmlns:a16="http://schemas.microsoft.com/office/drawing/2014/main" id="{AB56EB55-ED7B-4F83-81ED-A14B9EBBEB36}"/>
                </a:ext>
              </a:extLst>
            </p:cNvPr>
            <p:cNvSpPr txBox="1">
              <a:spLocks noChangeArrowheads="1"/>
            </p:cNvSpPr>
            <p:nvPr/>
          </p:nvSpPr>
          <p:spPr bwMode="auto">
            <a:xfrm>
              <a:off x="8171814" y="3686288"/>
              <a:ext cx="422061" cy="2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T</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7000" name="文本框 38">
              <a:extLst>
                <a:ext uri="{FF2B5EF4-FFF2-40B4-BE49-F238E27FC236}">
                  <a16:creationId xmlns:a16="http://schemas.microsoft.com/office/drawing/2014/main" id="{A2A914B5-ECAC-4772-A6AA-8524353443B5}"/>
                </a:ext>
              </a:extLst>
            </p:cNvPr>
            <p:cNvSpPr txBox="1">
              <a:spLocks noChangeArrowheads="1"/>
            </p:cNvSpPr>
            <p:nvPr/>
          </p:nvSpPr>
          <p:spPr bwMode="auto">
            <a:xfrm>
              <a:off x="4734232" y="2656266"/>
              <a:ext cx="1646593" cy="2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800" dirty="0">
                  <a:latin typeface="Segoe UI Light" panose="020B0502040204020203" pitchFamily="34" charset="0"/>
                  <a:ea typeface="宋体" panose="02010600030101010101" pitchFamily="2" charset="-122"/>
                  <a:cs typeface="Segoe UI Light" panose="020B0502040204020203" pitchFamily="34" charset="0"/>
                </a:rPr>
                <a:t>AI Coding</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endParaRPr>
            </a:p>
          </p:txBody>
        </p:sp>
        <p:grpSp>
          <p:nvGrpSpPr>
            <p:cNvPr id="127001" name="组合 39">
              <a:extLst>
                <a:ext uri="{FF2B5EF4-FFF2-40B4-BE49-F238E27FC236}">
                  <a16:creationId xmlns:a16="http://schemas.microsoft.com/office/drawing/2014/main" id="{0E591447-23F6-4BD3-A593-E85BBED6E3B3}"/>
                </a:ext>
              </a:extLst>
            </p:cNvPr>
            <p:cNvGrpSpPr>
              <a:grpSpLocks/>
            </p:cNvGrpSpPr>
            <p:nvPr/>
          </p:nvGrpSpPr>
          <p:grpSpPr bwMode="auto">
            <a:xfrm>
              <a:off x="4802243" y="3126053"/>
              <a:ext cx="1339890" cy="1030204"/>
              <a:chOff x="661888" y="3376541"/>
              <a:chExt cx="1034372" cy="795300"/>
            </a:xfrm>
          </p:grpSpPr>
          <p:grpSp>
            <p:nvGrpSpPr>
              <p:cNvPr id="127004" name="7fe37962-48f0-438a-84ea-42e891d1cea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F9C33D88-0BD1-4577-9501-A91CF1B24775}"/>
                  </a:ext>
                </a:extLst>
              </p:cNvPr>
              <p:cNvGrpSpPr>
                <a:grpSpLocks noChangeAspect="1"/>
              </p:cNvGrpSpPr>
              <p:nvPr/>
            </p:nvGrpSpPr>
            <p:grpSpPr bwMode="auto">
              <a:xfrm>
                <a:off x="661888" y="3376541"/>
                <a:ext cx="1034372" cy="772642"/>
                <a:chOff x="3217863" y="1276350"/>
                <a:chExt cx="5759450" cy="4302126"/>
              </a:xfrm>
            </p:grpSpPr>
            <p:sp>
              <p:nvSpPr>
                <p:cNvPr id="127017" name="ïšļîḋê">
                  <a:extLst>
                    <a:ext uri="{FF2B5EF4-FFF2-40B4-BE49-F238E27FC236}">
                      <a16:creationId xmlns:a16="http://schemas.microsoft.com/office/drawing/2014/main" id="{598018CC-7CF8-48D2-B7AD-E4462FE62C25}"/>
                    </a:ext>
                  </a:extLst>
                </p:cNvPr>
                <p:cNvSpPr>
                  <a:spLocks noChangeArrowheads="1"/>
                </p:cNvSpPr>
                <p:nvPr/>
              </p:nvSpPr>
              <p:spPr bwMode="auto">
                <a:xfrm>
                  <a:off x="7350126" y="1795463"/>
                  <a:ext cx="1287463" cy="37099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18" name="ïšļiḓê">
                  <a:extLst>
                    <a:ext uri="{FF2B5EF4-FFF2-40B4-BE49-F238E27FC236}">
                      <a16:creationId xmlns:a16="http://schemas.microsoft.com/office/drawing/2014/main" id="{9CF5EE47-F999-465E-9718-6B35C8ABF382}"/>
                    </a:ext>
                  </a:extLst>
                </p:cNvPr>
                <p:cNvSpPr>
                  <a:spLocks noChangeArrowheads="1"/>
                </p:cNvSpPr>
                <p:nvPr/>
              </p:nvSpPr>
              <p:spPr bwMode="auto">
                <a:xfrm>
                  <a:off x="7350126" y="1795463"/>
                  <a:ext cx="1287463"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19" name="íṡľiḓé">
                  <a:extLst>
                    <a:ext uri="{FF2B5EF4-FFF2-40B4-BE49-F238E27FC236}">
                      <a16:creationId xmlns:a16="http://schemas.microsoft.com/office/drawing/2014/main" id="{7357D42C-F10B-4FE7-A0D1-93FF6C7BFFE0}"/>
                    </a:ext>
                  </a:extLst>
                </p:cNvPr>
                <p:cNvSpPr>
                  <a:spLocks noChangeArrowheads="1"/>
                </p:cNvSpPr>
                <p:nvPr/>
              </p:nvSpPr>
              <p:spPr bwMode="auto">
                <a:xfrm>
                  <a:off x="3336926" y="3733800"/>
                  <a:ext cx="1639888" cy="1782763"/>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0" name="işlîďê">
                  <a:extLst>
                    <a:ext uri="{FF2B5EF4-FFF2-40B4-BE49-F238E27FC236}">
                      <a16:creationId xmlns:a16="http://schemas.microsoft.com/office/drawing/2014/main" id="{42849526-8752-455B-A218-9B87DE1C2EFE}"/>
                    </a:ext>
                  </a:extLst>
                </p:cNvPr>
                <p:cNvSpPr>
                  <a:spLocks noChangeArrowheads="1"/>
                </p:cNvSpPr>
                <p:nvPr/>
              </p:nvSpPr>
              <p:spPr bwMode="auto">
                <a:xfrm>
                  <a:off x="3336926" y="3733800"/>
                  <a:ext cx="16398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1" name="ísḻíḍê">
                  <a:extLst>
                    <a:ext uri="{FF2B5EF4-FFF2-40B4-BE49-F238E27FC236}">
                      <a16:creationId xmlns:a16="http://schemas.microsoft.com/office/drawing/2014/main" id="{069BFF87-239F-4E0D-8516-7004F01975C3}"/>
                    </a:ext>
                  </a:extLst>
                </p:cNvPr>
                <p:cNvSpPr>
                  <a:spLocks noChangeArrowheads="1"/>
                </p:cNvSpPr>
                <p:nvPr/>
              </p:nvSpPr>
              <p:spPr bwMode="auto">
                <a:xfrm>
                  <a:off x="3489326" y="2276475"/>
                  <a:ext cx="1487488" cy="324008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2" name="ísļíḑè">
                  <a:extLst>
                    <a:ext uri="{FF2B5EF4-FFF2-40B4-BE49-F238E27FC236}">
                      <a16:creationId xmlns:a16="http://schemas.microsoft.com/office/drawing/2014/main" id="{9CC52A83-24E6-4389-A694-DB013B1DF2E8}"/>
                    </a:ext>
                  </a:extLst>
                </p:cNvPr>
                <p:cNvSpPr>
                  <a:spLocks noChangeArrowheads="1"/>
                </p:cNvSpPr>
                <p:nvPr/>
              </p:nvSpPr>
              <p:spPr bwMode="auto">
                <a:xfrm>
                  <a:off x="3489326" y="2276475"/>
                  <a:ext cx="14874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3" name="îslîḑè">
                  <a:extLst>
                    <a:ext uri="{FF2B5EF4-FFF2-40B4-BE49-F238E27FC236}">
                      <a16:creationId xmlns:a16="http://schemas.microsoft.com/office/drawing/2014/main" id="{FD2CC844-DCE2-44FE-817B-C2A89E700A88}"/>
                    </a:ext>
                  </a:extLst>
                </p:cNvPr>
                <p:cNvSpPr>
                  <a:spLocks noChangeArrowheads="1"/>
                </p:cNvSpPr>
                <p:nvPr/>
              </p:nvSpPr>
              <p:spPr bwMode="auto">
                <a:xfrm>
                  <a:off x="4665664" y="1287463"/>
                  <a:ext cx="747713" cy="31972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4" name="iś1îďé">
                  <a:extLst>
                    <a:ext uri="{FF2B5EF4-FFF2-40B4-BE49-F238E27FC236}">
                      <a16:creationId xmlns:a16="http://schemas.microsoft.com/office/drawing/2014/main" id="{5F98DBF4-AF3C-4BFE-AAC9-0B196795FE1F}"/>
                    </a:ext>
                  </a:extLst>
                </p:cNvPr>
                <p:cNvSpPr>
                  <a:spLocks noChangeArrowheads="1"/>
                </p:cNvSpPr>
                <p:nvPr/>
              </p:nvSpPr>
              <p:spPr bwMode="auto">
                <a:xfrm>
                  <a:off x="4665664" y="1287463"/>
                  <a:ext cx="7477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5" name="iṡľïḍe">
                  <a:extLst>
                    <a:ext uri="{FF2B5EF4-FFF2-40B4-BE49-F238E27FC236}">
                      <a16:creationId xmlns:a16="http://schemas.microsoft.com/office/drawing/2014/main" id="{9CA1F204-E571-4773-B76B-59985A3FCC1E}"/>
                    </a:ext>
                  </a:extLst>
                </p:cNvPr>
                <p:cNvSpPr>
                  <a:spLocks noChangeArrowheads="1"/>
                </p:cNvSpPr>
                <p:nvPr/>
              </p:nvSpPr>
              <p:spPr bwMode="auto">
                <a:xfrm>
                  <a:off x="5645151" y="2355850"/>
                  <a:ext cx="1466850" cy="32004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6" name="îśḻîḋe">
                  <a:extLst>
                    <a:ext uri="{FF2B5EF4-FFF2-40B4-BE49-F238E27FC236}">
                      <a16:creationId xmlns:a16="http://schemas.microsoft.com/office/drawing/2014/main" id="{A504AEE3-7784-423D-97F8-B1FDE953ED26}"/>
                    </a:ext>
                  </a:extLst>
                </p:cNvPr>
                <p:cNvSpPr>
                  <a:spLocks noChangeArrowheads="1"/>
                </p:cNvSpPr>
                <p:nvPr/>
              </p:nvSpPr>
              <p:spPr bwMode="auto">
                <a:xfrm>
                  <a:off x="5645151" y="2355850"/>
                  <a:ext cx="1466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7" name="ïṩľîḓé">
                  <a:extLst>
                    <a:ext uri="{FF2B5EF4-FFF2-40B4-BE49-F238E27FC236}">
                      <a16:creationId xmlns:a16="http://schemas.microsoft.com/office/drawing/2014/main" id="{9115EC8F-E4AE-4A4B-8AE3-EE8ABC6889CD}"/>
                    </a:ext>
                  </a:extLst>
                </p:cNvPr>
                <p:cNvSpPr>
                  <a:spLocks noChangeArrowheads="1"/>
                </p:cNvSpPr>
                <p:nvPr/>
              </p:nvSpPr>
              <p:spPr bwMode="auto">
                <a:xfrm>
                  <a:off x="6511926" y="1603375"/>
                  <a:ext cx="703263" cy="3716338"/>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8" name="iSḻiḑé">
                  <a:extLst>
                    <a:ext uri="{FF2B5EF4-FFF2-40B4-BE49-F238E27FC236}">
                      <a16:creationId xmlns:a16="http://schemas.microsoft.com/office/drawing/2014/main" id="{9DE6462F-4CD9-4381-B2E0-84190EAED569}"/>
                    </a:ext>
                  </a:extLst>
                </p:cNvPr>
                <p:cNvSpPr>
                  <a:spLocks noChangeArrowheads="1"/>
                </p:cNvSpPr>
                <p:nvPr/>
              </p:nvSpPr>
              <p:spPr bwMode="auto">
                <a:xfrm>
                  <a:off x="6511926" y="1603375"/>
                  <a:ext cx="70326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29" name="íśľïḋé">
                  <a:extLst>
                    <a:ext uri="{FF2B5EF4-FFF2-40B4-BE49-F238E27FC236}">
                      <a16:creationId xmlns:a16="http://schemas.microsoft.com/office/drawing/2014/main" id="{62BEFD2B-1F05-4A6C-8FBD-AAD7BBE2FB57}"/>
                    </a:ext>
                  </a:extLst>
                </p:cNvPr>
                <p:cNvSpPr>
                  <a:spLocks noChangeArrowheads="1"/>
                </p:cNvSpPr>
                <p:nvPr/>
              </p:nvSpPr>
              <p:spPr bwMode="auto">
                <a:xfrm>
                  <a:off x="4029076" y="1839913"/>
                  <a:ext cx="808038" cy="36766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0" name="ïṥlíde">
                  <a:extLst>
                    <a:ext uri="{FF2B5EF4-FFF2-40B4-BE49-F238E27FC236}">
                      <a16:creationId xmlns:a16="http://schemas.microsoft.com/office/drawing/2014/main" id="{47873753-414A-4AC0-B1D9-5B66257AB0BC}"/>
                    </a:ext>
                  </a:extLst>
                </p:cNvPr>
                <p:cNvSpPr>
                  <a:spLocks noChangeArrowheads="1"/>
                </p:cNvSpPr>
                <p:nvPr/>
              </p:nvSpPr>
              <p:spPr bwMode="auto">
                <a:xfrm>
                  <a:off x="4029076" y="1839913"/>
                  <a:ext cx="80803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1" name="íṩḷíḑe">
                  <a:extLst>
                    <a:ext uri="{FF2B5EF4-FFF2-40B4-BE49-F238E27FC236}">
                      <a16:creationId xmlns:a16="http://schemas.microsoft.com/office/drawing/2014/main" id="{1534A110-DDDC-473E-A7CD-9A79EF2DF072}"/>
                    </a:ext>
                  </a:extLst>
                </p:cNvPr>
                <p:cNvSpPr>
                  <a:spLocks noChangeArrowheads="1"/>
                </p:cNvSpPr>
                <p:nvPr/>
              </p:nvSpPr>
              <p:spPr bwMode="auto">
                <a:xfrm>
                  <a:off x="4121151" y="1598613"/>
                  <a:ext cx="625475" cy="301466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2" name="íšḻiḓe">
                  <a:extLst>
                    <a:ext uri="{FF2B5EF4-FFF2-40B4-BE49-F238E27FC236}">
                      <a16:creationId xmlns:a16="http://schemas.microsoft.com/office/drawing/2014/main" id="{E7215E7F-FECC-4E6B-B46E-4D498A205041}"/>
                    </a:ext>
                  </a:extLst>
                </p:cNvPr>
                <p:cNvSpPr>
                  <a:spLocks noChangeArrowheads="1"/>
                </p:cNvSpPr>
                <p:nvPr/>
              </p:nvSpPr>
              <p:spPr bwMode="auto">
                <a:xfrm>
                  <a:off x="4121151" y="1598613"/>
                  <a:ext cx="62547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3" name="iṣļíḑê">
                  <a:extLst>
                    <a:ext uri="{FF2B5EF4-FFF2-40B4-BE49-F238E27FC236}">
                      <a16:creationId xmlns:a16="http://schemas.microsoft.com/office/drawing/2014/main" id="{14D13BCB-ED83-4B05-A039-159B05FEF38D}"/>
                    </a:ext>
                  </a:extLst>
                </p:cNvPr>
                <p:cNvSpPr>
                  <a:spLocks noChangeArrowheads="1"/>
                </p:cNvSpPr>
                <p:nvPr/>
              </p:nvSpPr>
              <p:spPr bwMode="auto">
                <a:xfrm>
                  <a:off x="4194176" y="1401763"/>
                  <a:ext cx="481013" cy="28860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4" name="ïsḷïḑe">
                  <a:extLst>
                    <a:ext uri="{FF2B5EF4-FFF2-40B4-BE49-F238E27FC236}">
                      <a16:creationId xmlns:a16="http://schemas.microsoft.com/office/drawing/2014/main" id="{BC0022E0-D4AB-4C4E-8B71-1CB979B5442C}"/>
                    </a:ext>
                  </a:extLst>
                </p:cNvPr>
                <p:cNvSpPr>
                  <a:spLocks noChangeArrowheads="1"/>
                </p:cNvSpPr>
                <p:nvPr/>
              </p:nvSpPr>
              <p:spPr bwMode="auto">
                <a:xfrm>
                  <a:off x="4194176" y="1401763"/>
                  <a:ext cx="48101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5" name="ïš1íḓé">
                  <a:extLst>
                    <a:ext uri="{FF2B5EF4-FFF2-40B4-BE49-F238E27FC236}">
                      <a16:creationId xmlns:a16="http://schemas.microsoft.com/office/drawing/2014/main" id="{EEC11933-6097-417A-B69C-9AE9CE456424}"/>
                    </a:ext>
                  </a:extLst>
                </p:cNvPr>
                <p:cNvSpPr>
                  <a:spLocks noChangeArrowheads="1"/>
                </p:cNvSpPr>
                <p:nvPr/>
              </p:nvSpPr>
              <p:spPr bwMode="auto">
                <a:xfrm>
                  <a:off x="4265614" y="1276350"/>
                  <a:ext cx="331788" cy="255587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6" name="ïŝľiḋe">
                  <a:extLst>
                    <a:ext uri="{FF2B5EF4-FFF2-40B4-BE49-F238E27FC236}">
                      <a16:creationId xmlns:a16="http://schemas.microsoft.com/office/drawing/2014/main" id="{56645076-BBBC-4579-AB8F-4361DCE7970C}"/>
                    </a:ext>
                  </a:extLst>
                </p:cNvPr>
                <p:cNvSpPr>
                  <a:spLocks noChangeArrowheads="1"/>
                </p:cNvSpPr>
                <p:nvPr/>
              </p:nvSpPr>
              <p:spPr bwMode="auto">
                <a:xfrm>
                  <a:off x="4265614" y="1276350"/>
                  <a:ext cx="3317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37" name="ïṧļîḓé">
                  <a:extLst>
                    <a:ext uri="{FF2B5EF4-FFF2-40B4-BE49-F238E27FC236}">
                      <a16:creationId xmlns:a16="http://schemas.microsoft.com/office/drawing/2014/main" id="{0F5CF3E4-B028-4431-8718-13EC3D299743}"/>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38" name="ïsļiḓé">
                  <a:extLst>
                    <a:ext uri="{FF2B5EF4-FFF2-40B4-BE49-F238E27FC236}">
                      <a16:creationId xmlns:a16="http://schemas.microsoft.com/office/drawing/2014/main" id="{1A62BF48-04F2-4722-9D35-0C2DABF6AD39}"/>
                    </a:ext>
                  </a:extLst>
                </p:cNvPr>
                <p:cNvSpPr>
                  <a:spLocks noChangeArrowheads="1"/>
                </p:cNvSpPr>
                <p:nvPr/>
              </p:nvSpPr>
              <p:spPr bwMode="auto">
                <a:xfrm>
                  <a:off x="4894264" y="1790700"/>
                  <a:ext cx="688975" cy="3725863"/>
                </a:xfrm>
                <a:custGeom>
                  <a:avLst/>
                  <a:gdLst>
                    <a:gd name="T0" fmla="*/ 0 w 434"/>
                    <a:gd name="T1" fmla="*/ 2147483646 h 2347"/>
                    <a:gd name="T2" fmla="*/ 2147483646 w 434"/>
                    <a:gd name="T3" fmla="*/ 2147483646 h 2347"/>
                    <a:gd name="T4" fmla="*/ 2147483646 w 434"/>
                    <a:gd name="T5" fmla="*/ 2147483646 h 2347"/>
                    <a:gd name="T6" fmla="*/ 2147483646 w 434"/>
                    <a:gd name="T7" fmla="*/ 0 h 2347"/>
                    <a:gd name="T8" fmla="*/ 0 w 434"/>
                    <a:gd name="T9" fmla="*/ 2147483646 h 2347"/>
                    <a:gd name="T10" fmla="*/ 0 w 434"/>
                    <a:gd name="T11" fmla="*/ 2147483646 h 2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 h="2347">
                      <a:moveTo>
                        <a:pt x="0" y="2347"/>
                      </a:moveTo>
                      <a:lnTo>
                        <a:pt x="434" y="2347"/>
                      </a:lnTo>
                      <a:lnTo>
                        <a:pt x="434" y="278"/>
                      </a:lnTo>
                      <a:lnTo>
                        <a:pt x="434" y="0"/>
                      </a:lnTo>
                      <a:lnTo>
                        <a:pt x="0" y="278"/>
                      </a:lnTo>
                      <a:lnTo>
                        <a:pt x="0" y="2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39" name="iṥḻîḍe">
                  <a:extLst>
                    <a:ext uri="{FF2B5EF4-FFF2-40B4-BE49-F238E27FC236}">
                      <a16:creationId xmlns:a16="http://schemas.microsoft.com/office/drawing/2014/main" id="{E59078FF-F2BD-4AAB-BD16-5454F7BEDAD8}"/>
                    </a:ext>
                  </a:extLst>
                </p:cNvPr>
                <p:cNvSpPr>
                  <a:spLocks noChangeArrowheads="1"/>
                </p:cNvSpPr>
                <p:nvPr/>
              </p:nvSpPr>
              <p:spPr bwMode="auto">
                <a:xfrm>
                  <a:off x="5924551" y="2446338"/>
                  <a:ext cx="736600" cy="30702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0" name="íṣḻîḑé">
                  <a:extLst>
                    <a:ext uri="{FF2B5EF4-FFF2-40B4-BE49-F238E27FC236}">
                      <a16:creationId xmlns:a16="http://schemas.microsoft.com/office/drawing/2014/main" id="{08151DD5-E077-4374-B2BF-63D63CC4C592}"/>
                    </a:ext>
                  </a:extLst>
                </p:cNvPr>
                <p:cNvSpPr>
                  <a:spLocks noChangeArrowheads="1"/>
                </p:cNvSpPr>
                <p:nvPr/>
              </p:nvSpPr>
              <p:spPr bwMode="auto">
                <a:xfrm>
                  <a:off x="5924551" y="2446338"/>
                  <a:ext cx="7366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1" name="iS1iḍê">
                  <a:extLst>
                    <a:ext uri="{FF2B5EF4-FFF2-40B4-BE49-F238E27FC236}">
                      <a16:creationId xmlns:a16="http://schemas.microsoft.com/office/drawing/2014/main" id="{AF84F476-3A24-4E51-9C8E-AEA8EF0E0DBA}"/>
                    </a:ext>
                  </a:extLst>
                </p:cNvPr>
                <p:cNvSpPr>
                  <a:spLocks noChangeArrowheads="1"/>
                </p:cNvSpPr>
                <p:nvPr/>
              </p:nvSpPr>
              <p:spPr bwMode="auto">
                <a:xfrm>
                  <a:off x="5924551" y="1735138"/>
                  <a:ext cx="558800" cy="711200"/>
                </a:xfrm>
                <a:custGeom>
                  <a:avLst/>
                  <a:gdLst>
                    <a:gd name="T0" fmla="*/ 0 w 352"/>
                    <a:gd name="T1" fmla="*/ 0 h 448"/>
                    <a:gd name="T2" fmla="*/ 2147483646 w 352"/>
                    <a:gd name="T3" fmla="*/ 0 h 448"/>
                    <a:gd name="T4" fmla="*/ 2147483646 w 352"/>
                    <a:gd name="T5" fmla="*/ 2147483646 h 448"/>
                    <a:gd name="T6" fmla="*/ 2147483646 w 352"/>
                    <a:gd name="T7" fmla="*/ 2147483646 h 448"/>
                    <a:gd name="T8" fmla="*/ 0 w 352"/>
                    <a:gd name="T9" fmla="*/ 2147483646 h 448"/>
                    <a:gd name="T10" fmla="*/ 0 w 352"/>
                    <a:gd name="T11" fmla="*/ 0 h 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2" h="448">
                      <a:moveTo>
                        <a:pt x="0" y="0"/>
                      </a:moveTo>
                      <a:lnTo>
                        <a:pt x="238" y="0"/>
                      </a:lnTo>
                      <a:lnTo>
                        <a:pt x="352" y="160"/>
                      </a:lnTo>
                      <a:lnTo>
                        <a:pt x="352" y="448"/>
                      </a:lnTo>
                      <a:lnTo>
                        <a:pt x="0" y="448"/>
                      </a:lnTo>
                      <a:lnTo>
                        <a:pt x="0" y="0"/>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42" name="ïšľíḍê">
                  <a:extLst>
                    <a:ext uri="{FF2B5EF4-FFF2-40B4-BE49-F238E27FC236}">
                      <a16:creationId xmlns:a16="http://schemas.microsoft.com/office/drawing/2014/main" id="{D81F3483-E7E8-4F2E-B62D-FB6F32896BEE}"/>
                    </a:ext>
                  </a:extLst>
                </p:cNvPr>
                <p:cNvSpPr>
                  <a:spLocks noChangeArrowheads="1"/>
                </p:cNvSpPr>
                <p:nvPr/>
              </p:nvSpPr>
              <p:spPr bwMode="auto">
                <a:xfrm>
                  <a:off x="5924551" y="1427163"/>
                  <a:ext cx="339725" cy="4556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3" name="iśľïdé">
                  <a:extLst>
                    <a:ext uri="{FF2B5EF4-FFF2-40B4-BE49-F238E27FC236}">
                      <a16:creationId xmlns:a16="http://schemas.microsoft.com/office/drawing/2014/main" id="{F5D949D1-7003-4F64-AD4E-64F8F8FE659C}"/>
                    </a:ext>
                  </a:extLst>
                </p:cNvPr>
                <p:cNvSpPr>
                  <a:spLocks noChangeArrowheads="1"/>
                </p:cNvSpPr>
                <p:nvPr/>
              </p:nvSpPr>
              <p:spPr bwMode="auto">
                <a:xfrm>
                  <a:off x="5748339" y="2455863"/>
                  <a:ext cx="328613" cy="30495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4" name="íṣ1íḍe">
                  <a:extLst>
                    <a:ext uri="{FF2B5EF4-FFF2-40B4-BE49-F238E27FC236}">
                      <a16:creationId xmlns:a16="http://schemas.microsoft.com/office/drawing/2014/main" id="{1A8DC0E1-2DF4-437F-B2A9-503EE6C75997}"/>
                    </a:ext>
                  </a:extLst>
                </p:cNvPr>
                <p:cNvSpPr>
                  <a:spLocks noChangeArrowheads="1"/>
                </p:cNvSpPr>
                <p:nvPr/>
              </p:nvSpPr>
              <p:spPr bwMode="auto">
                <a:xfrm>
                  <a:off x="5748339" y="2455863"/>
                  <a:ext cx="328613"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5" name="ïślíḓé">
                  <a:extLst>
                    <a:ext uri="{FF2B5EF4-FFF2-40B4-BE49-F238E27FC236}">
                      <a16:creationId xmlns:a16="http://schemas.microsoft.com/office/drawing/2014/main" id="{02E45A0F-926F-445B-A3B9-008F8CA781D4}"/>
                    </a:ext>
                  </a:extLst>
                </p:cNvPr>
                <p:cNvSpPr>
                  <a:spLocks noChangeArrowheads="1"/>
                </p:cNvSpPr>
                <p:nvPr/>
              </p:nvSpPr>
              <p:spPr bwMode="auto">
                <a:xfrm>
                  <a:off x="6769101" y="1354138"/>
                  <a:ext cx="198438" cy="417195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6" name="íṡlïḍé">
                  <a:extLst>
                    <a:ext uri="{FF2B5EF4-FFF2-40B4-BE49-F238E27FC236}">
                      <a16:creationId xmlns:a16="http://schemas.microsoft.com/office/drawing/2014/main" id="{1AA6E5B7-4BF4-4FD9-BD01-E52FC598359F}"/>
                    </a:ext>
                  </a:extLst>
                </p:cNvPr>
                <p:cNvSpPr>
                  <a:spLocks noChangeArrowheads="1"/>
                </p:cNvSpPr>
                <p:nvPr/>
              </p:nvSpPr>
              <p:spPr bwMode="auto">
                <a:xfrm>
                  <a:off x="6769101" y="1354138"/>
                  <a:ext cx="19843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7" name="îṣļîḍê">
                  <a:extLst>
                    <a:ext uri="{FF2B5EF4-FFF2-40B4-BE49-F238E27FC236}">
                      <a16:creationId xmlns:a16="http://schemas.microsoft.com/office/drawing/2014/main" id="{376CB5F3-0B3B-4F7D-A960-D3632C0914C5}"/>
                    </a:ext>
                  </a:extLst>
                </p:cNvPr>
                <p:cNvSpPr>
                  <a:spLocks noChangeArrowheads="1"/>
                </p:cNvSpPr>
                <p:nvPr/>
              </p:nvSpPr>
              <p:spPr bwMode="auto">
                <a:xfrm>
                  <a:off x="6962776" y="1606550"/>
                  <a:ext cx="196850" cy="38719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8" name="íṣ1iḋe">
                  <a:extLst>
                    <a:ext uri="{FF2B5EF4-FFF2-40B4-BE49-F238E27FC236}">
                      <a16:creationId xmlns:a16="http://schemas.microsoft.com/office/drawing/2014/main" id="{F483CB56-D47B-4FEC-9284-1F9A273A42F9}"/>
                    </a:ext>
                  </a:extLst>
                </p:cNvPr>
                <p:cNvSpPr>
                  <a:spLocks noChangeArrowheads="1"/>
                </p:cNvSpPr>
                <p:nvPr/>
              </p:nvSpPr>
              <p:spPr bwMode="auto">
                <a:xfrm>
                  <a:off x="6962776" y="1606550"/>
                  <a:ext cx="19685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49" name="îṩļídê">
                  <a:extLst>
                    <a:ext uri="{FF2B5EF4-FFF2-40B4-BE49-F238E27FC236}">
                      <a16:creationId xmlns:a16="http://schemas.microsoft.com/office/drawing/2014/main" id="{9F158706-27EA-4D2B-8BC3-122C6AF57592}"/>
                    </a:ext>
                  </a:extLst>
                </p:cNvPr>
                <p:cNvSpPr>
                  <a:spLocks noChangeArrowheads="1"/>
                </p:cNvSpPr>
                <p:nvPr/>
              </p:nvSpPr>
              <p:spPr bwMode="auto">
                <a:xfrm>
                  <a:off x="7153276" y="1795463"/>
                  <a:ext cx="196850" cy="37179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0" name="îšļïḍe">
                  <a:extLst>
                    <a:ext uri="{FF2B5EF4-FFF2-40B4-BE49-F238E27FC236}">
                      <a16:creationId xmlns:a16="http://schemas.microsoft.com/office/drawing/2014/main" id="{98605B64-88BD-41B0-940D-5BD768499E6A}"/>
                    </a:ext>
                  </a:extLst>
                </p:cNvPr>
                <p:cNvSpPr>
                  <a:spLocks noChangeArrowheads="1"/>
                </p:cNvSpPr>
                <p:nvPr/>
              </p:nvSpPr>
              <p:spPr bwMode="auto">
                <a:xfrm>
                  <a:off x="7153276" y="1795463"/>
                  <a:ext cx="1968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1" name="îṩ1ïďe">
                  <a:extLst>
                    <a:ext uri="{FF2B5EF4-FFF2-40B4-BE49-F238E27FC236}">
                      <a16:creationId xmlns:a16="http://schemas.microsoft.com/office/drawing/2014/main" id="{28C0F4FC-4F4D-4144-97F5-914067D0FFE8}"/>
                    </a:ext>
                  </a:extLst>
                </p:cNvPr>
                <p:cNvSpPr>
                  <a:spLocks noChangeArrowheads="1"/>
                </p:cNvSpPr>
                <p:nvPr/>
              </p:nvSpPr>
              <p:spPr bwMode="auto">
                <a:xfrm>
                  <a:off x="7342189" y="1978025"/>
                  <a:ext cx="196850" cy="3543300"/>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2" name="îṡḻîḋè">
                  <a:extLst>
                    <a:ext uri="{FF2B5EF4-FFF2-40B4-BE49-F238E27FC236}">
                      <a16:creationId xmlns:a16="http://schemas.microsoft.com/office/drawing/2014/main" id="{12723B06-6394-4552-A667-557D8E020574}"/>
                    </a:ext>
                  </a:extLst>
                </p:cNvPr>
                <p:cNvSpPr>
                  <a:spLocks noChangeArrowheads="1"/>
                </p:cNvSpPr>
                <p:nvPr/>
              </p:nvSpPr>
              <p:spPr bwMode="auto">
                <a:xfrm>
                  <a:off x="7342189" y="1978025"/>
                  <a:ext cx="1968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3" name="ïṧ1idé">
                  <a:extLst>
                    <a:ext uri="{FF2B5EF4-FFF2-40B4-BE49-F238E27FC236}">
                      <a16:creationId xmlns:a16="http://schemas.microsoft.com/office/drawing/2014/main" id="{AE235B7A-BA6A-4DEC-A973-5FD4F1518AC4}"/>
                    </a:ext>
                  </a:extLst>
                </p:cNvPr>
                <p:cNvSpPr>
                  <a:spLocks noChangeArrowheads="1"/>
                </p:cNvSpPr>
                <p:nvPr/>
              </p:nvSpPr>
              <p:spPr bwMode="auto">
                <a:xfrm>
                  <a:off x="7532689" y="2151063"/>
                  <a:ext cx="201613" cy="3375025"/>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4" name="iṥ1iḓè">
                  <a:extLst>
                    <a:ext uri="{FF2B5EF4-FFF2-40B4-BE49-F238E27FC236}">
                      <a16:creationId xmlns:a16="http://schemas.microsoft.com/office/drawing/2014/main" id="{8B69C5C9-BA42-4FE0-9106-D41CF81E1EE9}"/>
                    </a:ext>
                  </a:extLst>
                </p:cNvPr>
                <p:cNvSpPr>
                  <a:spLocks noChangeArrowheads="1"/>
                </p:cNvSpPr>
                <p:nvPr/>
              </p:nvSpPr>
              <p:spPr bwMode="auto">
                <a:xfrm>
                  <a:off x="7532689" y="2151063"/>
                  <a:ext cx="20161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5" name="iSlíḋè">
                  <a:extLst>
                    <a:ext uri="{FF2B5EF4-FFF2-40B4-BE49-F238E27FC236}">
                      <a16:creationId xmlns:a16="http://schemas.microsoft.com/office/drawing/2014/main" id="{5BE01DBA-D1E0-4ADA-83EB-03C89FE1F216}"/>
                    </a:ext>
                  </a:extLst>
                </p:cNvPr>
                <p:cNvSpPr>
                  <a:spLocks noChangeArrowheads="1"/>
                </p:cNvSpPr>
                <p:nvPr/>
              </p:nvSpPr>
              <p:spPr bwMode="auto">
                <a:xfrm>
                  <a:off x="7778751" y="2700338"/>
                  <a:ext cx="522288" cy="284638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6" name="iṧlídê">
                  <a:extLst>
                    <a:ext uri="{FF2B5EF4-FFF2-40B4-BE49-F238E27FC236}">
                      <a16:creationId xmlns:a16="http://schemas.microsoft.com/office/drawing/2014/main" id="{AD3715D8-DC87-419D-97B6-E070B42468E7}"/>
                    </a:ext>
                  </a:extLst>
                </p:cNvPr>
                <p:cNvSpPr>
                  <a:spLocks noChangeArrowheads="1"/>
                </p:cNvSpPr>
                <p:nvPr/>
              </p:nvSpPr>
              <p:spPr bwMode="auto">
                <a:xfrm>
                  <a:off x="7778751" y="2700338"/>
                  <a:ext cx="5222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7" name="ïṩļiḑê">
                  <a:extLst>
                    <a:ext uri="{FF2B5EF4-FFF2-40B4-BE49-F238E27FC236}">
                      <a16:creationId xmlns:a16="http://schemas.microsoft.com/office/drawing/2014/main" id="{44E4630D-FA46-4E21-9B1A-280F03DBDE03}"/>
                    </a:ext>
                  </a:extLst>
                </p:cNvPr>
                <p:cNvSpPr>
                  <a:spLocks noChangeArrowheads="1"/>
                </p:cNvSpPr>
                <p:nvPr/>
              </p:nvSpPr>
              <p:spPr bwMode="auto">
                <a:xfrm>
                  <a:off x="7853364" y="2614613"/>
                  <a:ext cx="371475" cy="147638"/>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8" name="iş1iḍè">
                  <a:extLst>
                    <a:ext uri="{FF2B5EF4-FFF2-40B4-BE49-F238E27FC236}">
                      <a16:creationId xmlns:a16="http://schemas.microsoft.com/office/drawing/2014/main" id="{CDDE521B-43FE-4F64-B58D-8E5E6A4D3080}"/>
                    </a:ext>
                  </a:extLst>
                </p:cNvPr>
                <p:cNvSpPr>
                  <a:spLocks noChangeArrowheads="1"/>
                </p:cNvSpPr>
                <p:nvPr/>
              </p:nvSpPr>
              <p:spPr bwMode="auto">
                <a:xfrm>
                  <a:off x="3563939" y="3148013"/>
                  <a:ext cx="522288" cy="2398713"/>
                </a:xfrm>
                <a:prstGeom prst="rect">
                  <a:avLst/>
                </a:prstGeom>
                <a:solidFill>
                  <a:srgbClr val="D7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59" name="ïṡḻïḓê">
                  <a:extLst>
                    <a:ext uri="{FF2B5EF4-FFF2-40B4-BE49-F238E27FC236}">
                      <a16:creationId xmlns:a16="http://schemas.microsoft.com/office/drawing/2014/main" id="{E2268465-5538-4ECC-8B7E-A6AF512B6582}"/>
                    </a:ext>
                  </a:extLst>
                </p:cNvPr>
                <p:cNvSpPr>
                  <a:spLocks noChangeArrowheads="1"/>
                </p:cNvSpPr>
                <p:nvPr/>
              </p:nvSpPr>
              <p:spPr bwMode="auto">
                <a:xfrm>
                  <a:off x="3563939" y="3148013"/>
                  <a:ext cx="522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0" name="iṩḷïḓê">
                  <a:extLst>
                    <a:ext uri="{FF2B5EF4-FFF2-40B4-BE49-F238E27FC236}">
                      <a16:creationId xmlns:a16="http://schemas.microsoft.com/office/drawing/2014/main" id="{1D04DFAE-FA45-4E96-A402-DCACDE997203}"/>
                    </a:ext>
                  </a:extLst>
                </p:cNvPr>
                <p:cNvSpPr>
                  <a:spLocks noChangeArrowheads="1"/>
                </p:cNvSpPr>
                <p:nvPr/>
              </p:nvSpPr>
              <p:spPr bwMode="auto">
                <a:xfrm>
                  <a:off x="3676651" y="2822575"/>
                  <a:ext cx="374650" cy="366713"/>
                </a:xfrm>
                <a:custGeom>
                  <a:avLst/>
                  <a:gdLst>
                    <a:gd name="T0" fmla="*/ 2147483646 w 236"/>
                    <a:gd name="T1" fmla="*/ 2147483646 h 231"/>
                    <a:gd name="T2" fmla="*/ 0 w 236"/>
                    <a:gd name="T3" fmla="*/ 0 h 231"/>
                    <a:gd name="T4" fmla="*/ 2147483646 w 236"/>
                    <a:gd name="T5" fmla="*/ 2147483646 h 231"/>
                    <a:gd name="T6" fmla="*/ 2147483646 w 236"/>
                    <a:gd name="T7" fmla="*/ 2147483646 h 231"/>
                    <a:gd name="T8" fmla="*/ 2147483646 w 236"/>
                    <a:gd name="T9" fmla="*/ 2147483646 h 231"/>
                    <a:gd name="T10" fmla="*/ 2147483646 w 236"/>
                    <a:gd name="T11" fmla="*/ 2147483646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6" h="231">
                      <a:moveTo>
                        <a:pt x="236" y="139"/>
                      </a:moveTo>
                      <a:lnTo>
                        <a:pt x="0" y="0"/>
                      </a:lnTo>
                      <a:lnTo>
                        <a:pt x="2" y="139"/>
                      </a:lnTo>
                      <a:lnTo>
                        <a:pt x="2" y="231"/>
                      </a:lnTo>
                      <a:lnTo>
                        <a:pt x="236" y="231"/>
                      </a:lnTo>
                      <a:lnTo>
                        <a:pt x="236" y="139"/>
                      </a:lnTo>
                      <a:close/>
                    </a:path>
                  </a:pathLst>
                </a:custGeom>
                <a:solidFill>
                  <a:srgbClr val="D7EE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61" name="ïś1îḑé">
                  <a:extLst>
                    <a:ext uri="{FF2B5EF4-FFF2-40B4-BE49-F238E27FC236}">
                      <a16:creationId xmlns:a16="http://schemas.microsoft.com/office/drawing/2014/main" id="{69A005B3-4B72-48F7-B6C6-9E14CDF1EC93}"/>
                    </a:ext>
                  </a:extLst>
                </p:cNvPr>
                <p:cNvSpPr>
                  <a:spLocks noChangeArrowheads="1"/>
                </p:cNvSpPr>
                <p:nvPr/>
              </p:nvSpPr>
              <p:spPr bwMode="auto">
                <a:xfrm>
                  <a:off x="8335964" y="3724275"/>
                  <a:ext cx="98425" cy="17891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2" name="iṥḷiḍé">
                  <a:extLst>
                    <a:ext uri="{FF2B5EF4-FFF2-40B4-BE49-F238E27FC236}">
                      <a16:creationId xmlns:a16="http://schemas.microsoft.com/office/drawing/2014/main" id="{D6DD7D61-C565-4499-A2BF-3D104DD12EA5}"/>
                    </a:ext>
                  </a:extLst>
                </p:cNvPr>
                <p:cNvSpPr>
                  <a:spLocks noChangeArrowheads="1"/>
                </p:cNvSpPr>
                <p:nvPr/>
              </p:nvSpPr>
              <p:spPr bwMode="auto">
                <a:xfrm>
                  <a:off x="8335964" y="3724275"/>
                  <a:ext cx="9842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3" name="işḻiďê">
                  <a:extLst>
                    <a:ext uri="{FF2B5EF4-FFF2-40B4-BE49-F238E27FC236}">
                      <a16:creationId xmlns:a16="http://schemas.microsoft.com/office/drawing/2014/main" id="{FD2DAF00-157B-4E15-B340-D23B8330CF6C}"/>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64" name="išḷïḍê">
                  <a:extLst>
                    <a:ext uri="{FF2B5EF4-FFF2-40B4-BE49-F238E27FC236}">
                      <a16:creationId xmlns:a16="http://schemas.microsoft.com/office/drawing/2014/main" id="{65A301DA-D940-42E5-808F-99FB155609B2}"/>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65" name="îs1íḋé">
                  <a:extLst>
                    <a:ext uri="{FF2B5EF4-FFF2-40B4-BE49-F238E27FC236}">
                      <a16:creationId xmlns:a16="http://schemas.microsoft.com/office/drawing/2014/main" id="{ED76B7E0-1418-4AD1-BF63-F70AD76D84E1}"/>
                    </a:ext>
                  </a:extLst>
                </p:cNvPr>
                <p:cNvSpPr>
                  <a:spLocks noChangeArrowheads="1"/>
                </p:cNvSpPr>
                <p:nvPr/>
              </p:nvSpPr>
              <p:spPr bwMode="auto">
                <a:xfrm>
                  <a:off x="8345489" y="411321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6" name="isḷîḋè">
                  <a:extLst>
                    <a:ext uri="{FF2B5EF4-FFF2-40B4-BE49-F238E27FC236}">
                      <a16:creationId xmlns:a16="http://schemas.microsoft.com/office/drawing/2014/main" id="{DCB43AFA-4233-43E3-925B-7E327D289AB8}"/>
                    </a:ext>
                  </a:extLst>
                </p:cNvPr>
                <p:cNvSpPr>
                  <a:spLocks noChangeArrowheads="1"/>
                </p:cNvSpPr>
                <p:nvPr/>
              </p:nvSpPr>
              <p:spPr bwMode="auto">
                <a:xfrm>
                  <a:off x="8345489" y="411321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7" name="ïŝlîdê">
                  <a:extLst>
                    <a:ext uri="{FF2B5EF4-FFF2-40B4-BE49-F238E27FC236}">
                      <a16:creationId xmlns:a16="http://schemas.microsoft.com/office/drawing/2014/main" id="{680B0266-21C3-437A-B7B4-E446A03485FF}"/>
                    </a:ext>
                  </a:extLst>
                </p:cNvPr>
                <p:cNvSpPr>
                  <a:spLocks noChangeArrowheads="1"/>
                </p:cNvSpPr>
                <p:nvPr/>
              </p:nvSpPr>
              <p:spPr bwMode="auto">
                <a:xfrm>
                  <a:off x="8345489" y="3751263"/>
                  <a:ext cx="79375" cy="9525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8" name="îṣ1íďê">
                  <a:extLst>
                    <a:ext uri="{FF2B5EF4-FFF2-40B4-BE49-F238E27FC236}">
                      <a16:creationId xmlns:a16="http://schemas.microsoft.com/office/drawing/2014/main" id="{3C9562DD-4635-4051-91ED-755872E9CA50}"/>
                    </a:ext>
                  </a:extLst>
                </p:cNvPr>
                <p:cNvSpPr>
                  <a:spLocks noChangeArrowheads="1"/>
                </p:cNvSpPr>
                <p:nvPr/>
              </p:nvSpPr>
              <p:spPr bwMode="auto">
                <a:xfrm>
                  <a:off x="8345489" y="3751263"/>
                  <a:ext cx="793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69" name="ïSľiḑê">
                  <a:extLst>
                    <a:ext uri="{FF2B5EF4-FFF2-40B4-BE49-F238E27FC236}">
                      <a16:creationId xmlns:a16="http://schemas.microsoft.com/office/drawing/2014/main" id="{640ADF81-33EB-46BE-8F4A-86D227EC4F28}"/>
                    </a:ext>
                  </a:extLst>
                </p:cNvPr>
                <p:cNvSpPr>
                  <a:spLocks noChangeArrowheads="1"/>
                </p:cNvSpPr>
                <p:nvPr/>
              </p:nvSpPr>
              <p:spPr bwMode="auto">
                <a:xfrm>
                  <a:off x="7489826"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70" name="işḻiďé">
                  <a:extLst>
                    <a:ext uri="{FF2B5EF4-FFF2-40B4-BE49-F238E27FC236}">
                      <a16:creationId xmlns:a16="http://schemas.microsoft.com/office/drawing/2014/main" id="{372EA61F-0C49-4E86-8645-D7D0DFE3986B}"/>
                    </a:ext>
                  </a:extLst>
                </p:cNvPr>
                <p:cNvSpPr>
                  <a:spLocks noChangeArrowheads="1"/>
                </p:cNvSpPr>
                <p:nvPr/>
              </p:nvSpPr>
              <p:spPr bwMode="auto">
                <a:xfrm>
                  <a:off x="7489826"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71" name="íṣľide">
                  <a:extLst>
                    <a:ext uri="{FF2B5EF4-FFF2-40B4-BE49-F238E27FC236}">
                      <a16:creationId xmlns:a16="http://schemas.microsoft.com/office/drawing/2014/main" id="{3868643A-B3E4-4494-A2B3-3592172C95AD}"/>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2" name="ïśļîḍè">
                  <a:extLst>
                    <a:ext uri="{FF2B5EF4-FFF2-40B4-BE49-F238E27FC236}">
                      <a16:creationId xmlns:a16="http://schemas.microsoft.com/office/drawing/2014/main" id="{BE7C6D6B-6C32-413B-9E2B-7D29978D1A5A}"/>
                    </a:ext>
                  </a:extLst>
                </p:cNvPr>
                <p:cNvSpPr>
                  <a:spLocks noChangeArrowheads="1"/>
                </p:cNvSpPr>
                <p:nvPr/>
              </p:nvSpPr>
              <p:spPr bwMode="auto">
                <a:xfrm>
                  <a:off x="7480301"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3" name="íṥḷïḋê">
                  <a:extLst>
                    <a:ext uri="{FF2B5EF4-FFF2-40B4-BE49-F238E27FC236}">
                      <a16:creationId xmlns:a16="http://schemas.microsoft.com/office/drawing/2014/main" id="{809BAAE4-118A-41F5-BFD2-A7354DE6515D}"/>
                    </a:ext>
                  </a:extLst>
                </p:cNvPr>
                <p:cNvSpPr>
                  <a:spLocks noChangeArrowheads="1"/>
                </p:cNvSpPr>
                <p:nvPr/>
              </p:nvSpPr>
              <p:spPr bwMode="auto">
                <a:xfrm>
                  <a:off x="7489826"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74" name="ïśliḑe">
                  <a:extLst>
                    <a:ext uri="{FF2B5EF4-FFF2-40B4-BE49-F238E27FC236}">
                      <a16:creationId xmlns:a16="http://schemas.microsoft.com/office/drawing/2014/main" id="{AAD44D64-014F-46CD-9B00-A690796FFD23}"/>
                    </a:ext>
                  </a:extLst>
                </p:cNvPr>
                <p:cNvSpPr>
                  <a:spLocks noChangeArrowheads="1"/>
                </p:cNvSpPr>
                <p:nvPr/>
              </p:nvSpPr>
              <p:spPr bwMode="auto">
                <a:xfrm>
                  <a:off x="7489826"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75" name="isļïḑè">
                  <a:extLst>
                    <a:ext uri="{FF2B5EF4-FFF2-40B4-BE49-F238E27FC236}">
                      <a16:creationId xmlns:a16="http://schemas.microsoft.com/office/drawing/2014/main" id="{F6A97577-99C0-4E79-8DE4-BF9DEFAC67A7}"/>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6" name="íŝḷîdè">
                  <a:extLst>
                    <a:ext uri="{FF2B5EF4-FFF2-40B4-BE49-F238E27FC236}">
                      <a16:creationId xmlns:a16="http://schemas.microsoft.com/office/drawing/2014/main" id="{8553866A-65AD-4423-8AF4-9B903D6CE345}"/>
                    </a:ext>
                  </a:extLst>
                </p:cNvPr>
                <p:cNvSpPr>
                  <a:spLocks noChangeArrowheads="1"/>
                </p:cNvSpPr>
                <p:nvPr/>
              </p:nvSpPr>
              <p:spPr bwMode="auto">
                <a:xfrm>
                  <a:off x="7480301"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7" name="íṡļïḍé">
                  <a:extLst>
                    <a:ext uri="{FF2B5EF4-FFF2-40B4-BE49-F238E27FC236}">
                      <a16:creationId xmlns:a16="http://schemas.microsoft.com/office/drawing/2014/main" id="{858E436B-82AC-41B2-A275-C52B65BA7C6C}"/>
                    </a:ext>
                  </a:extLst>
                </p:cNvPr>
                <p:cNvSpPr>
                  <a:spLocks noChangeArrowheads="1"/>
                </p:cNvSpPr>
                <p:nvPr/>
              </p:nvSpPr>
              <p:spPr bwMode="auto">
                <a:xfrm>
                  <a:off x="3519489" y="4257675"/>
                  <a:ext cx="614363" cy="284163"/>
                </a:xfrm>
                <a:custGeom>
                  <a:avLst/>
                  <a:gdLst>
                    <a:gd name="T0" fmla="*/ 2147483646 w 246"/>
                    <a:gd name="T1" fmla="*/ 2147483646 h 114"/>
                    <a:gd name="T2" fmla="*/ 0 w 246"/>
                    <a:gd name="T3" fmla="*/ 2147483646 h 114"/>
                    <a:gd name="T4" fmla="*/ 2147483646 w 246"/>
                    <a:gd name="T5" fmla="*/ 2147483646 h 114"/>
                    <a:gd name="T6" fmla="*/ 2147483646 w 246"/>
                    <a:gd name="T7" fmla="*/ 2147483646 h 114"/>
                    <a:gd name="T8" fmla="*/ 2147483646 w 246"/>
                    <a:gd name="T9" fmla="*/ 0 h 114"/>
                    <a:gd name="T10" fmla="*/ 2147483646 w 246"/>
                    <a:gd name="T11" fmla="*/ 0 h 114"/>
                    <a:gd name="T12" fmla="*/ 2147483646 w 246"/>
                    <a:gd name="T13" fmla="*/ 2147483646 h 114"/>
                    <a:gd name="T14" fmla="*/ 2147483646 w 246"/>
                    <a:gd name="T15" fmla="*/ 2147483646 h 1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 h="114">
                      <a:moveTo>
                        <a:pt x="246" y="114"/>
                      </a:moveTo>
                      <a:cubicBezTo>
                        <a:pt x="0" y="114"/>
                        <a:pt x="0" y="114"/>
                        <a:pt x="0" y="114"/>
                      </a:cubicBezTo>
                      <a:cubicBezTo>
                        <a:pt x="0" y="91"/>
                        <a:pt x="7" y="69"/>
                        <a:pt x="20" y="51"/>
                      </a:cubicBezTo>
                      <a:cubicBezTo>
                        <a:pt x="24" y="44"/>
                        <a:pt x="28" y="39"/>
                        <a:pt x="33" y="34"/>
                      </a:cubicBezTo>
                      <a:cubicBezTo>
                        <a:pt x="54" y="13"/>
                        <a:pt x="83" y="0"/>
                        <a:pt x="114" y="0"/>
                      </a:cubicBezTo>
                      <a:cubicBezTo>
                        <a:pt x="132" y="0"/>
                        <a:pt x="132" y="0"/>
                        <a:pt x="132" y="0"/>
                      </a:cubicBezTo>
                      <a:cubicBezTo>
                        <a:pt x="172" y="0"/>
                        <a:pt x="208" y="21"/>
                        <a:pt x="228" y="53"/>
                      </a:cubicBezTo>
                      <a:cubicBezTo>
                        <a:pt x="239" y="71"/>
                        <a:pt x="246" y="92"/>
                        <a:pt x="246" y="114"/>
                      </a:cubicBezTo>
                      <a:close/>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8" name="iśḷiḑe">
                  <a:extLst>
                    <a:ext uri="{FF2B5EF4-FFF2-40B4-BE49-F238E27FC236}">
                      <a16:creationId xmlns:a16="http://schemas.microsoft.com/office/drawing/2014/main" id="{B597719E-58FC-470E-8D90-9168BF1FA675}"/>
                    </a:ext>
                  </a:extLst>
                </p:cNvPr>
                <p:cNvSpPr>
                  <a:spLocks noChangeArrowheads="1"/>
                </p:cNvSpPr>
                <p:nvPr/>
              </p:nvSpPr>
              <p:spPr bwMode="auto">
                <a:xfrm>
                  <a:off x="3509964"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79" name="iśḷïdé">
                  <a:extLst>
                    <a:ext uri="{FF2B5EF4-FFF2-40B4-BE49-F238E27FC236}">
                      <a16:creationId xmlns:a16="http://schemas.microsoft.com/office/drawing/2014/main" id="{419C5974-AF2E-4D57-ACE7-111943DB687D}"/>
                    </a:ext>
                  </a:extLst>
                </p:cNvPr>
                <p:cNvSpPr>
                  <a:spLocks noChangeArrowheads="1"/>
                </p:cNvSpPr>
                <p:nvPr/>
              </p:nvSpPr>
              <p:spPr bwMode="auto">
                <a:xfrm>
                  <a:off x="3570289" y="4257675"/>
                  <a:ext cx="517525" cy="258763"/>
                </a:xfrm>
                <a:custGeom>
                  <a:avLst/>
                  <a:gdLst>
                    <a:gd name="T0" fmla="*/ 2147483646 w 208"/>
                    <a:gd name="T1" fmla="*/ 2147483646 h 104"/>
                    <a:gd name="T2" fmla="*/ 2147483646 w 208"/>
                    <a:gd name="T3" fmla="*/ 2147483646 h 104"/>
                    <a:gd name="T4" fmla="*/ 2147483646 w 208"/>
                    <a:gd name="T5" fmla="*/ 2147483646 h 104"/>
                    <a:gd name="T6" fmla="*/ 2147483646 w 208"/>
                    <a:gd name="T7" fmla="*/ 2147483646 h 104"/>
                    <a:gd name="T8" fmla="*/ 0 w 208"/>
                    <a:gd name="T9" fmla="*/ 2147483646 h 104"/>
                    <a:gd name="T10" fmla="*/ 2147483646 w 208"/>
                    <a:gd name="T11" fmla="*/ 2147483646 h 104"/>
                    <a:gd name="T12" fmla="*/ 2147483646 w 208"/>
                    <a:gd name="T13" fmla="*/ 0 h 104"/>
                    <a:gd name="T14" fmla="*/ 2147483646 w 208"/>
                    <a:gd name="T15" fmla="*/ 0 h 104"/>
                    <a:gd name="T16" fmla="*/ 2147483646 w 208"/>
                    <a:gd name="T17" fmla="*/ 214748364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104">
                      <a:moveTo>
                        <a:pt x="208" y="53"/>
                      </a:moveTo>
                      <a:cubicBezTo>
                        <a:pt x="204" y="59"/>
                        <a:pt x="199" y="65"/>
                        <a:pt x="194" y="70"/>
                      </a:cubicBezTo>
                      <a:cubicBezTo>
                        <a:pt x="174" y="91"/>
                        <a:pt x="145" y="104"/>
                        <a:pt x="113" y="104"/>
                      </a:cubicBezTo>
                      <a:cubicBezTo>
                        <a:pt x="96" y="104"/>
                        <a:pt x="96" y="104"/>
                        <a:pt x="96" y="104"/>
                      </a:cubicBezTo>
                      <a:cubicBezTo>
                        <a:pt x="55" y="104"/>
                        <a:pt x="20" y="82"/>
                        <a:pt x="0" y="51"/>
                      </a:cubicBezTo>
                      <a:cubicBezTo>
                        <a:pt x="4" y="44"/>
                        <a:pt x="8" y="39"/>
                        <a:pt x="13" y="34"/>
                      </a:cubicBezTo>
                      <a:cubicBezTo>
                        <a:pt x="34" y="13"/>
                        <a:pt x="63" y="0"/>
                        <a:pt x="94" y="0"/>
                      </a:cubicBezTo>
                      <a:cubicBezTo>
                        <a:pt x="112" y="0"/>
                        <a:pt x="112" y="0"/>
                        <a:pt x="112" y="0"/>
                      </a:cubicBezTo>
                      <a:cubicBezTo>
                        <a:pt x="152" y="0"/>
                        <a:pt x="188" y="21"/>
                        <a:pt x="208" y="53"/>
                      </a:cubicBez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0" name="íś1iḋê">
                  <a:extLst>
                    <a:ext uri="{FF2B5EF4-FFF2-40B4-BE49-F238E27FC236}">
                      <a16:creationId xmlns:a16="http://schemas.microsoft.com/office/drawing/2014/main" id="{DA85C692-B386-4790-AB4C-1DCD07E10C99}"/>
                    </a:ext>
                  </a:extLst>
                </p:cNvPr>
                <p:cNvSpPr>
                  <a:spLocks noChangeArrowheads="1"/>
                </p:cNvSpPr>
                <p:nvPr/>
              </p:nvSpPr>
              <p:spPr bwMode="auto">
                <a:xfrm>
                  <a:off x="3611564"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1" name="îsḷídé">
                  <a:extLst>
                    <a:ext uri="{FF2B5EF4-FFF2-40B4-BE49-F238E27FC236}">
                      <a16:creationId xmlns:a16="http://schemas.microsoft.com/office/drawing/2014/main" id="{9991CBF7-F9A6-4C75-B94A-D906B0AA1904}"/>
                    </a:ext>
                  </a:extLst>
                </p:cNvPr>
                <p:cNvSpPr>
                  <a:spLocks noChangeArrowheads="1"/>
                </p:cNvSpPr>
                <p:nvPr/>
              </p:nvSpPr>
              <p:spPr bwMode="auto">
                <a:xfrm>
                  <a:off x="4500564" y="5291138"/>
                  <a:ext cx="201613" cy="1301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82" name="îŝľíḍê">
                  <a:extLst>
                    <a:ext uri="{FF2B5EF4-FFF2-40B4-BE49-F238E27FC236}">
                      <a16:creationId xmlns:a16="http://schemas.microsoft.com/office/drawing/2014/main" id="{EB6D02DD-6145-4D5A-94BE-0DC14190DB2B}"/>
                    </a:ext>
                  </a:extLst>
                </p:cNvPr>
                <p:cNvSpPr>
                  <a:spLocks noChangeArrowheads="1"/>
                </p:cNvSpPr>
                <p:nvPr/>
              </p:nvSpPr>
              <p:spPr bwMode="auto">
                <a:xfrm>
                  <a:off x="4500564" y="5291138"/>
                  <a:ext cx="2016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83" name="í$ḻîdè">
                  <a:extLst>
                    <a:ext uri="{FF2B5EF4-FFF2-40B4-BE49-F238E27FC236}">
                      <a16:creationId xmlns:a16="http://schemas.microsoft.com/office/drawing/2014/main" id="{3BDDFB3C-5039-406B-8065-09F5B23C9990}"/>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4" name="íšļíḓè">
                  <a:extLst>
                    <a:ext uri="{FF2B5EF4-FFF2-40B4-BE49-F238E27FC236}">
                      <a16:creationId xmlns:a16="http://schemas.microsoft.com/office/drawing/2014/main" id="{E11B6B01-624B-44B1-B7D5-18F7189C686A}"/>
                    </a:ext>
                  </a:extLst>
                </p:cNvPr>
                <p:cNvSpPr>
                  <a:spLocks noChangeArrowheads="1"/>
                </p:cNvSpPr>
                <p:nvPr/>
              </p:nvSpPr>
              <p:spPr bwMode="auto">
                <a:xfrm>
                  <a:off x="4491039" y="5281613"/>
                  <a:ext cx="220663" cy="149225"/>
                </a:xfrm>
                <a:custGeom>
                  <a:avLst/>
                  <a:gdLst>
                    <a:gd name="T0" fmla="*/ 2147483646 w 139"/>
                    <a:gd name="T1" fmla="*/ 2147483646 h 94"/>
                    <a:gd name="T2" fmla="*/ 0 w 139"/>
                    <a:gd name="T3" fmla="*/ 2147483646 h 94"/>
                    <a:gd name="T4" fmla="*/ 0 w 139"/>
                    <a:gd name="T5" fmla="*/ 0 h 94"/>
                    <a:gd name="T6" fmla="*/ 2147483646 w 139"/>
                    <a:gd name="T7" fmla="*/ 0 h 94"/>
                    <a:gd name="T8" fmla="*/ 2147483646 w 139"/>
                    <a:gd name="T9" fmla="*/ 2147483646 h 94"/>
                    <a:gd name="T10" fmla="*/ 2147483646 w 139"/>
                    <a:gd name="T11" fmla="*/ 2147483646 h 94"/>
                    <a:gd name="T12" fmla="*/ 2147483646 w 139"/>
                    <a:gd name="T13" fmla="*/ 2147483646 h 94"/>
                    <a:gd name="T14" fmla="*/ 2147483646 w 139"/>
                    <a:gd name="T15" fmla="*/ 2147483646 h 94"/>
                    <a:gd name="T16" fmla="*/ 2147483646 w 139"/>
                    <a:gd name="T17" fmla="*/ 2147483646 h 94"/>
                    <a:gd name="T18" fmla="*/ 2147483646 w 139"/>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4">
                      <a:moveTo>
                        <a:pt x="139" y="94"/>
                      </a:moveTo>
                      <a:lnTo>
                        <a:pt x="0" y="94"/>
                      </a:lnTo>
                      <a:lnTo>
                        <a:pt x="0" y="0"/>
                      </a:lnTo>
                      <a:lnTo>
                        <a:pt x="139" y="0"/>
                      </a:lnTo>
                      <a:lnTo>
                        <a:pt x="139" y="94"/>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5" name="îṥļiḍê">
                  <a:extLst>
                    <a:ext uri="{FF2B5EF4-FFF2-40B4-BE49-F238E27FC236}">
                      <a16:creationId xmlns:a16="http://schemas.microsoft.com/office/drawing/2014/main" id="{9456C2C6-C03C-4A16-9239-35895444C892}"/>
                    </a:ext>
                  </a:extLst>
                </p:cNvPr>
                <p:cNvSpPr>
                  <a:spLocks noChangeArrowheads="1"/>
                </p:cNvSpPr>
                <p:nvPr/>
              </p:nvSpPr>
              <p:spPr bwMode="auto">
                <a:xfrm>
                  <a:off x="4702176" y="3495675"/>
                  <a:ext cx="2835275" cy="1317625"/>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86" name="í$1îdè">
                  <a:extLst>
                    <a:ext uri="{FF2B5EF4-FFF2-40B4-BE49-F238E27FC236}">
                      <a16:creationId xmlns:a16="http://schemas.microsoft.com/office/drawing/2014/main" id="{61CDC710-1220-4418-98CB-DBA3D4184895}"/>
                    </a:ext>
                  </a:extLst>
                </p:cNvPr>
                <p:cNvSpPr>
                  <a:spLocks noChangeArrowheads="1"/>
                </p:cNvSpPr>
                <p:nvPr/>
              </p:nvSpPr>
              <p:spPr bwMode="auto">
                <a:xfrm>
                  <a:off x="4702176" y="3495675"/>
                  <a:ext cx="28352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87" name="ïšliḑê">
                  <a:extLst>
                    <a:ext uri="{FF2B5EF4-FFF2-40B4-BE49-F238E27FC236}">
                      <a16:creationId xmlns:a16="http://schemas.microsoft.com/office/drawing/2014/main" id="{D8A875F7-4E4C-4E70-9BD9-B6EDC80F362F}"/>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close/>
                      <a:moveTo>
                        <a:pt x="12" y="831"/>
                      </a:moveTo>
                      <a:lnTo>
                        <a:pt x="1785" y="831"/>
                      </a:lnTo>
                      <a:lnTo>
                        <a:pt x="1785" y="13"/>
                      </a:lnTo>
                      <a:lnTo>
                        <a:pt x="12" y="13"/>
                      </a:lnTo>
                      <a:lnTo>
                        <a:pt x="12" y="83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8" name="îṣḷïḓê">
                  <a:extLst>
                    <a:ext uri="{FF2B5EF4-FFF2-40B4-BE49-F238E27FC236}">
                      <a16:creationId xmlns:a16="http://schemas.microsoft.com/office/drawing/2014/main" id="{C382D838-471B-471F-9612-4F4B37AC1648}"/>
                    </a:ext>
                  </a:extLst>
                </p:cNvPr>
                <p:cNvSpPr>
                  <a:spLocks noChangeArrowheads="1"/>
                </p:cNvSpPr>
                <p:nvPr/>
              </p:nvSpPr>
              <p:spPr bwMode="auto">
                <a:xfrm>
                  <a:off x="4692651" y="3484563"/>
                  <a:ext cx="2854325" cy="1338263"/>
                </a:xfrm>
                <a:custGeom>
                  <a:avLst/>
                  <a:gdLst>
                    <a:gd name="T0" fmla="*/ 2147483646 w 1798"/>
                    <a:gd name="T1" fmla="*/ 2147483646 h 843"/>
                    <a:gd name="T2" fmla="*/ 0 w 1798"/>
                    <a:gd name="T3" fmla="*/ 2147483646 h 843"/>
                    <a:gd name="T4" fmla="*/ 0 w 1798"/>
                    <a:gd name="T5" fmla="*/ 0 h 843"/>
                    <a:gd name="T6" fmla="*/ 2147483646 w 1798"/>
                    <a:gd name="T7" fmla="*/ 0 h 843"/>
                    <a:gd name="T8" fmla="*/ 2147483646 w 1798"/>
                    <a:gd name="T9" fmla="*/ 2147483646 h 843"/>
                    <a:gd name="T10" fmla="*/ 2147483646 w 1798"/>
                    <a:gd name="T11" fmla="*/ 2147483646 h 843"/>
                    <a:gd name="T12" fmla="*/ 2147483646 w 1798"/>
                    <a:gd name="T13" fmla="*/ 2147483646 h 843"/>
                    <a:gd name="T14" fmla="*/ 2147483646 w 1798"/>
                    <a:gd name="T15" fmla="*/ 2147483646 h 843"/>
                    <a:gd name="T16" fmla="*/ 2147483646 w 1798"/>
                    <a:gd name="T17" fmla="*/ 2147483646 h 843"/>
                    <a:gd name="T18" fmla="*/ 2147483646 w 1798"/>
                    <a:gd name="T19" fmla="*/ 2147483646 h 8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8" h="843">
                      <a:moveTo>
                        <a:pt x="1798" y="843"/>
                      </a:moveTo>
                      <a:lnTo>
                        <a:pt x="0" y="843"/>
                      </a:lnTo>
                      <a:lnTo>
                        <a:pt x="0" y="0"/>
                      </a:lnTo>
                      <a:lnTo>
                        <a:pt x="1798" y="0"/>
                      </a:lnTo>
                      <a:lnTo>
                        <a:pt x="1798" y="843"/>
                      </a:lnTo>
                      <a:moveTo>
                        <a:pt x="12" y="831"/>
                      </a:moveTo>
                      <a:lnTo>
                        <a:pt x="1785" y="831"/>
                      </a:lnTo>
                      <a:lnTo>
                        <a:pt x="1785" y="13"/>
                      </a:lnTo>
                      <a:lnTo>
                        <a:pt x="12" y="13"/>
                      </a:lnTo>
                      <a:lnTo>
                        <a:pt x="12" y="8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89" name="ïṧlîďè">
                  <a:extLst>
                    <a:ext uri="{FF2B5EF4-FFF2-40B4-BE49-F238E27FC236}">
                      <a16:creationId xmlns:a16="http://schemas.microsoft.com/office/drawing/2014/main" id="{845DB5CA-A029-4134-AAC6-BB9BFB15CA5B}"/>
                    </a:ext>
                  </a:extLst>
                </p:cNvPr>
                <p:cNvSpPr>
                  <a:spLocks noChangeArrowheads="1"/>
                </p:cNvSpPr>
                <p:nvPr/>
              </p:nvSpPr>
              <p:spPr bwMode="auto">
                <a:xfrm>
                  <a:off x="50117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0" name="íśľîḑé">
                  <a:extLst>
                    <a:ext uri="{FF2B5EF4-FFF2-40B4-BE49-F238E27FC236}">
                      <a16:creationId xmlns:a16="http://schemas.microsoft.com/office/drawing/2014/main" id="{D02AB0AA-16A4-4D7A-A79A-9815D5CEF5E2}"/>
                    </a:ext>
                  </a:extLst>
                </p:cNvPr>
                <p:cNvSpPr>
                  <a:spLocks noChangeArrowheads="1"/>
                </p:cNvSpPr>
                <p:nvPr/>
              </p:nvSpPr>
              <p:spPr bwMode="auto">
                <a:xfrm>
                  <a:off x="50117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1" name="iṥľîdè">
                  <a:extLst>
                    <a:ext uri="{FF2B5EF4-FFF2-40B4-BE49-F238E27FC236}">
                      <a16:creationId xmlns:a16="http://schemas.microsoft.com/office/drawing/2014/main" id="{2A7E5CF9-4969-4697-B63E-051820DDDCBC}"/>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2" y="802"/>
                      </a:moveTo>
                      <a:lnTo>
                        <a:pt x="107" y="802"/>
                      </a:lnTo>
                      <a:lnTo>
                        <a:pt x="107" y="13"/>
                      </a:lnTo>
                      <a:lnTo>
                        <a:pt x="12" y="13"/>
                      </a:lnTo>
                      <a:lnTo>
                        <a:pt x="12"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92" name="ïṥlîḓe">
                  <a:extLst>
                    <a:ext uri="{FF2B5EF4-FFF2-40B4-BE49-F238E27FC236}">
                      <a16:creationId xmlns:a16="http://schemas.microsoft.com/office/drawing/2014/main" id="{9AAF6A71-341C-4BB0-86C9-B9BBBD0AFB7B}"/>
                    </a:ext>
                  </a:extLst>
                </p:cNvPr>
                <p:cNvSpPr>
                  <a:spLocks noChangeArrowheads="1"/>
                </p:cNvSpPr>
                <p:nvPr/>
              </p:nvSpPr>
              <p:spPr bwMode="auto">
                <a:xfrm>
                  <a:off x="50022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2" y="802"/>
                      </a:moveTo>
                      <a:lnTo>
                        <a:pt x="107" y="802"/>
                      </a:lnTo>
                      <a:lnTo>
                        <a:pt x="107" y="13"/>
                      </a:lnTo>
                      <a:lnTo>
                        <a:pt x="12" y="13"/>
                      </a:lnTo>
                      <a:lnTo>
                        <a:pt x="12"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93" name="iṡlîďe">
                  <a:extLst>
                    <a:ext uri="{FF2B5EF4-FFF2-40B4-BE49-F238E27FC236}">
                      <a16:creationId xmlns:a16="http://schemas.microsoft.com/office/drawing/2014/main" id="{922EF238-756D-4386-9839-AFE383C025E5}"/>
                    </a:ext>
                  </a:extLst>
                </p:cNvPr>
                <p:cNvSpPr>
                  <a:spLocks noChangeArrowheads="1"/>
                </p:cNvSpPr>
                <p:nvPr/>
              </p:nvSpPr>
              <p:spPr bwMode="auto">
                <a:xfrm>
                  <a:off x="5992814"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4" name="íşḻîḋé">
                  <a:extLst>
                    <a:ext uri="{FF2B5EF4-FFF2-40B4-BE49-F238E27FC236}">
                      <a16:creationId xmlns:a16="http://schemas.microsoft.com/office/drawing/2014/main" id="{D4F9396A-37C2-4E67-B06D-F96D700E5EDE}"/>
                    </a:ext>
                  </a:extLst>
                </p:cNvPr>
                <p:cNvSpPr>
                  <a:spLocks noChangeArrowheads="1"/>
                </p:cNvSpPr>
                <p:nvPr/>
              </p:nvSpPr>
              <p:spPr bwMode="auto">
                <a:xfrm>
                  <a:off x="5992814"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5" name="îŝľïḍê">
                  <a:extLst>
                    <a:ext uri="{FF2B5EF4-FFF2-40B4-BE49-F238E27FC236}">
                      <a16:creationId xmlns:a16="http://schemas.microsoft.com/office/drawing/2014/main" id="{D1ED1A6D-DD22-40DF-B981-86D2281C15A4}"/>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96" name="ïśľîďe">
                  <a:extLst>
                    <a:ext uri="{FF2B5EF4-FFF2-40B4-BE49-F238E27FC236}">
                      <a16:creationId xmlns:a16="http://schemas.microsoft.com/office/drawing/2014/main" id="{3AE26FBE-7EF1-4F5F-9BD9-C73FF9B23BD6}"/>
                    </a:ext>
                  </a:extLst>
                </p:cNvPr>
                <p:cNvSpPr>
                  <a:spLocks noChangeArrowheads="1"/>
                </p:cNvSpPr>
                <p:nvPr/>
              </p:nvSpPr>
              <p:spPr bwMode="auto">
                <a:xfrm>
                  <a:off x="5981701" y="3457575"/>
                  <a:ext cx="190500" cy="1293813"/>
                </a:xfrm>
                <a:custGeom>
                  <a:avLst/>
                  <a:gdLst>
                    <a:gd name="T0" fmla="*/ 2147483646 w 120"/>
                    <a:gd name="T1" fmla="*/ 2147483646 h 815"/>
                    <a:gd name="T2" fmla="*/ 0 w 120"/>
                    <a:gd name="T3" fmla="*/ 2147483646 h 815"/>
                    <a:gd name="T4" fmla="*/ 0 w 120"/>
                    <a:gd name="T5" fmla="*/ 0 h 815"/>
                    <a:gd name="T6" fmla="*/ 2147483646 w 120"/>
                    <a:gd name="T7" fmla="*/ 0 h 815"/>
                    <a:gd name="T8" fmla="*/ 2147483646 w 120"/>
                    <a:gd name="T9" fmla="*/ 2147483646 h 815"/>
                    <a:gd name="T10" fmla="*/ 2147483646 w 120"/>
                    <a:gd name="T11" fmla="*/ 2147483646 h 815"/>
                    <a:gd name="T12" fmla="*/ 2147483646 w 120"/>
                    <a:gd name="T13" fmla="*/ 2147483646 h 815"/>
                    <a:gd name="T14" fmla="*/ 2147483646 w 120"/>
                    <a:gd name="T15" fmla="*/ 2147483646 h 815"/>
                    <a:gd name="T16" fmla="*/ 2147483646 w 120"/>
                    <a:gd name="T17" fmla="*/ 2147483646 h 815"/>
                    <a:gd name="T18" fmla="*/ 2147483646 w 120"/>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815">
                      <a:moveTo>
                        <a:pt x="120" y="815"/>
                      </a:moveTo>
                      <a:lnTo>
                        <a:pt x="0" y="815"/>
                      </a:lnTo>
                      <a:lnTo>
                        <a:pt x="0" y="0"/>
                      </a:lnTo>
                      <a:lnTo>
                        <a:pt x="120" y="0"/>
                      </a:lnTo>
                      <a:lnTo>
                        <a:pt x="120"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97" name="îSļîďe">
                  <a:extLst>
                    <a:ext uri="{FF2B5EF4-FFF2-40B4-BE49-F238E27FC236}">
                      <a16:creationId xmlns:a16="http://schemas.microsoft.com/office/drawing/2014/main" id="{F5AC24FA-24DF-44C3-A4C9-75EA7046A688}"/>
                    </a:ext>
                  </a:extLst>
                </p:cNvPr>
                <p:cNvSpPr>
                  <a:spLocks noChangeArrowheads="1"/>
                </p:cNvSpPr>
                <p:nvPr/>
              </p:nvSpPr>
              <p:spPr bwMode="auto">
                <a:xfrm>
                  <a:off x="6967539" y="3467100"/>
                  <a:ext cx="169863" cy="127476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8" name="ïśḻiḑè">
                  <a:extLst>
                    <a:ext uri="{FF2B5EF4-FFF2-40B4-BE49-F238E27FC236}">
                      <a16:creationId xmlns:a16="http://schemas.microsoft.com/office/drawing/2014/main" id="{1BB0001C-EDAE-4539-83A8-16A656A4297B}"/>
                    </a:ext>
                  </a:extLst>
                </p:cNvPr>
                <p:cNvSpPr>
                  <a:spLocks noChangeArrowheads="1"/>
                </p:cNvSpPr>
                <p:nvPr/>
              </p:nvSpPr>
              <p:spPr bwMode="auto">
                <a:xfrm>
                  <a:off x="6967539" y="3467100"/>
                  <a:ext cx="16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099" name="iṥľídé">
                  <a:extLst>
                    <a:ext uri="{FF2B5EF4-FFF2-40B4-BE49-F238E27FC236}">
                      <a16:creationId xmlns:a16="http://schemas.microsoft.com/office/drawing/2014/main" id="{B9DB5C4E-2179-4EC0-B706-5893ED3D6EFF}"/>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close/>
                      <a:moveTo>
                        <a:pt x="13" y="802"/>
                      </a:moveTo>
                      <a:lnTo>
                        <a:pt x="107" y="802"/>
                      </a:lnTo>
                      <a:lnTo>
                        <a:pt x="107" y="13"/>
                      </a:lnTo>
                      <a:lnTo>
                        <a:pt x="13" y="13"/>
                      </a:lnTo>
                      <a:lnTo>
                        <a:pt x="13" y="80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0" name="îṣlîďè">
                  <a:extLst>
                    <a:ext uri="{FF2B5EF4-FFF2-40B4-BE49-F238E27FC236}">
                      <a16:creationId xmlns:a16="http://schemas.microsoft.com/office/drawing/2014/main" id="{C3D02158-6449-449F-8759-44226132BADD}"/>
                    </a:ext>
                  </a:extLst>
                </p:cNvPr>
                <p:cNvSpPr>
                  <a:spLocks noChangeArrowheads="1"/>
                </p:cNvSpPr>
                <p:nvPr/>
              </p:nvSpPr>
              <p:spPr bwMode="auto">
                <a:xfrm>
                  <a:off x="6958014" y="3457575"/>
                  <a:ext cx="188913" cy="1293813"/>
                </a:xfrm>
                <a:custGeom>
                  <a:avLst/>
                  <a:gdLst>
                    <a:gd name="T0" fmla="*/ 2147483646 w 119"/>
                    <a:gd name="T1" fmla="*/ 2147483646 h 815"/>
                    <a:gd name="T2" fmla="*/ 0 w 119"/>
                    <a:gd name="T3" fmla="*/ 2147483646 h 815"/>
                    <a:gd name="T4" fmla="*/ 0 w 119"/>
                    <a:gd name="T5" fmla="*/ 0 h 815"/>
                    <a:gd name="T6" fmla="*/ 2147483646 w 119"/>
                    <a:gd name="T7" fmla="*/ 0 h 815"/>
                    <a:gd name="T8" fmla="*/ 2147483646 w 119"/>
                    <a:gd name="T9" fmla="*/ 2147483646 h 815"/>
                    <a:gd name="T10" fmla="*/ 2147483646 w 119"/>
                    <a:gd name="T11" fmla="*/ 2147483646 h 815"/>
                    <a:gd name="T12" fmla="*/ 2147483646 w 119"/>
                    <a:gd name="T13" fmla="*/ 2147483646 h 815"/>
                    <a:gd name="T14" fmla="*/ 2147483646 w 119"/>
                    <a:gd name="T15" fmla="*/ 2147483646 h 815"/>
                    <a:gd name="T16" fmla="*/ 2147483646 w 119"/>
                    <a:gd name="T17" fmla="*/ 2147483646 h 815"/>
                    <a:gd name="T18" fmla="*/ 2147483646 w 119"/>
                    <a:gd name="T19" fmla="*/ 2147483646 h 8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815">
                      <a:moveTo>
                        <a:pt x="119" y="815"/>
                      </a:moveTo>
                      <a:lnTo>
                        <a:pt x="0" y="815"/>
                      </a:lnTo>
                      <a:lnTo>
                        <a:pt x="0" y="0"/>
                      </a:lnTo>
                      <a:lnTo>
                        <a:pt x="119" y="0"/>
                      </a:lnTo>
                      <a:lnTo>
                        <a:pt x="119" y="815"/>
                      </a:lnTo>
                      <a:moveTo>
                        <a:pt x="13" y="802"/>
                      </a:moveTo>
                      <a:lnTo>
                        <a:pt x="107" y="802"/>
                      </a:lnTo>
                      <a:lnTo>
                        <a:pt x="107" y="13"/>
                      </a:lnTo>
                      <a:lnTo>
                        <a:pt x="13" y="13"/>
                      </a:lnTo>
                      <a:lnTo>
                        <a:pt x="13" y="8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1" name="ïš1íḓé">
                  <a:extLst>
                    <a:ext uri="{FF2B5EF4-FFF2-40B4-BE49-F238E27FC236}">
                      <a16:creationId xmlns:a16="http://schemas.microsoft.com/office/drawing/2014/main" id="{CC86F250-59EA-43E7-98A4-A77E03A40A42}"/>
                    </a:ext>
                  </a:extLst>
                </p:cNvPr>
                <p:cNvSpPr>
                  <a:spLocks noChangeArrowheads="1"/>
                </p:cNvSpPr>
                <p:nvPr/>
              </p:nvSpPr>
              <p:spPr bwMode="auto">
                <a:xfrm>
                  <a:off x="5675314" y="1584325"/>
                  <a:ext cx="833438" cy="1158875"/>
                </a:xfrm>
                <a:custGeom>
                  <a:avLst/>
                  <a:gdLst>
                    <a:gd name="T0" fmla="*/ 2147483646 w 334"/>
                    <a:gd name="T1" fmla="*/ 0 h 465"/>
                    <a:gd name="T2" fmla="*/ 0 w 334"/>
                    <a:gd name="T3" fmla="*/ 2147483646 h 465"/>
                    <a:gd name="T4" fmla="*/ 2147483646 w 334"/>
                    <a:gd name="T5" fmla="*/ 2147483646 h 465"/>
                    <a:gd name="T6" fmla="*/ 2147483646 w 334"/>
                    <a:gd name="T7" fmla="*/ 2147483646 h 465"/>
                    <a:gd name="T8" fmla="*/ 2147483646 w 334"/>
                    <a:gd name="T9" fmla="*/ 2147483646 h 465"/>
                    <a:gd name="T10" fmla="*/ 2147483646 w 334"/>
                    <a:gd name="T11" fmla="*/ 0 h 465"/>
                    <a:gd name="T12" fmla="*/ 2147483646 w 334"/>
                    <a:gd name="T13" fmla="*/ 2147483646 h 465"/>
                    <a:gd name="T14" fmla="*/ 2147483646 w 334"/>
                    <a:gd name="T15" fmla="*/ 2147483646 h 465"/>
                    <a:gd name="T16" fmla="*/ 2147483646 w 334"/>
                    <a:gd name="T17" fmla="*/ 2147483646 h 465"/>
                    <a:gd name="T18" fmla="*/ 2147483646 w 334"/>
                    <a:gd name="T19" fmla="*/ 2147483646 h 465"/>
                    <a:gd name="T20" fmla="*/ 2147483646 w 334"/>
                    <a:gd name="T21" fmla="*/ 2147483646 h 4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4" h="465">
                      <a:moveTo>
                        <a:pt x="167" y="0"/>
                      </a:moveTo>
                      <a:cubicBezTo>
                        <a:pt x="75" y="0"/>
                        <a:pt x="0" y="75"/>
                        <a:pt x="0" y="167"/>
                      </a:cubicBezTo>
                      <a:cubicBezTo>
                        <a:pt x="0" y="245"/>
                        <a:pt x="119" y="409"/>
                        <a:pt x="156" y="458"/>
                      </a:cubicBezTo>
                      <a:cubicBezTo>
                        <a:pt x="162" y="465"/>
                        <a:pt x="172" y="465"/>
                        <a:pt x="178" y="458"/>
                      </a:cubicBezTo>
                      <a:cubicBezTo>
                        <a:pt x="215" y="409"/>
                        <a:pt x="334" y="245"/>
                        <a:pt x="334" y="167"/>
                      </a:cubicBezTo>
                      <a:cubicBezTo>
                        <a:pt x="334" y="75"/>
                        <a:pt x="259" y="0"/>
                        <a:pt x="167" y="0"/>
                      </a:cubicBezTo>
                      <a:close/>
                      <a:moveTo>
                        <a:pt x="167" y="247"/>
                      </a:moveTo>
                      <a:cubicBezTo>
                        <a:pt x="112" y="247"/>
                        <a:pt x="68" y="203"/>
                        <a:pt x="68" y="148"/>
                      </a:cubicBezTo>
                      <a:cubicBezTo>
                        <a:pt x="68" y="94"/>
                        <a:pt x="112" y="50"/>
                        <a:pt x="167" y="50"/>
                      </a:cubicBezTo>
                      <a:cubicBezTo>
                        <a:pt x="221" y="50"/>
                        <a:pt x="265" y="94"/>
                        <a:pt x="265" y="148"/>
                      </a:cubicBezTo>
                      <a:cubicBezTo>
                        <a:pt x="265" y="203"/>
                        <a:pt x="221" y="247"/>
                        <a:pt x="167" y="247"/>
                      </a:cubicBez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2" name="ïṥľiḋê">
                  <a:extLst>
                    <a:ext uri="{FF2B5EF4-FFF2-40B4-BE49-F238E27FC236}">
                      <a16:creationId xmlns:a16="http://schemas.microsoft.com/office/drawing/2014/main" id="{2DCA9B13-F2FE-46BB-AB08-63A9677CFB6F}"/>
                    </a:ext>
                  </a:extLst>
                </p:cNvPr>
                <p:cNvSpPr>
                  <a:spLocks noChangeArrowheads="1"/>
                </p:cNvSpPr>
                <p:nvPr/>
              </p:nvSpPr>
              <p:spPr bwMode="auto">
                <a:xfrm>
                  <a:off x="5665789" y="1573213"/>
                  <a:ext cx="852488" cy="1176338"/>
                </a:xfrm>
                <a:custGeom>
                  <a:avLst/>
                  <a:gdLst>
                    <a:gd name="T0" fmla="*/ 2147483646 w 342"/>
                    <a:gd name="T1" fmla="*/ 2147483646 h 472"/>
                    <a:gd name="T2" fmla="*/ 2147483646 w 342"/>
                    <a:gd name="T3" fmla="*/ 2147483646 h 472"/>
                    <a:gd name="T4" fmla="*/ 2147483646 w 342"/>
                    <a:gd name="T5" fmla="*/ 2147483646 h 472"/>
                    <a:gd name="T6" fmla="*/ 0 w 342"/>
                    <a:gd name="T7" fmla="*/ 2147483646 h 472"/>
                    <a:gd name="T8" fmla="*/ 2147483646 w 342"/>
                    <a:gd name="T9" fmla="*/ 0 h 472"/>
                    <a:gd name="T10" fmla="*/ 2147483646 w 342"/>
                    <a:gd name="T11" fmla="*/ 2147483646 h 472"/>
                    <a:gd name="T12" fmla="*/ 2147483646 w 342"/>
                    <a:gd name="T13" fmla="*/ 2147483646 h 472"/>
                    <a:gd name="T14" fmla="*/ 2147483646 w 342"/>
                    <a:gd name="T15" fmla="*/ 2147483646 h 472"/>
                    <a:gd name="T16" fmla="*/ 2147483646 w 342"/>
                    <a:gd name="T17" fmla="*/ 2147483646 h 472"/>
                    <a:gd name="T18" fmla="*/ 2147483646 w 342"/>
                    <a:gd name="T19" fmla="*/ 2147483646 h 472"/>
                    <a:gd name="T20" fmla="*/ 2147483646 w 342"/>
                    <a:gd name="T21" fmla="*/ 2147483646 h 472"/>
                    <a:gd name="T22" fmla="*/ 2147483646 w 342"/>
                    <a:gd name="T23" fmla="*/ 2147483646 h 472"/>
                    <a:gd name="T24" fmla="*/ 2147483646 w 342"/>
                    <a:gd name="T25" fmla="*/ 2147483646 h 472"/>
                    <a:gd name="T26" fmla="*/ 2147483646 w 342"/>
                    <a:gd name="T27" fmla="*/ 2147483646 h 472"/>
                    <a:gd name="T28" fmla="*/ 2147483646 w 342"/>
                    <a:gd name="T29" fmla="*/ 2147483646 h 472"/>
                    <a:gd name="T30" fmla="*/ 2147483646 w 342"/>
                    <a:gd name="T31" fmla="*/ 2147483646 h 472"/>
                    <a:gd name="T32" fmla="*/ 2147483646 w 342"/>
                    <a:gd name="T33" fmla="*/ 2147483646 h 472"/>
                    <a:gd name="T34" fmla="*/ 2147483646 w 342"/>
                    <a:gd name="T35" fmla="*/ 2147483646 h 472"/>
                    <a:gd name="T36" fmla="*/ 2147483646 w 342"/>
                    <a:gd name="T37" fmla="*/ 2147483646 h 472"/>
                    <a:gd name="T38" fmla="*/ 2147483646 w 342"/>
                    <a:gd name="T39" fmla="*/ 2147483646 h 472"/>
                    <a:gd name="T40" fmla="*/ 2147483646 w 342"/>
                    <a:gd name="T41" fmla="*/ 2147483646 h 472"/>
                    <a:gd name="T42" fmla="*/ 2147483646 w 342"/>
                    <a:gd name="T43" fmla="*/ 2147483646 h 472"/>
                    <a:gd name="T44" fmla="*/ 2147483646 w 342"/>
                    <a:gd name="T45" fmla="*/ 2147483646 h 472"/>
                    <a:gd name="T46" fmla="*/ 2147483646 w 342"/>
                    <a:gd name="T47" fmla="*/ 2147483646 h 472"/>
                    <a:gd name="T48" fmla="*/ 2147483646 w 342"/>
                    <a:gd name="T49" fmla="*/ 2147483646 h 4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472">
                      <a:moveTo>
                        <a:pt x="171" y="472"/>
                      </a:moveTo>
                      <a:cubicBezTo>
                        <a:pt x="171" y="472"/>
                        <a:pt x="171" y="472"/>
                        <a:pt x="171" y="472"/>
                      </a:cubicBezTo>
                      <a:cubicBezTo>
                        <a:pt x="165" y="472"/>
                        <a:pt x="160" y="469"/>
                        <a:pt x="157" y="465"/>
                      </a:cubicBezTo>
                      <a:cubicBezTo>
                        <a:pt x="120" y="416"/>
                        <a:pt x="0" y="251"/>
                        <a:pt x="0" y="171"/>
                      </a:cubicBezTo>
                      <a:cubicBezTo>
                        <a:pt x="0" y="77"/>
                        <a:pt x="76" y="0"/>
                        <a:pt x="171" y="0"/>
                      </a:cubicBezTo>
                      <a:cubicBezTo>
                        <a:pt x="265" y="0"/>
                        <a:pt x="342" y="77"/>
                        <a:pt x="342" y="171"/>
                      </a:cubicBezTo>
                      <a:cubicBezTo>
                        <a:pt x="342" y="251"/>
                        <a:pt x="222" y="416"/>
                        <a:pt x="185" y="465"/>
                      </a:cubicBezTo>
                      <a:cubicBezTo>
                        <a:pt x="181" y="469"/>
                        <a:pt x="176" y="472"/>
                        <a:pt x="171" y="472"/>
                      </a:cubicBezTo>
                      <a:close/>
                      <a:moveTo>
                        <a:pt x="171" y="8"/>
                      </a:moveTo>
                      <a:cubicBezTo>
                        <a:pt x="81" y="8"/>
                        <a:pt x="8" y="81"/>
                        <a:pt x="8" y="171"/>
                      </a:cubicBezTo>
                      <a:cubicBezTo>
                        <a:pt x="8" y="248"/>
                        <a:pt x="127" y="412"/>
                        <a:pt x="163" y="460"/>
                      </a:cubicBezTo>
                      <a:cubicBezTo>
                        <a:pt x="165" y="462"/>
                        <a:pt x="168" y="464"/>
                        <a:pt x="171" y="464"/>
                      </a:cubicBezTo>
                      <a:cubicBezTo>
                        <a:pt x="174" y="464"/>
                        <a:pt x="177" y="462"/>
                        <a:pt x="178" y="460"/>
                      </a:cubicBezTo>
                      <a:cubicBezTo>
                        <a:pt x="215" y="412"/>
                        <a:pt x="334" y="248"/>
                        <a:pt x="334" y="171"/>
                      </a:cubicBezTo>
                      <a:cubicBezTo>
                        <a:pt x="334" y="81"/>
                        <a:pt x="261" y="8"/>
                        <a:pt x="171" y="8"/>
                      </a:cubicBezTo>
                      <a:close/>
                      <a:moveTo>
                        <a:pt x="171" y="255"/>
                      </a:moveTo>
                      <a:cubicBezTo>
                        <a:pt x="114" y="255"/>
                        <a:pt x="68" y="209"/>
                        <a:pt x="68" y="152"/>
                      </a:cubicBezTo>
                      <a:cubicBezTo>
                        <a:pt x="68" y="96"/>
                        <a:pt x="114" y="50"/>
                        <a:pt x="171" y="50"/>
                      </a:cubicBezTo>
                      <a:cubicBezTo>
                        <a:pt x="227" y="50"/>
                        <a:pt x="273" y="96"/>
                        <a:pt x="273" y="152"/>
                      </a:cubicBezTo>
                      <a:cubicBezTo>
                        <a:pt x="273" y="209"/>
                        <a:pt x="227" y="255"/>
                        <a:pt x="171" y="255"/>
                      </a:cubicBezTo>
                      <a:close/>
                      <a:moveTo>
                        <a:pt x="171" y="58"/>
                      </a:moveTo>
                      <a:cubicBezTo>
                        <a:pt x="119" y="58"/>
                        <a:pt x="76" y="100"/>
                        <a:pt x="76" y="152"/>
                      </a:cubicBezTo>
                      <a:cubicBezTo>
                        <a:pt x="76" y="204"/>
                        <a:pt x="119" y="247"/>
                        <a:pt x="171" y="247"/>
                      </a:cubicBezTo>
                      <a:cubicBezTo>
                        <a:pt x="223" y="247"/>
                        <a:pt x="265" y="204"/>
                        <a:pt x="265" y="152"/>
                      </a:cubicBezTo>
                      <a:cubicBezTo>
                        <a:pt x="265" y="100"/>
                        <a:pt x="223" y="58"/>
                        <a:pt x="171" y="5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3" name="íšḻîḓê">
                  <a:extLst>
                    <a:ext uri="{FF2B5EF4-FFF2-40B4-BE49-F238E27FC236}">
                      <a16:creationId xmlns:a16="http://schemas.microsoft.com/office/drawing/2014/main" id="{9FBD66B3-565F-44EA-A0AC-24A6346C888F}"/>
                    </a:ext>
                  </a:extLst>
                </p:cNvPr>
                <p:cNvSpPr>
                  <a:spLocks noChangeArrowheads="1"/>
                </p:cNvSpPr>
                <p:nvPr/>
              </p:nvSpPr>
              <p:spPr bwMode="auto">
                <a:xfrm>
                  <a:off x="4318001" y="2881313"/>
                  <a:ext cx="3546475" cy="295275"/>
                </a:xfrm>
                <a:custGeom>
                  <a:avLst/>
                  <a:gdLst>
                    <a:gd name="T0" fmla="*/ 2147483646 w 1421"/>
                    <a:gd name="T1" fmla="*/ 2147483646 h 118"/>
                    <a:gd name="T2" fmla="*/ 0 w 1421"/>
                    <a:gd name="T3" fmla="*/ 2147483646 h 118"/>
                    <a:gd name="T4" fmla="*/ 2147483646 w 1421"/>
                    <a:gd name="T5" fmla="*/ 0 h 118"/>
                    <a:gd name="T6" fmla="*/ 2147483646 w 1421"/>
                    <a:gd name="T7" fmla="*/ 0 h 118"/>
                    <a:gd name="T8" fmla="*/ 2147483646 w 1421"/>
                    <a:gd name="T9" fmla="*/ 2147483646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1" h="118">
                      <a:moveTo>
                        <a:pt x="1421" y="118"/>
                      </a:moveTo>
                      <a:cubicBezTo>
                        <a:pt x="0" y="118"/>
                        <a:pt x="0" y="118"/>
                        <a:pt x="0" y="118"/>
                      </a:cubicBezTo>
                      <a:cubicBezTo>
                        <a:pt x="0" y="53"/>
                        <a:pt x="53" y="0"/>
                        <a:pt x="118" y="0"/>
                      </a:cubicBezTo>
                      <a:cubicBezTo>
                        <a:pt x="1303" y="0"/>
                        <a:pt x="1303" y="0"/>
                        <a:pt x="1303" y="0"/>
                      </a:cubicBezTo>
                      <a:cubicBezTo>
                        <a:pt x="1368" y="0"/>
                        <a:pt x="1421" y="53"/>
                        <a:pt x="1421" y="118"/>
                      </a:cubicBezTo>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4" name="îṣ1ïďê">
                  <a:extLst>
                    <a:ext uri="{FF2B5EF4-FFF2-40B4-BE49-F238E27FC236}">
                      <a16:creationId xmlns:a16="http://schemas.microsoft.com/office/drawing/2014/main" id="{C38B1A5C-3EAB-43C1-AED5-39ECF2F55CDC}"/>
                    </a:ext>
                  </a:extLst>
                </p:cNvPr>
                <p:cNvSpPr>
                  <a:spLocks noChangeArrowheads="1"/>
                </p:cNvSpPr>
                <p:nvPr/>
              </p:nvSpPr>
              <p:spPr bwMode="auto">
                <a:xfrm>
                  <a:off x="4597401" y="2881313"/>
                  <a:ext cx="77788" cy="3175"/>
                </a:xfrm>
                <a:custGeom>
                  <a:avLst/>
                  <a:gdLst>
                    <a:gd name="T0" fmla="*/ 2147483646 w 31"/>
                    <a:gd name="T1" fmla="*/ 0 h 1"/>
                    <a:gd name="T2" fmla="*/ 0 w 31"/>
                    <a:gd name="T3" fmla="*/ 0 h 1"/>
                    <a:gd name="T4" fmla="*/ 0 w 31"/>
                    <a:gd name="T5" fmla="*/ 2147483646 h 1"/>
                    <a:gd name="T6" fmla="*/ 2147483646 w 31"/>
                    <a:gd name="T7" fmla="*/ 0 h 1"/>
                    <a:gd name="T8" fmla="*/ 2147483646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31" y="0"/>
                      </a:moveTo>
                      <a:cubicBezTo>
                        <a:pt x="0" y="0"/>
                        <a:pt x="0" y="0"/>
                        <a:pt x="0" y="0"/>
                      </a:cubicBezTo>
                      <a:cubicBezTo>
                        <a:pt x="0" y="0"/>
                        <a:pt x="0" y="0"/>
                        <a:pt x="0" y="1"/>
                      </a:cubicBezTo>
                      <a:cubicBezTo>
                        <a:pt x="2" y="0"/>
                        <a:pt x="4" y="0"/>
                        <a:pt x="6" y="0"/>
                      </a:cubicBezTo>
                      <a:cubicBezTo>
                        <a:pt x="31" y="0"/>
                        <a:pt x="31" y="0"/>
                        <a:pt x="31"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5" name="íṩlîďè">
                  <a:extLst>
                    <a:ext uri="{FF2B5EF4-FFF2-40B4-BE49-F238E27FC236}">
                      <a16:creationId xmlns:a16="http://schemas.microsoft.com/office/drawing/2014/main" id="{5D89178E-4C7F-418D-A1EA-5E6746C9B4C3}"/>
                    </a:ext>
                  </a:extLst>
                </p:cNvPr>
                <p:cNvSpPr>
                  <a:spLocks noChangeArrowheads="1"/>
                </p:cNvSpPr>
                <p:nvPr/>
              </p:nvSpPr>
              <p:spPr bwMode="auto">
                <a:xfrm>
                  <a:off x="7532689" y="2881313"/>
                  <a:ext cx="58738" cy="3175"/>
                </a:xfrm>
                <a:custGeom>
                  <a:avLst/>
                  <a:gdLst>
                    <a:gd name="T0" fmla="*/ 2147483646 w 24"/>
                    <a:gd name="T1" fmla="*/ 0 h 1"/>
                    <a:gd name="T2" fmla="*/ 0 w 24"/>
                    <a:gd name="T3" fmla="*/ 0 h 1"/>
                    <a:gd name="T4" fmla="*/ 2147483646 w 24"/>
                    <a:gd name="T5" fmla="*/ 0 h 1"/>
                    <a:gd name="T6" fmla="*/ 2147483646 w 24"/>
                    <a:gd name="T7" fmla="*/ 2147483646 h 1"/>
                    <a:gd name="T8" fmla="*/ 2147483646 w 2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
                      <a:moveTo>
                        <a:pt x="24" y="0"/>
                      </a:moveTo>
                      <a:cubicBezTo>
                        <a:pt x="0" y="0"/>
                        <a:pt x="0" y="0"/>
                        <a:pt x="0" y="0"/>
                      </a:cubicBezTo>
                      <a:cubicBezTo>
                        <a:pt x="15" y="0"/>
                        <a:pt x="15" y="0"/>
                        <a:pt x="15" y="0"/>
                      </a:cubicBezTo>
                      <a:cubicBezTo>
                        <a:pt x="18" y="0"/>
                        <a:pt x="21" y="0"/>
                        <a:pt x="24" y="1"/>
                      </a:cubicBezTo>
                      <a:cubicBezTo>
                        <a:pt x="24" y="1"/>
                        <a:pt x="24" y="0"/>
                        <a:pt x="24" y="0"/>
                      </a:cubicBezTo>
                    </a:path>
                  </a:pathLst>
                </a:custGeom>
                <a:solidFill>
                  <a:srgbClr val="DD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6" name="ïṧ1iḑe">
                  <a:extLst>
                    <a:ext uri="{FF2B5EF4-FFF2-40B4-BE49-F238E27FC236}">
                      <a16:creationId xmlns:a16="http://schemas.microsoft.com/office/drawing/2014/main" id="{69E73019-EEC2-4AFA-A2F4-A5D52390E9D5}"/>
                    </a:ext>
                  </a:extLst>
                </p:cNvPr>
                <p:cNvSpPr>
                  <a:spLocks noChangeArrowheads="1"/>
                </p:cNvSpPr>
                <p:nvPr/>
              </p:nvSpPr>
              <p:spPr bwMode="auto">
                <a:xfrm>
                  <a:off x="4597401" y="2881313"/>
                  <a:ext cx="2994025" cy="222250"/>
                </a:xfrm>
                <a:custGeom>
                  <a:avLst/>
                  <a:gdLst>
                    <a:gd name="T0" fmla="*/ 2147483646 w 1200"/>
                    <a:gd name="T1" fmla="*/ 0 h 89"/>
                    <a:gd name="T2" fmla="*/ 2147483646 w 1200"/>
                    <a:gd name="T3" fmla="*/ 0 h 89"/>
                    <a:gd name="T4" fmla="*/ 2147483646 w 1200"/>
                    <a:gd name="T5" fmla="*/ 0 h 89"/>
                    <a:gd name="T6" fmla="*/ 2147483646 w 1200"/>
                    <a:gd name="T7" fmla="*/ 0 h 89"/>
                    <a:gd name="T8" fmla="*/ 2147483646 w 1200"/>
                    <a:gd name="T9" fmla="*/ 0 h 89"/>
                    <a:gd name="T10" fmla="*/ 2147483646 w 1200"/>
                    <a:gd name="T11" fmla="*/ 0 h 89"/>
                    <a:gd name="T12" fmla="*/ 2147483646 w 1200"/>
                    <a:gd name="T13" fmla="*/ 0 h 89"/>
                    <a:gd name="T14" fmla="*/ 2147483646 w 1200"/>
                    <a:gd name="T15" fmla="*/ 0 h 89"/>
                    <a:gd name="T16" fmla="*/ 0 w 1200"/>
                    <a:gd name="T17" fmla="*/ 2147483646 h 89"/>
                    <a:gd name="T18" fmla="*/ 2147483646 w 1200"/>
                    <a:gd name="T19" fmla="*/ 2147483646 h 89"/>
                    <a:gd name="T20" fmla="*/ 2147483646 w 1200"/>
                    <a:gd name="T21" fmla="*/ 2147483646 h 89"/>
                    <a:gd name="T22" fmla="*/ 2147483646 w 1200"/>
                    <a:gd name="T23" fmla="*/ 2147483646 h 89"/>
                    <a:gd name="T24" fmla="*/ 2147483646 w 1200"/>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0" h="89">
                      <a:moveTo>
                        <a:pt x="1191" y="0"/>
                      </a:moveTo>
                      <a:cubicBezTo>
                        <a:pt x="1176" y="0"/>
                        <a:pt x="1176" y="0"/>
                        <a:pt x="1176" y="0"/>
                      </a:cubicBezTo>
                      <a:cubicBezTo>
                        <a:pt x="593" y="0"/>
                        <a:pt x="593" y="0"/>
                        <a:pt x="593" y="0"/>
                      </a:cubicBezTo>
                      <a:cubicBezTo>
                        <a:pt x="461" y="0"/>
                        <a:pt x="461" y="0"/>
                        <a:pt x="461" y="0"/>
                      </a:cubicBezTo>
                      <a:cubicBezTo>
                        <a:pt x="395" y="0"/>
                        <a:pt x="395" y="0"/>
                        <a:pt x="395" y="0"/>
                      </a:cubicBezTo>
                      <a:cubicBezTo>
                        <a:pt x="119" y="0"/>
                        <a:pt x="119" y="0"/>
                        <a:pt x="119" y="0"/>
                      </a:cubicBezTo>
                      <a:cubicBezTo>
                        <a:pt x="31" y="0"/>
                        <a:pt x="31" y="0"/>
                        <a:pt x="31" y="0"/>
                      </a:cubicBezTo>
                      <a:cubicBezTo>
                        <a:pt x="6" y="0"/>
                        <a:pt x="6" y="0"/>
                        <a:pt x="6" y="0"/>
                      </a:cubicBezTo>
                      <a:cubicBezTo>
                        <a:pt x="4" y="0"/>
                        <a:pt x="2" y="0"/>
                        <a:pt x="0" y="1"/>
                      </a:cubicBezTo>
                      <a:cubicBezTo>
                        <a:pt x="0" y="49"/>
                        <a:pt x="40" y="89"/>
                        <a:pt x="89" y="89"/>
                      </a:cubicBezTo>
                      <a:cubicBezTo>
                        <a:pt x="1111" y="89"/>
                        <a:pt x="1111" y="89"/>
                        <a:pt x="1111" y="89"/>
                      </a:cubicBezTo>
                      <a:cubicBezTo>
                        <a:pt x="1160" y="89"/>
                        <a:pt x="1200" y="49"/>
                        <a:pt x="1200" y="1"/>
                      </a:cubicBezTo>
                      <a:cubicBezTo>
                        <a:pt x="1197" y="0"/>
                        <a:pt x="1194" y="0"/>
                        <a:pt x="1191" y="0"/>
                      </a:cubicBezTo>
                    </a:path>
                  </a:pathLst>
                </a:custGeom>
                <a:solidFill>
                  <a:srgbClr val="93CC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07" name="iṡļíḋê">
                  <a:extLst>
                    <a:ext uri="{FF2B5EF4-FFF2-40B4-BE49-F238E27FC236}">
                      <a16:creationId xmlns:a16="http://schemas.microsoft.com/office/drawing/2014/main" id="{C52B81FC-146B-4258-8DF7-E9EF1877C5EC}"/>
                    </a:ext>
                  </a:extLst>
                </p:cNvPr>
                <p:cNvSpPr>
                  <a:spLocks noChangeArrowheads="1"/>
                </p:cNvSpPr>
                <p:nvPr/>
              </p:nvSpPr>
              <p:spPr bwMode="auto">
                <a:xfrm>
                  <a:off x="4500564" y="3176588"/>
                  <a:ext cx="201613" cy="1285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08" name="išľîďe">
                  <a:extLst>
                    <a:ext uri="{FF2B5EF4-FFF2-40B4-BE49-F238E27FC236}">
                      <a16:creationId xmlns:a16="http://schemas.microsoft.com/office/drawing/2014/main" id="{3FB9385B-A2F7-4CCB-AFDA-91B9CAD98852}"/>
                    </a:ext>
                  </a:extLst>
                </p:cNvPr>
                <p:cNvSpPr>
                  <a:spLocks noChangeArrowheads="1"/>
                </p:cNvSpPr>
                <p:nvPr/>
              </p:nvSpPr>
              <p:spPr bwMode="auto">
                <a:xfrm>
                  <a:off x="4500564" y="3176588"/>
                  <a:ext cx="2016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09" name="îşḷídè">
                  <a:extLst>
                    <a:ext uri="{FF2B5EF4-FFF2-40B4-BE49-F238E27FC236}">
                      <a16:creationId xmlns:a16="http://schemas.microsoft.com/office/drawing/2014/main" id="{A594ED99-AA10-4037-90AA-C0681C2459B0}"/>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close/>
                      <a:moveTo>
                        <a:pt x="12" y="82"/>
                      </a:moveTo>
                      <a:lnTo>
                        <a:pt x="127" y="82"/>
                      </a:lnTo>
                      <a:lnTo>
                        <a:pt x="127" y="13"/>
                      </a:lnTo>
                      <a:lnTo>
                        <a:pt x="12" y="13"/>
                      </a:lnTo>
                      <a:lnTo>
                        <a:pt x="12" y="8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0" name="iS1ide">
                  <a:extLst>
                    <a:ext uri="{FF2B5EF4-FFF2-40B4-BE49-F238E27FC236}">
                      <a16:creationId xmlns:a16="http://schemas.microsoft.com/office/drawing/2014/main" id="{792B692B-B747-4000-B29E-81787D820B39}"/>
                    </a:ext>
                  </a:extLst>
                </p:cNvPr>
                <p:cNvSpPr>
                  <a:spLocks noChangeArrowheads="1"/>
                </p:cNvSpPr>
                <p:nvPr/>
              </p:nvSpPr>
              <p:spPr bwMode="auto">
                <a:xfrm>
                  <a:off x="4491039" y="3165475"/>
                  <a:ext cx="220663" cy="150813"/>
                </a:xfrm>
                <a:custGeom>
                  <a:avLst/>
                  <a:gdLst>
                    <a:gd name="T0" fmla="*/ 2147483646 w 139"/>
                    <a:gd name="T1" fmla="*/ 2147483646 h 95"/>
                    <a:gd name="T2" fmla="*/ 0 w 139"/>
                    <a:gd name="T3" fmla="*/ 2147483646 h 95"/>
                    <a:gd name="T4" fmla="*/ 0 w 139"/>
                    <a:gd name="T5" fmla="*/ 0 h 95"/>
                    <a:gd name="T6" fmla="*/ 2147483646 w 139"/>
                    <a:gd name="T7" fmla="*/ 0 h 95"/>
                    <a:gd name="T8" fmla="*/ 2147483646 w 139"/>
                    <a:gd name="T9" fmla="*/ 2147483646 h 95"/>
                    <a:gd name="T10" fmla="*/ 2147483646 w 139"/>
                    <a:gd name="T11" fmla="*/ 2147483646 h 95"/>
                    <a:gd name="T12" fmla="*/ 2147483646 w 139"/>
                    <a:gd name="T13" fmla="*/ 2147483646 h 95"/>
                    <a:gd name="T14" fmla="*/ 2147483646 w 139"/>
                    <a:gd name="T15" fmla="*/ 2147483646 h 95"/>
                    <a:gd name="T16" fmla="*/ 2147483646 w 139"/>
                    <a:gd name="T17" fmla="*/ 2147483646 h 95"/>
                    <a:gd name="T18" fmla="*/ 2147483646 w 139"/>
                    <a:gd name="T19" fmla="*/ 214748364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95">
                      <a:moveTo>
                        <a:pt x="139" y="95"/>
                      </a:moveTo>
                      <a:lnTo>
                        <a:pt x="0" y="95"/>
                      </a:lnTo>
                      <a:lnTo>
                        <a:pt x="0" y="0"/>
                      </a:lnTo>
                      <a:lnTo>
                        <a:pt x="139" y="0"/>
                      </a:lnTo>
                      <a:lnTo>
                        <a:pt x="139" y="95"/>
                      </a:lnTo>
                      <a:moveTo>
                        <a:pt x="12" y="82"/>
                      </a:moveTo>
                      <a:lnTo>
                        <a:pt x="127" y="82"/>
                      </a:lnTo>
                      <a:lnTo>
                        <a:pt x="127" y="13"/>
                      </a:lnTo>
                      <a:lnTo>
                        <a:pt x="12" y="13"/>
                      </a:lnTo>
                      <a:lnTo>
                        <a:pt x="1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1" name="ísļiḋè">
                  <a:extLst>
                    <a:ext uri="{FF2B5EF4-FFF2-40B4-BE49-F238E27FC236}">
                      <a16:creationId xmlns:a16="http://schemas.microsoft.com/office/drawing/2014/main" id="{CC286A42-D42B-4371-9CFF-14847810FD8E}"/>
                    </a:ext>
                  </a:extLst>
                </p:cNvPr>
                <p:cNvSpPr>
                  <a:spLocks noChangeArrowheads="1"/>
                </p:cNvSpPr>
                <p:nvPr/>
              </p:nvSpPr>
              <p:spPr bwMode="auto">
                <a:xfrm>
                  <a:off x="4510089"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12" name="î$lïḑè">
                  <a:extLst>
                    <a:ext uri="{FF2B5EF4-FFF2-40B4-BE49-F238E27FC236}">
                      <a16:creationId xmlns:a16="http://schemas.microsoft.com/office/drawing/2014/main" id="{7896F301-3101-44FC-8ABA-D8CC7D04F6C1}"/>
                    </a:ext>
                  </a:extLst>
                </p:cNvPr>
                <p:cNvSpPr>
                  <a:spLocks noChangeArrowheads="1"/>
                </p:cNvSpPr>
                <p:nvPr/>
              </p:nvSpPr>
              <p:spPr bwMode="auto">
                <a:xfrm>
                  <a:off x="4510089"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13" name="íśľiḓe">
                  <a:extLst>
                    <a:ext uri="{FF2B5EF4-FFF2-40B4-BE49-F238E27FC236}">
                      <a16:creationId xmlns:a16="http://schemas.microsoft.com/office/drawing/2014/main" id="{F0550640-6E15-49FA-A075-7F327AF8620B}"/>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4" name="îṧļidê">
                  <a:extLst>
                    <a:ext uri="{FF2B5EF4-FFF2-40B4-BE49-F238E27FC236}">
                      <a16:creationId xmlns:a16="http://schemas.microsoft.com/office/drawing/2014/main" id="{B8B0CD50-233B-476C-8CB7-6DAA074FF0F0}"/>
                    </a:ext>
                  </a:extLst>
                </p:cNvPr>
                <p:cNvSpPr>
                  <a:spLocks noChangeArrowheads="1"/>
                </p:cNvSpPr>
                <p:nvPr/>
              </p:nvSpPr>
              <p:spPr bwMode="auto">
                <a:xfrm>
                  <a:off x="4500564"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5" name="íṥḷïdé">
                  <a:extLst>
                    <a:ext uri="{FF2B5EF4-FFF2-40B4-BE49-F238E27FC236}">
                      <a16:creationId xmlns:a16="http://schemas.microsoft.com/office/drawing/2014/main" id="{2DD75B9B-19D8-4F5A-8CA4-802CD56B7A82}"/>
                    </a:ext>
                  </a:extLst>
                </p:cNvPr>
                <p:cNvSpPr>
                  <a:spLocks noChangeArrowheads="1"/>
                </p:cNvSpPr>
                <p:nvPr/>
              </p:nvSpPr>
              <p:spPr bwMode="auto">
                <a:xfrm>
                  <a:off x="7499351" y="3186113"/>
                  <a:ext cx="182563" cy="38100"/>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16" name="išlíde">
                  <a:extLst>
                    <a:ext uri="{FF2B5EF4-FFF2-40B4-BE49-F238E27FC236}">
                      <a16:creationId xmlns:a16="http://schemas.microsoft.com/office/drawing/2014/main" id="{D26E27D6-F9E2-4752-AE74-4245558E6651}"/>
                    </a:ext>
                  </a:extLst>
                </p:cNvPr>
                <p:cNvSpPr>
                  <a:spLocks noChangeArrowheads="1"/>
                </p:cNvSpPr>
                <p:nvPr/>
              </p:nvSpPr>
              <p:spPr bwMode="auto">
                <a:xfrm>
                  <a:off x="7499351" y="3186113"/>
                  <a:ext cx="1825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17" name="íšļïḓê">
                  <a:extLst>
                    <a:ext uri="{FF2B5EF4-FFF2-40B4-BE49-F238E27FC236}">
                      <a16:creationId xmlns:a16="http://schemas.microsoft.com/office/drawing/2014/main" id="{510AA320-19FF-48F6-B80A-2CB7EB6FFB01}"/>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8" name="ïṧlíďé">
                  <a:extLst>
                    <a:ext uri="{FF2B5EF4-FFF2-40B4-BE49-F238E27FC236}">
                      <a16:creationId xmlns:a16="http://schemas.microsoft.com/office/drawing/2014/main" id="{E8F3C9A8-7519-45BD-87BD-0C9F6122CC8A}"/>
                    </a:ext>
                  </a:extLst>
                </p:cNvPr>
                <p:cNvSpPr>
                  <a:spLocks noChangeArrowheads="1"/>
                </p:cNvSpPr>
                <p:nvPr/>
              </p:nvSpPr>
              <p:spPr bwMode="auto">
                <a:xfrm>
                  <a:off x="7489826" y="3176588"/>
                  <a:ext cx="201613" cy="47625"/>
                </a:xfrm>
                <a:custGeom>
                  <a:avLst/>
                  <a:gdLst>
                    <a:gd name="T0" fmla="*/ 2147483646 w 127"/>
                    <a:gd name="T1" fmla="*/ 0 h 30"/>
                    <a:gd name="T2" fmla="*/ 0 w 127"/>
                    <a:gd name="T3" fmla="*/ 0 h 30"/>
                    <a:gd name="T4" fmla="*/ 0 w 127"/>
                    <a:gd name="T5" fmla="*/ 2147483646 h 30"/>
                    <a:gd name="T6" fmla="*/ 2147483646 w 127"/>
                    <a:gd name="T7" fmla="*/ 2147483646 h 30"/>
                    <a:gd name="T8" fmla="*/ 2147483646 w 127"/>
                    <a:gd name="T9" fmla="*/ 2147483646 h 30"/>
                    <a:gd name="T10" fmla="*/ 2147483646 w 127"/>
                    <a:gd name="T11" fmla="*/ 2147483646 h 30"/>
                    <a:gd name="T12" fmla="*/ 2147483646 w 127"/>
                    <a:gd name="T13" fmla="*/ 2147483646 h 30"/>
                    <a:gd name="T14" fmla="*/ 2147483646 w 127"/>
                    <a:gd name="T15" fmla="*/ 2147483646 h 30"/>
                    <a:gd name="T16" fmla="*/ 2147483646 w 12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30">
                      <a:moveTo>
                        <a:pt x="127" y="0"/>
                      </a:moveTo>
                      <a:lnTo>
                        <a:pt x="0" y="0"/>
                      </a:lnTo>
                      <a:lnTo>
                        <a:pt x="0" y="30"/>
                      </a:lnTo>
                      <a:lnTo>
                        <a:pt x="6" y="30"/>
                      </a:lnTo>
                      <a:lnTo>
                        <a:pt x="6" y="6"/>
                      </a:lnTo>
                      <a:lnTo>
                        <a:pt x="121" y="6"/>
                      </a:lnTo>
                      <a:lnTo>
                        <a:pt x="121" y="30"/>
                      </a:lnTo>
                      <a:lnTo>
                        <a:pt x="127" y="3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19" name="ïSliḑe">
                  <a:extLst>
                    <a:ext uri="{FF2B5EF4-FFF2-40B4-BE49-F238E27FC236}">
                      <a16:creationId xmlns:a16="http://schemas.microsoft.com/office/drawing/2014/main" id="{4DF5BB49-2D25-48BC-8CED-5C79469A7C4F}"/>
                    </a:ext>
                  </a:extLst>
                </p:cNvPr>
                <p:cNvSpPr>
                  <a:spLocks noChangeArrowheads="1"/>
                </p:cNvSpPr>
                <p:nvPr/>
              </p:nvSpPr>
              <p:spPr bwMode="auto">
                <a:xfrm>
                  <a:off x="4510089"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0" name="îṡ1îḓê">
                  <a:extLst>
                    <a:ext uri="{FF2B5EF4-FFF2-40B4-BE49-F238E27FC236}">
                      <a16:creationId xmlns:a16="http://schemas.microsoft.com/office/drawing/2014/main" id="{94B10AC2-869D-4130-B127-99E7DABEE682}"/>
                    </a:ext>
                  </a:extLst>
                </p:cNvPr>
                <p:cNvSpPr>
                  <a:spLocks noChangeArrowheads="1"/>
                </p:cNvSpPr>
                <p:nvPr/>
              </p:nvSpPr>
              <p:spPr bwMode="auto">
                <a:xfrm>
                  <a:off x="4510089"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1" name="îš1îḓê">
                  <a:extLst>
                    <a:ext uri="{FF2B5EF4-FFF2-40B4-BE49-F238E27FC236}">
                      <a16:creationId xmlns:a16="http://schemas.microsoft.com/office/drawing/2014/main" id="{891A31E4-4A3B-4904-A691-BDC3C9BB806F}"/>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22" name="iSlíḓê">
                  <a:extLst>
                    <a:ext uri="{FF2B5EF4-FFF2-40B4-BE49-F238E27FC236}">
                      <a16:creationId xmlns:a16="http://schemas.microsoft.com/office/drawing/2014/main" id="{43AB3E72-AFE8-442A-BDB1-BF5E6B07AC00}"/>
                    </a:ext>
                  </a:extLst>
                </p:cNvPr>
                <p:cNvSpPr>
                  <a:spLocks noChangeArrowheads="1"/>
                </p:cNvSpPr>
                <p:nvPr/>
              </p:nvSpPr>
              <p:spPr bwMode="auto">
                <a:xfrm>
                  <a:off x="4500564"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23" name="îṣ1îdè">
                  <a:extLst>
                    <a:ext uri="{FF2B5EF4-FFF2-40B4-BE49-F238E27FC236}">
                      <a16:creationId xmlns:a16="http://schemas.microsoft.com/office/drawing/2014/main" id="{ADE7C0B5-E304-4857-AF47-8E7ACFF201E8}"/>
                    </a:ext>
                  </a:extLst>
                </p:cNvPr>
                <p:cNvSpPr>
                  <a:spLocks noChangeArrowheads="1"/>
                </p:cNvSpPr>
                <p:nvPr/>
              </p:nvSpPr>
              <p:spPr bwMode="auto">
                <a:xfrm>
                  <a:off x="7499351" y="5308600"/>
                  <a:ext cx="182563" cy="34925"/>
                </a:xfrm>
                <a:prstGeom prst="rect">
                  <a:avLst/>
                </a:prstGeom>
                <a:solidFill>
                  <a:srgbClr val="25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4" name="îsļidê">
                  <a:extLst>
                    <a:ext uri="{FF2B5EF4-FFF2-40B4-BE49-F238E27FC236}">
                      <a16:creationId xmlns:a16="http://schemas.microsoft.com/office/drawing/2014/main" id="{B1DCCFB4-BFDD-4AE8-ABCB-28469044A7C6}"/>
                    </a:ext>
                  </a:extLst>
                </p:cNvPr>
                <p:cNvSpPr>
                  <a:spLocks noChangeArrowheads="1"/>
                </p:cNvSpPr>
                <p:nvPr/>
              </p:nvSpPr>
              <p:spPr bwMode="auto">
                <a:xfrm>
                  <a:off x="7499351" y="5308600"/>
                  <a:ext cx="1825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5" name="ísliḑé">
                  <a:extLst>
                    <a:ext uri="{FF2B5EF4-FFF2-40B4-BE49-F238E27FC236}">
                      <a16:creationId xmlns:a16="http://schemas.microsoft.com/office/drawing/2014/main" id="{535E6CDE-EB82-4BAA-BA21-6F8028C0B0F0}"/>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close/>
                      <a:moveTo>
                        <a:pt x="127" y="0"/>
                      </a:moveTo>
                      <a:lnTo>
                        <a:pt x="121" y="0"/>
                      </a:lnTo>
                      <a:lnTo>
                        <a:pt x="121" y="22"/>
                      </a:lnTo>
                      <a:lnTo>
                        <a:pt x="127" y="22"/>
                      </a:lnTo>
                      <a:lnTo>
                        <a:pt x="127"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26" name="iṣlîḋê">
                  <a:extLst>
                    <a:ext uri="{FF2B5EF4-FFF2-40B4-BE49-F238E27FC236}">
                      <a16:creationId xmlns:a16="http://schemas.microsoft.com/office/drawing/2014/main" id="{972E2E66-C0B9-451D-915B-607E48BA8F23}"/>
                    </a:ext>
                  </a:extLst>
                </p:cNvPr>
                <p:cNvSpPr>
                  <a:spLocks noChangeArrowheads="1"/>
                </p:cNvSpPr>
                <p:nvPr/>
              </p:nvSpPr>
              <p:spPr bwMode="auto">
                <a:xfrm>
                  <a:off x="7489826" y="5308600"/>
                  <a:ext cx="201613" cy="34925"/>
                </a:xfrm>
                <a:custGeom>
                  <a:avLst/>
                  <a:gdLst>
                    <a:gd name="T0" fmla="*/ 2147483646 w 127"/>
                    <a:gd name="T1" fmla="*/ 0 h 22"/>
                    <a:gd name="T2" fmla="*/ 0 w 127"/>
                    <a:gd name="T3" fmla="*/ 0 h 22"/>
                    <a:gd name="T4" fmla="*/ 0 w 127"/>
                    <a:gd name="T5" fmla="*/ 2147483646 h 22"/>
                    <a:gd name="T6" fmla="*/ 2147483646 w 127"/>
                    <a:gd name="T7" fmla="*/ 2147483646 h 22"/>
                    <a:gd name="T8" fmla="*/ 2147483646 w 127"/>
                    <a:gd name="T9" fmla="*/ 0 h 22"/>
                    <a:gd name="T10" fmla="*/ 2147483646 w 127"/>
                    <a:gd name="T11" fmla="*/ 0 h 22"/>
                    <a:gd name="T12" fmla="*/ 2147483646 w 127"/>
                    <a:gd name="T13" fmla="*/ 0 h 22"/>
                    <a:gd name="T14" fmla="*/ 2147483646 w 127"/>
                    <a:gd name="T15" fmla="*/ 2147483646 h 22"/>
                    <a:gd name="T16" fmla="*/ 2147483646 w 127"/>
                    <a:gd name="T17" fmla="*/ 2147483646 h 22"/>
                    <a:gd name="T18" fmla="*/ 2147483646 w 127"/>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22">
                      <a:moveTo>
                        <a:pt x="6" y="0"/>
                      </a:moveTo>
                      <a:lnTo>
                        <a:pt x="0" y="0"/>
                      </a:lnTo>
                      <a:lnTo>
                        <a:pt x="0" y="22"/>
                      </a:lnTo>
                      <a:lnTo>
                        <a:pt x="6" y="22"/>
                      </a:lnTo>
                      <a:lnTo>
                        <a:pt x="6" y="0"/>
                      </a:lnTo>
                      <a:moveTo>
                        <a:pt x="127" y="0"/>
                      </a:moveTo>
                      <a:lnTo>
                        <a:pt x="121" y="0"/>
                      </a:lnTo>
                      <a:lnTo>
                        <a:pt x="121" y="22"/>
                      </a:lnTo>
                      <a:lnTo>
                        <a:pt x="127" y="22"/>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27" name="î$1îḋê">
                  <a:extLst>
                    <a:ext uri="{FF2B5EF4-FFF2-40B4-BE49-F238E27FC236}">
                      <a16:creationId xmlns:a16="http://schemas.microsoft.com/office/drawing/2014/main" id="{DE439DF1-0B80-4516-A958-8FF1E1CB5719}"/>
                    </a:ext>
                  </a:extLst>
                </p:cNvPr>
                <p:cNvSpPr>
                  <a:spLocks noChangeArrowheads="1"/>
                </p:cNvSpPr>
                <p:nvPr/>
              </p:nvSpPr>
              <p:spPr bwMode="auto">
                <a:xfrm>
                  <a:off x="4457701"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8" name="íṩlíḍê">
                  <a:extLst>
                    <a:ext uri="{FF2B5EF4-FFF2-40B4-BE49-F238E27FC236}">
                      <a16:creationId xmlns:a16="http://schemas.microsoft.com/office/drawing/2014/main" id="{B48B2CD0-5425-4C01-A863-C4AED1584348}"/>
                    </a:ext>
                  </a:extLst>
                </p:cNvPr>
                <p:cNvSpPr>
                  <a:spLocks noChangeArrowheads="1"/>
                </p:cNvSpPr>
                <p:nvPr/>
              </p:nvSpPr>
              <p:spPr bwMode="auto">
                <a:xfrm>
                  <a:off x="4457701"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29" name="işlïdé">
                  <a:extLst>
                    <a:ext uri="{FF2B5EF4-FFF2-40B4-BE49-F238E27FC236}">
                      <a16:creationId xmlns:a16="http://schemas.microsoft.com/office/drawing/2014/main" id="{1950D2CF-51F5-4D3F-96EE-33A9B125AA58}"/>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0" name="íŝḻiḋé">
                  <a:extLst>
                    <a:ext uri="{FF2B5EF4-FFF2-40B4-BE49-F238E27FC236}">
                      <a16:creationId xmlns:a16="http://schemas.microsoft.com/office/drawing/2014/main" id="{EA8BB723-8BC3-4305-A7F4-9382F73649A4}"/>
                    </a:ext>
                  </a:extLst>
                </p:cNvPr>
                <p:cNvSpPr>
                  <a:spLocks noChangeArrowheads="1"/>
                </p:cNvSpPr>
                <p:nvPr/>
              </p:nvSpPr>
              <p:spPr bwMode="auto">
                <a:xfrm>
                  <a:off x="4448176"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1" name="ísľîḋe">
                  <a:extLst>
                    <a:ext uri="{FF2B5EF4-FFF2-40B4-BE49-F238E27FC236}">
                      <a16:creationId xmlns:a16="http://schemas.microsoft.com/office/drawing/2014/main" id="{FE8E5738-DD48-4EA4-9448-A10986C44440}"/>
                    </a:ext>
                  </a:extLst>
                </p:cNvPr>
                <p:cNvSpPr>
                  <a:spLocks noChangeArrowheads="1"/>
                </p:cNvSpPr>
                <p:nvPr/>
              </p:nvSpPr>
              <p:spPr bwMode="auto">
                <a:xfrm>
                  <a:off x="4356101" y="5408613"/>
                  <a:ext cx="481013" cy="107950"/>
                </a:xfrm>
                <a:custGeom>
                  <a:avLst/>
                  <a:gdLst>
                    <a:gd name="T0" fmla="*/ 2147483646 w 193"/>
                    <a:gd name="T1" fmla="*/ 2147483646 h 43"/>
                    <a:gd name="T2" fmla="*/ 0 w 193"/>
                    <a:gd name="T3" fmla="*/ 2147483646 h 43"/>
                    <a:gd name="T4" fmla="*/ 2147483646 w 193"/>
                    <a:gd name="T5" fmla="*/ 0 h 43"/>
                    <a:gd name="T6" fmla="*/ 2147483646 w 193"/>
                    <a:gd name="T7" fmla="*/ 0 h 43"/>
                    <a:gd name="T8" fmla="*/ 2147483646 w 193"/>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43">
                      <a:moveTo>
                        <a:pt x="193" y="43"/>
                      </a:moveTo>
                      <a:cubicBezTo>
                        <a:pt x="0" y="43"/>
                        <a:pt x="0" y="43"/>
                        <a:pt x="0" y="43"/>
                      </a:cubicBezTo>
                      <a:cubicBezTo>
                        <a:pt x="0" y="19"/>
                        <a:pt x="19" y="0"/>
                        <a:pt x="43" y="0"/>
                      </a:cubicBezTo>
                      <a:cubicBezTo>
                        <a:pt x="151" y="0"/>
                        <a:pt x="151" y="0"/>
                        <a:pt x="151" y="0"/>
                      </a:cubicBezTo>
                      <a:cubicBezTo>
                        <a:pt x="174" y="0"/>
                        <a:pt x="193" y="19"/>
                        <a:pt x="193"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2" name="îṧľidê">
                  <a:extLst>
                    <a:ext uri="{FF2B5EF4-FFF2-40B4-BE49-F238E27FC236}">
                      <a16:creationId xmlns:a16="http://schemas.microsoft.com/office/drawing/2014/main" id="{62FC1C0A-98FD-49DD-BC87-475C992C42B1}"/>
                    </a:ext>
                  </a:extLst>
                </p:cNvPr>
                <p:cNvSpPr>
                  <a:spLocks noChangeArrowheads="1"/>
                </p:cNvSpPr>
                <p:nvPr/>
              </p:nvSpPr>
              <p:spPr bwMode="auto">
                <a:xfrm>
                  <a:off x="4344989" y="5399088"/>
                  <a:ext cx="501650" cy="127000"/>
                </a:xfrm>
                <a:custGeom>
                  <a:avLst/>
                  <a:gdLst>
                    <a:gd name="T0" fmla="*/ 2147483646 w 201"/>
                    <a:gd name="T1" fmla="*/ 2147483646 h 51"/>
                    <a:gd name="T2" fmla="*/ 0 w 201"/>
                    <a:gd name="T3" fmla="*/ 2147483646 h 51"/>
                    <a:gd name="T4" fmla="*/ 0 w 201"/>
                    <a:gd name="T5" fmla="*/ 2147483646 h 51"/>
                    <a:gd name="T6" fmla="*/ 2147483646 w 201"/>
                    <a:gd name="T7" fmla="*/ 0 h 51"/>
                    <a:gd name="T8" fmla="*/ 2147483646 w 201"/>
                    <a:gd name="T9" fmla="*/ 0 h 51"/>
                    <a:gd name="T10" fmla="*/ 2147483646 w 201"/>
                    <a:gd name="T11" fmla="*/ 2147483646 h 51"/>
                    <a:gd name="T12" fmla="*/ 2147483646 w 201"/>
                    <a:gd name="T13" fmla="*/ 2147483646 h 51"/>
                    <a:gd name="T14" fmla="*/ 2147483646 w 201"/>
                    <a:gd name="T15" fmla="*/ 2147483646 h 51"/>
                    <a:gd name="T16" fmla="*/ 2147483646 w 201"/>
                    <a:gd name="T17" fmla="*/ 2147483646 h 51"/>
                    <a:gd name="T18" fmla="*/ 2147483646 w 201"/>
                    <a:gd name="T19" fmla="*/ 2147483646 h 51"/>
                    <a:gd name="T20" fmla="*/ 2147483646 w 201"/>
                    <a:gd name="T21" fmla="*/ 2147483646 h 51"/>
                    <a:gd name="T22" fmla="*/ 2147483646 w 201"/>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 h="51">
                      <a:moveTo>
                        <a:pt x="201" y="51"/>
                      </a:moveTo>
                      <a:cubicBezTo>
                        <a:pt x="0" y="51"/>
                        <a:pt x="0" y="51"/>
                        <a:pt x="0" y="51"/>
                      </a:cubicBezTo>
                      <a:cubicBezTo>
                        <a:pt x="0" y="47"/>
                        <a:pt x="0" y="47"/>
                        <a:pt x="0" y="47"/>
                      </a:cubicBezTo>
                      <a:cubicBezTo>
                        <a:pt x="0" y="21"/>
                        <a:pt x="21" y="0"/>
                        <a:pt x="47" y="0"/>
                      </a:cubicBezTo>
                      <a:cubicBezTo>
                        <a:pt x="155" y="0"/>
                        <a:pt x="155" y="0"/>
                        <a:pt x="155" y="0"/>
                      </a:cubicBezTo>
                      <a:cubicBezTo>
                        <a:pt x="180" y="0"/>
                        <a:pt x="201" y="21"/>
                        <a:pt x="201" y="47"/>
                      </a:cubicBezTo>
                      <a:cubicBezTo>
                        <a:pt x="201" y="51"/>
                        <a:pt x="201" y="51"/>
                        <a:pt x="201" y="51"/>
                      </a:cubicBezTo>
                      <a:moveTo>
                        <a:pt x="8" y="43"/>
                      </a:moveTo>
                      <a:cubicBezTo>
                        <a:pt x="193" y="43"/>
                        <a:pt x="193" y="43"/>
                        <a:pt x="193" y="43"/>
                      </a:cubicBezTo>
                      <a:cubicBezTo>
                        <a:pt x="191" y="23"/>
                        <a:pt x="175" y="8"/>
                        <a:pt x="155" y="8"/>
                      </a:cubicBezTo>
                      <a:cubicBezTo>
                        <a:pt x="47" y="8"/>
                        <a:pt x="47" y="8"/>
                        <a:pt x="47" y="8"/>
                      </a:cubicBezTo>
                      <a:cubicBezTo>
                        <a:pt x="27" y="8"/>
                        <a:pt x="10" y="23"/>
                        <a:pt x="8"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3" name="iSḻîḑé">
                  <a:extLst>
                    <a:ext uri="{FF2B5EF4-FFF2-40B4-BE49-F238E27FC236}">
                      <a16:creationId xmlns:a16="http://schemas.microsoft.com/office/drawing/2014/main" id="{DD811ABA-6AA9-4D35-8349-07393D5D5B92}"/>
                    </a:ext>
                  </a:extLst>
                </p:cNvPr>
                <p:cNvSpPr>
                  <a:spLocks noChangeArrowheads="1"/>
                </p:cNvSpPr>
                <p:nvPr/>
              </p:nvSpPr>
              <p:spPr bwMode="auto">
                <a:xfrm>
                  <a:off x="7446964" y="3298825"/>
                  <a:ext cx="287338" cy="2000250"/>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34" name="îsļíḓé">
                  <a:extLst>
                    <a:ext uri="{FF2B5EF4-FFF2-40B4-BE49-F238E27FC236}">
                      <a16:creationId xmlns:a16="http://schemas.microsoft.com/office/drawing/2014/main" id="{50B65D74-4CE9-4B66-9675-13F23A022993}"/>
                    </a:ext>
                  </a:extLst>
                </p:cNvPr>
                <p:cNvSpPr>
                  <a:spLocks noChangeArrowheads="1"/>
                </p:cNvSpPr>
                <p:nvPr/>
              </p:nvSpPr>
              <p:spPr bwMode="auto">
                <a:xfrm>
                  <a:off x="7446964" y="3298825"/>
                  <a:ext cx="287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35" name="íśļîḍé">
                  <a:extLst>
                    <a:ext uri="{FF2B5EF4-FFF2-40B4-BE49-F238E27FC236}">
                      <a16:creationId xmlns:a16="http://schemas.microsoft.com/office/drawing/2014/main" id="{C2C853E9-E088-451E-A014-BB5BE73E8792}"/>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close/>
                      <a:moveTo>
                        <a:pt x="12" y="1261"/>
                      </a:moveTo>
                      <a:lnTo>
                        <a:pt x="181" y="1261"/>
                      </a:lnTo>
                      <a:lnTo>
                        <a:pt x="181" y="13"/>
                      </a:lnTo>
                      <a:lnTo>
                        <a:pt x="12" y="13"/>
                      </a:lnTo>
                      <a:lnTo>
                        <a:pt x="12" y="1261"/>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6" name="iṩḻíde">
                  <a:extLst>
                    <a:ext uri="{FF2B5EF4-FFF2-40B4-BE49-F238E27FC236}">
                      <a16:creationId xmlns:a16="http://schemas.microsoft.com/office/drawing/2014/main" id="{97F6CC4E-BE15-46AD-B73B-987C055FED7E}"/>
                    </a:ext>
                  </a:extLst>
                </p:cNvPr>
                <p:cNvSpPr>
                  <a:spLocks noChangeArrowheads="1"/>
                </p:cNvSpPr>
                <p:nvPr/>
              </p:nvSpPr>
              <p:spPr bwMode="auto">
                <a:xfrm>
                  <a:off x="7437439" y="3287713"/>
                  <a:ext cx="306388" cy="2020888"/>
                </a:xfrm>
                <a:custGeom>
                  <a:avLst/>
                  <a:gdLst>
                    <a:gd name="T0" fmla="*/ 2147483646 w 193"/>
                    <a:gd name="T1" fmla="*/ 2147483646 h 1273"/>
                    <a:gd name="T2" fmla="*/ 0 w 193"/>
                    <a:gd name="T3" fmla="*/ 2147483646 h 1273"/>
                    <a:gd name="T4" fmla="*/ 0 w 193"/>
                    <a:gd name="T5" fmla="*/ 0 h 1273"/>
                    <a:gd name="T6" fmla="*/ 2147483646 w 193"/>
                    <a:gd name="T7" fmla="*/ 0 h 1273"/>
                    <a:gd name="T8" fmla="*/ 2147483646 w 193"/>
                    <a:gd name="T9" fmla="*/ 2147483646 h 1273"/>
                    <a:gd name="T10" fmla="*/ 2147483646 w 193"/>
                    <a:gd name="T11" fmla="*/ 2147483646 h 1273"/>
                    <a:gd name="T12" fmla="*/ 2147483646 w 193"/>
                    <a:gd name="T13" fmla="*/ 2147483646 h 1273"/>
                    <a:gd name="T14" fmla="*/ 2147483646 w 193"/>
                    <a:gd name="T15" fmla="*/ 2147483646 h 1273"/>
                    <a:gd name="T16" fmla="*/ 2147483646 w 193"/>
                    <a:gd name="T17" fmla="*/ 2147483646 h 1273"/>
                    <a:gd name="T18" fmla="*/ 2147483646 w 193"/>
                    <a:gd name="T19" fmla="*/ 2147483646 h 1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273">
                      <a:moveTo>
                        <a:pt x="193" y="1273"/>
                      </a:moveTo>
                      <a:lnTo>
                        <a:pt x="0" y="1273"/>
                      </a:lnTo>
                      <a:lnTo>
                        <a:pt x="0" y="0"/>
                      </a:lnTo>
                      <a:lnTo>
                        <a:pt x="193" y="0"/>
                      </a:lnTo>
                      <a:lnTo>
                        <a:pt x="193" y="1273"/>
                      </a:lnTo>
                      <a:moveTo>
                        <a:pt x="12" y="1261"/>
                      </a:moveTo>
                      <a:lnTo>
                        <a:pt x="181" y="1261"/>
                      </a:lnTo>
                      <a:lnTo>
                        <a:pt x="181" y="13"/>
                      </a:lnTo>
                      <a:lnTo>
                        <a:pt x="12" y="13"/>
                      </a:lnTo>
                      <a:lnTo>
                        <a:pt x="12" y="1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7" name="îš1iḑé">
                  <a:extLst>
                    <a:ext uri="{FF2B5EF4-FFF2-40B4-BE49-F238E27FC236}">
                      <a16:creationId xmlns:a16="http://schemas.microsoft.com/office/drawing/2014/main" id="{19E40F86-967B-496B-A032-4A3E4772001F}"/>
                    </a:ext>
                  </a:extLst>
                </p:cNvPr>
                <p:cNvSpPr>
                  <a:spLocks noChangeArrowheads="1"/>
                </p:cNvSpPr>
                <p:nvPr/>
              </p:nvSpPr>
              <p:spPr bwMode="auto">
                <a:xfrm>
                  <a:off x="7345364" y="5408613"/>
                  <a:ext cx="484188" cy="107950"/>
                </a:xfrm>
                <a:custGeom>
                  <a:avLst/>
                  <a:gdLst>
                    <a:gd name="T0" fmla="*/ 2147483646 w 194"/>
                    <a:gd name="T1" fmla="*/ 2147483646 h 43"/>
                    <a:gd name="T2" fmla="*/ 0 w 194"/>
                    <a:gd name="T3" fmla="*/ 2147483646 h 43"/>
                    <a:gd name="T4" fmla="*/ 2147483646 w 194"/>
                    <a:gd name="T5" fmla="*/ 0 h 43"/>
                    <a:gd name="T6" fmla="*/ 2147483646 w 194"/>
                    <a:gd name="T7" fmla="*/ 0 h 43"/>
                    <a:gd name="T8" fmla="*/ 2147483646 w 194"/>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43">
                      <a:moveTo>
                        <a:pt x="194" y="43"/>
                      </a:moveTo>
                      <a:cubicBezTo>
                        <a:pt x="0" y="43"/>
                        <a:pt x="0" y="43"/>
                        <a:pt x="0" y="43"/>
                      </a:cubicBezTo>
                      <a:cubicBezTo>
                        <a:pt x="0" y="19"/>
                        <a:pt x="20" y="0"/>
                        <a:pt x="43" y="0"/>
                      </a:cubicBezTo>
                      <a:cubicBezTo>
                        <a:pt x="151" y="0"/>
                        <a:pt x="151" y="0"/>
                        <a:pt x="151" y="0"/>
                      </a:cubicBezTo>
                      <a:cubicBezTo>
                        <a:pt x="175" y="0"/>
                        <a:pt x="194" y="19"/>
                        <a:pt x="194" y="43"/>
                      </a:cubicBezTo>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8" name="îsḷíḑe">
                  <a:extLst>
                    <a:ext uri="{FF2B5EF4-FFF2-40B4-BE49-F238E27FC236}">
                      <a16:creationId xmlns:a16="http://schemas.microsoft.com/office/drawing/2014/main" id="{CD71740A-AD3B-4B7F-B853-223F2B67FF22}"/>
                    </a:ext>
                  </a:extLst>
                </p:cNvPr>
                <p:cNvSpPr>
                  <a:spLocks noChangeArrowheads="1"/>
                </p:cNvSpPr>
                <p:nvPr/>
              </p:nvSpPr>
              <p:spPr bwMode="auto">
                <a:xfrm>
                  <a:off x="7334251" y="5399088"/>
                  <a:ext cx="504825" cy="127000"/>
                </a:xfrm>
                <a:custGeom>
                  <a:avLst/>
                  <a:gdLst>
                    <a:gd name="T0" fmla="*/ 2147483646 w 202"/>
                    <a:gd name="T1" fmla="*/ 2147483646 h 51"/>
                    <a:gd name="T2" fmla="*/ 0 w 202"/>
                    <a:gd name="T3" fmla="*/ 2147483646 h 51"/>
                    <a:gd name="T4" fmla="*/ 0 w 202"/>
                    <a:gd name="T5" fmla="*/ 2147483646 h 51"/>
                    <a:gd name="T6" fmla="*/ 2147483646 w 202"/>
                    <a:gd name="T7" fmla="*/ 0 h 51"/>
                    <a:gd name="T8" fmla="*/ 2147483646 w 202"/>
                    <a:gd name="T9" fmla="*/ 0 h 51"/>
                    <a:gd name="T10" fmla="*/ 2147483646 w 202"/>
                    <a:gd name="T11" fmla="*/ 2147483646 h 51"/>
                    <a:gd name="T12" fmla="*/ 2147483646 w 202"/>
                    <a:gd name="T13" fmla="*/ 2147483646 h 51"/>
                    <a:gd name="T14" fmla="*/ 2147483646 w 202"/>
                    <a:gd name="T15" fmla="*/ 2147483646 h 51"/>
                    <a:gd name="T16" fmla="*/ 2147483646 w 202"/>
                    <a:gd name="T17" fmla="*/ 2147483646 h 51"/>
                    <a:gd name="T18" fmla="*/ 2147483646 w 202"/>
                    <a:gd name="T19" fmla="*/ 2147483646 h 51"/>
                    <a:gd name="T20" fmla="*/ 2147483646 w 202"/>
                    <a:gd name="T21" fmla="*/ 2147483646 h 51"/>
                    <a:gd name="T22" fmla="*/ 2147483646 w 202"/>
                    <a:gd name="T23" fmla="*/ 214748364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2" h="51">
                      <a:moveTo>
                        <a:pt x="202" y="51"/>
                      </a:moveTo>
                      <a:cubicBezTo>
                        <a:pt x="0" y="51"/>
                        <a:pt x="0" y="51"/>
                        <a:pt x="0" y="51"/>
                      </a:cubicBezTo>
                      <a:cubicBezTo>
                        <a:pt x="0" y="47"/>
                        <a:pt x="0" y="47"/>
                        <a:pt x="0" y="47"/>
                      </a:cubicBezTo>
                      <a:cubicBezTo>
                        <a:pt x="0" y="21"/>
                        <a:pt x="21" y="0"/>
                        <a:pt x="47" y="0"/>
                      </a:cubicBezTo>
                      <a:cubicBezTo>
                        <a:pt x="155" y="0"/>
                        <a:pt x="155" y="0"/>
                        <a:pt x="155" y="0"/>
                      </a:cubicBezTo>
                      <a:cubicBezTo>
                        <a:pt x="181" y="0"/>
                        <a:pt x="202" y="21"/>
                        <a:pt x="202" y="47"/>
                      </a:cubicBezTo>
                      <a:cubicBezTo>
                        <a:pt x="202" y="51"/>
                        <a:pt x="202" y="51"/>
                        <a:pt x="202" y="51"/>
                      </a:cubicBezTo>
                      <a:moveTo>
                        <a:pt x="9" y="43"/>
                      </a:moveTo>
                      <a:cubicBezTo>
                        <a:pt x="193" y="43"/>
                        <a:pt x="193" y="43"/>
                        <a:pt x="193" y="43"/>
                      </a:cubicBezTo>
                      <a:cubicBezTo>
                        <a:pt x="191" y="23"/>
                        <a:pt x="175" y="8"/>
                        <a:pt x="155" y="8"/>
                      </a:cubicBezTo>
                      <a:cubicBezTo>
                        <a:pt x="47" y="8"/>
                        <a:pt x="47" y="8"/>
                        <a:pt x="47" y="8"/>
                      </a:cubicBezTo>
                      <a:cubicBezTo>
                        <a:pt x="27" y="8"/>
                        <a:pt x="11" y="23"/>
                        <a:pt x="9" y="43"/>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39" name="îṣ1íḍe">
                  <a:extLst>
                    <a:ext uri="{FF2B5EF4-FFF2-40B4-BE49-F238E27FC236}">
                      <a16:creationId xmlns:a16="http://schemas.microsoft.com/office/drawing/2014/main" id="{B6BB049D-C9B8-4A66-A320-ADB991214496}"/>
                    </a:ext>
                  </a:extLst>
                </p:cNvPr>
                <p:cNvSpPr>
                  <a:spLocks noChangeArrowheads="1"/>
                </p:cNvSpPr>
                <p:nvPr/>
              </p:nvSpPr>
              <p:spPr bwMode="auto">
                <a:xfrm>
                  <a:off x="4570414" y="4886325"/>
                  <a:ext cx="3043238" cy="163513"/>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40" name="isľîdê">
                  <a:extLst>
                    <a:ext uri="{FF2B5EF4-FFF2-40B4-BE49-F238E27FC236}">
                      <a16:creationId xmlns:a16="http://schemas.microsoft.com/office/drawing/2014/main" id="{21F05DF0-AC5B-4F07-BA1B-DF39E077F636}"/>
                    </a:ext>
                  </a:extLst>
                </p:cNvPr>
                <p:cNvSpPr>
                  <a:spLocks noChangeArrowheads="1"/>
                </p:cNvSpPr>
                <p:nvPr/>
              </p:nvSpPr>
              <p:spPr bwMode="auto">
                <a:xfrm>
                  <a:off x="4570414" y="4886325"/>
                  <a:ext cx="30432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41" name="îSľïdé">
                  <a:extLst>
                    <a:ext uri="{FF2B5EF4-FFF2-40B4-BE49-F238E27FC236}">
                      <a16:creationId xmlns:a16="http://schemas.microsoft.com/office/drawing/2014/main" id="{D25F3119-BDDF-4577-A669-806C40553F5B}"/>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2" name="ïŝḻïdé">
                  <a:extLst>
                    <a:ext uri="{FF2B5EF4-FFF2-40B4-BE49-F238E27FC236}">
                      <a16:creationId xmlns:a16="http://schemas.microsoft.com/office/drawing/2014/main" id="{640FAC18-5E5D-4541-87BE-D6F86EC7CCA5}"/>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moveTo>
                        <a:pt x="12" y="104"/>
                      </a:moveTo>
                      <a:lnTo>
                        <a:pt x="1917" y="104"/>
                      </a:lnTo>
                      <a:lnTo>
                        <a:pt x="1917" y="13"/>
                      </a:lnTo>
                      <a:lnTo>
                        <a:pt x="12" y="13"/>
                      </a:lnTo>
                      <a:lnTo>
                        <a:pt x="12"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3" name="íŝļïḓé">
                  <a:extLst>
                    <a:ext uri="{FF2B5EF4-FFF2-40B4-BE49-F238E27FC236}">
                      <a16:creationId xmlns:a16="http://schemas.microsoft.com/office/drawing/2014/main" id="{5F503918-723F-4688-B15A-98BB6FA02859}"/>
                    </a:ext>
                  </a:extLst>
                </p:cNvPr>
                <p:cNvSpPr>
                  <a:spLocks noChangeArrowheads="1"/>
                </p:cNvSpPr>
                <p:nvPr/>
              </p:nvSpPr>
              <p:spPr bwMode="auto">
                <a:xfrm>
                  <a:off x="4579939" y="4895850"/>
                  <a:ext cx="3024188" cy="7143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44" name="ïsḷíďê">
                  <a:extLst>
                    <a:ext uri="{FF2B5EF4-FFF2-40B4-BE49-F238E27FC236}">
                      <a16:creationId xmlns:a16="http://schemas.microsoft.com/office/drawing/2014/main" id="{71F9BF5E-144F-428D-B604-445036172EA1}"/>
                    </a:ext>
                  </a:extLst>
                </p:cNvPr>
                <p:cNvSpPr>
                  <a:spLocks noChangeArrowheads="1"/>
                </p:cNvSpPr>
                <p:nvPr/>
              </p:nvSpPr>
              <p:spPr bwMode="auto">
                <a:xfrm>
                  <a:off x="4579939" y="4895850"/>
                  <a:ext cx="30241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45" name="íṧḻïḍê">
                  <a:extLst>
                    <a:ext uri="{FF2B5EF4-FFF2-40B4-BE49-F238E27FC236}">
                      <a16:creationId xmlns:a16="http://schemas.microsoft.com/office/drawing/2014/main" id="{19C3B381-4F24-44F2-8AFB-2531D2D4D467}"/>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6" name="ïşḷiḍé">
                  <a:extLst>
                    <a:ext uri="{FF2B5EF4-FFF2-40B4-BE49-F238E27FC236}">
                      <a16:creationId xmlns:a16="http://schemas.microsoft.com/office/drawing/2014/main" id="{C64DC806-D536-4A66-9D9B-0565D4EE4AE2}"/>
                    </a:ext>
                  </a:extLst>
                </p:cNvPr>
                <p:cNvSpPr>
                  <a:spLocks noChangeArrowheads="1"/>
                </p:cNvSpPr>
                <p:nvPr/>
              </p:nvSpPr>
              <p:spPr bwMode="auto">
                <a:xfrm>
                  <a:off x="4570414" y="4895850"/>
                  <a:ext cx="3043238" cy="71438"/>
                </a:xfrm>
                <a:custGeom>
                  <a:avLst/>
                  <a:gdLst>
                    <a:gd name="T0" fmla="*/ 2147483646 w 1917"/>
                    <a:gd name="T1" fmla="*/ 0 h 45"/>
                    <a:gd name="T2" fmla="*/ 0 w 1917"/>
                    <a:gd name="T3" fmla="*/ 0 h 45"/>
                    <a:gd name="T4" fmla="*/ 0 w 1917"/>
                    <a:gd name="T5" fmla="*/ 2147483646 h 45"/>
                    <a:gd name="T6" fmla="*/ 2147483646 w 1917"/>
                    <a:gd name="T7" fmla="*/ 2147483646 h 45"/>
                    <a:gd name="T8" fmla="*/ 2147483646 w 1917"/>
                    <a:gd name="T9" fmla="*/ 0 h 45"/>
                    <a:gd name="T10" fmla="*/ 2147483646 w 1917"/>
                    <a:gd name="T11" fmla="*/ 0 h 45"/>
                    <a:gd name="T12" fmla="*/ 2147483646 w 1917"/>
                    <a:gd name="T13" fmla="*/ 2147483646 h 45"/>
                    <a:gd name="T14" fmla="*/ 2147483646 w 1917"/>
                    <a:gd name="T15" fmla="*/ 2147483646 h 45"/>
                    <a:gd name="T16" fmla="*/ 2147483646 w 191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7" h="45">
                      <a:moveTo>
                        <a:pt x="1917" y="0"/>
                      </a:moveTo>
                      <a:lnTo>
                        <a:pt x="0" y="0"/>
                      </a:lnTo>
                      <a:lnTo>
                        <a:pt x="0" y="45"/>
                      </a:lnTo>
                      <a:lnTo>
                        <a:pt x="6" y="45"/>
                      </a:lnTo>
                      <a:lnTo>
                        <a:pt x="6" y="0"/>
                      </a:lnTo>
                      <a:lnTo>
                        <a:pt x="1911" y="0"/>
                      </a:lnTo>
                      <a:lnTo>
                        <a:pt x="1911" y="45"/>
                      </a:lnTo>
                      <a:lnTo>
                        <a:pt x="1917" y="45"/>
                      </a:lnTo>
                      <a:lnTo>
                        <a:pt x="1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7" name="íṣ1iḍê">
                  <a:extLst>
                    <a:ext uri="{FF2B5EF4-FFF2-40B4-BE49-F238E27FC236}">
                      <a16:creationId xmlns:a16="http://schemas.microsoft.com/office/drawing/2014/main" id="{4C4B9ABE-894C-47CB-8DD8-4BAA022CF24E}"/>
                    </a:ext>
                  </a:extLst>
                </p:cNvPr>
                <p:cNvSpPr>
                  <a:spLocks noChangeArrowheads="1"/>
                </p:cNvSpPr>
                <p:nvPr/>
              </p:nvSpPr>
              <p:spPr bwMode="auto">
                <a:xfrm>
                  <a:off x="4560889" y="4875213"/>
                  <a:ext cx="3063875" cy="184150"/>
                </a:xfrm>
                <a:custGeom>
                  <a:avLst/>
                  <a:gdLst>
                    <a:gd name="T0" fmla="*/ 2147483646 w 1930"/>
                    <a:gd name="T1" fmla="*/ 2147483646 h 116"/>
                    <a:gd name="T2" fmla="*/ 0 w 1930"/>
                    <a:gd name="T3" fmla="*/ 2147483646 h 116"/>
                    <a:gd name="T4" fmla="*/ 0 w 1930"/>
                    <a:gd name="T5" fmla="*/ 0 h 116"/>
                    <a:gd name="T6" fmla="*/ 2147483646 w 1930"/>
                    <a:gd name="T7" fmla="*/ 0 h 116"/>
                    <a:gd name="T8" fmla="*/ 2147483646 w 1930"/>
                    <a:gd name="T9" fmla="*/ 2147483646 h 116"/>
                    <a:gd name="T10" fmla="*/ 2147483646 w 1930"/>
                    <a:gd name="T11" fmla="*/ 2147483646 h 116"/>
                    <a:gd name="T12" fmla="*/ 2147483646 w 1930"/>
                    <a:gd name="T13" fmla="*/ 2147483646 h 116"/>
                    <a:gd name="T14" fmla="*/ 2147483646 w 1930"/>
                    <a:gd name="T15" fmla="*/ 2147483646 h 116"/>
                    <a:gd name="T16" fmla="*/ 2147483646 w 1930"/>
                    <a:gd name="T17" fmla="*/ 2147483646 h 116"/>
                    <a:gd name="T18" fmla="*/ 2147483646 w 1930"/>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16">
                      <a:moveTo>
                        <a:pt x="1930" y="116"/>
                      </a:moveTo>
                      <a:lnTo>
                        <a:pt x="0" y="116"/>
                      </a:lnTo>
                      <a:lnTo>
                        <a:pt x="0" y="0"/>
                      </a:lnTo>
                      <a:lnTo>
                        <a:pt x="1930" y="0"/>
                      </a:lnTo>
                      <a:lnTo>
                        <a:pt x="1930" y="116"/>
                      </a:lnTo>
                      <a:close/>
                      <a:moveTo>
                        <a:pt x="12" y="104"/>
                      </a:moveTo>
                      <a:lnTo>
                        <a:pt x="1917" y="104"/>
                      </a:lnTo>
                      <a:lnTo>
                        <a:pt x="1917" y="13"/>
                      </a:lnTo>
                      <a:lnTo>
                        <a:pt x="12" y="13"/>
                      </a:lnTo>
                      <a:lnTo>
                        <a:pt x="12" y="10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8" name="išļíḓé">
                  <a:extLst>
                    <a:ext uri="{FF2B5EF4-FFF2-40B4-BE49-F238E27FC236}">
                      <a16:creationId xmlns:a16="http://schemas.microsoft.com/office/drawing/2014/main" id="{99D20157-4E47-4737-A730-287F14EE5654}"/>
                    </a:ext>
                  </a:extLst>
                </p:cNvPr>
                <p:cNvSpPr>
                  <a:spLocks noChangeArrowheads="1"/>
                </p:cNvSpPr>
                <p:nvPr/>
              </p:nvSpPr>
              <p:spPr bwMode="auto">
                <a:xfrm>
                  <a:off x="5321301" y="3636963"/>
                  <a:ext cx="406400" cy="1006475"/>
                </a:xfrm>
                <a:custGeom>
                  <a:avLst/>
                  <a:gdLst>
                    <a:gd name="T0" fmla="*/ 2147483646 w 256"/>
                    <a:gd name="T1" fmla="*/ 2147483646 h 634"/>
                    <a:gd name="T2" fmla="*/ 2147483646 w 256"/>
                    <a:gd name="T3" fmla="*/ 2147483646 h 634"/>
                    <a:gd name="T4" fmla="*/ 0 w 256"/>
                    <a:gd name="T5" fmla="*/ 0 h 634"/>
                    <a:gd name="T6" fmla="*/ 2147483646 w 256"/>
                    <a:gd name="T7" fmla="*/ 0 h 634"/>
                    <a:gd name="T8" fmla="*/ 2147483646 w 256"/>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634">
                      <a:moveTo>
                        <a:pt x="256" y="634"/>
                      </a:moveTo>
                      <a:lnTo>
                        <a:pt x="225" y="634"/>
                      </a:lnTo>
                      <a:lnTo>
                        <a:pt x="0" y="0"/>
                      </a:lnTo>
                      <a:lnTo>
                        <a:pt x="33" y="0"/>
                      </a:lnTo>
                      <a:lnTo>
                        <a:pt x="256"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49" name="îslîḓê">
                  <a:extLst>
                    <a:ext uri="{FF2B5EF4-FFF2-40B4-BE49-F238E27FC236}">
                      <a16:creationId xmlns:a16="http://schemas.microsoft.com/office/drawing/2014/main" id="{5D1B5894-A7C0-4A47-BEA9-45DE6D7A9C58}"/>
                    </a:ext>
                  </a:extLst>
                </p:cNvPr>
                <p:cNvSpPr>
                  <a:spLocks noChangeArrowheads="1"/>
                </p:cNvSpPr>
                <p:nvPr/>
              </p:nvSpPr>
              <p:spPr bwMode="auto">
                <a:xfrm>
                  <a:off x="56102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0" name="i$1îḍè">
                  <a:extLst>
                    <a:ext uri="{FF2B5EF4-FFF2-40B4-BE49-F238E27FC236}">
                      <a16:creationId xmlns:a16="http://schemas.microsoft.com/office/drawing/2014/main" id="{08CEEAEA-E116-495F-BF31-4A6EDBFDE680}"/>
                    </a:ext>
                  </a:extLst>
                </p:cNvPr>
                <p:cNvSpPr>
                  <a:spLocks noChangeArrowheads="1"/>
                </p:cNvSpPr>
                <p:nvPr/>
              </p:nvSpPr>
              <p:spPr bwMode="auto">
                <a:xfrm>
                  <a:off x="6302376" y="3636963"/>
                  <a:ext cx="403225" cy="1006475"/>
                </a:xfrm>
                <a:custGeom>
                  <a:avLst/>
                  <a:gdLst>
                    <a:gd name="T0" fmla="*/ 2147483646 w 254"/>
                    <a:gd name="T1" fmla="*/ 2147483646 h 634"/>
                    <a:gd name="T2" fmla="*/ 2147483646 w 254"/>
                    <a:gd name="T3" fmla="*/ 2147483646 h 634"/>
                    <a:gd name="T4" fmla="*/ 0 w 254"/>
                    <a:gd name="T5" fmla="*/ 0 h 634"/>
                    <a:gd name="T6" fmla="*/ 2147483646 w 254"/>
                    <a:gd name="T7" fmla="*/ 0 h 634"/>
                    <a:gd name="T8" fmla="*/ 2147483646 w 254"/>
                    <a:gd name="T9" fmla="*/ 2147483646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 h="634">
                      <a:moveTo>
                        <a:pt x="254" y="634"/>
                      </a:moveTo>
                      <a:lnTo>
                        <a:pt x="223" y="634"/>
                      </a:lnTo>
                      <a:lnTo>
                        <a:pt x="0" y="0"/>
                      </a:lnTo>
                      <a:lnTo>
                        <a:pt x="31" y="0"/>
                      </a:lnTo>
                      <a:lnTo>
                        <a:pt x="254"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1" name="îsľide">
                  <a:extLst>
                    <a:ext uri="{FF2B5EF4-FFF2-40B4-BE49-F238E27FC236}">
                      <a16:creationId xmlns:a16="http://schemas.microsoft.com/office/drawing/2014/main" id="{C27368E3-2FA6-434A-A146-F63E6751A442}"/>
                    </a:ext>
                  </a:extLst>
                </p:cNvPr>
                <p:cNvSpPr>
                  <a:spLocks noChangeArrowheads="1"/>
                </p:cNvSpPr>
                <p:nvPr/>
              </p:nvSpPr>
              <p:spPr bwMode="auto">
                <a:xfrm>
                  <a:off x="6588126" y="3711575"/>
                  <a:ext cx="274638" cy="642938"/>
                </a:xfrm>
                <a:custGeom>
                  <a:avLst/>
                  <a:gdLst>
                    <a:gd name="T0" fmla="*/ 2147483646 w 173"/>
                    <a:gd name="T1" fmla="*/ 2147483646 h 405"/>
                    <a:gd name="T2" fmla="*/ 2147483646 w 173"/>
                    <a:gd name="T3" fmla="*/ 2147483646 h 405"/>
                    <a:gd name="T4" fmla="*/ 0 w 173"/>
                    <a:gd name="T5" fmla="*/ 0 h 405"/>
                    <a:gd name="T6" fmla="*/ 2147483646 w 173"/>
                    <a:gd name="T7" fmla="*/ 0 h 405"/>
                    <a:gd name="T8" fmla="*/ 2147483646 w 173"/>
                    <a:gd name="T9" fmla="*/ 2147483646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405">
                      <a:moveTo>
                        <a:pt x="173" y="405"/>
                      </a:moveTo>
                      <a:lnTo>
                        <a:pt x="142" y="405"/>
                      </a:lnTo>
                      <a:lnTo>
                        <a:pt x="0" y="0"/>
                      </a:lnTo>
                      <a:lnTo>
                        <a:pt x="32" y="0"/>
                      </a:lnTo>
                      <a:lnTo>
                        <a:pt x="173"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2" name="ï$lïḑe">
                  <a:extLst>
                    <a:ext uri="{FF2B5EF4-FFF2-40B4-BE49-F238E27FC236}">
                      <a16:creationId xmlns:a16="http://schemas.microsoft.com/office/drawing/2014/main" id="{92310E85-7757-4D31-9E16-34D6AFFD3A78}"/>
                    </a:ext>
                  </a:extLst>
                </p:cNvPr>
                <p:cNvSpPr>
                  <a:spLocks noChangeArrowheads="1"/>
                </p:cNvSpPr>
                <p:nvPr/>
              </p:nvSpPr>
              <p:spPr bwMode="auto">
                <a:xfrm>
                  <a:off x="521652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53" name="îṧḷïḍe">
                  <a:extLst>
                    <a:ext uri="{FF2B5EF4-FFF2-40B4-BE49-F238E27FC236}">
                      <a16:creationId xmlns:a16="http://schemas.microsoft.com/office/drawing/2014/main" id="{7D27404C-0E6A-4B37-9D35-92B06EE4907C}"/>
                    </a:ext>
                  </a:extLst>
                </p:cNvPr>
                <p:cNvSpPr>
                  <a:spLocks noChangeArrowheads="1"/>
                </p:cNvSpPr>
                <p:nvPr/>
              </p:nvSpPr>
              <p:spPr bwMode="auto">
                <a:xfrm>
                  <a:off x="5207001"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4" name="işḻíde">
                  <a:extLst>
                    <a:ext uri="{FF2B5EF4-FFF2-40B4-BE49-F238E27FC236}">
                      <a16:creationId xmlns:a16="http://schemas.microsoft.com/office/drawing/2014/main" id="{FFB9CE3F-7A10-46C5-8CA8-53977A0C07E5}"/>
                    </a:ext>
                  </a:extLst>
                </p:cNvPr>
                <p:cNvSpPr>
                  <a:spLocks noChangeArrowheads="1"/>
                </p:cNvSpPr>
                <p:nvPr/>
              </p:nvSpPr>
              <p:spPr bwMode="auto">
                <a:xfrm>
                  <a:off x="5883276"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55" name="îs1îďe">
                  <a:extLst>
                    <a:ext uri="{FF2B5EF4-FFF2-40B4-BE49-F238E27FC236}">
                      <a16:creationId xmlns:a16="http://schemas.microsoft.com/office/drawing/2014/main" id="{81C2455C-5C73-418E-9F04-A49852654E36}"/>
                    </a:ext>
                  </a:extLst>
                </p:cNvPr>
                <p:cNvSpPr>
                  <a:spLocks noChangeArrowheads="1"/>
                </p:cNvSpPr>
                <p:nvPr/>
              </p:nvSpPr>
              <p:spPr bwMode="auto">
                <a:xfrm>
                  <a:off x="58721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6" name="íṣlïḍè">
                  <a:extLst>
                    <a:ext uri="{FF2B5EF4-FFF2-40B4-BE49-F238E27FC236}">
                      <a16:creationId xmlns:a16="http://schemas.microsoft.com/office/drawing/2014/main" id="{A8FB5369-6974-409F-9E2C-FBAE485392E6}"/>
                    </a:ext>
                  </a:extLst>
                </p:cNvPr>
                <p:cNvSpPr>
                  <a:spLocks noChangeArrowheads="1"/>
                </p:cNvSpPr>
                <p:nvPr/>
              </p:nvSpPr>
              <p:spPr bwMode="auto">
                <a:xfrm>
                  <a:off x="521652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57" name="íSḻîḍé">
                  <a:extLst>
                    <a:ext uri="{FF2B5EF4-FFF2-40B4-BE49-F238E27FC236}">
                      <a16:creationId xmlns:a16="http://schemas.microsoft.com/office/drawing/2014/main" id="{7326686D-B1F6-48A0-B617-CC08783C0833}"/>
                    </a:ext>
                  </a:extLst>
                </p:cNvPr>
                <p:cNvSpPr>
                  <a:spLocks noChangeArrowheads="1"/>
                </p:cNvSpPr>
                <p:nvPr/>
              </p:nvSpPr>
              <p:spPr bwMode="auto">
                <a:xfrm>
                  <a:off x="5207001"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58" name="íŝľide">
                  <a:extLst>
                    <a:ext uri="{FF2B5EF4-FFF2-40B4-BE49-F238E27FC236}">
                      <a16:creationId xmlns:a16="http://schemas.microsoft.com/office/drawing/2014/main" id="{4B4CA9DC-911E-4723-BC36-85E677D36FED}"/>
                    </a:ext>
                  </a:extLst>
                </p:cNvPr>
                <p:cNvSpPr>
                  <a:spLocks noChangeArrowheads="1"/>
                </p:cNvSpPr>
                <p:nvPr/>
              </p:nvSpPr>
              <p:spPr bwMode="auto">
                <a:xfrm>
                  <a:off x="5883276"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59" name="íśḷïḍè">
                  <a:extLst>
                    <a:ext uri="{FF2B5EF4-FFF2-40B4-BE49-F238E27FC236}">
                      <a16:creationId xmlns:a16="http://schemas.microsoft.com/office/drawing/2014/main" id="{44E4E1B8-5320-4938-B9A6-542346348854}"/>
                    </a:ext>
                  </a:extLst>
                </p:cNvPr>
                <p:cNvSpPr>
                  <a:spLocks noChangeArrowheads="1"/>
                </p:cNvSpPr>
                <p:nvPr/>
              </p:nvSpPr>
              <p:spPr bwMode="auto">
                <a:xfrm>
                  <a:off x="58721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60" name="íṩ1iḍê">
                  <a:extLst>
                    <a:ext uri="{FF2B5EF4-FFF2-40B4-BE49-F238E27FC236}">
                      <a16:creationId xmlns:a16="http://schemas.microsoft.com/office/drawing/2014/main" id="{F7045151-BA02-4CAC-BCD9-5D59F7116FA8}"/>
                    </a:ext>
                  </a:extLst>
                </p:cNvPr>
                <p:cNvSpPr>
                  <a:spLocks noChangeArrowheads="1"/>
                </p:cNvSpPr>
                <p:nvPr/>
              </p:nvSpPr>
              <p:spPr bwMode="auto">
                <a:xfrm>
                  <a:off x="61896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61" name="ï$liḑe">
                  <a:extLst>
                    <a:ext uri="{FF2B5EF4-FFF2-40B4-BE49-F238E27FC236}">
                      <a16:creationId xmlns:a16="http://schemas.microsoft.com/office/drawing/2014/main" id="{3B285514-F12C-4F45-A52E-B072446D9DDE}"/>
                    </a:ext>
                  </a:extLst>
                </p:cNvPr>
                <p:cNvSpPr>
                  <a:spLocks noChangeArrowheads="1"/>
                </p:cNvSpPr>
                <p:nvPr/>
              </p:nvSpPr>
              <p:spPr bwMode="auto">
                <a:xfrm>
                  <a:off x="6180139"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62" name="ïšľíḍè">
                  <a:extLst>
                    <a:ext uri="{FF2B5EF4-FFF2-40B4-BE49-F238E27FC236}">
                      <a16:creationId xmlns:a16="http://schemas.microsoft.com/office/drawing/2014/main" id="{0797E13E-19F8-46DF-9597-D478C9B7463B}"/>
                    </a:ext>
                  </a:extLst>
                </p:cNvPr>
                <p:cNvSpPr>
                  <a:spLocks noChangeArrowheads="1"/>
                </p:cNvSpPr>
                <p:nvPr/>
              </p:nvSpPr>
              <p:spPr bwMode="auto">
                <a:xfrm>
                  <a:off x="6862764"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63" name="íṣļíḓè">
                  <a:extLst>
                    <a:ext uri="{FF2B5EF4-FFF2-40B4-BE49-F238E27FC236}">
                      <a16:creationId xmlns:a16="http://schemas.microsoft.com/office/drawing/2014/main" id="{BC5FE510-7FFD-4091-BA46-66454BF37AC7}"/>
                    </a:ext>
                  </a:extLst>
                </p:cNvPr>
                <p:cNvSpPr>
                  <a:spLocks noChangeArrowheads="1"/>
                </p:cNvSpPr>
                <p:nvPr/>
              </p:nvSpPr>
              <p:spPr bwMode="auto">
                <a:xfrm>
                  <a:off x="6853239"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30" y="0"/>
                        <a:pt x="38" y="8"/>
                        <a:pt x="38" y="19"/>
                      </a:cubicBezTo>
                      <a:cubicBezTo>
                        <a:pt x="38" y="29"/>
                        <a:pt x="30"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64" name="îṩ1iḍé">
                  <a:extLst>
                    <a:ext uri="{FF2B5EF4-FFF2-40B4-BE49-F238E27FC236}">
                      <a16:creationId xmlns:a16="http://schemas.microsoft.com/office/drawing/2014/main" id="{08B4C746-215C-4A88-BA9A-EC275C762E8D}"/>
                    </a:ext>
                  </a:extLst>
                </p:cNvPr>
                <p:cNvSpPr>
                  <a:spLocks noChangeArrowheads="1"/>
                </p:cNvSpPr>
                <p:nvPr/>
              </p:nvSpPr>
              <p:spPr bwMode="auto">
                <a:xfrm>
                  <a:off x="61896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65" name="íṥlîḍê">
                  <a:extLst>
                    <a:ext uri="{FF2B5EF4-FFF2-40B4-BE49-F238E27FC236}">
                      <a16:creationId xmlns:a16="http://schemas.microsoft.com/office/drawing/2014/main" id="{2D92375E-D20D-4E47-8DD0-1AE70D1774A6}"/>
                    </a:ext>
                  </a:extLst>
                </p:cNvPr>
                <p:cNvSpPr>
                  <a:spLocks noChangeArrowheads="1"/>
                </p:cNvSpPr>
                <p:nvPr/>
              </p:nvSpPr>
              <p:spPr bwMode="auto">
                <a:xfrm>
                  <a:off x="6180139"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66" name="íśḷïḑè">
                  <a:extLst>
                    <a:ext uri="{FF2B5EF4-FFF2-40B4-BE49-F238E27FC236}">
                      <a16:creationId xmlns:a16="http://schemas.microsoft.com/office/drawing/2014/main" id="{68A55DB9-F170-44A4-9E7C-698F2B6B2143}"/>
                    </a:ext>
                  </a:extLst>
                </p:cNvPr>
                <p:cNvSpPr>
                  <a:spLocks noChangeArrowheads="1"/>
                </p:cNvSpPr>
                <p:nvPr/>
              </p:nvSpPr>
              <p:spPr bwMode="auto">
                <a:xfrm>
                  <a:off x="6862764"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67" name="íṡlíḋe">
                  <a:extLst>
                    <a:ext uri="{FF2B5EF4-FFF2-40B4-BE49-F238E27FC236}">
                      <a16:creationId xmlns:a16="http://schemas.microsoft.com/office/drawing/2014/main" id="{C0971404-0E6C-47AE-8CB8-CCE93CF07587}"/>
                    </a:ext>
                  </a:extLst>
                </p:cNvPr>
                <p:cNvSpPr>
                  <a:spLocks noChangeArrowheads="1"/>
                </p:cNvSpPr>
                <p:nvPr/>
              </p:nvSpPr>
              <p:spPr bwMode="auto">
                <a:xfrm>
                  <a:off x="6853239"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30" y="0"/>
                        <a:pt x="38" y="9"/>
                        <a:pt x="38" y="19"/>
                      </a:cubicBezTo>
                      <a:cubicBezTo>
                        <a:pt x="38" y="29"/>
                        <a:pt x="30"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68" name="îšḻîḓê">
                  <a:extLst>
                    <a:ext uri="{FF2B5EF4-FFF2-40B4-BE49-F238E27FC236}">
                      <a16:creationId xmlns:a16="http://schemas.microsoft.com/office/drawing/2014/main" id="{82807E18-CD0D-49DF-BDFA-651C90DF8FC2}"/>
                    </a:ext>
                  </a:extLst>
                </p:cNvPr>
                <p:cNvSpPr>
                  <a:spLocks noChangeArrowheads="1"/>
                </p:cNvSpPr>
                <p:nvPr/>
              </p:nvSpPr>
              <p:spPr bwMode="auto">
                <a:xfrm>
                  <a:off x="7177089"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69" name="ïşļîḍê">
                  <a:extLst>
                    <a:ext uri="{FF2B5EF4-FFF2-40B4-BE49-F238E27FC236}">
                      <a16:creationId xmlns:a16="http://schemas.microsoft.com/office/drawing/2014/main" id="{E7C9F817-B88C-44FA-AC9A-8DEF03141AB3}"/>
                    </a:ext>
                  </a:extLst>
                </p:cNvPr>
                <p:cNvSpPr>
                  <a:spLocks noChangeArrowheads="1"/>
                </p:cNvSpPr>
                <p:nvPr/>
              </p:nvSpPr>
              <p:spPr bwMode="auto">
                <a:xfrm>
                  <a:off x="7167564" y="3519488"/>
                  <a:ext cx="95250"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8" y="37"/>
                        <a:pt x="0" y="29"/>
                        <a:pt x="0" y="19"/>
                      </a:cubicBezTo>
                      <a:cubicBezTo>
                        <a:pt x="0" y="8"/>
                        <a:pt x="8"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0" name="ïšḷîḓê">
                  <a:extLst>
                    <a:ext uri="{FF2B5EF4-FFF2-40B4-BE49-F238E27FC236}">
                      <a16:creationId xmlns:a16="http://schemas.microsoft.com/office/drawing/2014/main" id="{D4B3536B-BA57-4A79-A00B-90E4F1ADBF55}"/>
                    </a:ext>
                  </a:extLst>
                </p:cNvPr>
                <p:cNvSpPr>
                  <a:spLocks noChangeArrowheads="1"/>
                </p:cNvSpPr>
                <p:nvPr/>
              </p:nvSpPr>
              <p:spPr bwMode="auto">
                <a:xfrm>
                  <a:off x="7177089"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71" name="ï$ľíḋe">
                  <a:extLst>
                    <a:ext uri="{FF2B5EF4-FFF2-40B4-BE49-F238E27FC236}">
                      <a16:creationId xmlns:a16="http://schemas.microsoft.com/office/drawing/2014/main" id="{80EDD043-4F4B-418C-833D-4B176E647200}"/>
                    </a:ext>
                  </a:extLst>
                </p:cNvPr>
                <p:cNvSpPr>
                  <a:spLocks noChangeArrowheads="1"/>
                </p:cNvSpPr>
                <p:nvPr/>
              </p:nvSpPr>
              <p:spPr bwMode="auto">
                <a:xfrm>
                  <a:off x="7167564" y="4633913"/>
                  <a:ext cx="95250"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8" y="38"/>
                        <a:pt x="0" y="29"/>
                        <a:pt x="0" y="19"/>
                      </a:cubicBezTo>
                      <a:cubicBezTo>
                        <a:pt x="0" y="9"/>
                        <a:pt x="8"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2" name="îṡ1ídè">
                  <a:extLst>
                    <a:ext uri="{FF2B5EF4-FFF2-40B4-BE49-F238E27FC236}">
                      <a16:creationId xmlns:a16="http://schemas.microsoft.com/office/drawing/2014/main" id="{207370F2-1484-47B0-B158-84FEDFF6EC34}"/>
                    </a:ext>
                  </a:extLst>
                </p:cNvPr>
                <p:cNvSpPr>
                  <a:spLocks noChangeArrowheads="1"/>
                </p:cNvSpPr>
                <p:nvPr/>
              </p:nvSpPr>
              <p:spPr bwMode="auto">
                <a:xfrm>
                  <a:off x="4902201" y="3530600"/>
                  <a:ext cx="74613" cy="71438"/>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73" name="iślïḍé">
                  <a:extLst>
                    <a:ext uri="{FF2B5EF4-FFF2-40B4-BE49-F238E27FC236}">
                      <a16:creationId xmlns:a16="http://schemas.microsoft.com/office/drawing/2014/main" id="{1E1A324C-E083-4D36-A585-5D9E9209C2B1}"/>
                    </a:ext>
                  </a:extLst>
                </p:cNvPr>
                <p:cNvSpPr>
                  <a:spLocks noChangeArrowheads="1"/>
                </p:cNvSpPr>
                <p:nvPr/>
              </p:nvSpPr>
              <p:spPr bwMode="auto">
                <a:xfrm>
                  <a:off x="4892676" y="3519488"/>
                  <a:ext cx="93663" cy="92075"/>
                </a:xfrm>
                <a:custGeom>
                  <a:avLst/>
                  <a:gdLst>
                    <a:gd name="T0" fmla="*/ 2147483646 w 38"/>
                    <a:gd name="T1" fmla="*/ 2147483646 h 37"/>
                    <a:gd name="T2" fmla="*/ 0 w 38"/>
                    <a:gd name="T3" fmla="*/ 2147483646 h 37"/>
                    <a:gd name="T4" fmla="*/ 2147483646 w 38"/>
                    <a:gd name="T5" fmla="*/ 0 h 37"/>
                    <a:gd name="T6" fmla="*/ 2147483646 w 38"/>
                    <a:gd name="T7" fmla="*/ 2147483646 h 37"/>
                    <a:gd name="T8" fmla="*/ 2147483646 w 38"/>
                    <a:gd name="T9" fmla="*/ 2147483646 h 37"/>
                    <a:gd name="T10" fmla="*/ 2147483646 w 38"/>
                    <a:gd name="T11" fmla="*/ 2147483646 h 37"/>
                    <a:gd name="T12" fmla="*/ 2147483646 w 38"/>
                    <a:gd name="T13" fmla="*/ 2147483646 h 37"/>
                    <a:gd name="T14" fmla="*/ 2147483646 w 38"/>
                    <a:gd name="T15" fmla="*/ 2147483646 h 37"/>
                    <a:gd name="T16" fmla="*/ 2147483646 w 38"/>
                    <a:gd name="T17" fmla="*/ 2147483646 h 37"/>
                    <a:gd name="T18" fmla="*/ 2147483646 w 38"/>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7">
                      <a:moveTo>
                        <a:pt x="19" y="37"/>
                      </a:moveTo>
                      <a:cubicBezTo>
                        <a:pt x="9" y="37"/>
                        <a:pt x="0" y="29"/>
                        <a:pt x="0" y="19"/>
                      </a:cubicBezTo>
                      <a:cubicBezTo>
                        <a:pt x="0" y="8"/>
                        <a:pt x="9" y="0"/>
                        <a:pt x="19" y="0"/>
                      </a:cubicBezTo>
                      <a:cubicBezTo>
                        <a:pt x="29" y="0"/>
                        <a:pt x="38" y="8"/>
                        <a:pt x="38" y="19"/>
                      </a:cubicBezTo>
                      <a:cubicBezTo>
                        <a:pt x="38" y="29"/>
                        <a:pt x="29" y="37"/>
                        <a:pt x="19" y="37"/>
                      </a:cubicBezTo>
                      <a:close/>
                      <a:moveTo>
                        <a:pt x="19" y="8"/>
                      </a:moveTo>
                      <a:cubicBezTo>
                        <a:pt x="13" y="8"/>
                        <a:pt x="8" y="13"/>
                        <a:pt x="8" y="19"/>
                      </a:cubicBezTo>
                      <a:cubicBezTo>
                        <a:pt x="8" y="25"/>
                        <a:pt x="13" y="29"/>
                        <a:pt x="19" y="29"/>
                      </a:cubicBezTo>
                      <a:cubicBezTo>
                        <a:pt x="25" y="29"/>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4" name="ïṧḻíḓé">
                  <a:extLst>
                    <a:ext uri="{FF2B5EF4-FFF2-40B4-BE49-F238E27FC236}">
                      <a16:creationId xmlns:a16="http://schemas.microsoft.com/office/drawing/2014/main" id="{94C28D8F-F7E9-4500-9397-A412EC7A1F24}"/>
                    </a:ext>
                  </a:extLst>
                </p:cNvPr>
                <p:cNvSpPr>
                  <a:spLocks noChangeArrowheads="1"/>
                </p:cNvSpPr>
                <p:nvPr/>
              </p:nvSpPr>
              <p:spPr bwMode="auto">
                <a:xfrm>
                  <a:off x="4902201" y="4643438"/>
                  <a:ext cx="74613" cy="74613"/>
                </a:xfrm>
                <a:prstGeom prst="ellipse">
                  <a:avLst/>
                </a:pr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75" name="íṣḻïďé">
                  <a:extLst>
                    <a:ext uri="{FF2B5EF4-FFF2-40B4-BE49-F238E27FC236}">
                      <a16:creationId xmlns:a16="http://schemas.microsoft.com/office/drawing/2014/main" id="{4FCE3156-A825-4F83-86B9-A5834DABEBB0}"/>
                    </a:ext>
                  </a:extLst>
                </p:cNvPr>
                <p:cNvSpPr>
                  <a:spLocks noChangeArrowheads="1"/>
                </p:cNvSpPr>
                <p:nvPr/>
              </p:nvSpPr>
              <p:spPr bwMode="auto">
                <a:xfrm>
                  <a:off x="4892676" y="4633913"/>
                  <a:ext cx="93663" cy="95250"/>
                </a:xfrm>
                <a:custGeom>
                  <a:avLst/>
                  <a:gdLst>
                    <a:gd name="T0" fmla="*/ 2147483646 w 38"/>
                    <a:gd name="T1" fmla="*/ 2147483646 h 38"/>
                    <a:gd name="T2" fmla="*/ 0 w 38"/>
                    <a:gd name="T3" fmla="*/ 2147483646 h 38"/>
                    <a:gd name="T4" fmla="*/ 2147483646 w 38"/>
                    <a:gd name="T5" fmla="*/ 0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19" y="38"/>
                      </a:moveTo>
                      <a:cubicBezTo>
                        <a:pt x="9" y="38"/>
                        <a:pt x="0" y="29"/>
                        <a:pt x="0" y="19"/>
                      </a:cubicBezTo>
                      <a:cubicBezTo>
                        <a:pt x="0" y="9"/>
                        <a:pt x="9" y="0"/>
                        <a:pt x="19" y="0"/>
                      </a:cubicBezTo>
                      <a:cubicBezTo>
                        <a:pt x="29" y="0"/>
                        <a:pt x="38" y="9"/>
                        <a:pt x="38" y="19"/>
                      </a:cubicBezTo>
                      <a:cubicBezTo>
                        <a:pt x="38" y="29"/>
                        <a:pt x="29" y="38"/>
                        <a:pt x="19" y="38"/>
                      </a:cubicBezTo>
                      <a:close/>
                      <a:moveTo>
                        <a:pt x="19" y="8"/>
                      </a:moveTo>
                      <a:cubicBezTo>
                        <a:pt x="13" y="8"/>
                        <a:pt x="8" y="13"/>
                        <a:pt x="8" y="19"/>
                      </a:cubicBezTo>
                      <a:cubicBezTo>
                        <a:pt x="8" y="25"/>
                        <a:pt x="13" y="30"/>
                        <a:pt x="19" y="30"/>
                      </a:cubicBezTo>
                      <a:cubicBezTo>
                        <a:pt x="25" y="30"/>
                        <a:pt x="30" y="25"/>
                        <a:pt x="30" y="19"/>
                      </a:cubicBezTo>
                      <a:cubicBezTo>
                        <a:pt x="30" y="13"/>
                        <a:pt x="25" y="8"/>
                        <a:pt x="1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6" name="íŝļiḑê">
                  <a:extLst>
                    <a:ext uri="{FF2B5EF4-FFF2-40B4-BE49-F238E27FC236}">
                      <a16:creationId xmlns:a16="http://schemas.microsoft.com/office/drawing/2014/main" id="{6B81CC08-3C79-4D40-BEDB-0E3C65727577}"/>
                    </a:ext>
                  </a:extLst>
                </p:cNvPr>
                <p:cNvSpPr>
                  <a:spLocks noChangeArrowheads="1"/>
                </p:cNvSpPr>
                <p:nvPr/>
              </p:nvSpPr>
              <p:spPr bwMode="auto">
                <a:xfrm>
                  <a:off x="522605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9"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7" name="îśļïďè">
                  <a:extLst>
                    <a:ext uri="{FF2B5EF4-FFF2-40B4-BE49-F238E27FC236}">
                      <a16:creationId xmlns:a16="http://schemas.microsoft.com/office/drawing/2014/main" id="{DF342724-C931-4EC3-8F74-C6C63A6D16B3}"/>
                    </a:ext>
                  </a:extLst>
                </p:cNvPr>
                <p:cNvSpPr>
                  <a:spLocks noChangeArrowheads="1"/>
                </p:cNvSpPr>
                <p:nvPr/>
              </p:nvSpPr>
              <p:spPr bwMode="auto">
                <a:xfrm>
                  <a:off x="4911726"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8" name="îŝḷiḍe">
                  <a:extLst>
                    <a:ext uri="{FF2B5EF4-FFF2-40B4-BE49-F238E27FC236}">
                      <a16:creationId xmlns:a16="http://schemas.microsoft.com/office/drawing/2014/main" id="{F491DBDE-387C-4586-B0B2-ECF44767A0CB}"/>
                    </a:ext>
                  </a:extLst>
                </p:cNvPr>
                <p:cNvSpPr>
                  <a:spLocks noChangeArrowheads="1"/>
                </p:cNvSpPr>
                <p:nvPr/>
              </p:nvSpPr>
              <p:spPr bwMode="auto">
                <a:xfrm>
                  <a:off x="4911726"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79" name="îşľiḓê">
                  <a:extLst>
                    <a:ext uri="{FF2B5EF4-FFF2-40B4-BE49-F238E27FC236}">
                      <a16:creationId xmlns:a16="http://schemas.microsoft.com/office/drawing/2014/main" id="{222E6DF5-7252-4B07-840C-C60F2303FDA5}"/>
                    </a:ext>
                  </a:extLst>
                </p:cNvPr>
                <p:cNvSpPr>
                  <a:spLocks noChangeArrowheads="1"/>
                </p:cNvSpPr>
                <p:nvPr/>
              </p:nvSpPr>
              <p:spPr bwMode="auto">
                <a:xfrm>
                  <a:off x="522605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9"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0" name="iṩľïdé">
                  <a:extLst>
                    <a:ext uri="{FF2B5EF4-FFF2-40B4-BE49-F238E27FC236}">
                      <a16:creationId xmlns:a16="http://schemas.microsoft.com/office/drawing/2014/main" id="{7357B959-30D2-4111-9416-CC870B7EDF2F}"/>
                    </a:ext>
                  </a:extLst>
                </p:cNvPr>
                <p:cNvSpPr>
                  <a:spLocks noChangeArrowheads="1"/>
                </p:cNvSpPr>
                <p:nvPr/>
              </p:nvSpPr>
              <p:spPr bwMode="auto">
                <a:xfrm>
                  <a:off x="5892801"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6" y="36"/>
                      </a:moveTo>
                      <a:lnTo>
                        <a:pt x="0" y="29"/>
                      </a:lnTo>
                      <a:lnTo>
                        <a:pt x="28" y="0"/>
                      </a:lnTo>
                      <a:lnTo>
                        <a:pt x="36"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1" name="iṧľíḓè">
                  <a:extLst>
                    <a:ext uri="{FF2B5EF4-FFF2-40B4-BE49-F238E27FC236}">
                      <a16:creationId xmlns:a16="http://schemas.microsoft.com/office/drawing/2014/main" id="{7F4375E0-F214-4886-B615-AA3E7F00B5C5}"/>
                    </a:ext>
                  </a:extLst>
                </p:cNvPr>
                <p:cNvSpPr>
                  <a:spLocks noChangeArrowheads="1"/>
                </p:cNvSpPr>
                <p:nvPr/>
              </p:nvSpPr>
              <p:spPr bwMode="auto">
                <a:xfrm>
                  <a:off x="5892801"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6" y="34"/>
                      </a:moveTo>
                      <a:lnTo>
                        <a:pt x="0" y="28"/>
                      </a:lnTo>
                      <a:lnTo>
                        <a:pt x="28" y="0"/>
                      </a:lnTo>
                      <a:lnTo>
                        <a:pt x="36"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2" name="ïSļíḋe">
                  <a:extLst>
                    <a:ext uri="{FF2B5EF4-FFF2-40B4-BE49-F238E27FC236}">
                      <a16:creationId xmlns:a16="http://schemas.microsoft.com/office/drawing/2014/main" id="{F35B38B1-326E-476B-9C5A-13918D423006}"/>
                    </a:ext>
                  </a:extLst>
                </p:cNvPr>
                <p:cNvSpPr>
                  <a:spLocks noChangeArrowheads="1"/>
                </p:cNvSpPr>
                <p:nvPr/>
              </p:nvSpPr>
              <p:spPr bwMode="auto">
                <a:xfrm>
                  <a:off x="6199189" y="3536950"/>
                  <a:ext cx="55563" cy="57150"/>
                </a:xfrm>
                <a:custGeom>
                  <a:avLst/>
                  <a:gdLst>
                    <a:gd name="T0" fmla="*/ 2147483646 w 35"/>
                    <a:gd name="T1" fmla="*/ 2147483646 h 36"/>
                    <a:gd name="T2" fmla="*/ 0 w 35"/>
                    <a:gd name="T3" fmla="*/ 2147483646 h 36"/>
                    <a:gd name="T4" fmla="*/ 2147483646 w 35"/>
                    <a:gd name="T5" fmla="*/ 0 h 36"/>
                    <a:gd name="T6" fmla="*/ 2147483646 w 35"/>
                    <a:gd name="T7" fmla="*/ 2147483646 h 36"/>
                    <a:gd name="T8" fmla="*/ 2147483646 w 35"/>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6">
                      <a:moveTo>
                        <a:pt x="6" y="36"/>
                      </a:moveTo>
                      <a:lnTo>
                        <a:pt x="0" y="29"/>
                      </a:lnTo>
                      <a:lnTo>
                        <a:pt x="28" y="0"/>
                      </a:lnTo>
                      <a:lnTo>
                        <a:pt x="35" y="8"/>
                      </a:lnTo>
                      <a:lnTo>
                        <a:pt x="6"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3" name="ïSḻîḑe">
                  <a:extLst>
                    <a:ext uri="{FF2B5EF4-FFF2-40B4-BE49-F238E27FC236}">
                      <a16:creationId xmlns:a16="http://schemas.microsoft.com/office/drawing/2014/main" id="{7C446D9A-EA02-444C-A0A3-5C79B75F13D2}"/>
                    </a:ext>
                  </a:extLst>
                </p:cNvPr>
                <p:cNvSpPr>
                  <a:spLocks noChangeArrowheads="1"/>
                </p:cNvSpPr>
                <p:nvPr/>
              </p:nvSpPr>
              <p:spPr bwMode="auto">
                <a:xfrm>
                  <a:off x="6199189" y="4654550"/>
                  <a:ext cx="55563" cy="53975"/>
                </a:xfrm>
                <a:custGeom>
                  <a:avLst/>
                  <a:gdLst>
                    <a:gd name="T0" fmla="*/ 2147483646 w 35"/>
                    <a:gd name="T1" fmla="*/ 2147483646 h 34"/>
                    <a:gd name="T2" fmla="*/ 0 w 35"/>
                    <a:gd name="T3" fmla="*/ 2147483646 h 34"/>
                    <a:gd name="T4" fmla="*/ 2147483646 w 35"/>
                    <a:gd name="T5" fmla="*/ 0 h 34"/>
                    <a:gd name="T6" fmla="*/ 2147483646 w 35"/>
                    <a:gd name="T7" fmla="*/ 2147483646 h 34"/>
                    <a:gd name="T8" fmla="*/ 2147483646 w 35"/>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4">
                      <a:moveTo>
                        <a:pt x="6" y="34"/>
                      </a:moveTo>
                      <a:lnTo>
                        <a:pt x="0" y="28"/>
                      </a:lnTo>
                      <a:lnTo>
                        <a:pt x="28" y="0"/>
                      </a:lnTo>
                      <a:lnTo>
                        <a:pt x="35" y="6"/>
                      </a:lnTo>
                      <a:lnTo>
                        <a:pt x="6"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4" name="î$lïde">
                  <a:extLst>
                    <a:ext uri="{FF2B5EF4-FFF2-40B4-BE49-F238E27FC236}">
                      <a16:creationId xmlns:a16="http://schemas.microsoft.com/office/drawing/2014/main" id="{635B6FEF-50D8-447D-96B9-6586D99F17FC}"/>
                    </a:ext>
                  </a:extLst>
                </p:cNvPr>
                <p:cNvSpPr>
                  <a:spLocks noChangeArrowheads="1"/>
                </p:cNvSpPr>
                <p:nvPr/>
              </p:nvSpPr>
              <p:spPr bwMode="auto">
                <a:xfrm>
                  <a:off x="687387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7" y="36"/>
                      </a:moveTo>
                      <a:lnTo>
                        <a:pt x="0" y="29"/>
                      </a:lnTo>
                      <a:lnTo>
                        <a:pt x="28" y="0"/>
                      </a:lnTo>
                      <a:lnTo>
                        <a:pt x="36" y="8"/>
                      </a:lnTo>
                      <a:lnTo>
                        <a:pt x="7"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5" name="iṡḻîde">
                  <a:extLst>
                    <a:ext uri="{FF2B5EF4-FFF2-40B4-BE49-F238E27FC236}">
                      <a16:creationId xmlns:a16="http://schemas.microsoft.com/office/drawing/2014/main" id="{5446EE4D-E4A8-45DD-A2B9-1B5C52AE2E10}"/>
                    </a:ext>
                  </a:extLst>
                </p:cNvPr>
                <p:cNvSpPr>
                  <a:spLocks noChangeArrowheads="1"/>
                </p:cNvSpPr>
                <p:nvPr/>
              </p:nvSpPr>
              <p:spPr bwMode="auto">
                <a:xfrm>
                  <a:off x="687387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7" y="34"/>
                      </a:moveTo>
                      <a:lnTo>
                        <a:pt x="0" y="28"/>
                      </a:lnTo>
                      <a:lnTo>
                        <a:pt x="28" y="0"/>
                      </a:lnTo>
                      <a:lnTo>
                        <a:pt x="36" y="6"/>
                      </a:lnTo>
                      <a:lnTo>
                        <a:pt x="7"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6" name="íṧliḑe">
                  <a:extLst>
                    <a:ext uri="{FF2B5EF4-FFF2-40B4-BE49-F238E27FC236}">
                      <a16:creationId xmlns:a16="http://schemas.microsoft.com/office/drawing/2014/main" id="{410365DF-64A5-4F7A-8996-DA10B96CE572}"/>
                    </a:ext>
                  </a:extLst>
                </p:cNvPr>
                <p:cNvSpPr>
                  <a:spLocks noChangeArrowheads="1"/>
                </p:cNvSpPr>
                <p:nvPr/>
              </p:nvSpPr>
              <p:spPr bwMode="auto">
                <a:xfrm>
                  <a:off x="7185026" y="3536950"/>
                  <a:ext cx="57150" cy="57150"/>
                </a:xfrm>
                <a:custGeom>
                  <a:avLst/>
                  <a:gdLst>
                    <a:gd name="T0" fmla="*/ 2147483646 w 36"/>
                    <a:gd name="T1" fmla="*/ 2147483646 h 36"/>
                    <a:gd name="T2" fmla="*/ 0 w 36"/>
                    <a:gd name="T3" fmla="*/ 2147483646 h 36"/>
                    <a:gd name="T4" fmla="*/ 2147483646 w 36"/>
                    <a:gd name="T5" fmla="*/ 0 h 36"/>
                    <a:gd name="T6" fmla="*/ 2147483646 w 36"/>
                    <a:gd name="T7" fmla="*/ 2147483646 h 36"/>
                    <a:gd name="T8" fmla="*/ 2147483646 w 36"/>
                    <a:gd name="T9" fmla="*/ 214748364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8" y="36"/>
                      </a:moveTo>
                      <a:lnTo>
                        <a:pt x="0" y="29"/>
                      </a:lnTo>
                      <a:lnTo>
                        <a:pt x="28" y="0"/>
                      </a:lnTo>
                      <a:lnTo>
                        <a:pt x="36" y="8"/>
                      </a:lnTo>
                      <a:lnTo>
                        <a:pt x="8" y="3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7" name="ï$ḻíḋè">
                  <a:extLst>
                    <a:ext uri="{FF2B5EF4-FFF2-40B4-BE49-F238E27FC236}">
                      <a16:creationId xmlns:a16="http://schemas.microsoft.com/office/drawing/2014/main" id="{21C297D5-3F90-4FF2-9B37-1BC15C632EBA}"/>
                    </a:ext>
                  </a:extLst>
                </p:cNvPr>
                <p:cNvSpPr>
                  <a:spLocks noChangeArrowheads="1"/>
                </p:cNvSpPr>
                <p:nvPr/>
              </p:nvSpPr>
              <p:spPr bwMode="auto">
                <a:xfrm>
                  <a:off x="7185026" y="4654550"/>
                  <a:ext cx="57150" cy="53975"/>
                </a:xfrm>
                <a:custGeom>
                  <a:avLst/>
                  <a:gdLst>
                    <a:gd name="T0" fmla="*/ 2147483646 w 36"/>
                    <a:gd name="T1" fmla="*/ 2147483646 h 34"/>
                    <a:gd name="T2" fmla="*/ 0 w 36"/>
                    <a:gd name="T3" fmla="*/ 2147483646 h 34"/>
                    <a:gd name="T4" fmla="*/ 2147483646 w 36"/>
                    <a:gd name="T5" fmla="*/ 0 h 34"/>
                    <a:gd name="T6" fmla="*/ 2147483646 w 36"/>
                    <a:gd name="T7" fmla="*/ 2147483646 h 34"/>
                    <a:gd name="T8" fmla="*/ 2147483646 w 36"/>
                    <a:gd name="T9" fmla="*/ 2147483646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8" y="34"/>
                      </a:moveTo>
                      <a:lnTo>
                        <a:pt x="0" y="28"/>
                      </a:lnTo>
                      <a:lnTo>
                        <a:pt x="28" y="0"/>
                      </a:lnTo>
                      <a:lnTo>
                        <a:pt x="36" y="6"/>
                      </a:lnTo>
                      <a:lnTo>
                        <a:pt x="8" y="34"/>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8" name="í$ḷiḋé">
                  <a:extLst>
                    <a:ext uri="{FF2B5EF4-FFF2-40B4-BE49-F238E27FC236}">
                      <a16:creationId xmlns:a16="http://schemas.microsoft.com/office/drawing/2014/main" id="{311CFA19-A08C-4642-A7A2-0D5A03681BB4}"/>
                    </a:ext>
                  </a:extLst>
                </p:cNvPr>
                <p:cNvSpPr>
                  <a:spLocks noChangeArrowheads="1"/>
                </p:cNvSpPr>
                <p:nvPr/>
              </p:nvSpPr>
              <p:spPr bwMode="auto">
                <a:xfrm>
                  <a:off x="5238751" y="3654425"/>
                  <a:ext cx="506413" cy="612775"/>
                </a:xfrm>
                <a:custGeom>
                  <a:avLst/>
                  <a:gdLst>
                    <a:gd name="T0" fmla="*/ 0 w 319"/>
                    <a:gd name="T1" fmla="*/ 0 h 386"/>
                    <a:gd name="T2" fmla="*/ 0 w 319"/>
                    <a:gd name="T3" fmla="*/ 2147483646 h 386"/>
                    <a:gd name="T4" fmla="*/ 2147483646 w 319"/>
                    <a:gd name="T5" fmla="*/ 2147483646 h 386"/>
                    <a:gd name="T6" fmla="*/ 0 w 319"/>
                    <a:gd name="T7" fmla="*/ 0 h 3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9" h="386">
                      <a:moveTo>
                        <a:pt x="0" y="0"/>
                      </a:moveTo>
                      <a:lnTo>
                        <a:pt x="0" y="386"/>
                      </a:lnTo>
                      <a:lnTo>
                        <a:pt x="319" y="380"/>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89" name="ïṥḻíḋê">
                  <a:extLst>
                    <a:ext uri="{FF2B5EF4-FFF2-40B4-BE49-F238E27FC236}">
                      <a16:creationId xmlns:a16="http://schemas.microsoft.com/office/drawing/2014/main" id="{EA297AF6-966E-448A-A87A-38BDF30FA7F0}"/>
                    </a:ext>
                  </a:extLst>
                </p:cNvPr>
                <p:cNvSpPr>
                  <a:spLocks noChangeArrowheads="1"/>
                </p:cNvSpPr>
                <p:nvPr/>
              </p:nvSpPr>
              <p:spPr bwMode="auto">
                <a:xfrm>
                  <a:off x="5238751" y="3654425"/>
                  <a:ext cx="506413" cy="603250"/>
                </a:xfrm>
                <a:custGeom>
                  <a:avLst/>
                  <a:gdLst>
                    <a:gd name="T0" fmla="*/ 2147483646 w 319"/>
                    <a:gd name="T1" fmla="*/ 2147483646 h 380"/>
                    <a:gd name="T2" fmla="*/ 2147483646 w 319"/>
                    <a:gd name="T3" fmla="*/ 2147483646 h 380"/>
                    <a:gd name="T4" fmla="*/ 0 w 319"/>
                    <a:gd name="T5" fmla="*/ 0 h 380"/>
                    <a:gd name="T6" fmla="*/ 2147483646 w 319"/>
                    <a:gd name="T7" fmla="*/ 0 h 380"/>
                    <a:gd name="T8" fmla="*/ 2147483646 w 319"/>
                    <a:gd name="T9" fmla="*/ 2147483646 h 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380">
                      <a:moveTo>
                        <a:pt x="319" y="380"/>
                      </a:moveTo>
                      <a:lnTo>
                        <a:pt x="11" y="380"/>
                      </a:lnTo>
                      <a:lnTo>
                        <a:pt x="0" y="0"/>
                      </a:lnTo>
                      <a:lnTo>
                        <a:pt x="308" y="0"/>
                      </a:lnTo>
                      <a:lnTo>
                        <a:pt x="319" y="380"/>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90" name="iṡļíḋè">
                  <a:extLst>
                    <a:ext uri="{FF2B5EF4-FFF2-40B4-BE49-F238E27FC236}">
                      <a16:creationId xmlns:a16="http://schemas.microsoft.com/office/drawing/2014/main" id="{E43CF74D-6B0B-46EA-AD54-B5075A2D1FEC}"/>
                    </a:ext>
                  </a:extLst>
                </p:cNvPr>
                <p:cNvSpPr>
                  <a:spLocks noChangeArrowheads="1"/>
                </p:cNvSpPr>
                <p:nvPr/>
              </p:nvSpPr>
              <p:spPr bwMode="auto">
                <a:xfrm>
                  <a:off x="5238751" y="3654425"/>
                  <a:ext cx="488950" cy="47625"/>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1" name="ísḻîďè">
                  <a:extLst>
                    <a:ext uri="{FF2B5EF4-FFF2-40B4-BE49-F238E27FC236}">
                      <a16:creationId xmlns:a16="http://schemas.microsoft.com/office/drawing/2014/main" id="{1BF1B8DB-3AE5-40F3-9C87-81588788F58D}"/>
                    </a:ext>
                  </a:extLst>
                </p:cNvPr>
                <p:cNvSpPr>
                  <a:spLocks noChangeArrowheads="1"/>
                </p:cNvSpPr>
                <p:nvPr/>
              </p:nvSpPr>
              <p:spPr bwMode="auto">
                <a:xfrm>
                  <a:off x="5273676" y="3719513"/>
                  <a:ext cx="161925" cy="206375"/>
                </a:xfrm>
                <a:custGeom>
                  <a:avLst/>
                  <a:gdLst>
                    <a:gd name="T0" fmla="*/ 2147483646 w 102"/>
                    <a:gd name="T1" fmla="*/ 2147483646 h 130"/>
                    <a:gd name="T2" fmla="*/ 0 w 102"/>
                    <a:gd name="T3" fmla="*/ 2147483646 h 130"/>
                    <a:gd name="T4" fmla="*/ 0 w 102"/>
                    <a:gd name="T5" fmla="*/ 0 h 130"/>
                    <a:gd name="T6" fmla="*/ 2147483646 w 102"/>
                    <a:gd name="T7" fmla="*/ 0 h 130"/>
                    <a:gd name="T8" fmla="*/ 2147483646 w 102"/>
                    <a:gd name="T9" fmla="*/ 2147483646 h 130"/>
                    <a:gd name="T10" fmla="*/ 2147483646 w 102"/>
                    <a:gd name="T11" fmla="*/ 2147483646 h 130"/>
                    <a:gd name="T12" fmla="*/ 2147483646 w 102"/>
                    <a:gd name="T13" fmla="*/ 2147483646 h 130"/>
                    <a:gd name="T14" fmla="*/ 2147483646 w 102"/>
                    <a:gd name="T15" fmla="*/ 2147483646 h 130"/>
                    <a:gd name="T16" fmla="*/ 2147483646 w 102"/>
                    <a:gd name="T17" fmla="*/ 2147483646 h 130"/>
                    <a:gd name="T18" fmla="*/ 2147483646 w 102"/>
                    <a:gd name="T19" fmla="*/ 214748364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130">
                      <a:moveTo>
                        <a:pt x="102" y="130"/>
                      </a:moveTo>
                      <a:lnTo>
                        <a:pt x="0" y="130"/>
                      </a:lnTo>
                      <a:lnTo>
                        <a:pt x="0" y="0"/>
                      </a:lnTo>
                      <a:lnTo>
                        <a:pt x="102" y="0"/>
                      </a:lnTo>
                      <a:lnTo>
                        <a:pt x="102" y="130"/>
                      </a:lnTo>
                      <a:close/>
                      <a:moveTo>
                        <a:pt x="11" y="119"/>
                      </a:moveTo>
                      <a:lnTo>
                        <a:pt x="93" y="119"/>
                      </a:lnTo>
                      <a:lnTo>
                        <a:pt x="93" y="11"/>
                      </a:lnTo>
                      <a:lnTo>
                        <a:pt x="11" y="11"/>
                      </a:lnTo>
                      <a:lnTo>
                        <a:pt x="11" y="119"/>
                      </a:lnTo>
                      <a:close/>
                    </a:path>
                  </a:pathLst>
                </a:custGeom>
                <a:solidFill>
                  <a:srgbClr val="369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92" name="ïšľïḓè">
                  <a:extLst>
                    <a:ext uri="{FF2B5EF4-FFF2-40B4-BE49-F238E27FC236}">
                      <a16:creationId xmlns:a16="http://schemas.microsoft.com/office/drawing/2014/main" id="{3513BA21-4C46-490B-8C2E-87FA12D4610B}"/>
                    </a:ext>
                  </a:extLst>
                </p:cNvPr>
                <p:cNvSpPr>
                  <a:spLocks noChangeArrowheads="1"/>
                </p:cNvSpPr>
                <p:nvPr/>
              </p:nvSpPr>
              <p:spPr bwMode="auto">
                <a:xfrm>
                  <a:off x="5276851" y="4057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3" name="i$ḻïḋê">
                  <a:extLst>
                    <a:ext uri="{FF2B5EF4-FFF2-40B4-BE49-F238E27FC236}">
                      <a16:creationId xmlns:a16="http://schemas.microsoft.com/office/drawing/2014/main" id="{7536AE57-9E01-43EC-909C-7D6BED6C358C}"/>
                    </a:ext>
                  </a:extLst>
                </p:cNvPr>
                <p:cNvSpPr>
                  <a:spLocks noChangeArrowheads="1"/>
                </p:cNvSpPr>
                <p:nvPr/>
              </p:nvSpPr>
              <p:spPr bwMode="auto">
                <a:xfrm>
                  <a:off x="5276851" y="4122738"/>
                  <a:ext cx="415925"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4" name="iş1íḓé">
                  <a:extLst>
                    <a:ext uri="{FF2B5EF4-FFF2-40B4-BE49-F238E27FC236}">
                      <a16:creationId xmlns:a16="http://schemas.microsoft.com/office/drawing/2014/main" id="{F5DB02FB-14D3-4124-B554-5134755F8B50}"/>
                    </a:ext>
                  </a:extLst>
                </p:cNvPr>
                <p:cNvSpPr>
                  <a:spLocks noChangeArrowheads="1"/>
                </p:cNvSpPr>
                <p:nvPr/>
              </p:nvSpPr>
              <p:spPr bwMode="auto">
                <a:xfrm>
                  <a:off x="5276851" y="4184650"/>
                  <a:ext cx="415925" cy="238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5" name="ísľíďe">
                  <a:extLst>
                    <a:ext uri="{FF2B5EF4-FFF2-40B4-BE49-F238E27FC236}">
                      <a16:creationId xmlns:a16="http://schemas.microsoft.com/office/drawing/2014/main" id="{7C39C5D1-7483-4536-8DD4-669E5A5FE313}"/>
                    </a:ext>
                  </a:extLst>
                </p:cNvPr>
                <p:cNvSpPr>
                  <a:spLocks noChangeArrowheads="1"/>
                </p:cNvSpPr>
                <p:nvPr/>
              </p:nvSpPr>
              <p:spPr bwMode="auto">
                <a:xfrm>
                  <a:off x="5481639" y="3854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6" name="íṥḻíde">
                  <a:extLst>
                    <a:ext uri="{FF2B5EF4-FFF2-40B4-BE49-F238E27FC236}">
                      <a16:creationId xmlns:a16="http://schemas.microsoft.com/office/drawing/2014/main" id="{7517EDEB-064A-40DA-A585-6D4347E8D0DE}"/>
                    </a:ext>
                  </a:extLst>
                </p:cNvPr>
                <p:cNvSpPr>
                  <a:spLocks noChangeArrowheads="1"/>
                </p:cNvSpPr>
                <p:nvPr/>
              </p:nvSpPr>
              <p:spPr bwMode="auto">
                <a:xfrm>
                  <a:off x="5481639" y="3916363"/>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7" name="íşľíḋè">
                  <a:extLst>
                    <a:ext uri="{FF2B5EF4-FFF2-40B4-BE49-F238E27FC236}">
                      <a16:creationId xmlns:a16="http://schemas.microsoft.com/office/drawing/2014/main" id="{E1FD5E71-7D51-4DFD-A49D-8022ECFCAC51}"/>
                    </a:ext>
                  </a:extLst>
                </p:cNvPr>
                <p:cNvSpPr>
                  <a:spLocks noChangeArrowheads="1"/>
                </p:cNvSpPr>
                <p:nvPr/>
              </p:nvSpPr>
              <p:spPr bwMode="auto">
                <a:xfrm>
                  <a:off x="5276851" y="3978275"/>
                  <a:ext cx="414338"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8" name="í$ḻíde">
                  <a:extLst>
                    <a:ext uri="{FF2B5EF4-FFF2-40B4-BE49-F238E27FC236}">
                      <a16:creationId xmlns:a16="http://schemas.microsoft.com/office/drawing/2014/main" id="{33C00C0A-A912-42F8-A9CA-94661FECCF84}"/>
                    </a:ext>
                  </a:extLst>
                </p:cNvPr>
                <p:cNvSpPr>
                  <a:spLocks noChangeArrowheads="1"/>
                </p:cNvSpPr>
                <p:nvPr/>
              </p:nvSpPr>
              <p:spPr bwMode="auto">
                <a:xfrm>
                  <a:off x="5481639" y="3727450"/>
                  <a:ext cx="209550" cy="2222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199" name="ï$1îde">
                  <a:extLst>
                    <a:ext uri="{FF2B5EF4-FFF2-40B4-BE49-F238E27FC236}">
                      <a16:creationId xmlns:a16="http://schemas.microsoft.com/office/drawing/2014/main" id="{CFAD32E3-9625-42FB-9C33-71C0131CB1AB}"/>
                    </a:ext>
                  </a:extLst>
                </p:cNvPr>
                <p:cNvSpPr>
                  <a:spLocks noChangeArrowheads="1"/>
                </p:cNvSpPr>
                <p:nvPr/>
              </p:nvSpPr>
              <p:spPr bwMode="auto">
                <a:xfrm>
                  <a:off x="5481639" y="3790950"/>
                  <a:ext cx="2095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0" name="ísľíḋé">
                  <a:extLst>
                    <a:ext uri="{FF2B5EF4-FFF2-40B4-BE49-F238E27FC236}">
                      <a16:creationId xmlns:a16="http://schemas.microsoft.com/office/drawing/2014/main" id="{4AC7ADA3-3E53-4708-925F-9B3D3CBCE873}"/>
                    </a:ext>
                  </a:extLst>
                </p:cNvPr>
                <p:cNvSpPr>
                  <a:spLocks noChangeArrowheads="1"/>
                </p:cNvSpPr>
                <p:nvPr/>
              </p:nvSpPr>
              <p:spPr bwMode="auto">
                <a:xfrm>
                  <a:off x="6197601" y="4289425"/>
                  <a:ext cx="344488" cy="2428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1" name="ïṣḻíḋe">
                  <a:extLst>
                    <a:ext uri="{FF2B5EF4-FFF2-40B4-BE49-F238E27FC236}">
                      <a16:creationId xmlns:a16="http://schemas.microsoft.com/office/drawing/2014/main" id="{0A73B2A3-D47E-44C8-969D-43C22723FE41}"/>
                    </a:ext>
                  </a:extLst>
                </p:cNvPr>
                <p:cNvSpPr>
                  <a:spLocks noChangeArrowheads="1"/>
                </p:cNvSpPr>
                <p:nvPr/>
              </p:nvSpPr>
              <p:spPr bwMode="auto">
                <a:xfrm>
                  <a:off x="6197601" y="4524375"/>
                  <a:ext cx="53975"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2" name="íŝ1ïḑè">
                  <a:extLst>
                    <a:ext uri="{FF2B5EF4-FFF2-40B4-BE49-F238E27FC236}">
                      <a16:creationId xmlns:a16="http://schemas.microsoft.com/office/drawing/2014/main" id="{7B054467-ED42-4108-A06F-920287FEDDC4}"/>
                    </a:ext>
                  </a:extLst>
                </p:cNvPr>
                <p:cNvSpPr>
                  <a:spLocks noChangeArrowheads="1"/>
                </p:cNvSpPr>
                <p:nvPr/>
              </p:nvSpPr>
              <p:spPr bwMode="auto">
                <a:xfrm>
                  <a:off x="626903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3" name="îšḷïďé">
                  <a:extLst>
                    <a:ext uri="{FF2B5EF4-FFF2-40B4-BE49-F238E27FC236}">
                      <a16:creationId xmlns:a16="http://schemas.microsoft.com/office/drawing/2014/main" id="{D9240CDF-A964-4BBB-9B0B-961F831352E9}"/>
                    </a:ext>
                  </a:extLst>
                </p:cNvPr>
                <p:cNvSpPr>
                  <a:spLocks noChangeArrowheads="1"/>
                </p:cNvSpPr>
                <p:nvPr/>
              </p:nvSpPr>
              <p:spPr bwMode="auto">
                <a:xfrm>
                  <a:off x="6338889" y="4524375"/>
                  <a:ext cx="55563"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4" name="îš1íḍé">
                  <a:extLst>
                    <a:ext uri="{FF2B5EF4-FFF2-40B4-BE49-F238E27FC236}">
                      <a16:creationId xmlns:a16="http://schemas.microsoft.com/office/drawing/2014/main" id="{60928F2F-0F42-4B1D-A929-4E7E5B3785A1}"/>
                    </a:ext>
                  </a:extLst>
                </p:cNvPr>
                <p:cNvSpPr>
                  <a:spLocks noChangeArrowheads="1"/>
                </p:cNvSpPr>
                <p:nvPr/>
              </p:nvSpPr>
              <p:spPr bwMode="auto">
                <a:xfrm>
                  <a:off x="6486526" y="4532313"/>
                  <a:ext cx="61913" cy="57150"/>
                </a:xfrm>
                <a:custGeom>
                  <a:avLst/>
                  <a:gdLst>
                    <a:gd name="T0" fmla="*/ 0 w 39"/>
                    <a:gd name="T1" fmla="*/ 0 h 36"/>
                    <a:gd name="T2" fmla="*/ 2147483646 w 39"/>
                    <a:gd name="T3" fmla="*/ 2147483646 h 36"/>
                    <a:gd name="T4" fmla="*/ 2147483646 w 39"/>
                    <a:gd name="T5" fmla="*/ 2147483646 h 36"/>
                    <a:gd name="T6" fmla="*/ 2147483646 w 39"/>
                    <a:gd name="T7" fmla="*/ 2147483646 h 36"/>
                    <a:gd name="T8" fmla="*/ 0 w 39"/>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6">
                      <a:moveTo>
                        <a:pt x="0" y="0"/>
                      </a:moveTo>
                      <a:lnTo>
                        <a:pt x="3" y="36"/>
                      </a:lnTo>
                      <a:lnTo>
                        <a:pt x="39" y="36"/>
                      </a:lnTo>
                      <a:lnTo>
                        <a:pt x="35" y="25"/>
                      </a:lnTo>
                      <a:lnTo>
                        <a:pt x="0" y="0"/>
                      </a:lnTo>
                      <a:close/>
                    </a:path>
                  </a:pathLst>
                </a:custGeom>
                <a:solidFill>
                  <a:srgbClr val="C9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05" name="iŝľîḋe">
                  <a:extLst>
                    <a:ext uri="{FF2B5EF4-FFF2-40B4-BE49-F238E27FC236}">
                      <a16:creationId xmlns:a16="http://schemas.microsoft.com/office/drawing/2014/main" id="{F986F950-B2AF-4525-9B31-E86EB53C0591}"/>
                    </a:ext>
                  </a:extLst>
                </p:cNvPr>
                <p:cNvSpPr>
                  <a:spLocks noChangeArrowheads="1"/>
                </p:cNvSpPr>
                <p:nvPr/>
              </p:nvSpPr>
              <p:spPr bwMode="auto">
                <a:xfrm>
                  <a:off x="6408739" y="4524375"/>
                  <a:ext cx="57150" cy="65088"/>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6" name="ïşḷîḍé">
                  <a:extLst>
                    <a:ext uri="{FF2B5EF4-FFF2-40B4-BE49-F238E27FC236}">
                      <a16:creationId xmlns:a16="http://schemas.microsoft.com/office/drawing/2014/main" id="{290CCC7E-E55D-4932-99E6-5A9ECFF60ADE}"/>
                    </a:ext>
                  </a:extLst>
                </p:cNvPr>
                <p:cNvSpPr>
                  <a:spLocks noChangeArrowheads="1"/>
                </p:cNvSpPr>
                <p:nvPr/>
              </p:nvSpPr>
              <p:spPr bwMode="auto">
                <a:xfrm>
                  <a:off x="6483351" y="4524375"/>
                  <a:ext cx="87313" cy="57150"/>
                </a:xfrm>
                <a:custGeom>
                  <a:avLst/>
                  <a:gdLst>
                    <a:gd name="T0" fmla="*/ 2147483646 w 55"/>
                    <a:gd name="T1" fmla="*/ 2147483646 h 36"/>
                    <a:gd name="T2" fmla="*/ 0 w 55"/>
                    <a:gd name="T3" fmla="*/ 0 h 36"/>
                    <a:gd name="T4" fmla="*/ 2147483646 w 55"/>
                    <a:gd name="T5" fmla="*/ 2147483646 h 36"/>
                    <a:gd name="T6" fmla="*/ 2147483646 w 55"/>
                    <a:gd name="T7" fmla="*/ 2147483646 h 36"/>
                    <a:gd name="T8" fmla="*/ 2147483646 w 55"/>
                    <a:gd name="T9" fmla="*/ 2147483646 h 36"/>
                    <a:gd name="T10" fmla="*/ 2147483646 w 55"/>
                    <a:gd name="T11" fmla="*/ 2147483646 h 36"/>
                    <a:gd name="T12" fmla="*/ 2147483646 w 55"/>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6">
                      <a:moveTo>
                        <a:pt x="37" y="5"/>
                      </a:moveTo>
                      <a:lnTo>
                        <a:pt x="0" y="0"/>
                      </a:lnTo>
                      <a:lnTo>
                        <a:pt x="7" y="20"/>
                      </a:lnTo>
                      <a:lnTo>
                        <a:pt x="22" y="36"/>
                      </a:lnTo>
                      <a:lnTo>
                        <a:pt x="55" y="33"/>
                      </a:lnTo>
                      <a:lnTo>
                        <a:pt x="41" y="17"/>
                      </a:lnTo>
                      <a:lnTo>
                        <a:pt x="37" y="5"/>
                      </a:lnTo>
                      <a:close/>
                    </a:path>
                  </a:pathLst>
                </a:custGeom>
                <a:solidFill>
                  <a:srgbClr val="86CB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07" name="íSḻîďè">
                  <a:extLst>
                    <a:ext uri="{FF2B5EF4-FFF2-40B4-BE49-F238E27FC236}">
                      <a16:creationId xmlns:a16="http://schemas.microsoft.com/office/drawing/2014/main" id="{C8221296-6502-4CAC-A1A0-B47531A8B00A}"/>
                    </a:ext>
                  </a:extLst>
                </p:cNvPr>
                <p:cNvSpPr>
                  <a:spLocks noChangeArrowheads="1"/>
                </p:cNvSpPr>
                <p:nvPr/>
              </p:nvSpPr>
              <p:spPr bwMode="auto">
                <a:xfrm>
                  <a:off x="6269039" y="4314825"/>
                  <a:ext cx="196850" cy="2063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8" name="i$ļïdè">
                  <a:extLst>
                    <a:ext uri="{FF2B5EF4-FFF2-40B4-BE49-F238E27FC236}">
                      <a16:creationId xmlns:a16="http://schemas.microsoft.com/office/drawing/2014/main" id="{12E5B76A-1A9E-47E0-888F-CBFDE4213228}"/>
                    </a:ext>
                  </a:extLst>
                </p:cNvPr>
                <p:cNvSpPr>
                  <a:spLocks noChangeArrowheads="1"/>
                </p:cNvSpPr>
                <p:nvPr/>
              </p:nvSpPr>
              <p:spPr bwMode="auto">
                <a:xfrm>
                  <a:off x="6238876" y="4376738"/>
                  <a:ext cx="260350" cy="15875"/>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09" name="îṩ1ïḓè">
                  <a:extLst>
                    <a:ext uri="{FF2B5EF4-FFF2-40B4-BE49-F238E27FC236}">
                      <a16:creationId xmlns:a16="http://schemas.microsoft.com/office/drawing/2014/main" id="{63C967C9-9154-45B9-95AD-4656BB3E8C67}"/>
                    </a:ext>
                  </a:extLst>
                </p:cNvPr>
                <p:cNvSpPr>
                  <a:spLocks noChangeArrowheads="1"/>
                </p:cNvSpPr>
                <p:nvPr/>
              </p:nvSpPr>
              <p:spPr bwMode="auto">
                <a:xfrm>
                  <a:off x="6238876" y="4422775"/>
                  <a:ext cx="260350" cy="14288"/>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10" name="îṥlíḋé">
                  <a:extLst>
                    <a:ext uri="{FF2B5EF4-FFF2-40B4-BE49-F238E27FC236}">
                      <a16:creationId xmlns:a16="http://schemas.microsoft.com/office/drawing/2014/main" id="{380912FF-541B-4BF3-93BD-0F3F8AE0501A}"/>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1" name="ïŝļiďé">
                  <a:extLst>
                    <a:ext uri="{FF2B5EF4-FFF2-40B4-BE49-F238E27FC236}">
                      <a16:creationId xmlns:a16="http://schemas.microsoft.com/office/drawing/2014/main" id="{01B929EA-20FE-4576-9E52-FB36BB075647}"/>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2" name="îşľiḍê">
                  <a:extLst>
                    <a:ext uri="{FF2B5EF4-FFF2-40B4-BE49-F238E27FC236}">
                      <a16:creationId xmlns:a16="http://schemas.microsoft.com/office/drawing/2014/main" id="{3CE2150B-44AB-4D92-AA52-2FBBBDA1BA5E}"/>
                    </a:ext>
                  </a:extLst>
                </p:cNvPr>
                <p:cNvSpPr>
                  <a:spLocks noChangeArrowheads="1"/>
                </p:cNvSpPr>
                <p:nvPr/>
              </p:nvSpPr>
              <p:spPr bwMode="auto">
                <a:xfrm>
                  <a:off x="3524251" y="4616450"/>
                  <a:ext cx="614363" cy="889000"/>
                </a:xfrm>
                <a:custGeom>
                  <a:avLst/>
                  <a:gdLst>
                    <a:gd name="T0" fmla="*/ 2147483646 w 246"/>
                    <a:gd name="T1" fmla="*/ 2147483646 h 357"/>
                    <a:gd name="T2" fmla="*/ 2147483646 w 246"/>
                    <a:gd name="T3" fmla="*/ 2147483646 h 357"/>
                    <a:gd name="T4" fmla="*/ 0 w 246"/>
                    <a:gd name="T5" fmla="*/ 2147483646 h 357"/>
                    <a:gd name="T6" fmla="*/ 0 w 246"/>
                    <a:gd name="T7" fmla="*/ 0 h 357"/>
                    <a:gd name="T8" fmla="*/ 2147483646 w 246"/>
                    <a:gd name="T9" fmla="*/ 0 h 357"/>
                    <a:gd name="T10" fmla="*/ 2147483646 w 246"/>
                    <a:gd name="T11" fmla="*/ 2147483646 h 357"/>
                    <a:gd name="T12" fmla="*/ 2147483646 w 246"/>
                    <a:gd name="T13" fmla="*/ 2147483646 h 3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357">
                      <a:moveTo>
                        <a:pt x="212" y="357"/>
                      </a:moveTo>
                      <a:cubicBezTo>
                        <a:pt x="34" y="357"/>
                        <a:pt x="34" y="357"/>
                        <a:pt x="34" y="357"/>
                      </a:cubicBezTo>
                      <a:cubicBezTo>
                        <a:pt x="15" y="357"/>
                        <a:pt x="0" y="342"/>
                        <a:pt x="0" y="323"/>
                      </a:cubicBezTo>
                      <a:cubicBezTo>
                        <a:pt x="0" y="0"/>
                        <a:pt x="0" y="0"/>
                        <a:pt x="0" y="0"/>
                      </a:cubicBezTo>
                      <a:cubicBezTo>
                        <a:pt x="246" y="0"/>
                        <a:pt x="246" y="0"/>
                        <a:pt x="246" y="0"/>
                      </a:cubicBezTo>
                      <a:cubicBezTo>
                        <a:pt x="246" y="323"/>
                        <a:pt x="246" y="323"/>
                        <a:pt x="246" y="323"/>
                      </a:cubicBezTo>
                      <a:cubicBezTo>
                        <a:pt x="246" y="342"/>
                        <a:pt x="231" y="357"/>
                        <a:pt x="212" y="357"/>
                      </a:cubicBezTo>
                    </a:path>
                  </a:pathLst>
                </a:custGeom>
                <a:solidFill>
                  <a:srgbClr val="A1DD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3" name="îşḻîḍe">
                  <a:extLst>
                    <a:ext uri="{FF2B5EF4-FFF2-40B4-BE49-F238E27FC236}">
                      <a16:creationId xmlns:a16="http://schemas.microsoft.com/office/drawing/2014/main" id="{392C1D16-5E86-49F5-BFB3-E4F607F5D3F8}"/>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4" name="iśļiḋé">
                  <a:extLst>
                    <a:ext uri="{FF2B5EF4-FFF2-40B4-BE49-F238E27FC236}">
                      <a16:creationId xmlns:a16="http://schemas.microsoft.com/office/drawing/2014/main" id="{73A21278-CFEC-41E9-AE0B-7AC04FAED48D}"/>
                    </a:ext>
                  </a:extLst>
                </p:cNvPr>
                <p:cNvSpPr>
                  <a:spLocks noChangeArrowheads="1"/>
                </p:cNvSpPr>
                <p:nvPr/>
              </p:nvSpPr>
              <p:spPr bwMode="auto">
                <a:xfrm>
                  <a:off x="3602039" y="4668838"/>
                  <a:ext cx="461963" cy="727075"/>
                </a:xfrm>
                <a:custGeom>
                  <a:avLst/>
                  <a:gdLst>
                    <a:gd name="T0" fmla="*/ 2147483646 w 185"/>
                    <a:gd name="T1" fmla="*/ 2147483646 h 292"/>
                    <a:gd name="T2" fmla="*/ 2147483646 w 185"/>
                    <a:gd name="T3" fmla="*/ 2147483646 h 292"/>
                    <a:gd name="T4" fmla="*/ 0 w 185"/>
                    <a:gd name="T5" fmla="*/ 2147483646 h 292"/>
                    <a:gd name="T6" fmla="*/ 0 w 185"/>
                    <a:gd name="T7" fmla="*/ 0 h 292"/>
                    <a:gd name="T8" fmla="*/ 2147483646 w 185"/>
                    <a:gd name="T9" fmla="*/ 0 h 292"/>
                    <a:gd name="T10" fmla="*/ 2147483646 w 185"/>
                    <a:gd name="T11" fmla="*/ 2147483646 h 292"/>
                    <a:gd name="T12" fmla="*/ 2147483646 w 185"/>
                    <a:gd name="T13" fmla="*/ 2147483646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 h="292">
                      <a:moveTo>
                        <a:pt x="150" y="292"/>
                      </a:moveTo>
                      <a:cubicBezTo>
                        <a:pt x="34" y="292"/>
                        <a:pt x="34" y="292"/>
                        <a:pt x="34" y="292"/>
                      </a:cubicBezTo>
                      <a:cubicBezTo>
                        <a:pt x="15" y="292"/>
                        <a:pt x="0" y="276"/>
                        <a:pt x="0" y="258"/>
                      </a:cubicBezTo>
                      <a:cubicBezTo>
                        <a:pt x="0" y="0"/>
                        <a:pt x="0" y="0"/>
                        <a:pt x="0" y="0"/>
                      </a:cubicBezTo>
                      <a:cubicBezTo>
                        <a:pt x="185" y="0"/>
                        <a:pt x="185" y="0"/>
                        <a:pt x="185" y="0"/>
                      </a:cubicBezTo>
                      <a:cubicBezTo>
                        <a:pt x="185" y="258"/>
                        <a:pt x="185" y="258"/>
                        <a:pt x="185" y="258"/>
                      </a:cubicBezTo>
                      <a:cubicBezTo>
                        <a:pt x="185" y="276"/>
                        <a:pt x="169" y="292"/>
                        <a:pt x="150" y="292"/>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5" name="ïš1íďê">
                  <a:extLst>
                    <a:ext uri="{FF2B5EF4-FFF2-40B4-BE49-F238E27FC236}">
                      <a16:creationId xmlns:a16="http://schemas.microsoft.com/office/drawing/2014/main" id="{206C0CC7-C0F4-43A5-9854-F7D3DEB88D73}"/>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close/>
                      <a:moveTo>
                        <a:pt x="374" y="0"/>
                      </a:moveTo>
                      <a:lnTo>
                        <a:pt x="333" y="0"/>
                      </a:lnTo>
                      <a:lnTo>
                        <a:pt x="333" y="25"/>
                      </a:lnTo>
                      <a:lnTo>
                        <a:pt x="374" y="25"/>
                      </a:lnTo>
                      <a:lnTo>
                        <a:pt x="374" y="0"/>
                      </a:lnTo>
                      <a:close/>
                    </a:path>
                  </a:pathLst>
                </a:custGeom>
                <a:solidFill>
                  <a:srgbClr val="91D1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6" name="ísḷíďè">
                  <a:extLst>
                    <a:ext uri="{FF2B5EF4-FFF2-40B4-BE49-F238E27FC236}">
                      <a16:creationId xmlns:a16="http://schemas.microsoft.com/office/drawing/2014/main" id="{5ACA619F-D383-4062-8AF2-C55680794294}"/>
                    </a:ext>
                  </a:extLst>
                </p:cNvPr>
                <p:cNvSpPr>
                  <a:spLocks noChangeArrowheads="1"/>
                </p:cNvSpPr>
                <p:nvPr/>
              </p:nvSpPr>
              <p:spPr bwMode="auto">
                <a:xfrm>
                  <a:off x="3535364" y="4678363"/>
                  <a:ext cx="593725" cy="39688"/>
                </a:xfrm>
                <a:custGeom>
                  <a:avLst/>
                  <a:gdLst>
                    <a:gd name="T0" fmla="*/ 2147483646 w 374"/>
                    <a:gd name="T1" fmla="*/ 0 h 25"/>
                    <a:gd name="T2" fmla="*/ 0 w 374"/>
                    <a:gd name="T3" fmla="*/ 0 h 25"/>
                    <a:gd name="T4" fmla="*/ 0 w 374"/>
                    <a:gd name="T5" fmla="*/ 2147483646 h 25"/>
                    <a:gd name="T6" fmla="*/ 2147483646 w 374"/>
                    <a:gd name="T7" fmla="*/ 2147483646 h 25"/>
                    <a:gd name="T8" fmla="*/ 2147483646 w 374"/>
                    <a:gd name="T9" fmla="*/ 0 h 25"/>
                    <a:gd name="T10" fmla="*/ 2147483646 w 374"/>
                    <a:gd name="T11" fmla="*/ 0 h 25"/>
                    <a:gd name="T12" fmla="*/ 2147483646 w 374"/>
                    <a:gd name="T13" fmla="*/ 0 h 25"/>
                    <a:gd name="T14" fmla="*/ 2147483646 w 374"/>
                    <a:gd name="T15" fmla="*/ 2147483646 h 25"/>
                    <a:gd name="T16" fmla="*/ 2147483646 w 374"/>
                    <a:gd name="T17" fmla="*/ 2147483646 h 25"/>
                    <a:gd name="T18" fmla="*/ 2147483646 w 37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4" h="25">
                      <a:moveTo>
                        <a:pt x="42" y="0"/>
                      </a:moveTo>
                      <a:lnTo>
                        <a:pt x="0" y="0"/>
                      </a:lnTo>
                      <a:lnTo>
                        <a:pt x="0" y="25"/>
                      </a:lnTo>
                      <a:lnTo>
                        <a:pt x="42" y="25"/>
                      </a:lnTo>
                      <a:lnTo>
                        <a:pt x="42" y="0"/>
                      </a:lnTo>
                      <a:moveTo>
                        <a:pt x="374" y="0"/>
                      </a:moveTo>
                      <a:lnTo>
                        <a:pt x="333" y="0"/>
                      </a:lnTo>
                      <a:lnTo>
                        <a:pt x="333" y="25"/>
                      </a:lnTo>
                      <a:lnTo>
                        <a:pt x="374" y="25"/>
                      </a:lnTo>
                      <a:lnTo>
                        <a:pt x="3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17" name="ïSlïḋe">
                  <a:extLst>
                    <a:ext uri="{FF2B5EF4-FFF2-40B4-BE49-F238E27FC236}">
                      <a16:creationId xmlns:a16="http://schemas.microsoft.com/office/drawing/2014/main" id="{531105DF-1B69-4EE1-A113-6278D5816879}"/>
                    </a:ext>
                  </a:extLst>
                </p:cNvPr>
                <p:cNvSpPr>
                  <a:spLocks noChangeArrowheads="1"/>
                </p:cNvSpPr>
                <p:nvPr/>
              </p:nvSpPr>
              <p:spPr bwMode="auto">
                <a:xfrm>
                  <a:off x="3602038" y="4678363"/>
                  <a:ext cx="461963" cy="39688"/>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18" name="ïṩ1iḋê">
                  <a:extLst>
                    <a:ext uri="{FF2B5EF4-FFF2-40B4-BE49-F238E27FC236}">
                      <a16:creationId xmlns:a16="http://schemas.microsoft.com/office/drawing/2014/main" id="{9D1FAE01-867D-4FDA-A1CF-942F24D0D6B3}"/>
                    </a:ext>
                  </a:extLst>
                </p:cNvPr>
                <p:cNvSpPr>
                  <a:spLocks noChangeArrowheads="1"/>
                </p:cNvSpPr>
                <p:nvPr/>
              </p:nvSpPr>
              <p:spPr bwMode="auto">
                <a:xfrm>
                  <a:off x="3602038" y="4678363"/>
                  <a:ext cx="461963"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19" name="ísliḋê">
                  <a:extLst>
                    <a:ext uri="{FF2B5EF4-FFF2-40B4-BE49-F238E27FC236}">
                      <a16:creationId xmlns:a16="http://schemas.microsoft.com/office/drawing/2014/main" id="{0DFE40BE-A661-43E6-92CB-B3BAF4CE5BFC}"/>
                    </a:ext>
                  </a:extLst>
                </p:cNvPr>
                <p:cNvSpPr>
                  <a:spLocks noChangeArrowheads="1"/>
                </p:cNvSpPr>
                <p:nvPr/>
              </p:nvSpPr>
              <p:spPr bwMode="auto">
                <a:xfrm>
                  <a:off x="3514726" y="4606925"/>
                  <a:ext cx="633413" cy="909638"/>
                </a:xfrm>
                <a:custGeom>
                  <a:avLst/>
                  <a:gdLst>
                    <a:gd name="T0" fmla="*/ 2147483646 w 254"/>
                    <a:gd name="T1" fmla="*/ 2147483646 h 365"/>
                    <a:gd name="T2" fmla="*/ 2147483646 w 254"/>
                    <a:gd name="T3" fmla="*/ 2147483646 h 365"/>
                    <a:gd name="T4" fmla="*/ 0 w 254"/>
                    <a:gd name="T5" fmla="*/ 2147483646 h 365"/>
                    <a:gd name="T6" fmla="*/ 0 w 254"/>
                    <a:gd name="T7" fmla="*/ 0 h 365"/>
                    <a:gd name="T8" fmla="*/ 2147483646 w 254"/>
                    <a:gd name="T9" fmla="*/ 0 h 365"/>
                    <a:gd name="T10" fmla="*/ 2147483646 w 254"/>
                    <a:gd name="T11" fmla="*/ 2147483646 h 365"/>
                    <a:gd name="T12" fmla="*/ 2147483646 w 254"/>
                    <a:gd name="T13" fmla="*/ 2147483646 h 365"/>
                    <a:gd name="T14" fmla="*/ 2147483646 w 254"/>
                    <a:gd name="T15" fmla="*/ 2147483646 h 365"/>
                    <a:gd name="T16" fmla="*/ 2147483646 w 254"/>
                    <a:gd name="T17" fmla="*/ 2147483646 h 365"/>
                    <a:gd name="T18" fmla="*/ 2147483646 w 254"/>
                    <a:gd name="T19" fmla="*/ 2147483646 h 365"/>
                    <a:gd name="T20" fmla="*/ 2147483646 w 254"/>
                    <a:gd name="T21" fmla="*/ 2147483646 h 365"/>
                    <a:gd name="T22" fmla="*/ 2147483646 w 254"/>
                    <a:gd name="T23" fmla="*/ 2147483646 h 365"/>
                    <a:gd name="T24" fmla="*/ 2147483646 w 254"/>
                    <a:gd name="T25" fmla="*/ 2147483646 h 365"/>
                    <a:gd name="T26" fmla="*/ 2147483646 w 254"/>
                    <a:gd name="T27" fmla="*/ 2147483646 h 3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 h="365">
                      <a:moveTo>
                        <a:pt x="216" y="365"/>
                      </a:moveTo>
                      <a:cubicBezTo>
                        <a:pt x="38" y="365"/>
                        <a:pt x="38" y="365"/>
                        <a:pt x="38" y="365"/>
                      </a:cubicBezTo>
                      <a:cubicBezTo>
                        <a:pt x="17" y="365"/>
                        <a:pt x="0" y="348"/>
                        <a:pt x="0" y="327"/>
                      </a:cubicBezTo>
                      <a:cubicBezTo>
                        <a:pt x="0" y="0"/>
                        <a:pt x="0" y="0"/>
                        <a:pt x="0" y="0"/>
                      </a:cubicBezTo>
                      <a:cubicBezTo>
                        <a:pt x="254" y="0"/>
                        <a:pt x="254" y="0"/>
                        <a:pt x="254" y="0"/>
                      </a:cubicBezTo>
                      <a:cubicBezTo>
                        <a:pt x="254" y="327"/>
                        <a:pt x="254" y="327"/>
                        <a:pt x="254" y="327"/>
                      </a:cubicBezTo>
                      <a:cubicBezTo>
                        <a:pt x="254" y="348"/>
                        <a:pt x="237" y="365"/>
                        <a:pt x="216" y="365"/>
                      </a:cubicBezTo>
                      <a:moveTo>
                        <a:pt x="8" y="8"/>
                      </a:moveTo>
                      <a:cubicBezTo>
                        <a:pt x="8" y="327"/>
                        <a:pt x="8" y="327"/>
                        <a:pt x="8" y="327"/>
                      </a:cubicBezTo>
                      <a:cubicBezTo>
                        <a:pt x="8" y="343"/>
                        <a:pt x="22" y="357"/>
                        <a:pt x="38" y="357"/>
                      </a:cubicBezTo>
                      <a:cubicBezTo>
                        <a:pt x="216" y="357"/>
                        <a:pt x="216" y="357"/>
                        <a:pt x="216" y="357"/>
                      </a:cubicBezTo>
                      <a:cubicBezTo>
                        <a:pt x="233" y="357"/>
                        <a:pt x="246" y="343"/>
                        <a:pt x="246" y="327"/>
                      </a:cubicBezTo>
                      <a:cubicBezTo>
                        <a:pt x="246" y="8"/>
                        <a:pt x="246" y="8"/>
                        <a:pt x="246" y="8"/>
                      </a:cubicBezTo>
                      <a:cubicBezTo>
                        <a:pt x="8" y="8"/>
                        <a:pt x="8" y="8"/>
                        <a:pt x="8"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0" name="iṧľïde">
                  <a:extLst>
                    <a:ext uri="{FF2B5EF4-FFF2-40B4-BE49-F238E27FC236}">
                      <a16:creationId xmlns:a16="http://schemas.microsoft.com/office/drawing/2014/main" id="{A52D004F-E50C-4A21-933B-43839BCC5B1D}"/>
                    </a:ext>
                  </a:extLst>
                </p:cNvPr>
                <p:cNvSpPr>
                  <a:spLocks noChangeArrowheads="1"/>
                </p:cNvSpPr>
                <p:nvPr/>
              </p:nvSpPr>
              <p:spPr bwMode="auto">
                <a:xfrm>
                  <a:off x="3489326" y="4545013"/>
                  <a:ext cx="674688" cy="123825"/>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21" name="î$1îḓè">
                  <a:extLst>
                    <a:ext uri="{FF2B5EF4-FFF2-40B4-BE49-F238E27FC236}">
                      <a16:creationId xmlns:a16="http://schemas.microsoft.com/office/drawing/2014/main" id="{2EB245DA-12CD-4BB2-A94D-49F491F26947}"/>
                    </a:ext>
                  </a:extLst>
                </p:cNvPr>
                <p:cNvSpPr>
                  <a:spLocks noChangeArrowheads="1"/>
                </p:cNvSpPr>
                <p:nvPr/>
              </p:nvSpPr>
              <p:spPr bwMode="auto">
                <a:xfrm>
                  <a:off x="3489326" y="4545013"/>
                  <a:ext cx="6746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22" name="iśḻîḓè">
                  <a:extLst>
                    <a:ext uri="{FF2B5EF4-FFF2-40B4-BE49-F238E27FC236}">
                      <a16:creationId xmlns:a16="http://schemas.microsoft.com/office/drawing/2014/main" id="{059EEC50-77D7-47AD-87F1-233A764BA369}"/>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3" name="ï$1ídê">
                  <a:extLst>
                    <a:ext uri="{FF2B5EF4-FFF2-40B4-BE49-F238E27FC236}">
                      <a16:creationId xmlns:a16="http://schemas.microsoft.com/office/drawing/2014/main" id="{28DA6F5E-8C7A-4849-B262-5D05DE8C022C}"/>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moveTo>
                        <a:pt x="13" y="79"/>
                      </a:moveTo>
                      <a:lnTo>
                        <a:pt x="424" y="79"/>
                      </a:lnTo>
                      <a:lnTo>
                        <a:pt x="424" y="13"/>
                      </a:lnTo>
                      <a:lnTo>
                        <a:pt x="13" y="13"/>
                      </a:lnTo>
                      <a:lnTo>
                        <a:pt x="13"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4" name="îŝļíďê">
                  <a:extLst>
                    <a:ext uri="{FF2B5EF4-FFF2-40B4-BE49-F238E27FC236}">
                      <a16:creationId xmlns:a16="http://schemas.microsoft.com/office/drawing/2014/main" id="{125CB4C9-5AD2-4B23-9AD2-008D24321D12}"/>
                    </a:ext>
                  </a:extLst>
                </p:cNvPr>
                <p:cNvSpPr>
                  <a:spLocks noChangeArrowheads="1"/>
                </p:cNvSpPr>
                <p:nvPr/>
              </p:nvSpPr>
              <p:spPr bwMode="auto">
                <a:xfrm>
                  <a:off x="3500438" y="4621213"/>
                  <a:ext cx="652463" cy="38100"/>
                </a:xfrm>
                <a:prstGeom prst="rect">
                  <a:avLst/>
                </a:prstGeom>
                <a:solidFill>
                  <a:srgbClr val="A1D6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25" name="îśḻïḋe">
                  <a:extLst>
                    <a:ext uri="{FF2B5EF4-FFF2-40B4-BE49-F238E27FC236}">
                      <a16:creationId xmlns:a16="http://schemas.microsoft.com/office/drawing/2014/main" id="{BE301C82-1081-46E3-BB01-E28E616EDC9E}"/>
                    </a:ext>
                  </a:extLst>
                </p:cNvPr>
                <p:cNvSpPr>
                  <a:spLocks noChangeArrowheads="1"/>
                </p:cNvSpPr>
                <p:nvPr/>
              </p:nvSpPr>
              <p:spPr bwMode="auto">
                <a:xfrm>
                  <a:off x="3500438" y="4621213"/>
                  <a:ext cx="6524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26" name="ïSḻiḋê">
                  <a:extLst>
                    <a:ext uri="{FF2B5EF4-FFF2-40B4-BE49-F238E27FC236}">
                      <a16:creationId xmlns:a16="http://schemas.microsoft.com/office/drawing/2014/main" id="{B054B1E0-1FA8-4DEA-BF50-6A1F80C1E071}"/>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close/>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7" name="iṡḷîdê">
                  <a:extLst>
                    <a:ext uri="{FF2B5EF4-FFF2-40B4-BE49-F238E27FC236}">
                      <a16:creationId xmlns:a16="http://schemas.microsoft.com/office/drawing/2014/main" id="{B108BF47-B038-474E-80B1-736062250100}"/>
                    </a:ext>
                  </a:extLst>
                </p:cNvPr>
                <p:cNvSpPr>
                  <a:spLocks noChangeArrowheads="1"/>
                </p:cNvSpPr>
                <p:nvPr/>
              </p:nvSpPr>
              <p:spPr bwMode="auto">
                <a:xfrm>
                  <a:off x="3489326" y="4621213"/>
                  <a:ext cx="674688" cy="44450"/>
                </a:xfrm>
                <a:custGeom>
                  <a:avLst/>
                  <a:gdLst>
                    <a:gd name="T0" fmla="*/ 2147483646 w 425"/>
                    <a:gd name="T1" fmla="*/ 0 h 28"/>
                    <a:gd name="T2" fmla="*/ 2147483646 w 425"/>
                    <a:gd name="T3" fmla="*/ 0 h 28"/>
                    <a:gd name="T4" fmla="*/ 2147483646 w 425"/>
                    <a:gd name="T5" fmla="*/ 2147483646 h 28"/>
                    <a:gd name="T6" fmla="*/ 2147483646 w 425"/>
                    <a:gd name="T7" fmla="*/ 2147483646 h 28"/>
                    <a:gd name="T8" fmla="*/ 2147483646 w 425"/>
                    <a:gd name="T9" fmla="*/ 0 h 28"/>
                    <a:gd name="T10" fmla="*/ 0 w 425"/>
                    <a:gd name="T11" fmla="*/ 0 h 28"/>
                    <a:gd name="T12" fmla="*/ 0 w 425"/>
                    <a:gd name="T13" fmla="*/ 2147483646 h 28"/>
                    <a:gd name="T14" fmla="*/ 2147483646 w 425"/>
                    <a:gd name="T15" fmla="*/ 2147483646 h 28"/>
                    <a:gd name="T16" fmla="*/ 2147483646 w 425"/>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8">
                      <a:moveTo>
                        <a:pt x="425" y="0"/>
                      </a:moveTo>
                      <a:lnTo>
                        <a:pt x="418" y="0"/>
                      </a:lnTo>
                      <a:lnTo>
                        <a:pt x="418" y="24"/>
                      </a:lnTo>
                      <a:lnTo>
                        <a:pt x="7" y="24"/>
                      </a:lnTo>
                      <a:lnTo>
                        <a:pt x="7" y="0"/>
                      </a:lnTo>
                      <a:lnTo>
                        <a:pt x="0" y="0"/>
                      </a:lnTo>
                      <a:lnTo>
                        <a:pt x="0" y="28"/>
                      </a:lnTo>
                      <a:lnTo>
                        <a:pt x="425" y="28"/>
                      </a:lnTo>
                      <a:lnTo>
                        <a:pt x="4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8" name="ïṧľïdê">
                  <a:extLst>
                    <a:ext uri="{FF2B5EF4-FFF2-40B4-BE49-F238E27FC236}">
                      <a16:creationId xmlns:a16="http://schemas.microsoft.com/office/drawing/2014/main" id="{481449D8-74AC-41FF-B9BA-17EA5BBD33D8}"/>
                    </a:ext>
                  </a:extLst>
                </p:cNvPr>
                <p:cNvSpPr>
                  <a:spLocks noChangeArrowheads="1"/>
                </p:cNvSpPr>
                <p:nvPr/>
              </p:nvSpPr>
              <p:spPr bwMode="auto">
                <a:xfrm>
                  <a:off x="3622676" y="4257675"/>
                  <a:ext cx="407988" cy="204788"/>
                </a:xfrm>
                <a:custGeom>
                  <a:avLst/>
                  <a:gdLst>
                    <a:gd name="T0" fmla="*/ 2147483646 w 164"/>
                    <a:gd name="T1" fmla="*/ 2147483646 h 82"/>
                    <a:gd name="T2" fmla="*/ 2147483646 w 164"/>
                    <a:gd name="T3" fmla="*/ 2147483646 h 82"/>
                    <a:gd name="T4" fmla="*/ 2147483646 w 164"/>
                    <a:gd name="T5" fmla="*/ 2147483646 h 82"/>
                    <a:gd name="T6" fmla="*/ 0 w 164"/>
                    <a:gd name="T7" fmla="*/ 2147483646 h 82"/>
                    <a:gd name="T8" fmla="*/ 2147483646 w 164"/>
                    <a:gd name="T9" fmla="*/ 0 h 82"/>
                    <a:gd name="T10" fmla="*/ 2147483646 w 164"/>
                    <a:gd name="T11" fmla="*/ 0 h 82"/>
                    <a:gd name="T12" fmla="*/ 2147483646 w 164"/>
                    <a:gd name="T13" fmla="*/ 2147483646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82">
                      <a:moveTo>
                        <a:pt x="164" y="27"/>
                      </a:moveTo>
                      <a:cubicBezTo>
                        <a:pt x="163" y="58"/>
                        <a:pt x="138" y="82"/>
                        <a:pt x="107" y="82"/>
                      </a:cubicBezTo>
                      <a:cubicBezTo>
                        <a:pt x="57" y="82"/>
                        <a:pt x="57" y="82"/>
                        <a:pt x="57" y="82"/>
                      </a:cubicBezTo>
                      <a:cubicBezTo>
                        <a:pt x="26" y="82"/>
                        <a:pt x="1" y="58"/>
                        <a:pt x="0" y="27"/>
                      </a:cubicBezTo>
                      <a:cubicBezTo>
                        <a:pt x="20" y="10"/>
                        <a:pt x="45" y="0"/>
                        <a:pt x="73" y="0"/>
                      </a:cubicBezTo>
                      <a:cubicBezTo>
                        <a:pt x="91" y="0"/>
                        <a:pt x="91" y="0"/>
                        <a:pt x="91" y="0"/>
                      </a:cubicBezTo>
                      <a:cubicBezTo>
                        <a:pt x="118" y="0"/>
                        <a:pt x="144" y="10"/>
                        <a:pt x="164" y="27"/>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29" name="ïṥļîḋè">
                  <a:extLst>
                    <a:ext uri="{FF2B5EF4-FFF2-40B4-BE49-F238E27FC236}">
                      <a16:creationId xmlns:a16="http://schemas.microsoft.com/office/drawing/2014/main" id="{641BCF9C-D1B4-422D-8BB2-A6205C0B125C}"/>
                    </a:ext>
                  </a:extLst>
                </p:cNvPr>
                <p:cNvSpPr>
                  <a:spLocks noChangeArrowheads="1"/>
                </p:cNvSpPr>
                <p:nvPr/>
              </p:nvSpPr>
              <p:spPr bwMode="auto">
                <a:xfrm>
                  <a:off x="3611563" y="4248150"/>
                  <a:ext cx="430213" cy="223838"/>
                </a:xfrm>
                <a:custGeom>
                  <a:avLst/>
                  <a:gdLst>
                    <a:gd name="T0" fmla="*/ 2147483646 w 172"/>
                    <a:gd name="T1" fmla="*/ 2147483646 h 90"/>
                    <a:gd name="T2" fmla="*/ 2147483646 w 172"/>
                    <a:gd name="T3" fmla="*/ 2147483646 h 90"/>
                    <a:gd name="T4" fmla="*/ 0 w 172"/>
                    <a:gd name="T5" fmla="*/ 2147483646 h 90"/>
                    <a:gd name="T6" fmla="*/ 0 w 172"/>
                    <a:gd name="T7" fmla="*/ 2147483646 h 90"/>
                    <a:gd name="T8" fmla="*/ 2147483646 w 172"/>
                    <a:gd name="T9" fmla="*/ 2147483646 h 90"/>
                    <a:gd name="T10" fmla="*/ 2147483646 w 172"/>
                    <a:gd name="T11" fmla="*/ 0 h 90"/>
                    <a:gd name="T12" fmla="*/ 2147483646 w 172"/>
                    <a:gd name="T13" fmla="*/ 0 h 90"/>
                    <a:gd name="T14" fmla="*/ 2147483646 w 172"/>
                    <a:gd name="T15" fmla="*/ 2147483646 h 90"/>
                    <a:gd name="T16" fmla="*/ 2147483646 w 172"/>
                    <a:gd name="T17" fmla="*/ 2147483646 h 90"/>
                    <a:gd name="T18" fmla="*/ 2147483646 w 172"/>
                    <a:gd name="T19" fmla="*/ 2147483646 h 90"/>
                    <a:gd name="T20" fmla="*/ 2147483646 w 172"/>
                    <a:gd name="T21" fmla="*/ 2147483646 h 90"/>
                    <a:gd name="T22" fmla="*/ 2147483646 w 172"/>
                    <a:gd name="T23" fmla="*/ 2147483646 h 90"/>
                    <a:gd name="T24" fmla="*/ 2147483646 w 172"/>
                    <a:gd name="T25" fmla="*/ 2147483646 h 90"/>
                    <a:gd name="T26" fmla="*/ 2147483646 w 172"/>
                    <a:gd name="T27" fmla="*/ 2147483646 h 90"/>
                    <a:gd name="T28" fmla="*/ 2147483646 w 172"/>
                    <a:gd name="T29" fmla="*/ 2147483646 h 90"/>
                    <a:gd name="T30" fmla="*/ 2147483646 w 172"/>
                    <a:gd name="T31" fmla="*/ 2147483646 h 90"/>
                    <a:gd name="T32" fmla="*/ 2147483646 w 172"/>
                    <a:gd name="T33" fmla="*/ 2147483646 h 90"/>
                    <a:gd name="T34" fmla="*/ 2147483646 w 172"/>
                    <a:gd name="T35" fmla="*/ 214748364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90">
                      <a:moveTo>
                        <a:pt x="111" y="90"/>
                      </a:moveTo>
                      <a:cubicBezTo>
                        <a:pt x="61" y="90"/>
                        <a:pt x="61" y="90"/>
                        <a:pt x="61" y="90"/>
                      </a:cubicBezTo>
                      <a:cubicBezTo>
                        <a:pt x="28" y="90"/>
                        <a:pt x="1" y="64"/>
                        <a:pt x="0" y="31"/>
                      </a:cubicBezTo>
                      <a:cubicBezTo>
                        <a:pt x="0" y="29"/>
                        <a:pt x="0" y="29"/>
                        <a:pt x="0" y="29"/>
                      </a:cubicBezTo>
                      <a:cubicBezTo>
                        <a:pt x="1" y="28"/>
                        <a:pt x="1" y="28"/>
                        <a:pt x="1" y="28"/>
                      </a:cubicBezTo>
                      <a:cubicBezTo>
                        <a:pt x="22" y="10"/>
                        <a:pt x="49" y="0"/>
                        <a:pt x="77" y="0"/>
                      </a:cubicBezTo>
                      <a:cubicBezTo>
                        <a:pt x="95" y="0"/>
                        <a:pt x="95" y="0"/>
                        <a:pt x="95" y="0"/>
                      </a:cubicBezTo>
                      <a:cubicBezTo>
                        <a:pt x="122" y="0"/>
                        <a:pt x="149" y="10"/>
                        <a:pt x="170" y="28"/>
                      </a:cubicBezTo>
                      <a:cubicBezTo>
                        <a:pt x="172" y="29"/>
                        <a:pt x="172" y="29"/>
                        <a:pt x="172" y="29"/>
                      </a:cubicBezTo>
                      <a:cubicBezTo>
                        <a:pt x="172" y="31"/>
                        <a:pt x="172" y="31"/>
                        <a:pt x="172" y="31"/>
                      </a:cubicBezTo>
                      <a:cubicBezTo>
                        <a:pt x="171" y="64"/>
                        <a:pt x="144" y="90"/>
                        <a:pt x="111" y="90"/>
                      </a:cubicBezTo>
                      <a:close/>
                      <a:moveTo>
                        <a:pt x="8" y="33"/>
                      </a:moveTo>
                      <a:cubicBezTo>
                        <a:pt x="10" y="61"/>
                        <a:pt x="33" y="82"/>
                        <a:pt x="61" y="82"/>
                      </a:cubicBezTo>
                      <a:cubicBezTo>
                        <a:pt x="111" y="82"/>
                        <a:pt x="111" y="82"/>
                        <a:pt x="111" y="82"/>
                      </a:cubicBezTo>
                      <a:cubicBezTo>
                        <a:pt x="139" y="82"/>
                        <a:pt x="162" y="61"/>
                        <a:pt x="164" y="33"/>
                      </a:cubicBezTo>
                      <a:cubicBezTo>
                        <a:pt x="144" y="17"/>
                        <a:pt x="120" y="8"/>
                        <a:pt x="95" y="8"/>
                      </a:cubicBezTo>
                      <a:cubicBezTo>
                        <a:pt x="77" y="8"/>
                        <a:pt x="77" y="8"/>
                        <a:pt x="77" y="8"/>
                      </a:cubicBezTo>
                      <a:cubicBezTo>
                        <a:pt x="52" y="8"/>
                        <a:pt x="27" y="17"/>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0" name="í$líďè">
                  <a:extLst>
                    <a:ext uri="{FF2B5EF4-FFF2-40B4-BE49-F238E27FC236}">
                      <a16:creationId xmlns:a16="http://schemas.microsoft.com/office/drawing/2014/main" id="{7FD4707A-20CF-4D8E-9F08-EAC89A7CA0C0}"/>
                    </a:ext>
                  </a:extLst>
                </p:cNvPr>
                <p:cNvSpPr>
                  <a:spLocks noChangeArrowheads="1"/>
                </p:cNvSpPr>
                <p:nvPr/>
              </p:nvSpPr>
              <p:spPr bwMode="auto">
                <a:xfrm>
                  <a:off x="3706813" y="4860925"/>
                  <a:ext cx="125413" cy="122238"/>
                </a:xfrm>
                <a:custGeom>
                  <a:avLst/>
                  <a:gdLst>
                    <a:gd name="T0" fmla="*/ 2147483646 w 50"/>
                    <a:gd name="T1" fmla="*/ 2147483646 h 49"/>
                    <a:gd name="T2" fmla="*/ 0 w 50"/>
                    <a:gd name="T3" fmla="*/ 2147483646 h 49"/>
                    <a:gd name="T4" fmla="*/ 2147483646 w 50"/>
                    <a:gd name="T5" fmla="*/ 0 h 49"/>
                    <a:gd name="T6" fmla="*/ 2147483646 w 50"/>
                    <a:gd name="T7" fmla="*/ 2147483646 h 49"/>
                    <a:gd name="T8" fmla="*/ 2147483646 w 50"/>
                    <a:gd name="T9" fmla="*/ 2147483646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9">
                      <a:moveTo>
                        <a:pt x="31" y="49"/>
                      </a:moveTo>
                      <a:cubicBezTo>
                        <a:pt x="0" y="31"/>
                        <a:pt x="0" y="31"/>
                        <a:pt x="0" y="31"/>
                      </a:cubicBezTo>
                      <a:cubicBezTo>
                        <a:pt x="0" y="31"/>
                        <a:pt x="17" y="0"/>
                        <a:pt x="28" y="0"/>
                      </a:cubicBezTo>
                      <a:cubicBezTo>
                        <a:pt x="50" y="18"/>
                        <a:pt x="50" y="18"/>
                        <a:pt x="50" y="18"/>
                      </a:cubicBezTo>
                      <a:lnTo>
                        <a:pt x="3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1" name="íś1ïďé">
                  <a:extLst>
                    <a:ext uri="{FF2B5EF4-FFF2-40B4-BE49-F238E27FC236}">
                      <a16:creationId xmlns:a16="http://schemas.microsoft.com/office/drawing/2014/main" id="{1EE5C0EA-51BA-47BD-ADB1-0274DA3605BA}"/>
                    </a:ext>
                  </a:extLst>
                </p:cNvPr>
                <p:cNvSpPr>
                  <a:spLocks noChangeArrowheads="1"/>
                </p:cNvSpPr>
                <p:nvPr/>
              </p:nvSpPr>
              <p:spPr bwMode="auto">
                <a:xfrm>
                  <a:off x="3697288" y="4852988"/>
                  <a:ext cx="144463" cy="139700"/>
                </a:xfrm>
                <a:custGeom>
                  <a:avLst/>
                  <a:gdLst>
                    <a:gd name="T0" fmla="*/ 2147483646 w 58"/>
                    <a:gd name="T1" fmla="*/ 2147483646 h 56"/>
                    <a:gd name="T2" fmla="*/ 0 w 58"/>
                    <a:gd name="T3" fmla="*/ 2147483646 h 56"/>
                    <a:gd name="T4" fmla="*/ 2147483646 w 58"/>
                    <a:gd name="T5" fmla="*/ 2147483646 h 56"/>
                    <a:gd name="T6" fmla="*/ 2147483646 w 58"/>
                    <a:gd name="T7" fmla="*/ 0 h 56"/>
                    <a:gd name="T8" fmla="*/ 2147483646 w 58"/>
                    <a:gd name="T9" fmla="*/ 0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56">
                      <a:moveTo>
                        <a:pt x="36" y="56"/>
                      </a:moveTo>
                      <a:cubicBezTo>
                        <a:pt x="0" y="35"/>
                        <a:pt x="0" y="35"/>
                        <a:pt x="0" y="35"/>
                      </a:cubicBezTo>
                      <a:cubicBezTo>
                        <a:pt x="1" y="33"/>
                        <a:pt x="1" y="33"/>
                        <a:pt x="1" y="33"/>
                      </a:cubicBezTo>
                      <a:cubicBezTo>
                        <a:pt x="4" y="27"/>
                        <a:pt x="20" y="0"/>
                        <a:pt x="32" y="0"/>
                      </a:cubicBezTo>
                      <a:cubicBezTo>
                        <a:pt x="34" y="0"/>
                        <a:pt x="34" y="0"/>
                        <a:pt x="34" y="0"/>
                      </a:cubicBezTo>
                      <a:cubicBezTo>
                        <a:pt x="58" y="20"/>
                        <a:pt x="58" y="20"/>
                        <a:pt x="58" y="20"/>
                      </a:cubicBezTo>
                      <a:lnTo>
                        <a:pt x="36" y="56"/>
                      </a:lnTo>
                      <a:close/>
                      <a:moveTo>
                        <a:pt x="8" y="33"/>
                      </a:moveTo>
                      <a:cubicBezTo>
                        <a:pt x="34" y="48"/>
                        <a:pt x="34" y="48"/>
                        <a:pt x="34" y="48"/>
                      </a:cubicBezTo>
                      <a:cubicBezTo>
                        <a:pt x="50" y="21"/>
                        <a:pt x="50" y="21"/>
                        <a:pt x="50" y="21"/>
                      </a:cubicBezTo>
                      <a:cubicBezTo>
                        <a:pt x="32" y="6"/>
                        <a:pt x="32" y="6"/>
                        <a:pt x="32" y="6"/>
                      </a:cubicBezTo>
                      <a:cubicBezTo>
                        <a:pt x="25" y="7"/>
                        <a:pt x="14" y="21"/>
                        <a:pt x="8" y="33"/>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2" name="íšḻiḍé">
                  <a:extLst>
                    <a:ext uri="{FF2B5EF4-FFF2-40B4-BE49-F238E27FC236}">
                      <a16:creationId xmlns:a16="http://schemas.microsoft.com/office/drawing/2014/main" id="{CDCD5EF8-E8CA-4293-AF59-96F3196E71A4}"/>
                    </a:ext>
                  </a:extLst>
                </p:cNvPr>
                <p:cNvSpPr>
                  <a:spLocks noChangeArrowheads="1"/>
                </p:cNvSpPr>
                <p:nvPr/>
              </p:nvSpPr>
              <p:spPr bwMode="auto">
                <a:xfrm>
                  <a:off x="3776663" y="4860925"/>
                  <a:ext cx="174625" cy="122238"/>
                </a:xfrm>
                <a:custGeom>
                  <a:avLst/>
                  <a:gdLst>
                    <a:gd name="T0" fmla="*/ 2147483646 w 70"/>
                    <a:gd name="T1" fmla="*/ 2147483646 h 49"/>
                    <a:gd name="T2" fmla="*/ 2147483646 w 70"/>
                    <a:gd name="T3" fmla="*/ 2147483646 h 49"/>
                    <a:gd name="T4" fmla="*/ 2147483646 w 70"/>
                    <a:gd name="T5" fmla="*/ 2147483646 h 49"/>
                    <a:gd name="T6" fmla="*/ 2147483646 w 70"/>
                    <a:gd name="T7" fmla="*/ 2147483646 h 49"/>
                    <a:gd name="T8" fmla="*/ 0 w 70"/>
                    <a:gd name="T9" fmla="*/ 0 h 49"/>
                    <a:gd name="T10" fmla="*/ 2147483646 w 70"/>
                    <a:gd name="T11" fmla="*/ 0 h 49"/>
                    <a:gd name="T12" fmla="*/ 2147483646 w 70"/>
                    <a:gd name="T13" fmla="*/ 2147483646 h 49"/>
                    <a:gd name="T14" fmla="*/ 2147483646 w 70"/>
                    <a:gd name="T15" fmla="*/ 2147483646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9">
                      <a:moveTo>
                        <a:pt x="70" y="20"/>
                      </a:moveTo>
                      <a:cubicBezTo>
                        <a:pt x="53" y="49"/>
                        <a:pt x="53" y="49"/>
                        <a:pt x="53" y="49"/>
                      </a:cubicBezTo>
                      <a:cubicBezTo>
                        <a:pt x="20" y="43"/>
                        <a:pt x="20" y="43"/>
                        <a:pt x="20" y="43"/>
                      </a:cubicBezTo>
                      <a:cubicBezTo>
                        <a:pt x="30" y="38"/>
                        <a:pt x="30" y="38"/>
                        <a:pt x="30" y="38"/>
                      </a:cubicBezTo>
                      <a:cubicBezTo>
                        <a:pt x="30" y="38"/>
                        <a:pt x="24" y="16"/>
                        <a:pt x="0" y="0"/>
                      </a:cubicBezTo>
                      <a:cubicBezTo>
                        <a:pt x="45" y="0"/>
                        <a:pt x="45" y="0"/>
                        <a:pt x="45" y="0"/>
                      </a:cubicBezTo>
                      <a:cubicBezTo>
                        <a:pt x="45" y="0"/>
                        <a:pt x="55" y="8"/>
                        <a:pt x="60" y="24"/>
                      </a:cubicBezTo>
                      <a:lnTo>
                        <a:pt x="7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3" name="išļîḍe">
                  <a:extLst>
                    <a:ext uri="{FF2B5EF4-FFF2-40B4-BE49-F238E27FC236}">
                      <a16:creationId xmlns:a16="http://schemas.microsoft.com/office/drawing/2014/main" id="{5F74A99A-CC18-44FD-98D5-A85D553C2C64}"/>
                    </a:ext>
                  </a:extLst>
                </p:cNvPr>
                <p:cNvSpPr>
                  <a:spLocks noChangeArrowheads="1"/>
                </p:cNvSpPr>
                <p:nvPr/>
              </p:nvSpPr>
              <p:spPr bwMode="auto">
                <a:xfrm>
                  <a:off x="3768726" y="4852988"/>
                  <a:ext cx="190500" cy="138113"/>
                </a:xfrm>
                <a:custGeom>
                  <a:avLst/>
                  <a:gdLst>
                    <a:gd name="T0" fmla="*/ 2147483646 w 76"/>
                    <a:gd name="T1" fmla="*/ 2147483646 h 55"/>
                    <a:gd name="T2" fmla="*/ 2147483646 w 76"/>
                    <a:gd name="T3" fmla="*/ 2147483646 h 55"/>
                    <a:gd name="T4" fmla="*/ 2147483646 w 76"/>
                    <a:gd name="T5" fmla="*/ 2147483646 h 55"/>
                    <a:gd name="T6" fmla="*/ 2147483646 w 76"/>
                    <a:gd name="T7" fmla="*/ 2147483646 h 55"/>
                    <a:gd name="T8" fmla="*/ 2147483646 w 76"/>
                    <a:gd name="T9" fmla="*/ 2147483646 h 55"/>
                    <a:gd name="T10" fmla="*/ 2147483646 w 76"/>
                    <a:gd name="T11" fmla="*/ 2147483646 h 55"/>
                    <a:gd name="T12" fmla="*/ 2147483646 w 76"/>
                    <a:gd name="T13" fmla="*/ 2147483646 h 55"/>
                    <a:gd name="T14" fmla="*/ 2147483646 w 76"/>
                    <a:gd name="T15" fmla="*/ 2147483646 h 55"/>
                    <a:gd name="T16" fmla="*/ 2147483646 w 76"/>
                    <a:gd name="T17" fmla="*/ 0 h 55"/>
                    <a:gd name="T18" fmla="*/ 2147483646 w 76"/>
                    <a:gd name="T19" fmla="*/ 0 h 55"/>
                    <a:gd name="T20" fmla="*/ 2147483646 w 76"/>
                    <a:gd name="T21" fmla="*/ 0 h 55"/>
                    <a:gd name="T22" fmla="*/ 2147483646 w 76"/>
                    <a:gd name="T23" fmla="*/ 2147483646 h 55"/>
                    <a:gd name="T24" fmla="*/ 2147483646 w 76"/>
                    <a:gd name="T25" fmla="*/ 2147483646 h 55"/>
                    <a:gd name="T26" fmla="*/ 2147483646 w 76"/>
                    <a:gd name="T27" fmla="*/ 2147483646 h 55"/>
                    <a:gd name="T28" fmla="*/ 2147483646 w 76"/>
                    <a:gd name="T29" fmla="*/ 2147483646 h 55"/>
                    <a:gd name="T30" fmla="*/ 2147483646 w 76"/>
                    <a:gd name="T31" fmla="*/ 2147483646 h 55"/>
                    <a:gd name="T32" fmla="*/ 2147483646 w 76"/>
                    <a:gd name="T33" fmla="*/ 2147483646 h 55"/>
                    <a:gd name="T34" fmla="*/ 2147483646 w 76"/>
                    <a:gd name="T35" fmla="*/ 2147483646 h 55"/>
                    <a:gd name="T36" fmla="*/ 2147483646 w 76"/>
                    <a:gd name="T37" fmla="*/ 2147483646 h 55"/>
                    <a:gd name="T38" fmla="*/ 2147483646 w 76"/>
                    <a:gd name="T39" fmla="*/ 2147483646 h 55"/>
                    <a:gd name="T40" fmla="*/ 2147483646 w 76"/>
                    <a:gd name="T41" fmla="*/ 2147483646 h 55"/>
                    <a:gd name="T42" fmla="*/ 2147483646 w 76"/>
                    <a:gd name="T43" fmla="*/ 2147483646 h 55"/>
                    <a:gd name="T44" fmla="*/ 2147483646 w 76"/>
                    <a:gd name="T45" fmla="*/ 2147483646 h 55"/>
                    <a:gd name="T46" fmla="*/ 2147483646 w 76"/>
                    <a:gd name="T47" fmla="*/ 2147483646 h 55"/>
                    <a:gd name="T48" fmla="*/ 2147483646 w 76"/>
                    <a:gd name="T49" fmla="*/ 2147483646 h 55"/>
                    <a:gd name="T50" fmla="*/ 2147483646 w 76"/>
                    <a:gd name="T51" fmla="*/ 2147483646 h 55"/>
                    <a:gd name="T52" fmla="*/ 2147483646 w 76"/>
                    <a:gd name="T53" fmla="*/ 2147483646 h 55"/>
                    <a:gd name="T54" fmla="*/ 2147483646 w 76"/>
                    <a:gd name="T55" fmla="*/ 2147483646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55">
                      <a:moveTo>
                        <a:pt x="56" y="55"/>
                      </a:moveTo>
                      <a:cubicBezTo>
                        <a:pt x="56" y="55"/>
                        <a:pt x="56" y="55"/>
                        <a:pt x="56" y="55"/>
                      </a:cubicBezTo>
                      <a:cubicBezTo>
                        <a:pt x="22" y="49"/>
                        <a:pt x="22" y="49"/>
                        <a:pt x="22" y="49"/>
                      </a:cubicBezTo>
                      <a:cubicBezTo>
                        <a:pt x="21" y="49"/>
                        <a:pt x="20" y="48"/>
                        <a:pt x="20" y="46"/>
                      </a:cubicBezTo>
                      <a:cubicBezTo>
                        <a:pt x="20" y="45"/>
                        <a:pt x="20" y="44"/>
                        <a:pt x="22" y="43"/>
                      </a:cubicBezTo>
                      <a:cubicBezTo>
                        <a:pt x="30" y="40"/>
                        <a:pt x="30" y="40"/>
                        <a:pt x="30" y="40"/>
                      </a:cubicBezTo>
                      <a:cubicBezTo>
                        <a:pt x="27" y="33"/>
                        <a:pt x="20" y="17"/>
                        <a:pt x="2" y="5"/>
                      </a:cubicBezTo>
                      <a:cubicBezTo>
                        <a:pt x="1" y="4"/>
                        <a:pt x="0" y="3"/>
                        <a:pt x="1" y="2"/>
                      </a:cubicBezTo>
                      <a:cubicBezTo>
                        <a:pt x="1" y="1"/>
                        <a:pt x="2" y="0"/>
                        <a:pt x="3" y="0"/>
                      </a:cubicBezTo>
                      <a:cubicBezTo>
                        <a:pt x="48" y="0"/>
                        <a:pt x="48" y="0"/>
                        <a:pt x="48" y="0"/>
                      </a:cubicBezTo>
                      <a:cubicBezTo>
                        <a:pt x="49" y="0"/>
                        <a:pt x="49" y="0"/>
                        <a:pt x="50" y="0"/>
                      </a:cubicBezTo>
                      <a:cubicBezTo>
                        <a:pt x="50" y="1"/>
                        <a:pt x="59" y="8"/>
                        <a:pt x="65" y="23"/>
                      </a:cubicBezTo>
                      <a:cubicBezTo>
                        <a:pt x="72" y="20"/>
                        <a:pt x="72" y="20"/>
                        <a:pt x="72" y="20"/>
                      </a:cubicBezTo>
                      <a:cubicBezTo>
                        <a:pt x="73" y="19"/>
                        <a:pt x="75" y="20"/>
                        <a:pt x="75" y="21"/>
                      </a:cubicBezTo>
                      <a:cubicBezTo>
                        <a:pt x="76" y="22"/>
                        <a:pt x="76" y="23"/>
                        <a:pt x="76" y="24"/>
                      </a:cubicBezTo>
                      <a:cubicBezTo>
                        <a:pt x="59" y="54"/>
                        <a:pt x="59" y="54"/>
                        <a:pt x="59" y="54"/>
                      </a:cubicBezTo>
                      <a:cubicBezTo>
                        <a:pt x="58" y="54"/>
                        <a:pt x="57" y="55"/>
                        <a:pt x="56" y="55"/>
                      </a:cubicBezTo>
                      <a:close/>
                      <a:moveTo>
                        <a:pt x="33" y="45"/>
                      </a:moveTo>
                      <a:cubicBezTo>
                        <a:pt x="55" y="49"/>
                        <a:pt x="55" y="49"/>
                        <a:pt x="55" y="49"/>
                      </a:cubicBezTo>
                      <a:cubicBezTo>
                        <a:pt x="66" y="29"/>
                        <a:pt x="66" y="29"/>
                        <a:pt x="66" y="29"/>
                      </a:cubicBezTo>
                      <a:cubicBezTo>
                        <a:pt x="64" y="30"/>
                        <a:pt x="64" y="30"/>
                        <a:pt x="64" y="30"/>
                      </a:cubicBezTo>
                      <a:cubicBezTo>
                        <a:pt x="64" y="30"/>
                        <a:pt x="63" y="30"/>
                        <a:pt x="62" y="30"/>
                      </a:cubicBezTo>
                      <a:cubicBezTo>
                        <a:pt x="61" y="30"/>
                        <a:pt x="61" y="29"/>
                        <a:pt x="60" y="28"/>
                      </a:cubicBezTo>
                      <a:cubicBezTo>
                        <a:pt x="56" y="16"/>
                        <a:pt x="49" y="8"/>
                        <a:pt x="47" y="6"/>
                      </a:cubicBezTo>
                      <a:cubicBezTo>
                        <a:pt x="12" y="6"/>
                        <a:pt x="12" y="6"/>
                        <a:pt x="12" y="6"/>
                      </a:cubicBezTo>
                      <a:cubicBezTo>
                        <a:pt x="31" y="21"/>
                        <a:pt x="36" y="39"/>
                        <a:pt x="36" y="40"/>
                      </a:cubicBezTo>
                      <a:cubicBezTo>
                        <a:pt x="37" y="42"/>
                        <a:pt x="36" y="43"/>
                        <a:pt x="35" y="44"/>
                      </a:cubicBezTo>
                      <a:lnTo>
                        <a:pt x="33" y="4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4" name="íṧlïdé">
                  <a:extLst>
                    <a:ext uri="{FF2B5EF4-FFF2-40B4-BE49-F238E27FC236}">
                      <a16:creationId xmlns:a16="http://schemas.microsoft.com/office/drawing/2014/main" id="{6ED08528-3B1B-468E-8214-887827C1417F}"/>
                    </a:ext>
                  </a:extLst>
                </p:cNvPr>
                <p:cNvSpPr>
                  <a:spLocks noChangeArrowheads="1"/>
                </p:cNvSpPr>
                <p:nvPr/>
              </p:nvSpPr>
              <p:spPr bwMode="auto">
                <a:xfrm>
                  <a:off x="3911601" y="4983163"/>
                  <a:ext cx="130175" cy="127000"/>
                </a:xfrm>
                <a:custGeom>
                  <a:avLst/>
                  <a:gdLst>
                    <a:gd name="T0" fmla="*/ 0 w 52"/>
                    <a:gd name="T1" fmla="*/ 2147483646 h 51"/>
                    <a:gd name="T2" fmla="*/ 2147483646 w 52"/>
                    <a:gd name="T3" fmla="*/ 0 h 51"/>
                    <a:gd name="T4" fmla="*/ 2147483646 w 52"/>
                    <a:gd name="T5" fmla="*/ 2147483646 h 51"/>
                    <a:gd name="T6" fmla="*/ 2147483646 w 52"/>
                    <a:gd name="T7" fmla="*/ 2147483646 h 51"/>
                    <a:gd name="T8" fmla="*/ 0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0" y="22"/>
                      </a:moveTo>
                      <a:cubicBezTo>
                        <a:pt x="30" y="0"/>
                        <a:pt x="30" y="0"/>
                        <a:pt x="30" y="0"/>
                      </a:cubicBezTo>
                      <a:cubicBezTo>
                        <a:pt x="30" y="0"/>
                        <a:pt x="52" y="28"/>
                        <a:pt x="47" y="39"/>
                      </a:cubicBezTo>
                      <a:cubicBezTo>
                        <a:pt x="23" y="51"/>
                        <a:pt x="23" y="51"/>
                        <a:pt x="23" y="51"/>
                      </a:cubicBez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5" name="îsḻíḓe">
                  <a:extLst>
                    <a:ext uri="{FF2B5EF4-FFF2-40B4-BE49-F238E27FC236}">
                      <a16:creationId xmlns:a16="http://schemas.microsoft.com/office/drawing/2014/main" id="{2900C3EC-28E2-42CC-A9F1-24B586F569CB}"/>
                    </a:ext>
                  </a:extLst>
                </p:cNvPr>
                <p:cNvSpPr>
                  <a:spLocks noChangeArrowheads="1"/>
                </p:cNvSpPr>
                <p:nvPr/>
              </p:nvSpPr>
              <p:spPr bwMode="auto">
                <a:xfrm>
                  <a:off x="3903663" y="4975225"/>
                  <a:ext cx="144463" cy="142875"/>
                </a:xfrm>
                <a:custGeom>
                  <a:avLst/>
                  <a:gdLst>
                    <a:gd name="T0" fmla="*/ 2147483646 w 58"/>
                    <a:gd name="T1" fmla="*/ 2147483646 h 57"/>
                    <a:gd name="T2" fmla="*/ 2147483646 w 58"/>
                    <a:gd name="T3" fmla="*/ 2147483646 h 57"/>
                    <a:gd name="T4" fmla="*/ 2147483646 w 58"/>
                    <a:gd name="T5" fmla="*/ 2147483646 h 57"/>
                    <a:gd name="T6" fmla="*/ 2147483646 w 58"/>
                    <a:gd name="T7" fmla="*/ 2147483646 h 57"/>
                    <a:gd name="T8" fmla="*/ 2147483646 w 58"/>
                    <a:gd name="T9" fmla="*/ 2147483646 h 57"/>
                    <a:gd name="T10" fmla="*/ 2147483646 w 58"/>
                    <a:gd name="T11" fmla="*/ 2147483646 h 57"/>
                    <a:gd name="T12" fmla="*/ 2147483646 w 58"/>
                    <a:gd name="T13" fmla="*/ 2147483646 h 57"/>
                    <a:gd name="T14" fmla="*/ 2147483646 w 58"/>
                    <a:gd name="T15" fmla="*/ 2147483646 h 57"/>
                    <a:gd name="T16" fmla="*/ 2147483646 w 58"/>
                    <a:gd name="T17" fmla="*/ 2147483646 h 57"/>
                    <a:gd name="T18" fmla="*/ 2147483646 w 58"/>
                    <a:gd name="T19" fmla="*/ 2147483646 h 57"/>
                    <a:gd name="T20" fmla="*/ 2147483646 w 58"/>
                    <a:gd name="T21" fmla="*/ 2147483646 h 57"/>
                    <a:gd name="T22" fmla="*/ 2147483646 w 58"/>
                    <a:gd name="T23" fmla="*/ 2147483646 h 57"/>
                    <a:gd name="T24" fmla="*/ 2147483646 w 58"/>
                    <a:gd name="T25" fmla="*/ 2147483646 h 57"/>
                    <a:gd name="T26" fmla="*/ 2147483646 w 58"/>
                    <a:gd name="T27" fmla="*/ 2147483646 h 57"/>
                    <a:gd name="T28" fmla="*/ 2147483646 w 58"/>
                    <a:gd name="T29" fmla="*/ 2147483646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57">
                      <a:moveTo>
                        <a:pt x="26" y="57"/>
                      </a:moveTo>
                      <a:cubicBezTo>
                        <a:pt x="25" y="57"/>
                        <a:pt x="24" y="57"/>
                        <a:pt x="23" y="56"/>
                      </a:cubicBezTo>
                      <a:cubicBezTo>
                        <a:pt x="1" y="27"/>
                        <a:pt x="1" y="27"/>
                        <a:pt x="1" y="27"/>
                      </a:cubicBezTo>
                      <a:cubicBezTo>
                        <a:pt x="0" y="26"/>
                        <a:pt x="0" y="24"/>
                        <a:pt x="2" y="23"/>
                      </a:cubicBezTo>
                      <a:cubicBezTo>
                        <a:pt x="31" y="1"/>
                        <a:pt x="31" y="1"/>
                        <a:pt x="31" y="1"/>
                      </a:cubicBezTo>
                      <a:cubicBezTo>
                        <a:pt x="32" y="0"/>
                        <a:pt x="34" y="0"/>
                        <a:pt x="35" y="1"/>
                      </a:cubicBezTo>
                      <a:cubicBezTo>
                        <a:pt x="39" y="6"/>
                        <a:pt x="58" y="31"/>
                        <a:pt x="53" y="43"/>
                      </a:cubicBezTo>
                      <a:cubicBezTo>
                        <a:pt x="53" y="44"/>
                        <a:pt x="52" y="44"/>
                        <a:pt x="52" y="44"/>
                      </a:cubicBezTo>
                      <a:cubicBezTo>
                        <a:pt x="27" y="57"/>
                        <a:pt x="27" y="57"/>
                        <a:pt x="27" y="57"/>
                      </a:cubicBezTo>
                      <a:cubicBezTo>
                        <a:pt x="26" y="57"/>
                        <a:pt x="26" y="57"/>
                        <a:pt x="26" y="57"/>
                      </a:cubicBezTo>
                      <a:close/>
                      <a:moveTo>
                        <a:pt x="8" y="26"/>
                      </a:moveTo>
                      <a:cubicBezTo>
                        <a:pt x="26" y="51"/>
                        <a:pt x="26" y="51"/>
                        <a:pt x="26" y="51"/>
                      </a:cubicBezTo>
                      <a:cubicBezTo>
                        <a:pt x="48" y="40"/>
                        <a:pt x="48" y="40"/>
                        <a:pt x="48" y="40"/>
                      </a:cubicBezTo>
                      <a:cubicBezTo>
                        <a:pt x="49" y="33"/>
                        <a:pt x="40" y="18"/>
                        <a:pt x="32" y="7"/>
                      </a:cubicBezTo>
                      <a:lnTo>
                        <a:pt x="8" y="2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6" name="îṧļíḋé">
                  <a:extLst>
                    <a:ext uri="{FF2B5EF4-FFF2-40B4-BE49-F238E27FC236}">
                      <a16:creationId xmlns:a16="http://schemas.microsoft.com/office/drawing/2014/main" id="{746B6954-F53B-43F8-B93A-7FB222C01FC4}"/>
                    </a:ext>
                  </a:extLst>
                </p:cNvPr>
                <p:cNvSpPr>
                  <a:spLocks noChangeArrowheads="1"/>
                </p:cNvSpPr>
                <p:nvPr/>
              </p:nvSpPr>
              <p:spPr bwMode="auto">
                <a:xfrm>
                  <a:off x="3863976" y="5080000"/>
                  <a:ext cx="165100" cy="139700"/>
                </a:xfrm>
                <a:custGeom>
                  <a:avLst/>
                  <a:gdLst>
                    <a:gd name="T0" fmla="*/ 2147483646 w 66"/>
                    <a:gd name="T1" fmla="*/ 2147483646 h 56"/>
                    <a:gd name="T2" fmla="*/ 0 w 66"/>
                    <a:gd name="T3" fmla="*/ 2147483646 h 56"/>
                    <a:gd name="T4" fmla="*/ 2147483646 w 66"/>
                    <a:gd name="T5" fmla="*/ 2147483646 h 56"/>
                    <a:gd name="T6" fmla="*/ 2147483646 w 66"/>
                    <a:gd name="T7" fmla="*/ 2147483646 h 56"/>
                    <a:gd name="T8" fmla="*/ 2147483646 w 66"/>
                    <a:gd name="T9" fmla="*/ 0 h 56"/>
                    <a:gd name="T10" fmla="*/ 2147483646 w 66"/>
                    <a:gd name="T11" fmla="*/ 2147483646 h 56"/>
                    <a:gd name="T12" fmla="*/ 2147483646 w 66"/>
                    <a:gd name="T13" fmla="*/ 2147483646 h 56"/>
                    <a:gd name="T14" fmla="*/ 2147483646 w 66"/>
                    <a:gd name="T15" fmla="*/ 2147483646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6">
                      <a:moveTo>
                        <a:pt x="21" y="56"/>
                      </a:moveTo>
                      <a:cubicBezTo>
                        <a:pt x="0" y="29"/>
                        <a:pt x="0" y="29"/>
                        <a:pt x="0" y="29"/>
                      </a:cubicBezTo>
                      <a:cubicBezTo>
                        <a:pt x="19" y="1"/>
                        <a:pt x="19" y="1"/>
                        <a:pt x="19" y="1"/>
                      </a:cubicBezTo>
                      <a:cubicBezTo>
                        <a:pt x="19" y="12"/>
                        <a:pt x="19" y="12"/>
                        <a:pt x="19" y="12"/>
                      </a:cubicBezTo>
                      <a:cubicBezTo>
                        <a:pt x="19" y="12"/>
                        <a:pt x="43" y="16"/>
                        <a:pt x="66" y="0"/>
                      </a:cubicBezTo>
                      <a:cubicBezTo>
                        <a:pt x="49" y="41"/>
                        <a:pt x="49" y="41"/>
                        <a:pt x="49" y="41"/>
                      </a:cubicBezTo>
                      <a:cubicBezTo>
                        <a:pt x="49" y="41"/>
                        <a:pt x="37" y="47"/>
                        <a:pt x="20" y="45"/>
                      </a:cubicBezTo>
                      <a:lnTo>
                        <a:pt x="21"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7" name="ïSḻîḍe">
                  <a:extLst>
                    <a:ext uri="{FF2B5EF4-FFF2-40B4-BE49-F238E27FC236}">
                      <a16:creationId xmlns:a16="http://schemas.microsoft.com/office/drawing/2014/main" id="{6FD7A868-FD01-40BD-BB55-B6305A5D8D85}"/>
                    </a:ext>
                  </a:extLst>
                </p:cNvPr>
                <p:cNvSpPr>
                  <a:spLocks noChangeArrowheads="1"/>
                </p:cNvSpPr>
                <p:nvPr/>
              </p:nvSpPr>
              <p:spPr bwMode="auto">
                <a:xfrm>
                  <a:off x="3856038" y="5072063"/>
                  <a:ext cx="182563" cy="155575"/>
                </a:xfrm>
                <a:custGeom>
                  <a:avLst/>
                  <a:gdLst>
                    <a:gd name="T0" fmla="*/ 2147483646 w 73"/>
                    <a:gd name="T1" fmla="*/ 2147483646 h 62"/>
                    <a:gd name="T2" fmla="*/ 2147483646 w 73"/>
                    <a:gd name="T3" fmla="*/ 2147483646 h 62"/>
                    <a:gd name="T4" fmla="*/ 2147483646 w 73"/>
                    <a:gd name="T5" fmla="*/ 2147483646 h 62"/>
                    <a:gd name="T6" fmla="*/ 2147483646 w 73"/>
                    <a:gd name="T7" fmla="*/ 2147483646 h 62"/>
                    <a:gd name="T8" fmla="*/ 2147483646 w 73"/>
                    <a:gd name="T9" fmla="*/ 2147483646 h 62"/>
                    <a:gd name="T10" fmla="*/ 2147483646 w 73"/>
                    <a:gd name="T11" fmla="*/ 2147483646 h 62"/>
                    <a:gd name="T12" fmla="*/ 2147483646 w 73"/>
                    <a:gd name="T13" fmla="*/ 2147483646 h 62"/>
                    <a:gd name="T14" fmla="*/ 2147483646 w 73"/>
                    <a:gd name="T15" fmla="*/ 2147483646 h 62"/>
                    <a:gd name="T16" fmla="*/ 2147483646 w 73"/>
                    <a:gd name="T17" fmla="*/ 0 h 62"/>
                    <a:gd name="T18" fmla="*/ 2147483646 w 73"/>
                    <a:gd name="T19" fmla="*/ 0 h 62"/>
                    <a:gd name="T20" fmla="*/ 2147483646 w 73"/>
                    <a:gd name="T21" fmla="*/ 2147483646 h 62"/>
                    <a:gd name="T22" fmla="*/ 2147483646 w 73"/>
                    <a:gd name="T23" fmla="*/ 2147483646 h 62"/>
                    <a:gd name="T24" fmla="*/ 2147483646 w 73"/>
                    <a:gd name="T25" fmla="*/ 2147483646 h 62"/>
                    <a:gd name="T26" fmla="*/ 2147483646 w 73"/>
                    <a:gd name="T27" fmla="*/ 2147483646 h 62"/>
                    <a:gd name="T28" fmla="*/ 2147483646 w 73"/>
                    <a:gd name="T29" fmla="*/ 2147483646 h 62"/>
                    <a:gd name="T30" fmla="*/ 2147483646 w 73"/>
                    <a:gd name="T31" fmla="*/ 2147483646 h 62"/>
                    <a:gd name="T32" fmla="*/ 2147483646 w 73"/>
                    <a:gd name="T33" fmla="*/ 2147483646 h 62"/>
                    <a:gd name="T34" fmla="*/ 2147483646 w 73"/>
                    <a:gd name="T35" fmla="*/ 2147483646 h 62"/>
                    <a:gd name="T36" fmla="*/ 2147483646 w 73"/>
                    <a:gd name="T37" fmla="*/ 2147483646 h 62"/>
                    <a:gd name="T38" fmla="*/ 2147483646 w 73"/>
                    <a:gd name="T39" fmla="*/ 2147483646 h 62"/>
                    <a:gd name="T40" fmla="*/ 2147483646 w 73"/>
                    <a:gd name="T41" fmla="*/ 2147483646 h 62"/>
                    <a:gd name="T42" fmla="*/ 2147483646 w 73"/>
                    <a:gd name="T43" fmla="*/ 2147483646 h 62"/>
                    <a:gd name="T44" fmla="*/ 2147483646 w 73"/>
                    <a:gd name="T45" fmla="*/ 2147483646 h 62"/>
                    <a:gd name="T46" fmla="*/ 2147483646 w 73"/>
                    <a:gd name="T47" fmla="*/ 2147483646 h 62"/>
                    <a:gd name="T48" fmla="*/ 2147483646 w 73"/>
                    <a:gd name="T49" fmla="*/ 2147483646 h 62"/>
                    <a:gd name="T50" fmla="*/ 2147483646 w 73"/>
                    <a:gd name="T51" fmla="*/ 2147483646 h 62"/>
                    <a:gd name="T52" fmla="*/ 2147483646 w 73"/>
                    <a:gd name="T53" fmla="*/ 2147483646 h 62"/>
                    <a:gd name="T54" fmla="*/ 2147483646 w 73"/>
                    <a:gd name="T55" fmla="*/ 2147483646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3" h="62">
                      <a:moveTo>
                        <a:pt x="24" y="62"/>
                      </a:moveTo>
                      <a:cubicBezTo>
                        <a:pt x="23" y="62"/>
                        <a:pt x="22" y="62"/>
                        <a:pt x="21" y="61"/>
                      </a:cubicBezTo>
                      <a:cubicBezTo>
                        <a:pt x="1" y="34"/>
                        <a:pt x="1" y="34"/>
                        <a:pt x="1" y="34"/>
                      </a:cubicBezTo>
                      <a:cubicBezTo>
                        <a:pt x="0" y="33"/>
                        <a:pt x="0" y="32"/>
                        <a:pt x="1" y="31"/>
                      </a:cubicBezTo>
                      <a:cubicBezTo>
                        <a:pt x="19" y="2"/>
                        <a:pt x="19" y="2"/>
                        <a:pt x="19" y="2"/>
                      </a:cubicBezTo>
                      <a:cubicBezTo>
                        <a:pt x="20" y="1"/>
                        <a:pt x="21" y="1"/>
                        <a:pt x="23" y="1"/>
                      </a:cubicBezTo>
                      <a:cubicBezTo>
                        <a:pt x="24" y="1"/>
                        <a:pt x="25" y="3"/>
                        <a:pt x="25" y="4"/>
                      </a:cubicBezTo>
                      <a:cubicBezTo>
                        <a:pt x="25" y="13"/>
                        <a:pt x="25" y="13"/>
                        <a:pt x="25" y="13"/>
                      </a:cubicBezTo>
                      <a:cubicBezTo>
                        <a:pt x="32" y="13"/>
                        <a:pt x="50" y="12"/>
                        <a:pt x="68" y="0"/>
                      </a:cubicBezTo>
                      <a:cubicBezTo>
                        <a:pt x="69" y="0"/>
                        <a:pt x="70" y="0"/>
                        <a:pt x="71" y="0"/>
                      </a:cubicBezTo>
                      <a:cubicBezTo>
                        <a:pt x="72" y="1"/>
                        <a:pt x="73" y="3"/>
                        <a:pt x="72" y="4"/>
                      </a:cubicBezTo>
                      <a:cubicBezTo>
                        <a:pt x="55" y="45"/>
                        <a:pt x="55" y="45"/>
                        <a:pt x="55" y="45"/>
                      </a:cubicBezTo>
                      <a:cubicBezTo>
                        <a:pt x="55" y="46"/>
                        <a:pt x="54" y="46"/>
                        <a:pt x="53" y="47"/>
                      </a:cubicBezTo>
                      <a:cubicBezTo>
                        <a:pt x="53" y="47"/>
                        <a:pt x="42" y="52"/>
                        <a:pt x="27" y="51"/>
                      </a:cubicBezTo>
                      <a:cubicBezTo>
                        <a:pt x="27" y="59"/>
                        <a:pt x="27" y="59"/>
                        <a:pt x="27" y="59"/>
                      </a:cubicBezTo>
                      <a:cubicBezTo>
                        <a:pt x="27" y="61"/>
                        <a:pt x="26" y="62"/>
                        <a:pt x="25" y="62"/>
                      </a:cubicBezTo>
                      <a:lnTo>
                        <a:pt x="24" y="62"/>
                      </a:lnTo>
                      <a:close/>
                      <a:moveTo>
                        <a:pt x="7" y="32"/>
                      </a:moveTo>
                      <a:cubicBezTo>
                        <a:pt x="21" y="50"/>
                        <a:pt x="21" y="50"/>
                        <a:pt x="21" y="50"/>
                      </a:cubicBezTo>
                      <a:cubicBezTo>
                        <a:pt x="20" y="48"/>
                        <a:pt x="20" y="48"/>
                        <a:pt x="20" y="48"/>
                      </a:cubicBezTo>
                      <a:cubicBezTo>
                        <a:pt x="20" y="47"/>
                        <a:pt x="21" y="47"/>
                        <a:pt x="21" y="46"/>
                      </a:cubicBezTo>
                      <a:cubicBezTo>
                        <a:pt x="22" y="45"/>
                        <a:pt x="23" y="45"/>
                        <a:pt x="24" y="45"/>
                      </a:cubicBezTo>
                      <a:cubicBezTo>
                        <a:pt x="37" y="47"/>
                        <a:pt x="47" y="43"/>
                        <a:pt x="50" y="42"/>
                      </a:cubicBezTo>
                      <a:cubicBezTo>
                        <a:pt x="63" y="10"/>
                        <a:pt x="63" y="10"/>
                        <a:pt x="63" y="10"/>
                      </a:cubicBezTo>
                      <a:cubicBezTo>
                        <a:pt x="42" y="21"/>
                        <a:pt x="23" y="19"/>
                        <a:pt x="22" y="18"/>
                      </a:cubicBezTo>
                      <a:cubicBezTo>
                        <a:pt x="20" y="18"/>
                        <a:pt x="19" y="17"/>
                        <a:pt x="19" y="16"/>
                      </a:cubicBezTo>
                      <a:cubicBezTo>
                        <a:pt x="19" y="14"/>
                        <a:pt x="19" y="14"/>
                        <a:pt x="19" y="14"/>
                      </a:cubicBezTo>
                      <a:lnTo>
                        <a:pt x="7" y="32"/>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8" name="iṣ1ïḑè">
                  <a:extLst>
                    <a:ext uri="{FF2B5EF4-FFF2-40B4-BE49-F238E27FC236}">
                      <a16:creationId xmlns:a16="http://schemas.microsoft.com/office/drawing/2014/main" id="{DEE63034-36BB-426C-AC78-7C94647DDA8A}"/>
                    </a:ext>
                  </a:extLst>
                </p:cNvPr>
                <p:cNvSpPr>
                  <a:spLocks noChangeArrowheads="1"/>
                </p:cNvSpPr>
                <p:nvPr/>
              </p:nvSpPr>
              <p:spPr bwMode="auto">
                <a:xfrm>
                  <a:off x="3616326" y="5002213"/>
                  <a:ext cx="122238" cy="179388"/>
                </a:xfrm>
                <a:custGeom>
                  <a:avLst/>
                  <a:gdLst>
                    <a:gd name="T0" fmla="*/ 0 w 49"/>
                    <a:gd name="T1" fmla="*/ 2147483646 h 72"/>
                    <a:gd name="T2" fmla="*/ 2147483646 w 49"/>
                    <a:gd name="T3" fmla="*/ 0 h 72"/>
                    <a:gd name="T4" fmla="*/ 2147483646 w 49"/>
                    <a:gd name="T5" fmla="*/ 2147483646 h 72"/>
                    <a:gd name="T6" fmla="*/ 2147483646 w 49"/>
                    <a:gd name="T7" fmla="*/ 2147483646 h 72"/>
                    <a:gd name="T8" fmla="*/ 2147483646 w 49"/>
                    <a:gd name="T9" fmla="*/ 2147483646 h 72"/>
                    <a:gd name="T10" fmla="*/ 0 w 49"/>
                    <a:gd name="T11" fmla="*/ 2147483646 h 72"/>
                    <a:gd name="T12" fmla="*/ 2147483646 w 49"/>
                    <a:gd name="T13" fmla="*/ 2147483646 h 72"/>
                    <a:gd name="T14" fmla="*/ 0 w 49"/>
                    <a:gd name="T15" fmla="*/ 2147483646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72">
                      <a:moveTo>
                        <a:pt x="0" y="5"/>
                      </a:moveTo>
                      <a:cubicBezTo>
                        <a:pt x="33" y="0"/>
                        <a:pt x="33" y="0"/>
                        <a:pt x="33" y="0"/>
                      </a:cubicBezTo>
                      <a:cubicBezTo>
                        <a:pt x="49" y="30"/>
                        <a:pt x="49" y="30"/>
                        <a:pt x="49" y="30"/>
                      </a:cubicBezTo>
                      <a:cubicBezTo>
                        <a:pt x="39" y="25"/>
                        <a:pt x="39" y="25"/>
                        <a:pt x="39" y="25"/>
                      </a:cubicBezTo>
                      <a:cubicBezTo>
                        <a:pt x="39" y="25"/>
                        <a:pt x="25" y="44"/>
                        <a:pt x="28" y="72"/>
                      </a:cubicBezTo>
                      <a:cubicBezTo>
                        <a:pt x="0" y="37"/>
                        <a:pt x="0" y="37"/>
                        <a:pt x="0" y="37"/>
                      </a:cubicBezTo>
                      <a:cubicBezTo>
                        <a:pt x="0" y="37"/>
                        <a:pt x="0" y="24"/>
                        <a:pt x="10" y="1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39" name="ïŝḷiďe">
                  <a:extLst>
                    <a:ext uri="{FF2B5EF4-FFF2-40B4-BE49-F238E27FC236}">
                      <a16:creationId xmlns:a16="http://schemas.microsoft.com/office/drawing/2014/main" id="{72A6F8A1-B5EA-4EEE-9261-BFC4BE43E093}"/>
                    </a:ext>
                  </a:extLst>
                </p:cNvPr>
                <p:cNvSpPr>
                  <a:spLocks noChangeArrowheads="1"/>
                </p:cNvSpPr>
                <p:nvPr/>
              </p:nvSpPr>
              <p:spPr bwMode="auto">
                <a:xfrm>
                  <a:off x="3606801" y="4995863"/>
                  <a:ext cx="139700" cy="193675"/>
                </a:xfrm>
                <a:custGeom>
                  <a:avLst/>
                  <a:gdLst>
                    <a:gd name="T0" fmla="*/ 2147483646 w 56"/>
                    <a:gd name="T1" fmla="*/ 2147483646 h 78"/>
                    <a:gd name="T2" fmla="*/ 2147483646 w 56"/>
                    <a:gd name="T3" fmla="*/ 2147483646 h 78"/>
                    <a:gd name="T4" fmla="*/ 2147483646 w 56"/>
                    <a:gd name="T5" fmla="*/ 2147483646 h 78"/>
                    <a:gd name="T6" fmla="*/ 2147483646 w 56"/>
                    <a:gd name="T7" fmla="*/ 2147483646 h 78"/>
                    <a:gd name="T8" fmla="*/ 2147483646 w 56"/>
                    <a:gd name="T9" fmla="*/ 2147483646 h 78"/>
                    <a:gd name="T10" fmla="*/ 2147483646 w 56"/>
                    <a:gd name="T11" fmla="*/ 2147483646 h 78"/>
                    <a:gd name="T12" fmla="*/ 2147483646 w 56"/>
                    <a:gd name="T13" fmla="*/ 2147483646 h 78"/>
                    <a:gd name="T14" fmla="*/ 2147483646 w 56"/>
                    <a:gd name="T15" fmla="*/ 2147483646 h 78"/>
                    <a:gd name="T16" fmla="*/ 2147483646 w 56"/>
                    <a:gd name="T17" fmla="*/ 0 h 78"/>
                    <a:gd name="T18" fmla="*/ 2147483646 w 56"/>
                    <a:gd name="T19" fmla="*/ 2147483646 h 78"/>
                    <a:gd name="T20" fmla="*/ 2147483646 w 56"/>
                    <a:gd name="T21" fmla="*/ 2147483646 h 78"/>
                    <a:gd name="T22" fmla="*/ 2147483646 w 56"/>
                    <a:gd name="T23" fmla="*/ 2147483646 h 78"/>
                    <a:gd name="T24" fmla="*/ 2147483646 w 56"/>
                    <a:gd name="T25" fmla="*/ 2147483646 h 78"/>
                    <a:gd name="T26" fmla="*/ 2147483646 w 56"/>
                    <a:gd name="T27" fmla="*/ 2147483646 h 78"/>
                    <a:gd name="T28" fmla="*/ 2147483646 w 56"/>
                    <a:gd name="T29" fmla="*/ 2147483646 h 78"/>
                    <a:gd name="T30" fmla="*/ 2147483646 w 56"/>
                    <a:gd name="T31" fmla="*/ 2147483646 h 78"/>
                    <a:gd name="T32" fmla="*/ 2147483646 w 56"/>
                    <a:gd name="T33" fmla="*/ 2147483646 h 78"/>
                    <a:gd name="T34" fmla="*/ 2147483646 w 56"/>
                    <a:gd name="T35" fmla="*/ 2147483646 h 78"/>
                    <a:gd name="T36" fmla="*/ 2147483646 w 56"/>
                    <a:gd name="T37" fmla="*/ 2147483646 h 78"/>
                    <a:gd name="T38" fmla="*/ 2147483646 w 56"/>
                    <a:gd name="T39" fmla="*/ 2147483646 h 78"/>
                    <a:gd name="T40" fmla="*/ 2147483646 w 56"/>
                    <a:gd name="T41" fmla="*/ 2147483646 h 78"/>
                    <a:gd name="T42" fmla="*/ 2147483646 w 56"/>
                    <a:gd name="T43" fmla="*/ 2147483646 h 78"/>
                    <a:gd name="T44" fmla="*/ 2147483646 w 56"/>
                    <a:gd name="T45" fmla="*/ 2147483646 h 78"/>
                    <a:gd name="T46" fmla="*/ 2147483646 w 56"/>
                    <a:gd name="T47" fmla="*/ 2147483646 h 78"/>
                    <a:gd name="T48" fmla="*/ 2147483646 w 56"/>
                    <a:gd name="T49" fmla="*/ 2147483646 h 78"/>
                    <a:gd name="T50" fmla="*/ 2147483646 w 56"/>
                    <a:gd name="T51" fmla="*/ 2147483646 h 78"/>
                    <a:gd name="T52" fmla="*/ 2147483646 w 56"/>
                    <a:gd name="T53" fmla="*/ 2147483646 h 78"/>
                    <a:gd name="T54" fmla="*/ 2147483646 w 56"/>
                    <a:gd name="T55" fmla="*/ 2147483646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6" h="78">
                      <a:moveTo>
                        <a:pt x="32" y="78"/>
                      </a:moveTo>
                      <a:cubicBezTo>
                        <a:pt x="31" y="78"/>
                        <a:pt x="30" y="78"/>
                        <a:pt x="29" y="77"/>
                      </a:cubicBezTo>
                      <a:cubicBezTo>
                        <a:pt x="1" y="42"/>
                        <a:pt x="1" y="42"/>
                        <a:pt x="1" y="42"/>
                      </a:cubicBezTo>
                      <a:cubicBezTo>
                        <a:pt x="1" y="41"/>
                        <a:pt x="1" y="41"/>
                        <a:pt x="1" y="40"/>
                      </a:cubicBezTo>
                      <a:cubicBezTo>
                        <a:pt x="1" y="40"/>
                        <a:pt x="1" y="28"/>
                        <a:pt x="9" y="14"/>
                      </a:cubicBezTo>
                      <a:cubicBezTo>
                        <a:pt x="2" y="11"/>
                        <a:pt x="2" y="11"/>
                        <a:pt x="2" y="11"/>
                      </a:cubicBezTo>
                      <a:cubicBezTo>
                        <a:pt x="1" y="10"/>
                        <a:pt x="0" y="9"/>
                        <a:pt x="1" y="8"/>
                      </a:cubicBezTo>
                      <a:cubicBezTo>
                        <a:pt x="1" y="6"/>
                        <a:pt x="2" y="5"/>
                        <a:pt x="3" y="5"/>
                      </a:cubicBezTo>
                      <a:cubicBezTo>
                        <a:pt x="37" y="0"/>
                        <a:pt x="37" y="0"/>
                        <a:pt x="37" y="0"/>
                      </a:cubicBezTo>
                      <a:cubicBezTo>
                        <a:pt x="38" y="0"/>
                        <a:pt x="39" y="0"/>
                        <a:pt x="40" y="1"/>
                      </a:cubicBezTo>
                      <a:cubicBezTo>
                        <a:pt x="56" y="31"/>
                        <a:pt x="56" y="31"/>
                        <a:pt x="56" y="31"/>
                      </a:cubicBezTo>
                      <a:cubicBezTo>
                        <a:pt x="56" y="32"/>
                        <a:pt x="56" y="34"/>
                        <a:pt x="55" y="35"/>
                      </a:cubicBezTo>
                      <a:cubicBezTo>
                        <a:pt x="54" y="36"/>
                        <a:pt x="53" y="36"/>
                        <a:pt x="52" y="35"/>
                      </a:cubicBezTo>
                      <a:cubicBezTo>
                        <a:pt x="44" y="32"/>
                        <a:pt x="44" y="32"/>
                        <a:pt x="44" y="32"/>
                      </a:cubicBezTo>
                      <a:cubicBezTo>
                        <a:pt x="41" y="37"/>
                        <a:pt x="33" y="53"/>
                        <a:pt x="35" y="75"/>
                      </a:cubicBezTo>
                      <a:cubicBezTo>
                        <a:pt x="35" y="76"/>
                        <a:pt x="34" y="77"/>
                        <a:pt x="33" y="78"/>
                      </a:cubicBezTo>
                      <a:cubicBezTo>
                        <a:pt x="32" y="78"/>
                        <a:pt x="32" y="78"/>
                        <a:pt x="32" y="78"/>
                      </a:cubicBezTo>
                      <a:close/>
                      <a:moveTo>
                        <a:pt x="7" y="39"/>
                      </a:moveTo>
                      <a:cubicBezTo>
                        <a:pt x="28" y="66"/>
                        <a:pt x="28" y="66"/>
                        <a:pt x="28" y="66"/>
                      </a:cubicBezTo>
                      <a:cubicBezTo>
                        <a:pt x="29" y="42"/>
                        <a:pt x="40" y="27"/>
                        <a:pt x="41" y="26"/>
                      </a:cubicBezTo>
                      <a:cubicBezTo>
                        <a:pt x="41" y="25"/>
                        <a:pt x="43" y="24"/>
                        <a:pt x="44" y="25"/>
                      </a:cubicBezTo>
                      <a:cubicBezTo>
                        <a:pt x="46" y="26"/>
                        <a:pt x="46" y="26"/>
                        <a:pt x="46" y="26"/>
                      </a:cubicBezTo>
                      <a:cubicBezTo>
                        <a:pt x="36" y="6"/>
                        <a:pt x="36" y="6"/>
                        <a:pt x="36" y="6"/>
                      </a:cubicBezTo>
                      <a:cubicBezTo>
                        <a:pt x="13" y="10"/>
                        <a:pt x="13" y="10"/>
                        <a:pt x="13" y="10"/>
                      </a:cubicBezTo>
                      <a:cubicBezTo>
                        <a:pt x="15" y="10"/>
                        <a:pt x="15" y="10"/>
                        <a:pt x="15" y="10"/>
                      </a:cubicBezTo>
                      <a:cubicBezTo>
                        <a:pt x="16" y="11"/>
                        <a:pt x="16" y="11"/>
                        <a:pt x="16" y="12"/>
                      </a:cubicBezTo>
                      <a:cubicBezTo>
                        <a:pt x="17" y="13"/>
                        <a:pt x="17" y="14"/>
                        <a:pt x="16" y="15"/>
                      </a:cubicBezTo>
                      <a:cubicBezTo>
                        <a:pt x="9" y="26"/>
                        <a:pt x="7" y="36"/>
                        <a:pt x="7" y="39"/>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0" name="iṥlíḋê">
                  <a:extLst>
                    <a:ext uri="{FF2B5EF4-FFF2-40B4-BE49-F238E27FC236}">
                      <a16:creationId xmlns:a16="http://schemas.microsoft.com/office/drawing/2014/main" id="{6F64B95B-38D0-439E-8418-5BB72082E13D}"/>
                    </a:ext>
                  </a:extLst>
                </p:cNvPr>
                <p:cNvSpPr>
                  <a:spLocks noChangeArrowheads="1"/>
                </p:cNvSpPr>
                <p:nvPr/>
              </p:nvSpPr>
              <p:spPr bwMode="auto">
                <a:xfrm>
                  <a:off x="3616326" y="5094288"/>
                  <a:ext cx="174625" cy="111125"/>
                </a:xfrm>
                <a:custGeom>
                  <a:avLst/>
                  <a:gdLst>
                    <a:gd name="T0" fmla="*/ 2147483646 w 70"/>
                    <a:gd name="T1" fmla="*/ 2147483646 h 44"/>
                    <a:gd name="T2" fmla="*/ 2147483646 w 70"/>
                    <a:gd name="T3" fmla="*/ 2147483646 h 44"/>
                    <a:gd name="T4" fmla="*/ 2147483646 w 70"/>
                    <a:gd name="T5" fmla="*/ 2147483646 h 44"/>
                    <a:gd name="T6" fmla="*/ 0 w 70"/>
                    <a:gd name="T7" fmla="*/ 0 h 44"/>
                    <a:gd name="T8" fmla="*/ 2147483646 w 70"/>
                    <a:gd name="T9" fmla="*/ 2147483646 h 44"/>
                    <a:gd name="T10" fmla="*/ 2147483646 w 7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44">
                      <a:moveTo>
                        <a:pt x="65" y="2"/>
                      </a:moveTo>
                      <a:cubicBezTo>
                        <a:pt x="70" y="38"/>
                        <a:pt x="70" y="38"/>
                        <a:pt x="70" y="38"/>
                      </a:cubicBezTo>
                      <a:cubicBezTo>
                        <a:pt x="70" y="38"/>
                        <a:pt x="35" y="44"/>
                        <a:pt x="28" y="35"/>
                      </a:cubicBezTo>
                      <a:cubicBezTo>
                        <a:pt x="0" y="0"/>
                        <a:pt x="0" y="0"/>
                        <a:pt x="0" y="0"/>
                      </a:cubicBezTo>
                      <a:cubicBezTo>
                        <a:pt x="11" y="3"/>
                        <a:pt x="23" y="4"/>
                        <a:pt x="35" y="3"/>
                      </a:cubicBezTo>
                      <a:lnTo>
                        <a:pt x="6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1" name="ïs1ïḑé">
                  <a:extLst>
                    <a:ext uri="{FF2B5EF4-FFF2-40B4-BE49-F238E27FC236}">
                      <a16:creationId xmlns:a16="http://schemas.microsoft.com/office/drawing/2014/main" id="{ED66085F-07B5-4D27-80FE-47E6CAB23C30}"/>
                    </a:ext>
                  </a:extLst>
                </p:cNvPr>
                <p:cNvSpPr>
                  <a:spLocks noChangeArrowheads="1"/>
                </p:cNvSpPr>
                <p:nvPr/>
              </p:nvSpPr>
              <p:spPr bwMode="auto">
                <a:xfrm>
                  <a:off x="3609976" y="5087938"/>
                  <a:ext cx="188913" cy="114300"/>
                </a:xfrm>
                <a:custGeom>
                  <a:avLst/>
                  <a:gdLst>
                    <a:gd name="T0" fmla="*/ 2147483646 w 76"/>
                    <a:gd name="T1" fmla="*/ 2147483646 h 46"/>
                    <a:gd name="T2" fmla="*/ 2147483646 w 76"/>
                    <a:gd name="T3" fmla="*/ 2147483646 h 46"/>
                    <a:gd name="T4" fmla="*/ 0 w 76"/>
                    <a:gd name="T5" fmla="*/ 2147483646 h 46"/>
                    <a:gd name="T6" fmla="*/ 0 w 76"/>
                    <a:gd name="T7" fmla="*/ 2147483646 h 46"/>
                    <a:gd name="T8" fmla="*/ 2147483646 w 76"/>
                    <a:gd name="T9" fmla="*/ 0 h 46"/>
                    <a:gd name="T10" fmla="*/ 2147483646 w 76"/>
                    <a:gd name="T11" fmla="*/ 2147483646 h 46"/>
                    <a:gd name="T12" fmla="*/ 2147483646 w 76"/>
                    <a:gd name="T13" fmla="*/ 2147483646 h 46"/>
                    <a:gd name="T14" fmla="*/ 2147483646 w 76"/>
                    <a:gd name="T15" fmla="*/ 2147483646 h 46"/>
                    <a:gd name="T16" fmla="*/ 2147483646 w 76"/>
                    <a:gd name="T17" fmla="*/ 2147483646 h 46"/>
                    <a:gd name="T18" fmla="*/ 2147483646 w 76"/>
                    <a:gd name="T19" fmla="*/ 2147483646 h 46"/>
                    <a:gd name="T20" fmla="*/ 2147483646 w 76"/>
                    <a:gd name="T21" fmla="*/ 2147483646 h 46"/>
                    <a:gd name="T22" fmla="*/ 2147483646 w 76"/>
                    <a:gd name="T23" fmla="*/ 2147483646 h 46"/>
                    <a:gd name="T24" fmla="*/ 2147483646 w 76"/>
                    <a:gd name="T25" fmla="*/ 2147483646 h 46"/>
                    <a:gd name="T26" fmla="*/ 2147483646 w 76"/>
                    <a:gd name="T27" fmla="*/ 2147483646 h 46"/>
                    <a:gd name="T28" fmla="*/ 2147483646 w 76"/>
                    <a:gd name="T29" fmla="*/ 2147483646 h 46"/>
                    <a:gd name="T30" fmla="*/ 2147483646 w 76"/>
                    <a:gd name="T31" fmla="*/ 2147483646 h 46"/>
                    <a:gd name="T32" fmla="*/ 2147483646 w 76"/>
                    <a:gd name="T33" fmla="*/ 21474836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6">
                      <a:moveTo>
                        <a:pt x="50" y="46"/>
                      </a:moveTo>
                      <a:cubicBezTo>
                        <a:pt x="41" y="46"/>
                        <a:pt x="32" y="45"/>
                        <a:pt x="28" y="40"/>
                      </a:cubicBezTo>
                      <a:cubicBezTo>
                        <a:pt x="0" y="5"/>
                        <a:pt x="0" y="5"/>
                        <a:pt x="0" y="5"/>
                      </a:cubicBezTo>
                      <a:cubicBezTo>
                        <a:pt x="0" y="4"/>
                        <a:pt x="0" y="3"/>
                        <a:pt x="0" y="2"/>
                      </a:cubicBezTo>
                      <a:cubicBezTo>
                        <a:pt x="1" y="0"/>
                        <a:pt x="2" y="0"/>
                        <a:pt x="3" y="0"/>
                      </a:cubicBezTo>
                      <a:cubicBezTo>
                        <a:pt x="15" y="3"/>
                        <a:pt x="26" y="4"/>
                        <a:pt x="38" y="3"/>
                      </a:cubicBezTo>
                      <a:cubicBezTo>
                        <a:pt x="67" y="2"/>
                        <a:pt x="67" y="2"/>
                        <a:pt x="67" y="2"/>
                      </a:cubicBezTo>
                      <a:cubicBezTo>
                        <a:pt x="69" y="1"/>
                        <a:pt x="70" y="3"/>
                        <a:pt x="71" y="4"/>
                      </a:cubicBezTo>
                      <a:cubicBezTo>
                        <a:pt x="76" y="40"/>
                        <a:pt x="76" y="40"/>
                        <a:pt x="76" y="40"/>
                      </a:cubicBezTo>
                      <a:cubicBezTo>
                        <a:pt x="76" y="42"/>
                        <a:pt x="75" y="43"/>
                        <a:pt x="74" y="44"/>
                      </a:cubicBezTo>
                      <a:cubicBezTo>
                        <a:pt x="70" y="44"/>
                        <a:pt x="60" y="46"/>
                        <a:pt x="50" y="46"/>
                      </a:cubicBezTo>
                      <a:close/>
                      <a:moveTo>
                        <a:pt x="10" y="8"/>
                      </a:moveTo>
                      <a:cubicBezTo>
                        <a:pt x="33" y="36"/>
                        <a:pt x="33" y="36"/>
                        <a:pt x="33" y="36"/>
                      </a:cubicBezTo>
                      <a:cubicBezTo>
                        <a:pt x="37" y="41"/>
                        <a:pt x="56" y="40"/>
                        <a:pt x="70" y="38"/>
                      </a:cubicBezTo>
                      <a:cubicBezTo>
                        <a:pt x="65" y="8"/>
                        <a:pt x="65" y="8"/>
                        <a:pt x="65" y="8"/>
                      </a:cubicBezTo>
                      <a:cubicBezTo>
                        <a:pt x="38" y="9"/>
                        <a:pt x="38" y="9"/>
                        <a:pt x="38" y="9"/>
                      </a:cubicBezTo>
                      <a:cubicBezTo>
                        <a:pt x="29" y="10"/>
                        <a:pt x="19" y="9"/>
                        <a:pt x="10"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2" name="iṧļïḓè">
                  <a:extLst>
                    <a:ext uri="{FF2B5EF4-FFF2-40B4-BE49-F238E27FC236}">
                      <a16:creationId xmlns:a16="http://schemas.microsoft.com/office/drawing/2014/main" id="{87A42DB4-AB87-444C-BF88-A70CA31F319A}"/>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close/>
                      <a:moveTo>
                        <a:pt x="13" y="1127"/>
                      </a:moveTo>
                      <a:lnTo>
                        <a:pt x="63" y="1127"/>
                      </a:lnTo>
                      <a:lnTo>
                        <a:pt x="63" y="12"/>
                      </a:lnTo>
                      <a:lnTo>
                        <a:pt x="13" y="12"/>
                      </a:lnTo>
                      <a:lnTo>
                        <a:pt x="13" y="112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3" name="íŝľïďè">
                  <a:extLst>
                    <a:ext uri="{FF2B5EF4-FFF2-40B4-BE49-F238E27FC236}">
                      <a16:creationId xmlns:a16="http://schemas.microsoft.com/office/drawing/2014/main" id="{19FB3E5C-DB4F-48DB-B02A-B8D57F6FC473}"/>
                    </a:ext>
                  </a:extLst>
                </p:cNvPr>
                <p:cNvSpPr>
                  <a:spLocks noChangeArrowheads="1"/>
                </p:cNvSpPr>
                <p:nvPr/>
              </p:nvSpPr>
              <p:spPr bwMode="auto">
                <a:xfrm>
                  <a:off x="8324851" y="3714750"/>
                  <a:ext cx="120650" cy="1808163"/>
                </a:xfrm>
                <a:custGeom>
                  <a:avLst/>
                  <a:gdLst>
                    <a:gd name="T0" fmla="*/ 2147483646 w 76"/>
                    <a:gd name="T1" fmla="*/ 2147483646 h 1139"/>
                    <a:gd name="T2" fmla="*/ 0 w 76"/>
                    <a:gd name="T3" fmla="*/ 2147483646 h 1139"/>
                    <a:gd name="T4" fmla="*/ 0 w 76"/>
                    <a:gd name="T5" fmla="*/ 0 h 1139"/>
                    <a:gd name="T6" fmla="*/ 2147483646 w 76"/>
                    <a:gd name="T7" fmla="*/ 0 h 1139"/>
                    <a:gd name="T8" fmla="*/ 2147483646 w 76"/>
                    <a:gd name="T9" fmla="*/ 2147483646 h 1139"/>
                    <a:gd name="T10" fmla="*/ 2147483646 w 76"/>
                    <a:gd name="T11" fmla="*/ 2147483646 h 1139"/>
                    <a:gd name="T12" fmla="*/ 2147483646 w 76"/>
                    <a:gd name="T13" fmla="*/ 2147483646 h 1139"/>
                    <a:gd name="T14" fmla="*/ 2147483646 w 76"/>
                    <a:gd name="T15" fmla="*/ 2147483646 h 1139"/>
                    <a:gd name="T16" fmla="*/ 2147483646 w 76"/>
                    <a:gd name="T17" fmla="*/ 2147483646 h 1139"/>
                    <a:gd name="T18" fmla="*/ 2147483646 w 76"/>
                    <a:gd name="T19" fmla="*/ 2147483646 h 1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139">
                      <a:moveTo>
                        <a:pt x="76" y="1139"/>
                      </a:moveTo>
                      <a:lnTo>
                        <a:pt x="0" y="1139"/>
                      </a:lnTo>
                      <a:lnTo>
                        <a:pt x="0" y="0"/>
                      </a:lnTo>
                      <a:lnTo>
                        <a:pt x="76" y="0"/>
                      </a:lnTo>
                      <a:lnTo>
                        <a:pt x="76" y="1139"/>
                      </a:lnTo>
                      <a:moveTo>
                        <a:pt x="13" y="1127"/>
                      </a:moveTo>
                      <a:lnTo>
                        <a:pt x="63" y="1127"/>
                      </a:lnTo>
                      <a:lnTo>
                        <a:pt x="63" y="12"/>
                      </a:lnTo>
                      <a:lnTo>
                        <a:pt x="13" y="12"/>
                      </a:lnTo>
                      <a:lnTo>
                        <a:pt x="13" y="1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4" name="îṥľîḑe">
                  <a:extLst>
                    <a:ext uri="{FF2B5EF4-FFF2-40B4-BE49-F238E27FC236}">
                      <a16:creationId xmlns:a16="http://schemas.microsoft.com/office/drawing/2014/main" id="{313DBE9F-8BD5-4BF3-A68F-06D0D544487B}"/>
                    </a:ext>
                  </a:extLst>
                </p:cNvPr>
                <p:cNvSpPr>
                  <a:spLocks noChangeArrowheads="1"/>
                </p:cNvSpPr>
                <p:nvPr/>
              </p:nvSpPr>
              <p:spPr bwMode="auto">
                <a:xfrm>
                  <a:off x="3217863" y="5516563"/>
                  <a:ext cx="5759450" cy="61913"/>
                </a:xfrm>
                <a:prstGeom prst="rect">
                  <a:avLst/>
                </a:prstGeom>
                <a:solidFill>
                  <a:srgbClr val="369E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45" name="íṥḻîdé">
                  <a:extLst>
                    <a:ext uri="{FF2B5EF4-FFF2-40B4-BE49-F238E27FC236}">
                      <a16:creationId xmlns:a16="http://schemas.microsoft.com/office/drawing/2014/main" id="{D5B8F61E-420E-4BE3-BA30-20625222A5C6}"/>
                    </a:ext>
                  </a:extLst>
                </p:cNvPr>
                <p:cNvSpPr>
                  <a:spLocks noChangeArrowheads="1"/>
                </p:cNvSpPr>
                <p:nvPr/>
              </p:nvSpPr>
              <p:spPr bwMode="auto">
                <a:xfrm>
                  <a:off x="3217863" y="5516563"/>
                  <a:ext cx="575945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46" name="íṣḷiďè">
                  <a:extLst>
                    <a:ext uri="{FF2B5EF4-FFF2-40B4-BE49-F238E27FC236}">
                      <a16:creationId xmlns:a16="http://schemas.microsoft.com/office/drawing/2014/main" id="{699F2B29-AD87-4115-AEFE-F8FA9E2CEDDE}"/>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7" name="is1îďê">
                  <a:extLst>
                    <a:ext uri="{FF2B5EF4-FFF2-40B4-BE49-F238E27FC236}">
                      <a16:creationId xmlns:a16="http://schemas.microsoft.com/office/drawing/2014/main" id="{A68C6D62-7694-4B9E-9ECC-279E388FC327}"/>
                    </a:ext>
                  </a:extLst>
                </p:cNvPr>
                <p:cNvSpPr>
                  <a:spLocks noChangeArrowheads="1"/>
                </p:cNvSpPr>
                <p:nvPr/>
              </p:nvSpPr>
              <p:spPr bwMode="auto">
                <a:xfrm>
                  <a:off x="4356101" y="5516563"/>
                  <a:ext cx="3473450" cy="61913"/>
                </a:xfrm>
                <a:custGeom>
                  <a:avLst/>
                  <a:gdLst>
                    <a:gd name="T0" fmla="*/ 2147483646 w 2188"/>
                    <a:gd name="T1" fmla="*/ 0 h 39"/>
                    <a:gd name="T2" fmla="*/ 2147483646 w 2188"/>
                    <a:gd name="T3" fmla="*/ 0 h 39"/>
                    <a:gd name="T4" fmla="*/ 2147483646 w 2188"/>
                    <a:gd name="T5" fmla="*/ 0 h 39"/>
                    <a:gd name="T6" fmla="*/ 2147483646 w 2188"/>
                    <a:gd name="T7" fmla="*/ 0 h 39"/>
                    <a:gd name="T8" fmla="*/ 2147483646 w 2188"/>
                    <a:gd name="T9" fmla="*/ 0 h 39"/>
                    <a:gd name="T10" fmla="*/ 2147483646 w 2188"/>
                    <a:gd name="T11" fmla="*/ 0 h 39"/>
                    <a:gd name="T12" fmla="*/ 2147483646 w 2188"/>
                    <a:gd name="T13" fmla="*/ 0 h 39"/>
                    <a:gd name="T14" fmla="*/ 2147483646 w 2188"/>
                    <a:gd name="T15" fmla="*/ 0 h 39"/>
                    <a:gd name="T16" fmla="*/ 0 w 2188"/>
                    <a:gd name="T17" fmla="*/ 0 h 39"/>
                    <a:gd name="T18" fmla="*/ 2147483646 w 2188"/>
                    <a:gd name="T19" fmla="*/ 2147483646 h 39"/>
                    <a:gd name="T20" fmla="*/ 2147483646 w 2188"/>
                    <a:gd name="T21" fmla="*/ 2147483646 h 39"/>
                    <a:gd name="T22" fmla="*/ 2147483646 w 218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8" h="39">
                      <a:moveTo>
                        <a:pt x="2188" y="0"/>
                      </a:moveTo>
                      <a:lnTo>
                        <a:pt x="1645" y="0"/>
                      </a:lnTo>
                      <a:lnTo>
                        <a:pt x="1520" y="0"/>
                      </a:lnTo>
                      <a:lnTo>
                        <a:pt x="1452" y="0"/>
                      </a:lnTo>
                      <a:lnTo>
                        <a:pt x="988" y="0"/>
                      </a:lnTo>
                      <a:lnTo>
                        <a:pt x="773" y="0"/>
                      </a:lnTo>
                      <a:lnTo>
                        <a:pt x="339" y="0"/>
                      </a:lnTo>
                      <a:lnTo>
                        <a:pt x="309" y="0"/>
                      </a:lnTo>
                      <a:lnTo>
                        <a:pt x="0" y="0"/>
                      </a:lnTo>
                      <a:lnTo>
                        <a:pt x="6" y="39"/>
                      </a:lnTo>
                      <a:lnTo>
                        <a:pt x="2175" y="39"/>
                      </a:lnTo>
                      <a:lnTo>
                        <a:pt x="2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8" name="îšḻíḓe">
                  <a:extLst>
                    <a:ext uri="{FF2B5EF4-FFF2-40B4-BE49-F238E27FC236}">
                      <a16:creationId xmlns:a16="http://schemas.microsoft.com/office/drawing/2014/main" id="{DFDE4152-DF13-493F-85EF-EA53BE32D053}"/>
                    </a:ext>
                  </a:extLst>
                </p:cNvPr>
                <p:cNvSpPr>
                  <a:spLocks noChangeArrowheads="1"/>
                </p:cNvSpPr>
                <p:nvPr/>
              </p:nvSpPr>
              <p:spPr bwMode="auto">
                <a:xfrm>
                  <a:off x="4475163" y="4741863"/>
                  <a:ext cx="3232150" cy="144463"/>
                </a:xfrm>
                <a:custGeom>
                  <a:avLst/>
                  <a:gdLst>
                    <a:gd name="T0" fmla="*/ 2147483646 w 1295"/>
                    <a:gd name="T1" fmla="*/ 2147483646 h 58"/>
                    <a:gd name="T2" fmla="*/ 2147483646 w 1295"/>
                    <a:gd name="T3" fmla="*/ 2147483646 h 58"/>
                    <a:gd name="T4" fmla="*/ 0 w 1295"/>
                    <a:gd name="T5" fmla="*/ 2147483646 h 58"/>
                    <a:gd name="T6" fmla="*/ 2147483646 w 1295"/>
                    <a:gd name="T7" fmla="*/ 0 h 58"/>
                    <a:gd name="T8" fmla="*/ 2147483646 w 1295"/>
                    <a:gd name="T9" fmla="*/ 0 h 58"/>
                    <a:gd name="T10" fmla="*/ 2147483646 w 1295"/>
                    <a:gd name="T11" fmla="*/ 2147483646 h 58"/>
                    <a:gd name="T12" fmla="*/ 2147483646 w 1295"/>
                    <a:gd name="T13" fmla="*/ 214748364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5" h="58">
                      <a:moveTo>
                        <a:pt x="1266" y="58"/>
                      </a:moveTo>
                      <a:cubicBezTo>
                        <a:pt x="29" y="58"/>
                        <a:pt x="29" y="58"/>
                        <a:pt x="29" y="58"/>
                      </a:cubicBezTo>
                      <a:cubicBezTo>
                        <a:pt x="13" y="58"/>
                        <a:pt x="0" y="45"/>
                        <a:pt x="0" y="29"/>
                      </a:cubicBezTo>
                      <a:cubicBezTo>
                        <a:pt x="0" y="13"/>
                        <a:pt x="13" y="0"/>
                        <a:pt x="29" y="0"/>
                      </a:cubicBezTo>
                      <a:cubicBezTo>
                        <a:pt x="1266" y="0"/>
                        <a:pt x="1266" y="0"/>
                        <a:pt x="1266" y="0"/>
                      </a:cubicBezTo>
                      <a:cubicBezTo>
                        <a:pt x="1282" y="0"/>
                        <a:pt x="1295" y="13"/>
                        <a:pt x="1295" y="29"/>
                      </a:cubicBezTo>
                      <a:cubicBezTo>
                        <a:pt x="1295" y="45"/>
                        <a:pt x="1282" y="58"/>
                        <a:pt x="1266" y="58"/>
                      </a:cubicBezTo>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49" name="î$ḷïḓé">
                  <a:extLst>
                    <a:ext uri="{FF2B5EF4-FFF2-40B4-BE49-F238E27FC236}">
                      <a16:creationId xmlns:a16="http://schemas.microsoft.com/office/drawing/2014/main" id="{0DAE6746-C3A6-43EE-86B3-D7C23FAB4F6F}"/>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cubicBezTo>
                        <a:pt x="33" y="8"/>
                        <a:pt x="33" y="8"/>
                        <a:pt x="33" y="8"/>
                      </a:cubicBezTo>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0" name="ísļiḓê">
                  <a:extLst>
                    <a:ext uri="{FF2B5EF4-FFF2-40B4-BE49-F238E27FC236}">
                      <a16:creationId xmlns:a16="http://schemas.microsoft.com/office/drawing/2014/main" id="{304E70BA-A9FB-48E7-9D80-4FEDFC957555}"/>
                    </a:ext>
                  </a:extLst>
                </p:cNvPr>
                <p:cNvSpPr>
                  <a:spLocks noChangeArrowheads="1"/>
                </p:cNvSpPr>
                <p:nvPr/>
              </p:nvSpPr>
              <p:spPr bwMode="auto">
                <a:xfrm>
                  <a:off x="4308476" y="2871788"/>
                  <a:ext cx="3565525" cy="314325"/>
                </a:xfrm>
                <a:custGeom>
                  <a:avLst/>
                  <a:gdLst>
                    <a:gd name="T0" fmla="*/ 2147483646 w 1429"/>
                    <a:gd name="T1" fmla="*/ 2147483646 h 126"/>
                    <a:gd name="T2" fmla="*/ 0 w 1429"/>
                    <a:gd name="T3" fmla="*/ 2147483646 h 126"/>
                    <a:gd name="T4" fmla="*/ 0 w 1429"/>
                    <a:gd name="T5" fmla="*/ 2147483646 h 126"/>
                    <a:gd name="T6" fmla="*/ 2147483646 w 1429"/>
                    <a:gd name="T7" fmla="*/ 0 h 126"/>
                    <a:gd name="T8" fmla="*/ 2147483646 w 1429"/>
                    <a:gd name="T9" fmla="*/ 0 h 126"/>
                    <a:gd name="T10" fmla="*/ 2147483646 w 1429"/>
                    <a:gd name="T11" fmla="*/ 2147483646 h 126"/>
                    <a:gd name="T12" fmla="*/ 2147483646 w 1429"/>
                    <a:gd name="T13" fmla="*/ 2147483646 h 126"/>
                    <a:gd name="T14" fmla="*/ 2147483646 w 1429"/>
                    <a:gd name="T15" fmla="*/ 2147483646 h 126"/>
                    <a:gd name="T16" fmla="*/ 2147483646 w 1429"/>
                    <a:gd name="T17" fmla="*/ 2147483646 h 126"/>
                    <a:gd name="T18" fmla="*/ 2147483646 w 1429"/>
                    <a:gd name="T19" fmla="*/ 2147483646 h 126"/>
                    <a:gd name="T20" fmla="*/ 2147483646 w 1429"/>
                    <a:gd name="T21" fmla="*/ 2147483646 h 126"/>
                    <a:gd name="T22" fmla="*/ 2147483646 w 1429"/>
                    <a:gd name="T23" fmla="*/ 214748364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29" h="126">
                      <a:moveTo>
                        <a:pt x="1429" y="126"/>
                      </a:moveTo>
                      <a:cubicBezTo>
                        <a:pt x="0" y="126"/>
                        <a:pt x="0" y="126"/>
                        <a:pt x="0" y="126"/>
                      </a:cubicBezTo>
                      <a:cubicBezTo>
                        <a:pt x="0" y="122"/>
                        <a:pt x="0" y="122"/>
                        <a:pt x="0" y="122"/>
                      </a:cubicBezTo>
                      <a:cubicBezTo>
                        <a:pt x="0" y="55"/>
                        <a:pt x="55" y="0"/>
                        <a:pt x="122" y="0"/>
                      </a:cubicBezTo>
                      <a:cubicBezTo>
                        <a:pt x="1307" y="0"/>
                        <a:pt x="1307" y="0"/>
                        <a:pt x="1307" y="0"/>
                      </a:cubicBezTo>
                      <a:cubicBezTo>
                        <a:pt x="1375" y="0"/>
                        <a:pt x="1429" y="55"/>
                        <a:pt x="1429" y="122"/>
                      </a:cubicBezTo>
                      <a:lnTo>
                        <a:pt x="1429" y="126"/>
                      </a:lnTo>
                      <a:close/>
                      <a:moveTo>
                        <a:pt x="9" y="118"/>
                      </a:moveTo>
                      <a:cubicBezTo>
                        <a:pt x="1421" y="118"/>
                        <a:pt x="1421" y="118"/>
                        <a:pt x="1421" y="118"/>
                      </a:cubicBezTo>
                      <a:cubicBezTo>
                        <a:pt x="1419" y="57"/>
                        <a:pt x="1369" y="8"/>
                        <a:pt x="1307" y="8"/>
                      </a:cubicBezTo>
                      <a:cubicBezTo>
                        <a:pt x="122" y="8"/>
                        <a:pt x="122" y="8"/>
                        <a:pt x="122" y="8"/>
                      </a:cubicBezTo>
                      <a:cubicBezTo>
                        <a:pt x="61" y="8"/>
                        <a:pt x="11" y="57"/>
                        <a:pt x="9" y="11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1" name="îṥļïḍe">
                  <a:extLst>
                    <a:ext uri="{FF2B5EF4-FFF2-40B4-BE49-F238E27FC236}">
                      <a16:creationId xmlns:a16="http://schemas.microsoft.com/office/drawing/2014/main" id="{40F0E365-E0E9-4CCA-8177-A0916ED74693}"/>
                    </a:ext>
                  </a:extLst>
                </p:cNvPr>
                <p:cNvSpPr>
                  <a:spLocks noChangeArrowheads="1"/>
                </p:cNvSpPr>
                <p:nvPr/>
              </p:nvSpPr>
              <p:spPr bwMode="auto">
                <a:xfrm>
                  <a:off x="4487863" y="4751388"/>
                  <a:ext cx="3208338" cy="53975"/>
                </a:xfrm>
                <a:custGeom>
                  <a:avLst/>
                  <a:gdLst>
                    <a:gd name="T0" fmla="*/ 2147483646 w 1286"/>
                    <a:gd name="T1" fmla="*/ 0 h 22"/>
                    <a:gd name="T2" fmla="*/ 2147483646 w 1286"/>
                    <a:gd name="T3" fmla="*/ 0 h 22"/>
                    <a:gd name="T4" fmla="*/ 0 w 1286"/>
                    <a:gd name="T5" fmla="*/ 2147483646 h 22"/>
                    <a:gd name="T6" fmla="*/ 2147483646 w 1286"/>
                    <a:gd name="T7" fmla="*/ 2147483646 h 22"/>
                    <a:gd name="T8" fmla="*/ 2147483646 w 128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6" h="22">
                      <a:moveTo>
                        <a:pt x="1261" y="0"/>
                      </a:moveTo>
                      <a:cubicBezTo>
                        <a:pt x="24" y="0"/>
                        <a:pt x="24" y="0"/>
                        <a:pt x="24" y="0"/>
                      </a:cubicBezTo>
                      <a:cubicBezTo>
                        <a:pt x="12" y="0"/>
                        <a:pt x="2" y="10"/>
                        <a:pt x="0" y="22"/>
                      </a:cubicBezTo>
                      <a:cubicBezTo>
                        <a:pt x="1286" y="22"/>
                        <a:pt x="1286" y="22"/>
                        <a:pt x="1286" y="22"/>
                      </a:cubicBezTo>
                      <a:cubicBezTo>
                        <a:pt x="1284" y="10"/>
                        <a:pt x="1274" y="0"/>
                        <a:pt x="1261" y="0"/>
                      </a:cubicBezTo>
                    </a:path>
                  </a:pathLst>
                </a:custGeom>
                <a:solidFill>
                  <a:srgbClr val="A1D6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2" name="î$ḷiďê">
                  <a:extLst>
                    <a:ext uri="{FF2B5EF4-FFF2-40B4-BE49-F238E27FC236}">
                      <a16:creationId xmlns:a16="http://schemas.microsoft.com/office/drawing/2014/main" id="{4AAC939C-4892-4453-A1A0-2244D58C8A0A}"/>
                    </a:ext>
                  </a:extLst>
                </p:cNvPr>
                <p:cNvSpPr>
                  <a:spLocks noChangeArrowheads="1"/>
                </p:cNvSpPr>
                <p:nvPr/>
              </p:nvSpPr>
              <p:spPr bwMode="auto">
                <a:xfrm>
                  <a:off x="4478338" y="4741863"/>
                  <a:ext cx="3228975" cy="63500"/>
                </a:xfrm>
                <a:custGeom>
                  <a:avLst/>
                  <a:gdLst>
                    <a:gd name="T0" fmla="*/ 2147483646 w 1294"/>
                    <a:gd name="T1" fmla="*/ 0 h 26"/>
                    <a:gd name="T2" fmla="*/ 2147483646 w 1294"/>
                    <a:gd name="T3" fmla="*/ 0 h 26"/>
                    <a:gd name="T4" fmla="*/ 0 w 1294"/>
                    <a:gd name="T5" fmla="*/ 2147483646 h 26"/>
                    <a:gd name="T6" fmla="*/ 2147483646 w 1294"/>
                    <a:gd name="T7" fmla="*/ 2147483646 h 26"/>
                    <a:gd name="T8" fmla="*/ 2147483646 w 1294"/>
                    <a:gd name="T9" fmla="*/ 2147483646 h 26"/>
                    <a:gd name="T10" fmla="*/ 2147483646 w 1294"/>
                    <a:gd name="T11" fmla="*/ 2147483646 h 26"/>
                    <a:gd name="T12" fmla="*/ 2147483646 w 1294"/>
                    <a:gd name="T13" fmla="*/ 2147483646 h 26"/>
                    <a:gd name="T14" fmla="*/ 2147483646 w 1294"/>
                    <a:gd name="T15" fmla="*/ 2147483646 h 26"/>
                    <a:gd name="T16" fmla="*/ 2147483646 w 129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4" h="26">
                      <a:moveTo>
                        <a:pt x="1265" y="0"/>
                      </a:moveTo>
                      <a:cubicBezTo>
                        <a:pt x="28" y="0"/>
                        <a:pt x="28" y="0"/>
                        <a:pt x="28" y="0"/>
                      </a:cubicBezTo>
                      <a:cubicBezTo>
                        <a:pt x="14" y="0"/>
                        <a:pt x="2" y="11"/>
                        <a:pt x="0" y="26"/>
                      </a:cubicBezTo>
                      <a:cubicBezTo>
                        <a:pt x="4" y="26"/>
                        <a:pt x="4" y="26"/>
                        <a:pt x="4" y="26"/>
                      </a:cubicBezTo>
                      <a:cubicBezTo>
                        <a:pt x="6" y="14"/>
                        <a:pt x="16" y="4"/>
                        <a:pt x="28" y="4"/>
                      </a:cubicBezTo>
                      <a:cubicBezTo>
                        <a:pt x="1265" y="4"/>
                        <a:pt x="1265" y="4"/>
                        <a:pt x="1265" y="4"/>
                      </a:cubicBezTo>
                      <a:cubicBezTo>
                        <a:pt x="1278" y="4"/>
                        <a:pt x="1288" y="14"/>
                        <a:pt x="1290" y="26"/>
                      </a:cubicBezTo>
                      <a:cubicBezTo>
                        <a:pt x="1294" y="26"/>
                        <a:pt x="1294" y="26"/>
                        <a:pt x="1294" y="26"/>
                      </a:cubicBezTo>
                      <a:cubicBezTo>
                        <a:pt x="1292" y="11"/>
                        <a:pt x="1280" y="0"/>
                        <a:pt x="1265" y="0"/>
                      </a:cubicBezTo>
                    </a:path>
                  </a:pathLst>
                </a:custGeom>
                <a:solidFill>
                  <a:srgbClr val="3C8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3" name="iSḷîďé">
                  <a:extLst>
                    <a:ext uri="{FF2B5EF4-FFF2-40B4-BE49-F238E27FC236}">
                      <a16:creationId xmlns:a16="http://schemas.microsoft.com/office/drawing/2014/main" id="{24A994D3-7F1E-4959-BC3B-DAF38A550F96}"/>
                    </a:ext>
                  </a:extLst>
                </p:cNvPr>
                <p:cNvSpPr>
                  <a:spLocks noChangeArrowheads="1"/>
                </p:cNvSpPr>
                <p:nvPr/>
              </p:nvSpPr>
              <p:spPr bwMode="auto">
                <a:xfrm>
                  <a:off x="4465638" y="4730750"/>
                  <a:ext cx="3251200" cy="165100"/>
                </a:xfrm>
                <a:custGeom>
                  <a:avLst/>
                  <a:gdLst>
                    <a:gd name="T0" fmla="*/ 2147483646 w 1303"/>
                    <a:gd name="T1" fmla="*/ 2147483646 h 66"/>
                    <a:gd name="T2" fmla="*/ 2147483646 w 1303"/>
                    <a:gd name="T3" fmla="*/ 2147483646 h 66"/>
                    <a:gd name="T4" fmla="*/ 0 w 1303"/>
                    <a:gd name="T5" fmla="*/ 2147483646 h 66"/>
                    <a:gd name="T6" fmla="*/ 2147483646 w 1303"/>
                    <a:gd name="T7" fmla="*/ 0 h 66"/>
                    <a:gd name="T8" fmla="*/ 2147483646 w 1303"/>
                    <a:gd name="T9" fmla="*/ 0 h 66"/>
                    <a:gd name="T10" fmla="*/ 2147483646 w 1303"/>
                    <a:gd name="T11" fmla="*/ 2147483646 h 66"/>
                    <a:gd name="T12" fmla="*/ 2147483646 w 1303"/>
                    <a:gd name="T13" fmla="*/ 2147483646 h 66"/>
                    <a:gd name="T14" fmla="*/ 2147483646 w 1303"/>
                    <a:gd name="T15" fmla="*/ 2147483646 h 66"/>
                    <a:gd name="T16" fmla="*/ 2147483646 w 1303"/>
                    <a:gd name="T17" fmla="*/ 2147483646 h 66"/>
                    <a:gd name="T18" fmla="*/ 2147483646 w 1303"/>
                    <a:gd name="T19" fmla="*/ 2147483646 h 66"/>
                    <a:gd name="T20" fmla="*/ 2147483646 w 1303"/>
                    <a:gd name="T21" fmla="*/ 2147483646 h 66"/>
                    <a:gd name="T22" fmla="*/ 2147483646 w 1303"/>
                    <a:gd name="T23" fmla="*/ 2147483646 h 66"/>
                    <a:gd name="T24" fmla="*/ 2147483646 w 1303"/>
                    <a:gd name="T25" fmla="*/ 2147483646 h 66"/>
                    <a:gd name="T26" fmla="*/ 2147483646 w 1303"/>
                    <a:gd name="T27" fmla="*/ 2147483646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3" h="66">
                      <a:moveTo>
                        <a:pt x="1270" y="66"/>
                      </a:moveTo>
                      <a:cubicBezTo>
                        <a:pt x="33" y="66"/>
                        <a:pt x="33" y="66"/>
                        <a:pt x="33" y="66"/>
                      </a:cubicBezTo>
                      <a:cubicBezTo>
                        <a:pt x="15" y="66"/>
                        <a:pt x="0" y="51"/>
                        <a:pt x="0" y="33"/>
                      </a:cubicBezTo>
                      <a:cubicBezTo>
                        <a:pt x="0" y="15"/>
                        <a:pt x="15" y="0"/>
                        <a:pt x="33" y="0"/>
                      </a:cubicBezTo>
                      <a:cubicBezTo>
                        <a:pt x="1270" y="0"/>
                        <a:pt x="1270" y="0"/>
                        <a:pt x="1270" y="0"/>
                      </a:cubicBezTo>
                      <a:cubicBezTo>
                        <a:pt x="1289" y="0"/>
                        <a:pt x="1303" y="15"/>
                        <a:pt x="1303" y="33"/>
                      </a:cubicBezTo>
                      <a:cubicBezTo>
                        <a:pt x="1303" y="51"/>
                        <a:pt x="1289" y="66"/>
                        <a:pt x="1270" y="66"/>
                      </a:cubicBezTo>
                      <a:close/>
                      <a:moveTo>
                        <a:pt x="33" y="8"/>
                      </a:moveTo>
                      <a:cubicBezTo>
                        <a:pt x="20" y="8"/>
                        <a:pt x="8" y="20"/>
                        <a:pt x="8" y="33"/>
                      </a:cubicBezTo>
                      <a:cubicBezTo>
                        <a:pt x="8" y="47"/>
                        <a:pt x="20" y="58"/>
                        <a:pt x="33" y="58"/>
                      </a:cubicBezTo>
                      <a:cubicBezTo>
                        <a:pt x="1270" y="58"/>
                        <a:pt x="1270" y="58"/>
                        <a:pt x="1270" y="58"/>
                      </a:cubicBezTo>
                      <a:cubicBezTo>
                        <a:pt x="1284" y="58"/>
                        <a:pt x="1295" y="47"/>
                        <a:pt x="1295" y="33"/>
                      </a:cubicBezTo>
                      <a:cubicBezTo>
                        <a:pt x="1295" y="20"/>
                        <a:pt x="1284" y="8"/>
                        <a:pt x="1270" y="8"/>
                      </a:cubicBezTo>
                      <a:lnTo>
                        <a:pt x="33"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4" name="išḷïdê">
                  <a:extLst>
                    <a:ext uri="{FF2B5EF4-FFF2-40B4-BE49-F238E27FC236}">
                      <a16:creationId xmlns:a16="http://schemas.microsoft.com/office/drawing/2014/main" id="{6EEEB1DE-C541-41FD-9A6D-82BD57986A1E}"/>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close/>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5" name="iṣḻiḓê">
                  <a:extLst>
                    <a:ext uri="{FF2B5EF4-FFF2-40B4-BE49-F238E27FC236}">
                      <a16:creationId xmlns:a16="http://schemas.microsoft.com/office/drawing/2014/main" id="{ECEE14C3-1259-46CF-BCDE-B33CC61D8109}"/>
                    </a:ext>
                  </a:extLst>
                </p:cNvPr>
                <p:cNvSpPr>
                  <a:spLocks noChangeArrowheads="1"/>
                </p:cNvSpPr>
                <p:nvPr/>
              </p:nvSpPr>
              <p:spPr bwMode="auto">
                <a:xfrm>
                  <a:off x="8335963" y="5513388"/>
                  <a:ext cx="98425" cy="3175"/>
                </a:xfrm>
                <a:custGeom>
                  <a:avLst/>
                  <a:gdLst>
                    <a:gd name="T0" fmla="*/ 2147483646 w 62"/>
                    <a:gd name="T1" fmla="*/ 0 h 2"/>
                    <a:gd name="T2" fmla="*/ 0 w 62"/>
                    <a:gd name="T3" fmla="*/ 0 h 2"/>
                    <a:gd name="T4" fmla="*/ 0 w 62"/>
                    <a:gd name="T5" fmla="*/ 2147483646 h 2"/>
                    <a:gd name="T6" fmla="*/ 2147483646 w 62"/>
                    <a:gd name="T7" fmla="*/ 2147483646 h 2"/>
                    <a:gd name="T8" fmla="*/ 2147483646 w 6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
                      <a:moveTo>
                        <a:pt x="62" y="0"/>
                      </a:moveTo>
                      <a:lnTo>
                        <a:pt x="0" y="0"/>
                      </a:lnTo>
                      <a:lnTo>
                        <a:pt x="0" y="2"/>
                      </a:lnTo>
                      <a:lnTo>
                        <a:pt x="61" y="2"/>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6" name="îsľiḓè">
                  <a:extLst>
                    <a:ext uri="{FF2B5EF4-FFF2-40B4-BE49-F238E27FC236}">
                      <a16:creationId xmlns:a16="http://schemas.microsoft.com/office/drawing/2014/main" id="{A5A175F3-3EF2-4043-AA0C-3D0F07CBA5C1}"/>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close/>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7" name="iŝľïḓé">
                  <a:extLst>
                    <a:ext uri="{FF2B5EF4-FFF2-40B4-BE49-F238E27FC236}">
                      <a16:creationId xmlns:a16="http://schemas.microsoft.com/office/drawing/2014/main" id="{4D3BB742-86EE-4032-A0E2-E113838D7D93}"/>
                    </a:ext>
                  </a:extLst>
                </p:cNvPr>
                <p:cNvSpPr>
                  <a:spLocks noChangeArrowheads="1"/>
                </p:cNvSpPr>
                <p:nvPr/>
              </p:nvSpPr>
              <p:spPr bwMode="auto">
                <a:xfrm>
                  <a:off x="8335963" y="5516563"/>
                  <a:ext cx="96838" cy="61913"/>
                </a:xfrm>
                <a:custGeom>
                  <a:avLst/>
                  <a:gdLst>
                    <a:gd name="T0" fmla="*/ 2147483646 w 61"/>
                    <a:gd name="T1" fmla="*/ 0 h 39"/>
                    <a:gd name="T2" fmla="*/ 0 w 61"/>
                    <a:gd name="T3" fmla="*/ 0 h 39"/>
                    <a:gd name="T4" fmla="*/ 2147483646 w 61"/>
                    <a:gd name="T5" fmla="*/ 2147483646 h 39"/>
                    <a:gd name="T6" fmla="*/ 2147483646 w 61"/>
                    <a:gd name="T7" fmla="*/ 2147483646 h 39"/>
                    <a:gd name="T8" fmla="*/ 2147483646 w 6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9">
                      <a:moveTo>
                        <a:pt x="61" y="0"/>
                      </a:moveTo>
                      <a:lnTo>
                        <a:pt x="0" y="0"/>
                      </a:lnTo>
                      <a:lnTo>
                        <a:pt x="3" y="39"/>
                      </a:lnTo>
                      <a:lnTo>
                        <a:pt x="55" y="39"/>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8" name="íṡlïḑé">
                  <a:extLst>
                    <a:ext uri="{FF2B5EF4-FFF2-40B4-BE49-F238E27FC236}">
                      <a16:creationId xmlns:a16="http://schemas.microsoft.com/office/drawing/2014/main" id="{BF65E3DF-76C1-48E1-9B21-095B2613CBAD}"/>
                    </a:ext>
                  </a:extLst>
                </p:cNvPr>
                <p:cNvSpPr>
                  <a:spLocks noChangeArrowheads="1"/>
                </p:cNvSpPr>
                <p:nvPr/>
              </p:nvSpPr>
              <p:spPr bwMode="auto">
                <a:xfrm>
                  <a:off x="4052888" y="5516563"/>
                  <a:ext cx="7938" cy="0"/>
                </a:xfrm>
                <a:custGeom>
                  <a:avLst/>
                  <a:gdLst>
                    <a:gd name="T0" fmla="*/ 2147483646 w 3"/>
                    <a:gd name="T1" fmla="*/ 0 h 1"/>
                    <a:gd name="T2" fmla="*/ 0 w 3"/>
                    <a:gd name="T3" fmla="*/ 0 h 1"/>
                    <a:gd name="T4" fmla="*/ 2147483646 w 3"/>
                    <a:gd name="T5" fmla="*/ 0 h 1"/>
                    <a:gd name="T6" fmla="*/ 2147483646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3" y="0"/>
                      </a:moveTo>
                      <a:cubicBezTo>
                        <a:pt x="2" y="0"/>
                        <a:pt x="1" y="0"/>
                        <a:pt x="0" y="0"/>
                      </a:cubicBezTo>
                      <a:cubicBezTo>
                        <a:pt x="3" y="0"/>
                        <a:pt x="3" y="0"/>
                        <a:pt x="3" y="0"/>
                      </a:cubicBezTo>
                      <a:cubicBezTo>
                        <a:pt x="3" y="0"/>
                        <a:pt x="3" y="0"/>
                        <a:pt x="3" y="0"/>
                      </a:cubicBezTo>
                    </a:path>
                  </a:pathLst>
                </a:custGeom>
                <a:solidFill>
                  <a:srgbClr val="80B1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59" name="ïṣlïďê">
                  <a:extLst>
                    <a:ext uri="{FF2B5EF4-FFF2-40B4-BE49-F238E27FC236}">
                      <a16:creationId xmlns:a16="http://schemas.microsoft.com/office/drawing/2014/main" id="{9684D942-3AD2-49DF-9053-B752F99B086E}"/>
                    </a:ext>
                  </a:extLst>
                </p:cNvPr>
                <p:cNvSpPr>
                  <a:spLocks noChangeArrowheads="1"/>
                </p:cNvSpPr>
                <p:nvPr/>
              </p:nvSpPr>
              <p:spPr bwMode="auto">
                <a:xfrm>
                  <a:off x="3609976" y="5505450"/>
                  <a:ext cx="450850" cy="11113"/>
                </a:xfrm>
                <a:custGeom>
                  <a:avLst/>
                  <a:gdLst>
                    <a:gd name="T0" fmla="*/ 2147483646 w 181"/>
                    <a:gd name="T1" fmla="*/ 0 h 4"/>
                    <a:gd name="T2" fmla="*/ 2147483646 w 181"/>
                    <a:gd name="T3" fmla="*/ 0 h 4"/>
                    <a:gd name="T4" fmla="*/ 0 w 181"/>
                    <a:gd name="T5" fmla="*/ 2147483646 h 4"/>
                    <a:gd name="T6" fmla="*/ 2147483646 w 181"/>
                    <a:gd name="T7" fmla="*/ 2147483646 h 4"/>
                    <a:gd name="T8" fmla="*/ 2147483646 w 181"/>
                    <a:gd name="T9" fmla="*/ 2147483646 h 4"/>
                    <a:gd name="T10" fmla="*/ 2147483646 w 181"/>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4">
                      <a:moveTo>
                        <a:pt x="160" y="0"/>
                      </a:moveTo>
                      <a:cubicBezTo>
                        <a:pt x="25" y="0"/>
                        <a:pt x="25" y="0"/>
                        <a:pt x="25" y="0"/>
                      </a:cubicBezTo>
                      <a:cubicBezTo>
                        <a:pt x="17" y="0"/>
                        <a:pt x="8" y="1"/>
                        <a:pt x="0" y="4"/>
                      </a:cubicBezTo>
                      <a:cubicBezTo>
                        <a:pt x="178" y="4"/>
                        <a:pt x="178" y="4"/>
                        <a:pt x="178" y="4"/>
                      </a:cubicBezTo>
                      <a:cubicBezTo>
                        <a:pt x="179" y="4"/>
                        <a:pt x="180" y="4"/>
                        <a:pt x="181" y="4"/>
                      </a:cubicBezTo>
                      <a:cubicBezTo>
                        <a:pt x="174" y="1"/>
                        <a:pt x="167" y="0"/>
                        <a:pt x="160" y="0"/>
                      </a:cubicBezTo>
                    </a:path>
                  </a:pathLst>
                </a:custGeom>
                <a:solidFill>
                  <a:srgbClr val="146C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0" name="işļîďê">
                  <a:extLst>
                    <a:ext uri="{FF2B5EF4-FFF2-40B4-BE49-F238E27FC236}">
                      <a16:creationId xmlns:a16="http://schemas.microsoft.com/office/drawing/2014/main" id="{EE5CAD96-8E36-4E1D-AA92-D2B9334781B0}"/>
                    </a:ext>
                  </a:extLst>
                </p:cNvPr>
                <p:cNvSpPr>
                  <a:spLocks noChangeArrowheads="1"/>
                </p:cNvSpPr>
                <p:nvPr/>
              </p:nvSpPr>
              <p:spPr bwMode="auto">
                <a:xfrm>
                  <a:off x="3519488" y="5516563"/>
                  <a:ext cx="614363" cy="61913"/>
                </a:xfrm>
                <a:custGeom>
                  <a:avLst/>
                  <a:gdLst>
                    <a:gd name="T0" fmla="*/ 2147483646 w 246"/>
                    <a:gd name="T1" fmla="*/ 0 h 25"/>
                    <a:gd name="T2" fmla="*/ 2147483646 w 246"/>
                    <a:gd name="T3" fmla="*/ 0 h 25"/>
                    <a:gd name="T4" fmla="*/ 2147483646 w 246"/>
                    <a:gd name="T5" fmla="*/ 0 h 25"/>
                    <a:gd name="T6" fmla="*/ 0 w 246"/>
                    <a:gd name="T7" fmla="*/ 2147483646 h 25"/>
                    <a:gd name="T8" fmla="*/ 2147483646 w 246"/>
                    <a:gd name="T9" fmla="*/ 2147483646 h 25"/>
                    <a:gd name="T10" fmla="*/ 2147483646 w 246"/>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6" h="25">
                      <a:moveTo>
                        <a:pt x="217" y="0"/>
                      </a:moveTo>
                      <a:cubicBezTo>
                        <a:pt x="214" y="0"/>
                        <a:pt x="214" y="0"/>
                        <a:pt x="214" y="0"/>
                      </a:cubicBezTo>
                      <a:cubicBezTo>
                        <a:pt x="36" y="0"/>
                        <a:pt x="36" y="0"/>
                        <a:pt x="36" y="0"/>
                      </a:cubicBezTo>
                      <a:cubicBezTo>
                        <a:pt x="22" y="5"/>
                        <a:pt x="10" y="13"/>
                        <a:pt x="0" y="25"/>
                      </a:cubicBezTo>
                      <a:cubicBezTo>
                        <a:pt x="246" y="25"/>
                        <a:pt x="246" y="25"/>
                        <a:pt x="246" y="25"/>
                      </a:cubicBezTo>
                      <a:cubicBezTo>
                        <a:pt x="239" y="13"/>
                        <a:pt x="229" y="5"/>
                        <a:pt x="217" y="0"/>
                      </a:cubicBezTo>
                    </a:path>
                  </a:pathLst>
                </a:custGeom>
                <a:solidFill>
                  <a:srgbClr val="2584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1" name="iṩľiḍê">
                  <a:extLst>
                    <a:ext uri="{FF2B5EF4-FFF2-40B4-BE49-F238E27FC236}">
                      <a16:creationId xmlns:a16="http://schemas.microsoft.com/office/drawing/2014/main" id="{EEBCF158-EE59-4381-8997-4F9A9F702B57}"/>
                    </a:ext>
                  </a:extLst>
                </p:cNvPr>
                <p:cNvSpPr>
                  <a:spLocks noChangeArrowheads="1"/>
                </p:cNvSpPr>
                <p:nvPr/>
              </p:nvSpPr>
              <p:spPr bwMode="auto">
                <a:xfrm>
                  <a:off x="8108951" y="3925888"/>
                  <a:ext cx="547688" cy="1905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62" name="íSlíḍe">
                  <a:extLst>
                    <a:ext uri="{FF2B5EF4-FFF2-40B4-BE49-F238E27FC236}">
                      <a16:creationId xmlns:a16="http://schemas.microsoft.com/office/drawing/2014/main" id="{75943EBC-281F-4B2C-BC3D-15DCF8A92706}"/>
                    </a:ext>
                  </a:extLst>
                </p:cNvPr>
                <p:cNvSpPr>
                  <a:spLocks noChangeArrowheads="1"/>
                </p:cNvSpPr>
                <p:nvPr/>
              </p:nvSpPr>
              <p:spPr bwMode="auto">
                <a:xfrm>
                  <a:off x="8097838" y="3916363"/>
                  <a:ext cx="569913" cy="209550"/>
                </a:xfrm>
                <a:custGeom>
                  <a:avLst/>
                  <a:gdLst>
                    <a:gd name="T0" fmla="*/ 2147483646 w 359"/>
                    <a:gd name="T1" fmla="*/ 2147483646 h 132"/>
                    <a:gd name="T2" fmla="*/ 0 w 359"/>
                    <a:gd name="T3" fmla="*/ 2147483646 h 132"/>
                    <a:gd name="T4" fmla="*/ 0 w 359"/>
                    <a:gd name="T5" fmla="*/ 0 h 132"/>
                    <a:gd name="T6" fmla="*/ 2147483646 w 359"/>
                    <a:gd name="T7" fmla="*/ 0 h 132"/>
                    <a:gd name="T8" fmla="*/ 2147483646 w 359"/>
                    <a:gd name="T9" fmla="*/ 2147483646 h 132"/>
                    <a:gd name="T10" fmla="*/ 2147483646 w 359"/>
                    <a:gd name="T11" fmla="*/ 2147483646 h 132"/>
                    <a:gd name="T12" fmla="*/ 2147483646 w 359"/>
                    <a:gd name="T13" fmla="*/ 2147483646 h 132"/>
                    <a:gd name="T14" fmla="*/ 2147483646 w 359"/>
                    <a:gd name="T15" fmla="*/ 2147483646 h 132"/>
                    <a:gd name="T16" fmla="*/ 2147483646 w 359"/>
                    <a:gd name="T17" fmla="*/ 2147483646 h 132"/>
                    <a:gd name="T18" fmla="*/ 2147483646 w 359"/>
                    <a:gd name="T19" fmla="*/ 2147483646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9" h="132">
                      <a:moveTo>
                        <a:pt x="359" y="132"/>
                      </a:moveTo>
                      <a:lnTo>
                        <a:pt x="0" y="132"/>
                      </a:lnTo>
                      <a:lnTo>
                        <a:pt x="0" y="0"/>
                      </a:lnTo>
                      <a:lnTo>
                        <a:pt x="359" y="0"/>
                      </a:lnTo>
                      <a:lnTo>
                        <a:pt x="359" y="132"/>
                      </a:lnTo>
                      <a:close/>
                      <a:moveTo>
                        <a:pt x="13" y="119"/>
                      </a:moveTo>
                      <a:lnTo>
                        <a:pt x="346" y="119"/>
                      </a:lnTo>
                      <a:lnTo>
                        <a:pt x="346" y="12"/>
                      </a:lnTo>
                      <a:lnTo>
                        <a:pt x="13" y="12"/>
                      </a:lnTo>
                      <a:lnTo>
                        <a:pt x="13" y="11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3" name="iṡ1iḑé">
                  <a:extLst>
                    <a:ext uri="{FF2B5EF4-FFF2-40B4-BE49-F238E27FC236}">
                      <a16:creationId xmlns:a16="http://schemas.microsoft.com/office/drawing/2014/main" id="{72D89EF2-F950-4043-9016-703A36F595F3}"/>
                    </a:ext>
                  </a:extLst>
                </p:cNvPr>
                <p:cNvSpPr>
                  <a:spLocks noChangeArrowheads="1"/>
                </p:cNvSpPr>
                <p:nvPr/>
              </p:nvSpPr>
              <p:spPr bwMode="auto">
                <a:xfrm>
                  <a:off x="8158163" y="3963988"/>
                  <a:ext cx="446088" cy="114300"/>
                </a:xfrm>
                <a:prstGeom prst="rect">
                  <a:avLst/>
                </a:prstGeom>
                <a:solidFill>
                  <a:srgbClr val="86CBF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64" name="îSḻíde">
                  <a:extLst>
                    <a:ext uri="{FF2B5EF4-FFF2-40B4-BE49-F238E27FC236}">
                      <a16:creationId xmlns:a16="http://schemas.microsoft.com/office/drawing/2014/main" id="{4D686FC4-9C07-4CB1-857D-FA1BEBD286A8}"/>
                    </a:ext>
                  </a:extLst>
                </p:cNvPr>
                <p:cNvSpPr>
                  <a:spLocks noChangeArrowheads="1"/>
                </p:cNvSpPr>
                <p:nvPr/>
              </p:nvSpPr>
              <p:spPr bwMode="auto">
                <a:xfrm>
                  <a:off x="7904163" y="2822575"/>
                  <a:ext cx="960438" cy="957263"/>
                </a:xfrm>
                <a:prstGeom prst="ellipse">
                  <a:avLst/>
                </a:pr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65" name="îšlîdê">
                  <a:extLst>
                    <a:ext uri="{FF2B5EF4-FFF2-40B4-BE49-F238E27FC236}">
                      <a16:creationId xmlns:a16="http://schemas.microsoft.com/office/drawing/2014/main" id="{67093E0E-13E3-4BBC-B1B9-60BFD8D2444E}"/>
                    </a:ext>
                  </a:extLst>
                </p:cNvPr>
                <p:cNvSpPr>
                  <a:spLocks noChangeArrowheads="1"/>
                </p:cNvSpPr>
                <p:nvPr/>
              </p:nvSpPr>
              <p:spPr bwMode="auto">
                <a:xfrm>
                  <a:off x="7893051" y="2811463"/>
                  <a:ext cx="981075" cy="977900"/>
                </a:xfrm>
                <a:custGeom>
                  <a:avLst/>
                  <a:gdLst>
                    <a:gd name="T0" fmla="*/ 2147483646 w 393"/>
                    <a:gd name="T1" fmla="*/ 2147483646 h 392"/>
                    <a:gd name="T2" fmla="*/ 0 w 393"/>
                    <a:gd name="T3" fmla="*/ 2147483646 h 392"/>
                    <a:gd name="T4" fmla="*/ 2147483646 w 393"/>
                    <a:gd name="T5" fmla="*/ 0 h 392"/>
                    <a:gd name="T6" fmla="*/ 2147483646 w 393"/>
                    <a:gd name="T7" fmla="*/ 2147483646 h 392"/>
                    <a:gd name="T8" fmla="*/ 2147483646 w 393"/>
                    <a:gd name="T9" fmla="*/ 2147483646 h 392"/>
                    <a:gd name="T10" fmla="*/ 2147483646 w 393"/>
                    <a:gd name="T11" fmla="*/ 2147483646 h 392"/>
                    <a:gd name="T12" fmla="*/ 2147483646 w 393"/>
                    <a:gd name="T13" fmla="*/ 2147483646 h 392"/>
                    <a:gd name="T14" fmla="*/ 2147483646 w 393"/>
                    <a:gd name="T15" fmla="*/ 2147483646 h 392"/>
                    <a:gd name="T16" fmla="*/ 2147483646 w 393"/>
                    <a:gd name="T17" fmla="*/ 2147483646 h 392"/>
                    <a:gd name="T18" fmla="*/ 2147483646 w 393"/>
                    <a:gd name="T19" fmla="*/ 2147483646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3" h="392">
                      <a:moveTo>
                        <a:pt x="197" y="392"/>
                      </a:moveTo>
                      <a:cubicBezTo>
                        <a:pt x="88" y="392"/>
                        <a:pt x="0" y="304"/>
                        <a:pt x="0" y="196"/>
                      </a:cubicBezTo>
                      <a:cubicBezTo>
                        <a:pt x="0" y="88"/>
                        <a:pt x="88" y="0"/>
                        <a:pt x="197" y="0"/>
                      </a:cubicBezTo>
                      <a:cubicBezTo>
                        <a:pt x="305" y="0"/>
                        <a:pt x="393" y="88"/>
                        <a:pt x="393" y="196"/>
                      </a:cubicBezTo>
                      <a:cubicBezTo>
                        <a:pt x="393" y="304"/>
                        <a:pt x="305" y="392"/>
                        <a:pt x="197" y="392"/>
                      </a:cubicBezTo>
                      <a:close/>
                      <a:moveTo>
                        <a:pt x="197" y="8"/>
                      </a:moveTo>
                      <a:cubicBezTo>
                        <a:pt x="93" y="8"/>
                        <a:pt x="8" y="92"/>
                        <a:pt x="8" y="196"/>
                      </a:cubicBezTo>
                      <a:cubicBezTo>
                        <a:pt x="8" y="300"/>
                        <a:pt x="93" y="384"/>
                        <a:pt x="197" y="384"/>
                      </a:cubicBezTo>
                      <a:cubicBezTo>
                        <a:pt x="300" y="384"/>
                        <a:pt x="385" y="300"/>
                        <a:pt x="385" y="196"/>
                      </a:cubicBezTo>
                      <a:cubicBezTo>
                        <a:pt x="385" y="92"/>
                        <a:pt x="300" y="8"/>
                        <a:pt x="197"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6" name="ïṥḻîḑè">
                  <a:extLst>
                    <a:ext uri="{FF2B5EF4-FFF2-40B4-BE49-F238E27FC236}">
                      <a16:creationId xmlns:a16="http://schemas.microsoft.com/office/drawing/2014/main" id="{461FF679-9D2A-45CC-8621-3507A9ECC8E2}"/>
                    </a:ext>
                  </a:extLst>
                </p:cNvPr>
                <p:cNvSpPr>
                  <a:spLocks noChangeArrowheads="1"/>
                </p:cNvSpPr>
                <p:nvPr/>
              </p:nvSpPr>
              <p:spPr bwMode="auto">
                <a:xfrm>
                  <a:off x="7969251" y="2884488"/>
                  <a:ext cx="830263" cy="830263"/>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67" name="i$ḻîḑé">
                  <a:extLst>
                    <a:ext uri="{FF2B5EF4-FFF2-40B4-BE49-F238E27FC236}">
                      <a16:creationId xmlns:a16="http://schemas.microsoft.com/office/drawing/2014/main" id="{9DF30B6C-1BA0-408D-82D5-34077F33E199}"/>
                    </a:ext>
                  </a:extLst>
                </p:cNvPr>
                <p:cNvSpPr>
                  <a:spLocks noChangeArrowheads="1"/>
                </p:cNvSpPr>
                <p:nvPr/>
              </p:nvSpPr>
              <p:spPr bwMode="auto">
                <a:xfrm>
                  <a:off x="7958138" y="2874963"/>
                  <a:ext cx="850900" cy="849313"/>
                </a:xfrm>
                <a:custGeom>
                  <a:avLst/>
                  <a:gdLst>
                    <a:gd name="T0" fmla="*/ 2147483646 w 341"/>
                    <a:gd name="T1" fmla="*/ 2147483646 h 341"/>
                    <a:gd name="T2" fmla="*/ 0 w 341"/>
                    <a:gd name="T3" fmla="*/ 2147483646 h 341"/>
                    <a:gd name="T4" fmla="*/ 2147483646 w 341"/>
                    <a:gd name="T5" fmla="*/ 0 h 341"/>
                    <a:gd name="T6" fmla="*/ 2147483646 w 341"/>
                    <a:gd name="T7" fmla="*/ 2147483646 h 341"/>
                    <a:gd name="T8" fmla="*/ 2147483646 w 341"/>
                    <a:gd name="T9" fmla="*/ 2147483646 h 341"/>
                    <a:gd name="T10" fmla="*/ 2147483646 w 341"/>
                    <a:gd name="T11" fmla="*/ 2147483646 h 341"/>
                    <a:gd name="T12" fmla="*/ 2147483646 w 341"/>
                    <a:gd name="T13" fmla="*/ 2147483646 h 341"/>
                    <a:gd name="T14" fmla="*/ 2147483646 w 341"/>
                    <a:gd name="T15" fmla="*/ 2147483646 h 341"/>
                    <a:gd name="T16" fmla="*/ 2147483646 w 341"/>
                    <a:gd name="T17" fmla="*/ 2147483646 h 341"/>
                    <a:gd name="T18" fmla="*/ 2147483646 w 341"/>
                    <a:gd name="T19" fmla="*/ 2147483646 h 3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41">
                      <a:moveTo>
                        <a:pt x="171" y="341"/>
                      </a:moveTo>
                      <a:cubicBezTo>
                        <a:pt x="77" y="341"/>
                        <a:pt x="0" y="265"/>
                        <a:pt x="0" y="171"/>
                      </a:cubicBezTo>
                      <a:cubicBezTo>
                        <a:pt x="0" y="77"/>
                        <a:pt x="77" y="0"/>
                        <a:pt x="171" y="0"/>
                      </a:cubicBezTo>
                      <a:cubicBezTo>
                        <a:pt x="265" y="0"/>
                        <a:pt x="341" y="77"/>
                        <a:pt x="341" y="171"/>
                      </a:cubicBezTo>
                      <a:cubicBezTo>
                        <a:pt x="341" y="265"/>
                        <a:pt x="265" y="341"/>
                        <a:pt x="171" y="341"/>
                      </a:cubicBezTo>
                      <a:close/>
                      <a:moveTo>
                        <a:pt x="171" y="8"/>
                      </a:moveTo>
                      <a:cubicBezTo>
                        <a:pt x="81" y="8"/>
                        <a:pt x="8" y="81"/>
                        <a:pt x="8" y="171"/>
                      </a:cubicBezTo>
                      <a:cubicBezTo>
                        <a:pt x="8" y="261"/>
                        <a:pt x="81" y="333"/>
                        <a:pt x="171" y="333"/>
                      </a:cubicBezTo>
                      <a:cubicBezTo>
                        <a:pt x="260" y="333"/>
                        <a:pt x="333" y="261"/>
                        <a:pt x="333" y="171"/>
                      </a:cubicBezTo>
                      <a:cubicBezTo>
                        <a:pt x="333" y="81"/>
                        <a:pt x="260" y="8"/>
                        <a:pt x="171"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8" name="íṣ1ïḓé">
                  <a:extLst>
                    <a:ext uri="{FF2B5EF4-FFF2-40B4-BE49-F238E27FC236}">
                      <a16:creationId xmlns:a16="http://schemas.microsoft.com/office/drawing/2014/main" id="{AAC31581-6A5D-4CF8-B819-CA1A5D19FA41}"/>
                    </a:ext>
                  </a:extLst>
                </p:cNvPr>
                <p:cNvSpPr>
                  <a:spLocks noChangeArrowheads="1"/>
                </p:cNvSpPr>
                <p:nvPr/>
              </p:nvSpPr>
              <p:spPr bwMode="auto">
                <a:xfrm>
                  <a:off x="8061326" y="3106738"/>
                  <a:ext cx="646113" cy="331788"/>
                </a:xfrm>
                <a:custGeom>
                  <a:avLst/>
                  <a:gdLst>
                    <a:gd name="T0" fmla="*/ 2147483646 w 259"/>
                    <a:gd name="T1" fmla="*/ 2147483646 h 133"/>
                    <a:gd name="T2" fmla="*/ 2147483646 w 259"/>
                    <a:gd name="T3" fmla="*/ 2147483646 h 133"/>
                    <a:gd name="T4" fmla="*/ 2147483646 w 259"/>
                    <a:gd name="T5" fmla="*/ 2147483646 h 133"/>
                    <a:gd name="T6" fmla="*/ 2147483646 w 259"/>
                    <a:gd name="T7" fmla="*/ 2147483646 h 133"/>
                    <a:gd name="T8" fmla="*/ 0 w 259"/>
                    <a:gd name="T9" fmla="*/ 2147483646 h 133"/>
                    <a:gd name="T10" fmla="*/ 0 w 259"/>
                    <a:gd name="T11" fmla="*/ 2147483646 h 133"/>
                    <a:gd name="T12" fmla="*/ 2147483646 w 259"/>
                    <a:gd name="T13" fmla="*/ 2147483646 h 133"/>
                    <a:gd name="T14" fmla="*/ 2147483646 w 259"/>
                    <a:gd name="T15" fmla="*/ 2147483646 h 133"/>
                    <a:gd name="T16" fmla="*/ 2147483646 w 259"/>
                    <a:gd name="T17" fmla="*/ 2147483646 h 133"/>
                    <a:gd name="T18" fmla="*/ 2147483646 w 259"/>
                    <a:gd name="T19" fmla="*/ 2147483646 h 133"/>
                    <a:gd name="T20" fmla="*/ 2147483646 w 259"/>
                    <a:gd name="T21" fmla="*/ 0 h 133"/>
                    <a:gd name="T22" fmla="*/ 2147483646 w 259"/>
                    <a:gd name="T23" fmla="*/ 0 h 133"/>
                    <a:gd name="T24" fmla="*/ 2147483646 w 259"/>
                    <a:gd name="T25" fmla="*/ 2147483646 h 133"/>
                    <a:gd name="T26" fmla="*/ 2147483646 w 259"/>
                    <a:gd name="T27" fmla="*/ 2147483646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133">
                      <a:moveTo>
                        <a:pt x="259" y="29"/>
                      </a:moveTo>
                      <a:cubicBezTo>
                        <a:pt x="259" y="110"/>
                        <a:pt x="259" y="110"/>
                        <a:pt x="259" y="110"/>
                      </a:cubicBezTo>
                      <a:cubicBezTo>
                        <a:pt x="259" y="123"/>
                        <a:pt x="249" y="133"/>
                        <a:pt x="236" y="133"/>
                      </a:cubicBezTo>
                      <a:cubicBezTo>
                        <a:pt x="23" y="133"/>
                        <a:pt x="23" y="133"/>
                        <a:pt x="23" y="133"/>
                      </a:cubicBezTo>
                      <a:cubicBezTo>
                        <a:pt x="10" y="133"/>
                        <a:pt x="0" y="123"/>
                        <a:pt x="0" y="110"/>
                      </a:cubicBezTo>
                      <a:cubicBezTo>
                        <a:pt x="0" y="89"/>
                        <a:pt x="0" y="89"/>
                        <a:pt x="0" y="89"/>
                      </a:cubicBezTo>
                      <a:cubicBezTo>
                        <a:pt x="0" y="86"/>
                        <a:pt x="0" y="83"/>
                        <a:pt x="1" y="80"/>
                      </a:cubicBezTo>
                      <a:cubicBezTo>
                        <a:pt x="2" y="68"/>
                        <a:pt x="4" y="57"/>
                        <a:pt x="9" y="46"/>
                      </a:cubicBezTo>
                      <a:cubicBezTo>
                        <a:pt x="12" y="39"/>
                        <a:pt x="15" y="32"/>
                        <a:pt x="17" y="24"/>
                      </a:cubicBezTo>
                      <a:cubicBezTo>
                        <a:pt x="17" y="23"/>
                        <a:pt x="17" y="22"/>
                        <a:pt x="18" y="21"/>
                      </a:cubicBezTo>
                      <a:cubicBezTo>
                        <a:pt x="21" y="9"/>
                        <a:pt x="32" y="0"/>
                        <a:pt x="45" y="0"/>
                      </a:cubicBezTo>
                      <a:cubicBezTo>
                        <a:pt x="230" y="0"/>
                        <a:pt x="230" y="0"/>
                        <a:pt x="230" y="0"/>
                      </a:cubicBezTo>
                      <a:cubicBezTo>
                        <a:pt x="244" y="0"/>
                        <a:pt x="256" y="10"/>
                        <a:pt x="258" y="24"/>
                      </a:cubicBezTo>
                      <a:cubicBezTo>
                        <a:pt x="259" y="25"/>
                        <a:pt x="259" y="27"/>
                        <a:pt x="259" y="29"/>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69" name="îşľïdê">
                  <a:extLst>
                    <a:ext uri="{FF2B5EF4-FFF2-40B4-BE49-F238E27FC236}">
                      <a16:creationId xmlns:a16="http://schemas.microsoft.com/office/drawing/2014/main" id="{EE263092-7255-4B89-B190-2D03DDD9C0F3}"/>
                    </a:ext>
                  </a:extLst>
                </p:cNvPr>
                <p:cNvSpPr>
                  <a:spLocks noChangeArrowheads="1"/>
                </p:cNvSpPr>
                <p:nvPr/>
              </p:nvSpPr>
              <p:spPr bwMode="auto">
                <a:xfrm>
                  <a:off x="8050213" y="3095625"/>
                  <a:ext cx="666750" cy="352425"/>
                </a:xfrm>
                <a:custGeom>
                  <a:avLst/>
                  <a:gdLst>
                    <a:gd name="T0" fmla="*/ 2147483646 w 267"/>
                    <a:gd name="T1" fmla="*/ 2147483646 h 141"/>
                    <a:gd name="T2" fmla="*/ 2147483646 w 267"/>
                    <a:gd name="T3" fmla="*/ 2147483646 h 141"/>
                    <a:gd name="T4" fmla="*/ 0 w 267"/>
                    <a:gd name="T5" fmla="*/ 2147483646 h 141"/>
                    <a:gd name="T6" fmla="*/ 0 w 267"/>
                    <a:gd name="T7" fmla="*/ 2147483646 h 141"/>
                    <a:gd name="T8" fmla="*/ 2147483646 w 267"/>
                    <a:gd name="T9" fmla="*/ 2147483646 h 141"/>
                    <a:gd name="T10" fmla="*/ 2147483646 w 267"/>
                    <a:gd name="T11" fmla="*/ 2147483646 h 141"/>
                    <a:gd name="T12" fmla="*/ 2147483646 w 267"/>
                    <a:gd name="T13" fmla="*/ 2147483646 h 141"/>
                    <a:gd name="T14" fmla="*/ 2147483646 w 267"/>
                    <a:gd name="T15" fmla="*/ 2147483646 h 141"/>
                    <a:gd name="T16" fmla="*/ 2147483646 w 267"/>
                    <a:gd name="T17" fmla="*/ 0 h 141"/>
                    <a:gd name="T18" fmla="*/ 2147483646 w 267"/>
                    <a:gd name="T19" fmla="*/ 0 h 141"/>
                    <a:gd name="T20" fmla="*/ 2147483646 w 267"/>
                    <a:gd name="T21" fmla="*/ 2147483646 h 141"/>
                    <a:gd name="T22" fmla="*/ 2147483646 w 267"/>
                    <a:gd name="T23" fmla="*/ 2147483646 h 141"/>
                    <a:gd name="T24" fmla="*/ 2147483646 w 267"/>
                    <a:gd name="T25" fmla="*/ 2147483646 h 141"/>
                    <a:gd name="T26" fmla="*/ 2147483646 w 267"/>
                    <a:gd name="T27" fmla="*/ 2147483646 h 141"/>
                    <a:gd name="T28" fmla="*/ 2147483646 w 267"/>
                    <a:gd name="T29" fmla="*/ 2147483646 h 141"/>
                    <a:gd name="T30" fmla="*/ 2147483646 w 267"/>
                    <a:gd name="T31" fmla="*/ 2147483646 h 141"/>
                    <a:gd name="T32" fmla="*/ 2147483646 w 267"/>
                    <a:gd name="T33" fmla="*/ 2147483646 h 141"/>
                    <a:gd name="T34" fmla="*/ 2147483646 w 267"/>
                    <a:gd name="T35" fmla="*/ 2147483646 h 141"/>
                    <a:gd name="T36" fmla="*/ 2147483646 w 267"/>
                    <a:gd name="T37" fmla="*/ 2147483646 h 141"/>
                    <a:gd name="T38" fmla="*/ 2147483646 w 267"/>
                    <a:gd name="T39" fmla="*/ 2147483646 h 141"/>
                    <a:gd name="T40" fmla="*/ 2147483646 w 267"/>
                    <a:gd name="T41" fmla="*/ 2147483646 h 141"/>
                    <a:gd name="T42" fmla="*/ 2147483646 w 267"/>
                    <a:gd name="T43" fmla="*/ 2147483646 h 141"/>
                    <a:gd name="T44" fmla="*/ 2147483646 w 267"/>
                    <a:gd name="T45" fmla="*/ 2147483646 h 141"/>
                    <a:gd name="T46" fmla="*/ 2147483646 w 267"/>
                    <a:gd name="T47" fmla="*/ 2147483646 h 141"/>
                    <a:gd name="T48" fmla="*/ 2147483646 w 267"/>
                    <a:gd name="T49" fmla="*/ 2147483646 h 141"/>
                    <a:gd name="T50" fmla="*/ 2147483646 w 267"/>
                    <a:gd name="T51" fmla="*/ 2147483646 h 141"/>
                    <a:gd name="T52" fmla="*/ 2147483646 w 267"/>
                    <a:gd name="T53" fmla="*/ 2147483646 h 141"/>
                    <a:gd name="T54" fmla="*/ 2147483646 w 267"/>
                    <a:gd name="T55" fmla="*/ 2147483646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141">
                      <a:moveTo>
                        <a:pt x="240" y="141"/>
                      </a:moveTo>
                      <a:cubicBezTo>
                        <a:pt x="27" y="141"/>
                        <a:pt x="27" y="141"/>
                        <a:pt x="27" y="141"/>
                      </a:cubicBezTo>
                      <a:cubicBezTo>
                        <a:pt x="12" y="141"/>
                        <a:pt x="0" y="129"/>
                        <a:pt x="0" y="114"/>
                      </a:cubicBezTo>
                      <a:cubicBezTo>
                        <a:pt x="0" y="93"/>
                        <a:pt x="0" y="93"/>
                        <a:pt x="0" y="93"/>
                      </a:cubicBezTo>
                      <a:cubicBezTo>
                        <a:pt x="0" y="90"/>
                        <a:pt x="0" y="87"/>
                        <a:pt x="1" y="84"/>
                      </a:cubicBezTo>
                      <a:cubicBezTo>
                        <a:pt x="2" y="72"/>
                        <a:pt x="4" y="60"/>
                        <a:pt x="9" y="49"/>
                      </a:cubicBezTo>
                      <a:cubicBezTo>
                        <a:pt x="12" y="42"/>
                        <a:pt x="14" y="35"/>
                        <a:pt x="17" y="27"/>
                      </a:cubicBezTo>
                      <a:cubicBezTo>
                        <a:pt x="17" y="26"/>
                        <a:pt x="18" y="25"/>
                        <a:pt x="18" y="24"/>
                      </a:cubicBezTo>
                      <a:cubicBezTo>
                        <a:pt x="22" y="10"/>
                        <a:pt x="35" y="0"/>
                        <a:pt x="49" y="0"/>
                      </a:cubicBezTo>
                      <a:cubicBezTo>
                        <a:pt x="234" y="0"/>
                        <a:pt x="234" y="0"/>
                        <a:pt x="234" y="0"/>
                      </a:cubicBezTo>
                      <a:cubicBezTo>
                        <a:pt x="250" y="0"/>
                        <a:pt x="264" y="11"/>
                        <a:pt x="266" y="27"/>
                      </a:cubicBezTo>
                      <a:cubicBezTo>
                        <a:pt x="267" y="29"/>
                        <a:pt x="267" y="31"/>
                        <a:pt x="267" y="33"/>
                      </a:cubicBezTo>
                      <a:cubicBezTo>
                        <a:pt x="267" y="114"/>
                        <a:pt x="267" y="114"/>
                        <a:pt x="267" y="114"/>
                      </a:cubicBezTo>
                      <a:cubicBezTo>
                        <a:pt x="267" y="129"/>
                        <a:pt x="255" y="141"/>
                        <a:pt x="240" y="141"/>
                      </a:cubicBezTo>
                      <a:close/>
                      <a:moveTo>
                        <a:pt x="49" y="8"/>
                      </a:moveTo>
                      <a:cubicBezTo>
                        <a:pt x="38" y="8"/>
                        <a:pt x="29" y="15"/>
                        <a:pt x="26" y="26"/>
                      </a:cubicBezTo>
                      <a:cubicBezTo>
                        <a:pt x="25" y="27"/>
                        <a:pt x="25" y="28"/>
                        <a:pt x="25" y="29"/>
                      </a:cubicBezTo>
                      <a:cubicBezTo>
                        <a:pt x="22" y="36"/>
                        <a:pt x="20" y="44"/>
                        <a:pt x="17" y="52"/>
                      </a:cubicBezTo>
                      <a:cubicBezTo>
                        <a:pt x="12" y="62"/>
                        <a:pt x="9" y="73"/>
                        <a:pt x="9" y="84"/>
                      </a:cubicBezTo>
                      <a:cubicBezTo>
                        <a:pt x="8" y="87"/>
                        <a:pt x="8" y="90"/>
                        <a:pt x="8" y="93"/>
                      </a:cubicBezTo>
                      <a:cubicBezTo>
                        <a:pt x="8" y="114"/>
                        <a:pt x="8" y="114"/>
                        <a:pt x="8" y="114"/>
                      </a:cubicBezTo>
                      <a:cubicBezTo>
                        <a:pt x="8" y="125"/>
                        <a:pt x="17" y="133"/>
                        <a:pt x="27" y="133"/>
                      </a:cubicBezTo>
                      <a:cubicBezTo>
                        <a:pt x="240" y="133"/>
                        <a:pt x="240" y="133"/>
                        <a:pt x="240" y="133"/>
                      </a:cubicBezTo>
                      <a:cubicBezTo>
                        <a:pt x="250" y="133"/>
                        <a:pt x="259" y="125"/>
                        <a:pt x="259" y="114"/>
                      </a:cubicBezTo>
                      <a:cubicBezTo>
                        <a:pt x="259" y="33"/>
                        <a:pt x="259" y="33"/>
                        <a:pt x="259" y="33"/>
                      </a:cubicBezTo>
                      <a:cubicBezTo>
                        <a:pt x="259" y="31"/>
                        <a:pt x="259" y="30"/>
                        <a:pt x="259" y="29"/>
                      </a:cubicBezTo>
                      <a:cubicBezTo>
                        <a:pt x="256" y="17"/>
                        <a:pt x="246" y="8"/>
                        <a:pt x="234" y="8"/>
                      </a:cubicBezTo>
                      <a:lnTo>
                        <a:pt x="49" y="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70" name="ïşliḍé">
                  <a:extLst>
                    <a:ext uri="{FF2B5EF4-FFF2-40B4-BE49-F238E27FC236}">
                      <a16:creationId xmlns:a16="http://schemas.microsoft.com/office/drawing/2014/main" id="{D5EF81FA-A3BA-4B9E-9FA2-2489809A94BB}"/>
                    </a:ext>
                  </a:extLst>
                </p:cNvPr>
                <p:cNvSpPr>
                  <a:spLocks noChangeArrowheads="1"/>
                </p:cNvSpPr>
                <p:nvPr/>
              </p:nvSpPr>
              <p:spPr bwMode="auto">
                <a:xfrm>
                  <a:off x="815340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71" name="îŝ1íḑê">
                  <a:extLst>
                    <a:ext uri="{FF2B5EF4-FFF2-40B4-BE49-F238E27FC236}">
                      <a16:creationId xmlns:a16="http://schemas.microsoft.com/office/drawing/2014/main" id="{24AF4F12-4131-4E6F-8904-3913A1478E89}"/>
                    </a:ext>
                  </a:extLst>
                </p:cNvPr>
                <p:cNvSpPr>
                  <a:spLocks noChangeArrowheads="1"/>
                </p:cNvSpPr>
                <p:nvPr/>
              </p:nvSpPr>
              <p:spPr bwMode="auto">
                <a:xfrm>
                  <a:off x="814387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8" y="57"/>
                      </a:moveTo>
                      <a:cubicBezTo>
                        <a:pt x="12" y="57"/>
                        <a:pt x="0" y="44"/>
                        <a:pt x="0" y="28"/>
                      </a:cubicBezTo>
                      <a:cubicBezTo>
                        <a:pt x="0" y="13"/>
                        <a:pt x="12" y="0"/>
                        <a:pt x="28" y="0"/>
                      </a:cubicBezTo>
                      <a:cubicBezTo>
                        <a:pt x="44" y="0"/>
                        <a:pt x="57" y="13"/>
                        <a:pt x="57" y="28"/>
                      </a:cubicBezTo>
                      <a:cubicBezTo>
                        <a:pt x="57" y="44"/>
                        <a:pt x="44" y="57"/>
                        <a:pt x="28" y="57"/>
                      </a:cubicBezTo>
                      <a:close/>
                      <a:moveTo>
                        <a:pt x="28" y="8"/>
                      </a:moveTo>
                      <a:cubicBezTo>
                        <a:pt x="17" y="8"/>
                        <a:pt x="8" y="17"/>
                        <a:pt x="8" y="28"/>
                      </a:cubicBezTo>
                      <a:cubicBezTo>
                        <a:pt x="8" y="40"/>
                        <a:pt x="17" y="49"/>
                        <a:pt x="28" y="49"/>
                      </a:cubicBezTo>
                      <a:cubicBezTo>
                        <a:pt x="39" y="49"/>
                        <a:pt x="49" y="40"/>
                        <a:pt x="49" y="28"/>
                      </a:cubicBezTo>
                      <a:cubicBezTo>
                        <a:pt x="49" y="17"/>
                        <a:pt x="39" y="8"/>
                        <a:pt x="28"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72" name="íṥḷïďè">
                  <a:extLst>
                    <a:ext uri="{FF2B5EF4-FFF2-40B4-BE49-F238E27FC236}">
                      <a16:creationId xmlns:a16="http://schemas.microsoft.com/office/drawing/2014/main" id="{48D8CA52-2671-4A4B-913F-98C173BC1941}"/>
                    </a:ext>
                  </a:extLst>
                </p:cNvPr>
                <p:cNvSpPr>
                  <a:spLocks noChangeArrowheads="1"/>
                </p:cNvSpPr>
                <p:nvPr/>
              </p:nvSpPr>
              <p:spPr bwMode="auto">
                <a:xfrm>
                  <a:off x="8515351" y="3373438"/>
                  <a:ext cx="122238" cy="122238"/>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73" name="îsľíďé">
                  <a:extLst>
                    <a:ext uri="{FF2B5EF4-FFF2-40B4-BE49-F238E27FC236}">
                      <a16:creationId xmlns:a16="http://schemas.microsoft.com/office/drawing/2014/main" id="{616C6C93-0753-416E-9DF4-B460B63ECCC0}"/>
                    </a:ext>
                  </a:extLst>
                </p:cNvPr>
                <p:cNvSpPr>
                  <a:spLocks noChangeArrowheads="1"/>
                </p:cNvSpPr>
                <p:nvPr/>
              </p:nvSpPr>
              <p:spPr bwMode="auto">
                <a:xfrm>
                  <a:off x="8505826" y="3362325"/>
                  <a:ext cx="141288" cy="142875"/>
                </a:xfrm>
                <a:custGeom>
                  <a:avLst/>
                  <a:gdLst>
                    <a:gd name="T0" fmla="*/ 2147483646 w 57"/>
                    <a:gd name="T1" fmla="*/ 2147483646 h 57"/>
                    <a:gd name="T2" fmla="*/ 0 w 57"/>
                    <a:gd name="T3" fmla="*/ 2147483646 h 57"/>
                    <a:gd name="T4" fmla="*/ 2147483646 w 57"/>
                    <a:gd name="T5" fmla="*/ 0 h 57"/>
                    <a:gd name="T6" fmla="*/ 2147483646 w 57"/>
                    <a:gd name="T7" fmla="*/ 2147483646 h 57"/>
                    <a:gd name="T8" fmla="*/ 2147483646 w 57"/>
                    <a:gd name="T9" fmla="*/ 2147483646 h 57"/>
                    <a:gd name="T10" fmla="*/ 2147483646 w 57"/>
                    <a:gd name="T11" fmla="*/ 2147483646 h 57"/>
                    <a:gd name="T12" fmla="*/ 2147483646 w 57"/>
                    <a:gd name="T13" fmla="*/ 2147483646 h 57"/>
                    <a:gd name="T14" fmla="*/ 2147483646 w 57"/>
                    <a:gd name="T15" fmla="*/ 2147483646 h 57"/>
                    <a:gd name="T16" fmla="*/ 2147483646 w 57"/>
                    <a:gd name="T17" fmla="*/ 2147483646 h 57"/>
                    <a:gd name="T18" fmla="*/ 2147483646 w 57"/>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9" y="57"/>
                      </a:moveTo>
                      <a:cubicBezTo>
                        <a:pt x="13" y="57"/>
                        <a:pt x="0" y="44"/>
                        <a:pt x="0" y="28"/>
                      </a:cubicBezTo>
                      <a:cubicBezTo>
                        <a:pt x="0" y="13"/>
                        <a:pt x="13" y="0"/>
                        <a:pt x="29" y="0"/>
                      </a:cubicBezTo>
                      <a:cubicBezTo>
                        <a:pt x="44" y="0"/>
                        <a:pt x="57" y="13"/>
                        <a:pt x="57" y="28"/>
                      </a:cubicBezTo>
                      <a:cubicBezTo>
                        <a:pt x="57" y="44"/>
                        <a:pt x="44" y="57"/>
                        <a:pt x="29" y="57"/>
                      </a:cubicBezTo>
                      <a:close/>
                      <a:moveTo>
                        <a:pt x="29" y="8"/>
                      </a:moveTo>
                      <a:cubicBezTo>
                        <a:pt x="17" y="8"/>
                        <a:pt x="8" y="17"/>
                        <a:pt x="8" y="28"/>
                      </a:cubicBezTo>
                      <a:cubicBezTo>
                        <a:pt x="8" y="40"/>
                        <a:pt x="17" y="49"/>
                        <a:pt x="29" y="49"/>
                      </a:cubicBezTo>
                      <a:cubicBezTo>
                        <a:pt x="40" y="49"/>
                        <a:pt x="49" y="40"/>
                        <a:pt x="49" y="28"/>
                      </a:cubicBezTo>
                      <a:cubicBezTo>
                        <a:pt x="49" y="17"/>
                        <a:pt x="40" y="8"/>
                        <a:pt x="29"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74" name="iṣ1îďe">
                  <a:extLst>
                    <a:ext uri="{FF2B5EF4-FFF2-40B4-BE49-F238E27FC236}">
                      <a16:creationId xmlns:a16="http://schemas.microsoft.com/office/drawing/2014/main" id="{8CEF3BB5-403F-4BBD-9F19-36043A0893D5}"/>
                    </a:ext>
                  </a:extLst>
                </p:cNvPr>
                <p:cNvSpPr>
                  <a:spLocks noChangeArrowheads="1"/>
                </p:cNvSpPr>
                <p:nvPr/>
              </p:nvSpPr>
              <p:spPr bwMode="auto">
                <a:xfrm>
                  <a:off x="8551863" y="3409950"/>
                  <a:ext cx="47625"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75" name="íšļiḓé">
                  <a:extLst>
                    <a:ext uri="{FF2B5EF4-FFF2-40B4-BE49-F238E27FC236}">
                      <a16:creationId xmlns:a16="http://schemas.microsoft.com/office/drawing/2014/main" id="{8D84AA8C-09C2-4518-926A-214906E53BE3}"/>
                    </a:ext>
                  </a:extLst>
                </p:cNvPr>
                <p:cNvSpPr>
                  <a:spLocks noChangeArrowheads="1"/>
                </p:cNvSpPr>
                <p:nvPr/>
              </p:nvSpPr>
              <p:spPr bwMode="auto">
                <a:xfrm>
                  <a:off x="8542338" y="3400425"/>
                  <a:ext cx="68263" cy="66675"/>
                </a:xfrm>
                <a:custGeom>
                  <a:avLst/>
                  <a:gdLst>
                    <a:gd name="T0" fmla="*/ 2147483646 w 27"/>
                    <a:gd name="T1" fmla="*/ 2147483646 h 27"/>
                    <a:gd name="T2" fmla="*/ 0 w 27"/>
                    <a:gd name="T3" fmla="*/ 2147483646 h 27"/>
                    <a:gd name="T4" fmla="*/ 2147483646 w 27"/>
                    <a:gd name="T5" fmla="*/ 0 h 27"/>
                    <a:gd name="T6" fmla="*/ 2147483646 w 27"/>
                    <a:gd name="T7" fmla="*/ 2147483646 h 27"/>
                    <a:gd name="T8" fmla="*/ 2147483646 w 27"/>
                    <a:gd name="T9" fmla="*/ 2147483646 h 27"/>
                    <a:gd name="T10" fmla="*/ 2147483646 w 27"/>
                    <a:gd name="T11" fmla="*/ 2147483646 h 27"/>
                    <a:gd name="T12" fmla="*/ 2147483646 w 27"/>
                    <a:gd name="T13" fmla="*/ 2147483646 h 27"/>
                    <a:gd name="T14" fmla="*/ 2147483646 w 27"/>
                    <a:gd name="T15" fmla="*/ 2147483646 h 27"/>
                    <a:gd name="T16" fmla="*/ 2147483646 w 27"/>
                    <a:gd name="T17" fmla="*/ 2147483646 h 27"/>
                    <a:gd name="T18" fmla="*/ 2147483646 w 27"/>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7">
                      <a:moveTo>
                        <a:pt x="14" y="27"/>
                      </a:moveTo>
                      <a:cubicBezTo>
                        <a:pt x="6" y="27"/>
                        <a:pt x="0" y="21"/>
                        <a:pt x="0" y="13"/>
                      </a:cubicBezTo>
                      <a:cubicBezTo>
                        <a:pt x="0" y="6"/>
                        <a:pt x="6" y="0"/>
                        <a:pt x="14" y="0"/>
                      </a:cubicBezTo>
                      <a:cubicBezTo>
                        <a:pt x="21" y="0"/>
                        <a:pt x="27" y="6"/>
                        <a:pt x="27" y="13"/>
                      </a:cubicBezTo>
                      <a:cubicBezTo>
                        <a:pt x="27" y="21"/>
                        <a:pt x="21" y="27"/>
                        <a:pt x="14" y="27"/>
                      </a:cubicBezTo>
                      <a:close/>
                      <a:moveTo>
                        <a:pt x="14" y="8"/>
                      </a:moveTo>
                      <a:cubicBezTo>
                        <a:pt x="11" y="8"/>
                        <a:pt x="8" y="10"/>
                        <a:pt x="8" y="13"/>
                      </a:cubicBezTo>
                      <a:cubicBezTo>
                        <a:pt x="8" y="16"/>
                        <a:pt x="11" y="19"/>
                        <a:pt x="14" y="19"/>
                      </a:cubicBezTo>
                      <a:cubicBezTo>
                        <a:pt x="17" y="19"/>
                        <a:pt x="19" y="16"/>
                        <a:pt x="19" y="13"/>
                      </a:cubicBezTo>
                      <a:cubicBezTo>
                        <a:pt x="19" y="10"/>
                        <a:pt x="17" y="8"/>
                        <a:pt x="14"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76" name="ïSḷíďê">
                  <a:extLst>
                    <a:ext uri="{FF2B5EF4-FFF2-40B4-BE49-F238E27FC236}">
                      <a16:creationId xmlns:a16="http://schemas.microsoft.com/office/drawing/2014/main" id="{9A9CB14D-C207-4270-82F5-68E71B6CF012}"/>
                    </a:ext>
                  </a:extLst>
                </p:cNvPr>
                <p:cNvSpPr>
                  <a:spLocks noChangeArrowheads="1"/>
                </p:cNvSpPr>
                <p:nvPr/>
              </p:nvSpPr>
              <p:spPr bwMode="auto">
                <a:xfrm>
                  <a:off x="8189913" y="3409950"/>
                  <a:ext cx="46038" cy="47625"/>
                </a:xfrm>
                <a:prstGeom prst="ellipse">
                  <a:avLst/>
                </a:pr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77" name="îS1íḑe">
                  <a:extLst>
                    <a:ext uri="{FF2B5EF4-FFF2-40B4-BE49-F238E27FC236}">
                      <a16:creationId xmlns:a16="http://schemas.microsoft.com/office/drawing/2014/main" id="{C638EF3D-3FE0-4EFD-A221-E6EDB3823C02}"/>
                    </a:ext>
                  </a:extLst>
                </p:cNvPr>
                <p:cNvSpPr>
                  <a:spLocks noChangeArrowheads="1"/>
                </p:cNvSpPr>
                <p:nvPr/>
              </p:nvSpPr>
              <p:spPr bwMode="auto">
                <a:xfrm>
                  <a:off x="8180388" y="3400425"/>
                  <a:ext cx="65088" cy="66675"/>
                </a:xfrm>
                <a:custGeom>
                  <a:avLst/>
                  <a:gdLst>
                    <a:gd name="T0" fmla="*/ 2147483646 w 26"/>
                    <a:gd name="T1" fmla="*/ 2147483646 h 27"/>
                    <a:gd name="T2" fmla="*/ 0 w 26"/>
                    <a:gd name="T3" fmla="*/ 2147483646 h 27"/>
                    <a:gd name="T4" fmla="*/ 2147483646 w 26"/>
                    <a:gd name="T5" fmla="*/ 0 h 27"/>
                    <a:gd name="T6" fmla="*/ 2147483646 w 26"/>
                    <a:gd name="T7" fmla="*/ 2147483646 h 27"/>
                    <a:gd name="T8" fmla="*/ 2147483646 w 26"/>
                    <a:gd name="T9" fmla="*/ 2147483646 h 27"/>
                    <a:gd name="T10" fmla="*/ 2147483646 w 26"/>
                    <a:gd name="T11" fmla="*/ 2147483646 h 27"/>
                    <a:gd name="T12" fmla="*/ 2147483646 w 26"/>
                    <a:gd name="T13" fmla="*/ 2147483646 h 27"/>
                    <a:gd name="T14" fmla="*/ 2147483646 w 26"/>
                    <a:gd name="T15" fmla="*/ 2147483646 h 27"/>
                    <a:gd name="T16" fmla="*/ 2147483646 w 26"/>
                    <a:gd name="T17" fmla="*/ 2147483646 h 27"/>
                    <a:gd name="T18" fmla="*/ 2147483646 w 26"/>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7">
                      <a:moveTo>
                        <a:pt x="13" y="27"/>
                      </a:moveTo>
                      <a:cubicBezTo>
                        <a:pt x="6" y="27"/>
                        <a:pt x="0" y="21"/>
                        <a:pt x="0" y="13"/>
                      </a:cubicBezTo>
                      <a:cubicBezTo>
                        <a:pt x="0" y="6"/>
                        <a:pt x="6" y="0"/>
                        <a:pt x="13" y="0"/>
                      </a:cubicBezTo>
                      <a:cubicBezTo>
                        <a:pt x="20" y="0"/>
                        <a:pt x="26" y="6"/>
                        <a:pt x="26" y="13"/>
                      </a:cubicBezTo>
                      <a:cubicBezTo>
                        <a:pt x="26" y="21"/>
                        <a:pt x="20" y="27"/>
                        <a:pt x="13" y="27"/>
                      </a:cubicBezTo>
                      <a:close/>
                      <a:moveTo>
                        <a:pt x="13" y="8"/>
                      </a:moveTo>
                      <a:cubicBezTo>
                        <a:pt x="10" y="8"/>
                        <a:pt x="8" y="10"/>
                        <a:pt x="8" y="13"/>
                      </a:cubicBezTo>
                      <a:cubicBezTo>
                        <a:pt x="8" y="16"/>
                        <a:pt x="10" y="19"/>
                        <a:pt x="13" y="19"/>
                      </a:cubicBezTo>
                      <a:cubicBezTo>
                        <a:pt x="16" y="19"/>
                        <a:pt x="18" y="16"/>
                        <a:pt x="18" y="13"/>
                      </a:cubicBezTo>
                      <a:cubicBezTo>
                        <a:pt x="18" y="10"/>
                        <a:pt x="16" y="8"/>
                        <a:pt x="13" y="8"/>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78" name="ïş1idê">
                  <a:extLst>
                    <a:ext uri="{FF2B5EF4-FFF2-40B4-BE49-F238E27FC236}">
                      <a16:creationId xmlns:a16="http://schemas.microsoft.com/office/drawing/2014/main" id="{B02160F0-906A-4669-8BE1-B71B5FB4F227}"/>
                    </a:ext>
                  </a:extLst>
                </p:cNvPr>
                <p:cNvSpPr>
                  <a:spLocks noChangeArrowheads="1"/>
                </p:cNvSpPr>
                <p:nvPr/>
              </p:nvSpPr>
              <p:spPr bwMode="auto">
                <a:xfrm>
                  <a:off x="8213726" y="3165475"/>
                  <a:ext cx="174625"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79" name="íṡ1ïdê">
                  <a:extLst>
                    <a:ext uri="{FF2B5EF4-FFF2-40B4-BE49-F238E27FC236}">
                      <a16:creationId xmlns:a16="http://schemas.microsoft.com/office/drawing/2014/main" id="{389B2BA4-2AFA-4072-8FF2-64B23AC197FA}"/>
                    </a:ext>
                  </a:extLst>
                </p:cNvPr>
                <p:cNvSpPr>
                  <a:spLocks noChangeArrowheads="1"/>
                </p:cNvSpPr>
                <p:nvPr/>
              </p:nvSpPr>
              <p:spPr bwMode="auto">
                <a:xfrm>
                  <a:off x="8202613" y="3155950"/>
                  <a:ext cx="195263" cy="160338"/>
                </a:xfrm>
                <a:custGeom>
                  <a:avLst/>
                  <a:gdLst>
                    <a:gd name="T0" fmla="*/ 2147483646 w 123"/>
                    <a:gd name="T1" fmla="*/ 2147483646 h 101"/>
                    <a:gd name="T2" fmla="*/ 0 w 123"/>
                    <a:gd name="T3" fmla="*/ 2147483646 h 101"/>
                    <a:gd name="T4" fmla="*/ 0 w 123"/>
                    <a:gd name="T5" fmla="*/ 0 h 101"/>
                    <a:gd name="T6" fmla="*/ 2147483646 w 123"/>
                    <a:gd name="T7" fmla="*/ 0 h 101"/>
                    <a:gd name="T8" fmla="*/ 2147483646 w 123"/>
                    <a:gd name="T9" fmla="*/ 2147483646 h 101"/>
                    <a:gd name="T10" fmla="*/ 2147483646 w 123"/>
                    <a:gd name="T11" fmla="*/ 2147483646 h 101"/>
                    <a:gd name="T12" fmla="*/ 2147483646 w 123"/>
                    <a:gd name="T13" fmla="*/ 2147483646 h 101"/>
                    <a:gd name="T14" fmla="*/ 2147483646 w 123"/>
                    <a:gd name="T15" fmla="*/ 2147483646 h 101"/>
                    <a:gd name="T16" fmla="*/ 2147483646 w 123"/>
                    <a:gd name="T17" fmla="*/ 2147483646 h 101"/>
                    <a:gd name="T18" fmla="*/ 2147483646 w 123"/>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101">
                      <a:moveTo>
                        <a:pt x="123" y="101"/>
                      </a:moveTo>
                      <a:lnTo>
                        <a:pt x="0" y="101"/>
                      </a:lnTo>
                      <a:lnTo>
                        <a:pt x="0" y="0"/>
                      </a:lnTo>
                      <a:lnTo>
                        <a:pt x="123" y="0"/>
                      </a:lnTo>
                      <a:lnTo>
                        <a:pt x="123" y="101"/>
                      </a:lnTo>
                      <a:close/>
                      <a:moveTo>
                        <a:pt x="13" y="88"/>
                      </a:moveTo>
                      <a:lnTo>
                        <a:pt x="110" y="88"/>
                      </a:lnTo>
                      <a:lnTo>
                        <a:pt x="110"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0" name="íşḻïďé">
                  <a:extLst>
                    <a:ext uri="{FF2B5EF4-FFF2-40B4-BE49-F238E27FC236}">
                      <a16:creationId xmlns:a16="http://schemas.microsoft.com/office/drawing/2014/main" id="{07F7BC7C-496E-43F2-BDB9-B3242DA818C1}"/>
                    </a:ext>
                  </a:extLst>
                </p:cNvPr>
                <p:cNvSpPr>
                  <a:spLocks noChangeArrowheads="1"/>
                </p:cNvSpPr>
                <p:nvPr/>
              </p:nvSpPr>
              <p:spPr bwMode="auto">
                <a:xfrm>
                  <a:off x="8412163" y="3165475"/>
                  <a:ext cx="198438" cy="139700"/>
                </a:xfrm>
                <a:prstGeom prst="rect">
                  <a:avLst/>
                </a:prstGeom>
                <a:solidFill>
                  <a:srgbClr val="EE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81" name="íṡḷiḓê">
                  <a:extLst>
                    <a:ext uri="{FF2B5EF4-FFF2-40B4-BE49-F238E27FC236}">
                      <a16:creationId xmlns:a16="http://schemas.microsoft.com/office/drawing/2014/main" id="{DE62B044-3B99-4634-9E05-CB14065F9E2C}"/>
                    </a:ext>
                  </a:extLst>
                </p:cNvPr>
                <p:cNvSpPr>
                  <a:spLocks noChangeArrowheads="1"/>
                </p:cNvSpPr>
                <p:nvPr/>
              </p:nvSpPr>
              <p:spPr bwMode="auto">
                <a:xfrm>
                  <a:off x="8402638" y="3155950"/>
                  <a:ext cx="217488" cy="160338"/>
                </a:xfrm>
                <a:custGeom>
                  <a:avLst/>
                  <a:gdLst>
                    <a:gd name="T0" fmla="*/ 2147483646 w 137"/>
                    <a:gd name="T1" fmla="*/ 2147483646 h 101"/>
                    <a:gd name="T2" fmla="*/ 0 w 137"/>
                    <a:gd name="T3" fmla="*/ 2147483646 h 101"/>
                    <a:gd name="T4" fmla="*/ 0 w 137"/>
                    <a:gd name="T5" fmla="*/ 0 h 101"/>
                    <a:gd name="T6" fmla="*/ 2147483646 w 137"/>
                    <a:gd name="T7" fmla="*/ 0 h 101"/>
                    <a:gd name="T8" fmla="*/ 2147483646 w 137"/>
                    <a:gd name="T9" fmla="*/ 2147483646 h 101"/>
                    <a:gd name="T10" fmla="*/ 2147483646 w 137"/>
                    <a:gd name="T11" fmla="*/ 2147483646 h 101"/>
                    <a:gd name="T12" fmla="*/ 2147483646 w 137"/>
                    <a:gd name="T13" fmla="*/ 2147483646 h 101"/>
                    <a:gd name="T14" fmla="*/ 2147483646 w 137"/>
                    <a:gd name="T15" fmla="*/ 2147483646 h 101"/>
                    <a:gd name="T16" fmla="*/ 2147483646 w 137"/>
                    <a:gd name="T17" fmla="*/ 2147483646 h 101"/>
                    <a:gd name="T18" fmla="*/ 2147483646 w 137"/>
                    <a:gd name="T19" fmla="*/ 214748364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 h="101">
                      <a:moveTo>
                        <a:pt x="137" y="101"/>
                      </a:moveTo>
                      <a:lnTo>
                        <a:pt x="0" y="101"/>
                      </a:lnTo>
                      <a:lnTo>
                        <a:pt x="0" y="0"/>
                      </a:lnTo>
                      <a:lnTo>
                        <a:pt x="137" y="0"/>
                      </a:lnTo>
                      <a:lnTo>
                        <a:pt x="137" y="101"/>
                      </a:lnTo>
                      <a:close/>
                      <a:moveTo>
                        <a:pt x="13" y="88"/>
                      </a:moveTo>
                      <a:lnTo>
                        <a:pt x="124" y="88"/>
                      </a:lnTo>
                      <a:lnTo>
                        <a:pt x="124" y="13"/>
                      </a:lnTo>
                      <a:lnTo>
                        <a:pt x="13" y="13"/>
                      </a:lnTo>
                      <a:lnTo>
                        <a:pt x="13" y="88"/>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2" name="îṩ1îďê">
                  <a:extLst>
                    <a:ext uri="{FF2B5EF4-FFF2-40B4-BE49-F238E27FC236}">
                      <a16:creationId xmlns:a16="http://schemas.microsoft.com/office/drawing/2014/main" id="{00D61A83-2636-45F9-A201-24FF0B0E32D5}"/>
                    </a:ext>
                  </a:extLst>
                </p:cNvPr>
                <p:cNvSpPr>
                  <a:spLocks noChangeArrowheads="1"/>
                </p:cNvSpPr>
                <p:nvPr/>
              </p:nvSpPr>
              <p:spPr bwMode="auto">
                <a:xfrm>
                  <a:off x="8062913" y="3165475"/>
                  <a:ext cx="125413" cy="139700"/>
                </a:xfrm>
                <a:custGeom>
                  <a:avLst/>
                  <a:gdLst>
                    <a:gd name="T0" fmla="*/ 2147483646 w 50"/>
                    <a:gd name="T1" fmla="*/ 0 h 56"/>
                    <a:gd name="T2" fmla="*/ 2147483646 w 50"/>
                    <a:gd name="T3" fmla="*/ 0 h 56"/>
                    <a:gd name="T4" fmla="*/ 2147483646 w 50"/>
                    <a:gd name="T5" fmla="*/ 2147483646 h 56"/>
                    <a:gd name="T6" fmla="*/ 0 w 50"/>
                    <a:gd name="T7" fmla="*/ 2147483646 h 56"/>
                    <a:gd name="T8" fmla="*/ 2147483646 w 50"/>
                    <a:gd name="T9" fmla="*/ 2147483646 h 56"/>
                    <a:gd name="T10" fmla="*/ 2147483646 w 50"/>
                    <a:gd name="T11" fmla="*/ 2147483646 h 56"/>
                    <a:gd name="T12" fmla="*/ 2147483646 w 5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6">
                      <a:moveTo>
                        <a:pt x="50" y="0"/>
                      </a:moveTo>
                      <a:cubicBezTo>
                        <a:pt x="16" y="0"/>
                        <a:pt x="16" y="0"/>
                        <a:pt x="16" y="0"/>
                      </a:cubicBezTo>
                      <a:cubicBezTo>
                        <a:pt x="14" y="8"/>
                        <a:pt x="11" y="15"/>
                        <a:pt x="8" y="22"/>
                      </a:cubicBezTo>
                      <a:cubicBezTo>
                        <a:pt x="3" y="33"/>
                        <a:pt x="1" y="44"/>
                        <a:pt x="0" y="56"/>
                      </a:cubicBezTo>
                      <a:cubicBezTo>
                        <a:pt x="34" y="56"/>
                        <a:pt x="34" y="56"/>
                        <a:pt x="34" y="56"/>
                      </a:cubicBezTo>
                      <a:cubicBezTo>
                        <a:pt x="50" y="37"/>
                        <a:pt x="50" y="37"/>
                        <a:pt x="50" y="37"/>
                      </a:cubicBezTo>
                      <a:lnTo>
                        <a:pt x="50" y="0"/>
                      </a:ln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3" name="íṧ1ïḓê">
                  <a:extLst>
                    <a:ext uri="{FF2B5EF4-FFF2-40B4-BE49-F238E27FC236}">
                      <a16:creationId xmlns:a16="http://schemas.microsoft.com/office/drawing/2014/main" id="{5300C54B-69B3-4453-A88C-E354BBD2FF1B}"/>
                    </a:ext>
                  </a:extLst>
                </p:cNvPr>
                <p:cNvSpPr>
                  <a:spLocks noChangeArrowheads="1"/>
                </p:cNvSpPr>
                <p:nvPr/>
              </p:nvSpPr>
              <p:spPr bwMode="auto">
                <a:xfrm>
                  <a:off x="8050213" y="3155950"/>
                  <a:ext cx="147638" cy="160338"/>
                </a:xfrm>
                <a:custGeom>
                  <a:avLst/>
                  <a:gdLst>
                    <a:gd name="T0" fmla="*/ 2147483646 w 59"/>
                    <a:gd name="T1" fmla="*/ 2147483646 h 64"/>
                    <a:gd name="T2" fmla="*/ 0 w 59"/>
                    <a:gd name="T3" fmla="*/ 2147483646 h 64"/>
                    <a:gd name="T4" fmla="*/ 2147483646 w 59"/>
                    <a:gd name="T5" fmla="*/ 2147483646 h 64"/>
                    <a:gd name="T6" fmla="*/ 2147483646 w 59"/>
                    <a:gd name="T7" fmla="*/ 2147483646 h 64"/>
                    <a:gd name="T8" fmla="*/ 2147483646 w 59"/>
                    <a:gd name="T9" fmla="*/ 2147483646 h 64"/>
                    <a:gd name="T10" fmla="*/ 2147483646 w 59"/>
                    <a:gd name="T11" fmla="*/ 0 h 64"/>
                    <a:gd name="T12" fmla="*/ 2147483646 w 59"/>
                    <a:gd name="T13" fmla="*/ 0 h 64"/>
                    <a:gd name="T14" fmla="*/ 2147483646 w 59"/>
                    <a:gd name="T15" fmla="*/ 2147483646 h 64"/>
                    <a:gd name="T16" fmla="*/ 2147483646 w 59"/>
                    <a:gd name="T17" fmla="*/ 2147483646 h 64"/>
                    <a:gd name="T18" fmla="*/ 2147483646 w 59"/>
                    <a:gd name="T19" fmla="*/ 2147483646 h 64"/>
                    <a:gd name="T20" fmla="*/ 2147483646 w 59"/>
                    <a:gd name="T21" fmla="*/ 2147483646 h 64"/>
                    <a:gd name="T22" fmla="*/ 2147483646 w 59"/>
                    <a:gd name="T23" fmla="*/ 2147483646 h 64"/>
                    <a:gd name="T24" fmla="*/ 2147483646 w 59"/>
                    <a:gd name="T25" fmla="*/ 2147483646 h 64"/>
                    <a:gd name="T26" fmla="*/ 2147483646 w 59"/>
                    <a:gd name="T27" fmla="*/ 2147483646 h 64"/>
                    <a:gd name="T28" fmla="*/ 2147483646 w 59"/>
                    <a:gd name="T29" fmla="*/ 2147483646 h 64"/>
                    <a:gd name="T30" fmla="*/ 2147483646 w 59"/>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4">
                      <a:moveTo>
                        <a:pt x="41" y="64"/>
                      </a:moveTo>
                      <a:cubicBezTo>
                        <a:pt x="0" y="64"/>
                        <a:pt x="0" y="64"/>
                        <a:pt x="0" y="64"/>
                      </a:cubicBezTo>
                      <a:cubicBezTo>
                        <a:pt x="1" y="60"/>
                        <a:pt x="1" y="60"/>
                        <a:pt x="1" y="60"/>
                      </a:cubicBezTo>
                      <a:cubicBezTo>
                        <a:pt x="2" y="48"/>
                        <a:pt x="4" y="36"/>
                        <a:pt x="9" y="25"/>
                      </a:cubicBezTo>
                      <a:cubicBezTo>
                        <a:pt x="12" y="18"/>
                        <a:pt x="14" y="11"/>
                        <a:pt x="17" y="3"/>
                      </a:cubicBezTo>
                      <a:cubicBezTo>
                        <a:pt x="18" y="0"/>
                        <a:pt x="18" y="0"/>
                        <a:pt x="18" y="0"/>
                      </a:cubicBezTo>
                      <a:cubicBezTo>
                        <a:pt x="59" y="0"/>
                        <a:pt x="59" y="0"/>
                        <a:pt x="59" y="0"/>
                      </a:cubicBezTo>
                      <a:cubicBezTo>
                        <a:pt x="59" y="43"/>
                        <a:pt x="59" y="43"/>
                        <a:pt x="59" y="43"/>
                      </a:cubicBezTo>
                      <a:lnTo>
                        <a:pt x="41" y="64"/>
                      </a:lnTo>
                      <a:close/>
                      <a:moveTo>
                        <a:pt x="9" y="56"/>
                      </a:moveTo>
                      <a:cubicBezTo>
                        <a:pt x="38" y="56"/>
                        <a:pt x="38" y="56"/>
                        <a:pt x="38" y="56"/>
                      </a:cubicBezTo>
                      <a:cubicBezTo>
                        <a:pt x="51" y="40"/>
                        <a:pt x="51" y="40"/>
                        <a:pt x="51" y="40"/>
                      </a:cubicBezTo>
                      <a:cubicBezTo>
                        <a:pt x="51" y="8"/>
                        <a:pt x="51" y="8"/>
                        <a:pt x="51" y="8"/>
                      </a:cubicBezTo>
                      <a:cubicBezTo>
                        <a:pt x="24" y="8"/>
                        <a:pt x="24" y="8"/>
                        <a:pt x="24" y="8"/>
                      </a:cubicBezTo>
                      <a:cubicBezTo>
                        <a:pt x="22" y="14"/>
                        <a:pt x="19" y="21"/>
                        <a:pt x="17" y="28"/>
                      </a:cubicBezTo>
                      <a:cubicBezTo>
                        <a:pt x="13" y="37"/>
                        <a:pt x="10" y="46"/>
                        <a:pt x="9" y="56"/>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4" name="iṩḷîḑè">
                  <a:extLst>
                    <a:ext uri="{FF2B5EF4-FFF2-40B4-BE49-F238E27FC236}">
                      <a16:creationId xmlns:a16="http://schemas.microsoft.com/office/drawing/2014/main" id="{EFDC2429-96FB-4B66-BA6C-2E6DAD8DF07B}"/>
                    </a:ext>
                  </a:extLst>
                </p:cNvPr>
                <p:cNvSpPr>
                  <a:spLocks noChangeArrowheads="1"/>
                </p:cNvSpPr>
                <p:nvPr/>
              </p:nvSpPr>
              <p:spPr bwMode="auto">
                <a:xfrm>
                  <a:off x="8634413" y="3165475"/>
                  <a:ext cx="73025" cy="139700"/>
                </a:xfrm>
                <a:custGeom>
                  <a:avLst/>
                  <a:gdLst>
                    <a:gd name="T0" fmla="*/ 2147483646 w 29"/>
                    <a:gd name="T1" fmla="*/ 0 h 56"/>
                    <a:gd name="T2" fmla="*/ 0 w 29"/>
                    <a:gd name="T3" fmla="*/ 0 h 56"/>
                    <a:gd name="T4" fmla="*/ 0 w 29"/>
                    <a:gd name="T5" fmla="*/ 2147483646 h 56"/>
                    <a:gd name="T6" fmla="*/ 2147483646 w 29"/>
                    <a:gd name="T7" fmla="*/ 2147483646 h 56"/>
                    <a:gd name="T8" fmla="*/ 2147483646 w 29"/>
                    <a:gd name="T9" fmla="*/ 2147483646 h 56"/>
                    <a:gd name="T10" fmla="*/ 2147483646 w 29"/>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56">
                      <a:moveTo>
                        <a:pt x="28" y="0"/>
                      </a:moveTo>
                      <a:cubicBezTo>
                        <a:pt x="0" y="0"/>
                        <a:pt x="0" y="0"/>
                        <a:pt x="0" y="0"/>
                      </a:cubicBezTo>
                      <a:cubicBezTo>
                        <a:pt x="0" y="56"/>
                        <a:pt x="0" y="56"/>
                        <a:pt x="0" y="56"/>
                      </a:cubicBezTo>
                      <a:cubicBezTo>
                        <a:pt x="29" y="56"/>
                        <a:pt x="29" y="56"/>
                        <a:pt x="29" y="56"/>
                      </a:cubicBezTo>
                      <a:cubicBezTo>
                        <a:pt x="29" y="5"/>
                        <a:pt x="29" y="5"/>
                        <a:pt x="29" y="5"/>
                      </a:cubicBezTo>
                      <a:cubicBezTo>
                        <a:pt x="29" y="3"/>
                        <a:pt x="29" y="1"/>
                        <a:pt x="28" y="0"/>
                      </a:cubicBezTo>
                      <a:close/>
                    </a:path>
                  </a:pathLst>
                </a:custGeom>
                <a:solidFill>
                  <a:srgbClr val="EE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5" name="î$ḻïḓe">
                  <a:extLst>
                    <a:ext uri="{FF2B5EF4-FFF2-40B4-BE49-F238E27FC236}">
                      <a16:creationId xmlns:a16="http://schemas.microsoft.com/office/drawing/2014/main" id="{794603CC-C192-4F5D-ADE9-2BF539C0B699}"/>
                    </a:ext>
                  </a:extLst>
                </p:cNvPr>
                <p:cNvSpPr>
                  <a:spLocks noChangeArrowheads="1"/>
                </p:cNvSpPr>
                <p:nvPr/>
              </p:nvSpPr>
              <p:spPr bwMode="auto">
                <a:xfrm>
                  <a:off x="8624888" y="3155950"/>
                  <a:ext cx="92075" cy="160338"/>
                </a:xfrm>
                <a:custGeom>
                  <a:avLst/>
                  <a:gdLst>
                    <a:gd name="T0" fmla="*/ 2147483646 w 37"/>
                    <a:gd name="T1" fmla="*/ 2147483646 h 64"/>
                    <a:gd name="T2" fmla="*/ 0 w 37"/>
                    <a:gd name="T3" fmla="*/ 2147483646 h 64"/>
                    <a:gd name="T4" fmla="*/ 0 w 37"/>
                    <a:gd name="T5" fmla="*/ 0 h 64"/>
                    <a:gd name="T6" fmla="*/ 2147483646 w 37"/>
                    <a:gd name="T7" fmla="*/ 0 h 64"/>
                    <a:gd name="T8" fmla="*/ 2147483646 w 37"/>
                    <a:gd name="T9" fmla="*/ 2147483646 h 64"/>
                    <a:gd name="T10" fmla="*/ 2147483646 w 37"/>
                    <a:gd name="T11" fmla="*/ 2147483646 h 64"/>
                    <a:gd name="T12" fmla="*/ 2147483646 w 37"/>
                    <a:gd name="T13" fmla="*/ 2147483646 h 64"/>
                    <a:gd name="T14" fmla="*/ 2147483646 w 37"/>
                    <a:gd name="T15" fmla="*/ 2147483646 h 64"/>
                    <a:gd name="T16" fmla="*/ 2147483646 w 37"/>
                    <a:gd name="T17" fmla="*/ 2147483646 h 64"/>
                    <a:gd name="T18" fmla="*/ 2147483646 w 37"/>
                    <a:gd name="T19" fmla="*/ 2147483646 h 64"/>
                    <a:gd name="T20" fmla="*/ 2147483646 w 37"/>
                    <a:gd name="T21" fmla="*/ 2147483646 h 64"/>
                    <a:gd name="T22" fmla="*/ 2147483646 w 37"/>
                    <a:gd name="T23" fmla="*/ 2147483646 h 64"/>
                    <a:gd name="T24" fmla="*/ 2147483646 w 37"/>
                    <a:gd name="T25" fmla="*/ 2147483646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64">
                      <a:moveTo>
                        <a:pt x="37" y="64"/>
                      </a:moveTo>
                      <a:cubicBezTo>
                        <a:pt x="0" y="64"/>
                        <a:pt x="0" y="64"/>
                        <a:pt x="0" y="64"/>
                      </a:cubicBezTo>
                      <a:cubicBezTo>
                        <a:pt x="0" y="0"/>
                        <a:pt x="0" y="0"/>
                        <a:pt x="0" y="0"/>
                      </a:cubicBezTo>
                      <a:cubicBezTo>
                        <a:pt x="36" y="0"/>
                        <a:pt x="36" y="0"/>
                        <a:pt x="36" y="0"/>
                      </a:cubicBezTo>
                      <a:cubicBezTo>
                        <a:pt x="36" y="3"/>
                        <a:pt x="36" y="3"/>
                        <a:pt x="36" y="3"/>
                      </a:cubicBezTo>
                      <a:cubicBezTo>
                        <a:pt x="37" y="5"/>
                        <a:pt x="37" y="7"/>
                        <a:pt x="37" y="9"/>
                      </a:cubicBezTo>
                      <a:lnTo>
                        <a:pt x="37" y="64"/>
                      </a:lnTo>
                      <a:close/>
                      <a:moveTo>
                        <a:pt x="8" y="56"/>
                      </a:moveTo>
                      <a:cubicBezTo>
                        <a:pt x="29" y="56"/>
                        <a:pt x="29" y="56"/>
                        <a:pt x="29" y="56"/>
                      </a:cubicBezTo>
                      <a:cubicBezTo>
                        <a:pt x="29" y="9"/>
                        <a:pt x="29" y="9"/>
                        <a:pt x="29" y="9"/>
                      </a:cubicBezTo>
                      <a:cubicBezTo>
                        <a:pt x="29" y="9"/>
                        <a:pt x="29" y="8"/>
                        <a:pt x="29" y="8"/>
                      </a:cubicBezTo>
                      <a:cubicBezTo>
                        <a:pt x="8" y="8"/>
                        <a:pt x="8" y="8"/>
                        <a:pt x="8" y="8"/>
                      </a:cubicBezTo>
                      <a:lnTo>
                        <a:pt x="8" y="5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6" name="iṣ1íďe">
                  <a:extLst>
                    <a:ext uri="{FF2B5EF4-FFF2-40B4-BE49-F238E27FC236}">
                      <a16:creationId xmlns:a16="http://schemas.microsoft.com/office/drawing/2014/main" id="{5EC67C7A-FA53-4F4A-818F-F5A369871E45}"/>
                    </a:ext>
                  </a:extLst>
                </p:cNvPr>
                <p:cNvSpPr>
                  <a:spLocks noChangeArrowheads="1"/>
                </p:cNvSpPr>
                <p:nvPr/>
              </p:nvSpPr>
              <p:spPr bwMode="auto">
                <a:xfrm>
                  <a:off x="8220076" y="4921250"/>
                  <a:ext cx="322263" cy="595313"/>
                </a:xfrm>
                <a:prstGeom prst="rect">
                  <a:avLst/>
                </a:prstGeom>
                <a:solidFill>
                  <a:srgbClr val="76BD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87" name="íṧliḍé">
                  <a:extLst>
                    <a:ext uri="{FF2B5EF4-FFF2-40B4-BE49-F238E27FC236}">
                      <a16:creationId xmlns:a16="http://schemas.microsoft.com/office/drawing/2014/main" id="{490D2DF4-DB73-47B6-8E2C-10551655B7BE}"/>
                    </a:ext>
                  </a:extLst>
                </p:cNvPr>
                <p:cNvSpPr>
                  <a:spLocks noChangeArrowheads="1"/>
                </p:cNvSpPr>
                <p:nvPr/>
              </p:nvSpPr>
              <p:spPr bwMode="auto">
                <a:xfrm>
                  <a:off x="8210551" y="4910138"/>
                  <a:ext cx="341313" cy="615950"/>
                </a:xfrm>
                <a:custGeom>
                  <a:avLst/>
                  <a:gdLst>
                    <a:gd name="T0" fmla="*/ 2147483646 w 215"/>
                    <a:gd name="T1" fmla="*/ 2147483646 h 388"/>
                    <a:gd name="T2" fmla="*/ 0 w 215"/>
                    <a:gd name="T3" fmla="*/ 2147483646 h 388"/>
                    <a:gd name="T4" fmla="*/ 0 w 215"/>
                    <a:gd name="T5" fmla="*/ 0 h 388"/>
                    <a:gd name="T6" fmla="*/ 2147483646 w 215"/>
                    <a:gd name="T7" fmla="*/ 0 h 388"/>
                    <a:gd name="T8" fmla="*/ 2147483646 w 215"/>
                    <a:gd name="T9" fmla="*/ 2147483646 h 388"/>
                    <a:gd name="T10" fmla="*/ 2147483646 w 215"/>
                    <a:gd name="T11" fmla="*/ 2147483646 h 388"/>
                    <a:gd name="T12" fmla="*/ 2147483646 w 215"/>
                    <a:gd name="T13" fmla="*/ 2147483646 h 388"/>
                    <a:gd name="T14" fmla="*/ 2147483646 w 215"/>
                    <a:gd name="T15" fmla="*/ 2147483646 h 388"/>
                    <a:gd name="T16" fmla="*/ 2147483646 w 215"/>
                    <a:gd name="T17" fmla="*/ 2147483646 h 388"/>
                    <a:gd name="T18" fmla="*/ 2147483646 w 215"/>
                    <a:gd name="T19" fmla="*/ 2147483646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88">
                      <a:moveTo>
                        <a:pt x="215" y="388"/>
                      </a:moveTo>
                      <a:lnTo>
                        <a:pt x="0" y="388"/>
                      </a:lnTo>
                      <a:lnTo>
                        <a:pt x="0" y="0"/>
                      </a:lnTo>
                      <a:lnTo>
                        <a:pt x="215" y="0"/>
                      </a:lnTo>
                      <a:lnTo>
                        <a:pt x="215" y="388"/>
                      </a:lnTo>
                      <a:close/>
                      <a:moveTo>
                        <a:pt x="13" y="375"/>
                      </a:moveTo>
                      <a:lnTo>
                        <a:pt x="203" y="375"/>
                      </a:lnTo>
                      <a:lnTo>
                        <a:pt x="203" y="13"/>
                      </a:lnTo>
                      <a:lnTo>
                        <a:pt x="13" y="13"/>
                      </a:lnTo>
                      <a:lnTo>
                        <a:pt x="13" y="375"/>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8" name="ïṧļiḋè">
                  <a:extLst>
                    <a:ext uri="{FF2B5EF4-FFF2-40B4-BE49-F238E27FC236}">
                      <a16:creationId xmlns:a16="http://schemas.microsoft.com/office/drawing/2014/main" id="{7FD4BEFB-99CB-4B1B-AC9B-EAD1A22E7E2D}"/>
                    </a:ext>
                  </a:extLst>
                </p:cNvPr>
                <p:cNvSpPr>
                  <a:spLocks noChangeArrowheads="1"/>
                </p:cNvSpPr>
                <p:nvPr/>
              </p:nvSpPr>
              <p:spPr bwMode="auto">
                <a:xfrm>
                  <a:off x="8220076" y="4813300"/>
                  <a:ext cx="322263" cy="107950"/>
                </a:xfrm>
                <a:custGeom>
                  <a:avLst/>
                  <a:gdLst>
                    <a:gd name="T0" fmla="*/ 2147483646 w 203"/>
                    <a:gd name="T1" fmla="*/ 0 h 68"/>
                    <a:gd name="T2" fmla="*/ 2147483646 w 203"/>
                    <a:gd name="T3" fmla="*/ 0 h 68"/>
                    <a:gd name="T4" fmla="*/ 0 w 203"/>
                    <a:gd name="T5" fmla="*/ 2147483646 h 68"/>
                    <a:gd name="T6" fmla="*/ 2147483646 w 203"/>
                    <a:gd name="T7" fmla="*/ 2147483646 h 68"/>
                    <a:gd name="T8" fmla="*/ 2147483646 w 203"/>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68">
                      <a:moveTo>
                        <a:pt x="184" y="0"/>
                      </a:moveTo>
                      <a:lnTo>
                        <a:pt x="25" y="0"/>
                      </a:lnTo>
                      <a:lnTo>
                        <a:pt x="0" y="68"/>
                      </a:lnTo>
                      <a:lnTo>
                        <a:pt x="203" y="68"/>
                      </a:lnTo>
                      <a:lnTo>
                        <a:pt x="184" y="0"/>
                      </a:lnTo>
                      <a:close/>
                    </a:path>
                  </a:pathLst>
                </a:custGeom>
                <a:solidFill>
                  <a:srgbClr val="76B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89" name="îṩ1ïďè">
                  <a:extLst>
                    <a:ext uri="{FF2B5EF4-FFF2-40B4-BE49-F238E27FC236}">
                      <a16:creationId xmlns:a16="http://schemas.microsoft.com/office/drawing/2014/main" id="{58A320AA-CA16-4768-936E-A7314C6077BC}"/>
                    </a:ext>
                  </a:extLst>
                </p:cNvPr>
                <p:cNvSpPr>
                  <a:spLocks noChangeArrowheads="1"/>
                </p:cNvSpPr>
                <p:nvPr/>
              </p:nvSpPr>
              <p:spPr bwMode="auto">
                <a:xfrm>
                  <a:off x="8205788" y="4803775"/>
                  <a:ext cx="352425" cy="127000"/>
                </a:xfrm>
                <a:custGeom>
                  <a:avLst/>
                  <a:gdLst>
                    <a:gd name="T0" fmla="*/ 2147483646 w 222"/>
                    <a:gd name="T1" fmla="*/ 2147483646 h 80"/>
                    <a:gd name="T2" fmla="*/ 0 w 222"/>
                    <a:gd name="T3" fmla="*/ 2147483646 h 80"/>
                    <a:gd name="T4" fmla="*/ 2147483646 w 222"/>
                    <a:gd name="T5" fmla="*/ 0 h 80"/>
                    <a:gd name="T6" fmla="*/ 2147483646 w 222"/>
                    <a:gd name="T7" fmla="*/ 0 h 80"/>
                    <a:gd name="T8" fmla="*/ 2147483646 w 222"/>
                    <a:gd name="T9" fmla="*/ 2147483646 h 80"/>
                    <a:gd name="T10" fmla="*/ 2147483646 w 222"/>
                    <a:gd name="T11" fmla="*/ 2147483646 h 80"/>
                    <a:gd name="T12" fmla="*/ 2147483646 w 222"/>
                    <a:gd name="T13" fmla="*/ 2147483646 h 80"/>
                    <a:gd name="T14" fmla="*/ 2147483646 w 222"/>
                    <a:gd name="T15" fmla="*/ 2147483646 h 80"/>
                    <a:gd name="T16" fmla="*/ 2147483646 w 222"/>
                    <a:gd name="T17" fmla="*/ 2147483646 h 80"/>
                    <a:gd name="T18" fmla="*/ 2147483646 w 222"/>
                    <a:gd name="T19" fmla="*/ 214748364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80">
                      <a:moveTo>
                        <a:pt x="222" y="80"/>
                      </a:moveTo>
                      <a:lnTo>
                        <a:pt x="0" y="80"/>
                      </a:lnTo>
                      <a:lnTo>
                        <a:pt x="30" y="0"/>
                      </a:lnTo>
                      <a:lnTo>
                        <a:pt x="198" y="0"/>
                      </a:lnTo>
                      <a:lnTo>
                        <a:pt x="222" y="80"/>
                      </a:lnTo>
                      <a:close/>
                      <a:moveTo>
                        <a:pt x="19" y="67"/>
                      </a:moveTo>
                      <a:lnTo>
                        <a:pt x="204" y="67"/>
                      </a:lnTo>
                      <a:lnTo>
                        <a:pt x="189" y="12"/>
                      </a:lnTo>
                      <a:lnTo>
                        <a:pt x="39" y="12"/>
                      </a:lnTo>
                      <a:lnTo>
                        <a:pt x="19" y="67"/>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0" name="ïŝḷíḍé">
                  <a:extLst>
                    <a:ext uri="{FF2B5EF4-FFF2-40B4-BE49-F238E27FC236}">
                      <a16:creationId xmlns:a16="http://schemas.microsoft.com/office/drawing/2014/main" id="{1899B251-2F0A-4E5B-AACC-263A5FEA4C8F}"/>
                    </a:ext>
                  </a:extLst>
                </p:cNvPr>
                <p:cNvSpPr>
                  <a:spLocks noChangeArrowheads="1"/>
                </p:cNvSpPr>
                <p:nvPr/>
              </p:nvSpPr>
              <p:spPr bwMode="auto">
                <a:xfrm>
                  <a:off x="8262938" y="4979988"/>
                  <a:ext cx="239713" cy="476250"/>
                </a:xfrm>
                <a:prstGeom prst="rect">
                  <a:avLst/>
                </a:prstGeom>
                <a:solidFill>
                  <a:srgbClr val="BBE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91" name="ïŝḷiḑè">
                  <a:extLst>
                    <a:ext uri="{FF2B5EF4-FFF2-40B4-BE49-F238E27FC236}">
                      <a16:creationId xmlns:a16="http://schemas.microsoft.com/office/drawing/2014/main" id="{FB6A860B-16B3-437E-8CB5-57D919B1DD59}"/>
                    </a:ext>
                  </a:extLst>
                </p:cNvPr>
                <p:cNvSpPr>
                  <a:spLocks noChangeArrowheads="1"/>
                </p:cNvSpPr>
                <p:nvPr/>
              </p:nvSpPr>
              <p:spPr bwMode="auto">
                <a:xfrm>
                  <a:off x="8253413" y="4970463"/>
                  <a:ext cx="258763" cy="495300"/>
                </a:xfrm>
                <a:custGeom>
                  <a:avLst/>
                  <a:gdLst>
                    <a:gd name="T0" fmla="*/ 2147483646 w 163"/>
                    <a:gd name="T1" fmla="*/ 2147483646 h 312"/>
                    <a:gd name="T2" fmla="*/ 0 w 163"/>
                    <a:gd name="T3" fmla="*/ 2147483646 h 312"/>
                    <a:gd name="T4" fmla="*/ 0 w 163"/>
                    <a:gd name="T5" fmla="*/ 0 h 312"/>
                    <a:gd name="T6" fmla="*/ 2147483646 w 163"/>
                    <a:gd name="T7" fmla="*/ 0 h 312"/>
                    <a:gd name="T8" fmla="*/ 2147483646 w 163"/>
                    <a:gd name="T9" fmla="*/ 2147483646 h 312"/>
                    <a:gd name="T10" fmla="*/ 2147483646 w 163"/>
                    <a:gd name="T11" fmla="*/ 2147483646 h 312"/>
                    <a:gd name="T12" fmla="*/ 2147483646 w 163"/>
                    <a:gd name="T13" fmla="*/ 2147483646 h 312"/>
                    <a:gd name="T14" fmla="*/ 2147483646 w 163"/>
                    <a:gd name="T15" fmla="*/ 2147483646 h 312"/>
                    <a:gd name="T16" fmla="*/ 2147483646 w 163"/>
                    <a:gd name="T17" fmla="*/ 2147483646 h 312"/>
                    <a:gd name="T18" fmla="*/ 2147483646 w 163"/>
                    <a:gd name="T19" fmla="*/ 2147483646 h 3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3" h="312">
                      <a:moveTo>
                        <a:pt x="163" y="312"/>
                      </a:moveTo>
                      <a:lnTo>
                        <a:pt x="0" y="312"/>
                      </a:lnTo>
                      <a:lnTo>
                        <a:pt x="0" y="0"/>
                      </a:lnTo>
                      <a:lnTo>
                        <a:pt x="163" y="0"/>
                      </a:lnTo>
                      <a:lnTo>
                        <a:pt x="163" y="312"/>
                      </a:lnTo>
                      <a:close/>
                      <a:moveTo>
                        <a:pt x="12" y="300"/>
                      </a:moveTo>
                      <a:lnTo>
                        <a:pt x="151" y="300"/>
                      </a:lnTo>
                      <a:lnTo>
                        <a:pt x="151" y="13"/>
                      </a:lnTo>
                      <a:lnTo>
                        <a:pt x="12" y="13"/>
                      </a:lnTo>
                      <a:lnTo>
                        <a:pt x="12" y="300"/>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2" name="îsḻïḑê">
                  <a:extLst>
                    <a:ext uri="{FF2B5EF4-FFF2-40B4-BE49-F238E27FC236}">
                      <a16:creationId xmlns:a16="http://schemas.microsoft.com/office/drawing/2014/main" id="{2DF9661A-BFDC-406C-B65A-1E33858EBF3D}"/>
                    </a:ext>
                  </a:extLst>
                </p:cNvPr>
                <p:cNvSpPr>
                  <a:spLocks noChangeArrowheads="1"/>
                </p:cNvSpPr>
                <p:nvPr/>
              </p:nvSpPr>
              <p:spPr bwMode="auto">
                <a:xfrm>
                  <a:off x="8259763" y="4741863"/>
                  <a:ext cx="252413" cy="71438"/>
                </a:xfrm>
                <a:custGeom>
                  <a:avLst/>
                  <a:gdLst>
                    <a:gd name="T0" fmla="*/ 2147483646 w 159"/>
                    <a:gd name="T1" fmla="*/ 0 h 45"/>
                    <a:gd name="T2" fmla="*/ 2147483646 w 159"/>
                    <a:gd name="T3" fmla="*/ 0 h 45"/>
                    <a:gd name="T4" fmla="*/ 0 w 159"/>
                    <a:gd name="T5" fmla="*/ 2147483646 h 45"/>
                    <a:gd name="T6" fmla="*/ 2147483646 w 159"/>
                    <a:gd name="T7" fmla="*/ 2147483646 h 45"/>
                    <a:gd name="T8" fmla="*/ 2147483646 w 15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45">
                      <a:moveTo>
                        <a:pt x="107" y="0"/>
                      </a:moveTo>
                      <a:lnTo>
                        <a:pt x="48" y="0"/>
                      </a:lnTo>
                      <a:lnTo>
                        <a:pt x="0" y="45"/>
                      </a:lnTo>
                      <a:lnTo>
                        <a:pt x="159" y="45"/>
                      </a:lnTo>
                      <a:lnTo>
                        <a:pt x="107" y="0"/>
                      </a:lnTo>
                      <a:close/>
                    </a:path>
                  </a:pathLst>
                </a:custGeom>
                <a:solidFill>
                  <a:srgbClr val="BBE5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3" name="ïš1iďê">
                  <a:extLst>
                    <a:ext uri="{FF2B5EF4-FFF2-40B4-BE49-F238E27FC236}">
                      <a16:creationId xmlns:a16="http://schemas.microsoft.com/office/drawing/2014/main" id="{D8E832F6-A41D-4E24-993D-4647B551156A}"/>
                    </a:ext>
                  </a:extLst>
                </p:cNvPr>
                <p:cNvSpPr>
                  <a:spLocks noChangeArrowheads="1"/>
                </p:cNvSpPr>
                <p:nvPr/>
              </p:nvSpPr>
              <p:spPr bwMode="auto">
                <a:xfrm>
                  <a:off x="8235951" y="4730750"/>
                  <a:ext cx="301625" cy="92075"/>
                </a:xfrm>
                <a:custGeom>
                  <a:avLst/>
                  <a:gdLst>
                    <a:gd name="T0" fmla="*/ 2147483646 w 190"/>
                    <a:gd name="T1" fmla="*/ 2147483646 h 58"/>
                    <a:gd name="T2" fmla="*/ 0 w 190"/>
                    <a:gd name="T3" fmla="*/ 2147483646 h 58"/>
                    <a:gd name="T4" fmla="*/ 2147483646 w 190"/>
                    <a:gd name="T5" fmla="*/ 0 h 58"/>
                    <a:gd name="T6" fmla="*/ 2147483646 w 190"/>
                    <a:gd name="T7" fmla="*/ 0 h 58"/>
                    <a:gd name="T8" fmla="*/ 2147483646 w 190"/>
                    <a:gd name="T9" fmla="*/ 2147483646 h 58"/>
                    <a:gd name="T10" fmla="*/ 2147483646 w 190"/>
                    <a:gd name="T11" fmla="*/ 2147483646 h 58"/>
                    <a:gd name="T12" fmla="*/ 2147483646 w 190"/>
                    <a:gd name="T13" fmla="*/ 2147483646 h 58"/>
                    <a:gd name="T14" fmla="*/ 2147483646 w 190"/>
                    <a:gd name="T15" fmla="*/ 2147483646 h 58"/>
                    <a:gd name="T16" fmla="*/ 2147483646 w 190"/>
                    <a:gd name="T17" fmla="*/ 2147483646 h 58"/>
                    <a:gd name="T18" fmla="*/ 2147483646 w 190"/>
                    <a:gd name="T19" fmla="*/ 2147483646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0" h="58">
                      <a:moveTo>
                        <a:pt x="190" y="58"/>
                      </a:moveTo>
                      <a:lnTo>
                        <a:pt x="0" y="58"/>
                      </a:lnTo>
                      <a:lnTo>
                        <a:pt x="59" y="0"/>
                      </a:lnTo>
                      <a:lnTo>
                        <a:pt x="124" y="0"/>
                      </a:lnTo>
                      <a:lnTo>
                        <a:pt x="190" y="58"/>
                      </a:lnTo>
                      <a:close/>
                      <a:moveTo>
                        <a:pt x="31" y="46"/>
                      </a:moveTo>
                      <a:lnTo>
                        <a:pt x="157" y="46"/>
                      </a:lnTo>
                      <a:lnTo>
                        <a:pt x="119" y="13"/>
                      </a:lnTo>
                      <a:lnTo>
                        <a:pt x="64" y="13"/>
                      </a:lnTo>
                      <a:lnTo>
                        <a:pt x="31" y="46"/>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4" name="ïṡḻîdè">
                  <a:extLst>
                    <a:ext uri="{FF2B5EF4-FFF2-40B4-BE49-F238E27FC236}">
                      <a16:creationId xmlns:a16="http://schemas.microsoft.com/office/drawing/2014/main" id="{EDFB6D09-4B92-4F53-9284-034A24B4FB9F}"/>
                    </a:ext>
                  </a:extLst>
                </p:cNvPr>
                <p:cNvSpPr>
                  <a:spLocks noChangeArrowheads="1"/>
                </p:cNvSpPr>
                <p:nvPr/>
              </p:nvSpPr>
              <p:spPr bwMode="auto">
                <a:xfrm>
                  <a:off x="3479801" y="4533900"/>
                  <a:ext cx="693738" cy="144463"/>
                </a:xfrm>
                <a:custGeom>
                  <a:avLst/>
                  <a:gdLst>
                    <a:gd name="T0" fmla="*/ 2147483646 w 437"/>
                    <a:gd name="T1" fmla="*/ 2147483646 h 91"/>
                    <a:gd name="T2" fmla="*/ 0 w 437"/>
                    <a:gd name="T3" fmla="*/ 2147483646 h 91"/>
                    <a:gd name="T4" fmla="*/ 0 w 437"/>
                    <a:gd name="T5" fmla="*/ 0 h 91"/>
                    <a:gd name="T6" fmla="*/ 2147483646 w 437"/>
                    <a:gd name="T7" fmla="*/ 0 h 91"/>
                    <a:gd name="T8" fmla="*/ 2147483646 w 437"/>
                    <a:gd name="T9" fmla="*/ 2147483646 h 91"/>
                    <a:gd name="T10" fmla="*/ 2147483646 w 437"/>
                    <a:gd name="T11" fmla="*/ 2147483646 h 91"/>
                    <a:gd name="T12" fmla="*/ 2147483646 w 437"/>
                    <a:gd name="T13" fmla="*/ 2147483646 h 91"/>
                    <a:gd name="T14" fmla="*/ 2147483646 w 437"/>
                    <a:gd name="T15" fmla="*/ 2147483646 h 91"/>
                    <a:gd name="T16" fmla="*/ 2147483646 w 437"/>
                    <a:gd name="T17" fmla="*/ 2147483646 h 91"/>
                    <a:gd name="T18" fmla="*/ 2147483646 w 437"/>
                    <a:gd name="T19" fmla="*/ 214748364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91">
                      <a:moveTo>
                        <a:pt x="437" y="91"/>
                      </a:moveTo>
                      <a:lnTo>
                        <a:pt x="0" y="91"/>
                      </a:lnTo>
                      <a:lnTo>
                        <a:pt x="0" y="0"/>
                      </a:lnTo>
                      <a:lnTo>
                        <a:pt x="437" y="0"/>
                      </a:lnTo>
                      <a:lnTo>
                        <a:pt x="437" y="91"/>
                      </a:lnTo>
                      <a:close/>
                      <a:moveTo>
                        <a:pt x="13" y="79"/>
                      </a:moveTo>
                      <a:lnTo>
                        <a:pt x="424" y="79"/>
                      </a:lnTo>
                      <a:lnTo>
                        <a:pt x="424" y="13"/>
                      </a:lnTo>
                      <a:lnTo>
                        <a:pt x="13" y="13"/>
                      </a:lnTo>
                      <a:lnTo>
                        <a:pt x="13" y="79"/>
                      </a:ln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5" name="ïsļîḍe">
                  <a:extLst>
                    <a:ext uri="{FF2B5EF4-FFF2-40B4-BE49-F238E27FC236}">
                      <a16:creationId xmlns:a16="http://schemas.microsoft.com/office/drawing/2014/main" id="{537D6DC5-6A7F-47DC-B419-7F39EB21BA90}"/>
                    </a:ext>
                  </a:extLst>
                </p:cNvPr>
                <p:cNvSpPr>
                  <a:spLocks noChangeArrowheads="1"/>
                </p:cNvSpPr>
                <p:nvPr/>
              </p:nvSpPr>
              <p:spPr bwMode="auto">
                <a:xfrm>
                  <a:off x="3509963" y="4248150"/>
                  <a:ext cx="633413" cy="303213"/>
                </a:xfrm>
                <a:custGeom>
                  <a:avLst/>
                  <a:gdLst>
                    <a:gd name="T0" fmla="*/ 2147483646 w 254"/>
                    <a:gd name="T1" fmla="*/ 2147483646 h 122"/>
                    <a:gd name="T2" fmla="*/ 0 w 254"/>
                    <a:gd name="T3" fmla="*/ 2147483646 h 122"/>
                    <a:gd name="T4" fmla="*/ 0 w 254"/>
                    <a:gd name="T5" fmla="*/ 2147483646 h 122"/>
                    <a:gd name="T6" fmla="*/ 2147483646 w 254"/>
                    <a:gd name="T7" fmla="*/ 2147483646 h 122"/>
                    <a:gd name="T8" fmla="*/ 2147483646 w 254"/>
                    <a:gd name="T9" fmla="*/ 2147483646 h 122"/>
                    <a:gd name="T10" fmla="*/ 2147483646 w 254"/>
                    <a:gd name="T11" fmla="*/ 0 h 122"/>
                    <a:gd name="T12" fmla="*/ 2147483646 w 254"/>
                    <a:gd name="T13" fmla="*/ 0 h 122"/>
                    <a:gd name="T14" fmla="*/ 2147483646 w 254"/>
                    <a:gd name="T15" fmla="*/ 2147483646 h 122"/>
                    <a:gd name="T16" fmla="*/ 2147483646 w 254"/>
                    <a:gd name="T17" fmla="*/ 2147483646 h 122"/>
                    <a:gd name="T18" fmla="*/ 2147483646 w 254"/>
                    <a:gd name="T19" fmla="*/ 2147483646 h 122"/>
                    <a:gd name="T20" fmla="*/ 2147483646 w 254"/>
                    <a:gd name="T21" fmla="*/ 2147483646 h 122"/>
                    <a:gd name="T22" fmla="*/ 2147483646 w 254"/>
                    <a:gd name="T23" fmla="*/ 2147483646 h 122"/>
                    <a:gd name="T24" fmla="*/ 2147483646 w 254"/>
                    <a:gd name="T25" fmla="*/ 2147483646 h 122"/>
                    <a:gd name="T26" fmla="*/ 2147483646 w 254"/>
                    <a:gd name="T27" fmla="*/ 2147483646 h 122"/>
                    <a:gd name="T28" fmla="*/ 2147483646 w 254"/>
                    <a:gd name="T29" fmla="*/ 2147483646 h 122"/>
                    <a:gd name="T30" fmla="*/ 2147483646 w 254"/>
                    <a:gd name="T31" fmla="*/ 2147483646 h 122"/>
                    <a:gd name="T32" fmla="*/ 2147483646 w 254"/>
                    <a:gd name="T33" fmla="*/ 2147483646 h 122"/>
                    <a:gd name="T34" fmla="*/ 2147483646 w 25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 h="122">
                      <a:moveTo>
                        <a:pt x="254" y="122"/>
                      </a:moveTo>
                      <a:cubicBezTo>
                        <a:pt x="0" y="122"/>
                        <a:pt x="0" y="122"/>
                        <a:pt x="0" y="122"/>
                      </a:cubicBezTo>
                      <a:cubicBezTo>
                        <a:pt x="0" y="118"/>
                        <a:pt x="0" y="118"/>
                        <a:pt x="0" y="118"/>
                      </a:cubicBezTo>
                      <a:cubicBezTo>
                        <a:pt x="0" y="95"/>
                        <a:pt x="7" y="72"/>
                        <a:pt x="20" y="52"/>
                      </a:cubicBezTo>
                      <a:cubicBezTo>
                        <a:pt x="24" y="46"/>
                        <a:pt x="29" y="40"/>
                        <a:pt x="35" y="35"/>
                      </a:cubicBezTo>
                      <a:cubicBezTo>
                        <a:pt x="57" y="13"/>
                        <a:pt x="87" y="0"/>
                        <a:pt x="118" y="0"/>
                      </a:cubicBezTo>
                      <a:cubicBezTo>
                        <a:pt x="136" y="0"/>
                        <a:pt x="136" y="0"/>
                        <a:pt x="136" y="0"/>
                      </a:cubicBezTo>
                      <a:cubicBezTo>
                        <a:pt x="176" y="0"/>
                        <a:pt x="214" y="21"/>
                        <a:pt x="235" y="55"/>
                      </a:cubicBezTo>
                      <a:cubicBezTo>
                        <a:pt x="247" y="74"/>
                        <a:pt x="254" y="96"/>
                        <a:pt x="254" y="118"/>
                      </a:cubicBezTo>
                      <a:lnTo>
                        <a:pt x="254" y="122"/>
                      </a:lnTo>
                      <a:close/>
                      <a:moveTo>
                        <a:pt x="8" y="114"/>
                      </a:moveTo>
                      <a:cubicBezTo>
                        <a:pt x="246" y="114"/>
                        <a:pt x="246" y="114"/>
                        <a:pt x="246" y="114"/>
                      </a:cubicBezTo>
                      <a:cubicBezTo>
                        <a:pt x="245" y="95"/>
                        <a:pt x="239" y="76"/>
                        <a:pt x="229" y="60"/>
                      </a:cubicBezTo>
                      <a:cubicBezTo>
                        <a:pt x="208" y="27"/>
                        <a:pt x="174" y="8"/>
                        <a:pt x="136" y="8"/>
                      </a:cubicBezTo>
                      <a:cubicBezTo>
                        <a:pt x="118" y="8"/>
                        <a:pt x="118" y="8"/>
                        <a:pt x="118" y="8"/>
                      </a:cubicBezTo>
                      <a:cubicBezTo>
                        <a:pt x="89" y="8"/>
                        <a:pt x="61" y="20"/>
                        <a:pt x="40" y="41"/>
                      </a:cubicBezTo>
                      <a:cubicBezTo>
                        <a:pt x="35" y="46"/>
                        <a:pt x="31" y="51"/>
                        <a:pt x="27" y="57"/>
                      </a:cubicBezTo>
                      <a:cubicBezTo>
                        <a:pt x="15" y="74"/>
                        <a:pt x="9" y="94"/>
                        <a:pt x="8" y="114"/>
                      </a:cubicBezTo>
                      <a:close/>
                    </a:path>
                  </a:pathLst>
                </a:custGeom>
                <a:solidFill>
                  <a:srgbClr val="187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96" name="ísľîḋé">
                  <a:extLst>
                    <a:ext uri="{FF2B5EF4-FFF2-40B4-BE49-F238E27FC236}">
                      <a16:creationId xmlns:a16="http://schemas.microsoft.com/office/drawing/2014/main" id="{DFE672C6-A2A6-469F-BD72-D42F07597117}"/>
                    </a:ext>
                  </a:extLst>
                </p:cNvPr>
                <p:cNvSpPr>
                  <a:spLocks noChangeArrowheads="1"/>
                </p:cNvSpPr>
                <p:nvPr/>
              </p:nvSpPr>
              <p:spPr bwMode="auto">
                <a:xfrm>
                  <a:off x="8716963" y="3379788"/>
                  <a:ext cx="79375"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sp>
              <p:nvSpPr>
                <p:cNvPr id="127297" name="ïṧlíḑe">
                  <a:extLst>
                    <a:ext uri="{FF2B5EF4-FFF2-40B4-BE49-F238E27FC236}">
                      <a16:creationId xmlns:a16="http://schemas.microsoft.com/office/drawing/2014/main" id="{4DDBE687-953D-4354-AC64-8BE5B98D8C06}"/>
                    </a:ext>
                  </a:extLst>
                </p:cNvPr>
                <p:cNvSpPr>
                  <a:spLocks noChangeArrowheads="1"/>
                </p:cNvSpPr>
                <p:nvPr/>
              </p:nvSpPr>
              <p:spPr bwMode="auto">
                <a:xfrm>
                  <a:off x="7993063" y="3370263"/>
                  <a:ext cx="80963" cy="20638"/>
                </a:xfrm>
                <a:prstGeom prst="rect">
                  <a:avLst/>
                </a:prstGeom>
                <a:solidFill>
                  <a:srgbClr val="187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ea typeface="宋体" panose="02010600030101010101" pitchFamily="2" charset="-122"/>
                    <a:sym typeface="+mn-lt"/>
                  </a:endParaRPr>
                </a:p>
              </p:txBody>
            </p:sp>
          </p:grpSp>
          <p:grpSp>
            <p:nvGrpSpPr>
              <p:cNvPr id="127005" name="组合 4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BAFF9459-3272-4A8E-89DD-074A8B536472}"/>
                  </a:ext>
                </a:extLst>
              </p:cNvPr>
              <p:cNvGrpSpPr>
                <a:grpSpLocks/>
              </p:cNvGrpSpPr>
              <p:nvPr/>
            </p:nvGrpSpPr>
            <p:grpSpPr bwMode="auto">
              <a:xfrm>
                <a:off x="843595" y="3920176"/>
                <a:ext cx="400732" cy="251665"/>
                <a:chOff x="2695576" y="1768476"/>
                <a:chExt cx="6724650" cy="3279775"/>
              </a:xfrm>
            </p:grpSpPr>
            <p:sp>
              <p:nvSpPr>
                <p:cNvPr id="127007" name="îŝ1îḑe">
                  <a:extLst>
                    <a:ext uri="{FF2B5EF4-FFF2-40B4-BE49-F238E27FC236}">
                      <a16:creationId xmlns:a16="http://schemas.microsoft.com/office/drawing/2014/main" id="{BBBEFC5C-8FD3-4317-830F-80536A00E51C}"/>
                    </a:ext>
                  </a:extLst>
                </p:cNvPr>
                <p:cNvSpPr>
                  <a:spLocks noChangeArrowheads="1"/>
                </p:cNvSpPr>
                <p:nvPr/>
              </p:nvSpPr>
              <p:spPr bwMode="auto">
                <a:xfrm>
                  <a:off x="3492501" y="1768476"/>
                  <a:ext cx="1101725" cy="539750"/>
                </a:xfrm>
                <a:custGeom>
                  <a:avLst/>
                  <a:gdLst>
                    <a:gd name="T0" fmla="*/ 0 w 29"/>
                    <a:gd name="T1" fmla="*/ 2147483646 h 14"/>
                    <a:gd name="T2" fmla="*/ 0 w 29"/>
                    <a:gd name="T3" fmla="*/ 2147483646 h 14"/>
                    <a:gd name="T4" fmla="*/ 2147483646 w 29"/>
                    <a:gd name="T5" fmla="*/ 2147483646 h 14"/>
                    <a:gd name="T6" fmla="*/ 2147483646 w 29"/>
                    <a:gd name="T7" fmla="*/ 2147483646 h 14"/>
                    <a:gd name="T8" fmla="*/ 2147483646 w 29"/>
                    <a:gd name="T9" fmla="*/ 2147483646 h 14"/>
                    <a:gd name="T10" fmla="*/ 2147483646 w 29"/>
                    <a:gd name="T11" fmla="*/ 2147483646 h 14"/>
                    <a:gd name="T12" fmla="*/ 2147483646 w 29"/>
                    <a:gd name="T13" fmla="*/ 0 h 14"/>
                    <a:gd name="T14" fmla="*/ 2147483646 w 29"/>
                    <a:gd name="T15" fmla="*/ 0 h 14"/>
                    <a:gd name="T16" fmla="*/ 0 w 29"/>
                    <a:gd name="T17" fmla="*/ 214748364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4">
                      <a:moveTo>
                        <a:pt x="0" y="6"/>
                      </a:moveTo>
                      <a:cubicBezTo>
                        <a:pt x="0" y="8"/>
                        <a:pt x="0" y="8"/>
                        <a:pt x="0" y="8"/>
                      </a:cubicBezTo>
                      <a:cubicBezTo>
                        <a:pt x="0" y="11"/>
                        <a:pt x="3" y="14"/>
                        <a:pt x="6" y="14"/>
                      </a:cubicBezTo>
                      <a:cubicBezTo>
                        <a:pt x="23" y="14"/>
                        <a:pt x="23" y="14"/>
                        <a:pt x="23" y="14"/>
                      </a:cubicBezTo>
                      <a:cubicBezTo>
                        <a:pt x="26" y="14"/>
                        <a:pt x="29" y="11"/>
                        <a:pt x="29" y="8"/>
                      </a:cubicBezTo>
                      <a:cubicBezTo>
                        <a:pt x="29" y="6"/>
                        <a:pt x="29" y="6"/>
                        <a:pt x="29" y="6"/>
                      </a:cubicBezTo>
                      <a:cubicBezTo>
                        <a:pt x="29" y="3"/>
                        <a:pt x="26" y="0"/>
                        <a:pt x="22" y="0"/>
                      </a:cubicBezTo>
                      <a:cubicBezTo>
                        <a:pt x="6" y="0"/>
                        <a:pt x="6" y="0"/>
                        <a:pt x="6" y="0"/>
                      </a:cubicBezTo>
                      <a:cubicBezTo>
                        <a:pt x="2" y="0"/>
                        <a:pt x="0" y="3"/>
                        <a:pt x="0" y="6"/>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08" name="iṡľîdê">
                  <a:extLst>
                    <a:ext uri="{FF2B5EF4-FFF2-40B4-BE49-F238E27FC236}">
                      <a16:creationId xmlns:a16="http://schemas.microsoft.com/office/drawing/2014/main" id="{F18795DC-5A87-4D3B-8BDA-E25E7F0B8F06}"/>
                    </a:ext>
                  </a:extLst>
                </p:cNvPr>
                <p:cNvSpPr>
                  <a:spLocks noChangeArrowheads="1"/>
                </p:cNvSpPr>
                <p:nvPr/>
              </p:nvSpPr>
              <p:spPr bwMode="auto">
                <a:xfrm>
                  <a:off x="2695576" y="2038351"/>
                  <a:ext cx="6724650" cy="2508250"/>
                </a:xfrm>
                <a:custGeom>
                  <a:avLst/>
                  <a:gdLst>
                    <a:gd name="T0" fmla="*/ 2147483646 w 177"/>
                    <a:gd name="T1" fmla="*/ 2147483646 h 65"/>
                    <a:gd name="T2" fmla="*/ 2147483646 w 177"/>
                    <a:gd name="T3" fmla="*/ 2147483646 h 65"/>
                    <a:gd name="T4" fmla="*/ 2147483646 w 177"/>
                    <a:gd name="T5" fmla="*/ 2147483646 h 65"/>
                    <a:gd name="T6" fmla="*/ 2147483646 w 177"/>
                    <a:gd name="T7" fmla="*/ 2147483646 h 65"/>
                    <a:gd name="T8" fmla="*/ 2147483646 w 177"/>
                    <a:gd name="T9" fmla="*/ 2147483646 h 65"/>
                    <a:gd name="T10" fmla="*/ 2147483646 w 177"/>
                    <a:gd name="T11" fmla="*/ 2147483646 h 65"/>
                    <a:gd name="T12" fmla="*/ 2147483646 w 177"/>
                    <a:gd name="T13" fmla="*/ 2147483646 h 65"/>
                    <a:gd name="T14" fmla="*/ 2147483646 w 177"/>
                    <a:gd name="T15" fmla="*/ 2147483646 h 65"/>
                    <a:gd name="T16" fmla="*/ 2147483646 w 177"/>
                    <a:gd name="T17" fmla="*/ 2147483646 h 65"/>
                    <a:gd name="T18" fmla="*/ 2147483646 w 177"/>
                    <a:gd name="T19" fmla="*/ 2147483646 h 65"/>
                    <a:gd name="T20" fmla="*/ 2147483646 w 177"/>
                    <a:gd name="T21" fmla="*/ 2147483646 h 65"/>
                    <a:gd name="T22" fmla="*/ 2147483646 w 177"/>
                    <a:gd name="T23" fmla="*/ 2147483646 h 65"/>
                    <a:gd name="T24" fmla="*/ 2147483646 w 177"/>
                    <a:gd name="T25" fmla="*/ 2147483646 h 65"/>
                    <a:gd name="T26" fmla="*/ 2147483646 w 177"/>
                    <a:gd name="T27" fmla="*/ 2147483646 h 65"/>
                    <a:gd name="T28" fmla="*/ 2147483646 w 177"/>
                    <a:gd name="T29" fmla="*/ 2147483646 h 65"/>
                    <a:gd name="T30" fmla="*/ 2147483646 w 177"/>
                    <a:gd name="T31" fmla="*/ 2147483646 h 65"/>
                    <a:gd name="T32" fmla="*/ 2147483646 w 177"/>
                    <a:gd name="T33" fmla="*/ 2147483646 h 65"/>
                    <a:gd name="T34" fmla="*/ 2147483646 w 177"/>
                    <a:gd name="T35" fmla="*/ 2147483646 h 65"/>
                    <a:gd name="T36" fmla="*/ 2147483646 w 177"/>
                    <a:gd name="T37" fmla="*/ 2147483646 h 65"/>
                    <a:gd name="T38" fmla="*/ 2147483646 w 177"/>
                    <a:gd name="T39" fmla="*/ 2147483646 h 65"/>
                    <a:gd name="T40" fmla="*/ 2147483646 w 177"/>
                    <a:gd name="T41" fmla="*/ 2147483646 h 65"/>
                    <a:gd name="T42" fmla="*/ 2147483646 w 177"/>
                    <a:gd name="T43" fmla="*/ 2147483646 h 65"/>
                    <a:gd name="T44" fmla="*/ 2147483646 w 177"/>
                    <a:gd name="T45" fmla="*/ 2147483646 h 65"/>
                    <a:gd name="T46" fmla="*/ 2147483646 w 177"/>
                    <a:gd name="T47" fmla="*/ 2147483646 h 65"/>
                    <a:gd name="T48" fmla="*/ 2147483646 w 177"/>
                    <a:gd name="T49" fmla="*/ 2147483646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 h="65">
                      <a:moveTo>
                        <a:pt x="111" y="1"/>
                      </a:moveTo>
                      <a:cubicBezTo>
                        <a:pt x="112" y="1"/>
                        <a:pt x="112" y="1"/>
                        <a:pt x="112" y="1"/>
                      </a:cubicBezTo>
                      <a:cubicBezTo>
                        <a:pt x="113" y="1"/>
                        <a:pt x="113" y="1"/>
                        <a:pt x="113" y="1"/>
                      </a:cubicBezTo>
                      <a:cubicBezTo>
                        <a:pt x="122" y="1"/>
                        <a:pt x="131" y="1"/>
                        <a:pt x="139" y="1"/>
                      </a:cubicBezTo>
                      <a:cubicBezTo>
                        <a:pt x="149" y="1"/>
                        <a:pt x="160" y="0"/>
                        <a:pt x="170" y="1"/>
                      </a:cubicBezTo>
                      <a:cubicBezTo>
                        <a:pt x="172" y="1"/>
                        <a:pt x="174" y="3"/>
                        <a:pt x="175" y="5"/>
                      </a:cubicBezTo>
                      <a:cubicBezTo>
                        <a:pt x="176" y="7"/>
                        <a:pt x="176" y="9"/>
                        <a:pt x="176" y="12"/>
                      </a:cubicBezTo>
                      <a:cubicBezTo>
                        <a:pt x="177" y="24"/>
                        <a:pt x="177" y="37"/>
                        <a:pt x="177" y="50"/>
                      </a:cubicBezTo>
                      <a:cubicBezTo>
                        <a:pt x="177" y="52"/>
                        <a:pt x="177" y="55"/>
                        <a:pt x="177" y="57"/>
                      </a:cubicBezTo>
                      <a:cubicBezTo>
                        <a:pt x="174" y="65"/>
                        <a:pt x="166" y="62"/>
                        <a:pt x="160" y="62"/>
                      </a:cubicBezTo>
                      <a:cubicBezTo>
                        <a:pt x="155" y="62"/>
                        <a:pt x="150" y="62"/>
                        <a:pt x="146" y="62"/>
                      </a:cubicBezTo>
                      <a:cubicBezTo>
                        <a:pt x="144" y="63"/>
                        <a:pt x="142" y="63"/>
                        <a:pt x="140" y="63"/>
                      </a:cubicBezTo>
                      <a:cubicBezTo>
                        <a:pt x="140" y="63"/>
                        <a:pt x="139" y="63"/>
                        <a:pt x="139" y="63"/>
                      </a:cubicBezTo>
                      <a:cubicBezTo>
                        <a:pt x="134" y="63"/>
                        <a:pt x="130" y="63"/>
                        <a:pt x="125" y="63"/>
                      </a:cubicBezTo>
                      <a:cubicBezTo>
                        <a:pt x="100" y="63"/>
                        <a:pt x="74" y="63"/>
                        <a:pt x="48" y="63"/>
                      </a:cubicBezTo>
                      <a:cubicBezTo>
                        <a:pt x="38" y="63"/>
                        <a:pt x="27" y="63"/>
                        <a:pt x="16" y="63"/>
                      </a:cubicBezTo>
                      <a:cubicBezTo>
                        <a:pt x="11" y="63"/>
                        <a:pt x="6" y="64"/>
                        <a:pt x="3" y="59"/>
                      </a:cubicBezTo>
                      <a:cubicBezTo>
                        <a:pt x="1" y="54"/>
                        <a:pt x="1" y="47"/>
                        <a:pt x="1" y="42"/>
                      </a:cubicBezTo>
                      <a:cubicBezTo>
                        <a:pt x="1" y="36"/>
                        <a:pt x="1" y="30"/>
                        <a:pt x="1" y="24"/>
                      </a:cubicBezTo>
                      <a:cubicBezTo>
                        <a:pt x="2" y="19"/>
                        <a:pt x="0" y="1"/>
                        <a:pt x="7" y="1"/>
                      </a:cubicBezTo>
                      <a:cubicBezTo>
                        <a:pt x="27" y="1"/>
                        <a:pt x="47" y="1"/>
                        <a:pt x="67" y="1"/>
                      </a:cubicBezTo>
                      <a:cubicBezTo>
                        <a:pt x="76" y="1"/>
                        <a:pt x="85" y="1"/>
                        <a:pt x="94" y="1"/>
                      </a:cubicBezTo>
                      <a:cubicBezTo>
                        <a:pt x="97" y="1"/>
                        <a:pt x="100" y="1"/>
                        <a:pt x="103" y="1"/>
                      </a:cubicBezTo>
                      <a:cubicBezTo>
                        <a:pt x="106" y="1"/>
                        <a:pt x="111" y="0"/>
                        <a:pt x="113" y="1"/>
                      </a:cubicBezTo>
                      <a:cubicBezTo>
                        <a:pt x="112" y="1"/>
                        <a:pt x="112" y="1"/>
                        <a:pt x="111" y="1"/>
                      </a:cubicBezTo>
                      <a:close/>
                    </a:path>
                  </a:pathLst>
                </a:custGeom>
                <a:solidFill>
                  <a:srgbClr val="C04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09" name="ïṣlíḓé">
                  <a:extLst>
                    <a:ext uri="{FF2B5EF4-FFF2-40B4-BE49-F238E27FC236}">
                      <a16:creationId xmlns:a16="http://schemas.microsoft.com/office/drawing/2014/main" id="{D50FB28D-4F71-4EFB-BD90-F220304F17F3}"/>
                    </a:ext>
                  </a:extLst>
                </p:cNvPr>
                <p:cNvSpPr>
                  <a:spLocks noChangeArrowheads="1"/>
                </p:cNvSpPr>
                <p:nvPr/>
              </p:nvSpPr>
              <p:spPr bwMode="auto">
                <a:xfrm>
                  <a:off x="7254876" y="4044951"/>
                  <a:ext cx="987425" cy="927100"/>
                </a:xfrm>
                <a:custGeom>
                  <a:avLst/>
                  <a:gdLst>
                    <a:gd name="T0" fmla="*/ 2147483646 w 26"/>
                    <a:gd name="T1" fmla="*/ 2147483646 h 24"/>
                    <a:gd name="T2" fmla="*/ 2147483646 w 26"/>
                    <a:gd name="T3" fmla="*/ 2147483646 h 24"/>
                    <a:gd name="T4" fmla="*/ 2147483646 w 26"/>
                    <a:gd name="T5" fmla="*/ 2147483646 h 24"/>
                    <a:gd name="T6" fmla="*/ 2147483646 w 26"/>
                    <a:gd name="T7" fmla="*/ 2147483646 h 24"/>
                    <a:gd name="T8" fmla="*/ 2147483646 w 26"/>
                    <a:gd name="T9" fmla="*/ 2147483646 h 24"/>
                    <a:gd name="T10" fmla="*/ 2147483646 w 26"/>
                    <a:gd name="T11" fmla="*/ 2147483646 h 24"/>
                    <a:gd name="T12" fmla="*/ 2147483646 w 26"/>
                    <a:gd name="T13" fmla="*/ 2147483646 h 24"/>
                    <a:gd name="T14" fmla="*/ 2147483646 w 26"/>
                    <a:gd name="T15" fmla="*/ 2147483646 h 24"/>
                    <a:gd name="T16" fmla="*/ 2147483646 w 26"/>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4">
                      <a:moveTo>
                        <a:pt x="2" y="8"/>
                      </a:moveTo>
                      <a:cubicBezTo>
                        <a:pt x="3" y="7"/>
                        <a:pt x="4" y="6"/>
                        <a:pt x="5" y="5"/>
                      </a:cubicBezTo>
                      <a:cubicBezTo>
                        <a:pt x="6" y="5"/>
                        <a:pt x="6" y="4"/>
                        <a:pt x="7" y="4"/>
                      </a:cubicBezTo>
                      <a:cubicBezTo>
                        <a:pt x="14" y="0"/>
                        <a:pt x="26" y="6"/>
                        <a:pt x="24" y="15"/>
                      </a:cubicBezTo>
                      <a:cubicBezTo>
                        <a:pt x="24" y="15"/>
                        <a:pt x="24" y="15"/>
                        <a:pt x="24" y="15"/>
                      </a:cubicBezTo>
                      <a:cubicBezTo>
                        <a:pt x="24" y="17"/>
                        <a:pt x="23" y="18"/>
                        <a:pt x="22" y="20"/>
                      </a:cubicBezTo>
                      <a:cubicBezTo>
                        <a:pt x="20" y="22"/>
                        <a:pt x="18" y="23"/>
                        <a:pt x="15" y="23"/>
                      </a:cubicBezTo>
                      <a:cubicBezTo>
                        <a:pt x="11" y="24"/>
                        <a:pt x="7" y="23"/>
                        <a:pt x="4" y="20"/>
                      </a:cubicBezTo>
                      <a:cubicBezTo>
                        <a:pt x="1" y="17"/>
                        <a:pt x="0" y="12"/>
                        <a:pt x="2" y="8"/>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0" name="îṣľídé">
                  <a:extLst>
                    <a:ext uri="{FF2B5EF4-FFF2-40B4-BE49-F238E27FC236}">
                      <a16:creationId xmlns:a16="http://schemas.microsoft.com/office/drawing/2014/main" id="{EADCD47E-E192-49D3-BBDD-8BBEB6179769}"/>
                    </a:ext>
                  </a:extLst>
                </p:cNvPr>
                <p:cNvSpPr>
                  <a:spLocks noChangeArrowheads="1"/>
                </p:cNvSpPr>
                <p:nvPr/>
              </p:nvSpPr>
              <p:spPr bwMode="auto">
                <a:xfrm>
                  <a:off x="7519988" y="4392613"/>
                  <a:ext cx="379413" cy="269875"/>
                </a:xfrm>
                <a:custGeom>
                  <a:avLst/>
                  <a:gdLst>
                    <a:gd name="T0" fmla="*/ 2147483646 w 10"/>
                    <a:gd name="T1" fmla="*/ 0 h 7"/>
                    <a:gd name="T2" fmla="*/ 2147483646 w 10"/>
                    <a:gd name="T3" fmla="*/ 2147483646 h 7"/>
                    <a:gd name="T4" fmla="*/ 2147483646 w 10"/>
                    <a:gd name="T5" fmla="*/ 0 h 7"/>
                    <a:gd name="T6" fmla="*/ 0 60000 65536"/>
                    <a:gd name="T7" fmla="*/ 0 60000 65536"/>
                    <a:gd name="T8" fmla="*/ 0 60000 65536"/>
                  </a:gdLst>
                  <a:ahLst/>
                  <a:cxnLst>
                    <a:cxn ang="T6">
                      <a:pos x="T0" y="T1"/>
                    </a:cxn>
                    <a:cxn ang="T7">
                      <a:pos x="T2" y="T3"/>
                    </a:cxn>
                    <a:cxn ang="T8">
                      <a:pos x="T4" y="T5"/>
                    </a:cxn>
                  </a:cxnLst>
                  <a:rect l="0" t="0" r="r" b="b"/>
                  <a:pathLst>
                    <a:path w="10" h="7">
                      <a:moveTo>
                        <a:pt x="5" y="0"/>
                      </a:moveTo>
                      <a:cubicBezTo>
                        <a:pt x="10" y="0"/>
                        <a:pt x="10" y="7"/>
                        <a:pt x="5" y="7"/>
                      </a:cubicBezTo>
                      <a:cubicBezTo>
                        <a:pt x="0" y="7"/>
                        <a:pt x="0" y="0"/>
                        <a:pt x="5"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1" name="íṥlíḓê">
                  <a:extLst>
                    <a:ext uri="{FF2B5EF4-FFF2-40B4-BE49-F238E27FC236}">
                      <a16:creationId xmlns:a16="http://schemas.microsoft.com/office/drawing/2014/main" id="{2D72E2F0-2545-44AD-A491-689E63E12E28}"/>
                    </a:ext>
                  </a:extLst>
                </p:cNvPr>
                <p:cNvSpPr>
                  <a:spLocks noChangeArrowheads="1"/>
                </p:cNvSpPr>
                <p:nvPr/>
              </p:nvSpPr>
              <p:spPr bwMode="auto">
                <a:xfrm>
                  <a:off x="3417888" y="4006851"/>
                  <a:ext cx="1139825" cy="1041400"/>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2147483646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7">
                      <a:moveTo>
                        <a:pt x="3" y="9"/>
                      </a:moveTo>
                      <a:cubicBezTo>
                        <a:pt x="4" y="8"/>
                        <a:pt x="5" y="7"/>
                        <a:pt x="6" y="6"/>
                      </a:cubicBezTo>
                      <a:cubicBezTo>
                        <a:pt x="7" y="5"/>
                        <a:pt x="7" y="5"/>
                        <a:pt x="8" y="5"/>
                      </a:cubicBezTo>
                      <a:cubicBezTo>
                        <a:pt x="15" y="0"/>
                        <a:pt x="30" y="7"/>
                        <a:pt x="27" y="17"/>
                      </a:cubicBezTo>
                      <a:cubicBezTo>
                        <a:pt x="27" y="17"/>
                        <a:pt x="27" y="17"/>
                        <a:pt x="27" y="17"/>
                      </a:cubicBezTo>
                      <a:cubicBezTo>
                        <a:pt x="27" y="19"/>
                        <a:pt x="26" y="21"/>
                        <a:pt x="25" y="22"/>
                      </a:cubicBezTo>
                      <a:cubicBezTo>
                        <a:pt x="23" y="24"/>
                        <a:pt x="20" y="26"/>
                        <a:pt x="17" y="26"/>
                      </a:cubicBezTo>
                      <a:cubicBezTo>
                        <a:pt x="13" y="27"/>
                        <a:pt x="8" y="26"/>
                        <a:pt x="5" y="23"/>
                      </a:cubicBezTo>
                      <a:cubicBezTo>
                        <a:pt x="1" y="19"/>
                        <a:pt x="0" y="14"/>
                        <a:pt x="3" y="9"/>
                      </a:cubicBez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2" name="íSḻide">
                  <a:extLst>
                    <a:ext uri="{FF2B5EF4-FFF2-40B4-BE49-F238E27FC236}">
                      <a16:creationId xmlns:a16="http://schemas.microsoft.com/office/drawing/2014/main" id="{FD50CA08-1C61-4E21-BFF6-04FA0CC27DA6}"/>
                    </a:ext>
                  </a:extLst>
                </p:cNvPr>
                <p:cNvSpPr>
                  <a:spLocks noChangeArrowheads="1"/>
                </p:cNvSpPr>
                <p:nvPr/>
              </p:nvSpPr>
              <p:spPr bwMode="auto">
                <a:xfrm>
                  <a:off x="3721101" y="4392613"/>
                  <a:ext cx="417513" cy="309563"/>
                </a:xfrm>
                <a:custGeom>
                  <a:avLst/>
                  <a:gdLst>
                    <a:gd name="T0" fmla="*/ 2147483646 w 11"/>
                    <a:gd name="T1" fmla="*/ 0 h 8"/>
                    <a:gd name="T2" fmla="*/ 2147483646 w 11"/>
                    <a:gd name="T3" fmla="*/ 2147483646 h 8"/>
                    <a:gd name="T4" fmla="*/ 2147483646 w 11"/>
                    <a:gd name="T5" fmla="*/ 0 h 8"/>
                    <a:gd name="T6" fmla="*/ 0 60000 65536"/>
                    <a:gd name="T7" fmla="*/ 0 60000 65536"/>
                    <a:gd name="T8" fmla="*/ 0 60000 65536"/>
                  </a:gdLst>
                  <a:ahLst/>
                  <a:cxnLst>
                    <a:cxn ang="T6">
                      <a:pos x="T0" y="T1"/>
                    </a:cxn>
                    <a:cxn ang="T7">
                      <a:pos x="T2" y="T3"/>
                    </a:cxn>
                    <a:cxn ang="T8">
                      <a:pos x="T4" y="T5"/>
                    </a:cxn>
                  </a:cxnLst>
                  <a:rect l="0" t="0" r="r" b="b"/>
                  <a:pathLst>
                    <a:path w="11" h="8">
                      <a:moveTo>
                        <a:pt x="6" y="0"/>
                      </a:moveTo>
                      <a:cubicBezTo>
                        <a:pt x="11" y="0"/>
                        <a:pt x="11" y="8"/>
                        <a:pt x="6" y="8"/>
                      </a:cubicBezTo>
                      <a:cubicBezTo>
                        <a:pt x="0" y="8"/>
                        <a:pt x="0" y="0"/>
                        <a:pt x="6"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3" name="îšlíḋe">
                  <a:extLst>
                    <a:ext uri="{FF2B5EF4-FFF2-40B4-BE49-F238E27FC236}">
                      <a16:creationId xmlns:a16="http://schemas.microsoft.com/office/drawing/2014/main" id="{3FF86766-3D83-40E5-A509-EA8340BBA413}"/>
                    </a:ext>
                  </a:extLst>
                </p:cNvPr>
                <p:cNvSpPr>
                  <a:spLocks noChangeArrowheads="1"/>
                </p:cNvSpPr>
                <p:nvPr/>
              </p:nvSpPr>
              <p:spPr bwMode="auto">
                <a:xfrm>
                  <a:off x="3855268" y="2386015"/>
                  <a:ext cx="1366835" cy="1119189"/>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3" y="29"/>
                      </a:moveTo>
                      <a:cubicBezTo>
                        <a:pt x="33" y="29"/>
                        <a:pt x="33" y="29"/>
                        <a:pt x="33" y="29"/>
                      </a:cubicBezTo>
                      <a:cubicBezTo>
                        <a:pt x="34" y="29"/>
                        <a:pt x="36" y="28"/>
                        <a:pt x="36" y="26"/>
                      </a:cubicBezTo>
                      <a:cubicBezTo>
                        <a:pt x="36" y="3"/>
                        <a:pt x="36" y="3"/>
                        <a:pt x="36" y="3"/>
                      </a:cubicBezTo>
                      <a:cubicBezTo>
                        <a:pt x="36" y="1"/>
                        <a:pt x="34" y="0"/>
                        <a:pt x="33" y="0"/>
                      </a:cubicBezTo>
                      <a:cubicBezTo>
                        <a:pt x="3" y="0"/>
                        <a:pt x="3" y="0"/>
                        <a:pt x="3" y="0"/>
                      </a:cubicBezTo>
                      <a:cubicBezTo>
                        <a:pt x="1" y="0"/>
                        <a:pt x="0" y="1"/>
                        <a:pt x="0" y="3"/>
                      </a:cubicBezTo>
                      <a:cubicBezTo>
                        <a:pt x="0" y="26"/>
                        <a:pt x="0" y="26"/>
                        <a:pt x="0" y="26"/>
                      </a:cubicBezTo>
                      <a:cubicBezTo>
                        <a:pt x="0" y="28"/>
                        <a:pt x="1" y="29"/>
                        <a:pt x="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4" name="îṩļíḋé">
                  <a:extLst>
                    <a:ext uri="{FF2B5EF4-FFF2-40B4-BE49-F238E27FC236}">
                      <a16:creationId xmlns:a16="http://schemas.microsoft.com/office/drawing/2014/main" id="{2C8DA927-1754-4F85-8896-EE2BAAB67D57}"/>
                    </a:ext>
                  </a:extLst>
                </p:cNvPr>
                <p:cNvSpPr>
                  <a:spLocks noChangeArrowheads="1"/>
                </p:cNvSpPr>
                <p:nvPr/>
              </p:nvSpPr>
              <p:spPr bwMode="auto">
                <a:xfrm>
                  <a:off x="6456363" y="2347913"/>
                  <a:ext cx="1368425" cy="1157288"/>
                </a:xfrm>
                <a:custGeom>
                  <a:avLst/>
                  <a:gdLst>
                    <a:gd name="T0" fmla="*/ 2147483646 w 36"/>
                    <a:gd name="T1" fmla="*/ 2147483646 h 30"/>
                    <a:gd name="T2" fmla="*/ 2147483646 w 36"/>
                    <a:gd name="T3" fmla="*/ 2147483646 h 30"/>
                    <a:gd name="T4" fmla="*/ 2147483646 w 36"/>
                    <a:gd name="T5" fmla="*/ 2147483646 h 30"/>
                    <a:gd name="T6" fmla="*/ 2147483646 w 36"/>
                    <a:gd name="T7" fmla="*/ 2147483646 h 30"/>
                    <a:gd name="T8" fmla="*/ 2147483646 w 36"/>
                    <a:gd name="T9" fmla="*/ 0 h 30"/>
                    <a:gd name="T10" fmla="*/ 2147483646 w 36"/>
                    <a:gd name="T11" fmla="*/ 0 h 30"/>
                    <a:gd name="T12" fmla="*/ 0 w 36"/>
                    <a:gd name="T13" fmla="*/ 2147483646 h 30"/>
                    <a:gd name="T14" fmla="*/ 0 w 36"/>
                    <a:gd name="T15" fmla="*/ 2147483646 h 30"/>
                    <a:gd name="T16" fmla="*/ 2147483646 w 36"/>
                    <a:gd name="T17" fmla="*/ 214748364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30">
                      <a:moveTo>
                        <a:pt x="3" y="30"/>
                      </a:moveTo>
                      <a:cubicBezTo>
                        <a:pt x="33" y="30"/>
                        <a:pt x="33" y="30"/>
                        <a:pt x="33" y="30"/>
                      </a:cubicBezTo>
                      <a:cubicBezTo>
                        <a:pt x="35" y="30"/>
                        <a:pt x="36" y="28"/>
                        <a:pt x="36" y="27"/>
                      </a:cubicBezTo>
                      <a:cubicBezTo>
                        <a:pt x="36" y="4"/>
                        <a:pt x="36" y="4"/>
                        <a:pt x="36" y="4"/>
                      </a:cubicBezTo>
                      <a:cubicBezTo>
                        <a:pt x="36" y="2"/>
                        <a:pt x="35" y="0"/>
                        <a:pt x="33" y="0"/>
                      </a:cubicBezTo>
                      <a:cubicBezTo>
                        <a:pt x="3" y="0"/>
                        <a:pt x="3" y="0"/>
                        <a:pt x="3" y="0"/>
                      </a:cubicBezTo>
                      <a:cubicBezTo>
                        <a:pt x="1" y="0"/>
                        <a:pt x="0" y="2"/>
                        <a:pt x="0" y="4"/>
                      </a:cubicBezTo>
                      <a:cubicBezTo>
                        <a:pt x="0" y="27"/>
                        <a:pt x="0" y="27"/>
                        <a:pt x="0" y="27"/>
                      </a:cubicBezTo>
                      <a:cubicBezTo>
                        <a:pt x="0" y="28"/>
                        <a:pt x="1" y="30"/>
                        <a:pt x="3"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5" name="íṧļidé">
                  <a:extLst>
                    <a:ext uri="{FF2B5EF4-FFF2-40B4-BE49-F238E27FC236}">
                      <a16:creationId xmlns:a16="http://schemas.microsoft.com/office/drawing/2014/main" id="{8349F16D-62DA-4EC3-B8FC-AC9BBB5BB8A3}"/>
                    </a:ext>
                  </a:extLst>
                </p:cNvPr>
                <p:cNvSpPr>
                  <a:spLocks noChangeArrowheads="1"/>
                </p:cNvSpPr>
                <p:nvPr/>
              </p:nvSpPr>
              <p:spPr bwMode="auto">
                <a:xfrm>
                  <a:off x="8013701" y="2386013"/>
                  <a:ext cx="1025525" cy="1119188"/>
                </a:xfrm>
                <a:custGeom>
                  <a:avLst/>
                  <a:gdLst>
                    <a:gd name="T0" fmla="*/ 2147483646 w 27"/>
                    <a:gd name="T1" fmla="*/ 2147483646 h 29"/>
                    <a:gd name="T2" fmla="*/ 2147483646 w 27"/>
                    <a:gd name="T3" fmla="*/ 2147483646 h 29"/>
                    <a:gd name="T4" fmla="*/ 2147483646 w 27"/>
                    <a:gd name="T5" fmla="*/ 2147483646 h 29"/>
                    <a:gd name="T6" fmla="*/ 2147483646 w 27"/>
                    <a:gd name="T7" fmla="*/ 2147483646 h 29"/>
                    <a:gd name="T8" fmla="*/ 2147483646 w 27"/>
                    <a:gd name="T9" fmla="*/ 0 h 29"/>
                    <a:gd name="T10" fmla="*/ 2147483646 w 27"/>
                    <a:gd name="T11" fmla="*/ 0 h 29"/>
                    <a:gd name="T12" fmla="*/ 0 w 27"/>
                    <a:gd name="T13" fmla="*/ 2147483646 h 29"/>
                    <a:gd name="T14" fmla="*/ 0 w 27"/>
                    <a:gd name="T15" fmla="*/ 2147483646 h 29"/>
                    <a:gd name="T16" fmla="*/ 2147483646 w 27"/>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a:moveTo>
                        <a:pt x="2" y="29"/>
                      </a:moveTo>
                      <a:cubicBezTo>
                        <a:pt x="25" y="29"/>
                        <a:pt x="25" y="29"/>
                        <a:pt x="25" y="29"/>
                      </a:cubicBezTo>
                      <a:cubicBezTo>
                        <a:pt x="26" y="29"/>
                        <a:pt x="27" y="28"/>
                        <a:pt x="27" y="26"/>
                      </a:cubicBezTo>
                      <a:cubicBezTo>
                        <a:pt x="27" y="3"/>
                        <a:pt x="27" y="3"/>
                        <a:pt x="27" y="3"/>
                      </a:cubicBezTo>
                      <a:cubicBezTo>
                        <a:pt x="27" y="1"/>
                        <a:pt x="26" y="0"/>
                        <a:pt x="25" y="0"/>
                      </a:cubicBezTo>
                      <a:cubicBezTo>
                        <a:pt x="2" y="0"/>
                        <a:pt x="2" y="0"/>
                        <a:pt x="2" y="0"/>
                      </a:cubicBezTo>
                      <a:cubicBezTo>
                        <a:pt x="1" y="0"/>
                        <a:pt x="0" y="1"/>
                        <a:pt x="0" y="3"/>
                      </a:cubicBezTo>
                      <a:cubicBezTo>
                        <a:pt x="0" y="26"/>
                        <a:pt x="0" y="26"/>
                        <a:pt x="0" y="26"/>
                      </a:cubicBezTo>
                      <a:cubicBezTo>
                        <a:pt x="0" y="28"/>
                        <a:pt x="1" y="29"/>
                        <a:pt x="2"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16" name="î$ļíḋê">
                  <a:extLst>
                    <a:ext uri="{FF2B5EF4-FFF2-40B4-BE49-F238E27FC236}">
                      <a16:creationId xmlns:a16="http://schemas.microsoft.com/office/drawing/2014/main" id="{B94E2D64-EE4F-476E-8D2F-054C38937061}"/>
                    </a:ext>
                  </a:extLst>
                </p:cNvPr>
                <p:cNvSpPr>
                  <a:spLocks noChangeArrowheads="1"/>
                </p:cNvSpPr>
                <p:nvPr/>
              </p:nvSpPr>
              <p:spPr bwMode="auto">
                <a:xfrm>
                  <a:off x="3227388" y="2347913"/>
                  <a:ext cx="1366838" cy="1119188"/>
                </a:xfrm>
                <a:custGeom>
                  <a:avLst/>
                  <a:gdLst>
                    <a:gd name="T0" fmla="*/ 2147483646 w 36"/>
                    <a:gd name="T1" fmla="*/ 2147483646 h 29"/>
                    <a:gd name="T2" fmla="*/ 2147483646 w 36"/>
                    <a:gd name="T3" fmla="*/ 2147483646 h 29"/>
                    <a:gd name="T4" fmla="*/ 2147483646 w 36"/>
                    <a:gd name="T5" fmla="*/ 2147483646 h 29"/>
                    <a:gd name="T6" fmla="*/ 2147483646 w 36"/>
                    <a:gd name="T7" fmla="*/ 2147483646 h 29"/>
                    <a:gd name="T8" fmla="*/ 2147483646 w 36"/>
                    <a:gd name="T9" fmla="*/ 0 h 29"/>
                    <a:gd name="T10" fmla="*/ 2147483646 w 36"/>
                    <a:gd name="T11" fmla="*/ 0 h 29"/>
                    <a:gd name="T12" fmla="*/ 0 w 36"/>
                    <a:gd name="T13" fmla="*/ 2147483646 h 29"/>
                    <a:gd name="T14" fmla="*/ 0 w 36"/>
                    <a:gd name="T15" fmla="*/ 2147483646 h 29"/>
                    <a:gd name="T16" fmla="*/ 2147483646 w 36"/>
                    <a:gd name="T17" fmla="*/ 2147483646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9">
                      <a:moveTo>
                        <a:pt x="6" y="29"/>
                      </a:moveTo>
                      <a:cubicBezTo>
                        <a:pt x="31" y="29"/>
                        <a:pt x="31" y="29"/>
                        <a:pt x="31" y="29"/>
                      </a:cubicBezTo>
                      <a:cubicBezTo>
                        <a:pt x="34" y="29"/>
                        <a:pt x="36" y="27"/>
                        <a:pt x="36" y="24"/>
                      </a:cubicBezTo>
                      <a:cubicBezTo>
                        <a:pt x="36" y="6"/>
                        <a:pt x="36" y="6"/>
                        <a:pt x="36" y="6"/>
                      </a:cubicBezTo>
                      <a:cubicBezTo>
                        <a:pt x="36" y="3"/>
                        <a:pt x="34" y="0"/>
                        <a:pt x="31" y="0"/>
                      </a:cubicBezTo>
                      <a:cubicBezTo>
                        <a:pt x="6" y="0"/>
                        <a:pt x="6" y="0"/>
                        <a:pt x="6" y="0"/>
                      </a:cubicBezTo>
                      <a:cubicBezTo>
                        <a:pt x="3" y="0"/>
                        <a:pt x="0" y="3"/>
                        <a:pt x="0" y="6"/>
                      </a:cubicBezTo>
                      <a:cubicBezTo>
                        <a:pt x="0" y="24"/>
                        <a:pt x="0" y="24"/>
                        <a:pt x="0" y="24"/>
                      </a:cubicBezTo>
                      <a:cubicBezTo>
                        <a:pt x="0" y="27"/>
                        <a:pt x="3" y="29"/>
                        <a:pt x="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7006" name="one-man-walking_76905">
                <a:extLst>
                  <a:ext uri="{FF2B5EF4-FFF2-40B4-BE49-F238E27FC236}">
                    <a16:creationId xmlns:a16="http://schemas.microsoft.com/office/drawing/2014/main" id="{EE6AC10A-3183-45AE-A856-8EAE212DCDAE}"/>
                  </a:ext>
                </a:extLst>
              </p:cNvPr>
              <p:cNvSpPr>
                <a:spLocks noChangeAspect="1" noChangeArrowheads="1"/>
              </p:cNvSpPr>
              <p:nvPr/>
            </p:nvSpPr>
            <p:spPr bwMode="auto">
              <a:xfrm>
                <a:off x="1356210" y="3848752"/>
                <a:ext cx="158762" cy="303825"/>
              </a:xfrm>
              <a:custGeom>
                <a:avLst/>
                <a:gdLst>
                  <a:gd name="T0" fmla="*/ 1 w 314856"/>
                  <a:gd name="T1" fmla="*/ 1 h 602546"/>
                  <a:gd name="T2" fmla="*/ 1 w 314856"/>
                  <a:gd name="T3" fmla="*/ 1 h 602546"/>
                  <a:gd name="T4" fmla="*/ 1 w 314856"/>
                  <a:gd name="T5" fmla="*/ 1 h 602546"/>
                  <a:gd name="T6" fmla="*/ 1 w 314856"/>
                  <a:gd name="T7" fmla="*/ 1 h 602546"/>
                  <a:gd name="T8" fmla="*/ 1 w 314856"/>
                  <a:gd name="T9" fmla="*/ 1 h 602546"/>
                  <a:gd name="T10" fmla="*/ 1 w 314856"/>
                  <a:gd name="T11" fmla="*/ 1 h 602546"/>
                  <a:gd name="T12" fmla="*/ 1 w 314856"/>
                  <a:gd name="T13" fmla="*/ 1 h 602546"/>
                  <a:gd name="T14" fmla="*/ 1 w 314856"/>
                  <a:gd name="T15" fmla="*/ 1 h 602546"/>
                  <a:gd name="T16" fmla="*/ 1 w 314856"/>
                  <a:gd name="T17" fmla="*/ 1 h 602546"/>
                  <a:gd name="T18" fmla="*/ 1 w 314856"/>
                  <a:gd name="T19" fmla="*/ 1 h 602546"/>
                  <a:gd name="T20" fmla="*/ 1 w 314856"/>
                  <a:gd name="T21" fmla="*/ 1 h 602546"/>
                  <a:gd name="T22" fmla="*/ 1 w 314856"/>
                  <a:gd name="T23" fmla="*/ 1 h 602546"/>
                  <a:gd name="T24" fmla="*/ 1 w 314856"/>
                  <a:gd name="T25" fmla="*/ 1 h 602546"/>
                  <a:gd name="T26" fmla="*/ 1 w 314856"/>
                  <a:gd name="T27" fmla="*/ 1 h 602546"/>
                  <a:gd name="T28" fmla="*/ 1 w 314856"/>
                  <a:gd name="T29" fmla="*/ 1 h 602546"/>
                  <a:gd name="T30" fmla="*/ 1 w 314856"/>
                  <a:gd name="T31" fmla="*/ 1 h 602546"/>
                  <a:gd name="T32" fmla="*/ 1 w 314856"/>
                  <a:gd name="T33" fmla="*/ 1 h 602546"/>
                  <a:gd name="T34" fmla="*/ 1 w 314856"/>
                  <a:gd name="T35" fmla="*/ 1 h 602546"/>
                  <a:gd name="T36" fmla="*/ 1 w 314856"/>
                  <a:gd name="T37" fmla="*/ 1 h 602546"/>
                  <a:gd name="T38" fmla="*/ 1 w 314856"/>
                  <a:gd name="T39" fmla="*/ 1 h 602546"/>
                  <a:gd name="T40" fmla="*/ 1 w 314856"/>
                  <a:gd name="T41" fmla="*/ 1 h 602546"/>
                  <a:gd name="T42" fmla="*/ 1 w 314856"/>
                  <a:gd name="T43" fmla="*/ 1 h 602546"/>
                  <a:gd name="T44" fmla="*/ 1 w 314856"/>
                  <a:gd name="T45" fmla="*/ 1 h 602546"/>
                  <a:gd name="T46" fmla="*/ 1 w 314856"/>
                  <a:gd name="T47" fmla="*/ 1 h 602546"/>
                  <a:gd name="T48" fmla="*/ 1 w 314856"/>
                  <a:gd name="T49" fmla="*/ 1 h 602546"/>
                  <a:gd name="T50" fmla="*/ 1 w 314856"/>
                  <a:gd name="T51" fmla="*/ 1 h 602546"/>
                  <a:gd name="T52" fmla="*/ 1 w 314856"/>
                  <a:gd name="T53" fmla="*/ 1 h 602546"/>
                  <a:gd name="T54" fmla="*/ 1 w 314856"/>
                  <a:gd name="T55" fmla="*/ 1 h 602546"/>
                  <a:gd name="T56" fmla="*/ 1 w 314856"/>
                  <a:gd name="T57" fmla="*/ 1 h 602546"/>
                  <a:gd name="T58" fmla="*/ 1 w 314856"/>
                  <a:gd name="T59" fmla="*/ 1 h 602546"/>
                  <a:gd name="T60" fmla="*/ 1 w 314856"/>
                  <a:gd name="T61" fmla="*/ 1 h 602546"/>
                  <a:gd name="T62" fmla="*/ 1 w 314856"/>
                  <a:gd name="T63" fmla="*/ 1 h 602546"/>
                  <a:gd name="T64" fmla="*/ 1 w 314856"/>
                  <a:gd name="T65" fmla="*/ 1 h 602546"/>
                  <a:gd name="T66" fmla="*/ 1 w 314856"/>
                  <a:gd name="T67" fmla="*/ 1 h 602546"/>
                  <a:gd name="T68" fmla="*/ 1 w 314856"/>
                  <a:gd name="T69" fmla="*/ 1 h 602546"/>
                  <a:gd name="T70" fmla="*/ 1 w 314856"/>
                  <a:gd name="T71" fmla="*/ 1 h 602546"/>
                  <a:gd name="T72" fmla="*/ 1 w 314856"/>
                  <a:gd name="T73" fmla="*/ 1 h 602546"/>
                  <a:gd name="T74" fmla="*/ 1 w 314856"/>
                  <a:gd name="T75" fmla="*/ 1 h 602546"/>
                  <a:gd name="T76" fmla="*/ 1 w 314856"/>
                  <a:gd name="T77" fmla="*/ 1 h 602546"/>
                  <a:gd name="T78" fmla="*/ 1 w 314856"/>
                  <a:gd name="T79" fmla="*/ 1 h 602546"/>
                  <a:gd name="T80" fmla="*/ 1 w 314856"/>
                  <a:gd name="T81" fmla="*/ 1 h 602546"/>
                  <a:gd name="T82" fmla="*/ 1 w 314856"/>
                  <a:gd name="T83" fmla="*/ 1 h 602546"/>
                  <a:gd name="T84" fmla="*/ 1 w 314856"/>
                  <a:gd name="T85" fmla="*/ 1 h 602546"/>
                  <a:gd name="T86" fmla="*/ 1 w 314856"/>
                  <a:gd name="T87" fmla="*/ 1 h 602546"/>
                  <a:gd name="T88" fmla="*/ 1 w 314856"/>
                  <a:gd name="T89" fmla="*/ 1 h 602546"/>
                  <a:gd name="T90" fmla="*/ 1 w 314856"/>
                  <a:gd name="T91" fmla="*/ 0 h 602546"/>
                  <a:gd name="T92" fmla="*/ 1 w 314856"/>
                  <a:gd name="T93" fmla="*/ 1 h 602546"/>
                  <a:gd name="T94" fmla="*/ 1 w 314856"/>
                  <a:gd name="T95" fmla="*/ 1 h 602546"/>
                  <a:gd name="T96" fmla="*/ 1 w 314856"/>
                  <a:gd name="T97" fmla="*/ 1 h 602546"/>
                  <a:gd name="T98" fmla="*/ 1 w 314856"/>
                  <a:gd name="T99" fmla="*/ 0 h 602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4856" h="602546">
                    <a:moveTo>
                      <a:pt x="91760" y="154225"/>
                    </a:moveTo>
                    <a:lnTo>
                      <a:pt x="185968" y="154225"/>
                    </a:lnTo>
                    <a:cubicBezTo>
                      <a:pt x="195532" y="154225"/>
                      <a:pt x="203183" y="160909"/>
                      <a:pt x="205096" y="169981"/>
                    </a:cubicBezTo>
                    <a:lnTo>
                      <a:pt x="224703" y="246849"/>
                    </a:lnTo>
                    <a:cubicBezTo>
                      <a:pt x="225659" y="252101"/>
                      <a:pt x="230920" y="259263"/>
                      <a:pt x="235702" y="262128"/>
                    </a:cubicBezTo>
                    <a:lnTo>
                      <a:pt x="305999" y="306530"/>
                    </a:lnTo>
                    <a:cubicBezTo>
                      <a:pt x="314607" y="312259"/>
                      <a:pt x="317476" y="324195"/>
                      <a:pt x="312216" y="333267"/>
                    </a:cubicBezTo>
                    <a:lnTo>
                      <a:pt x="306956" y="341383"/>
                    </a:lnTo>
                    <a:cubicBezTo>
                      <a:pt x="303608" y="347113"/>
                      <a:pt x="297391" y="350932"/>
                      <a:pt x="290218" y="350932"/>
                    </a:cubicBezTo>
                    <a:cubicBezTo>
                      <a:pt x="286871" y="350932"/>
                      <a:pt x="283523" y="349978"/>
                      <a:pt x="280654" y="348068"/>
                    </a:cubicBezTo>
                    <a:lnTo>
                      <a:pt x="205096" y="304620"/>
                    </a:lnTo>
                    <a:lnTo>
                      <a:pt x="205096" y="368120"/>
                    </a:lnTo>
                    <a:cubicBezTo>
                      <a:pt x="205096" y="369553"/>
                      <a:pt x="205096" y="370985"/>
                      <a:pt x="204618" y="372417"/>
                    </a:cubicBezTo>
                    <a:lnTo>
                      <a:pt x="212748" y="430666"/>
                    </a:lnTo>
                    <a:cubicBezTo>
                      <a:pt x="214182" y="440215"/>
                      <a:pt x="215617" y="455015"/>
                      <a:pt x="216095" y="464087"/>
                    </a:cubicBezTo>
                    <a:lnTo>
                      <a:pt x="221834" y="574377"/>
                    </a:lnTo>
                    <a:cubicBezTo>
                      <a:pt x="222312" y="586790"/>
                      <a:pt x="212748" y="597772"/>
                      <a:pt x="200792" y="599681"/>
                    </a:cubicBezTo>
                    <a:lnTo>
                      <a:pt x="180229" y="602546"/>
                    </a:lnTo>
                    <a:cubicBezTo>
                      <a:pt x="179273" y="602546"/>
                      <a:pt x="177838" y="602546"/>
                      <a:pt x="176882" y="602546"/>
                    </a:cubicBezTo>
                    <a:cubicBezTo>
                      <a:pt x="165405" y="602546"/>
                      <a:pt x="156318" y="593952"/>
                      <a:pt x="156318" y="582016"/>
                    </a:cubicBezTo>
                    <a:lnTo>
                      <a:pt x="153449" y="472681"/>
                    </a:lnTo>
                    <a:cubicBezTo>
                      <a:pt x="153449" y="464087"/>
                      <a:pt x="152015" y="449286"/>
                      <a:pt x="150102" y="441170"/>
                    </a:cubicBezTo>
                    <a:lnTo>
                      <a:pt x="139103" y="387218"/>
                    </a:lnTo>
                    <a:lnTo>
                      <a:pt x="134321" y="387218"/>
                    </a:lnTo>
                    <a:lnTo>
                      <a:pt x="75022" y="572467"/>
                    </a:lnTo>
                    <a:cubicBezTo>
                      <a:pt x="70718" y="585835"/>
                      <a:pt x="57806" y="595384"/>
                      <a:pt x="43460" y="595384"/>
                    </a:cubicBezTo>
                    <a:cubicBezTo>
                      <a:pt x="40590" y="595384"/>
                      <a:pt x="37721" y="594907"/>
                      <a:pt x="34852" y="594429"/>
                    </a:cubicBezTo>
                    <a:lnTo>
                      <a:pt x="31026" y="592997"/>
                    </a:lnTo>
                    <a:cubicBezTo>
                      <a:pt x="22897" y="591087"/>
                      <a:pt x="15723" y="585835"/>
                      <a:pt x="11898" y="578196"/>
                    </a:cubicBezTo>
                    <a:cubicBezTo>
                      <a:pt x="7594" y="571035"/>
                      <a:pt x="7116" y="562441"/>
                      <a:pt x="9507" y="554324"/>
                    </a:cubicBezTo>
                    <a:lnTo>
                      <a:pt x="72153" y="359049"/>
                    </a:lnTo>
                    <a:cubicBezTo>
                      <a:pt x="72153" y="358572"/>
                      <a:pt x="72153" y="358572"/>
                      <a:pt x="72631" y="358094"/>
                    </a:cubicBezTo>
                    <a:lnTo>
                      <a:pt x="72631" y="232049"/>
                    </a:lnTo>
                    <a:lnTo>
                      <a:pt x="60197" y="241120"/>
                    </a:lnTo>
                    <a:cubicBezTo>
                      <a:pt x="56372" y="243507"/>
                      <a:pt x="53502" y="250191"/>
                      <a:pt x="54459" y="254488"/>
                    </a:cubicBezTo>
                    <a:lnTo>
                      <a:pt x="68806" y="340429"/>
                    </a:lnTo>
                    <a:cubicBezTo>
                      <a:pt x="69762" y="345203"/>
                      <a:pt x="68806" y="350455"/>
                      <a:pt x="65458" y="354275"/>
                    </a:cubicBezTo>
                    <a:cubicBezTo>
                      <a:pt x="62588" y="358094"/>
                      <a:pt x="57806" y="360481"/>
                      <a:pt x="52546" y="360959"/>
                    </a:cubicBezTo>
                    <a:lnTo>
                      <a:pt x="42025" y="361436"/>
                    </a:lnTo>
                    <a:cubicBezTo>
                      <a:pt x="31983" y="361436"/>
                      <a:pt x="22897" y="353797"/>
                      <a:pt x="20984" y="344248"/>
                    </a:cubicBezTo>
                    <a:lnTo>
                      <a:pt x="421" y="233481"/>
                    </a:lnTo>
                    <a:cubicBezTo>
                      <a:pt x="-1492" y="223932"/>
                      <a:pt x="3290" y="212473"/>
                      <a:pt x="10941" y="207221"/>
                    </a:cubicBezTo>
                    <a:lnTo>
                      <a:pt x="78370" y="158999"/>
                    </a:lnTo>
                    <a:cubicBezTo>
                      <a:pt x="78848" y="158999"/>
                      <a:pt x="79326" y="158522"/>
                      <a:pt x="80283" y="158045"/>
                    </a:cubicBezTo>
                    <a:cubicBezTo>
                      <a:pt x="83152" y="155657"/>
                      <a:pt x="87456" y="154225"/>
                      <a:pt x="91760" y="154225"/>
                    </a:cubicBezTo>
                    <a:close/>
                    <a:moveTo>
                      <a:pt x="132621" y="0"/>
                    </a:moveTo>
                    <a:cubicBezTo>
                      <a:pt x="170779" y="0"/>
                      <a:pt x="201712" y="30899"/>
                      <a:pt x="201712" y="69014"/>
                    </a:cubicBezTo>
                    <a:cubicBezTo>
                      <a:pt x="201712" y="107129"/>
                      <a:pt x="170779" y="138028"/>
                      <a:pt x="132621" y="138028"/>
                    </a:cubicBezTo>
                    <a:cubicBezTo>
                      <a:pt x="94463" y="138028"/>
                      <a:pt x="63530" y="107129"/>
                      <a:pt x="63530" y="69014"/>
                    </a:cubicBezTo>
                    <a:cubicBezTo>
                      <a:pt x="63530" y="30899"/>
                      <a:pt x="94463" y="0"/>
                      <a:pt x="132621"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7002" name="文本框 40">
              <a:extLst>
                <a:ext uri="{FF2B5EF4-FFF2-40B4-BE49-F238E27FC236}">
                  <a16:creationId xmlns:a16="http://schemas.microsoft.com/office/drawing/2014/main" id="{AE8E4ACD-4F85-47A9-94AB-9263EC73ACFF}"/>
                </a:ext>
              </a:extLst>
            </p:cNvPr>
            <p:cNvSpPr txBox="1">
              <a:spLocks noChangeArrowheads="1"/>
            </p:cNvSpPr>
            <p:nvPr/>
          </p:nvSpPr>
          <p:spPr bwMode="auto">
            <a:xfrm>
              <a:off x="3675484" y="4118337"/>
              <a:ext cx="720960" cy="20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200">
                  <a:solidFill>
                    <a:schemeClr val="bg1"/>
                  </a:solidFill>
                  <a:latin typeface="Segoe UI" panose="020B0502040204020203" pitchFamily="34" charset="0"/>
                  <a:ea typeface="宋体" panose="02010600030101010101" pitchFamily="2" charset="-122"/>
                </a:rPr>
                <a:t>Bit rate</a:t>
              </a:r>
              <a:endParaRPr lang="zh-CN" altLang="en-US" sz="1200">
                <a:solidFill>
                  <a:schemeClr val="bg1"/>
                </a:solidFill>
                <a:latin typeface="Segoe UI" panose="020B0502040204020203" pitchFamily="34" charset="0"/>
                <a:ea typeface="宋体" panose="02010600030101010101" pitchFamily="2" charset="-122"/>
              </a:endParaRPr>
            </a:p>
          </p:txBody>
        </p:sp>
        <p:sp>
          <p:nvSpPr>
            <p:cNvPr id="127003" name="文本框 41">
              <a:extLst>
                <a:ext uri="{FF2B5EF4-FFF2-40B4-BE49-F238E27FC236}">
                  <a16:creationId xmlns:a16="http://schemas.microsoft.com/office/drawing/2014/main" id="{88CF5073-BBF3-4B87-8357-990E9952286D}"/>
                </a:ext>
              </a:extLst>
            </p:cNvPr>
            <p:cNvSpPr txBox="1">
              <a:spLocks noChangeArrowheads="1"/>
            </p:cNvSpPr>
            <p:nvPr/>
          </p:nvSpPr>
          <p:spPr bwMode="auto">
            <a:xfrm>
              <a:off x="7982456" y="4103640"/>
              <a:ext cx="775921" cy="20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200">
                  <a:solidFill>
                    <a:schemeClr val="bg1"/>
                  </a:solidFill>
                  <a:latin typeface="Segoe UI" panose="020B0502040204020203" pitchFamily="34" charset="0"/>
                  <a:ea typeface="宋体" panose="02010600030101010101" pitchFamily="2" charset="-122"/>
                </a:rPr>
                <a:t>Bit rate</a:t>
              </a:r>
              <a:endParaRPr lang="zh-CN" altLang="en-US" sz="1200">
                <a:solidFill>
                  <a:schemeClr val="bg1"/>
                </a:solidFill>
                <a:latin typeface="Segoe UI" panose="020B0502040204020203" pitchFamily="34" charset="0"/>
                <a:ea typeface="宋体" panose="02010600030101010101" pitchFamily="2" charset="-122"/>
              </a:endParaRPr>
            </a:p>
          </p:txBody>
        </p:sp>
      </p:grpSp>
      <p:pic>
        <p:nvPicPr>
          <p:cNvPr id="927" name="Picture 9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DA66FDB4-3E57-4A80-A5EE-EFB2C97EB666}"/>
              </a:ext>
            </a:extLst>
          </p:cNvPr>
          <p:cNvSpPr txBox="1">
            <a:spLocks/>
          </p:cNvSpPr>
          <p:nvPr/>
        </p:nvSpPr>
        <p:spPr>
          <a:xfrm>
            <a:off x="219869" y="165430"/>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AI Coding</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aphicFrame>
        <p:nvGraphicFramePr>
          <p:cNvPr id="129027" name="图表 6">
            <a:extLst>
              <a:ext uri="{FF2B5EF4-FFF2-40B4-BE49-F238E27FC236}">
                <a16:creationId xmlns:a16="http://schemas.microsoft.com/office/drawing/2014/main" id="{39B64333-F31E-47B6-AC5B-EFD37EFF7E30}"/>
              </a:ext>
            </a:extLst>
          </p:cNvPr>
          <p:cNvGraphicFramePr>
            <a:graphicFrameLocks/>
          </p:cNvGraphicFramePr>
          <p:nvPr/>
        </p:nvGraphicFramePr>
        <p:xfrm>
          <a:off x="-554038" y="1898650"/>
          <a:ext cx="6853238" cy="5175250"/>
        </p:xfrm>
        <a:graphic>
          <a:graphicData uri="http://schemas.openxmlformats.org/presentationml/2006/ole">
            <mc:AlternateContent xmlns:mc="http://schemas.openxmlformats.org/markup-compatibility/2006">
              <mc:Choice xmlns:v="urn:schemas-microsoft-com:vml" Requires="v">
                <p:oleObj spid="_x0000_s1107" name="Chart" r:id="rId4" imgW="6858594" imgH="5182049" progId="Excel.Chart.8">
                  <p:embed/>
                </p:oleObj>
              </mc:Choice>
              <mc:Fallback>
                <p:oleObj name="Chart" r:id="rId4" imgW="6858594" imgH="5182049" progId="Excel.Chart.8">
                  <p:embed/>
                  <p:pic>
                    <p:nvPicPr>
                      <p:cNvPr id="129027" name="图表 6">
                        <a:extLst>
                          <a:ext uri="{FF2B5EF4-FFF2-40B4-BE49-F238E27FC236}">
                            <a16:creationId xmlns:a16="http://schemas.microsoft.com/office/drawing/2014/main" id="{39B64333-F31E-47B6-AC5B-EFD37EFF7E3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38" y="1898650"/>
                        <a:ext cx="685323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9028" name="组合 930">
            <a:extLst>
              <a:ext uri="{FF2B5EF4-FFF2-40B4-BE49-F238E27FC236}">
                <a16:creationId xmlns:a16="http://schemas.microsoft.com/office/drawing/2014/main" id="{D1201991-5DF5-4CFB-ADA5-1179AA992D04}"/>
              </a:ext>
            </a:extLst>
          </p:cNvPr>
          <p:cNvGrpSpPr>
            <a:grpSpLocks/>
          </p:cNvGrpSpPr>
          <p:nvPr/>
        </p:nvGrpSpPr>
        <p:grpSpPr bwMode="auto">
          <a:xfrm>
            <a:off x="5449888" y="3044825"/>
            <a:ext cx="6599237" cy="820738"/>
            <a:chOff x="4571999" y="2713548"/>
            <a:chExt cx="4225630" cy="524819"/>
          </a:xfrm>
        </p:grpSpPr>
        <p:sp>
          <p:nvSpPr>
            <p:cNvPr id="932" name="矩形 931">
              <a:extLst>
                <a:ext uri="{FF2B5EF4-FFF2-40B4-BE49-F238E27FC236}">
                  <a16:creationId xmlns:a16="http://schemas.microsoft.com/office/drawing/2014/main" id="{294BDCFA-871E-4F8E-A589-0F78322F62C2}"/>
                </a:ext>
              </a:extLst>
            </p:cNvPr>
            <p:cNvSpPr/>
            <p:nvPr/>
          </p:nvSpPr>
          <p:spPr>
            <a:xfrm>
              <a:off x="4571999" y="2713548"/>
              <a:ext cx="4225630" cy="524819"/>
            </a:xfrm>
            <a:prstGeom prst="rect">
              <a:avLst/>
            </a:prstGeom>
            <a:solidFill>
              <a:schemeClr val="tx2">
                <a:lumMod val="20000"/>
                <a:lumOff val="80000"/>
              </a:schemeClr>
            </a:solidFill>
            <a:ln w="19050">
              <a:noFill/>
            </a:ln>
            <a:effectLst>
              <a:outerShdw blurRad="152400" sx="101000" sy="101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noProof="1">
                <a:solidFill>
                  <a:schemeClr val="bg1"/>
                </a:solidFill>
                <a:latin typeface="Segoe UI Light" panose="020B0502040204020203" pitchFamily="34" charset="0"/>
                <a:ea typeface="微软雅黑 Light"/>
                <a:cs typeface="Segoe UI" panose="020B0502040204020203" charset="0"/>
                <a:sym typeface="+mn-lt"/>
              </a:endParaRPr>
            </a:p>
          </p:txBody>
        </p:sp>
        <p:sp>
          <p:nvSpPr>
            <p:cNvPr id="933" name="文本框 18">
              <a:extLst>
                <a:ext uri="{FF2B5EF4-FFF2-40B4-BE49-F238E27FC236}">
                  <a16:creationId xmlns:a16="http://schemas.microsoft.com/office/drawing/2014/main" id="{01009085-640D-48F4-BF9E-A75E5F220A5E}"/>
                </a:ext>
              </a:extLst>
            </p:cNvPr>
            <p:cNvSpPr txBox="1"/>
            <p:nvPr/>
          </p:nvSpPr>
          <p:spPr>
            <a:xfrm>
              <a:off x="4697029" y="2822166"/>
              <a:ext cx="2185496" cy="242614"/>
            </a:xfrm>
            <a:prstGeom prst="rect">
              <a:avLst/>
            </a:prstGeom>
            <a:noFill/>
            <a:ln w="9525">
              <a:noFill/>
            </a:ln>
          </p:spPr>
          <p:txBody>
            <a:bodyPr>
              <a:spAutoFit/>
            </a:bodyPr>
            <a:lstStyle/>
            <a:p>
              <a:pPr>
                <a:buFont typeface="Arial" panose="020B0604020202020204" pitchFamily="34" charset="0"/>
                <a:buNone/>
                <a:defRPr/>
              </a:pPr>
              <a:r>
                <a:rPr lang="en-US" altLang="zh-CN" sz="1867" dirty="0">
                  <a:solidFill>
                    <a:srgbClr val="FF0000"/>
                  </a:solidFill>
                  <a:latin typeface="Segoe UI Light" panose="020B0502040204020203" pitchFamily="34" charset="0"/>
                  <a:ea typeface="Segoe UI" panose="020B0502040204020203" pitchFamily="34" charset="0"/>
                  <a:cs typeface="Segoe UI Light" panose="020B0502040204020203" pitchFamily="34" charset="0"/>
                  <a:sym typeface="等线" panose="02010600030101010101" charset="-122"/>
                </a:rPr>
                <a:t>AI Coding : 3T</a:t>
              </a:r>
            </a:p>
          </p:txBody>
        </p:sp>
      </p:grpSp>
      <p:grpSp>
        <p:nvGrpSpPr>
          <p:cNvPr id="129029" name="组合 933">
            <a:extLst>
              <a:ext uri="{FF2B5EF4-FFF2-40B4-BE49-F238E27FC236}">
                <a16:creationId xmlns:a16="http://schemas.microsoft.com/office/drawing/2014/main" id="{CAE1A1AB-6264-4945-9731-D458EA0E71CC}"/>
              </a:ext>
            </a:extLst>
          </p:cNvPr>
          <p:cNvGrpSpPr>
            <a:grpSpLocks/>
          </p:cNvGrpSpPr>
          <p:nvPr/>
        </p:nvGrpSpPr>
        <p:grpSpPr bwMode="auto">
          <a:xfrm>
            <a:off x="5449888" y="4211638"/>
            <a:ext cx="6599237" cy="819150"/>
            <a:chOff x="4572000" y="3888032"/>
            <a:chExt cx="4225631" cy="524819"/>
          </a:xfrm>
        </p:grpSpPr>
        <p:sp>
          <p:nvSpPr>
            <p:cNvPr id="935" name="矩形 934">
              <a:extLst>
                <a:ext uri="{FF2B5EF4-FFF2-40B4-BE49-F238E27FC236}">
                  <a16:creationId xmlns:a16="http://schemas.microsoft.com/office/drawing/2014/main" id="{DB2EAADF-A4C2-40BA-812C-20374C1623CF}"/>
                </a:ext>
              </a:extLst>
            </p:cNvPr>
            <p:cNvSpPr/>
            <p:nvPr/>
          </p:nvSpPr>
          <p:spPr>
            <a:xfrm>
              <a:off x="4572000" y="3888032"/>
              <a:ext cx="4225631" cy="524819"/>
            </a:xfrm>
            <a:prstGeom prst="rect">
              <a:avLst/>
            </a:prstGeom>
            <a:solidFill>
              <a:schemeClr val="tx2">
                <a:lumMod val="20000"/>
                <a:lumOff val="80000"/>
              </a:schemeClr>
            </a:solidFill>
            <a:ln w="19050">
              <a:noFill/>
            </a:ln>
            <a:effectLst>
              <a:outerShdw blurRad="152400" sx="101000" sy="101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noProof="1">
                <a:solidFill>
                  <a:schemeClr val="bg1"/>
                </a:solidFill>
                <a:latin typeface="Segoe UI Light" panose="020B0502040204020203" pitchFamily="34" charset="0"/>
                <a:ea typeface="微软雅黑 Light"/>
                <a:cs typeface="Segoe UI" panose="020B0502040204020203" pitchFamily="34" charset="0"/>
                <a:sym typeface="+mn-lt"/>
              </a:endParaRPr>
            </a:p>
          </p:txBody>
        </p:sp>
        <p:sp>
          <p:nvSpPr>
            <p:cNvPr id="129060" name="文本框 18">
              <a:extLst>
                <a:ext uri="{FF2B5EF4-FFF2-40B4-BE49-F238E27FC236}">
                  <a16:creationId xmlns:a16="http://schemas.microsoft.com/office/drawing/2014/main" id="{539EFDBE-3231-4CC7-AFAB-1BBBE0A164FE}"/>
                </a:ext>
              </a:extLst>
            </p:cNvPr>
            <p:cNvSpPr txBox="1">
              <a:spLocks noChangeArrowheads="1"/>
            </p:cNvSpPr>
            <p:nvPr/>
          </p:nvSpPr>
          <p:spPr bwMode="auto">
            <a:xfrm>
              <a:off x="4697030" y="4019236"/>
              <a:ext cx="1766694" cy="24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r>
                <a:rPr lang="en-US" altLang="zh-CN" sz="1800">
                  <a:solidFill>
                    <a:srgbClr val="0D0D0D"/>
                  </a:solidFill>
                  <a:latin typeface="Segoe UI Light" panose="020B0502040204020203" pitchFamily="34" charset="0"/>
                  <a:ea typeface="Segoe UI" panose="020B0502040204020203" pitchFamily="34" charset="0"/>
                  <a:cs typeface="Segoe UI Light" panose="020B0502040204020203" pitchFamily="34" charset="0"/>
                  <a:sym typeface="等线" panose="02010600030101010101" pitchFamily="2" charset="-122"/>
                </a:rPr>
                <a:t>H.265 : 6T</a:t>
              </a:r>
              <a:endParaRPr lang="zh-CN" altLang="en-US" sz="1800">
                <a:solidFill>
                  <a:srgbClr val="0D0D0D"/>
                </a:solidFill>
                <a:latin typeface="Segoe UI Light" panose="020B0502040204020203" pitchFamily="34" charset="0"/>
                <a:ea typeface="Segoe UI" panose="020B0502040204020203" pitchFamily="34" charset="0"/>
                <a:cs typeface="Segoe UI Light" panose="020B0502040204020203" pitchFamily="34" charset="0"/>
                <a:sym typeface="等线" panose="02010600030101010101" pitchFamily="2" charset="-122"/>
              </a:endParaRPr>
            </a:p>
          </p:txBody>
        </p:sp>
      </p:grpSp>
      <p:sp>
        <p:nvSpPr>
          <p:cNvPr id="937" name="矩形 936">
            <a:extLst>
              <a:ext uri="{FF2B5EF4-FFF2-40B4-BE49-F238E27FC236}">
                <a16:creationId xmlns:a16="http://schemas.microsoft.com/office/drawing/2014/main" id="{BEAB8400-81F0-44CF-91CD-BE68ED07798B}"/>
              </a:ext>
            </a:extLst>
          </p:cNvPr>
          <p:cNvSpPr/>
          <p:nvPr/>
        </p:nvSpPr>
        <p:spPr>
          <a:xfrm>
            <a:off x="5446713" y="5240338"/>
            <a:ext cx="6602412" cy="1365250"/>
          </a:xfrm>
          <a:prstGeom prst="rect">
            <a:avLst/>
          </a:prstGeom>
          <a:solidFill>
            <a:schemeClr val="tx2">
              <a:lumMod val="20000"/>
              <a:lumOff val="80000"/>
            </a:schemeClr>
          </a:solidFill>
          <a:ln w="19050">
            <a:noFill/>
          </a:ln>
          <a:effectLst>
            <a:outerShdw blurRad="152400" sx="101000" sy="101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noProof="1">
              <a:solidFill>
                <a:schemeClr val="bg1"/>
              </a:solidFill>
              <a:latin typeface="Segoe UI Light" panose="020B0502040204020203" pitchFamily="34" charset="0"/>
              <a:ea typeface="微软雅黑 Light"/>
              <a:cs typeface="Segoe UI" panose="020B0502040204020203" pitchFamily="34" charset="0"/>
              <a:sym typeface="+mn-lt"/>
            </a:endParaRPr>
          </a:p>
        </p:txBody>
      </p:sp>
      <p:sp>
        <p:nvSpPr>
          <p:cNvPr id="129031" name="文本框 18">
            <a:extLst>
              <a:ext uri="{FF2B5EF4-FFF2-40B4-BE49-F238E27FC236}">
                <a16:creationId xmlns:a16="http://schemas.microsoft.com/office/drawing/2014/main" id="{4A8122B6-0F36-4E01-9201-5C841B0D91F6}"/>
              </a:ext>
            </a:extLst>
          </p:cNvPr>
          <p:cNvSpPr txBox="1">
            <a:spLocks noChangeArrowheads="1"/>
          </p:cNvSpPr>
          <p:nvPr/>
        </p:nvSpPr>
        <p:spPr bwMode="auto">
          <a:xfrm>
            <a:off x="5640388" y="5730875"/>
            <a:ext cx="27606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r>
              <a:rPr lang="en-US" altLang="zh-CN" sz="1800">
                <a:solidFill>
                  <a:srgbClr val="0D0D0D"/>
                </a:solidFill>
                <a:latin typeface="Segoe UI Light" panose="020B0502040204020203" pitchFamily="34" charset="0"/>
                <a:ea typeface="Segoe UI" panose="020B0502040204020203" pitchFamily="34" charset="0"/>
                <a:cs typeface="Segoe UI Light" panose="020B0502040204020203" pitchFamily="34" charset="0"/>
                <a:sym typeface="等线" panose="02010600030101010101" pitchFamily="2" charset="-122"/>
              </a:rPr>
              <a:t>H.264 : 12T</a:t>
            </a:r>
            <a:endParaRPr lang="zh-CN" altLang="en-US" sz="1800">
              <a:solidFill>
                <a:srgbClr val="0D0D0D"/>
              </a:solidFill>
              <a:latin typeface="Segoe UI Light" panose="020B0502040204020203" pitchFamily="34" charset="0"/>
              <a:ea typeface="Segoe UI" panose="020B0502040204020203" pitchFamily="34" charset="0"/>
              <a:cs typeface="Segoe UI Light" panose="020B0502040204020203" pitchFamily="34" charset="0"/>
              <a:sym typeface="等线" panose="02010600030101010101" pitchFamily="2" charset="-122"/>
            </a:endParaRPr>
          </a:p>
        </p:txBody>
      </p:sp>
      <p:grpSp>
        <p:nvGrpSpPr>
          <p:cNvPr id="129032" name="组合 938">
            <a:extLst>
              <a:ext uri="{FF2B5EF4-FFF2-40B4-BE49-F238E27FC236}">
                <a16:creationId xmlns:a16="http://schemas.microsoft.com/office/drawing/2014/main" id="{1103E393-28C3-4D29-BB66-55BF9DA48ED7}"/>
              </a:ext>
            </a:extLst>
          </p:cNvPr>
          <p:cNvGrpSpPr>
            <a:grpSpLocks/>
          </p:cNvGrpSpPr>
          <p:nvPr/>
        </p:nvGrpSpPr>
        <p:grpSpPr bwMode="auto">
          <a:xfrm>
            <a:off x="7741180" y="1506538"/>
            <a:ext cx="3901942" cy="1173481"/>
            <a:chOff x="6996273" y="1201316"/>
            <a:chExt cx="3902004" cy="1174903"/>
          </a:xfrm>
        </p:grpSpPr>
        <p:cxnSp>
          <p:nvCxnSpPr>
            <p:cNvPr id="940" name="直接连接符 939">
              <a:extLst>
                <a:ext uri="{FF2B5EF4-FFF2-40B4-BE49-F238E27FC236}">
                  <a16:creationId xmlns:a16="http://schemas.microsoft.com/office/drawing/2014/main" id="{E90B544B-6565-4EC3-9E41-07DE03576C0A}"/>
                </a:ext>
              </a:extLst>
            </p:cNvPr>
            <p:cNvCxnSpPr>
              <a:cxnSpLocks/>
            </p:cNvCxnSpPr>
            <p:nvPr/>
          </p:nvCxnSpPr>
          <p:spPr>
            <a:xfrm>
              <a:off x="7256890" y="1989670"/>
              <a:ext cx="3471918" cy="0"/>
            </a:xfrm>
            <a:prstGeom prst="line">
              <a:avLst/>
            </a:prstGeom>
          </p:spPr>
          <p:style>
            <a:lnRef idx="1">
              <a:schemeClr val="accent2"/>
            </a:lnRef>
            <a:fillRef idx="0">
              <a:schemeClr val="accent2"/>
            </a:fillRef>
            <a:effectRef idx="0">
              <a:schemeClr val="accent2"/>
            </a:effectRef>
            <a:fontRef idx="minor">
              <a:schemeClr val="tx1"/>
            </a:fontRef>
          </p:style>
        </p:cxnSp>
        <p:sp>
          <p:nvSpPr>
            <p:cNvPr id="129056" name="文本框 940">
              <a:extLst>
                <a:ext uri="{FF2B5EF4-FFF2-40B4-BE49-F238E27FC236}">
                  <a16:creationId xmlns:a16="http://schemas.microsoft.com/office/drawing/2014/main" id="{F022237B-FC14-440A-ADDE-06837566A316}"/>
                </a:ext>
              </a:extLst>
            </p:cNvPr>
            <p:cNvSpPr txBox="1">
              <a:spLocks noChangeArrowheads="1"/>
            </p:cNvSpPr>
            <p:nvPr/>
          </p:nvSpPr>
          <p:spPr bwMode="auto">
            <a:xfrm>
              <a:off x="8871088" y="1581699"/>
              <a:ext cx="16145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Tx/>
                <a:buNone/>
              </a:pPr>
              <a:r>
                <a:rPr lang="en-US" altLang="zh-CN" sz="1600">
                  <a:latin typeface="Segoe UI Light" panose="020B0502040204020203" pitchFamily="34" charset="0"/>
                  <a:ea typeface="宋体" panose="02010600030101010101" pitchFamily="2" charset="-122"/>
                  <a:cs typeface="Segoe UI Light" panose="020B0502040204020203" pitchFamily="34" charset="0"/>
                </a:rPr>
                <a:t>2MP /</a:t>
              </a:r>
              <a:r>
                <a:rPr lang="zh-CN" altLang="en-US" sz="1600">
                  <a:latin typeface="Segoe UI Light" panose="020B0502040204020203" pitchFamily="34" charset="0"/>
                  <a:ea typeface="宋体" panose="02010600030101010101" pitchFamily="2" charset="-122"/>
                  <a:cs typeface="Segoe UI Light" panose="020B0502040204020203" pitchFamily="34" charset="0"/>
                </a:rPr>
                <a:t> </a:t>
              </a:r>
              <a:r>
                <a:rPr lang="en-US" altLang="zh-CN" sz="1600">
                  <a:latin typeface="Segoe UI Light" panose="020B0502040204020203" pitchFamily="34" charset="0"/>
                  <a:ea typeface="宋体" panose="02010600030101010101" pitchFamily="2" charset="-122"/>
                  <a:cs typeface="Segoe UI Light" panose="020B0502040204020203" pitchFamily="34" charset="0"/>
                </a:rPr>
                <a:t>8-ch</a:t>
              </a:r>
              <a:endParaRPr lang="zh-CN" altLang="en-US" sz="1600">
                <a:latin typeface="Segoe UI Light" panose="020B0502040204020203" pitchFamily="34" charset="0"/>
                <a:ea typeface="宋体" panose="02010600030101010101" pitchFamily="2" charset="-122"/>
                <a:cs typeface="Segoe UI Light" panose="020B0502040204020203" pitchFamily="34" charset="0"/>
              </a:endParaRPr>
            </a:p>
          </p:txBody>
        </p:sp>
        <p:sp>
          <p:nvSpPr>
            <p:cNvPr id="129057" name="文本框 941">
              <a:extLst>
                <a:ext uri="{FF2B5EF4-FFF2-40B4-BE49-F238E27FC236}">
                  <a16:creationId xmlns:a16="http://schemas.microsoft.com/office/drawing/2014/main" id="{7C4C46EE-1B6F-4BA7-8255-52E058ACE854}"/>
                </a:ext>
              </a:extLst>
            </p:cNvPr>
            <p:cNvSpPr txBox="1">
              <a:spLocks noChangeArrowheads="1"/>
            </p:cNvSpPr>
            <p:nvPr/>
          </p:nvSpPr>
          <p:spPr bwMode="auto">
            <a:xfrm>
              <a:off x="6996273" y="2068069"/>
              <a:ext cx="3902004" cy="3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Tx/>
                <a:buNone/>
              </a:pPr>
              <a:r>
                <a:rPr lang="en-US" sz="1400" err="1">
                  <a:latin typeface="Segoe UI Light" panose="020B0502040204020203" pitchFamily="34" charset="0"/>
                  <a:cs typeface="Segoe UI Light" panose="020B0502040204020203" pitchFamily="34" charset="0"/>
                </a:rPr>
                <a:t>Bộ</a:t>
              </a:r>
              <a:r>
                <a:rPr lang="en-US" sz="1400">
                  <a:latin typeface="Segoe UI Light" panose="020B0502040204020203" pitchFamily="34" charset="0"/>
                  <a:cs typeface="Segoe UI Light" panose="020B0502040204020203" pitchFamily="34" charset="0"/>
                </a:rPr>
                <a:t> </a:t>
              </a:r>
              <a:r>
                <a:rPr lang="en-US" sz="1400" smtClean="0">
                  <a:latin typeface="Segoe UI Light" panose="020B0502040204020203" pitchFamily="34" charset="0"/>
                  <a:cs typeface="Segoe UI Light" panose="020B0502040204020203" pitchFamily="34" charset="0"/>
                </a:rPr>
                <a:t>nhớ lưu trữ </a:t>
              </a:r>
              <a:r>
                <a:rPr lang="en-US" sz="1400" dirty="0" err="1">
                  <a:latin typeface="Segoe UI Light" panose="020B0502040204020203" pitchFamily="34" charset="0"/>
                  <a:cs typeface="Segoe UI Light" panose="020B0502040204020203" pitchFamily="34" charset="0"/>
                </a:rPr>
                <a:t>trong</a:t>
              </a:r>
              <a:r>
                <a:rPr lang="en-US" sz="1400" dirty="0">
                  <a:latin typeface="Segoe UI Light" panose="020B0502040204020203" pitchFamily="34" charset="0"/>
                  <a:cs typeface="Segoe UI Light" panose="020B0502040204020203" pitchFamily="34" charset="0"/>
                </a:rPr>
                <a:t> 1 </a:t>
              </a:r>
              <a:r>
                <a:rPr lang="en-US" sz="1400" err="1">
                  <a:latin typeface="Segoe UI Light" panose="020B0502040204020203" pitchFamily="34" charset="0"/>
                  <a:cs typeface="Segoe UI Light" panose="020B0502040204020203" pitchFamily="34" charset="0"/>
                </a:rPr>
                <a:t>tháng</a:t>
              </a:r>
              <a:r>
                <a:rPr lang="en-US" sz="1400">
                  <a:latin typeface="Segoe UI Light" panose="020B0502040204020203" pitchFamily="34" charset="0"/>
                  <a:cs typeface="Segoe UI Light" panose="020B0502040204020203" pitchFamily="34" charset="0"/>
                </a:rPr>
                <a:t> </a:t>
              </a:r>
              <a:r>
                <a:rPr lang="en-US" sz="1400" smtClean="0">
                  <a:latin typeface="Segoe UI Light" panose="020B0502040204020203" pitchFamily="34" charset="0"/>
                  <a:cs typeface="Segoe UI Light" panose="020B0502040204020203" pitchFamily="34" charset="0"/>
                </a:rPr>
                <a:t>của 8 camera 2MP</a:t>
              </a:r>
              <a:endParaRPr lang="zh-CN" altLang="en-US" sz="1000" dirty="0">
                <a:latin typeface="Segoe UI Light" panose="020B0502040204020203" pitchFamily="34" charset="0"/>
                <a:ea typeface="宋体" panose="02010600030101010101" pitchFamily="2" charset="-122"/>
                <a:cs typeface="Segoe UI Light" panose="020B0502040204020203" pitchFamily="34" charset="0"/>
              </a:endParaRPr>
            </a:p>
          </p:txBody>
        </p:sp>
        <p:pic>
          <p:nvPicPr>
            <p:cNvPr id="129058" name="图片 942">
              <a:extLst>
                <a:ext uri="{FF2B5EF4-FFF2-40B4-BE49-F238E27FC236}">
                  <a16:creationId xmlns:a16="http://schemas.microsoft.com/office/drawing/2014/main" id="{9AAD5A86-FC89-4560-BD17-C45E9BC9D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173" t="24869" r="6650" b="32710"/>
            <a:stretch>
              <a:fillRect/>
            </a:stretch>
          </p:blipFill>
          <p:spPr bwMode="auto">
            <a:xfrm rot="-620875">
              <a:off x="7552057" y="1201316"/>
              <a:ext cx="1629547" cy="78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033" name="文本框 943">
            <a:extLst>
              <a:ext uri="{FF2B5EF4-FFF2-40B4-BE49-F238E27FC236}">
                <a16:creationId xmlns:a16="http://schemas.microsoft.com/office/drawing/2014/main" id="{6B36F468-18ED-41E5-9F29-5472C2225B96}"/>
              </a:ext>
            </a:extLst>
          </p:cNvPr>
          <p:cNvSpPr txBox="1">
            <a:spLocks noChangeArrowheads="1"/>
          </p:cNvSpPr>
          <p:nvPr/>
        </p:nvSpPr>
        <p:spPr bwMode="auto">
          <a:xfrm>
            <a:off x="106362" y="1506538"/>
            <a:ext cx="860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vi-VN" sz="2400" i="1" dirty="0">
                <a:latin typeface="Segoe UI" panose="020B0502040204020203" pitchFamily="34" charset="0"/>
                <a:cs typeface="Segoe UI" panose="020B0502040204020203" pitchFamily="34" charset="0"/>
              </a:rPr>
              <a:t>Tiết kiệm hơn </a:t>
            </a:r>
            <a:r>
              <a:rPr lang="vi-VN" sz="2400" i="1" dirty="0">
                <a:solidFill>
                  <a:srgbClr val="FF0000"/>
                </a:solidFill>
                <a:latin typeface="Segoe UI" panose="020B0502040204020203" pitchFamily="34" charset="0"/>
                <a:cs typeface="Segoe UI" panose="020B0502040204020203" pitchFamily="34" charset="0"/>
              </a:rPr>
              <a:t>50% </a:t>
            </a:r>
            <a:r>
              <a:rPr lang="vi-VN" sz="2400" i="1" dirty="0">
                <a:latin typeface="Segoe UI" panose="020B0502040204020203" pitchFamily="34" charset="0"/>
                <a:cs typeface="Segoe UI" panose="020B0502040204020203" pitchFamily="34" charset="0"/>
              </a:rPr>
              <a:t>băng thông và không gian lưu trữ! </a:t>
            </a:r>
            <a:endParaRPr lang="zh-CN" altLang="en-US" sz="2000" i="1" dirty="0">
              <a:latin typeface="Segoe UI" panose="020B0502040204020203" pitchFamily="34" charset="0"/>
              <a:ea typeface="宋体" panose="02010600030101010101" pitchFamily="2" charset="-122"/>
              <a:cs typeface="Segoe UI" panose="020B0502040204020203" pitchFamily="34" charset="0"/>
            </a:endParaRPr>
          </a:p>
        </p:txBody>
      </p:sp>
      <p:pic>
        <p:nvPicPr>
          <p:cNvPr id="129034" name="图片 944">
            <a:extLst>
              <a:ext uri="{FF2B5EF4-FFF2-40B4-BE49-F238E27FC236}">
                <a16:creationId xmlns:a16="http://schemas.microsoft.com/office/drawing/2014/main" id="{8CEC5D23-ADE7-46A3-9F9D-5C8551E51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6970713" y="4264025"/>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图片 945">
            <a:extLst>
              <a:ext uri="{FF2B5EF4-FFF2-40B4-BE49-F238E27FC236}">
                <a16:creationId xmlns:a16="http://schemas.microsoft.com/office/drawing/2014/main" id="{FE94C1B1-1664-48F6-AFC4-D927987CF3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772400" y="4264025"/>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图片 946">
            <a:extLst>
              <a:ext uri="{FF2B5EF4-FFF2-40B4-BE49-F238E27FC236}">
                <a16:creationId xmlns:a16="http://schemas.microsoft.com/office/drawing/2014/main" id="{356E6564-C18F-4C88-A28B-E94A4D33A7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8572500" y="4264025"/>
            <a:ext cx="8397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7" name="图片 947">
            <a:extLst>
              <a:ext uri="{FF2B5EF4-FFF2-40B4-BE49-F238E27FC236}">
                <a16:creationId xmlns:a16="http://schemas.microsoft.com/office/drawing/2014/main" id="{21C6C48A-C688-4002-9788-CC42E1C684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9374188" y="4300538"/>
            <a:ext cx="83978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8" name="图片 948">
            <a:extLst>
              <a:ext uri="{FF2B5EF4-FFF2-40B4-BE49-F238E27FC236}">
                <a16:creationId xmlns:a16="http://schemas.microsoft.com/office/drawing/2014/main" id="{3BB894BF-97A6-496C-AF53-D5B13C91D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0175875" y="4300538"/>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9" name="图片 949">
            <a:extLst>
              <a:ext uri="{FF2B5EF4-FFF2-40B4-BE49-F238E27FC236}">
                <a16:creationId xmlns:a16="http://schemas.microsoft.com/office/drawing/2014/main" id="{D84104AD-290A-4543-B8B0-325B130754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793038" y="3133725"/>
            <a:ext cx="838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0" name="图片 950">
            <a:extLst>
              <a:ext uri="{FF2B5EF4-FFF2-40B4-BE49-F238E27FC236}">
                <a16:creationId xmlns:a16="http://schemas.microsoft.com/office/drawing/2014/main" id="{3B696218-CA1B-4F44-A36E-7315F919C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8697913" y="3133725"/>
            <a:ext cx="838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1" name="图片 951">
            <a:extLst>
              <a:ext uri="{FF2B5EF4-FFF2-40B4-BE49-F238E27FC236}">
                <a16:creationId xmlns:a16="http://schemas.microsoft.com/office/drawing/2014/main" id="{A4BAD2B4-D223-400E-93A5-4A2956B09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9569450" y="3119438"/>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2" name="图片 952">
            <a:extLst>
              <a:ext uri="{FF2B5EF4-FFF2-40B4-BE49-F238E27FC236}">
                <a16:creationId xmlns:a16="http://schemas.microsoft.com/office/drawing/2014/main" id="{8DD878CF-0B89-49BF-9781-4D24B5BA6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0977563" y="4271963"/>
            <a:ext cx="8382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3" name="图片 953">
            <a:extLst>
              <a:ext uri="{FF2B5EF4-FFF2-40B4-BE49-F238E27FC236}">
                <a16:creationId xmlns:a16="http://schemas.microsoft.com/office/drawing/2014/main" id="{BE32FA1D-0398-4CCB-90F1-356E511F7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042150" y="5170488"/>
            <a:ext cx="8397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4" name="图片 954">
            <a:extLst>
              <a:ext uri="{FF2B5EF4-FFF2-40B4-BE49-F238E27FC236}">
                <a16:creationId xmlns:a16="http://schemas.microsoft.com/office/drawing/2014/main" id="{1920D31B-B12E-468C-BE37-68B95E996D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843838" y="5170488"/>
            <a:ext cx="83978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5" name="图片 955">
            <a:extLst>
              <a:ext uri="{FF2B5EF4-FFF2-40B4-BE49-F238E27FC236}">
                <a16:creationId xmlns:a16="http://schemas.microsoft.com/office/drawing/2014/main" id="{D26015B5-C2F6-42F8-9F4E-D7008069B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8645525" y="5170488"/>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6" name="图片 956">
            <a:extLst>
              <a:ext uri="{FF2B5EF4-FFF2-40B4-BE49-F238E27FC236}">
                <a16:creationId xmlns:a16="http://schemas.microsoft.com/office/drawing/2014/main" id="{CEF4230F-4404-4ABE-BA14-6FEF3C9EBC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9447213" y="5207000"/>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7" name="图片 1880">
            <a:extLst>
              <a:ext uri="{FF2B5EF4-FFF2-40B4-BE49-F238E27FC236}">
                <a16:creationId xmlns:a16="http://schemas.microsoft.com/office/drawing/2014/main" id="{68939542-DA16-4253-A362-70F76A3932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0247313" y="5207000"/>
            <a:ext cx="83978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8" name="图片 1881">
            <a:extLst>
              <a:ext uri="{FF2B5EF4-FFF2-40B4-BE49-F238E27FC236}">
                <a16:creationId xmlns:a16="http://schemas.microsoft.com/office/drawing/2014/main" id="{45069BB7-FA53-4557-AFE4-11900CC6D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1049000" y="5178425"/>
            <a:ext cx="83978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9" name="图片 1882">
            <a:extLst>
              <a:ext uri="{FF2B5EF4-FFF2-40B4-BE49-F238E27FC236}">
                <a16:creationId xmlns:a16="http://schemas.microsoft.com/office/drawing/2014/main" id="{EF540800-4586-436A-80F2-44EDFA02B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067550" y="5835650"/>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0" name="图片 1883">
            <a:extLst>
              <a:ext uri="{FF2B5EF4-FFF2-40B4-BE49-F238E27FC236}">
                <a16:creationId xmlns:a16="http://schemas.microsoft.com/office/drawing/2014/main" id="{46683B70-6829-421A-8DB3-45FF10928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7867650" y="5835650"/>
            <a:ext cx="8397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1" name="图片 1884">
            <a:extLst>
              <a:ext uri="{FF2B5EF4-FFF2-40B4-BE49-F238E27FC236}">
                <a16:creationId xmlns:a16="http://schemas.microsoft.com/office/drawing/2014/main" id="{343B0C5C-908A-44FE-B4AC-45B95CEE22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8669338" y="5835650"/>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2" name="图片 1885">
            <a:extLst>
              <a:ext uri="{FF2B5EF4-FFF2-40B4-BE49-F238E27FC236}">
                <a16:creationId xmlns:a16="http://schemas.microsoft.com/office/drawing/2014/main" id="{DCFCF45D-3C98-45FC-AC01-0F9293505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9471025" y="5872163"/>
            <a:ext cx="838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3" name="图片 1886">
            <a:extLst>
              <a:ext uri="{FF2B5EF4-FFF2-40B4-BE49-F238E27FC236}">
                <a16:creationId xmlns:a16="http://schemas.microsoft.com/office/drawing/2014/main" id="{3FF89A19-3A17-4712-8261-FE0FAE0D3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0271125" y="5872163"/>
            <a:ext cx="8397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4" name="图片 1887">
            <a:extLst>
              <a:ext uri="{FF2B5EF4-FFF2-40B4-BE49-F238E27FC236}">
                <a16:creationId xmlns:a16="http://schemas.microsoft.com/office/drawing/2014/main" id="{A092DD8E-8ECB-419D-9503-3E7C2C8BC6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05" t="12987" r="14124"/>
          <a:stretch>
            <a:fillRect/>
          </a:stretch>
        </p:blipFill>
        <p:spPr bwMode="auto">
          <a:xfrm>
            <a:off x="11072813" y="5843588"/>
            <a:ext cx="83978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94AFF457-46AF-4546-BA70-3CB6A48C4F2F}"/>
              </a:ext>
            </a:extLst>
          </p:cNvPr>
          <p:cNvSpPr txBox="1">
            <a:spLocks/>
          </p:cNvSpPr>
          <p:nvPr/>
        </p:nvSpPr>
        <p:spPr>
          <a:xfrm>
            <a:off x="242484" y="230518"/>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AI </a:t>
            </a:r>
            <a:r>
              <a:rPr lang="en-US" altLang="zh-CN" sz="4400" b="1" kern="170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Coding </a:t>
            </a:r>
            <a:r>
              <a:rPr lang="en-US" altLang="zh-CN" sz="4800" b="1" kern="170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vi-VN" sz="3600" b="1" smtClean="0">
                <a:solidFill>
                  <a:schemeClr val="accent5">
                    <a:lumMod val="50000"/>
                  </a:schemeClr>
                </a:solidFill>
                <a:latin typeface="Segoe UI" panose="020B0502040204020203" pitchFamily="34" charset="0"/>
                <a:cs typeface="Segoe UI" panose="020B0502040204020203" pitchFamily="34" charset="0"/>
              </a:rPr>
              <a:t>Tương </a:t>
            </a:r>
            <a:r>
              <a:rPr lang="vi-VN" sz="3600" b="1" dirty="0">
                <a:solidFill>
                  <a:schemeClr val="accent5">
                    <a:lumMod val="50000"/>
                  </a:schemeClr>
                </a:solidFill>
                <a:latin typeface="Segoe UI" panose="020B0502040204020203" pitchFamily="34" charset="0"/>
                <a:cs typeface="Segoe UI" panose="020B0502040204020203" pitchFamily="34" charset="0"/>
              </a:rPr>
              <a:t>thích </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31075" name="图片 3">
            <a:extLst>
              <a:ext uri="{FF2B5EF4-FFF2-40B4-BE49-F238E27FC236}">
                <a16:creationId xmlns:a16="http://schemas.microsoft.com/office/drawing/2014/main" id="{176C478F-D011-4438-B4A8-0FD5DEB2A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07" t="27605" r="12984" b="32957"/>
          <a:stretch>
            <a:fillRect/>
          </a:stretch>
        </p:blipFill>
        <p:spPr bwMode="auto">
          <a:xfrm>
            <a:off x="4549775" y="3611563"/>
            <a:ext cx="29146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图片 4">
            <a:extLst>
              <a:ext uri="{FF2B5EF4-FFF2-40B4-BE49-F238E27FC236}">
                <a16:creationId xmlns:a16="http://schemas.microsoft.com/office/drawing/2014/main" id="{D6E7EA25-03BC-4CA7-8077-CE676738B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100" y="3467100"/>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6">
            <a:extLst>
              <a:ext uri="{FF2B5EF4-FFF2-40B4-BE49-F238E27FC236}">
                <a16:creationId xmlns:a16="http://schemas.microsoft.com/office/drawing/2014/main" id="{5C372070-2608-440F-8752-C75CF82F5F48}"/>
              </a:ext>
            </a:extLst>
          </p:cNvPr>
          <p:cNvSpPr txBox="1">
            <a:spLocks noChangeArrowheads="1"/>
          </p:cNvSpPr>
          <p:nvPr/>
        </p:nvSpPr>
        <p:spPr bwMode="auto">
          <a:xfrm>
            <a:off x="1289050" y="5113338"/>
            <a:ext cx="2227263" cy="37965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defRPr/>
            </a:pPr>
            <a:r>
              <a:rPr lang="en-US" altLang="zh-CN" sz="1867" smtClean="0">
                <a:latin typeface="Segoe UI Light" panose="020B0502040204020203" pitchFamily="34" charset="0"/>
                <a:cs typeface="Segoe UI Light" panose="020B0502040204020203" pitchFamily="34" charset="0"/>
              </a:rPr>
              <a:t>Camera HDCVI</a:t>
            </a:r>
            <a:endParaRPr lang="zh-CN" altLang="en-US" sz="1867" dirty="0">
              <a:latin typeface="Segoe UI Light" panose="020B0502040204020203" pitchFamily="34" charset="0"/>
              <a:cs typeface="Segoe UI Light" panose="020B0502040204020203" pitchFamily="34" charset="0"/>
            </a:endParaRPr>
          </a:p>
        </p:txBody>
      </p:sp>
      <p:sp>
        <p:nvSpPr>
          <p:cNvPr id="28" name="文本框 7">
            <a:extLst>
              <a:ext uri="{FF2B5EF4-FFF2-40B4-BE49-F238E27FC236}">
                <a16:creationId xmlns:a16="http://schemas.microsoft.com/office/drawing/2014/main" id="{DE39F98F-F6F6-4F93-B2E9-785D8C995665}"/>
              </a:ext>
            </a:extLst>
          </p:cNvPr>
          <p:cNvSpPr txBox="1">
            <a:spLocks noChangeArrowheads="1"/>
          </p:cNvSpPr>
          <p:nvPr/>
        </p:nvSpPr>
        <p:spPr bwMode="auto">
          <a:xfrm>
            <a:off x="4841875" y="5105400"/>
            <a:ext cx="2227263" cy="37965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defRPr/>
            </a:pPr>
            <a:r>
              <a:rPr lang="en-US" altLang="zh-CN" sz="1867" smtClean="0">
                <a:latin typeface="Segoe UI Light" panose="020B0502040204020203" pitchFamily="34" charset="0"/>
                <a:cs typeface="Segoe UI Light" panose="020B0502040204020203" pitchFamily="34" charset="0"/>
              </a:rPr>
              <a:t>Đầu ghi HDCVI</a:t>
            </a:r>
            <a:endParaRPr lang="zh-CN" altLang="en-US" sz="1867" dirty="0">
              <a:latin typeface="Segoe UI Light" panose="020B0502040204020203" pitchFamily="34" charset="0"/>
              <a:cs typeface="Segoe UI Light" panose="020B0502040204020203" pitchFamily="34" charset="0"/>
            </a:endParaRPr>
          </a:p>
        </p:txBody>
      </p:sp>
      <p:sp>
        <p:nvSpPr>
          <p:cNvPr id="29" name="文本框 8">
            <a:extLst>
              <a:ext uri="{FF2B5EF4-FFF2-40B4-BE49-F238E27FC236}">
                <a16:creationId xmlns:a16="http://schemas.microsoft.com/office/drawing/2014/main" id="{B68DF5AA-286E-4185-86DA-D2A40A74325F}"/>
              </a:ext>
            </a:extLst>
          </p:cNvPr>
          <p:cNvSpPr txBox="1">
            <a:spLocks noChangeArrowheads="1"/>
          </p:cNvSpPr>
          <p:nvPr/>
        </p:nvSpPr>
        <p:spPr bwMode="auto">
          <a:xfrm>
            <a:off x="8394700" y="5105400"/>
            <a:ext cx="2651125" cy="37941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defRPr/>
            </a:pPr>
            <a:r>
              <a:rPr lang="en-US" altLang="zh-CN" sz="1867" b="1" smtClean="0">
                <a:latin typeface="Segoe UI Light" panose="020B0502040204020203" pitchFamily="34" charset="0"/>
                <a:cs typeface="Segoe UI Light" panose="020B0502040204020203" pitchFamily="34" charset="0"/>
              </a:rPr>
              <a:t>Nền tảng bên thứ 3</a:t>
            </a:r>
            <a:endParaRPr lang="zh-CN" altLang="en-US" sz="1867" b="1" dirty="0">
              <a:latin typeface="Segoe UI Light" panose="020B0502040204020203" pitchFamily="34" charset="0"/>
              <a:cs typeface="Segoe UI Light" panose="020B0502040204020203" pitchFamily="34" charset="0"/>
            </a:endParaRPr>
          </a:p>
        </p:txBody>
      </p:sp>
      <p:sp>
        <p:nvSpPr>
          <p:cNvPr id="30" name="箭头: 左 29">
            <a:extLst>
              <a:ext uri="{FF2B5EF4-FFF2-40B4-BE49-F238E27FC236}">
                <a16:creationId xmlns:a16="http://schemas.microsoft.com/office/drawing/2014/main" id="{BB70EA12-2700-435D-8FA7-E2A142CFE66E}"/>
              </a:ext>
            </a:extLst>
          </p:cNvPr>
          <p:cNvSpPr/>
          <p:nvPr/>
        </p:nvSpPr>
        <p:spPr>
          <a:xfrm flipH="1">
            <a:off x="7732713" y="3835400"/>
            <a:ext cx="577850" cy="620713"/>
          </a:xfrm>
          <a:prstGeom prst="lef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schemeClr val="tx1"/>
              </a:solidFill>
            </a:endParaRPr>
          </a:p>
        </p:txBody>
      </p:sp>
      <p:sp>
        <p:nvSpPr>
          <p:cNvPr id="31" name="矩形 11">
            <a:extLst>
              <a:ext uri="{FF2B5EF4-FFF2-40B4-BE49-F238E27FC236}">
                <a16:creationId xmlns:a16="http://schemas.microsoft.com/office/drawing/2014/main" id="{5E818AC6-505C-4105-AB81-CD45CB68C7F6}"/>
              </a:ext>
            </a:extLst>
          </p:cNvPr>
          <p:cNvSpPr>
            <a:spLocks noChangeArrowheads="1"/>
          </p:cNvSpPr>
          <p:nvPr/>
        </p:nvSpPr>
        <p:spPr bwMode="auto">
          <a:xfrm>
            <a:off x="506412" y="1171584"/>
            <a:ext cx="11001375" cy="10156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25000"/>
              </a:lnSpc>
              <a:buNone/>
              <a:defRPr/>
            </a:pPr>
            <a:r>
              <a:rPr lang="vi-VN" sz="2400" dirty="0">
                <a:latin typeface="Segoe UI" panose="020B0502040204020203" pitchFamily="34" charset="0"/>
                <a:cs typeface="Segoe UI" panose="020B0502040204020203" pitchFamily="34" charset="0"/>
              </a:rPr>
              <a:t>Thông qua CBR (Tốc độ bit không đổi), AI Coding không mất khả năng tương thích giải mã khi được tích hợp </a:t>
            </a:r>
            <a:r>
              <a:rPr lang="vi-VN" sz="2400">
                <a:latin typeface="Segoe UI" panose="020B0502040204020203" pitchFamily="34" charset="0"/>
                <a:cs typeface="Segoe UI" panose="020B0502040204020203" pitchFamily="34" charset="0"/>
              </a:rPr>
              <a:t>với </a:t>
            </a:r>
            <a:r>
              <a:rPr lang="en-US" sz="2400" smtClean="0">
                <a:latin typeface="Segoe UI" panose="020B0502040204020203" pitchFamily="34" charset="0"/>
                <a:cs typeface="Segoe UI" panose="020B0502040204020203" pitchFamily="34" charset="0"/>
              </a:rPr>
              <a:t>thiết bị </a:t>
            </a:r>
            <a:r>
              <a:rPr lang="vi-VN" sz="2400" smtClean="0">
                <a:latin typeface="Segoe UI" panose="020B0502040204020203" pitchFamily="34" charset="0"/>
                <a:cs typeface="Segoe UI" panose="020B0502040204020203" pitchFamily="34" charset="0"/>
              </a:rPr>
              <a:t>hoặc </a:t>
            </a:r>
            <a:r>
              <a:rPr lang="vi-VN" sz="2400" dirty="0">
                <a:latin typeface="Segoe UI" panose="020B0502040204020203" pitchFamily="34" charset="0"/>
                <a:cs typeface="Segoe UI" panose="020B0502040204020203" pitchFamily="34" charset="0"/>
              </a:rPr>
              <a:t>nền tảng của bên thứ ba. </a:t>
            </a:r>
            <a:endParaRPr lang="zh-CN" altLang="en-US" sz="1800" dirty="0">
              <a:latin typeface="Segoe UI" panose="020B0502040204020203" pitchFamily="34" charset="0"/>
              <a:cs typeface="Segoe UI" panose="020B0502040204020203" pitchFamily="34" charset="0"/>
            </a:endParaRPr>
          </a:p>
        </p:txBody>
      </p:sp>
      <p:pic>
        <p:nvPicPr>
          <p:cNvPr id="131082" name="图片 31">
            <a:extLst>
              <a:ext uri="{FF2B5EF4-FFF2-40B4-BE49-F238E27FC236}">
                <a16:creationId xmlns:a16="http://schemas.microsoft.com/office/drawing/2014/main" id="{2B19E1DE-F3CA-491F-8E6D-76F44DCFA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195" t="30096" r="16595" b="32298"/>
          <a:stretch>
            <a:fillRect/>
          </a:stretch>
        </p:blipFill>
        <p:spPr bwMode="auto">
          <a:xfrm>
            <a:off x="1520825" y="3584575"/>
            <a:ext cx="15811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图片 32">
            <a:extLst>
              <a:ext uri="{FF2B5EF4-FFF2-40B4-BE49-F238E27FC236}">
                <a16:creationId xmlns:a16="http://schemas.microsoft.com/office/drawing/2014/main" id="{894060E7-5564-412F-84D7-1F57DF3D6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913" y="3962400"/>
            <a:ext cx="920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箭头: 左 10">
            <a:extLst>
              <a:ext uri="{FF2B5EF4-FFF2-40B4-BE49-F238E27FC236}">
                <a16:creationId xmlns:a16="http://schemas.microsoft.com/office/drawing/2014/main" id="{0232685B-D532-4D9F-8437-CC6B9924B762}"/>
              </a:ext>
            </a:extLst>
          </p:cNvPr>
          <p:cNvSpPr/>
          <p:nvPr/>
        </p:nvSpPr>
        <p:spPr>
          <a:xfrm flipH="1">
            <a:off x="3705225" y="3816350"/>
            <a:ext cx="577850" cy="620713"/>
          </a:xfrm>
          <a:prstGeom prst="lef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schemeClr val="tx1"/>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71192191-0DF4-4267-88F8-CD406BC8E0FC}"/>
              </a:ext>
            </a:extLst>
          </p:cNvPr>
          <p:cNvSpPr txBox="1">
            <a:spLocks/>
          </p:cNvSpPr>
          <p:nvPr/>
        </p:nvSpPr>
        <p:spPr>
          <a:xfrm>
            <a:off x="173832" y="122065"/>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AI </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Coding </a:t>
            </a:r>
            <a:r>
              <a:rPr lang="en-US" altLang="zh-CN" sz="48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Ổn</a:t>
            </a:r>
            <a:r>
              <a:rPr lang="en-US" altLang="zh-CN" sz="36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định</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3" name="矩形 12">
            <a:extLst>
              <a:ext uri="{FF2B5EF4-FFF2-40B4-BE49-F238E27FC236}">
                <a16:creationId xmlns:a16="http://schemas.microsoft.com/office/drawing/2014/main" id="{A09C43B9-24E2-487F-A327-39451D96306E}"/>
              </a:ext>
            </a:extLst>
          </p:cNvPr>
          <p:cNvSpPr/>
          <p:nvPr/>
        </p:nvSpPr>
        <p:spPr>
          <a:xfrm>
            <a:off x="6253163" y="5848350"/>
            <a:ext cx="5240337"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schemeClr val="tx1"/>
              </a:solidFill>
              <a:latin typeface="Segoe UI" panose="020B0502040204020203" pitchFamily="34" charset="0"/>
              <a:cs typeface="Segoe UI" panose="020B0502040204020203" pitchFamily="34" charset="0"/>
            </a:endParaRPr>
          </a:p>
        </p:txBody>
      </p:sp>
      <p:grpSp>
        <p:nvGrpSpPr>
          <p:cNvPr id="133124" name="组合 13">
            <a:extLst>
              <a:ext uri="{FF2B5EF4-FFF2-40B4-BE49-F238E27FC236}">
                <a16:creationId xmlns:a16="http://schemas.microsoft.com/office/drawing/2014/main" id="{0604E9BB-635C-4A33-8BD9-6C0C42D17D8B}"/>
              </a:ext>
            </a:extLst>
          </p:cNvPr>
          <p:cNvGrpSpPr>
            <a:grpSpLocks/>
          </p:cNvGrpSpPr>
          <p:nvPr/>
        </p:nvGrpSpPr>
        <p:grpSpPr bwMode="auto">
          <a:xfrm>
            <a:off x="952500" y="2262188"/>
            <a:ext cx="4732338" cy="3171825"/>
            <a:chOff x="472679" y="2038687"/>
            <a:chExt cx="3548990" cy="2378531"/>
          </a:xfrm>
        </p:grpSpPr>
        <p:pic>
          <p:nvPicPr>
            <p:cNvPr id="133160" name="图片 14">
              <a:extLst>
                <a:ext uri="{FF2B5EF4-FFF2-40B4-BE49-F238E27FC236}">
                  <a16:creationId xmlns:a16="http://schemas.microsoft.com/office/drawing/2014/main" id="{1A5C9ED1-42EA-4E96-9EC6-7398CC832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4" y="2044159"/>
              <a:ext cx="3540654" cy="23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1" name="组合 15">
              <a:extLst>
                <a:ext uri="{FF2B5EF4-FFF2-40B4-BE49-F238E27FC236}">
                  <a16:creationId xmlns:a16="http://schemas.microsoft.com/office/drawing/2014/main" id="{1E3978F8-8F40-4226-A366-8108FC027E1D}"/>
                </a:ext>
              </a:extLst>
            </p:cNvPr>
            <p:cNvGrpSpPr>
              <a:grpSpLocks/>
            </p:cNvGrpSpPr>
            <p:nvPr/>
          </p:nvGrpSpPr>
          <p:grpSpPr bwMode="auto">
            <a:xfrm>
              <a:off x="472679" y="2038687"/>
              <a:ext cx="3548990" cy="2378531"/>
              <a:chOff x="472679" y="1782367"/>
              <a:chExt cx="3931444" cy="2634852"/>
            </a:xfrm>
          </p:grpSpPr>
          <p:sp>
            <p:nvSpPr>
              <p:cNvPr id="17" name="矩形 16">
                <a:extLst>
                  <a:ext uri="{FF2B5EF4-FFF2-40B4-BE49-F238E27FC236}">
                    <a16:creationId xmlns:a16="http://schemas.microsoft.com/office/drawing/2014/main" id="{3F8580FA-82C5-4EE3-AB46-33000CD59651}"/>
                  </a:ext>
                </a:extLst>
              </p:cNvPr>
              <p:cNvSpPr/>
              <p:nvPr/>
            </p:nvSpPr>
            <p:spPr>
              <a:xfrm>
                <a:off x="472679" y="1791598"/>
                <a:ext cx="3931444" cy="2625621"/>
              </a:xfrm>
              <a:prstGeom prst="rect">
                <a:avLst/>
              </a:prstGeom>
              <a:solidFill>
                <a:srgbClr val="1B366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schemeClr val="tx1"/>
                  </a:solidFill>
                  <a:latin typeface="Segoe UI" panose="020B0502040204020203" pitchFamily="34" charset="0"/>
                  <a:cs typeface="Segoe UI" panose="020B0502040204020203" pitchFamily="34" charset="0"/>
                </a:endParaRPr>
              </a:p>
            </p:txBody>
          </p:sp>
          <p:sp>
            <p:nvSpPr>
              <p:cNvPr id="18" name="矩形 17">
                <a:extLst>
                  <a:ext uri="{FF2B5EF4-FFF2-40B4-BE49-F238E27FC236}">
                    <a16:creationId xmlns:a16="http://schemas.microsoft.com/office/drawing/2014/main" id="{E1ADC7A8-C81E-4D60-B00F-B3805C81A93C}"/>
                  </a:ext>
                </a:extLst>
              </p:cNvPr>
              <p:cNvSpPr/>
              <p:nvPr/>
            </p:nvSpPr>
            <p:spPr>
              <a:xfrm>
                <a:off x="480592" y="1782367"/>
                <a:ext cx="1051111" cy="41540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mn-ea"/>
                  </a:rPr>
                  <a:t>H.265+</a:t>
                </a:r>
                <a:endParaRPr lang="zh-CN" altLang="en-US" sz="1600" b="1" dirty="0">
                  <a:solidFill>
                    <a:schemeClr val="bg1"/>
                  </a:solidFill>
                  <a:latin typeface="Segoe UI" panose="020B0502040204020203" pitchFamily="34" charset="0"/>
                  <a:cs typeface="Segoe UI" panose="020B0502040204020203" pitchFamily="34" charset="0"/>
                  <a:sym typeface="+mn-ea"/>
                </a:endParaRPr>
              </a:p>
            </p:txBody>
          </p:sp>
          <p:sp>
            <p:nvSpPr>
              <p:cNvPr id="133164" name="文本框 18">
                <a:extLst>
                  <a:ext uri="{FF2B5EF4-FFF2-40B4-BE49-F238E27FC236}">
                    <a16:creationId xmlns:a16="http://schemas.microsoft.com/office/drawing/2014/main" id="{155FF8C8-6BEC-4B39-898D-94619C29698E}"/>
                  </a:ext>
                </a:extLst>
              </p:cNvPr>
              <p:cNvSpPr txBox="1">
                <a:spLocks noChangeArrowheads="1"/>
              </p:cNvSpPr>
              <p:nvPr/>
            </p:nvSpPr>
            <p:spPr bwMode="auto">
              <a:xfrm>
                <a:off x="1144191" y="2602706"/>
                <a:ext cx="1247774" cy="3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r>
                  <a:rPr lang="en-US" altLang="zh-CN" sz="1800">
                    <a:solidFill>
                      <a:srgbClr val="FFC000"/>
                    </a:solidFill>
                    <a:latin typeface="Segoe UI" panose="020B0502040204020203" pitchFamily="34" charset="0"/>
                    <a:ea typeface="宋体" panose="02010600030101010101" pitchFamily="2" charset="-122"/>
                    <a:cs typeface="Segoe UI" panose="020B0502040204020203" pitchFamily="34" charset="0"/>
                  </a:rPr>
                  <a:t>Bit Rate</a:t>
                </a:r>
                <a:endParaRPr lang="zh-CN" altLang="en-US" sz="1800">
                  <a:solidFill>
                    <a:srgbClr val="FFC000"/>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33165" name="组合 19">
                <a:extLst>
                  <a:ext uri="{FF2B5EF4-FFF2-40B4-BE49-F238E27FC236}">
                    <a16:creationId xmlns:a16="http://schemas.microsoft.com/office/drawing/2014/main" id="{5F62562C-D070-4B0D-9CC8-A64E3C16FC06}"/>
                  </a:ext>
                </a:extLst>
              </p:cNvPr>
              <p:cNvGrpSpPr>
                <a:grpSpLocks/>
              </p:cNvGrpSpPr>
              <p:nvPr/>
            </p:nvGrpSpPr>
            <p:grpSpPr bwMode="auto">
              <a:xfrm>
                <a:off x="1101329" y="2656285"/>
                <a:ext cx="2800350" cy="1423988"/>
                <a:chOff x="7116431" y="3807724"/>
                <a:chExt cx="3733926" cy="1898383"/>
              </a:xfrm>
            </p:grpSpPr>
            <p:grpSp>
              <p:nvGrpSpPr>
                <p:cNvPr id="133166" name="组合 20">
                  <a:extLst>
                    <a:ext uri="{FF2B5EF4-FFF2-40B4-BE49-F238E27FC236}">
                      <a16:creationId xmlns:a16="http://schemas.microsoft.com/office/drawing/2014/main" id="{2062010B-A405-4972-8523-4BFBAC0A4DBB}"/>
                    </a:ext>
                  </a:extLst>
                </p:cNvPr>
                <p:cNvGrpSpPr>
                  <a:grpSpLocks/>
                </p:cNvGrpSpPr>
                <p:nvPr/>
              </p:nvGrpSpPr>
              <p:grpSpPr bwMode="auto">
                <a:xfrm>
                  <a:off x="7116431" y="3807724"/>
                  <a:ext cx="3733926" cy="1898383"/>
                  <a:chOff x="2438400" y="1070797"/>
                  <a:chExt cx="7448550" cy="3786953"/>
                </a:xfrm>
              </p:grpSpPr>
              <p:cxnSp>
                <p:nvCxnSpPr>
                  <p:cNvPr id="56" name="直接连接符 55">
                    <a:extLst>
                      <a:ext uri="{FF2B5EF4-FFF2-40B4-BE49-F238E27FC236}">
                        <a16:creationId xmlns:a16="http://schemas.microsoft.com/office/drawing/2014/main" id="{0ECA9722-7B70-4817-B0D0-F5F93E1105F5}"/>
                      </a:ext>
                    </a:extLst>
                  </p:cNvPr>
                  <p:cNvCxnSpPr/>
                  <p:nvPr/>
                </p:nvCxnSpPr>
                <p:spPr>
                  <a:xfrm>
                    <a:off x="2439556" y="4856016"/>
                    <a:ext cx="7447310" cy="0"/>
                  </a:xfrm>
                  <a:prstGeom prst="line">
                    <a:avLst/>
                  </a:prstGeom>
                  <a:ln w="28575">
                    <a:solidFill>
                      <a:srgbClr val="FFC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57" name="直接连接符 56">
                    <a:extLst>
                      <a:ext uri="{FF2B5EF4-FFF2-40B4-BE49-F238E27FC236}">
                        <a16:creationId xmlns:a16="http://schemas.microsoft.com/office/drawing/2014/main" id="{4F2F499D-784E-4FFA-B46C-2FAB8A845E8B}"/>
                      </a:ext>
                    </a:extLst>
                  </p:cNvPr>
                  <p:cNvCxnSpPr/>
                  <p:nvPr/>
                </p:nvCxnSpPr>
                <p:spPr>
                  <a:xfrm>
                    <a:off x="2439556" y="1071886"/>
                    <a:ext cx="0" cy="3784130"/>
                  </a:xfrm>
                  <a:prstGeom prst="line">
                    <a:avLst/>
                  </a:prstGeom>
                  <a:ln w="28575">
                    <a:solidFill>
                      <a:srgbClr val="FFC000"/>
                    </a:solidFill>
                    <a:headEnd type="arrow" w="med" len="med"/>
                    <a:tailEnd type="none" w="med" len="med"/>
                  </a:ln>
                </p:spPr>
                <p:style>
                  <a:lnRef idx="1">
                    <a:schemeClr val="accent2"/>
                  </a:lnRef>
                  <a:fillRef idx="0">
                    <a:schemeClr val="accent2"/>
                  </a:fillRef>
                  <a:effectRef idx="0">
                    <a:schemeClr val="accent2"/>
                  </a:effectRef>
                  <a:fontRef idx="minor">
                    <a:schemeClr val="tx1"/>
                  </a:fontRef>
                </p:style>
              </p:cxnSp>
            </p:grpSp>
            <p:cxnSp>
              <p:nvCxnSpPr>
                <p:cNvPr id="22" name="直接连接符 21">
                  <a:extLst>
                    <a:ext uri="{FF2B5EF4-FFF2-40B4-BE49-F238E27FC236}">
                      <a16:creationId xmlns:a16="http://schemas.microsoft.com/office/drawing/2014/main" id="{D2B33B19-0C16-4C35-8055-2138550D3AD4}"/>
                    </a:ext>
                  </a:extLst>
                </p:cNvPr>
                <p:cNvCxnSpPr/>
                <p:nvPr/>
              </p:nvCxnSpPr>
              <p:spPr>
                <a:xfrm>
                  <a:off x="7240106" y="5290331"/>
                  <a:ext cx="189918" cy="24613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3" name="直接连接符 22">
                  <a:extLst>
                    <a:ext uri="{FF2B5EF4-FFF2-40B4-BE49-F238E27FC236}">
                      <a16:creationId xmlns:a16="http://schemas.microsoft.com/office/drawing/2014/main" id="{ED11C0C9-5617-49E4-9DFC-6EC972E746E6}"/>
                    </a:ext>
                  </a:extLst>
                </p:cNvPr>
                <p:cNvCxnSpPr/>
                <p:nvPr/>
              </p:nvCxnSpPr>
              <p:spPr>
                <a:xfrm flipV="1">
                  <a:off x="7430024" y="5290331"/>
                  <a:ext cx="109027" cy="24613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直接连接符 23">
                  <a:extLst>
                    <a:ext uri="{FF2B5EF4-FFF2-40B4-BE49-F238E27FC236}">
                      <a16:creationId xmlns:a16="http://schemas.microsoft.com/office/drawing/2014/main" id="{C942652D-023A-42AD-AFF8-44E7BB369AED}"/>
                    </a:ext>
                  </a:extLst>
                </p:cNvPr>
                <p:cNvCxnSpPr/>
                <p:nvPr/>
              </p:nvCxnSpPr>
              <p:spPr>
                <a:xfrm>
                  <a:off x="7539051" y="5302637"/>
                  <a:ext cx="168816" cy="7383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5" name="直接连接符 34">
                  <a:extLst>
                    <a:ext uri="{FF2B5EF4-FFF2-40B4-BE49-F238E27FC236}">
                      <a16:creationId xmlns:a16="http://schemas.microsoft.com/office/drawing/2014/main" id="{9E85470C-C1F5-46EB-9DAA-5CA90C3707BF}"/>
                    </a:ext>
                  </a:extLst>
                </p:cNvPr>
                <p:cNvCxnSpPr/>
                <p:nvPr/>
              </p:nvCxnSpPr>
              <p:spPr>
                <a:xfrm>
                  <a:off x="7692041" y="5376476"/>
                  <a:ext cx="228606"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AAA163DE-2E73-499A-B7C8-74E3D5462964}"/>
                    </a:ext>
                  </a:extLst>
                </p:cNvPr>
                <p:cNvCxnSpPr/>
                <p:nvPr/>
              </p:nvCxnSpPr>
              <p:spPr>
                <a:xfrm flipV="1">
                  <a:off x="7920646" y="5274508"/>
                  <a:ext cx="152990" cy="10196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8" name="直接连接符 37">
                  <a:extLst>
                    <a:ext uri="{FF2B5EF4-FFF2-40B4-BE49-F238E27FC236}">
                      <a16:creationId xmlns:a16="http://schemas.microsoft.com/office/drawing/2014/main" id="{67E344F7-B799-490F-9D43-6E33422A9069}"/>
                    </a:ext>
                  </a:extLst>
                </p:cNvPr>
                <p:cNvCxnSpPr/>
                <p:nvPr/>
              </p:nvCxnSpPr>
              <p:spPr>
                <a:xfrm>
                  <a:off x="8071878" y="5302637"/>
                  <a:ext cx="131888" cy="14767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9" name="直接连接符 38">
                  <a:extLst>
                    <a:ext uri="{FF2B5EF4-FFF2-40B4-BE49-F238E27FC236}">
                      <a16:creationId xmlns:a16="http://schemas.microsoft.com/office/drawing/2014/main" id="{F3AEC555-D66F-474E-8C25-0C585CB4C657}"/>
                    </a:ext>
                  </a:extLst>
                </p:cNvPr>
                <p:cNvCxnSpPr/>
                <p:nvPr/>
              </p:nvCxnSpPr>
              <p:spPr>
                <a:xfrm flipV="1">
                  <a:off x="9925342" y="5309669"/>
                  <a:ext cx="154748" cy="7559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0" name="直接连接符 39">
                  <a:extLst>
                    <a:ext uri="{FF2B5EF4-FFF2-40B4-BE49-F238E27FC236}">
                      <a16:creationId xmlns:a16="http://schemas.microsoft.com/office/drawing/2014/main" id="{546EFEFF-31D7-4867-A972-D38E8990EAFB}"/>
                    </a:ext>
                  </a:extLst>
                </p:cNvPr>
                <p:cNvCxnSpPr/>
                <p:nvPr/>
              </p:nvCxnSpPr>
              <p:spPr>
                <a:xfrm>
                  <a:off x="10080090" y="5295605"/>
                  <a:ext cx="177610" cy="7559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直接连接符 40">
                  <a:extLst>
                    <a:ext uri="{FF2B5EF4-FFF2-40B4-BE49-F238E27FC236}">
                      <a16:creationId xmlns:a16="http://schemas.microsoft.com/office/drawing/2014/main" id="{F6C07718-F93A-46AE-B215-4AD6C0142774}"/>
                    </a:ext>
                  </a:extLst>
                </p:cNvPr>
                <p:cNvCxnSpPr/>
                <p:nvPr/>
              </p:nvCxnSpPr>
              <p:spPr>
                <a:xfrm flipV="1">
                  <a:off x="10252423" y="5336041"/>
                  <a:ext cx="193435" cy="49226"/>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2" name="直接连接符 41">
                  <a:extLst>
                    <a:ext uri="{FF2B5EF4-FFF2-40B4-BE49-F238E27FC236}">
                      <a16:creationId xmlns:a16="http://schemas.microsoft.com/office/drawing/2014/main" id="{008F080B-B5F4-40D9-9AC1-062EC96D9A25}"/>
                    </a:ext>
                  </a:extLst>
                </p:cNvPr>
                <p:cNvCxnSpPr/>
                <p:nvPr/>
              </p:nvCxnSpPr>
              <p:spPr>
                <a:xfrm flipV="1">
                  <a:off x="10445859" y="5246379"/>
                  <a:ext cx="105510" cy="8263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3" name="直接连接符 42">
                  <a:extLst>
                    <a:ext uri="{FF2B5EF4-FFF2-40B4-BE49-F238E27FC236}">
                      <a16:creationId xmlns:a16="http://schemas.microsoft.com/office/drawing/2014/main" id="{44B5D716-FE8D-4500-BCE4-8367DD56843A}"/>
                    </a:ext>
                  </a:extLst>
                </p:cNvPr>
                <p:cNvCxnSpPr/>
                <p:nvPr/>
              </p:nvCxnSpPr>
              <p:spPr>
                <a:xfrm>
                  <a:off x="10551369" y="5262202"/>
                  <a:ext cx="161782" cy="66807"/>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4" name="直接连接符 43">
                  <a:extLst>
                    <a:ext uri="{FF2B5EF4-FFF2-40B4-BE49-F238E27FC236}">
                      <a16:creationId xmlns:a16="http://schemas.microsoft.com/office/drawing/2014/main" id="{D99D22D0-0570-45DB-BDFC-974A0AA0D979}"/>
                    </a:ext>
                  </a:extLst>
                </p:cNvPr>
                <p:cNvCxnSpPr/>
                <p:nvPr/>
              </p:nvCxnSpPr>
              <p:spPr>
                <a:xfrm flipV="1">
                  <a:off x="8203766" y="4353274"/>
                  <a:ext cx="198710" cy="109704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5" name="直接连接符 44">
                  <a:extLst>
                    <a:ext uri="{FF2B5EF4-FFF2-40B4-BE49-F238E27FC236}">
                      <a16:creationId xmlns:a16="http://schemas.microsoft.com/office/drawing/2014/main" id="{C7EB77AE-D618-4A70-BEC4-2493E5ABA5E3}"/>
                    </a:ext>
                  </a:extLst>
                </p:cNvPr>
                <p:cNvCxnSpPr/>
                <p:nvPr/>
              </p:nvCxnSpPr>
              <p:spPr>
                <a:xfrm>
                  <a:off x="8400719" y="4353274"/>
                  <a:ext cx="137163" cy="76124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6" name="直接连接符 45">
                  <a:extLst>
                    <a:ext uri="{FF2B5EF4-FFF2-40B4-BE49-F238E27FC236}">
                      <a16:creationId xmlns:a16="http://schemas.microsoft.com/office/drawing/2014/main" id="{D2785CC1-DCEB-44DA-ACDA-C7780EF423E5}"/>
                    </a:ext>
                  </a:extLst>
                </p:cNvPr>
                <p:cNvCxnSpPr/>
                <p:nvPr/>
              </p:nvCxnSpPr>
              <p:spPr>
                <a:xfrm flipV="1">
                  <a:off x="8548433" y="4485131"/>
                  <a:ext cx="130129" cy="64873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019BCC3-CD52-4F53-AA99-AC9D39125BBE}"/>
                    </a:ext>
                  </a:extLst>
                </p:cNvPr>
                <p:cNvCxnSpPr/>
                <p:nvPr/>
              </p:nvCxnSpPr>
              <p:spPr>
                <a:xfrm>
                  <a:off x="8662735" y="4485131"/>
                  <a:ext cx="161782" cy="66103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41C3E4F1-E87E-462A-A124-E07DA1EE724B}"/>
                    </a:ext>
                  </a:extLst>
                </p:cNvPr>
                <p:cNvCxnSpPr/>
                <p:nvPr/>
              </p:nvCxnSpPr>
              <p:spPr>
                <a:xfrm flipV="1">
                  <a:off x="8822760" y="4353274"/>
                  <a:ext cx="121336" cy="79289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097FA74B-1806-46AB-9C21-AB8260F35FC7}"/>
                    </a:ext>
                  </a:extLst>
                </p:cNvPr>
                <p:cNvCxnSpPr/>
                <p:nvPr/>
              </p:nvCxnSpPr>
              <p:spPr>
                <a:xfrm>
                  <a:off x="8944096" y="4353274"/>
                  <a:ext cx="182884" cy="79289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761EF6A2-075E-4D4B-8026-EDC1449789D3}"/>
                    </a:ext>
                  </a:extLst>
                </p:cNvPr>
                <p:cNvCxnSpPr/>
                <p:nvPr/>
              </p:nvCxnSpPr>
              <p:spPr>
                <a:xfrm flipV="1">
                  <a:off x="9126980" y="4595889"/>
                  <a:ext cx="160024" cy="5186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FB80289-D4B8-4B59-8364-5BFAB1121DA6}"/>
                    </a:ext>
                  </a:extLst>
                </p:cNvPr>
                <p:cNvCxnSpPr/>
                <p:nvPr/>
              </p:nvCxnSpPr>
              <p:spPr>
                <a:xfrm>
                  <a:off x="9290522" y="4595889"/>
                  <a:ext cx="193435" cy="5080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5F0812E9-B0A1-4ECE-AB3C-10E9048BD18E}"/>
                    </a:ext>
                  </a:extLst>
                </p:cNvPr>
                <p:cNvCxnSpPr/>
                <p:nvPr/>
              </p:nvCxnSpPr>
              <p:spPr>
                <a:xfrm flipV="1">
                  <a:off x="9483957" y="4720713"/>
                  <a:ext cx="80891" cy="36743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6028BA9-9215-43B9-A2E6-D5DB21BDB6AD}"/>
                    </a:ext>
                  </a:extLst>
                </p:cNvPr>
                <p:cNvCxnSpPr/>
                <p:nvPr/>
              </p:nvCxnSpPr>
              <p:spPr>
                <a:xfrm>
                  <a:off x="9570124" y="4720713"/>
                  <a:ext cx="193435" cy="3287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1C9F363F-B979-444D-88C5-46233E3103EF}"/>
                    </a:ext>
                  </a:extLst>
                </p:cNvPr>
                <p:cNvCxnSpPr/>
                <p:nvPr/>
              </p:nvCxnSpPr>
              <p:spPr>
                <a:xfrm flipV="1">
                  <a:off x="9763559" y="4810375"/>
                  <a:ext cx="86167" cy="2162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4DD88EEC-4CFE-4690-BE57-D2F073947820}"/>
                    </a:ext>
                  </a:extLst>
                </p:cNvPr>
                <p:cNvCxnSpPr/>
                <p:nvPr/>
              </p:nvCxnSpPr>
              <p:spPr>
                <a:xfrm>
                  <a:off x="9851484" y="4810375"/>
                  <a:ext cx="73857" cy="56610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grpSp>
        <p:nvGrpSpPr>
          <p:cNvPr id="133125" name="组合 57">
            <a:extLst>
              <a:ext uri="{FF2B5EF4-FFF2-40B4-BE49-F238E27FC236}">
                <a16:creationId xmlns:a16="http://schemas.microsoft.com/office/drawing/2014/main" id="{BAF46DD9-57BB-4E31-8429-A1DE35E88DDF}"/>
              </a:ext>
            </a:extLst>
          </p:cNvPr>
          <p:cNvGrpSpPr>
            <a:grpSpLocks/>
          </p:cNvGrpSpPr>
          <p:nvPr/>
        </p:nvGrpSpPr>
        <p:grpSpPr bwMode="auto">
          <a:xfrm>
            <a:off x="6410325" y="2266950"/>
            <a:ext cx="4724400" cy="3151188"/>
            <a:chOff x="4683919" y="2053972"/>
            <a:chExt cx="3543792" cy="2363247"/>
          </a:xfrm>
        </p:grpSpPr>
        <p:pic>
          <p:nvPicPr>
            <p:cNvPr id="133129" name="图片 58">
              <a:extLst>
                <a:ext uri="{FF2B5EF4-FFF2-40B4-BE49-F238E27FC236}">
                  <a16:creationId xmlns:a16="http://schemas.microsoft.com/office/drawing/2014/main" id="{E1A3BE0D-6F4B-49A9-9930-045EE43B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920" y="2060325"/>
              <a:ext cx="3534266" cy="235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30" name="组合 59">
              <a:extLst>
                <a:ext uri="{FF2B5EF4-FFF2-40B4-BE49-F238E27FC236}">
                  <a16:creationId xmlns:a16="http://schemas.microsoft.com/office/drawing/2014/main" id="{74A683E7-19F7-431D-9703-2196DEAB5883}"/>
                </a:ext>
              </a:extLst>
            </p:cNvPr>
            <p:cNvGrpSpPr>
              <a:grpSpLocks/>
            </p:cNvGrpSpPr>
            <p:nvPr/>
          </p:nvGrpSpPr>
          <p:grpSpPr bwMode="auto">
            <a:xfrm>
              <a:off x="4683919" y="2053972"/>
              <a:ext cx="3543792" cy="2363247"/>
              <a:chOff x="4683919" y="1807369"/>
              <a:chExt cx="3913585" cy="2609850"/>
            </a:xfrm>
          </p:grpSpPr>
          <p:sp>
            <p:nvSpPr>
              <p:cNvPr id="61" name="矩形 60">
                <a:extLst>
                  <a:ext uri="{FF2B5EF4-FFF2-40B4-BE49-F238E27FC236}">
                    <a16:creationId xmlns:a16="http://schemas.microsoft.com/office/drawing/2014/main" id="{BFF5576C-3ED7-4717-A50E-8A3EE6ED88C1}"/>
                  </a:ext>
                </a:extLst>
              </p:cNvPr>
              <p:cNvSpPr/>
              <p:nvPr/>
            </p:nvSpPr>
            <p:spPr>
              <a:xfrm>
                <a:off x="4683919" y="1807369"/>
                <a:ext cx="3913585" cy="2609850"/>
              </a:xfrm>
              <a:prstGeom prst="rect">
                <a:avLst/>
              </a:prstGeom>
              <a:solidFill>
                <a:srgbClr val="1B366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schemeClr val="tx1"/>
                  </a:solidFill>
                  <a:latin typeface="Segoe UI" panose="020B0502040204020203" pitchFamily="34" charset="0"/>
                  <a:cs typeface="Segoe UI" panose="020B0502040204020203" pitchFamily="34" charset="0"/>
                </a:endParaRPr>
              </a:p>
            </p:txBody>
          </p:sp>
          <p:grpSp>
            <p:nvGrpSpPr>
              <p:cNvPr id="133132" name="组合 61">
                <a:extLst>
                  <a:ext uri="{FF2B5EF4-FFF2-40B4-BE49-F238E27FC236}">
                    <a16:creationId xmlns:a16="http://schemas.microsoft.com/office/drawing/2014/main" id="{47958B04-2611-4DDD-AE02-C3F8D9DB407D}"/>
                  </a:ext>
                </a:extLst>
              </p:cNvPr>
              <p:cNvGrpSpPr>
                <a:grpSpLocks/>
              </p:cNvGrpSpPr>
              <p:nvPr/>
            </p:nvGrpSpPr>
            <p:grpSpPr bwMode="auto">
              <a:xfrm>
                <a:off x="5147072" y="2555082"/>
                <a:ext cx="2956322" cy="1502569"/>
                <a:chOff x="2438400" y="1070797"/>
                <a:chExt cx="7448550" cy="3786953"/>
              </a:xfrm>
            </p:grpSpPr>
            <p:cxnSp>
              <p:nvCxnSpPr>
                <p:cNvPr id="88" name="直接连接符 87">
                  <a:extLst>
                    <a:ext uri="{FF2B5EF4-FFF2-40B4-BE49-F238E27FC236}">
                      <a16:creationId xmlns:a16="http://schemas.microsoft.com/office/drawing/2014/main" id="{6A762EAD-776E-47F2-B7AF-F487CF8532A9}"/>
                    </a:ext>
                  </a:extLst>
                </p:cNvPr>
                <p:cNvCxnSpPr/>
                <p:nvPr/>
              </p:nvCxnSpPr>
              <p:spPr>
                <a:xfrm>
                  <a:off x="2437755" y="4859341"/>
                  <a:ext cx="7448316" cy="0"/>
                </a:xfrm>
                <a:prstGeom prst="line">
                  <a:avLst/>
                </a:prstGeom>
                <a:ln w="28575">
                  <a:solidFill>
                    <a:srgbClr val="FFC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89" name="直接连接符 88">
                  <a:extLst>
                    <a:ext uri="{FF2B5EF4-FFF2-40B4-BE49-F238E27FC236}">
                      <a16:creationId xmlns:a16="http://schemas.microsoft.com/office/drawing/2014/main" id="{3B7754A4-4843-433D-A700-337241FD0F38}"/>
                    </a:ext>
                  </a:extLst>
                </p:cNvPr>
                <p:cNvCxnSpPr/>
                <p:nvPr/>
              </p:nvCxnSpPr>
              <p:spPr>
                <a:xfrm>
                  <a:off x="2437755" y="1071807"/>
                  <a:ext cx="0" cy="3787533"/>
                </a:xfrm>
                <a:prstGeom prst="line">
                  <a:avLst/>
                </a:prstGeom>
                <a:ln w="28575">
                  <a:solidFill>
                    <a:srgbClr val="FFC000"/>
                  </a:solidFill>
                  <a:headEnd type="arrow"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133133" name="组合 62">
                <a:extLst>
                  <a:ext uri="{FF2B5EF4-FFF2-40B4-BE49-F238E27FC236}">
                    <a16:creationId xmlns:a16="http://schemas.microsoft.com/office/drawing/2014/main" id="{6FB3449E-393C-4A56-9229-32C07807AF68}"/>
                  </a:ext>
                </a:extLst>
              </p:cNvPr>
              <p:cNvGrpSpPr>
                <a:grpSpLocks/>
              </p:cNvGrpSpPr>
              <p:nvPr/>
            </p:nvGrpSpPr>
            <p:grpSpPr bwMode="auto">
              <a:xfrm>
                <a:off x="5363766" y="3438525"/>
                <a:ext cx="2633663" cy="125016"/>
                <a:chOff x="1847850" y="4007518"/>
                <a:chExt cx="6670508" cy="316832"/>
              </a:xfrm>
            </p:grpSpPr>
            <p:cxnSp>
              <p:nvCxnSpPr>
                <p:cNvPr id="66" name="直接连接符 65">
                  <a:extLst>
                    <a:ext uri="{FF2B5EF4-FFF2-40B4-BE49-F238E27FC236}">
                      <a16:creationId xmlns:a16="http://schemas.microsoft.com/office/drawing/2014/main" id="{74EA02B9-85E6-497A-9743-F1A73C0630D1}"/>
                    </a:ext>
                  </a:extLst>
                </p:cNvPr>
                <p:cNvCxnSpPr/>
                <p:nvPr/>
              </p:nvCxnSpPr>
              <p:spPr>
                <a:xfrm>
                  <a:off x="1847936" y="4032093"/>
                  <a:ext cx="339735" cy="293225"/>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7" name="直接连接符 66">
                  <a:extLst>
                    <a:ext uri="{FF2B5EF4-FFF2-40B4-BE49-F238E27FC236}">
                      <a16:creationId xmlns:a16="http://schemas.microsoft.com/office/drawing/2014/main" id="{867F9904-30A1-4246-9CE1-0A3DB20326F6}"/>
                    </a:ext>
                  </a:extLst>
                </p:cNvPr>
                <p:cNvCxnSpPr/>
                <p:nvPr/>
              </p:nvCxnSpPr>
              <p:spPr>
                <a:xfrm flipV="1">
                  <a:off x="2187671" y="4032093"/>
                  <a:ext cx="213167" cy="293225"/>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8" name="直接连接符 67">
                  <a:extLst>
                    <a:ext uri="{FF2B5EF4-FFF2-40B4-BE49-F238E27FC236}">
                      <a16:creationId xmlns:a16="http://schemas.microsoft.com/office/drawing/2014/main" id="{6D9A8AF2-77B1-4CEB-8E85-0E995F8F1EEA}"/>
                    </a:ext>
                  </a:extLst>
                </p:cNvPr>
                <p:cNvCxnSpPr/>
                <p:nvPr/>
              </p:nvCxnSpPr>
              <p:spPr>
                <a:xfrm>
                  <a:off x="2397507" y="4032093"/>
                  <a:ext cx="329744"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9" name="直接连接符 68">
                  <a:extLst>
                    <a:ext uri="{FF2B5EF4-FFF2-40B4-BE49-F238E27FC236}">
                      <a16:creationId xmlns:a16="http://schemas.microsoft.com/office/drawing/2014/main" id="{F9540651-16DE-442B-A6D2-3DAA53A15C24}"/>
                    </a:ext>
                  </a:extLst>
                </p:cNvPr>
                <p:cNvCxnSpPr/>
                <p:nvPr/>
              </p:nvCxnSpPr>
              <p:spPr>
                <a:xfrm>
                  <a:off x="2693944" y="4178705"/>
                  <a:ext cx="439658"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0" name="直接连接符 69">
                  <a:extLst>
                    <a:ext uri="{FF2B5EF4-FFF2-40B4-BE49-F238E27FC236}">
                      <a16:creationId xmlns:a16="http://schemas.microsoft.com/office/drawing/2014/main" id="{A9E521D4-962B-42BE-A5BE-4B94018F2C29}"/>
                    </a:ext>
                  </a:extLst>
                </p:cNvPr>
                <p:cNvCxnSpPr/>
                <p:nvPr/>
              </p:nvCxnSpPr>
              <p:spPr>
                <a:xfrm flipV="1">
                  <a:off x="3133601" y="4032093"/>
                  <a:ext cx="293105"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1" name="直接连接符 70">
                  <a:extLst>
                    <a:ext uri="{FF2B5EF4-FFF2-40B4-BE49-F238E27FC236}">
                      <a16:creationId xmlns:a16="http://schemas.microsoft.com/office/drawing/2014/main" id="{563FF568-081C-4B5D-B73C-00A6CEE67C97}"/>
                    </a:ext>
                  </a:extLst>
                </p:cNvPr>
                <p:cNvCxnSpPr/>
                <p:nvPr/>
              </p:nvCxnSpPr>
              <p:spPr>
                <a:xfrm>
                  <a:off x="3426706" y="4032093"/>
                  <a:ext cx="256466" cy="293225"/>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2" name="直接连接符 71">
                  <a:extLst>
                    <a:ext uri="{FF2B5EF4-FFF2-40B4-BE49-F238E27FC236}">
                      <a16:creationId xmlns:a16="http://schemas.microsoft.com/office/drawing/2014/main" id="{89A3CAC3-B102-4DBE-A59A-6CA6ABF2C4FD}"/>
                    </a:ext>
                  </a:extLst>
                </p:cNvPr>
                <p:cNvCxnSpPr/>
                <p:nvPr/>
              </p:nvCxnSpPr>
              <p:spPr>
                <a:xfrm flipV="1">
                  <a:off x="3669849" y="4178705"/>
                  <a:ext cx="266459"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3" name="直接连接符 72">
                  <a:extLst>
                    <a:ext uri="{FF2B5EF4-FFF2-40B4-BE49-F238E27FC236}">
                      <a16:creationId xmlns:a16="http://schemas.microsoft.com/office/drawing/2014/main" id="{ECA035E3-9A85-4CBD-8753-D6A7C7FED418}"/>
                    </a:ext>
                  </a:extLst>
                </p:cNvPr>
                <p:cNvCxnSpPr/>
                <p:nvPr/>
              </p:nvCxnSpPr>
              <p:spPr>
                <a:xfrm>
                  <a:off x="3936308" y="4178705"/>
                  <a:ext cx="223161"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4" name="直接连接符 73">
                  <a:extLst>
                    <a:ext uri="{FF2B5EF4-FFF2-40B4-BE49-F238E27FC236}">
                      <a16:creationId xmlns:a16="http://schemas.microsoft.com/office/drawing/2014/main" id="{C9017252-D6CE-4360-BD73-4AA6EC82DA40}"/>
                    </a:ext>
                  </a:extLst>
                </p:cNvPr>
                <p:cNvCxnSpPr/>
                <p:nvPr/>
              </p:nvCxnSpPr>
              <p:spPr>
                <a:xfrm flipV="1">
                  <a:off x="4159469" y="4105399"/>
                  <a:ext cx="256466" cy="21991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5" name="直接连接符 74">
                  <a:extLst>
                    <a:ext uri="{FF2B5EF4-FFF2-40B4-BE49-F238E27FC236}">
                      <a16:creationId xmlns:a16="http://schemas.microsoft.com/office/drawing/2014/main" id="{8370CB29-F450-4126-92AA-B899FC39F205}"/>
                    </a:ext>
                  </a:extLst>
                </p:cNvPr>
                <p:cNvCxnSpPr/>
                <p:nvPr/>
              </p:nvCxnSpPr>
              <p:spPr>
                <a:xfrm>
                  <a:off x="4402612" y="4118727"/>
                  <a:ext cx="386366" cy="73306"/>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6" name="直接连接符 75">
                  <a:extLst>
                    <a:ext uri="{FF2B5EF4-FFF2-40B4-BE49-F238E27FC236}">
                      <a16:creationId xmlns:a16="http://schemas.microsoft.com/office/drawing/2014/main" id="{9571FCB3-1282-41F4-AE25-7BDD95FC37AC}"/>
                    </a:ext>
                  </a:extLst>
                </p:cNvPr>
                <p:cNvCxnSpPr/>
                <p:nvPr/>
              </p:nvCxnSpPr>
              <p:spPr>
                <a:xfrm>
                  <a:off x="4775654" y="4178705"/>
                  <a:ext cx="289775"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7" name="直接连接符 76">
                  <a:extLst>
                    <a:ext uri="{FF2B5EF4-FFF2-40B4-BE49-F238E27FC236}">
                      <a16:creationId xmlns:a16="http://schemas.microsoft.com/office/drawing/2014/main" id="{AD64E658-C5D9-4D84-BF78-0A6155A75D29}"/>
                    </a:ext>
                  </a:extLst>
                </p:cNvPr>
                <p:cNvCxnSpPr/>
                <p:nvPr/>
              </p:nvCxnSpPr>
              <p:spPr>
                <a:xfrm flipV="1">
                  <a:off x="5055437" y="4178705"/>
                  <a:ext cx="366381"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8" name="直接连接符 77">
                  <a:extLst>
                    <a:ext uri="{FF2B5EF4-FFF2-40B4-BE49-F238E27FC236}">
                      <a16:creationId xmlns:a16="http://schemas.microsoft.com/office/drawing/2014/main" id="{F7B04A56-D5AF-4795-94EE-82946FF4026F}"/>
                    </a:ext>
                  </a:extLst>
                </p:cNvPr>
                <p:cNvCxnSpPr/>
                <p:nvPr/>
              </p:nvCxnSpPr>
              <p:spPr>
                <a:xfrm>
                  <a:off x="5421818" y="4192034"/>
                  <a:ext cx="376375" cy="5997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9" name="直接连接符 78">
                  <a:extLst>
                    <a:ext uri="{FF2B5EF4-FFF2-40B4-BE49-F238E27FC236}">
                      <a16:creationId xmlns:a16="http://schemas.microsoft.com/office/drawing/2014/main" id="{7038542D-9A77-47A4-84DD-5AD4150717EB}"/>
                    </a:ext>
                  </a:extLst>
                </p:cNvPr>
                <p:cNvCxnSpPr/>
                <p:nvPr/>
              </p:nvCxnSpPr>
              <p:spPr>
                <a:xfrm flipV="1">
                  <a:off x="5788199" y="4008769"/>
                  <a:ext cx="343067" cy="24324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0" name="直接连接符 79">
                  <a:extLst>
                    <a:ext uri="{FF2B5EF4-FFF2-40B4-BE49-F238E27FC236}">
                      <a16:creationId xmlns:a16="http://schemas.microsoft.com/office/drawing/2014/main" id="{04E89CAF-56F0-44FE-A53C-5C21DC38EE29}"/>
                    </a:ext>
                  </a:extLst>
                </p:cNvPr>
                <p:cNvCxnSpPr/>
                <p:nvPr/>
              </p:nvCxnSpPr>
              <p:spPr>
                <a:xfrm>
                  <a:off x="6137928" y="4008769"/>
                  <a:ext cx="243143" cy="24324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1" name="直接连接符 80">
                  <a:extLst>
                    <a:ext uri="{FF2B5EF4-FFF2-40B4-BE49-F238E27FC236}">
                      <a16:creationId xmlns:a16="http://schemas.microsoft.com/office/drawing/2014/main" id="{546DF8E0-F9D2-4E68-A59D-B32A532DCED4}"/>
                    </a:ext>
                  </a:extLst>
                </p:cNvPr>
                <p:cNvCxnSpPr/>
                <p:nvPr/>
              </p:nvCxnSpPr>
              <p:spPr>
                <a:xfrm flipV="1">
                  <a:off x="6381071" y="4155381"/>
                  <a:ext cx="323083" cy="9663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2" name="直接连接符 81">
                  <a:extLst>
                    <a:ext uri="{FF2B5EF4-FFF2-40B4-BE49-F238E27FC236}">
                      <a16:creationId xmlns:a16="http://schemas.microsoft.com/office/drawing/2014/main" id="{2FCD63F1-9C43-4050-8F04-8C6FB1F5ADA1}"/>
                    </a:ext>
                  </a:extLst>
                </p:cNvPr>
                <p:cNvCxnSpPr/>
                <p:nvPr/>
              </p:nvCxnSpPr>
              <p:spPr>
                <a:xfrm>
                  <a:off x="6704153" y="4155381"/>
                  <a:ext cx="296435" cy="9663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3" name="直接连接符 82">
                  <a:extLst>
                    <a:ext uri="{FF2B5EF4-FFF2-40B4-BE49-F238E27FC236}">
                      <a16:creationId xmlns:a16="http://schemas.microsoft.com/office/drawing/2014/main" id="{9921E2BE-1D37-4302-8927-710CA4EECAD1}"/>
                    </a:ext>
                  </a:extLst>
                </p:cNvPr>
                <p:cNvCxnSpPr/>
                <p:nvPr/>
              </p:nvCxnSpPr>
              <p:spPr>
                <a:xfrm flipV="1">
                  <a:off x="7000588" y="4105399"/>
                  <a:ext cx="296437"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4" name="直接连接符 83">
                  <a:extLst>
                    <a:ext uri="{FF2B5EF4-FFF2-40B4-BE49-F238E27FC236}">
                      <a16:creationId xmlns:a16="http://schemas.microsoft.com/office/drawing/2014/main" id="{E82A135F-EE5F-4C7B-87EA-8B75E2424DDF}"/>
                    </a:ext>
                  </a:extLst>
                </p:cNvPr>
                <p:cNvCxnSpPr/>
                <p:nvPr/>
              </p:nvCxnSpPr>
              <p:spPr>
                <a:xfrm>
                  <a:off x="7297025" y="4105399"/>
                  <a:ext cx="343065"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5" name="直接连接符 84">
                  <a:extLst>
                    <a:ext uri="{FF2B5EF4-FFF2-40B4-BE49-F238E27FC236}">
                      <a16:creationId xmlns:a16="http://schemas.microsoft.com/office/drawing/2014/main" id="{98ECCD5F-673F-46A1-9ACE-35B8B23F8F58}"/>
                    </a:ext>
                  </a:extLst>
                </p:cNvPr>
                <p:cNvCxnSpPr/>
                <p:nvPr/>
              </p:nvCxnSpPr>
              <p:spPr>
                <a:xfrm flipV="1">
                  <a:off x="7630099" y="4155381"/>
                  <a:ext cx="373043" cy="9663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6" name="直接连接符 85">
                  <a:extLst>
                    <a:ext uri="{FF2B5EF4-FFF2-40B4-BE49-F238E27FC236}">
                      <a16:creationId xmlns:a16="http://schemas.microsoft.com/office/drawing/2014/main" id="{41BBCF0F-4EF0-4C83-8462-4123587E7472}"/>
                    </a:ext>
                  </a:extLst>
                </p:cNvPr>
                <p:cNvCxnSpPr/>
                <p:nvPr/>
              </p:nvCxnSpPr>
              <p:spPr>
                <a:xfrm flipV="1">
                  <a:off x="8003141" y="4008769"/>
                  <a:ext cx="203174" cy="146612"/>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7" name="直接连接符 86">
                  <a:extLst>
                    <a:ext uri="{FF2B5EF4-FFF2-40B4-BE49-F238E27FC236}">
                      <a16:creationId xmlns:a16="http://schemas.microsoft.com/office/drawing/2014/main" id="{70F3DF5B-F26C-48DF-8B53-1DA34EC8A870}"/>
                    </a:ext>
                  </a:extLst>
                </p:cNvPr>
                <p:cNvCxnSpPr/>
                <p:nvPr/>
              </p:nvCxnSpPr>
              <p:spPr>
                <a:xfrm>
                  <a:off x="8206315" y="4008769"/>
                  <a:ext cx="313089" cy="133284"/>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grpSp>
          <p:sp>
            <p:nvSpPr>
              <p:cNvPr id="64" name="矩形 63">
                <a:extLst>
                  <a:ext uri="{FF2B5EF4-FFF2-40B4-BE49-F238E27FC236}">
                    <a16:creationId xmlns:a16="http://schemas.microsoft.com/office/drawing/2014/main" id="{C7A1E28A-540A-4412-9FB9-234416D0EBEF}"/>
                  </a:ext>
                </a:extLst>
              </p:cNvPr>
              <p:cNvSpPr/>
              <p:nvPr/>
            </p:nvSpPr>
            <p:spPr>
              <a:xfrm>
                <a:off x="4683919" y="1807369"/>
                <a:ext cx="1102011" cy="390492"/>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sym typeface="+mn-ea"/>
                  </a:rPr>
                  <a:t>AI Coding</a:t>
                </a:r>
                <a:endParaRPr lang="zh-CN" altLang="en-US" sz="1600" b="1" dirty="0">
                  <a:solidFill>
                    <a:schemeClr val="bg1"/>
                  </a:solidFill>
                  <a:latin typeface="Segoe UI" panose="020B0502040204020203" pitchFamily="34" charset="0"/>
                  <a:cs typeface="Segoe UI" panose="020B0502040204020203" pitchFamily="34" charset="0"/>
                  <a:sym typeface="+mn-ea"/>
                </a:endParaRPr>
              </a:p>
            </p:txBody>
          </p:sp>
          <p:sp>
            <p:nvSpPr>
              <p:cNvPr id="133135" name="文本框 64">
                <a:extLst>
                  <a:ext uri="{FF2B5EF4-FFF2-40B4-BE49-F238E27FC236}">
                    <a16:creationId xmlns:a16="http://schemas.microsoft.com/office/drawing/2014/main" id="{79E60E37-7A2D-43E4-9C79-3B5D5E24F936}"/>
                  </a:ext>
                </a:extLst>
              </p:cNvPr>
              <p:cNvSpPr txBox="1">
                <a:spLocks noChangeArrowheads="1"/>
              </p:cNvSpPr>
              <p:nvPr/>
            </p:nvSpPr>
            <p:spPr bwMode="auto">
              <a:xfrm>
                <a:off x="5204222" y="2615803"/>
                <a:ext cx="1247775" cy="28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r>
                  <a:rPr lang="en-US" altLang="zh-CN" sz="1600">
                    <a:latin typeface="Segoe UI" panose="020B0502040204020203" pitchFamily="34" charset="0"/>
                    <a:ea typeface="宋体" panose="02010600030101010101" pitchFamily="2" charset="-122"/>
                    <a:cs typeface="Segoe UI" panose="020B0502040204020203" pitchFamily="34" charset="0"/>
                  </a:rPr>
                  <a:t>Bit Rate</a:t>
                </a:r>
                <a:endParaRPr lang="zh-CN" altLang="en-US" sz="1600">
                  <a:latin typeface="Segoe UI" panose="020B0502040204020203" pitchFamily="34" charset="0"/>
                  <a:ea typeface="宋体" panose="02010600030101010101" pitchFamily="2" charset="-122"/>
                  <a:cs typeface="Segoe UI" panose="020B0502040204020203" pitchFamily="34" charset="0"/>
                </a:endParaRPr>
              </a:p>
            </p:txBody>
          </p:sp>
        </p:grpSp>
      </p:grpSp>
      <p:sp>
        <p:nvSpPr>
          <p:cNvPr id="133126" name="文本框 77">
            <a:extLst>
              <a:ext uri="{FF2B5EF4-FFF2-40B4-BE49-F238E27FC236}">
                <a16:creationId xmlns:a16="http://schemas.microsoft.com/office/drawing/2014/main" id="{3B029D6A-7FA6-4AEC-959B-903F9404B42B}"/>
              </a:ext>
            </a:extLst>
          </p:cNvPr>
          <p:cNvSpPr txBox="1">
            <a:spLocks noChangeArrowheads="1"/>
          </p:cNvSpPr>
          <p:nvPr/>
        </p:nvSpPr>
        <p:spPr bwMode="auto">
          <a:xfrm>
            <a:off x="6348412" y="5605981"/>
            <a:ext cx="48101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buNone/>
            </a:pPr>
            <a:r>
              <a:rPr lang="vi-VN" sz="1800" dirty="0">
                <a:latin typeface="Segoe UI" panose="020B0502040204020203" pitchFamily="34" charset="0"/>
                <a:cs typeface="Segoe UI" panose="020B0502040204020203" pitchFamily="34" charset="0"/>
              </a:rPr>
              <a:t>Giúp dễ dàng triển khai băng thông và cải thiện việc sử dụng băng thông. </a:t>
            </a:r>
            <a:endParaRPr lang="zh-CN" altLang="en-US" sz="1100" dirty="0">
              <a:latin typeface="Segoe UI" panose="020B0502040204020203" pitchFamily="34" charset="0"/>
              <a:ea typeface="宋体" panose="02010600030101010101" pitchFamily="2" charset="-122"/>
              <a:cs typeface="Segoe UI" panose="020B0502040204020203" pitchFamily="34" charset="0"/>
            </a:endParaRPr>
          </a:p>
        </p:txBody>
      </p:sp>
      <p:sp>
        <p:nvSpPr>
          <p:cNvPr id="91" name="矩形 90">
            <a:extLst>
              <a:ext uri="{FF2B5EF4-FFF2-40B4-BE49-F238E27FC236}">
                <a16:creationId xmlns:a16="http://schemas.microsoft.com/office/drawing/2014/main" id="{2317D760-31B5-430F-A662-5186E4508F4A}"/>
              </a:ext>
            </a:extLst>
          </p:cNvPr>
          <p:cNvSpPr/>
          <p:nvPr/>
        </p:nvSpPr>
        <p:spPr>
          <a:xfrm>
            <a:off x="780041" y="1370909"/>
            <a:ext cx="10676832" cy="424732"/>
          </a:xfrm>
          <a:prstGeom prst="rect">
            <a:avLst/>
          </a:prstGeom>
        </p:spPr>
        <p:txBody>
          <a:bodyPr wrap="square">
            <a:spAutoFit/>
          </a:bodyPr>
          <a:lstStyle/>
          <a:p>
            <a:pPr>
              <a:lnSpc>
                <a:spcPct val="120000"/>
              </a:lnSpc>
              <a:defRPr/>
            </a:pPr>
            <a:r>
              <a:rPr lang="vi-VN" dirty="0">
                <a:latin typeface="Segoe UI Semibold" panose="020B0702040204020203" pitchFamily="34" charset="0"/>
                <a:cs typeface="Segoe UI Semibold" panose="020B0702040204020203" pitchFamily="34" charset="0"/>
              </a:rPr>
              <a:t>AI Coding dựa trên CBR yêu cầu xây dựng băng thông cố định, đảm bảo tính ổn định của hệ thống. </a:t>
            </a:r>
            <a:endParaRPr lang="zh-CN" altLang="en-US" sz="1867" dirty="0">
              <a:latin typeface="Segoe UI Semibold" panose="020B0702040204020203" pitchFamily="34" charset="0"/>
              <a:cs typeface="Segoe UI Semibold" panose="020B0702040204020203" pitchFamily="34" charset="0"/>
            </a:endParaRPr>
          </a:p>
        </p:txBody>
      </p:sp>
      <p:sp>
        <p:nvSpPr>
          <p:cNvPr id="133128" name="矩形 91">
            <a:extLst>
              <a:ext uri="{FF2B5EF4-FFF2-40B4-BE49-F238E27FC236}">
                <a16:creationId xmlns:a16="http://schemas.microsoft.com/office/drawing/2014/main" id="{D7B0DEA9-A572-466D-91D8-DCF7E288F5B6}"/>
              </a:ext>
            </a:extLst>
          </p:cNvPr>
          <p:cNvSpPr>
            <a:spLocks noChangeArrowheads="1"/>
          </p:cNvSpPr>
          <p:nvPr/>
        </p:nvSpPr>
        <p:spPr bwMode="auto">
          <a:xfrm>
            <a:off x="835025" y="5565775"/>
            <a:ext cx="48498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None/>
            </a:pPr>
            <a:r>
              <a:rPr lang="vi-VN" sz="1800" dirty="0">
                <a:latin typeface="Segoe UI" panose="020B0502040204020203" pitchFamily="34" charset="0"/>
                <a:cs typeface="Segoe UI" panose="020B0502040204020203" pitchFamily="34" charset="0"/>
              </a:rPr>
              <a:t>VBR (Tốc độ bit thay đổi) có </a:t>
            </a:r>
            <a:r>
              <a:rPr lang="en-US" sz="1800" dirty="0" err="1" smtClean="0">
                <a:latin typeface="Segoe UI" panose="020B0502040204020203" pitchFamily="34" charset="0"/>
                <a:cs typeface="Segoe UI" panose="020B0502040204020203" pitchFamily="34" charset="0"/>
              </a:rPr>
              <a:t>sự</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biến</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động</a:t>
            </a:r>
            <a:r>
              <a:rPr lang="en-US" sz="1800" dirty="0" smtClean="0">
                <a:latin typeface="Segoe UI" panose="020B0502040204020203" pitchFamily="34" charset="0"/>
                <a:cs typeface="Segoe UI" panose="020B0502040204020203" pitchFamily="34" charset="0"/>
              </a:rPr>
              <a:t> </a:t>
            </a:r>
            <a:r>
              <a:rPr lang="vi-VN" sz="1800" dirty="0" smtClean="0">
                <a:latin typeface="Segoe UI" panose="020B0502040204020203" pitchFamily="34" charset="0"/>
                <a:cs typeface="Segoe UI" panose="020B0502040204020203" pitchFamily="34" charset="0"/>
              </a:rPr>
              <a:t> cao</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dựa</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theo</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chuyển</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động</a:t>
            </a:r>
            <a:r>
              <a:rPr lang="vi-VN" sz="1800" dirty="0" smtClean="0">
                <a:latin typeface="Segoe UI" panose="020B0502040204020203" pitchFamily="34" charset="0"/>
                <a:cs typeface="Segoe UI" panose="020B0502040204020203" pitchFamily="34" charset="0"/>
              </a:rPr>
              <a:t>, </a:t>
            </a:r>
            <a:r>
              <a:rPr lang="vi-VN" sz="1800" dirty="0">
                <a:latin typeface="Segoe UI" panose="020B0502040204020203" pitchFamily="34" charset="0"/>
                <a:cs typeface="Segoe UI" panose="020B0502040204020203" pitchFamily="34" charset="0"/>
              </a:rPr>
              <a:t>rất khó để tính toán băng thông cần thiết. </a:t>
            </a:r>
            <a:endParaRPr lang="zh-CN" altLang="en-US" sz="1100" dirty="0">
              <a:latin typeface="Segoe UI" panose="020B0502040204020203" pitchFamily="34" charset="0"/>
              <a:ea typeface="宋体" panose="02010600030101010101" pitchFamily="2" charset="-122"/>
              <a:cs typeface="Segoe UI" panose="020B0502040204020203" pitchFamily="34" charset="0"/>
            </a:endParaRPr>
          </a:p>
        </p:txBody>
      </p:sp>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Заголовок 5">
            <a:extLst>
              <a:ext uri="{FF2B5EF4-FFF2-40B4-BE49-F238E27FC236}">
                <a16:creationId xmlns:a16="http://schemas.microsoft.com/office/drawing/2014/main" id="{5C2A75D4-AB87-4747-9BAE-9AE5250E8439}"/>
              </a:ext>
            </a:extLst>
          </p:cNvPr>
          <p:cNvSpPr txBox="1">
            <a:spLocks/>
          </p:cNvSpPr>
          <p:nvPr/>
        </p:nvSpPr>
        <p:spPr>
          <a:xfrm>
            <a:off x="33338" y="122238"/>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endParaRPr lang="ru-RU" sz="6700" b="1" kern="1700" dirty="0">
              <a:solidFill>
                <a:schemeClr val="bg1"/>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9" name="Заголовок 5">
            <a:extLst>
              <a:ext uri="{FF2B5EF4-FFF2-40B4-BE49-F238E27FC236}">
                <a16:creationId xmlns:a16="http://schemas.microsoft.com/office/drawing/2014/main" id="{C6B38FF9-A4FD-4A6F-9ADC-B12935F546C4}"/>
              </a:ext>
            </a:extLst>
          </p:cNvPr>
          <p:cNvSpPr txBox="1">
            <a:spLocks/>
          </p:cNvSpPr>
          <p:nvPr/>
        </p:nvSpPr>
        <p:spPr>
          <a:xfrm>
            <a:off x="185738" y="274638"/>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8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Công</a:t>
            </a:r>
            <a:r>
              <a:rPr lang="en-US" altLang="zh-CN" sz="48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8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nghệ</a:t>
            </a:r>
            <a:r>
              <a:rPr lang="en-US" altLang="zh-CN" sz="48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HDCVI</a:t>
            </a:r>
            <a:endParaRPr lang="ru-RU" altLang="zh-CN"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3732" name="文本框 74">
            <a:extLst>
              <a:ext uri="{FF2B5EF4-FFF2-40B4-BE49-F238E27FC236}">
                <a16:creationId xmlns:a16="http://schemas.microsoft.com/office/drawing/2014/main" id="{1B20F983-0F1C-46EC-82E0-D05CA16DD4A1}"/>
              </a:ext>
            </a:extLst>
          </p:cNvPr>
          <p:cNvSpPr txBox="1">
            <a:spLocks noChangeArrowheads="1"/>
          </p:cNvSpPr>
          <p:nvPr/>
        </p:nvSpPr>
        <p:spPr bwMode="auto">
          <a:xfrm>
            <a:off x="1514475" y="2451100"/>
            <a:ext cx="9107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3200" b="1" i="1">
                <a:latin typeface="微软雅黑" panose="020B0503020204020204" pitchFamily="34" charset="-122"/>
                <a:ea typeface="微软雅黑" panose="020B0503020204020204" pitchFamily="34" charset="-122"/>
              </a:rPr>
              <a:t>H</a:t>
            </a:r>
            <a:r>
              <a:rPr lang="en-US" altLang="zh-CN" sz="3200" i="1">
                <a:latin typeface="微软雅黑" panose="020B0503020204020204" pitchFamily="34" charset="-122"/>
                <a:ea typeface="微软雅黑" panose="020B0503020204020204" pitchFamily="34" charset="-122"/>
              </a:rPr>
              <a:t>igh  </a:t>
            </a:r>
            <a:r>
              <a:rPr lang="en-US" altLang="zh-CN" sz="3200" b="1" i="1">
                <a:latin typeface="微软雅黑" panose="020B0503020204020204" pitchFamily="34" charset="-122"/>
                <a:ea typeface="微软雅黑" panose="020B0503020204020204" pitchFamily="34" charset="-122"/>
              </a:rPr>
              <a:t>D</a:t>
            </a:r>
            <a:r>
              <a:rPr lang="en-US" altLang="zh-CN" sz="3200" i="1">
                <a:latin typeface="微软雅黑" panose="020B0503020204020204" pitchFamily="34" charset="-122"/>
                <a:ea typeface="微软雅黑" panose="020B0503020204020204" pitchFamily="34" charset="-122"/>
              </a:rPr>
              <a:t>efinition  </a:t>
            </a:r>
            <a:r>
              <a:rPr lang="en-US" altLang="zh-CN" sz="3200" b="1" i="1">
                <a:latin typeface="微软雅黑" panose="020B0503020204020204" pitchFamily="34" charset="-122"/>
                <a:ea typeface="微软雅黑" panose="020B0503020204020204" pitchFamily="34" charset="-122"/>
              </a:rPr>
              <a:t>C</a:t>
            </a:r>
            <a:r>
              <a:rPr lang="en-US" altLang="zh-CN" sz="3200" i="1">
                <a:latin typeface="微软雅黑" panose="020B0503020204020204" pitchFamily="34" charset="-122"/>
                <a:ea typeface="微软雅黑" panose="020B0503020204020204" pitchFamily="34" charset="-122"/>
              </a:rPr>
              <a:t>omposite  </a:t>
            </a:r>
            <a:r>
              <a:rPr lang="en-US" altLang="zh-CN" sz="3200" b="1" i="1">
                <a:latin typeface="微软雅黑" panose="020B0503020204020204" pitchFamily="34" charset="-122"/>
                <a:ea typeface="微软雅黑" panose="020B0503020204020204" pitchFamily="34" charset="-122"/>
              </a:rPr>
              <a:t>V</a:t>
            </a:r>
            <a:r>
              <a:rPr lang="en-US" altLang="zh-CN" sz="3200" i="1">
                <a:latin typeface="微软雅黑" panose="020B0503020204020204" pitchFamily="34" charset="-122"/>
                <a:ea typeface="微软雅黑" panose="020B0503020204020204" pitchFamily="34" charset="-122"/>
              </a:rPr>
              <a:t>ideo  </a:t>
            </a:r>
            <a:r>
              <a:rPr lang="en-US" altLang="zh-CN" sz="3200" b="1" i="1">
                <a:latin typeface="微软雅黑" panose="020B0503020204020204" pitchFamily="34" charset="-122"/>
                <a:ea typeface="微软雅黑" panose="020B0503020204020204" pitchFamily="34" charset="-122"/>
              </a:rPr>
              <a:t>I</a:t>
            </a:r>
            <a:r>
              <a:rPr lang="en-US" altLang="zh-CN" sz="3200" i="1">
                <a:latin typeface="微软雅黑" panose="020B0503020204020204" pitchFamily="34" charset="-122"/>
                <a:ea typeface="微软雅黑" panose="020B0503020204020204" pitchFamily="34" charset="-122"/>
              </a:rPr>
              <a:t>nterface </a:t>
            </a:r>
            <a:endParaRPr lang="zh-CN" altLang="en-US" sz="3200" i="1">
              <a:latin typeface="微软雅黑" panose="020B0503020204020204" pitchFamily="34" charset="-122"/>
              <a:ea typeface="微软雅黑" panose="020B0503020204020204" pitchFamily="34" charset="-122"/>
            </a:endParaRPr>
          </a:p>
        </p:txBody>
      </p:sp>
      <p:sp>
        <p:nvSpPr>
          <p:cNvPr id="76" name="矩形 75">
            <a:extLst>
              <a:ext uri="{FF2B5EF4-FFF2-40B4-BE49-F238E27FC236}">
                <a16:creationId xmlns:a16="http://schemas.microsoft.com/office/drawing/2014/main" id="{9D44F925-69BE-4FE0-B950-1060BABA6804}"/>
              </a:ext>
            </a:extLst>
          </p:cNvPr>
          <p:cNvSpPr/>
          <p:nvPr/>
        </p:nvSpPr>
        <p:spPr>
          <a:xfrm>
            <a:off x="644525" y="3240088"/>
            <a:ext cx="11091863" cy="750887"/>
          </a:xfrm>
          <a:prstGeom prst="rect">
            <a:avLst/>
          </a:prstGeom>
        </p:spPr>
        <p:txBody>
          <a:bodyPr>
            <a:spAutoFit/>
          </a:bodyPr>
          <a:lstStyle/>
          <a:p>
            <a:pPr algn="just">
              <a:lnSpc>
                <a:spcPct val="120000"/>
              </a:lnSpc>
              <a:defRPr/>
            </a:pPr>
            <a:r>
              <a:rPr lang="vi-VN" dirty="0"/>
              <a:t>HDCVI là công nghệ nội bộ được cấp bằng sáng chế của Dahua. Đây là một tiêu chuẩn video cáp đồng trục cho phép truyền video HD khoảng cách xa qua nhiều tình huống ứng dụng với chi phí hợp lý. </a:t>
            </a:r>
            <a:endParaRPr lang="en-US" altLang="zh-CN" sz="1867" dirty="0">
              <a:latin typeface="Segoe UI Light" panose="020B0502040204020203" pitchFamily="34" charset="0"/>
              <a:ea typeface="微软雅黑" panose="020B0503020204020204" pitchFamily="34" charset="-122"/>
              <a:cs typeface="Segoe UI Light" panose="020B0502040204020203" pitchFamily="34" charset="0"/>
            </a:endParaRPr>
          </a:p>
        </p:txBody>
      </p:sp>
      <p:pic>
        <p:nvPicPr>
          <p:cNvPr id="77" name="图片 76">
            <a:extLst>
              <a:ext uri="{FF2B5EF4-FFF2-40B4-BE49-F238E27FC236}">
                <a16:creationId xmlns:a16="http://schemas.microsoft.com/office/drawing/2014/main" id="{19A702B7-149E-4938-B4F1-30AB2B9A9BFC}"/>
              </a:ext>
            </a:extLst>
          </p:cNvPr>
          <p:cNvPicPr>
            <a:picLocks noChangeAspect="1"/>
          </p:cNvPicPr>
          <p:nvPr/>
        </p:nvPicPr>
        <p:blipFill rotWithShape="1">
          <a:blip r:embed="rId3" cstate="print">
            <a:duotone>
              <a:prstClr val="black"/>
              <a:schemeClr val="tx1">
                <a:lumMod val="95000"/>
                <a:lumOff val="5000"/>
                <a:tint val="45000"/>
                <a:satMod val="400000"/>
              </a:schemeClr>
            </a:duotone>
          </a:blip>
          <a:srcRect l="32107"/>
          <a:stretch/>
        </p:blipFill>
        <p:spPr>
          <a:xfrm>
            <a:off x="4753995" y="1472361"/>
            <a:ext cx="2684012" cy="725468"/>
          </a:xfrm>
          <a:prstGeom prst="rect">
            <a:avLst/>
          </a:prstGeom>
        </p:spPr>
      </p:pic>
      <p:sp>
        <p:nvSpPr>
          <p:cNvPr id="78" name="文本框 77">
            <a:extLst>
              <a:ext uri="{FF2B5EF4-FFF2-40B4-BE49-F238E27FC236}">
                <a16:creationId xmlns:a16="http://schemas.microsoft.com/office/drawing/2014/main" id="{F0BD66AA-4084-49EA-A86D-3987A2C9AB9E}"/>
              </a:ext>
            </a:extLst>
          </p:cNvPr>
          <p:cNvSpPr txBox="1"/>
          <p:nvPr/>
        </p:nvSpPr>
        <p:spPr>
          <a:xfrm>
            <a:off x="1333499" y="4271963"/>
            <a:ext cx="3990975" cy="625877"/>
          </a:xfrm>
          <a:prstGeom prst="rect">
            <a:avLst/>
          </a:prstGeom>
          <a:noFill/>
        </p:spPr>
        <p:txBody>
          <a:bodyPr wrap="square">
            <a:spAutoFit/>
          </a:bodyPr>
          <a:lstStyle/>
          <a:p>
            <a:pPr marL="380990" indent="-380990">
              <a:buFont typeface="Wingdings" panose="05000000000000000000" pitchFamily="2" charset="2"/>
              <a:buChar char="l"/>
              <a:defRPr/>
            </a:pPr>
            <a:r>
              <a:rPr lang="en-US" altLang="zh-CN" sz="1867" dirty="0" smtClean="0">
                <a:latin typeface="Segoe UI" panose="020B0502040204020203" pitchFamily="34" charset="0"/>
                <a:cs typeface="Segoe UI" panose="020B0502040204020203" pitchFamily="34" charset="0"/>
              </a:rPr>
              <a:t>4 </a:t>
            </a:r>
            <a:r>
              <a:rPr lang="en-US" altLang="zh-CN" sz="1867" dirty="0" err="1" smtClean="0">
                <a:latin typeface="Segoe UI" panose="020B0502040204020203" pitchFamily="34" charset="0"/>
                <a:cs typeface="Segoe UI" panose="020B0502040204020203" pitchFamily="34" charset="0"/>
              </a:rPr>
              <a:t>tín</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hiệu</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trên</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một</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sơi</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cáp</a:t>
            </a:r>
            <a:endParaRPr lang="en-US" altLang="zh-CN" sz="1867" dirty="0">
              <a:latin typeface="Segoe UI" panose="020B0502040204020203" pitchFamily="34" charset="0"/>
              <a:cs typeface="Segoe UI" panose="020B0502040204020203" pitchFamily="34" charset="0"/>
            </a:endParaRPr>
          </a:p>
          <a:p>
            <a:pPr>
              <a:defRPr/>
            </a:pPr>
            <a:r>
              <a:rPr lang="en-US" altLang="zh-CN" sz="1600" dirty="0">
                <a:latin typeface="Segoe UI" panose="020B0502040204020203" pitchFamily="34" charset="0"/>
                <a:cs typeface="Segoe UI" panose="020B0502040204020203" pitchFamily="34" charset="0"/>
              </a:rPr>
              <a:t>       Video / </a:t>
            </a:r>
            <a:r>
              <a:rPr lang="en-US" altLang="zh-CN" sz="1600" dirty="0" err="1" smtClean="0">
                <a:latin typeface="Segoe UI" panose="020B0502040204020203" pitchFamily="34" charset="0"/>
                <a:cs typeface="Segoe UI" panose="020B0502040204020203" pitchFamily="34" charset="0"/>
              </a:rPr>
              <a:t>Âm</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thanh</a:t>
            </a:r>
            <a:r>
              <a:rPr lang="en-US" altLang="zh-CN" sz="1600" dirty="0" smtClean="0">
                <a:latin typeface="Segoe UI" panose="020B0502040204020203" pitchFamily="34" charset="0"/>
                <a:cs typeface="Segoe UI" panose="020B0502040204020203" pitchFamily="34" charset="0"/>
              </a:rPr>
              <a:t> </a:t>
            </a:r>
            <a:r>
              <a:rPr lang="en-US" altLang="zh-CN" sz="1600" dirty="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Dữ</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liệu</a:t>
            </a:r>
            <a:r>
              <a:rPr lang="en-US" altLang="zh-CN" sz="1600" dirty="0" smtClean="0">
                <a:latin typeface="Segoe UI" panose="020B0502040204020203" pitchFamily="34" charset="0"/>
                <a:cs typeface="Segoe UI" panose="020B0502040204020203" pitchFamily="34" charset="0"/>
              </a:rPr>
              <a:t> </a:t>
            </a:r>
            <a:r>
              <a:rPr lang="en-US" altLang="zh-CN" sz="1600" dirty="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Nguồn</a:t>
            </a:r>
            <a:endParaRPr lang="en-US" altLang="zh-CN" sz="1600" dirty="0">
              <a:latin typeface="Segoe UI" panose="020B0502040204020203" pitchFamily="34" charset="0"/>
              <a:cs typeface="Segoe UI" panose="020B0502040204020203" pitchFamily="34" charset="0"/>
            </a:endParaRPr>
          </a:p>
        </p:txBody>
      </p:sp>
      <p:sp>
        <p:nvSpPr>
          <p:cNvPr id="79" name="文本框 78">
            <a:extLst>
              <a:ext uri="{FF2B5EF4-FFF2-40B4-BE49-F238E27FC236}">
                <a16:creationId xmlns:a16="http://schemas.microsoft.com/office/drawing/2014/main" id="{9729C4D2-409B-4347-9A8A-C738DCB3A072}"/>
              </a:ext>
            </a:extLst>
          </p:cNvPr>
          <p:cNvSpPr txBox="1"/>
          <p:nvPr/>
        </p:nvSpPr>
        <p:spPr>
          <a:xfrm>
            <a:off x="1333500" y="5218113"/>
            <a:ext cx="3638550" cy="970587"/>
          </a:xfrm>
          <a:prstGeom prst="rect">
            <a:avLst/>
          </a:prstGeom>
          <a:noFill/>
        </p:spPr>
        <p:txBody>
          <a:bodyPr>
            <a:spAutoFit/>
          </a:bodyPr>
          <a:lstStyle/>
          <a:p>
            <a:pPr marL="380990" indent="-380990">
              <a:buFont typeface="Wingdings" panose="05000000000000000000" pitchFamily="2" charset="2"/>
              <a:buChar char="l"/>
              <a:defRPr/>
            </a:pPr>
            <a:r>
              <a:rPr lang="en-US" altLang="zh-CN" sz="1867" dirty="0" err="1" smtClean="0">
                <a:latin typeface="Segoe UI" panose="020B0502040204020203" pitchFamily="34" charset="0"/>
                <a:cs typeface="Segoe UI" panose="020B0502040204020203" pitchFamily="34" charset="0"/>
              </a:rPr>
              <a:t>Khoảng</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cách</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truyền</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dẫn</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dài</a:t>
            </a:r>
            <a:endParaRPr lang="en-US" altLang="zh-CN" sz="1867" dirty="0">
              <a:latin typeface="Segoe UI" panose="020B0502040204020203" pitchFamily="34" charset="0"/>
              <a:cs typeface="Segoe UI" panose="020B0502040204020203" pitchFamily="34" charset="0"/>
            </a:endParaRPr>
          </a:p>
          <a:p>
            <a:pPr>
              <a:lnSpc>
                <a:spcPct val="120000"/>
              </a:lnSpc>
              <a:defRPr/>
            </a:pPr>
            <a:r>
              <a:rPr lang="en-US" altLang="zh-CN" sz="1600" dirty="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Cáp</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đồng</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trục</a:t>
            </a:r>
            <a:r>
              <a:rPr lang="en-US" altLang="zh-CN" sz="1600" dirty="0" smtClean="0">
                <a:latin typeface="Segoe UI" panose="020B0502040204020203" pitchFamily="34" charset="0"/>
                <a:cs typeface="Segoe UI" panose="020B0502040204020203" pitchFamily="34" charset="0"/>
              </a:rPr>
              <a:t>: </a:t>
            </a:r>
            <a:r>
              <a:rPr lang="en-US" altLang="zh-CN" sz="1600" dirty="0">
                <a:latin typeface="Segoe UI" panose="020B0502040204020203" pitchFamily="34" charset="0"/>
                <a:cs typeface="Segoe UI" panose="020B0502040204020203" pitchFamily="34" charset="0"/>
              </a:rPr>
              <a:t>Up to 1200m</a:t>
            </a:r>
          </a:p>
          <a:p>
            <a:pPr>
              <a:lnSpc>
                <a:spcPct val="120000"/>
              </a:lnSpc>
              <a:defRPr/>
            </a:pPr>
            <a:r>
              <a:rPr lang="en-US" altLang="zh-CN" sz="1600" dirty="0">
                <a:latin typeface="Segoe UI" panose="020B0502040204020203" pitchFamily="34" charset="0"/>
                <a:cs typeface="Segoe UI" panose="020B0502040204020203" pitchFamily="34" charset="0"/>
              </a:rPr>
              <a:t>       UTP: Up to 450m</a:t>
            </a:r>
          </a:p>
        </p:txBody>
      </p:sp>
      <p:sp>
        <p:nvSpPr>
          <p:cNvPr id="80" name="文本框 79">
            <a:extLst>
              <a:ext uri="{FF2B5EF4-FFF2-40B4-BE49-F238E27FC236}">
                <a16:creationId xmlns:a16="http://schemas.microsoft.com/office/drawing/2014/main" id="{98FDB4CA-9FD1-4CD0-A86F-9892CC77B840}"/>
              </a:ext>
            </a:extLst>
          </p:cNvPr>
          <p:cNvSpPr txBox="1"/>
          <p:nvPr/>
        </p:nvSpPr>
        <p:spPr>
          <a:xfrm>
            <a:off x="6848475" y="4271963"/>
            <a:ext cx="3636963" cy="625475"/>
          </a:xfrm>
          <a:prstGeom prst="rect">
            <a:avLst/>
          </a:prstGeom>
          <a:noFill/>
        </p:spPr>
        <p:txBody>
          <a:bodyPr>
            <a:spAutoFit/>
          </a:bodyPr>
          <a:lstStyle/>
          <a:p>
            <a:pPr marL="380990" indent="-380990">
              <a:buFont typeface="Wingdings" panose="05000000000000000000" pitchFamily="2" charset="2"/>
              <a:buChar char="l"/>
              <a:defRPr/>
            </a:pPr>
            <a:r>
              <a:rPr lang="en-US" altLang="zh-CN" sz="1867" dirty="0" err="1" smtClean="0">
                <a:latin typeface="Segoe UI" panose="020B0502040204020203" pitchFamily="34" charset="0"/>
                <a:cs typeface="Segoe UI" panose="020B0502040204020203" pitchFamily="34" charset="0"/>
              </a:rPr>
              <a:t>Độ</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phân</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giải</a:t>
            </a:r>
            <a:r>
              <a:rPr lang="en-US" altLang="zh-CN" sz="1867" dirty="0" smtClean="0">
                <a:latin typeface="Segoe UI" panose="020B0502040204020203" pitchFamily="34" charset="0"/>
                <a:cs typeface="Segoe UI" panose="020B0502040204020203" pitchFamily="34" charset="0"/>
              </a:rPr>
              <a:t> </a:t>
            </a:r>
            <a:r>
              <a:rPr lang="en-US" altLang="zh-CN" sz="1867" dirty="0" err="1" smtClean="0">
                <a:latin typeface="Segoe UI" panose="020B0502040204020203" pitchFamily="34" charset="0"/>
                <a:cs typeface="Segoe UI" panose="020B0502040204020203" pitchFamily="34" charset="0"/>
              </a:rPr>
              <a:t>cao</a:t>
            </a:r>
            <a:endParaRPr lang="en-US" altLang="zh-CN" sz="1867" dirty="0">
              <a:latin typeface="Segoe UI" panose="020B0502040204020203" pitchFamily="34" charset="0"/>
              <a:cs typeface="Segoe UI" panose="020B0502040204020203" pitchFamily="34" charset="0"/>
            </a:endParaRPr>
          </a:p>
          <a:p>
            <a:pPr>
              <a:defRPr/>
            </a:pPr>
            <a:r>
              <a:rPr lang="en-US" altLang="zh-CN" sz="1600" dirty="0">
                <a:latin typeface="Segoe UI" panose="020B0502040204020203" pitchFamily="34" charset="0"/>
                <a:cs typeface="Segoe UI" panose="020B0502040204020203" pitchFamily="34" charset="0"/>
              </a:rPr>
              <a:t>       4K / 5MP / 4MP / 1080P / 720P</a:t>
            </a:r>
          </a:p>
        </p:txBody>
      </p:sp>
      <p:sp>
        <p:nvSpPr>
          <p:cNvPr id="81" name="文本框 80">
            <a:extLst>
              <a:ext uri="{FF2B5EF4-FFF2-40B4-BE49-F238E27FC236}">
                <a16:creationId xmlns:a16="http://schemas.microsoft.com/office/drawing/2014/main" id="{6CF9CF04-440E-41CF-8D3A-6292764658EA}"/>
              </a:ext>
            </a:extLst>
          </p:cNvPr>
          <p:cNvSpPr txBox="1"/>
          <p:nvPr/>
        </p:nvSpPr>
        <p:spPr>
          <a:xfrm>
            <a:off x="6848475" y="5218113"/>
            <a:ext cx="4171950" cy="1239837"/>
          </a:xfrm>
          <a:prstGeom prst="rect">
            <a:avLst/>
          </a:prstGeom>
          <a:noFill/>
        </p:spPr>
        <p:txBody>
          <a:bodyPr>
            <a:spAutoFit/>
          </a:bodyPr>
          <a:lstStyle/>
          <a:p>
            <a:pPr marL="380990" indent="-380990">
              <a:buFont typeface="Wingdings" panose="05000000000000000000" pitchFamily="2" charset="2"/>
              <a:buChar char="l"/>
              <a:defRPr/>
            </a:pPr>
            <a:r>
              <a:rPr lang="vi-VN" dirty="0">
                <a:latin typeface="Segoe UI" panose="020B0502040204020203" pitchFamily="34" charset="0"/>
                <a:cs typeface="Segoe UI" panose="020B0502040204020203" pitchFamily="34" charset="0"/>
              </a:rPr>
              <a:t>Nâng cấp liền mạch </a:t>
            </a:r>
            <a:endParaRPr lang="en-US" dirty="0" smtClean="0">
              <a:latin typeface="Segoe UI" panose="020B0502040204020203" pitchFamily="34" charset="0"/>
              <a:cs typeface="Segoe UI" panose="020B0502040204020203" pitchFamily="34" charset="0"/>
            </a:endParaRPr>
          </a:p>
          <a:p>
            <a:pPr>
              <a:defRPr/>
            </a:pPr>
            <a:r>
              <a:rPr lang="en-US" altLang="zh-CN" sz="1600" dirty="0" smtClean="0">
                <a:latin typeface="Segoe UI Light" panose="020B0502040204020203" pitchFamily="34" charset="0"/>
                <a:cs typeface="Segoe UI Light" panose="020B0502040204020203" pitchFamily="34" charset="0"/>
              </a:rPr>
              <a:t>       </a:t>
            </a:r>
            <a:r>
              <a:rPr lang="en-US" altLang="zh-CN" sz="1600" dirty="0" err="1" smtClean="0">
                <a:latin typeface="Segoe UI" panose="020B0502040204020203" pitchFamily="34" charset="0"/>
                <a:cs typeface="Segoe UI" panose="020B0502040204020203" pitchFamily="34" charset="0"/>
              </a:rPr>
              <a:t>Tương</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thích</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với</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cáp</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đồng</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trục</a:t>
            </a:r>
            <a:endParaRPr lang="en-US" altLang="zh-CN" sz="1600" dirty="0">
              <a:latin typeface="Segoe UI" panose="020B0502040204020203" pitchFamily="34" charset="0"/>
              <a:cs typeface="Segoe UI" panose="020B0502040204020203" pitchFamily="34" charset="0"/>
            </a:endParaRPr>
          </a:p>
          <a:p>
            <a:pPr>
              <a:lnSpc>
                <a:spcPct val="120000"/>
              </a:lnSpc>
              <a:defRPr/>
            </a:pPr>
            <a:r>
              <a:rPr lang="en-US" altLang="zh-CN" sz="1600" dirty="0">
                <a:latin typeface="Segoe UI" panose="020B0502040204020203" pitchFamily="34" charset="0"/>
                <a:cs typeface="Segoe UI" panose="020B0502040204020203" pitchFamily="34" charset="0"/>
              </a:rPr>
              <a:t>       Penta-</a:t>
            </a:r>
            <a:r>
              <a:rPr lang="en-US" altLang="zh-CN" sz="1600" dirty="0" err="1">
                <a:latin typeface="Segoe UI" panose="020B0502040204020203" pitchFamily="34" charset="0"/>
                <a:cs typeface="Segoe UI" panose="020B0502040204020203" pitchFamily="34" charset="0"/>
              </a:rPr>
              <a:t>brid</a:t>
            </a:r>
            <a:r>
              <a:rPr lang="en-US" altLang="zh-CN" sz="1600" dirty="0">
                <a:latin typeface="Segoe UI" panose="020B0502040204020203" pitchFamily="34" charset="0"/>
                <a:cs typeface="Segoe UI" panose="020B0502040204020203" pitchFamily="34" charset="0"/>
              </a:rPr>
              <a:t> (HDCVI/AHD/TVI/CVBS/IP)</a:t>
            </a:r>
          </a:p>
          <a:p>
            <a:pPr>
              <a:lnSpc>
                <a:spcPct val="120000"/>
              </a:lnSpc>
              <a:defRPr/>
            </a:pPr>
            <a:r>
              <a:rPr lang="en-US" altLang="zh-CN" sz="1600" dirty="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Cắm</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và</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chạy</a:t>
            </a:r>
            <a:endParaRPr lang="en-US" altLang="zh-CN" sz="1600" dirty="0">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65E21594-F69A-4B3D-BE6B-FA57C73942C5}"/>
              </a:ext>
            </a:extLst>
          </p:cNvPr>
          <p:cNvSpPr txBox="1">
            <a:spLocks/>
          </p:cNvSpPr>
          <p:nvPr/>
        </p:nvSpPr>
        <p:spPr>
          <a:xfrm>
            <a:off x="127000" y="165046"/>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AI </a:t>
            </a:r>
            <a:r>
              <a:rPr lang="en-US" altLang="zh-CN" sz="4400" b="1" kern="170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Coding </a:t>
            </a:r>
            <a:r>
              <a:rPr lang="en-US" altLang="zh-CN" sz="4800" b="1" kern="170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So sánh</a:t>
            </a:r>
            <a:endParaRPr lang="ru-RU" sz="5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135171" name="组合 40">
            <a:extLst>
              <a:ext uri="{FF2B5EF4-FFF2-40B4-BE49-F238E27FC236}">
                <a16:creationId xmlns:a16="http://schemas.microsoft.com/office/drawing/2014/main" id="{5FC16E72-0439-4A91-9BD9-730ACD2E6485}"/>
              </a:ext>
            </a:extLst>
          </p:cNvPr>
          <p:cNvGrpSpPr>
            <a:grpSpLocks/>
          </p:cNvGrpSpPr>
          <p:nvPr/>
        </p:nvGrpSpPr>
        <p:grpSpPr bwMode="auto">
          <a:xfrm>
            <a:off x="1855788" y="1130300"/>
            <a:ext cx="2968625" cy="2746375"/>
            <a:chOff x="233813" y="2482945"/>
            <a:chExt cx="2969854" cy="2745877"/>
          </a:xfrm>
        </p:grpSpPr>
        <p:pic>
          <p:nvPicPr>
            <p:cNvPr id="135205" name="图片 41">
              <a:extLst>
                <a:ext uri="{FF2B5EF4-FFF2-40B4-BE49-F238E27FC236}">
                  <a16:creationId xmlns:a16="http://schemas.microsoft.com/office/drawing/2014/main" id="{E8C8E5F3-A946-4B93-A404-10EDC34F9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50" t="26103" r="54622" b="11919"/>
            <a:stretch>
              <a:fillRect/>
            </a:stretch>
          </p:blipFill>
          <p:spPr bwMode="auto">
            <a:xfrm>
              <a:off x="233813" y="2482945"/>
              <a:ext cx="2969854" cy="274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0FE88550-1017-4791-9674-5156DB80FF3F}"/>
                </a:ext>
              </a:extLst>
            </p:cNvPr>
            <p:cNvSpPr/>
            <p:nvPr/>
          </p:nvSpPr>
          <p:spPr>
            <a:xfrm>
              <a:off x="540327" y="2640080"/>
              <a:ext cx="2550580" cy="32220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7" name="矩形 6">
              <a:extLst>
                <a:ext uri="{FF2B5EF4-FFF2-40B4-BE49-F238E27FC236}">
                  <a16:creationId xmlns:a16="http://schemas.microsoft.com/office/drawing/2014/main" id="{78F4F4D1-2FC6-43F0-931D-996688E9BFA5}"/>
                </a:ext>
              </a:extLst>
            </p:cNvPr>
            <p:cNvSpPr/>
            <p:nvPr/>
          </p:nvSpPr>
          <p:spPr>
            <a:xfrm>
              <a:off x="540327" y="3811442"/>
              <a:ext cx="2550580" cy="32220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8" name="矩形 7">
              <a:extLst>
                <a:ext uri="{FF2B5EF4-FFF2-40B4-BE49-F238E27FC236}">
                  <a16:creationId xmlns:a16="http://schemas.microsoft.com/office/drawing/2014/main" id="{AA427FE7-CE0E-4449-AB06-031588B45AFB}"/>
                </a:ext>
              </a:extLst>
            </p:cNvPr>
            <p:cNvSpPr/>
            <p:nvPr/>
          </p:nvSpPr>
          <p:spPr>
            <a:xfrm>
              <a:off x="549856" y="4462199"/>
              <a:ext cx="2550580" cy="32220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135209" name="文本框 45">
              <a:extLst>
                <a:ext uri="{FF2B5EF4-FFF2-40B4-BE49-F238E27FC236}">
                  <a16:creationId xmlns:a16="http://schemas.microsoft.com/office/drawing/2014/main" id="{BD7DB8B5-36C2-4BA7-ADC1-46A964A7F00A}"/>
                </a:ext>
              </a:extLst>
            </p:cNvPr>
            <p:cNvSpPr txBox="1">
              <a:spLocks noChangeArrowheads="1"/>
            </p:cNvSpPr>
            <p:nvPr/>
          </p:nvSpPr>
          <p:spPr bwMode="auto">
            <a:xfrm>
              <a:off x="2266680" y="4888547"/>
              <a:ext cx="935903" cy="338554"/>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 typeface="Arial" panose="020B0604020202020204" pitchFamily="34" charset="0"/>
                <a:buNone/>
              </a:pPr>
              <a:r>
                <a:rPr lang="en-US" altLang="zh-CN" sz="1600">
                  <a:solidFill>
                    <a:schemeClr val="bg1"/>
                  </a:solidFill>
                  <a:latin typeface="Times New Roman" panose="02020603050405020304" pitchFamily="18" charset="0"/>
                  <a:ea typeface="宋体" panose="02010600030101010101" pitchFamily="2" charset="-122"/>
                  <a:cs typeface="Times New Roman" panose="02020603050405020304" pitchFamily="18" charset="0"/>
                </a:rPr>
                <a:t>H.265</a:t>
              </a:r>
              <a:endParaRPr lang="zh-CN" altLang="en-US" sz="160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5172" name="组合 46">
            <a:extLst>
              <a:ext uri="{FF2B5EF4-FFF2-40B4-BE49-F238E27FC236}">
                <a16:creationId xmlns:a16="http://schemas.microsoft.com/office/drawing/2014/main" id="{6A3484C4-2058-44B5-94DE-9A4061C483C4}"/>
              </a:ext>
            </a:extLst>
          </p:cNvPr>
          <p:cNvGrpSpPr>
            <a:grpSpLocks/>
          </p:cNvGrpSpPr>
          <p:nvPr/>
        </p:nvGrpSpPr>
        <p:grpSpPr bwMode="auto">
          <a:xfrm>
            <a:off x="5680075" y="1103313"/>
            <a:ext cx="2743200" cy="2752725"/>
            <a:chOff x="6418834" y="2482945"/>
            <a:chExt cx="2742455" cy="2751273"/>
          </a:xfrm>
        </p:grpSpPr>
        <p:pic>
          <p:nvPicPr>
            <p:cNvPr id="135200" name="图片 47">
              <a:extLst>
                <a:ext uri="{FF2B5EF4-FFF2-40B4-BE49-F238E27FC236}">
                  <a16:creationId xmlns:a16="http://schemas.microsoft.com/office/drawing/2014/main" id="{9B504FFA-2969-4A2B-B675-46BE9F5A3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236" t="26096" r="54720" b="11945"/>
            <a:stretch>
              <a:fillRect/>
            </a:stretch>
          </p:blipFill>
          <p:spPr bwMode="auto">
            <a:xfrm>
              <a:off x="6418834" y="2482945"/>
              <a:ext cx="2742455" cy="274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466ED707-5570-4A40-ADBD-C1F7C40764FA}"/>
                </a:ext>
              </a:extLst>
            </p:cNvPr>
            <p:cNvSpPr/>
            <p:nvPr/>
          </p:nvSpPr>
          <p:spPr>
            <a:xfrm>
              <a:off x="6487078" y="2662237"/>
              <a:ext cx="2548833" cy="3220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13" name="矩形 12">
              <a:extLst>
                <a:ext uri="{FF2B5EF4-FFF2-40B4-BE49-F238E27FC236}">
                  <a16:creationId xmlns:a16="http://schemas.microsoft.com/office/drawing/2014/main" id="{837E693E-DA05-4EC8-861C-9A75B5DB8EEE}"/>
                </a:ext>
              </a:extLst>
            </p:cNvPr>
            <p:cNvSpPr/>
            <p:nvPr/>
          </p:nvSpPr>
          <p:spPr>
            <a:xfrm>
              <a:off x="6487078" y="3799875"/>
              <a:ext cx="2548833" cy="32209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14" name="矩形 13">
              <a:extLst>
                <a:ext uri="{FF2B5EF4-FFF2-40B4-BE49-F238E27FC236}">
                  <a16:creationId xmlns:a16="http://schemas.microsoft.com/office/drawing/2014/main" id="{6B18A583-3BB6-4F1C-9427-47AD7DA697C5}"/>
                </a:ext>
              </a:extLst>
            </p:cNvPr>
            <p:cNvSpPr/>
            <p:nvPr/>
          </p:nvSpPr>
          <p:spPr>
            <a:xfrm>
              <a:off x="6487078" y="4488487"/>
              <a:ext cx="2548833" cy="32209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135204" name="文本框 51">
              <a:extLst>
                <a:ext uri="{FF2B5EF4-FFF2-40B4-BE49-F238E27FC236}">
                  <a16:creationId xmlns:a16="http://schemas.microsoft.com/office/drawing/2014/main" id="{E53B3CD5-1E1E-4A34-BDFF-6A4D8DC531E0}"/>
                </a:ext>
              </a:extLst>
            </p:cNvPr>
            <p:cNvSpPr txBox="1">
              <a:spLocks noChangeArrowheads="1"/>
            </p:cNvSpPr>
            <p:nvPr/>
          </p:nvSpPr>
          <p:spPr bwMode="auto">
            <a:xfrm>
              <a:off x="8010657" y="4895664"/>
              <a:ext cx="1150632" cy="338554"/>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 typeface="Arial" panose="020B0604020202020204" pitchFamily="34" charset="0"/>
                <a:buNone/>
              </a:pPr>
              <a:r>
                <a:rPr lang="en-US" altLang="zh-CN" sz="1600">
                  <a:solidFill>
                    <a:schemeClr val="bg1"/>
                  </a:solidFill>
                  <a:latin typeface="Times New Roman" panose="02020603050405020304" pitchFamily="18" charset="0"/>
                  <a:ea typeface="宋体" panose="02010600030101010101" pitchFamily="2" charset="-122"/>
                  <a:cs typeface="Times New Roman" panose="02020603050405020304" pitchFamily="18" charset="0"/>
                </a:rPr>
                <a:t>AI Coding</a:t>
              </a:r>
              <a:endParaRPr lang="zh-CN" altLang="en-US" sz="160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graphicFrame>
        <p:nvGraphicFramePr>
          <p:cNvPr id="16" name="表格 15">
            <a:extLst>
              <a:ext uri="{FF2B5EF4-FFF2-40B4-BE49-F238E27FC236}">
                <a16:creationId xmlns:a16="http://schemas.microsoft.com/office/drawing/2014/main" id="{700316A8-870E-4DC9-A4C1-00B1752560C6}"/>
              </a:ext>
            </a:extLst>
          </p:cNvPr>
          <p:cNvGraphicFramePr>
            <a:graphicFrameLocks noGrp="1"/>
          </p:cNvGraphicFramePr>
          <p:nvPr>
            <p:extLst>
              <p:ext uri="{D42A27DB-BD31-4B8C-83A1-F6EECF244321}">
                <p14:modId xmlns:p14="http://schemas.microsoft.com/office/powerpoint/2010/main" val="3273556878"/>
              </p:ext>
            </p:extLst>
          </p:nvPr>
        </p:nvGraphicFramePr>
        <p:xfrm>
          <a:off x="319088" y="3940175"/>
          <a:ext cx="11774487" cy="2844801"/>
        </p:xfrm>
        <a:graphic>
          <a:graphicData uri="http://schemas.openxmlformats.org/drawingml/2006/table">
            <a:tbl>
              <a:tblPr/>
              <a:tblGrid>
                <a:gridCol w="1482725">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27437">
                  <a:extLst>
                    <a:ext uri="{9D8B030D-6E8A-4147-A177-3AD203B41FA5}">
                      <a16:colId xmlns:a16="http://schemas.microsoft.com/office/drawing/2014/main" val="20002"/>
                    </a:ext>
                  </a:extLst>
                </a:gridCol>
                <a:gridCol w="3311525">
                  <a:extLst>
                    <a:ext uri="{9D8B030D-6E8A-4147-A177-3AD203B41FA5}">
                      <a16:colId xmlns:a16="http://schemas.microsoft.com/office/drawing/2014/main" val="20003"/>
                    </a:ext>
                  </a:extLst>
                </a:gridCol>
              </a:tblGrid>
              <a:tr h="37147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H.265</a:t>
                      </a:r>
                      <a:endParaRPr kumimoji="0" lang="zh-CN" altLang="en-US"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AI Coding</a:t>
                      </a:r>
                      <a:endParaRPr kumimoji="0" lang="zh-CN" altLang="en-US"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H.265+</a:t>
                      </a:r>
                      <a:endParaRPr kumimoji="0" lang="zh-CN" altLang="en-US"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88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Chế</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độ</a:t>
                      </a:r>
                      <a:endParaRPr kumimoji="0" lang="zh-CN" altLang="en-US"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CBR</a:t>
                      </a:r>
                      <a:endPar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CBR</a:t>
                      </a:r>
                      <a:endPar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VBR</a:t>
                      </a:r>
                      <a:endPar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73183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Tốc</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độ</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bit </a:t>
                      </a: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mặ</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định</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(Kbps)</a:t>
                      </a:r>
                      <a:endParaRPr kumimoji="0" lang="zh-CN" altLang="en-US"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720P@30fps: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1024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1080P@30fps: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2048</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4MP@30fps: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4096</a:t>
                      </a: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720P@30fps: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512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1080P@30fps: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1024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4MP@30fps: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2048</a:t>
                      </a:r>
                    </a:p>
                  </a:txBody>
                  <a:tcP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720P@30fps</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1024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1080P@30fps</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2048</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4MP@30fps:</a:t>
                      </a:r>
                      <a:r>
                        <a:rPr kumimoji="0" lang="zh-CN" altLang="en-US"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4096</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371600">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Ưu</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kumimoji="0" lang="en-US" altLang="zh-CN" sz="1400" b="0" i="0" u="none" strike="noStrike" cap="none" normalizeH="0" baseline="0" dirty="0" err="1"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điểm</a:t>
                      </a:r>
                      <a:endParaRPr kumimoji="0" lang="en-US" altLang="zh-CN" sz="1400" b="1"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85750" indent="-285750">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vi-VN" sz="1400" b="0" i="0" kern="1200" dirty="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Phương pháp mã hóa tiêu chuẩn </a:t>
                      </a:r>
                      <a:endPar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85750" indent="-285750">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vi-VN" sz="1400" b="0" i="0" kern="1200" dirty="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So với VBR, phương pháp mã hóa CBR cung cấp độ ổn định tốt hơn và khả năng tương thích tốt hơn với nền tảng của bên thứ 3 </a:t>
                      </a:r>
                      <a:r>
                        <a:rPr kumimoji="0" lang="en-US" altLang="zh-CN" sz="1400" b="0" i="0" u="none" strike="noStrike" cap="none" normalizeH="0" baseline="0" dirty="0" smtClean="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rPr>
                        <a:t>.</a:t>
                      </a:r>
                      <a:endPar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vi-VN" sz="1400" b="0" i="0" kern="1200" dirty="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Tiết kiệm 50% băng thông và chi phí lưu trữ so với tiêu chuẩn H.265.</a:t>
                      </a:r>
                      <a:endPar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85750" indent="-285750">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vi-VN" sz="1400" b="0" i="0" kern="1200" dirty="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Tốc độ nén cao hơn, đặc biệt là trong </a:t>
                      </a:r>
                      <a:r>
                        <a:rPr lang="vi-VN"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các </a:t>
                      </a:r>
                      <a:r>
                        <a:rPr lang="en-US"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khu vực</a:t>
                      </a:r>
                      <a:r>
                        <a:rPr lang="en-US" sz="1400" b="0" i="0" kern="1200" baseline="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lang="vi-VN"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diện </a:t>
                      </a:r>
                      <a:r>
                        <a:rPr lang="vi-VN" sz="1400" b="0" i="0" kern="1200" dirty="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rộng và giám sát </a:t>
                      </a:r>
                      <a:r>
                        <a:rPr lang="vi-VN"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các </a:t>
                      </a:r>
                      <a:r>
                        <a:rPr lang="en-US"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khu vực</a:t>
                      </a:r>
                      <a:r>
                        <a:rPr lang="en-US" sz="1400" b="0" i="0" kern="1200" baseline="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r>
                        <a:rPr lang="vi-VN"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tĩnh</a:t>
                      </a:r>
                      <a:r>
                        <a:rPr lang="en-US"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 ít</a:t>
                      </a:r>
                      <a:r>
                        <a:rPr lang="en-US" sz="1400" b="0" i="0" kern="1200" baseline="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 chuyển động</a:t>
                      </a:r>
                      <a:r>
                        <a:rPr lang="en-US"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a:t>
                      </a:r>
                      <a:r>
                        <a:rPr lang="vi-VN" sz="1400" b="0" i="0" kern="1200" smtClean="0">
                          <a:solidFill>
                            <a:schemeClr val="tx1"/>
                          </a:solidFill>
                          <a:effectLst/>
                          <a:latin typeface="Segoe UI" panose="020B0502040204020203" pitchFamily="34" charset="0"/>
                          <a:ea typeface="等线" panose="02010600030101010101" pitchFamily="2" charset="-122"/>
                          <a:cs typeface="Segoe UI" panose="020B0502040204020203" pitchFamily="34" charset="0"/>
                        </a:rPr>
                        <a:t> </a:t>
                      </a:r>
                      <a:endParaRPr kumimoji="0" lang="en-US" altLang="zh-CN" sz="1400" b="0" i="0" u="none" strike="noStrike" cap="none" normalizeH="0" baseline="0" dirty="0">
                        <a:ln>
                          <a:noFill/>
                        </a:ln>
                        <a:solidFill>
                          <a:schemeClr val="tx1"/>
                        </a:solidFill>
                        <a:effectLst/>
                        <a:latin typeface="Segoe UI" panose="020B0502040204020203" pitchFamily="34" charset="0"/>
                        <a:ea typeface="等线" panose="02010600030101010101" pitchFamily="2" charset="-122"/>
                        <a:cs typeface="Segoe UI" panose="020B0502040204020203" pitchFamily="34" charset="0"/>
                      </a:endParaRP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0003"/>
                  </a:ext>
                </a:extLst>
              </a:tr>
            </a:tbl>
          </a:graphicData>
        </a:graphic>
      </p:graphicFrame>
      <p:grpSp>
        <p:nvGrpSpPr>
          <p:cNvPr id="135193" name="组合 53">
            <a:extLst>
              <a:ext uri="{FF2B5EF4-FFF2-40B4-BE49-F238E27FC236}">
                <a16:creationId xmlns:a16="http://schemas.microsoft.com/office/drawing/2014/main" id="{19DDF8D9-B6F4-4284-B1F9-081E3D2A29A1}"/>
              </a:ext>
            </a:extLst>
          </p:cNvPr>
          <p:cNvGrpSpPr>
            <a:grpSpLocks/>
          </p:cNvGrpSpPr>
          <p:nvPr/>
        </p:nvGrpSpPr>
        <p:grpSpPr bwMode="auto">
          <a:xfrm>
            <a:off x="9077325" y="1077913"/>
            <a:ext cx="2813050" cy="2763837"/>
            <a:chOff x="4564732" y="1401122"/>
            <a:chExt cx="2812752" cy="2763180"/>
          </a:xfrm>
        </p:grpSpPr>
        <p:grpSp>
          <p:nvGrpSpPr>
            <p:cNvPr id="135194" name="组合 54">
              <a:extLst>
                <a:ext uri="{FF2B5EF4-FFF2-40B4-BE49-F238E27FC236}">
                  <a16:creationId xmlns:a16="http://schemas.microsoft.com/office/drawing/2014/main" id="{F2C6988B-E823-44EA-9206-935DD1E034E2}"/>
                </a:ext>
              </a:extLst>
            </p:cNvPr>
            <p:cNvGrpSpPr>
              <a:grpSpLocks/>
            </p:cNvGrpSpPr>
            <p:nvPr/>
          </p:nvGrpSpPr>
          <p:grpSpPr bwMode="auto">
            <a:xfrm>
              <a:off x="4564732" y="1401122"/>
              <a:ext cx="2812752" cy="2745877"/>
              <a:chOff x="3374264" y="2482946"/>
              <a:chExt cx="2812752" cy="2745877"/>
            </a:xfrm>
          </p:grpSpPr>
          <p:pic>
            <p:nvPicPr>
              <p:cNvPr id="135196" name="图片 56">
                <a:extLst>
                  <a:ext uri="{FF2B5EF4-FFF2-40B4-BE49-F238E27FC236}">
                    <a16:creationId xmlns:a16="http://schemas.microsoft.com/office/drawing/2014/main" id="{5565970C-723F-40B5-AE31-715A2D96C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233" t="26103" r="54845" b="11919"/>
              <a:stretch>
                <a:fillRect/>
              </a:stretch>
            </p:blipFill>
            <p:spPr bwMode="auto">
              <a:xfrm>
                <a:off x="3374264" y="2482946"/>
                <a:ext cx="2812752" cy="274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a:extLst>
                  <a:ext uri="{FF2B5EF4-FFF2-40B4-BE49-F238E27FC236}">
                    <a16:creationId xmlns:a16="http://schemas.microsoft.com/office/drawing/2014/main" id="{87A1082F-15A1-4E92-B6E5-A8C54CA9E251}"/>
                  </a:ext>
                </a:extLst>
              </p:cNvPr>
              <p:cNvSpPr/>
              <p:nvPr/>
            </p:nvSpPr>
            <p:spPr>
              <a:xfrm>
                <a:off x="3539347" y="2663878"/>
                <a:ext cx="2550843" cy="32218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22" name="矩形 21">
                <a:extLst>
                  <a:ext uri="{FF2B5EF4-FFF2-40B4-BE49-F238E27FC236}">
                    <a16:creationId xmlns:a16="http://schemas.microsoft.com/office/drawing/2014/main" id="{A2259E0C-BBE6-4558-A888-B949893A3A99}"/>
                  </a:ext>
                </a:extLst>
              </p:cNvPr>
              <p:cNvSpPr/>
              <p:nvPr/>
            </p:nvSpPr>
            <p:spPr>
              <a:xfrm>
                <a:off x="3545696" y="3798670"/>
                <a:ext cx="2550843" cy="32218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sp>
            <p:nvSpPr>
              <p:cNvPr id="23" name="矩形 22">
                <a:extLst>
                  <a:ext uri="{FF2B5EF4-FFF2-40B4-BE49-F238E27FC236}">
                    <a16:creationId xmlns:a16="http://schemas.microsoft.com/office/drawing/2014/main" id="{42A16971-256B-4041-A7FA-60A9E00E4963}"/>
                  </a:ext>
                </a:extLst>
              </p:cNvPr>
              <p:cNvSpPr/>
              <p:nvPr/>
            </p:nvSpPr>
            <p:spPr>
              <a:xfrm>
                <a:off x="3506013" y="4487481"/>
                <a:ext cx="2549255" cy="32218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Light" panose="020B0502040204020203" pitchFamily="34" charset="0"/>
                  <a:cs typeface="Segoe UI" panose="020B0502040204020203" pitchFamily="34" charset="0"/>
                </a:endParaRPr>
              </a:p>
            </p:txBody>
          </p:sp>
        </p:grpSp>
        <p:sp>
          <p:nvSpPr>
            <p:cNvPr id="135195" name="文本框 55">
              <a:extLst>
                <a:ext uri="{FF2B5EF4-FFF2-40B4-BE49-F238E27FC236}">
                  <a16:creationId xmlns:a16="http://schemas.microsoft.com/office/drawing/2014/main" id="{F02AA15A-8D74-4A63-893A-1757AF4A8823}"/>
                </a:ext>
              </a:extLst>
            </p:cNvPr>
            <p:cNvSpPr txBox="1">
              <a:spLocks noChangeArrowheads="1"/>
            </p:cNvSpPr>
            <p:nvPr/>
          </p:nvSpPr>
          <p:spPr bwMode="auto">
            <a:xfrm>
              <a:off x="6413679" y="3825748"/>
              <a:ext cx="963805" cy="338554"/>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 typeface="Arial" panose="020B0604020202020204" pitchFamily="34" charset="0"/>
                <a:buNone/>
              </a:pPr>
              <a:r>
                <a:rPr lang="en-US" altLang="zh-CN" sz="1600">
                  <a:solidFill>
                    <a:schemeClr val="bg1"/>
                  </a:solidFill>
                  <a:latin typeface="Times New Roman" panose="02020603050405020304" pitchFamily="18" charset="0"/>
                  <a:ea typeface="宋体" panose="02010600030101010101" pitchFamily="2" charset="-122"/>
                  <a:cs typeface="Times New Roman" panose="02020603050405020304" pitchFamily="18" charset="0"/>
                </a:rPr>
                <a:t>H.265+</a:t>
              </a:r>
              <a:endParaRPr lang="zh-CN" altLang="en-US" sz="160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Заголовок 5">
            <a:extLst>
              <a:ext uri="{FF2B5EF4-FFF2-40B4-BE49-F238E27FC236}">
                <a16:creationId xmlns:a16="http://schemas.microsoft.com/office/drawing/2014/main" id="{75744F6E-B3D4-4C40-9542-5CA882F3B0F6}"/>
              </a:ext>
            </a:extLst>
          </p:cNvPr>
          <p:cNvSpPr txBox="1">
            <a:spLocks/>
          </p:cNvSpPr>
          <p:nvPr/>
        </p:nvSpPr>
        <p:spPr>
          <a:xfrm>
            <a:off x="277811" y="194932"/>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SMD Plus</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6259" name="文本占位符 2">
            <a:extLst>
              <a:ext uri="{FF2B5EF4-FFF2-40B4-BE49-F238E27FC236}">
                <a16:creationId xmlns:a16="http://schemas.microsoft.com/office/drawing/2014/main" id="{5C69ABDC-8B7F-437A-8E82-6EFDB2D76543}"/>
              </a:ext>
            </a:extLst>
          </p:cNvPr>
          <p:cNvSpPr txBox="1">
            <a:spLocks noChangeArrowheads="1"/>
          </p:cNvSpPr>
          <p:nvPr/>
        </p:nvSpPr>
        <p:spPr bwMode="auto">
          <a:xfrm>
            <a:off x="277811" y="429585"/>
            <a:ext cx="116490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buNone/>
            </a:pPr>
            <a:r>
              <a:rPr lang="vi-VN" sz="2400" dirty="0">
                <a:latin typeface="Segoe UI Semibold" panose="020B0702040204020203" pitchFamily="34" charset="0"/>
                <a:cs typeface="Segoe UI Semibold" panose="020B0702040204020203" pitchFamily="34" charset="0"/>
              </a:rPr>
              <a:t>SMD Plus, được gọi là Smart Motion Detection Plus, có thể nhận </a:t>
            </a:r>
            <a:r>
              <a:rPr lang="en-US" sz="2400" dirty="0" err="1" smtClean="0">
                <a:latin typeface="Segoe UI Semibold" panose="020B0702040204020203" pitchFamily="34" charset="0"/>
                <a:cs typeface="Segoe UI Semibold" panose="020B0702040204020203" pitchFamily="34" charset="0"/>
              </a:rPr>
              <a:t>diện</a:t>
            </a:r>
            <a:r>
              <a:rPr lang="vi-VN" sz="2400" dirty="0" smtClean="0">
                <a:latin typeface="Segoe UI Semibold" panose="020B0702040204020203" pitchFamily="34" charset="0"/>
                <a:cs typeface="Segoe UI Semibold" panose="020B0702040204020203" pitchFamily="34" charset="0"/>
              </a:rPr>
              <a:t> </a:t>
            </a:r>
            <a:r>
              <a:rPr lang="vi-VN" sz="2400" dirty="0">
                <a:latin typeface="Segoe UI Semibold" panose="020B0702040204020203" pitchFamily="34" charset="0"/>
                <a:cs typeface="Segoe UI Semibold" panose="020B0702040204020203" pitchFamily="34" charset="0"/>
              </a:rPr>
              <a:t>hình dạng người và phương tiện dựa trên phát hiện chuyển động để giảm cảnh báo giả. </a:t>
            </a:r>
            <a:endParaRPr lang="en-US" altLang="zh-CN" sz="1600" dirty="0">
              <a:latin typeface="Segoe UI Semibold" panose="020B0702040204020203" pitchFamily="34" charset="0"/>
              <a:cs typeface="Segoe UI Semibold" panose="020B0702040204020203" pitchFamily="34" charset="0"/>
              <a:sym typeface="+mn-ea"/>
            </a:endParaRPr>
          </a:p>
        </p:txBody>
      </p:sp>
      <p:grpSp>
        <p:nvGrpSpPr>
          <p:cNvPr id="96260" name="组合 22">
            <a:extLst>
              <a:ext uri="{FF2B5EF4-FFF2-40B4-BE49-F238E27FC236}">
                <a16:creationId xmlns:a16="http://schemas.microsoft.com/office/drawing/2014/main" id="{42D4DFD9-1B76-4CC7-AC89-13B87E5895CB}"/>
              </a:ext>
            </a:extLst>
          </p:cNvPr>
          <p:cNvGrpSpPr>
            <a:grpSpLocks/>
          </p:cNvGrpSpPr>
          <p:nvPr/>
        </p:nvGrpSpPr>
        <p:grpSpPr bwMode="auto">
          <a:xfrm>
            <a:off x="561975" y="2319338"/>
            <a:ext cx="11574463" cy="2578100"/>
            <a:chOff x="444095" y="2364963"/>
            <a:chExt cx="8082638" cy="1800000"/>
          </a:xfrm>
        </p:grpSpPr>
        <p:pic>
          <p:nvPicPr>
            <p:cNvPr id="96262" name="图形 23">
              <a:extLst>
                <a:ext uri="{FF2B5EF4-FFF2-40B4-BE49-F238E27FC236}">
                  <a16:creationId xmlns:a16="http://schemas.microsoft.com/office/drawing/2014/main" id="{F529680B-E7B9-4DA8-864C-322E9C761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95" y="2364963"/>
              <a:ext cx="180033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图形 24">
              <a:extLst>
                <a:ext uri="{FF2B5EF4-FFF2-40B4-BE49-F238E27FC236}">
                  <a16:creationId xmlns:a16="http://schemas.microsoft.com/office/drawing/2014/main" id="{9B3C7CF8-FF9F-4371-AB47-3D3DE47EE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403" y="2364963"/>
              <a:ext cx="180033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4" name="组合 25">
              <a:extLst>
                <a:ext uri="{FF2B5EF4-FFF2-40B4-BE49-F238E27FC236}">
                  <a16:creationId xmlns:a16="http://schemas.microsoft.com/office/drawing/2014/main" id="{D661FC32-46D1-4AE3-A27C-9656AC853447}"/>
                </a:ext>
              </a:extLst>
            </p:cNvPr>
            <p:cNvGrpSpPr>
              <a:grpSpLocks/>
            </p:cNvGrpSpPr>
            <p:nvPr/>
          </p:nvGrpSpPr>
          <p:grpSpPr bwMode="auto">
            <a:xfrm>
              <a:off x="2936177" y="2394889"/>
              <a:ext cx="3098474" cy="1740148"/>
              <a:chOff x="3022763" y="2464354"/>
              <a:chExt cx="3098474" cy="1740148"/>
            </a:xfrm>
          </p:grpSpPr>
          <p:pic>
            <p:nvPicPr>
              <p:cNvPr id="96267" name="图形 28">
                <a:extLst>
                  <a:ext uri="{FF2B5EF4-FFF2-40B4-BE49-F238E27FC236}">
                    <a16:creationId xmlns:a16="http://schemas.microsoft.com/office/drawing/2014/main" id="{EE6EAF61-7DB1-449F-8121-F06A1E137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763" y="2464354"/>
                <a:ext cx="3098474" cy="174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8" name="组合 29">
                <a:extLst>
                  <a:ext uri="{FF2B5EF4-FFF2-40B4-BE49-F238E27FC236}">
                    <a16:creationId xmlns:a16="http://schemas.microsoft.com/office/drawing/2014/main" id="{94A43AF0-762E-44AC-A541-C87FE8AC0C69}"/>
                  </a:ext>
                </a:extLst>
              </p:cNvPr>
              <p:cNvGrpSpPr>
                <a:grpSpLocks/>
              </p:cNvGrpSpPr>
              <p:nvPr/>
            </p:nvGrpSpPr>
            <p:grpSpPr bwMode="auto">
              <a:xfrm>
                <a:off x="3528729" y="2730157"/>
                <a:ext cx="2086540" cy="705417"/>
                <a:chOff x="3940737" y="3002159"/>
                <a:chExt cx="2086540" cy="705417"/>
              </a:xfrm>
            </p:grpSpPr>
            <p:pic>
              <p:nvPicPr>
                <p:cNvPr id="96271" name="图形 32">
                  <a:extLst>
                    <a:ext uri="{FF2B5EF4-FFF2-40B4-BE49-F238E27FC236}">
                      <a16:creationId xmlns:a16="http://schemas.microsoft.com/office/drawing/2014/main" id="{E23378DB-B9EF-4313-863F-306DE3454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0282" y="3002366"/>
                  <a:ext cx="706164" cy="7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图形 33">
                  <a:extLst>
                    <a:ext uri="{FF2B5EF4-FFF2-40B4-BE49-F238E27FC236}">
                      <a16:creationId xmlns:a16="http://schemas.microsoft.com/office/drawing/2014/main" id="{AFF9452D-7AF7-4F17-A540-A1DB923E1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623" y="3052243"/>
                  <a:ext cx="344768" cy="60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3" name="图形 34">
                  <a:extLst>
                    <a:ext uri="{FF2B5EF4-FFF2-40B4-BE49-F238E27FC236}">
                      <a16:creationId xmlns:a16="http://schemas.microsoft.com/office/drawing/2014/main" id="{5ECCAA23-A1C0-49ED-B828-5863D27872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1569" y="3052243"/>
                  <a:ext cx="706164" cy="60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69" name="文本框 30">
                <a:extLst>
                  <a:ext uri="{FF2B5EF4-FFF2-40B4-BE49-F238E27FC236}">
                    <a16:creationId xmlns:a16="http://schemas.microsoft.com/office/drawing/2014/main" id="{E4723AB5-DEDD-4E3A-AC56-41C90BA70AE7}"/>
                  </a:ext>
                </a:extLst>
              </p:cNvPr>
              <p:cNvSpPr txBox="1">
                <a:spLocks noChangeArrowheads="1"/>
              </p:cNvSpPr>
              <p:nvPr/>
            </p:nvSpPr>
            <p:spPr bwMode="auto">
              <a:xfrm>
                <a:off x="3410743" y="3516351"/>
                <a:ext cx="954781" cy="26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50000"/>
                  </a:lnSpc>
                  <a:spcBef>
                    <a:spcPct val="0"/>
                  </a:spcBef>
                  <a:buFontTx/>
                  <a:buNone/>
                </a:pPr>
                <a:r>
                  <a:rPr lang="en-US" altLang="zh-CN" sz="1400" dirty="0" smtClean="0">
                    <a:latin typeface="Segoe UI" panose="020B0502040204020203" pitchFamily="34" charset="0"/>
                    <a:ea typeface="宋体" panose="02010600030101010101" pitchFamily="2" charset="-122"/>
                    <a:cs typeface="Segoe UI" panose="020B0502040204020203" pitchFamily="34" charset="0"/>
                  </a:rPr>
                  <a:t>Chip AI</a:t>
                </a:r>
                <a:endParaRPr lang="en-US" altLang="zh-CN" sz="1200" dirty="0">
                  <a:latin typeface="Segoe UI" panose="020B0502040204020203" pitchFamily="34" charset="0"/>
                  <a:ea typeface="宋体" panose="02010600030101010101" pitchFamily="2" charset="-122"/>
                  <a:cs typeface="Segoe UI" panose="020B0502040204020203" pitchFamily="34" charset="0"/>
                </a:endParaRPr>
              </a:p>
            </p:txBody>
          </p:sp>
          <p:sp>
            <p:nvSpPr>
              <p:cNvPr id="96270" name="文本框 31">
                <a:extLst>
                  <a:ext uri="{FF2B5EF4-FFF2-40B4-BE49-F238E27FC236}">
                    <a16:creationId xmlns:a16="http://schemas.microsoft.com/office/drawing/2014/main" id="{A7C18822-397A-4208-88E5-120368491A7C}"/>
                  </a:ext>
                </a:extLst>
              </p:cNvPr>
              <p:cNvSpPr txBox="1">
                <a:spLocks noChangeArrowheads="1"/>
              </p:cNvSpPr>
              <p:nvPr/>
            </p:nvSpPr>
            <p:spPr bwMode="auto">
              <a:xfrm>
                <a:off x="4468938" y="3549245"/>
                <a:ext cx="1548885" cy="40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20000"/>
                  </a:lnSpc>
                  <a:spcBef>
                    <a:spcPct val="0"/>
                  </a:spcBef>
                  <a:buFontTx/>
                  <a:buNone/>
                </a:pPr>
                <a:r>
                  <a:rPr lang="en-US" altLang="zh-CN" sz="1400" dirty="0" err="1" smtClean="0">
                    <a:latin typeface="Segoe UI" panose="020B0502040204020203" pitchFamily="34" charset="0"/>
                    <a:ea typeface="宋体" panose="02010600030101010101" pitchFamily="2" charset="-122"/>
                    <a:cs typeface="Segoe UI" panose="020B0502040204020203" pitchFamily="34" charset="0"/>
                  </a:rPr>
                  <a:t>Thuật</a:t>
                </a:r>
                <a:r>
                  <a:rPr lang="en-US" altLang="zh-CN" sz="1400" dirty="0" smtClean="0">
                    <a:latin typeface="Segoe UI" panose="020B0502040204020203" pitchFamily="34" charset="0"/>
                    <a:ea typeface="宋体" panose="02010600030101010101" pitchFamily="2" charset="-122"/>
                    <a:cs typeface="Segoe UI" panose="020B0502040204020203" pitchFamily="34" charset="0"/>
                  </a:rPr>
                  <a:t> </a:t>
                </a:r>
                <a:r>
                  <a:rPr lang="en-US" altLang="zh-CN" sz="1400" dirty="0" err="1" smtClean="0">
                    <a:latin typeface="Segoe UI" panose="020B0502040204020203" pitchFamily="34" charset="0"/>
                    <a:ea typeface="宋体" panose="02010600030101010101" pitchFamily="2" charset="-122"/>
                    <a:cs typeface="Segoe UI" panose="020B0502040204020203" pitchFamily="34" charset="0"/>
                  </a:rPr>
                  <a:t>toán</a:t>
                </a:r>
                <a:endParaRPr lang="en-US" altLang="zh-CN" sz="1400" dirty="0" smtClean="0">
                  <a:latin typeface="Segoe UI" panose="020B0502040204020203" pitchFamily="34" charset="0"/>
                  <a:ea typeface="宋体" panose="02010600030101010101" pitchFamily="2" charset="-122"/>
                  <a:cs typeface="Segoe UI" panose="020B0502040204020203" pitchFamily="34" charset="0"/>
                </a:endParaRPr>
              </a:p>
              <a:p>
                <a:pPr algn="ctr">
                  <a:lnSpc>
                    <a:spcPct val="120000"/>
                  </a:lnSpc>
                  <a:spcBef>
                    <a:spcPct val="0"/>
                  </a:spcBef>
                  <a:buFontTx/>
                  <a:buNone/>
                </a:pPr>
                <a:r>
                  <a:rPr lang="en-US" altLang="zh-CN" sz="1400" dirty="0" smtClean="0">
                    <a:latin typeface="Segoe UI" panose="020B0502040204020203" pitchFamily="34" charset="0"/>
                    <a:ea typeface="宋体" panose="02010600030101010101" pitchFamily="2" charset="-122"/>
                    <a:cs typeface="Segoe UI" panose="020B0502040204020203" pitchFamily="34" charset="0"/>
                  </a:rPr>
                  <a:t> Deep-learning</a:t>
                </a:r>
                <a:endParaRPr lang="en-US" altLang="zh-CN" sz="1200" dirty="0">
                  <a:latin typeface="Segoe UI" panose="020B0502040204020203" pitchFamily="34" charset="0"/>
                  <a:ea typeface="宋体" panose="02010600030101010101" pitchFamily="2" charset="-122"/>
                  <a:cs typeface="Segoe UI" panose="020B0502040204020203" pitchFamily="34" charset="0"/>
                </a:endParaRPr>
              </a:p>
            </p:txBody>
          </p:sp>
        </p:grpSp>
        <p:sp>
          <p:nvSpPr>
            <p:cNvPr id="27" name="箭头: 右 26">
              <a:extLst>
                <a:ext uri="{FF2B5EF4-FFF2-40B4-BE49-F238E27FC236}">
                  <a16:creationId xmlns:a16="http://schemas.microsoft.com/office/drawing/2014/main" id="{673B6914-9C74-4767-852A-DEB3032A3269}"/>
                </a:ext>
              </a:extLst>
            </p:cNvPr>
            <p:cNvSpPr/>
            <p:nvPr/>
          </p:nvSpPr>
          <p:spPr>
            <a:xfrm>
              <a:off x="2411820" y="3047722"/>
              <a:ext cx="356962" cy="434483"/>
            </a:xfrm>
            <a:prstGeom prst="rightArrow">
              <a:avLst/>
            </a:prstGeom>
            <a:solidFill>
              <a:srgbClr val="FFC000"/>
            </a:solidFill>
            <a:ln>
              <a:solidFill>
                <a:srgbClr val="FFC000"/>
              </a:solid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28" name="箭头: 右 27">
              <a:extLst>
                <a:ext uri="{FF2B5EF4-FFF2-40B4-BE49-F238E27FC236}">
                  <a16:creationId xmlns:a16="http://schemas.microsoft.com/office/drawing/2014/main" id="{EAFEF31D-790B-4C72-8140-59D7BDDDF7CE}"/>
                </a:ext>
              </a:extLst>
            </p:cNvPr>
            <p:cNvSpPr/>
            <p:nvPr/>
          </p:nvSpPr>
          <p:spPr>
            <a:xfrm>
              <a:off x="6202046" y="3047722"/>
              <a:ext cx="356962" cy="434483"/>
            </a:xfrm>
            <a:prstGeom prst="rightArrow">
              <a:avLst/>
            </a:prstGeom>
            <a:solidFill>
              <a:srgbClr val="FFC000"/>
            </a:solidFill>
            <a:ln>
              <a:solidFill>
                <a:srgbClr val="FFC000"/>
              </a:solid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6" name="TextBox 5"/>
          <p:cNvSpPr txBox="1"/>
          <p:nvPr/>
        </p:nvSpPr>
        <p:spPr>
          <a:xfrm>
            <a:off x="3202733" y="5645569"/>
            <a:ext cx="6292941" cy="400110"/>
          </a:xfrm>
          <a:prstGeom prst="rect">
            <a:avLst/>
          </a:prstGeom>
          <a:noFill/>
        </p:spPr>
        <p:txBody>
          <a:bodyPr wrap="none" rtlCol="0">
            <a:spAutoFit/>
          </a:bodyPr>
          <a:lstStyle/>
          <a:p>
            <a:r>
              <a:rPr lang="en-US" sz="2000" b="1" dirty="0" err="1" smtClean="0">
                <a:latin typeface="Segoe UI" panose="020B0502040204020203" pitchFamily="34" charset="0"/>
                <a:cs typeface="Segoe UI" panose="020B0502040204020203" pitchFamily="34" charset="0"/>
              </a:rPr>
              <a:t>Trích</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xuất</a:t>
            </a:r>
            <a:r>
              <a:rPr lang="en-US" sz="2000" b="1" dirty="0" smtClean="0">
                <a:latin typeface="Segoe UI" panose="020B0502040204020203" pitchFamily="34" charset="0"/>
                <a:cs typeface="Segoe UI" panose="020B0502040204020203" pitchFamily="34" charset="0"/>
              </a:rPr>
              <a:t> con </a:t>
            </a:r>
            <a:r>
              <a:rPr lang="en-US" sz="2000" b="1" dirty="0" err="1" smtClean="0">
                <a:latin typeface="Segoe UI" panose="020B0502040204020203" pitchFamily="34" charset="0"/>
                <a:cs typeface="Segoe UI" panose="020B0502040204020203" pitchFamily="34" charset="0"/>
              </a:rPr>
              <a:t>người</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và</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phương</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tiện</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từ</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dữ</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liệu</a:t>
            </a:r>
            <a:r>
              <a:rPr lang="en-US" sz="2000" b="1" dirty="0" smtClean="0">
                <a:latin typeface="Segoe UI" panose="020B0502040204020203" pitchFamily="34" charset="0"/>
                <a:cs typeface="Segoe UI" panose="020B0502040204020203" pitchFamily="34" charset="0"/>
              </a:rPr>
              <a:t> </a:t>
            </a:r>
            <a:r>
              <a:rPr lang="en-US" sz="2000" b="1" dirty="0" err="1" smtClean="0">
                <a:latin typeface="Segoe UI" panose="020B0502040204020203" pitchFamily="34" charset="0"/>
                <a:cs typeface="Segoe UI" panose="020B0502040204020203" pitchFamily="34" charset="0"/>
              </a:rPr>
              <a:t>lớn</a:t>
            </a:r>
            <a:endParaRPr lang="en-US" sz="2000" b="1" dirty="0">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Заголовок 5">
            <a:extLst>
              <a:ext uri="{FF2B5EF4-FFF2-40B4-BE49-F238E27FC236}">
                <a16:creationId xmlns:a16="http://schemas.microsoft.com/office/drawing/2014/main" id="{1228D444-BA18-47C7-B2B0-98C4DCFD398D}"/>
              </a:ext>
            </a:extLst>
          </p:cNvPr>
          <p:cNvSpPr txBox="1">
            <a:spLocks/>
          </p:cNvSpPr>
          <p:nvPr/>
        </p:nvSpPr>
        <p:spPr>
          <a:xfrm>
            <a:off x="188913" y="172092"/>
            <a:ext cx="12003087"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vi-VN" sz="4400" b="1" dirty="0">
                <a:solidFill>
                  <a:schemeClr val="accent5">
                    <a:lumMod val="50000"/>
                  </a:schemeClr>
                </a:solidFill>
                <a:latin typeface="Segoe UI" panose="020B0502040204020203" pitchFamily="34" charset="0"/>
                <a:cs typeface="Segoe UI" panose="020B0502040204020203" pitchFamily="34" charset="0"/>
              </a:rPr>
              <a:t>SMD Plus </a:t>
            </a:r>
            <a:r>
              <a:rPr lang="vi-VN" sz="4800" b="1" dirty="0">
                <a:solidFill>
                  <a:schemeClr val="accent5">
                    <a:lumMod val="50000"/>
                  </a:schemeClr>
                </a:solidFill>
                <a:latin typeface="Segoe UI" panose="020B0502040204020203" pitchFamily="34" charset="0"/>
                <a:cs typeface="Segoe UI" panose="020B0502040204020203" pitchFamily="34" charset="0"/>
              </a:rPr>
              <a:t>- </a:t>
            </a:r>
            <a:r>
              <a:rPr lang="vi-VN" sz="2000" b="1" dirty="0">
                <a:solidFill>
                  <a:schemeClr val="accent5">
                    <a:lumMod val="50000"/>
                  </a:schemeClr>
                </a:solidFill>
                <a:latin typeface="Segoe UI" panose="020B0502040204020203" pitchFamily="34" charset="0"/>
                <a:cs typeface="Segoe UI" panose="020B0502040204020203" pitchFamily="34" charset="0"/>
              </a:rPr>
              <a:t>Báo động chính xác </a:t>
            </a:r>
            <a:r>
              <a:rPr lang="en-US" sz="2000" b="1" dirty="0" smtClean="0">
                <a:solidFill>
                  <a:schemeClr val="accent5">
                    <a:lumMod val="50000"/>
                  </a:schemeClr>
                </a:solidFill>
                <a:latin typeface="Segoe UI" panose="020B0502040204020203" pitchFamily="34" charset="0"/>
                <a:cs typeface="Segoe UI" panose="020B0502040204020203" pitchFamily="34" charset="0"/>
              </a:rPr>
              <a:t>con</a:t>
            </a:r>
            <a:r>
              <a:rPr lang="vi-VN" sz="2000" b="1" dirty="0" smtClean="0">
                <a:solidFill>
                  <a:schemeClr val="accent5">
                    <a:lumMod val="50000"/>
                  </a:schemeClr>
                </a:solidFill>
                <a:latin typeface="Segoe UI" panose="020B0502040204020203" pitchFamily="34" charset="0"/>
                <a:cs typeface="Segoe UI" panose="020B0502040204020203" pitchFamily="34" charset="0"/>
              </a:rPr>
              <a:t> </a:t>
            </a:r>
            <a:r>
              <a:rPr lang="vi-VN" sz="2000" b="1" dirty="0">
                <a:solidFill>
                  <a:schemeClr val="accent5">
                    <a:lumMod val="50000"/>
                  </a:schemeClr>
                </a:solidFill>
                <a:latin typeface="Segoe UI" panose="020B0502040204020203" pitchFamily="34" charset="0"/>
                <a:cs typeface="Segoe UI" panose="020B0502040204020203" pitchFamily="34" charset="0"/>
              </a:rPr>
              <a:t>người và phương tiện </a:t>
            </a:r>
            <a:endParaRPr lang="en-US" altLang="zh-CN" sz="4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8" name="文本占位符 2">
            <a:extLst>
              <a:ext uri="{FF2B5EF4-FFF2-40B4-BE49-F238E27FC236}">
                <a16:creationId xmlns:a16="http://schemas.microsoft.com/office/drawing/2014/main" id="{B9A45B7C-3B6A-4BC6-AA04-F49624195B33}"/>
              </a:ext>
            </a:extLst>
          </p:cNvPr>
          <p:cNvSpPr txBox="1">
            <a:spLocks/>
          </p:cNvSpPr>
          <p:nvPr/>
        </p:nvSpPr>
        <p:spPr>
          <a:xfrm>
            <a:off x="7584681" y="2591709"/>
            <a:ext cx="4324350" cy="2582862"/>
          </a:xfrm>
          <a:prstGeom prst="rect">
            <a:avLst/>
          </a:prstGeom>
        </p:spPr>
        <p:txBody>
          <a:bodyPr lIns="121920" tIns="60960" rIns="121920" bIns="6096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defRPr/>
            </a:pPr>
            <a:r>
              <a:rPr lang="vi-VN" sz="1800" dirty="0">
                <a:solidFill>
                  <a:schemeClr val="tx1">
                    <a:lumMod val="75000"/>
                    <a:lumOff val="25000"/>
                  </a:schemeClr>
                </a:solidFill>
                <a:latin typeface="Segoe UI Semibold" panose="020B0702040204020203" pitchFamily="34" charset="0"/>
                <a:cs typeface="Segoe UI Semibold" panose="020B0702040204020203" pitchFamily="34" charset="0"/>
              </a:rPr>
              <a:t>Với SMD Plus, XVR chỉ báo động cho sự xâm nhập của con người hoặc phương tiện và lọc ra các chuyển động ít quan trọng hơn, giúp người dùng tập trung vào những gì thực sự quan trọng, tiết kiệm thời gian và chi phí lao động để kiểm tra các báo động </a:t>
            </a:r>
            <a:r>
              <a:rPr lang="en-US" sz="1800" dirty="0" err="1" smtClean="0">
                <a:solidFill>
                  <a:schemeClr val="tx1">
                    <a:lumMod val="75000"/>
                    <a:lumOff val="25000"/>
                  </a:schemeClr>
                </a:solidFill>
                <a:latin typeface="Segoe UI Semibold" panose="020B0702040204020203" pitchFamily="34" charset="0"/>
                <a:cs typeface="Segoe UI Semibold" panose="020B0702040204020203" pitchFamily="34" charset="0"/>
              </a:rPr>
              <a:t>giả</a:t>
            </a:r>
            <a:r>
              <a:rPr lang="vi-VN" sz="1800" dirty="0" smtClean="0">
                <a:solidFill>
                  <a:schemeClr val="tx1">
                    <a:lumMod val="75000"/>
                    <a:lumOff val="25000"/>
                  </a:schemeClr>
                </a:solidFill>
                <a:latin typeface="Segoe UI Semibold" panose="020B0702040204020203" pitchFamily="34" charset="0"/>
                <a:cs typeface="Segoe UI Semibold" panose="020B0702040204020203" pitchFamily="34" charset="0"/>
              </a:rPr>
              <a:t>. </a:t>
            </a:r>
            <a:endParaRPr lang="en-US" altLang="zh-CN" sz="2800" dirty="0">
              <a:solidFill>
                <a:schemeClr val="tx1">
                  <a:lumMod val="75000"/>
                  <a:lumOff val="25000"/>
                </a:schemeClr>
              </a:solidFill>
              <a:latin typeface="Segoe UI Semibold" panose="020B0702040204020203" pitchFamily="34" charset="0"/>
              <a:ea typeface="Segoe UI" panose="020B0502040204020203" pitchFamily="34" charset="0"/>
              <a:cs typeface="Segoe UI Semibold" panose="020B0702040204020203" pitchFamily="34" charset="0"/>
            </a:endParaRPr>
          </a:p>
        </p:txBody>
      </p:sp>
      <p:pic>
        <p:nvPicPr>
          <p:cNvPr id="19" name="Picture 3">
            <a:extLst>
              <a:ext uri="{FF2B5EF4-FFF2-40B4-BE49-F238E27FC236}">
                <a16:creationId xmlns:a16="http://schemas.microsoft.com/office/drawing/2014/main" id="{D8CD2278-AA40-44F6-B442-CFAFAF1608F2}"/>
              </a:ext>
            </a:extLst>
          </p:cNvPr>
          <p:cNvPicPr>
            <a:picLocks noChangeAspect="1"/>
          </p:cNvPicPr>
          <p:nvPr/>
        </p:nvPicPr>
        <p:blipFill rotWithShape="1">
          <a:blip r:embed="rId3" cstate="print"/>
          <a:srcRect/>
          <a:stretch/>
        </p:blipFill>
        <p:spPr>
          <a:xfrm>
            <a:off x="898131" y="2165867"/>
            <a:ext cx="6176216" cy="3782508"/>
          </a:xfrm>
          <a:prstGeom prst="roundRect">
            <a:avLst>
              <a:gd name="adj" fmla="val 8451"/>
            </a:avLst>
          </a:prstGeom>
        </p:spPr>
      </p:pic>
      <p:grpSp>
        <p:nvGrpSpPr>
          <p:cNvPr id="98309" name="组合 19">
            <a:extLst>
              <a:ext uri="{FF2B5EF4-FFF2-40B4-BE49-F238E27FC236}">
                <a16:creationId xmlns:a16="http://schemas.microsoft.com/office/drawing/2014/main" id="{64BB15E8-AB9A-43B5-BB3C-23DB7751D160}"/>
              </a:ext>
            </a:extLst>
          </p:cNvPr>
          <p:cNvGrpSpPr>
            <a:grpSpLocks/>
          </p:cNvGrpSpPr>
          <p:nvPr/>
        </p:nvGrpSpPr>
        <p:grpSpPr bwMode="auto">
          <a:xfrm>
            <a:off x="577850" y="1811338"/>
            <a:ext cx="6788150" cy="4478337"/>
            <a:chOff x="432857" y="1358253"/>
            <a:chExt cx="5092026" cy="3358882"/>
          </a:xfrm>
        </p:grpSpPr>
        <p:grpSp>
          <p:nvGrpSpPr>
            <p:cNvPr id="98310" name="组合 20">
              <a:extLst>
                <a:ext uri="{FF2B5EF4-FFF2-40B4-BE49-F238E27FC236}">
                  <a16:creationId xmlns:a16="http://schemas.microsoft.com/office/drawing/2014/main" id="{768A32A9-6146-49FF-81F3-F8E8CFCB06FF}"/>
                </a:ext>
              </a:extLst>
            </p:cNvPr>
            <p:cNvGrpSpPr>
              <a:grpSpLocks/>
            </p:cNvGrpSpPr>
            <p:nvPr/>
          </p:nvGrpSpPr>
          <p:grpSpPr bwMode="auto">
            <a:xfrm>
              <a:off x="432857" y="2839490"/>
              <a:ext cx="5092026" cy="1877645"/>
              <a:chOff x="1584402" y="3589771"/>
              <a:chExt cx="9062674" cy="2137112"/>
            </a:xfrm>
          </p:grpSpPr>
          <p:sp>
            <p:nvSpPr>
              <p:cNvPr id="47" name="任意多边形: 形状 38">
                <a:extLst>
                  <a:ext uri="{FF2B5EF4-FFF2-40B4-BE49-F238E27FC236}">
                    <a16:creationId xmlns:a16="http://schemas.microsoft.com/office/drawing/2014/main" id="{6398BD1E-6CB1-43E1-8B52-7FD899FBF78C}"/>
                  </a:ext>
                </a:extLst>
              </p:cNvPr>
              <p:cNvSpPr/>
              <p:nvPr/>
            </p:nvSpPr>
            <p:spPr>
              <a:xfrm>
                <a:off x="1652224" y="3589722"/>
                <a:ext cx="8888881" cy="200570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61985" h="2451015">
                    <a:moveTo>
                      <a:pt x="10861985" y="2084821"/>
                    </a:moveTo>
                    <a:lnTo>
                      <a:pt x="10522232" y="2430680"/>
                    </a:lnTo>
                    <a:lnTo>
                      <a:pt x="251521" y="2451015"/>
                    </a:lnTo>
                    <a:lnTo>
                      <a:pt x="4778" y="2131701"/>
                    </a:lnTo>
                    <a:cubicBezTo>
                      <a:pt x="-9673" y="1092163"/>
                      <a:pt x="13480" y="881310"/>
                      <a:pt x="11188"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8" name="梯形 47">
                <a:extLst>
                  <a:ext uri="{FF2B5EF4-FFF2-40B4-BE49-F238E27FC236}">
                    <a16:creationId xmlns:a16="http://schemas.microsoft.com/office/drawing/2014/main" id="{6EFBB555-ED6C-4F51-B170-C8152D1B67E5}"/>
                  </a:ext>
                </a:extLst>
              </p:cNvPr>
              <p:cNvSpPr/>
              <p:nvPr/>
            </p:nvSpPr>
            <p:spPr>
              <a:xfrm flipV="1">
                <a:off x="2794596" y="5595428"/>
                <a:ext cx="852010" cy="131455"/>
              </a:xfrm>
              <a:prstGeom prst="trapezoid">
                <a:avLst>
                  <a:gd name="adj" fmla="val 8345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9" name="梯形 48">
                <a:extLst>
                  <a:ext uri="{FF2B5EF4-FFF2-40B4-BE49-F238E27FC236}">
                    <a16:creationId xmlns:a16="http://schemas.microsoft.com/office/drawing/2014/main" id="{266AC5B4-73C1-4F8C-B11D-11ABF7A0D46B}"/>
                  </a:ext>
                </a:extLst>
              </p:cNvPr>
              <p:cNvSpPr/>
              <p:nvPr/>
            </p:nvSpPr>
            <p:spPr>
              <a:xfrm rot="5400000" flipV="1">
                <a:off x="1406814" y="4728151"/>
                <a:ext cx="418759" cy="63583"/>
              </a:xfrm>
              <a:prstGeom prst="trapezoid">
                <a:avLst>
                  <a:gd name="adj" fmla="val 8345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50" name="椭圆 49">
                <a:extLst>
                  <a:ext uri="{FF2B5EF4-FFF2-40B4-BE49-F238E27FC236}">
                    <a16:creationId xmlns:a16="http://schemas.microsoft.com/office/drawing/2014/main" id="{11D6A189-460F-4FB9-BA96-9D95C4E896DE}"/>
                  </a:ext>
                </a:extLst>
              </p:cNvPr>
              <p:cNvSpPr/>
              <p:nvPr/>
            </p:nvSpPr>
            <p:spPr>
              <a:xfrm>
                <a:off x="10526269" y="5210550"/>
                <a:ext cx="105971" cy="10570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51" name="任意多边形: 形状 43">
                <a:extLst>
                  <a:ext uri="{FF2B5EF4-FFF2-40B4-BE49-F238E27FC236}">
                    <a16:creationId xmlns:a16="http://schemas.microsoft.com/office/drawing/2014/main" id="{3D977DC6-1740-4474-A1DB-864610E539C6}"/>
                  </a:ext>
                </a:extLst>
              </p:cNvPr>
              <p:cNvSpPr/>
              <p:nvPr/>
            </p:nvSpPr>
            <p:spPr>
              <a:xfrm>
                <a:off x="10443611" y="4871748"/>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52" name="任意多边形: 形状 44">
                <a:extLst>
                  <a:ext uri="{FF2B5EF4-FFF2-40B4-BE49-F238E27FC236}">
                    <a16:creationId xmlns:a16="http://schemas.microsoft.com/office/drawing/2014/main" id="{DDC78874-7E0F-46E7-B4A0-7D96AEE5743B}"/>
                  </a:ext>
                </a:extLst>
              </p:cNvPr>
              <p:cNvSpPr/>
              <p:nvPr/>
            </p:nvSpPr>
            <p:spPr>
              <a:xfrm>
                <a:off x="10443611" y="4695571"/>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53" name="任意多边形: 形状 45">
                <a:extLst>
                  <a:ext uri="{FF2B5EF4-FFF2-40B4-BE49-F238E27FC236}">
                    <a16:creationId xmlns:a16="http://schemas.microsoft.com/office/drawing/2014/main" id="{E98A7CFD-22B4-415F-9769-961DBF916750}"/>
                  </a:ext>
                </a:extLst>
              </p:cNvPr>
              <p:cNvSpPr/>
              <p:nvPr/>
            </p:nvSpPr>
            <p:spPr>
              <a:xfrm>
                <a:off x="10443611" y="4519394"/>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54" name="任意多边形: 形状 46">
                <a:extLst>
                  <a:ext uri="{FF2B5EF4-FFF2-40B4-BE49-F238E27FC236}">
                    <a16:creationId xmlns:a16="http://schemas.microsoft.com/office/drawing/2014/main" id="{361FF93F-9A6E-4EC1-9577-667645032B0E}"/>
                  </a:ext>
                </a:extLst>
              </p:cNvPr>
              <p:cNvSpPr/>
              <p:nvPr/>
            </p:nvSpPr>
            <p:spPr>
              <a:xfrm>
                <a:off x="10443611" y="4343217"/>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grpSp>
        <p:grpSp>
          <p:nvGrpSpPr>
            <p:cNvPr id="98311" name="组合 36">
              <a:extLst>
                <a:ext uri="{FF2B5EF4-FFF2-40B4-BE49-F238E27FC236}">
                  <a16:creationId xmlns:a16="http://schemas.microsoft.com/office/drawing/2014/main" id="{69D2C09B-0B37-40CD-B229-8FAA1CE920C3}"/>
                </a:ext>
              </a:extLst>
            </p:cNvPr>
            <p:cNvGrpSpPr>
              <a:grpSpLocks/>
            </p:cNvGrpSpPr>
            <p:nvPr/>
          </p:nvGrpSpPr>
          <p:grpSpPr bwMode="auto">
            <a:xfrm flipH="1" flipV="1">
              <a:off x="432857" y="1358253"/>
              <a:ext cx="5092026" cy="1877645"/>
              <a:chOff x="1584402" y="3589771"/>
              <a:chExt cx="9062674" cy="2137112"/>
            </a:xfrm>
          </p:grpSpPr>
          <p:sp>
            <p:nvSpPr>
              <p:cNvPr id="38" name="任意多边形: 形状 29">
                <a:extLst>
                  <a:ext uri="{FF2B5EF4-FFF2-40B4-BE49-F238E27FC236}">
                    <a16:creationId xmlns:a16="http://schemas.microsoft.com/office/drawing/2014/main" id="{E5965DFF-9972-48C9-ABAB-CBC8502AED7F}"/>
                  </a:ext>
                </a:extLst>
              </p:cNvPr>
              <p:cNvSpPr/>
              <p:nvPr/>
            </p:nvSpPr>
            <p:spPr>
              <a:xfrm>
                <a:off x="1652224" y="3589722"/>
                <a:ext cx="8888881" cy="200570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61985" h="2451015">
                    <a:moveTo>
                      <a:pt x="10861985" y="2084821"/>
                    </a:moveTo>
                    <a:lnTo>
                      <a:pt x="10522232" y="2430680"/>
                    </a:lnTo>
                    <a:lnTo>
                      <a:pt x="251521" y="2451015"/>
                    </a:lnTo>
                    <a:lnTo>
                      <a:pt x="4778" y="2131701"/>
                    </a:lnTo>
                    <a:cubicBezTo>
                      <a:pt x="-9673" y="1092163"/>
                      <a:pt x="13480" y="881310"/>
                      <a:pt x="11188" y="0"/>
                    </a:cubicBez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39" name="梯形 38">
                <a:extLst>
                  <a:ext uri="{FF2B5EF4-FFF2-40B4-BE49-F238E27FC236}">
                    <a16:creationId xmlns:a16="http://schemas.microsoft.com/office/drawing/2014/main" id="{A93993E7-675E-4158-B172-8BC9197B6AA3}"/>
                  </a:ext>
                </a:extLst>
              </p:cNvPr>
              <p:cNvSpPr/>
              <p:nvPr/>
            </p:nvSpPr>
            <p:spPr>
              <a:xfrm flipV="1">
                <a:off x="2794595" y="5595428"/>
                <a:ext cx="852010" cy="131455"/>
              </a:xfrm>
              <a:prstGeom prst="trapezoid">
                <a:avLst>
                  <a:gd name="adj" fmla="val 834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0" name="梯形 39">
                <a:extLst>
                  <a:ext uri="{FF2B5EF4-FFF2-40B4-BE49-F238E27FC236}">
                    <a16:creationId xmlns:a16="http://schemas.microsoft.com/office/drawing/2014/main" id="{DFF14694-1359-44F0-BB46-FDD5BB739E10}"/>
                  </a:ext>
                </a:extLst>
              </p:cNvPr>
              <p:cNvSpPr/>
              <p:nvPr/>
            </p:nvSpPr>
            <p:spPr>
              <a:xfrm rot="5400000" flipV="1">
                <a:off x="1406813" y="4728152"/>
                <a:ext cx="418759" cy="63583"/>
              </a:xfrm>
              <a:prstGeom prst="trapezoid">
                <a:avLst>
                  <a:gd name="adj" fmla="val 834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1" name="梯形 4">
                <a:extLst>
                  <a:ext uri="{FF2B5EF4-FFF2-40B4-BE49-F238E27FC236}">
                    <a16:creationId xmlns:a16="http://schemas.microsoft.com/office/drawing/2014/main" id="{3DE1B173-02ED-4BB1-B274-16613B2E49A7}"/>
                  </a:ext>
                </a:extLst>
              </p:cNvPr>
              <p:cNvSpPr/>
              <p:nvPr/>
            </p:nvSpPr>
            <p:spPr>
              <a:xfrm rot="3120575" flipV="1">
                <a:off x="1544764" y="5395592"/>
                <a:ext cx="460770" cy="63583"/>
              </a:xfrm>
              <a:custGeom>
                <a:avLst/>
                <a:gdLst>
                  <a:gd name="connsiteX0" fmla="*/ 0 w 512180"/>
                  <a:gd name="connsiteY0" fmla="*/ 78953 h 78953"/>
                  <a:gd name="connsiteX1" fmla="*/ 65892 w 512180"/>
                  <a:gd name="connsiteY1" fmla="*/ 0 h 78953"/>
                  <a:gd name="connsiteX2" fmla="*/ 446288 w 512180"/>
                  <a:gd name="connsiteY2" fmla="*/ 0 h 78953"/>
                  <a:gd name="connsiteX3" fmla="*/ 512180 w 512180"/>
                  <a:gd name="connsiteY3" fmla="*/ 78953 h 78953"/>
                  <a:gd name="connsiteX4" fmla="*/ 0 w 512180"/>
                  <a:gd name="connsiteY4" fmla="*/ 78953 h 78953"/>
                  <a:gd name="connsiteX0-1" fmla="*/ 0 w 562727"/>
                  <a:gd name="connsiteY0-2" fmla="*/ 76132 h 78953"/>
                  <a:gd name="connsiteX1-3" fmla="*/ 116439 w 562727"/>
                  <a:gd name="connsiteY1-4" fmla="*/ 0 h 78953"/>
                  <a:gd name="connsiteX2-5" fmla="*/ 496835 w 562727"/>
                  <a:gd name="connsiteY2-6" fmla="*/ 0 h 78953"/>
                  <a:gd name="connsiteX3-7" fmla="*/ 562727 w 562727"/>
                  <a:gd name="connsiteY3-8" fmla="*/ 78953 h 78953"/>
                  <a:gd name="connsiteX4-9" fmla="*/ 0 w 562727"/>
                  <a:gd name="connsiteY4-10" fmla="*/ 76132 h 789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727" h="78953">
                    <a:moveTo>
                      <a:pt x="0" y="76132"/>
                    </a:moveTo>
                    <a:lnTo>
                      <a:pt x="116439" y="0"/>
                    </a:lnTo>
                    <a:lnTo>
                      <a:pt x="496835" y="0"/>
                    </a:lnTo>
                    <a:lnTo>
                      <a:pt x="562727" y="78953"/>
                    </a:lnTo>
                    <a:lnTo>
                      <a:pt x="0" y="7613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2" name="椭圆 41">
                <a:extLst>
                  <a:ext uri="{FF2B5EF4-FFF2-40B4-BE49-F238E27FC236}">
                    <a16:creationId xmlns:a16="http://schemas.microsoft.com/office/drawing/2014/main" id="{790698D1-2773-4868-A931-548B316DA034}"/>
                  </a:ext>
                </a:extLst>
              </p:cNvPr>
              <p:cNvSpPr/>
              <p:nvPr/>
            </p:nvSpPr>
            <p:spPr>
              <a:xfrm>
                <a:off x="10526268" y="5210550"/>
                <a:ext cx="105971" cy="105706"/>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3" name="任意多边形: 形状 34">
                <a:extLst>
                  <a:ext uri="{FF2B5EF4-FFF2-40B4-BE49-F238E27FC236}">
                    <a16:creationId xmlns:a16="http://schemas.microsoft.com/office/drawing/2014/main" id="{DE09F6D7-CDC4-4ED9-A5EC-E7B7BCFE786F}"/>
                  </a:ext>
                </a:extLst>
              </p:cNvPr>
              <p:cNvSpPr/>
              <p:nvPr/>
            </p:nvSpPr>
            <p:spPr>
              <a:xfrm>
                <a:off x="10443611" y="4871748"/>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4" name="任意多边形: 形状 35">
                <a:extLst>
                  <a:ext uri="{FF2B5EF4-FFF2-40B4-BE49-F238E27FC236}">
                    <a16:creationId xmlns:a16="http://schemas.microsoft.com/office/drawing/2014/main" id="{18DEEAE6-67D5-4C1F-98D0-B4EFB4A0C543}"/>
                  </a:ext>
                </a:extLst>
              </p:cNvPr>
              <p:cNvSpPr/>
              <p:nvPr/>
            </p:nvSpPr>
            <p:spPr>
              <a:xfrm>
                <a:off x="10443611" y="4695571"/>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5" name="任意多边形: 形状 36">
                <a:extLst>
                  <a:ext uri="{FF2B5EF4-FFF2-40B4-BE49-F238E27FC236}">
                    <a16:creationId xmlns:a16="http://schemas.microsoft.com/office/drawing/2014/main" id="{84B180CA-1DDF-4DFE-AA20-A04224EC8766}"/>
                  </a:ext>
                </a:extLst>
              </p:cNvPr>
              <p:cNvSpPr/>
              <p:nvPr/>
            </p:nvSpPr>
            <p:spPr>
              <a:xfrm>
                <a:off x="10443611" y="4519394"/>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sp>
            <p:nvSpPr>
              <p:cNvPr id="46" name="任意多边形: 形状 37">
                <a:extLst>
                  <a:ext uri="{FF2B5EF4-FFF2-40B4-BE49-F238E27FC236}">
                    <a16:creationId xmlns:a16="http://schemas.microsoft.com/office/drawing/2014/main" id="{E5D2063F-6313-4489-B15F-5F9F830263BB}"/>
                  </a:ext>
                </a:extLst>
              </p:cNvPr>
              <p:cNvSpPr/>
              <p:nvPr/>
            </p:nvSpPr>
            <p:spPr>
              <a:xfrm>
                <a:off x="10443611" y="4343217"/>
                <a:ext cx="203465" cy="207346"/>
              </a:xfrm>
              <a:custGeom>
                <a:avLst/>
                <a:gdLst>
                  <a:gd name="connsiteX0" fmla="*/ 10856686 w 10856686"/>
                  <a:gd name="connsiteY0" fmla="*/ 4180114 h 4789714"/>
                  <a:gd name="connsiteX1" fmla="*/ 10363200 w 10856686"/>
                  <a:gd name="connsiteY1" fmla="*/ 4775200 h 4789714"/>
                  <a:gd name="connsiteX2" fmla="*/ 261257 w 10856686"/>
                  <a:gd name="connsiteY2" fmla="*/ 4789714 h 4789714"/>
                  <a:gd name="connsiteX3" fmla="*/ 14514 w 10856686"/>
                  <a:gd name="connsiteY3" fmla="*/ 4470400 h 4789714"/>
                  <a:gd name="connsiteX4" fmla="*/ 0 w 10856686"/>
                  <a:gd name="connsiteY4" fmla="*/ 0 h 4789714"/>
                  <a:gd name="connsiteX0-1" fmla="*/ 10856686 w 10856686"/>
                  <a:gd name="connsiteY0-2" fmla="*/ 4180114 h 4789714"/>
                  <a:gd name="connsiteX1-3" fmla="*/ 10363200 w 10856686"/>
                  <a:gd name="connsiteY1-4" fmla="*/ 4775200 h 4789714"/>
                  <a:gd name="connsiteX2-5" fmla="*/ 261257 w 10856686"/>
                  <a:gd name="connsiteY2-6" fmla="*/ 4789714 h 4789714"/>
                  <a:gd name="connsiteX3-7" fmla="*/ 14514 w 10856686"/>
                  <a:gd name="connsiteY3-8" fmla="*/ 4470400 h 4789714"/>
                  <a:gd name="connsiteX4-9" fmla="*/ 749 w 10856686"/>
                  <a:gd name="connsiteY4-10" fmla="*/ 1242677 h 4789714"/>
                  <a:gd name="connsiteX5" fmla="*/ 0 w 10856686"/>
                  <a:gd name="connsiteY5" fmla="*/ 0 h 4789714"/>
                  <a:gd name="connsiteX0-11" fmla="*/ 10855937 w 10855937"/>
                  <a:gd name="connsiteY0-12" fmla="*/ 2937437 h 3547037"/>
                  <a:gd name="connsiteX1-13" fmla="*/ 10362451 w 10855937"/>
                  <a:gd name="connsiteY1-14" fmla="*/ 3532523 h 3547037"/>
                  <a:gd name="connsiteX2-15" fmla="*/ 260508 w 10855937"/>
                  <a:gd name="connsiteY2-16" fmla="*/ 3547037 h 3547037"/>
                  <a:gd name="connsiteX3-17" fmla="*/ 13765 w 10855937"/>
                  <a:gd name="connsiteY3-18" fmla="*/ 3227723 h 3547037"/>
                  <a:gd name="connsiteX4-19" fmla="*/ 0 w 10855937"/>
                  <a:gd name="connsiteY4-20" fmla="*/ 0 h 3547037"/>
                  <a:gd name="connsiteX0-21" fmla="*/ 10855937 w 10855937"/>
                  <a:gd name="connsiteY0-22" fmla="*/ 2937437 h 3547037"/>
                  <a:gd name="connsiteX1-23" fmla="*/ 10362451 w 10855937"/>
                  <a:gd name="connsiteY1-24" fmla="*/ 3532523 h 3547037"/>
                  <a:gd name="connsiteX2-25" fmla="*/ 260508 w 10855937"/>
                  <a:gd name="connsiteY2-26" fmla="*/ 3547037 h 3547037"/>
                  <a:gd name="connsiteX3-27" fmla="*/ 13765 w 10855937"/>
                  <a:gd name="connsiteY3-28" fmla="*/ 3227723 h 3547037"/>
                  <a:gd name="connsiteX4-29" fmla="*/ 0 w 10855937"/>
                  <a:gd name="connsiteY4-30" fmla="*/ 0 h 3547037"/>
                  <a:gd name="connsiteX0-31" fmla="*/ 10868873 w 10868873"/>
                  <a:gd name="connsiteY0-32" fmla="*/ 2937437 h 3547037"/>
                  <a:gd name="connsiteX1-33" fmla="*/ 10375387 w 10868873"/>
                  <a:gd name="connsiteY1-34" fmla="*/ 3532523 h 3547037"/>
                  <a:gd name="connsiteX2-35" fmla="*/ 273444 w 10868873"/>
                  <a:gd name="connsiteY2-36" fmla="*/ 3547037 h 3547037"/>
                  <a:gd name="connsiteX3-37" fmla="*/ 26701 w 10868873"/>
                  <a:gd name="connsiteY3-38" fmla="*/ 3227723 h 3547037"/>
                  <a:gd name="connsiteX4-39" fmla="*/ 5177 w 10868873"/>
                  <a:gd name="connsiteY4-40" fmla="*/ 1101841 h 3547037"/>
                  <a:gd name="connsiteX5-41" fmla="*/ 12936 w 10868873"/>
                  <a:gd name="connsiteY5-42" fmla="*/ 0 h 3547037"/>
                  <a:gd name="connsiteX0-43" fmla="*/ 10868873 w 10868873"/>
                  <a:gd name="connsiteY0-44" fmla="*/ 1835596 h 2445196"/>
                  <a:gd name="connsiteX1-45" fmla="*/ 10375387 w 10868873"/>
                  <a:gd name="connsiteY1-46" fmla="*/ 2430682 h 2445196"/>
                  <a:gd name="connsiteX2-47" fmla="*/ 273444 w 10868873"/>
                  <a:gd name="connsiteY2-48" fmla="*/ 2445196 h 2445196"/>
                  <a:gd name="connsiteX3-49" fmla="*/ 26701 w 10868873"/>
                  <a:gd name="connsiteY3-50" fmla="*/ 2125882 h 2445196"/>
                  <a:gd name="connsiteX4-51" fmla="*/ 5177 w 10868873"/>
                  <a:gd name="connsiteY4-52" fmla="*/ 0 h 2445196"/>
                  <a:gd name="connsiteX0-53" fmla="*/ 10863696 w 10863696"/>
                  <a:gd name="connsiteY0-54" fmla="*/ 1835596 h 2445196"/>
                  <a:gd name="connsiteX1-55" fmla="*/ 10370210 w 10863696"/>
                  <a:gd name="connsiteY1-56" fmla="*/ 2430682 h 2445196"/>
                  <a:gd name="connsiteX2-57" fmla="*/ 268267 w 10863696"/>
                  <a:gd name="connsiteY2-58" fmla="*/ 2445196 h 2445196"/>
                  <a:gd name="connsiteX3-59" fmla="*/ 21524 w 10863696"/>
                  <a:gd name="connsiteY3-60" fmla="*/ 2125882 h 2445196"/>
                  <a:gd name="connsiteX4-61" fmla="*/ 0 w 10863696"/>
                  <a:gd name="connsiteY4-62" fmla="*/ 0 h 2445196"/>
                  <a:gd name="connsiteX0-63" fmla="*/ 10882319 w 10882319"/>
                  <a:gd name="connsiteY0-64" fmla="*/ 1835596 h 2445196"/>
                  <a:gd name="connsiteX1-65" fmla="*/ 10388833 w 10882319"/>
                  <a:gd name="connsiteY1-66" fmla="*/ 2430682 h 2445196"/>
                  <a:gd name="connsiteX2-67" fmla="*/ 286890 w 10882319"/>
                  <a:gd name="connsiteY2-68" fmla="*/ 2445196 h 2445196"/>
                  <a:gd name="connsiteX3-69" fmla="*/ 40147 w 10882319"/>
                  <a:gd name="connsiteY3-70" fmla="*/ 2125882 h 2445196"/>
                  <a:gd name="connsiteX4-71" fmla="*/ 0 w 10882319"/>
                  <a:gd name="connsiteY4-72" fmla="*/ 0 h 2445196"/>
                  <a:gd name="connsiteX0-73" fmla="*/ 10853134 w 10853134"/>
                  <a:gd name="connsiteY0-74" fmla="*/ 1841415 h 2451015"/>
                  <a:gd name="connsiteX1-75" fmla="*/ 10359648 w 10853134"/>
                  <a:gd name="connsiteY1-76" fmla="*/ 2436501 h 2451015"/>
                  <a:gd name="connsiteX2-77" fmla="*/ 257705 w 10853134"/>
                  <a:gd name="connsiteY2-78" fmla="*/ 2451015 h 2451015"/>
                  <a:gd name="connsiteX3-79" fmla="*/ 10962 w 10853134"/>
                  <a:gd name="connsiteY3-80" fmla="*/ 2131701 h 2451015"/>
                  <a:gd name="connsiteX4-81" fmla="*/ 11553 w 10853134"/>
                  <a:gd name="connsiteY4-82" fmla="*/ 0 h 2451015"/>
                  <a:gd name="connsiteX0-83" fmla="*/ 10864860 w 10864860"/>
                  <a:gd name="connsiteY0-84" fmla="*/ 1841415 h 2451015"/>
                  <a:gd name="connsiteX1-85" fmla="*/ 10371374 w 10864860"/>
                  <a:gd name="connsiteY1-86" fmla="*/ 2436501 h 2451015"/>
                  <a:gd name="connsiteX2-87" fmla="*/ 269431 w 10864860"/>
                  <a:gd name="connsiteY2-88" fmla="*/ 2451015 h 2451015"/>
                  <a:gd name="connsiteX3-89" fmla="*/ 22688 w 10864860"/>
                  <a:gd name="connsiteY3-90" fmla="*/ 2131701 h 2451015"/>
                  <a:gd name="connsiteX4-91" fmla="*/ 0 w 10864860"/>
                  <a:gd name="connsiteY4-92" fmla="*/ 0 h 2451015"/>
                  <a:gd name="connsiteX0-93" fmla="*/ 10856761 w 10856761"/>
                  <a:gd name="connsiteY0-94" fmla="*/ 1841415 h 2451015"/>
                  <a:gd name="connsiteX1-95" fmla="*/ 10363275 w 10856761"/>
                  <a:gd name="connsiteY1-96" fmla="*/ 2436501 h 2451015"/>
                  <a:gd name="connsiteX2-97" fmla="*/ 261332 w 10856761"/>
                  <a:gd name="connsiteY2-98" fmla="*/ 2451015 h 2451015"/>
                  <a:gd name="connsiteX3-99" fmla="*/ 14589 w 10856761"/>
                  <a:gd name="connsiteY3-100" fmla="*/ 2131701 h 2451015"/>
                  <a:gd name="connsiteX4-101" fmla="*/ 3540 w 10856761"/>
                  <a:gd name="connsiteY4-102" fmla="*/ 0 h 2451015"/>
                  <a:gd name="connsiteX0-103" fmla="*/ 10858803 w 10858803"/>
                  <a:gd name="connsiteY0-104" fmla="*/ 1841415 h 2451015"/>
                  <a:gd name="connsiteX1-105" fmla="*/ 10365317 w 10858803"/>
                  <a:gd name="connsiteY1-106" fmla="*/ 2436501 h 2451015"/>
                  <a:gd name="connsiteX2-107" fmla="*/ 263374 w 10858803"/>
                  <a:gd name="connsiteY2-108" fmla="*/ 2451015 h 2451015"/>
                  <a:gd name="connsiteX3-109" fmla="*/ 16631 w 10858803"/>
                  <a:gd name="connsiteY3-110" fmla="*/ 2131701 h 2451015"/>
                  <a:gd name="connsiteX4-111" fmla="*/ 5582 w 10858803"/>
                  <a:gd name="connsiteY4-112" fmla="*/ 0 h 2451015"/>
                  <a:gd name="connsiteX0-113" fmla="*/ 10854255 w 10854255"/>
                  <a:gd name="connsiteY0-114" fmla="*/ 1841415 h 2451015"/>
                  <a:gd name="connsiteX1-115" fmla="*/ 10360769 w 10854255"/>
                  <a:gd name="connsiteY1-116" fmla="*/ 2436501 h 2451015"/>
                  <a:gd name="connsiteX2-117" fmla="*/ 258826 w 10854255"/>
                  <a:gd name="connsiteY2-118" fmla="*/ 2451015 h 2451015"/>
                  <a:gd name="connsiteX3-119" fmla="*/ 12083 w 10854255"/>
                  <a:gd name="connsiteY3-120" fmla="*/ 2131701 h 2451015"/>
                  <a:gd name="connsiteX4-121" fmla="*/ 1034 w 10854255"/>
                  <a:gd name="connsiteY4-122" fmla="*/ 0 h 2451015"/>
                  <a:gd name="connsiteX0-123" fmla="*/ 10846712 w 10846712"/>
                  <a:gd name="connsiteY0-124" fmla="*/ 1841415 h 2451015"/>
                  <a:gd name="connsiteX1-125" fmla="*/ 10353226 w 10846712"/>
                  <a:gd name="connsiteY1-126" fmla="*/ 2436501 h 2451015"/>
                  <a:gd name="connsiteX2-127" fmla="*/ 251283 w 10846712"/>
                  <a:gd name="connsiteY2-128" fmla="*/ 2451015 h 2451015"/>
                  <a:gd name="connsiteX3-129" fmla="*/ 4540 w 10846712"/>
                  <a:gd name="connsiteY3-130" fmla="*/ 2131701 h 2451015"/>
                  <a:gd name="connsiteX4-131" fmla="*/ 5130 w 10846712"/>
                  <a:gd name="connsiteY4-132" fmla="*/ 0 h 2451015"/>
                  <a:gd name="connsiteX0-133" fmla="*/ 10842172 w 10842172"/>
                  <a:gd name="connsiteY0-134" fmla="*/ 1841415 h 2451015"/>
                  <a:gd name="connsiteX1-135" fmla="*/ 10348686 w 10842172"/>
                  <a:gd name="connsiteY1-136" fmla="*/ 2436501 h 2451015"/>
                  <a:gd name="connsiteX2-137" fmla="*/ 246743 w 10842172"/>
                  <a:gd name="connsiteY2-138" fmla="*/ 2451015 h 2451015"/>
                  <a:gd name="connsiteX3-139" fmla="*/ 0 w 10842172"/>
                  <a:gd name="connsiteY3-140" fmla="*/ 2131701 h 2451015"/>
                  <a:gd name="connsiteX4-141" fmla="*/ 590 w 10842172"/>
                  <a:gd name="connsiteY4-142" fmla="*/ 0 h 2451015"/>
                  <a:gd name="connsiteX0-143" fmla="*/ 10842172 w 10842172"/>
                  <a:gd name="connsiteY0-144" fmla="*/ 1841415 h 2451015"/>
                  <a:gd name="connsiteX1-145" fmla="*/ 10348686 w 10842172"/>
                  <a:gd name="connsiteY1-146" fmla="*/ 2436501 h 2451015"/>
                  <a:gd name="connsiteX2-147" fmla="*/ 246743 w 10842172"/>
                  <a:gd name="connsiteY2-148" fmla="*/ 2451015 h 2451015"/>
                  <a:gd name="connsiteX3-149" fmla="*/ 0 w 10842172"/>
                  <a:gd name="connsiteY3-150" fmla="*/ 2131701 h 2451015"/>
                  <a:gd name="connsiteX4-151" fmla="*/ 590 w 10842172"/>
                  <a:gd name="connsiteY4-152" fmla="*/ 0 h 2451015"/>
                  <a:gd name="connsiteX0-153" fmla="*/ 10842172 w 10842172"/>
                  <a:gd name="connsiteY0-154" fmla="*/ 1841415 h 2451015"/>
                  <a:gd name="connsiteX1-155" fmla="*/ 10348686 w 10842172"/>
                  <a:gd name="connsiteY1-156" fmla="*/ 2436501 h 2451015"/>
                  <a:gd name="connsiteX2-157" fmla="*/ 246743 w 10842172"/>
                  <a:gd name="connsiteY2-158" fmla="*/ 2451015 h 2451015"/>
                  <a:gd name="connsiteX3-159" fmla="*/ 0 w 10842172"/>
                  <a:gd name="connsiteY3-160" fmla="*/ 2131701 h 2451015"/>
                  <a:gd name="connsiteX4-161" fmla="*/ 6410 w 10842172"/>
                  <a:gd name="connsiteY4-162" fmla="*/ 0 h 2451015"/>
                  <a:gd name="connsiteX0-163" fmla="*/ 10842172 w 10842172"/>
                  <a:gd name="connsiteY0-164" fmla="*/ 1841415 h 2451015"/>
                  <a:gd name="connsiteX1-165" fmla="*/ 10348686 w 10842172"/>
                  <a:gd name="connsiteY1-166" fmla="*/ 2436501 h 2451015"/>
                  <a:gd name="connsiteX2-167" fmla="*/ 246743 w 10842172"/>
                  <a:gd name="connsiteY2-168" fmla="*/ 2451015 h 2451015"/>
                  <a:gd name="connsiteX3-169" fmla="*/ 0 w 10842172"/>
                  <a:gd name="connsiteY3-170" fmla="*/ 2131701 h 2451015"/>
                  <a:gd name="connsiteX4-171" fmla="*/ 6410 w 10842172"/>
                  <a:gd name="connsiteY4-172" fmla="*/ 0 h 2451015"/>
                  <a:gd name="connsiteX0-173" fmla="*/ 10846950 w 10846950"/>
                  <a:gd name="connsiteY0-174" fmla="*/ 1841415 h 2451015"/>
                  <a:gd name="connsiteX1-175" fmla="*/ 10353464 w 10846950"/>
                  <a:gd name="connsiteY1-176" fmla="*/ 2436501 h 2451015"/>
                  <a:gd name="connsiteX2-177" fmla="*/ 251521 w 10846950"/>
                  <a:gd name="connsiteY2-178" fmla="*/ 2451015 h 2451015"/>
                  <a:gd name="connsiteX3-179" fmla="*/ 4778 w 10846950"/>
                  <a:gd name="connsiteY3-180" fmla="*/ 2131701 h 2451015"/>
                  <a:gd name="connsiteX4-181" fmla="*/ 11188 w 10846950"/>
                  <a:gd name="connsiteY4-182" fmla="*/ 0 h 2451015"/>
                  <a:gd name="connsiteX0-183" fmla="*/ 10846950 w 10846950"/>
                  <a:gd name="connsiteY0-184" fmla="*/ 1841415 h 2451015"/>
                  <a:gd name="connsiteX1-185" fmla="*/ 10568788 w 10846950"/>
                  <a:gd name="connsiteY1-186" fmla="*/ 2430680 h 2451015"/>
                  <a:gd name="connsiteX2-187" fmla="*/ 251521 w 10846950"/>
                  <a:gd name="connsiteY2-188" fmla="*/ 2451015 h 2451015"/>
                  <a:gd name="connsiteX3-189" fmla="*/ 4778 w 10846950"/>
                  <a:gd name="connsiteY3-190" fmla="*/ 2131701 h 2451015"/>
                  <a:gd name="connsiteX4-191" fmla="*/ 11188 w 10846950"/>
                  <a:gd name="connsiteY4-192" fmla="*/ 0 h 2451015"/>
                  <a:gd name="connsiteX0-193" fmla="*/ 10846950 w 10846950"/>
                  <a:gd name="connsiteY0-194" fmla="*/ 1841415 h 2451015"/>
                  <a:gd name="connsiteX1-195" fmla="*/ 10522232 w 10846950"/>
                  <a:gd name="connsiteY1-196" fmla="*/ 2430680 h 2451015"/>
                  <a:gd name="connsiteX2-197" fmla="*/ 251521 w 10846950"/>
                  <a:gd name="connsiteY2-198" fmla="*/ 2451015 h 2451015"/>
                  <a:gd name="connsiteX3-199" fmla="*/ 4778 w 10846950"/>
                  <a:gd name="connsiteY3-200" fmla="*/ 2131701 h 2451015"/>
                  <a:gd name="connsiteX4-201" fmla="*/ 11188 w 10846950"/>
                  <a:gd name="connsiteY4-202" fmla="*/ 0 h 2451015"/>
                  <a:gd name="connsiteX0-203" fmla="*/ 10846950 w 10846950"/>
                  <a:gd name="connsiteY0-204" fmla="*/ 1841415 h 2451015"/>
                  <a:gd name="connsiteX1-205" fmla="*/ 10745593 w 10846950"/>
                  <a:gd name="connsiteY1-206" fmla="*/ 2046023 h 2451015"/>
                  <a:gd name="connsiteX2-207" fmla="*/ 10522232 w 10846950"/>
                  <a:gd name="connsiteY2-208" fmla="*/ 2430680 h 2451015"/>
                  <a:gd name="connsiteX3-209" fmla="*/ 251521 w 10846950"/>
                  <a:gd name="connsiteY3-210" fmla="*/ 2451015 h 2451015"/>
                  <a:gd name="connsiteX4-211" fmla="*/ 4778 w 10846950"/>
                  <a:gd name="connsiteY4-212" fmla="*/ 2131701 h 2451015"/>
                  <a:gd name="connsiteX5-213" fmla="*/ 11188 w 10846950"/>
                  <a:gd name="connsiteY5-214" fmla="*/ 0 h 2451015"/>
                  <a:gd name="connsiteX0-215" fmla="*/ 10745593 w 10745593"/>
                  <a:gd name="connsiteY0-216" fmla="*/ 2046023 h 2451015"/>
                  <a:gd name="connsiteX1-217" fmla="*/ 10522232 w 10745593"/>
                  <a:gd name="connsiteY1-218" fmla="*/ 2430680 h 2451015"/>
                  <a:gd name="connsiteX2-219" fmla="*/ 251521 w 10745593"/>
                  <a:gd name="connsiteY2-220" fmla="*/ 2451015 h 2451015"/>
                  <a:gd name="connsiteX3-221" fmla="*/ 4778 w 10745593"/>
                  <a:gd name="connsiteY3-222" fmla="*/ 2131701 h 2451015"/>
                  <a:gd name="connsiteX4-223" fmla="*/ 11188 w 10745593"/>
                  <a:gd name="connsiteY4-224" fmla="*/ 0 h 2451015"/>
                  <a:gd name="connsiteX0-225" fmla="*/ 10830947 w 10830947"/>
                  <a:gd name="connsiteY0-226" fmla="*/ 2046023 h 2451015"/>
                  <a:gd name="connsiteX1-227" fmla="*/ 10522232 w 10830947"/>
                  <a:gd name="connsiteY1-228" fmla="*/ 2430680 h 2451015"/>
                  <a:gd name="connsiteX2-229" fmla="*/ 251521 w 10830947"/>
                  <a:gd name="connsiteY2-230" fmla="*/ 2451015 h 2451015"/>
                  <a:gd name="connsiteX3-231" fmla="*/ 4778 w 10830947"/>
                  <a:gd name="connsiteY3-232" fmla="*/ 2131701 h 2451015"/>
                  <a:gd name="connsiteX4-233" fmla="*/ 11188 w 10830947"/>
                  <a:gd name="connsiteY4-234" fmla="*/ 0 h 2451015"/>
                  <a:gd name="connsiteX0-235" fmla="*/ 10877504 w 10877504"/>
                  <a:gd name="connsiteY0-236" fmla="*/ 2046023 h 2451015"/>
                  <a:gd name="connsiteX1-237" fmla="*/ 10522232 w 10877504"/>
                  <a:gd name="connsiteY1-238" fmla="*/ 2430680 h 2451015"/>
                  <a:gd name="connsiteX2-239" fmla="*/ 251521 w 10877504"/>
                  <a:gd name="connsiteY2-240" fmla="*/ 2451015 h 2451015"/>
                  <a:gd name="connsiteX3-241" fmla="*/ 4778 w 10877504"/>
                  <a:gd name="connsiteY3-242" fmla="*/ 2131701 h 2451015"/>
                  <a:gd name="connsiteX4-243" fmla="*/ 11188 w 10877504"/>
                  <a:gd name="connsiteY4-244" fmla="*/ 0 h 2451015"/>
                  <a:gd name="connsiteX0-245" fmla="*/ 10861985 w 10861985"/>
                  <a:gd name="connsiteY0-246" fmla="*/ 2084821 h 2451015"/>
                  <a:gd name="connsiteX1-247" fmla="*/ 10522232 w 10861985"/>
                  <a:gd name="connsiteY1-248" fmla="*/ 2430680 h 2451015"/>
                  <a:gd name="connsiteX2-249" fmla="*/ 251521 w 10861985"/>
                  <a:gd name="connsiteY2-250" fmla="*/ 2451015 h 2451015"/>
                  <a:gd name="connsiteX3-251" fmla="*/ 4778 w 10861985"/>
                  <a:gd name="connsiteY3-252" fmla="*/ 2131701 h 2451015"/>
                  <a:gd name="connsiteX4-253" fmla="*/ 11188 w 10861985"/>
                  <a:gd name="connsiteY4-254" fmla="*/ 0 h 2451015"/>
                  <a:gd name="connsiteX0-255" fmla="*/ 10857207 w 10857207"/>
                  <a:gd name="connsiteY0-256" fmla="*/ 0 h 366194"/>
                  <a:gd name="connsiteX1-257" fmla="*/ 10517454 w 10857207"/>
                  <a:gd name="connsiteY1-258" fmla="*/ 345859 h 366194"/>
                  <a:gd name="connsiteX2-259" fmla="*/ 246743 w 10857207"/>
                  <a:gd name="connsiteY2-260" fmla="*/ 366194 h 366194"/>
                  <a:gd name="connsiteX3-261" fmla="*/ 0 w 10857207"/>
                  <a:gd name="connsiteY3-262" fmla="*/ 46880 h 366194"/>
                  <a:gd name="connsiteX0-263" fmla="*/ 10610464 w 10610464"/>
                  <a:gd name="connsiteY0-264" fmla="*/ 0 h 366194"/>
                  <a:gd name="connsiteX1-265" fmla="*/ 10270711 w 10610464"/>
                  <a:gd name="connsiteY1-266" fmla="*/ 345859 h 366194"/>
                  <a:gd name="connsiteX2-267" fmla="*/ 0 w 10610464"/>
                  <a:gd name="connsiteY2-268" fmla="*/ 366194 h 366194"/>
                  <a:gd name="connsiteX0-269" fmla="*/ 339753 w 339753"/>
                  <a:gd name="connsiteY0-270" fmla="*/ 0 h 345859"/>
                  <a:gd name="connsiteX1-271" fmla="*/ 0 w 339753"/>
                  <a:gd name="connsiteY1-272" fmla="*/ 345859 h 345859"/>
                </a:gdLst>
                <a:ahLst/>
                <a:cxnLst>
                  <a:cxn ang="0">
                    <a:pos x="connsiteX0-1" y="connsiteY0-2"/>
                  </a:cxn>
                  <a:cxn ang="0">
                    <a:pos x="connsiteX1-3" y="connsiteY1-4"/>
                  </a:cxn>
                </a:cxnLst>
                <a:rect l="l" t="t" r="r" b="b"/>
                <a:pathLst>
                  <a:path w="339753" h="345859">
                    <a:moveTo>
                      <a:pt x="339753" y="0"/>
                    </a:moveTo>
                    <a:lnTo>
                      <a:pt x="0" y="345859"/>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zh-CN" altLang="en-US" sz="2400">
                  <a:solidFill>
                    <a:schemeClr val="tx1"/>
                  </a:solidFill>
                  <a:cs typeface="+mn-ea"/>
                  <a:sym typeface="+mn-lt"/>
                </a:endParaRPr>
              </a:p>
            </p:txBody>
          </p:sp>
        </p:gr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868EE9C9-409B-4C07-9E6A-42DAB68D9896}"/>
              </a:ext>
            </a:extLst>
          </p:cNvPr>
          <p:cNvSpPr txBox="1">
            <a:spLocks/>
          </p:cNvSpPr>
          <p:nvPr/>
        </p:nvSpPr>
        <p:spPr>
          <a:xfrm>
            <a:off x="140198" y="163456"/>
            <a:ext cx="9813925"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SMD Plus </a:t>
            </a: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vi-VN" sz="3200" b="1" dirty="0">
                <a:solidFill>
                  <a:schemeClr val="accent5">
                    <a:lumMod val="50000"/>
                  </a:schemeClr>
                </a:solidFill>
                <a:latin typeface="Segoe UI" panose="020B0502040204020203" pitchFamily="34" charset="0"/>
                <a:cs typeface="Segoe UI" panose="020B0502040204020203" pitchFamily="34" charset="0"/>
              </a:rPr>
              <a:t>Hình ảnh báo động </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27" name="文本框 26">
            <a:extLst>
              <a:ext uri="{FF2B5EF4-FFF2-40B4-BE49-F238E27FC236}">
                <a16:creationId xmlns:a16="http://schemas.microsoft.com/office/drawing/2014/main" id="{D33F49D6-8ABB-4210-9218-22DCFD75A40F}"/>
              </a:ext>
            </a:extLst>
          </p:cNvPr>
          <p:cNvSpPr txBox="1"/>
          <p:nvPr/>
        </p:nvSpPr>
        <p:spPr>
          <a:xfrm>
            <a:off x="573088" y="5004638"/>
            <a:ext cx="4737100" cy="877163"/>
          </a:xfrm>
          <a:prstGeom prst="rect">
            <a:avLst/>
          </a:prstGeom>
          <a:noFill/>
        </p:spPr>
        <p:txBody>
          <a:bodyPr>
            <a:spAutoFit/>
          </a:bodyPr>
          <a:lstStyle/>
          <a:p>
            <a:pPr algn="ctr">
              <a:lnSpc>
                <a:spcPct val="150000"/>
              </a:lnSpc>
              <a:defRPr/>
            </a:pPr>
            <a:r>
              <a:rPr lang="en-US" dirty="0" err="1" smtClean="0">
                <a:latin typeface="Segoe UI Semibold" panose="020B0702040204020203" pitchFamily="34" charset="0"/>
                <a:cs typeface="Segoe UI Semibold" panose="020B0702040204020203" pitchFamily="34" charset="0"/>
              </a:rPr>
              <a:t>Khung</a:t>
            </a:r>
            <a:r>
              <a:rPr lang="en-US" dirty="0" smtClean="0">
                <a:latin typeface="Segoe UI Semibold" panose="020B0702040204020203" pitchFamily="34" charset="0"/>
                <a:cs typeface="Segoe UI Semibold" panose="020B0702040204020203" pitchFamily="34" charset="0"/>
              </a:rPr>
              <a:t> </a:t>
            </a:r>
            <a:r>
              <a:rPr lang="vi-VN" dirty="0" smtClean="0">
                <a:latin typeface="Segoe UI Semibold" panose="020B0702040204020203" pitchFamily="34" charset="0"/>
                <a:cs typeface="Segoe UI Semibold" panose="020B0702040204020203" pitchFamily="34" charset="0"/>
              </a:rPr>
              <a:t>theo </a:t>
            </a:r>
            <a:r>
              <a:rPr lang="vi-VN" dirty="0">
                <a:latin typeface="Segoe UI Semibold" panose="020B0702040204020203" pitchFamily="34" charset="0"/>
                <a:cs typeface="Segoe UI Semibold" panose="020B0702040204020203" pitchFamily="34" charset="0"/>
              </a:rPr>
              <a:t>dõi thời gian thực của mục tiêu </a:t>
            </a:r>
            <a:r>
              <a:rPr lang="vi-VN" sz="1600" dirty="0">
                <a:latin typeface="Segoe UI" panose="020B0502040204020203" pitchFamily="34" charset="0"/>
                <a:cs typeface="Segoe UI" panose="020B0502040204020203" pitchFamily="34" charset="0"/>
              </a:rPr>
              <a:t>Cho phép người dùng xem </a:t>
            </a:r>
            <a:r>
              <a:rPr lang="vi-VN" sz="1600">
                <a:latin typeface="Segoe UI" panose="020B0502040204020203" pitchFamily="34" charset="0"/>
                <a:cs typeface="Segoe UI" panose="020B0502040204020203" pitchFamily="34" charset="0"/>
              </a:rPr>
              <a:t>báo </a:t>
            </a:r>
            <a:r>
              <a:rPr lang="en-US" sz="1600" smtClean="0">
                <a:latin typeface="Segoe UI" panose="020B0502040204020203" pitchFamily="34" charset="0"/>
                <a:cs typeface="Segoe UI" panose="020B0502040204020203" pitchFamily="34" charset="0"/>
              </a:rPr>
              <a:t>động</a:t>
            </a:r>
            <a:r>
              <a:rPr lang="vi-VN" sz="1600" smtClean="0">
                <a:latin typeface="Segoe UI" panose="020B0502040204020203" pitchFamily="34" charset="0"/>
                <a:cs typeface="Segoe UI" panose="020B0502040204020203" pitchFamily="34" charset="0"/>
              </a:rPr>
              <a:t> </a:t>
            </a:r>
            <a:r>
              <a:rPr lang="vi-VN" sz="1600" dirty="0">
                <a:latin typeface="Segoe UI" panose="020B0502040204020203" pitchFamily="34" charset="0"/>
                <a:cs typeface="Segoe UI" panose="020B0502040204020203" pitchFamily="34" charset="0"/>
              </a:rPr>
              <a:t>rõ ràng hơn </a:t>
            </a:r>
            <a:endParaRPr lang="zh-CN" altLang="en-US" sz="1400" dirty="0">
              <a:latin typeface="Segoe UI" panose="020B0502040204020203" pitchFamily="34" charset="0"/>
              <a:ea typeface="微软雅黑" panose="020B0503020204020204" pitchFamily="34" charset="-122"/>
              <a:cs typeface="Segoe UI" panose="020B0502040204020203" pitchFamily="34" charset="0"/>
            </a:endParaRPr>
          </a:p>
        </p:txBody>
      </p:sp>
      <p:pic>
        <p:nvPicPr>
          <p:cNvPr id="100356" name="图片 27">
            <a:extLst>
              <a:ext uri="{FF2B5EF4-FFF2-40B4-BE49-F238E27FC236}">
                <a16:creationId xmlns:a16="http://schemas.microsoft.com/office/drawing/2014/main" id="{832D30F0-8DA1-43E3-B878-CCE71449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1463675"/>
            <a:ext cx="454977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a:extLst>
              <a:ext uri="{FF2B5EF4-FFF2-40B4-BE49-F238E27FC236}">
                <a16:creationId xmlns:a16="http://schemas.microsoft.com/office/drawing/2014/main" id="{513912BB-631B-4395-9FAE-4CA26A736FDD}"/>
              </a:ext>
            </a:extLst>
          </p:cNvPr>
          <p:cNvPicPr>
            <a:picLocks noChangeAspect="1"/>
          </p:cNvPicPr>
          <p:nvPr/>
        </p:nvPicPr>
        <p:blipFill rotWithShape="1">
          <a:blip r:embed="rId4" cstate="print"/>
          <a:srcRect/>
          <a:stretch/>
        </p:blipFill>
        <p:spPr>
          <a:xfrm>
            <a:off x="7213446" y="1882661"/>
            <a:ext cx="1583421" cy="2181339"/>
          </a:xfrm>
          <a:prstGeom prst="roundRect">
            <a:avLst>
              <a:gd name="adj" fmla="val 1695"/>
            </a:avLst>
          </a:prstGeom>
          <a:ln>
            <a:noFill/>
          </a:ln>
          <a:effectLst>
            <a:outerShdw blurRad="292100" dist="139700" dir="2700000" algn="tl" rotWithShape="0">
              <a:srgbClr val="333333">
                <a:alpha val="65000"/>
              </a:srgbClr>
            </a:outerShdw>
          </a:effectLst>
        </p:spPr>
      </p:pic>
      <p:sp>
        <p:nvSpPr>
          <p:cNvPr id="30" name="文本框 29">
            <a:extLst>
              <a:ext uri="{FF2B5EF4-FFF2-40B4-BE49-F238E27FC236}">
                <a16:creationId xmlns:a16="http://schemas.microsoft.com/office/drawing/2014/main" id="{F1C88F06-604C-4252-A9C9-90051F32590E}"/>
              </a:ext>
            </a:extLst>
          </p:cNvPr>
          <p:cNvSpPr txBox="1"/>
          <p:nvPr/>
        </p:nvSpPr>
        <p:spPr>
          <a:xfrm>
            <a:off x="6218238" y="5004638"/>
            <a:ext cx="5095384" cy="1338828"/>
          </a:xfrm>
          <a:prstGeom prst="rect">
            <a:avLst/>
          </a:prstGeom>
          <a:noFill/>
        </p:spPr>
        <p:txBody>
          <a:bodyPr wrap="square">
            <a:spAutoFit/>
          </a:bodyPr>
          <a:lstStyle/>
          <a:p>
            <a:pPr algn="ctr">
              <a:lnSpc>
                <a:spcPct val="150000"/>
              </a:lnSpc>
              <a:defRPr/>
            </a:pPr>
            <a:r>
              <a:rPr lang="vi-VN" b="1" dirty="0">
                <a:latin typeface="Segoe UI Semibold" panose="020B0702040204020203" pitchFamily="34" charset="0"/>
                <a:cs typeface="Segoe UI Semibold" panose="020B0702040204020203" pitchFamily="34" charset="0"/>
              </a:rPr>
              <a:t>Cảnh báo thời gian thực qua DMSS </a:t>
            </a:r>
            <a:r>
              <a:rPr lang="vi-VN" b="1">
                <a:latin typeface="Segoe UI Semibold" panose="020B0702040204020203" pitchFamily="34" charset="0"/>
                <a:cs typeface="Segoe UI Semibold" panose="020B0702040204020203" pitchFamily="34" charset="0"/>
              </a:rPr>
              <a:t>&amp; </a:t>
            </a:r>
            <a:r>
              <a:rPr lang="vi-VN" b="1" smtClean="0">
                <a:latin typeface="Segoe UI Semibold" panose="020B0702040204020203" pitchFamily="34" charset="0"/>
                <a:cs typeface="Segoe UI Semibold" panose="020B0702040204020203" pitchFamily="34" charset="0"/>
              </a:rPr>
              <a:t>DSS</a:t>
            </a:r>
            <a:endParaRPr lang="en-US" b="1" smtClean="0">
              <a:latin typeface="Segoe UI Semibold" panose="020B0702040204020203" pitchFamily="34" charset="0"/>
              <a:cs typeface="Segoe UI Semibold" panose="020B0702040204020203" pitchFamily="34" charset="0"/>
            </a:endParaRPr>
          </a:p>
          <a:p>
            <a:pPr algn="ctr">
              <a:lnSpc>
                <a:spcPct val="150000"/>
              </a:lnSpc>
              <a:defRPr/>
            </a:pPr>
            <a:r>
              <a:rPr lang="vi-VN"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Kịp thời nhắc nhở người dùng với các kiểu báo động cụ thể, giảm nguy cơ mất mát </a:t>
            </a:r>
            <a:r>
              <a:rPr lang="vi-VN">
                <a:latin typeface="Segoe UI" panose="020B0502040204020203" pitchFamily="34" charset="0"/>
                <a:cs typeface="Segoe UI" panose="020B0502040204020203" pitchFamily="34" charset="0"/>
              </a:rPr>
              <a:t>tài </a:t>
            </a:r>
            <a:r>
              <a:rPr lang="vi-VN" smtClean="0">
                <a:latin typeface="Segoe UI" panose="020B0502040204020203" pitchFamily="34" charset="0"/>
                <a:cs typeface="Segoe UI" panose="020B0502040204020203" pitchFamily="34" charset="0"/>
              </a:rPr>
              <a:t>sản</a:t>
            </a:r>
            <a:r>
              <a:rPr lang="en-US" smtClean="0">
                <a:latin typeface="Segoe UI" panose="020B0502040204020203" pitchFamily="34" charset="0"/>
                <a:cs typeface="Segoe UI" panose="020B0502040204020203" pitchFamily="34" charset="0"/>
              </a:rPr>
              <a:t>.</a:t>
            </a:r>
            <a:r>
              <a:rPr lang="vi-VN" smtClean="0">
                <a:latin typeface="Segoe UI" panose="020B0502040204020203" pitchFamily="34" charset="0"/>
                <a:cs typeface="Segoe UI" panose="020B0502040204020203" pitchFamily="34" charset="0"/>
              </a:rPr>
              <a:t> </a:t>
            </a:r>
            <a:endParaRPr lang="en-US" altLang="zh-CN"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31" name="直接连接符 30">
            <a:extLst>
              <a:ext uri="{FF2B5EF4-FFF2-40B4-BE49-F238E27FC236}">
                <a16:creationId xmlns:a16="http://schemas.microsoft.com/office/drawing/2014/main" id="{3D766E05-02A8-4199-AD7B-57DCADFC2974}"/>
              </a:ext>
            </a:extLst>
          </p:cNvPr>
          <p:cNvCxnSpPr>
            <a:cxnSpLocks/>
          </p:cNvCxnSpPr>
          <p:nvPr/>
        </p:nvCxnSpPr>
        <p:spPr bwMode="auto">
          <a:xfrm flipH="1">
            <a:off x="7034213" y="2139950"/>
            <a:ext cx="2052637" cy="1090613"/>
          </a:xfrm>
          <a:prstGeom prst="line">
            <a:avLst/>
          </a:prstGeom>
          <a:ln w="12700">
            <a:solidFill>
              <a:srgbClr val="2F559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76FB157B-76EA-4D89-AA88-A0733FB41365}"/>
              </a:ext>
            </a:extLst>
          </p:cNvPr>
          <p:cNvCxnSpPr>
            <a:cxnSpLocks/>
            <a:endCxn id="100365" idx="3"/>
          </p:cNvCxnSpPr>
          <p:nvPr/>
        </p:nvCxnSpPr>
        <p:spPr bwMode="auto">
          <a:xfrm flipH="1">
            <a:off x="7034213" y="3246438"/>
            <a:ext cx="2232025" cy="234950"/>
          </a:xfrm>
          <a:prstGeom prst="line">
            <a:avLst/>
          </a:prstGeom>
          <a:ln w="12700">
            <a:solidFill>
              <a:srgbClr val="2F559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5F8E832B-FC60-460E-975E-A5146B0EA7D1}"/>
              </a:ext>
            </a:extLst>
          </p:cNvPr>
          <p:cNvSpPr/>
          <p:nvPr/>
        </p:nvSpPr>
        <p:spPr>
          <a:xfrm>
            <a:off x="6465888" y="3235325"/>
            <a:ext cx="568325" cy="161925"/>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Segoe UI" panose="020B0502040204020203" pitchFamily="34" charset="0"/>
              <a:cs typeface="Segoe UI" panose="020B0502040204020203" pitchFamily="34" charset="0"/>
            </a:endParaRPr>
          </a:p>
        </p:txBody>
      </p:sp>
      <p:pic>
        <p:nvPicPr>
          <p:cNvPr id="34" name="图片 33">
            <a:extLst>
              <a:ext uri="{FF2B5EF4-FFF2-40B4-BE49-F238E27FC236}">
                <a16:creationId xmlns:a16="http://schemas.microsoft.com/office/drawing/2014/main" id="{71D7A304-4A13-4297-9C81-2C723C255802}"/>
              </a:ext>
            </a:extLst>
          </p:cNvPr>
          <p:cNvPicPr>
            <a:picLocks noChangeAspect="1"/>
          </p:cNvPicPr>
          <p:nvPr/>
        </p:nvPicPr>
        <p:blipFill>
          <a:blip r:embed="rId5" cstate="print"/>
          <a:stretch>
            <a:fillRect/>
          </a:stretch>
        </p:blipFill>
        <p:spPr>
          <a:xfrm>
            <a:off x="7221912" y="3469677"/>
            <a:ext cx="533555" cy="594324"/>
          </a:xfrm>
          <a:prstGeom prst="roundRect">
            <a:avLst/>
          </a:prstGeom>
        </p:spPr>
      </p:pic>
      <p:grpSp>
        <p:nvGrpSpPr>
          <p:cNvPr id="100363" name="组合 34">
            <a:extLst>
              <a:ext uri="{FF2B5EF4-FFF2-40B4-BE49-F238E27FC236}">
                <a16:creationId xmlns:a16="http://schemas.microsoft.com/office/drawing/2014/main" id="{E082AD0E-8C78-4B1F-9FA2-6E61E0AED613}"/>
              </a:ext>
            </a:extLst>
          </p:cNvPr>
          <p:cNvGrpSpPr>
            <a:grpSpLocks/>
          </p:cNvGrpSpPr>
          <p:nvPr/>
        </p:nvGrpSpPr>
        <p:grpSpPr bwMode="auto">
          <a:xfrm>
            <a:off x="917575" y="1727200"/>
            <a:ext cx="3919538" cy="3016250"/>
            <a:chOff x="964138" y="1291080"/>
            <a:chExt cx="2603459" cy="2002661"/>
          </a:xfrm>
        </p:grpSpPr>
        <p:pic>
          <p:nvPicPr>
            <p:cNvPr id="100367" name="图片 35">
              <a:extLst>
                <a:ext uri="{FF2B5EF4-FFF2-40B4-BE49-F238E27FC236}">
                  <a16:creationId xmlns:a16="http://schemas.microsoft.com/office/drawing/2014/main" id="{2A391FB8-76A6-4AD8-9CA0-6281C714C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138" y="1291080"/>
              <a:ext cx="2603459" cy="200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58">
              <a:extLst>
                <a:ext uri="{FF2B5EF4-FFF2-40B4-BE49-F238E27FC236}">
                  <a16:creationId xmlns:a16="http://schemas.microsoft.com/office/drawing/2014/main" id="{FDBCA932-6AD4-4CD1-9C2B-86822DF295F1}"/>
                </a:ext>
              </a:extLst>
            </p:cNvPr>
            <p:cNvPicPr>
              <a:picLocks noChangeAspect="1"/>
            </p:cNvPicPr>
            <p:nvPr/>
          </p:nvPicPr>
          <p:blipFill rotWithShape="1">
            <a:blip r:embed="rId7"/>
            <a:srcRect/>
            <a:stretch/>
          </p:blipFill>
          <p:spPr>
            <a:xfrm>
              <a:off x="1035841" y="1379619"/>
              <a:ext cx="2460053" cy="1407133"/>
            </a:xfrm>
            <a:prstGeom prst="rect">
              <a:avLst/>
            </a:prstGeom>
            <a:ln>
              <a:noFill/>
            </a:ln>
            <a:effectLst>
              <a:outerShdw blurRad="292100" dist="139700" dir="2700000" algn="tl" rotWithShape="0">
                <a:srgbClr val="333333">
                  <a:alpha val="65000"/>
                </a:srgbClr>
              </a:outerShdw>
            </a:effectLst>
          </p:spPr>
        </p:pic>
        <p:pic>
          <p:nvPicPr>
            <p:cNvPr id="56" name="图片 55">
              <a:extLst>
                <a:ext uri="{FF2B5EF4-FFF2-40B4-BE49-F238E27FC236}">
                  <a16:creationId xmlns:a16="http://schemas.microsoft.com/office/drawing/2014/main" id="{4A6CC870-F734-45C3-914C-0B347CEAB420}"/>
                </a:ext>
              </a:extLst>
            </p:cNvPr>
            <p:cNvPicPr>
              <a:picLocks noChangeAspect="1"/>
            </p:cNvPicPr>
            <p:nvPr/>
          </p:nvPicPr>
          <p:blipFill>
            <a:blip r:embed="rId8" cstate="print"/>
            <a:stretch>
              <a:fillRect/>
            </a:stretch>
          </p:blipFill>
          <p:spPr>
            <a:xfrm>
              <a:off x="1325126" y="2213853"/>
              <a:ext cx="515952" cy="574716"/>
            </a:xfrm>
            <a:prstGeom prst="roundRect">
              <a:avLst/>
            </a:prstGeom>
          </p:spPr>
        </p:pic>
        <p:sp>
          <p:nvSpPr>
            <p:cNvPr id="57" name="矩形 56">
              <a:extLst>
                <a:ext uri="{FF2B5EF4-FFF2-40B4-BE49-F238E27FC236}">
                  <a16:creationId xmlns:a16="http://schemas.microsoft.com/office/drawing/2014/main" id="{17D27369-6322-4D79-B360-F00715B813E7}"/>
                </a:ext>
              </a:extLst>
            </p:cNvPr>
            <p:cNvSpPr/>
            <p:nvPr/>
          </p:nvSpPr>
          <p:spPr>
            <a:xfrm>
              <a:off x="1297347" y="2193331"/>
              <a:ext cx="571517" cy="577610"/>
            </a:xfrm>
            <a:prstGeom prst="rect">
              <a:avLst/>
            </a:prstGeom>
            <a:noFill/>
            <a:ln w="19050">
              <a:solidFill>
                <a:srgbClr val="00B050"/>
              </a:solidFill>
            </a:ln>
          </p:spPr>
          <p:txBody>
            <a:bodyPr anchor="ctr"/>
            <a:lstStyle/>
            <a:p>
              <a:pPr algn="ctr">
                <a:defRPr/>
              </a:pPr>
              <a:endParaRPr lang="zh-CN" altLang="en-US" sz="22133" dirty="0">
                <a:latin typeface="站酷高端黑" panose="02010600030101010101" pitchFamily="2" charset="-122"/>
                <a:ea typeface="站酷高端黑" panose="02010600030101010101" pitchFamily="2" charset="-122"/>
                <a:cs typeface="+mn-ea"/>
                <a:sym typeface="+mn-lt"/>
              </a:endParaRPr>
            </a:p>
          </p:txBody>
        </p:sp>
      </p:grpSp>
      <p:pic>
        <p:nvPicPr>
          <p:cNvPr id="100364" name="图片 59">
            <a:extLst>
              <a:ext uri="{FF2B5EF4-FFF2-40B4-BE49-F238E27FC236}">
                <a16:creationId xmlns:a16="http://schemas.microsoft.com/office/drawing/2014/main" id="{5B021DC1-2D79-427F-B8AD-32FB0189F0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213" y="3675063"/>
            <a:ext cx="2571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图片 60">
            <a:extLst>
              <a:ext uri="{FF2B5EF4-FFF2-40B4-BE49-F238E27FC236}">
                <a16:creationId xmlns:a16="http://schemas.microsoft.com/office/drawing/2014/main" id="{7CFEB663-C9EE-4FBF-8465-2F53D2769A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888" y="2941638"/>
            <a:ext cx="568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61">
            <a:extLst>
              <a:ext uri="{FF2B5EF4-FFF2-40B4-BE49-F238E27FC236}">
                <a16:creationId xmlns:a16="http://schemas.microsoft.com/office/drawing/2014/main" id="{7B638164-BE1C-413F-B31D-C1D17018FC52}"/>
              </a:ext>
            </a:extLst>
          </p:cNvPr>
          <p:cNvPicPr>
            <a:picLocks noChangeAspect="1"/>
          </p:cNvPicPr>
          <p:nvPr/>
        </p:nvPicPr>
        <p:blipFill rotWithShape="1">
          <a:blip r:embed="rId11"/>
          <a:srcRect l="7858" t="8726" r="5305" b="7740"/>
          <a:stretch/>
        </p:blipFill>
        <p:spPr>
          <a:xfrm>
            <a:off x="9086692" y="2087617"/>
            <a:ext cx="2721504" cy="1147552"/>
          </a:xfrm>
          <a:prstGeom prst="round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3" name="组合 16">
            <a:extLst>
              <a:ext uri="{FF2B5EF4-FFF2-40B4-BE49-F238E27FC236}">
                <a16:creationId xmlns:a16="http://schemas.microsoft.com/office/drawing/2014/main" id="{9150A5D2-E7A2-4C38-BB96-A9FF2AC9D715}"/>
              </a:ext>
            </a:extLst>
          </p:cNvPr>
          <p:cNvGrpSpPr>
            <a:grpSpLocks/>
          </p:cNvGrpSpPr>
          <p:nvPr/>
        </p:nvGrpSpPr>
        <p:grpSpPr bwMode="auto">
          <a:xfrm>
            <a:off x="1246188" y="2844800"/>
            <a:ext cx="4232275" cy="3403600"/>
            <a:chOff x="1106097" y="2724590"/>
            <a:chExt cx="4283105" cy="3443609"/>
          </a:xfrm>
        </p:grpSpPr>
        <p:grpSp>
          <p:nvGrpSpPr>
            <p:cNvPr id="102648" name="组合 17">
              <a:extLst>
                <a:ext uri="{FF2B5EF4-FFF2-40B4-BE49-F238E27FC236}">
                  <a16:creationId xmlns:a16="http://schemas.microsoft.com/office/drawing/2014/main" id="{8B2783F3-A7A5-4B40-8449-67CC8194D2E8}"/>
                </a:ext>
              </a:extLst>
            </p:cNvPr>
            <p:cNvGrpSpPr>
              <a:grpSpLocks/>
            </p:cNvGrpSpPr>
            <p:nvPr/>
          </p:nvGrpSpPr>
          <p:grpSpPr bwMode="auto">
            <a:xfrm>
              <a:off x="1106097" y="2724590"/>
              <a:ext cx="4283105" cy="3443609"/>
              <a:chOff x="1186307" y="2928699"/>
              <a:chExt cx="4283105" cy="3443609"/>
            </a:xfrm>
          </p:grpSpPr>
          <p:sp>
            <p:nvSpPr>
              <p:cNvPr id="113" name="平行四边形 112">
                <a:extLst>
                  <a:ext uri="{FF2B5EF4-FFF2-40B4-BE49-F238E27FC236}">
                    <a16:creationId xmlns:a16="http://schemas.microsoft.com/office/drawing/2014/main" id="{C87AEEFE-047C-4C61-9E98-BB516C60EDE0}"/>
                  </a:ext>
                </a:extLst>
              </p:cNvPr>
              <p:cNvSpPr/>
              <p:nvPr/>
            </p:nvSpPr>
            <p:spPr>
              <a:xfrm rot="19769288" flipH="1">
                <a:off x="1186307" y="3580800"/>
                <a:ext cx="4283105" cy="2791508"/>
              </a:xfrm>
              <a:prstGeom prst="parallelogram">
                <a:avLst>
                  <a:gd name="adj" fmla="val 59370"/>
                </a:avLst>
              </a:pr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pic>
            <p:nvPicPr>
              <p:cNvPr id="102725" name="图片 94">
                <a:extLst>
                  <a:ext uri="{FF2B5EF4-FFF2-40B4-BE49-F238E27FC236}">
                    <a16:creationId xmlns:a16="http://schemas.microsoft.com/office/drawing/2014/main" id="{0B20B833-D19D-4B4D-9E89-217D6BA92B93}"/>
                  </a:ext>
                </a:extLst>
              </p:cNvPr>
              <p:cNvPicPr>
                <a:picLocks noChangeAspect="1"/>
              </p:cNvPicPr>
              <p:nvPr/>
            </p:nvPicPr>
            <p:blipFill>
              <a:blip r:embed="rId10">
                <a:extLst>
                  <a:ext uri="{28A0092B-C50C-407E-A947-70E740481C1C}">
                    <a14:useLocalDpi xmlns:a14="http://schemas.microsoft.com/office/drawing/2010/main" val="0"/>
                  </a:ext>
                </a:extLst>
              </a:blip>
              <a:srcRect l="12761" t="11134" r="12029" b="16893"/>
              <a:stretch>
                <a:fillRect/>
              </a:stretch>
            </p:blipFill>
            <p:spPr bwMode="auto">
              <a:xfrm>
                <a:off x="2220551" y="2928699"/>
                <a:ext cx="2088425" cy="19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649" name="85e7a272-4c2d-44b7-9968-68cf72c7038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5A0B5CD1-7A10-4267-9280-71B29AE588F8}"/>
                </a:ext>
              </a:extLst>
            </p:cNvPr>
            <p:cNvGrpSpPr>
              <a:grpSpLocks noChangeAspect="1"/>
            </p:cNvGrpSpPr>
            <p:nvPr>
              <p:custDataLst>
                <p:tags r:id="rId6"/>
              </p:custDataLst>
            </p:nvPr>
          </p:nvGrpSpPr>
          <p:grpSpPr bwMode="auto">
            <a:xfrm rot="-209910">
              <a:off x="2029717" y="4604733"/>
              <a:ext cx="698014" cy="476611"/>
              <a:chOff x="9755980" y="29741019"/>
              <a:chExt cx="2982913" cy="2036763"/>
            </a:xfrm>
          </p:grpSpPr>
          <p:sp>
            <p:nvSpPr>
              <p:cNvPr id="102686" name="islíḋé">
                <a:extLst>
                  <a:ext uri="{FF2B5EF4-FFF2-40B4-BE49-F238E27FC236}">
                    <a16:creationId xmlns:a16="http://schemas.microsoft.com/office/drawing/2014/main" id="{E5E21E9B-716E-41EE-BB22-89E59CE5BCBF}"/>
                  </a:ext>
                </a:extLst>
              </p:cNvPr>
              <p:cNvSpPr>
                <a:spLocks/>
              </p:cNvSpPr>
              <p:nvPr/>
            </p:nvSpPr>
            <p:spPr bwMode="auto">
              <a:xfrm>
                <a:off x="9755980" y="29741019"/>
                <a:ext cx="2982913" cy="2036763"/>
              </a:xfrm>
              <a:custGeom>
                <a:avLst/>
                <a:gdLst>
                  <a:gd name="T0" fmla="*/ 2147483646 w 145"/>
                  <a:gd name="T1" fmla="*/ 2147483646 h 99"/>
                  <a:gd name="T2" fmla="*/ 2147483646 w 145"/>
                  <a:gd name="T3" fmla="*/ 2147483646 h 99"/>
                  <a:gd name="T4" fmla="*/ 2147483646 w 145"/>
                  <a:gd name="T5" fmla="*/ 0 h 99"/>
                  <a:gd name="T6" fmla="*/ 2147483646 w 145"/>
                  <a:gd name="T7" fmla="*/ 0 h 99"/>
                  <a:gd name="T8" fmla="*/ 2147483646 w 145"/>
                  <a:gd name="T9" fmla="*/ 0 h 99"/>
                  <a:gd name="T10" fmla="*/ 2147483646 w 145"/>
                  <a:gd name="T11" fmla="*/ 0 h 99"/>
                  <a:gd name="T12" fmla="*/ 2147483646 w 145"/>
                  <a:gd name="T13" fmla="*/ 0 h 99"/>
                  <a:gd name="T14" fmla="*/ 2147483646 w 145"/>
                  <a:gd name="T15" fmla="*/ 0 h 99"/>
                  <a:gd name="T16" fmla="*/ 2147483646 w 145"/>
                  <a:gd name="T17" fmla="*/ 0 h 99"/>
                  <a:gd name="T18" fmla="*/ 2147483646 w 145"/>
                  <a:gd name="T19" fmla="*/ 0 h 99"/>
                  <a:gd name="T20" fmla="*/ 2147483646 w 145"/>
                  <a:gd name="T21" fmla="*/ 0 h 99"/>
                  <a:gd name="T22" fmla="*/ 2147483646 w 145"/>
                  <a:gd name="T23" fmla="*/ 2147483646 h 99"/>
                  <a:gd name="T24" fmla="*/ 2147483646 w 145"/>
                  <a:gd name="T25" fmla="*/ 2147483646 h 99"/>
                  <a:gd name="T26" fmla="*/ 2147483646 w 145"/>
                  <a:gd name="T27" fmla="*/ 2147483646 h 99"/>
                  <a:gd name="T28" fmla="*/ 2147483646 w 145"/>
                  <a:gd name="T29" fmla="*/ 2147483646 h 99"/>
                  <a:gd name="T30" fmla="*/ 2147483646 w 145"/>
                  <a:gd name="T31" fmla="*/ 2147483646 h 99"/>
                  <a:gd name="T32" fmla="*/ 2147483646 w 145"/>
                  <a:gd name="T33" fmla="*/ 2147483646 h 99"/>
                  <a:gd name="T34" fmla="*/ 2147483646 w 145"/>
                  <a:gd name="T35" fmla="*/ 2147483646 h 99"/>
                  <a:gd name="T36" fmla="*/ 2147483646 w 145"/>
                  <a:gd name="T37" fmla="*/ 2147483646 h 99"/>
                  <a:gd name="T38" fmla="*/ 2147483646 w 145"/>
                  <a:gd name="T39" fmla="*/ 2147483646 h 99"/>
                  <a:gd name="T40" fmla="*/ 2147483646 w 145"/>
                  <a:gd name="T41" fmla="*/ 2147483646 h 99"/>
                  <a:gd name="T42" fmla="*/ 2147483646 w 145"/>
                  <a:gd name="T43" fmla="*/ 2147483646 h 99"/>
                  <a:gd name="T44" fmla="*/ 2147483646 w 145"/>
                  <a:gd name="T45" fmla="*/ 2147483646 h 99"/>
                  <a:gd name="T46" fmla="*/ 2147483646 w 145"/>
                  <a:gd name="T47" fmla="*/ 2147483646 h 99"/>
                  <a:gd name="T48" fmla="*/ 2147483646 w 145"/>
                  <a:gd name="T49" fmla="*/ 2147483646 h 99"/>
                  <a:gd name="T50" fmla="*/ 2147483646 w 145"/>
                  <a:gd name="T51" fmla="*/ 2147483646 h 99"/>
                  <a:gd name="T52" fmla="*/ 2147483646 w 145"/>
                  <a:gd name="T53" fmla="*/ 2147483646 h 99"/>
                  <a:gd name="T54" fmla="*/ 2147483646 w 145"/>
                  <a:gd name="T55" fmla="*/ 2147483646 h 99"/>
                  <a:gd name="T56" fmla="*/ 2147483646 w 145"/>
                  <a:gd name="T57" fmla="*/ 2147483646 h 99"/>
                  <a:gd name="T58" fmla="*/ 2147483646 w 145"/>
                  <a:gd name="T59" fmla="*/ 2147483646 h 99"/>
                  <a:gd name="T60" fmla="*/ 2147483646 w 145"/>
                  <a:gd name="T61" fmla="*/ 2147483646 h 99"/>
                  <a:gd name="T62" fmla="*/ 2147483646 w 145"/>
                  <a:gd name="T63" fmla="*/ 2147483646 h 99"/>
                  <a:gd name="T64" fmla="*/ 2147483646 w 145"/>
                  <a:gd name="T65" fmla="*/ 2147483646 h 99"/>
                  <a:gd name="T66" fmla="*/ 2147483646 w 145"/>
                  <a:gd name="T67" fmla="*/ 2147483646 h 99"/>
                  <a:gd name="T68" fmla="*/ 2147483646 w 145"/>
                  <a:gd name="T69" fmla="*/ 2147483646 h 99"/>
                  <a:gd name="T70" fmla="*/ 2147483646 w 145"/>
                  <a:gd name="T71" fmla="*/ 2147483646 h 99"/>
                  <a:gd name="T72" fmla="*/ 2147483646 w 145"/>
                  <a:gd name="T73" fmla="*/ 2147483646 h 99"/>
                  <a:gd name="T74" fmla="*/ 2147483646 w 145"/>
                  <a:gd name="T75" fmla="*/ 2147483646 h 99"/>
                  <a:gd name="T76" fmla="*/ 2147483646 w 145"/>
                  <a:gd name="T77" fmla="*/ 2147483646 h 99"/>
                  <a:gd name="T78" fmla="*/ 2147483646 w 145"/>
                  <a:gd name="T79" fmla="*/ 2147483646 h 99"/>
                  <a:gd name="T80" fmla="*/ 2147483646 w 145"/>
                  <a:gd name="T81" fmla="*/ 2147483646 h 99"/>
                  <a:gd name="T82" fmla="*/ 2147483646 w 145"/>
                  <a:gd name="T83" fmla="*/ 2147483646 h 99"/>
                  <a:gd name="T84" fmla="*/ 2147483646 w 145"/>
                  <a:gd name="T85" fmla="*/ 2147483646 h 99"/>
                  <a:gd name="T86" fmla="*/ 2147483646 w 145"/>
                  <a:gd name="T87" fmla="*/ 2147483646 h 99"/>
                  <a:gd name="T88" fmla="*/ 2147483646 w 145"/>
                  <a:gd name="T89" fmla="*/ 2147483646 h 99"/>
                  <a:gd name="T90" fmla="*/ 2147483646 w 145"/>
                  <a:gd name="T91" fmla="*/ 2147483646 h 99"/>
                  <a:gd name="T92" fmla="*/ 2147483646 w 145"/>
                  <a:gd name="T93" fmla="*/ 2147483646 h 99"/>
                  <a:gd name="T94" fmla="*/ 2147483646 w 145"/>
                  <a:gd name="T95" fmla="*/ 2147483646 h 99"/>
                  <a:gd name="T96" fmla="*/ 0 w 145"/>
                  <a:gd name="T97" fmla="*/ 2147483646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5" h="99">
                    <a:moveTo>
                      <a:pt x="1" y="26"/>
                    </a:moveTo>
                    <a:cubicBezTo>
                      <a:pt x="1" y="26"/>
                      <a:pt x="1" y="25"/>
                      <a:pt x="2" y="24"/>
                    </a:cubicBezTo>
                    <a:cubicBezTo>
                      <a:pt x="2" y="23"/>
                      <a:pt x="2" y="23"/>
                      <a:pt x="2" y="23"/>
                    </a:cubicBezTo>
                    <a:cubicBezTo>
                      <a:pt x="2" y="23"/>
                      <a:pt x="2" y="23"/>
                      <a:pt x="2" y="23"/>
                    </a:cubicBezTo>
                    <a:cubicBezTo>
                      <a:pt x="2" y="23"/>
                      <a:pt x="2" y="23"/>
                      <a:pt x="2" y="23"/>
                    </a:cubicBezTo>
                    <a:cubicBezTo>
                      <a:pt x="2" y="23"/>
                      <a:pt x="2" y="23"/>
                      <a:pt x="2" y="23"/>
                    </a:cubicBezTo>
                    <a:cubicBezTo>
                      <a:pt x="16" y="15"/>
                      <a:pt x="29" y="8"/>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55" y="4"/>
                      <a:pt x="55" y="4"/>
                      <a:pt x="55" y="4"/>
                    </a:cubicBezTo>
                    <a:cubicBezTo>
                      <a:pt x="55" y="4"/>
                      <a:pt x="53" y="6"/>
                      <a:pt x="55" y="4"/>
                    </a:cubicBezTo>
                    <a:cubicBezTo>
                      <a:pt x="56" y="4"/>
                      <a:pt x="66" y="2"/>
                      <a:pt x="67" y="1"/>
                    </a:cubicBezTo>
                    <a:cubicBezTo>
                      <a:pt x="68" y="1"/>
                      <a:pt x="69" y="1"/>
                      <a:pt x="70" y="1"/>
                    </a:cubicBezTo>
                    <a:cubicBezTo>
                      <a:pt x="70" y="2"/>
                      <a:pt x="68" y="2"/>
                      <a:pt x="69" y="2"/>
                    </a:cubicBezTo>
                    <a:cubicBezTo>
                      <a:pt x="69" y="2"/>
                      <a:pt x="70" y="2"/>
                      <a:pt x="70" y="1"/>
                    </a:cubicBezTo>
                    <a:cubicBezTo>
                      <a:pt x="70" y="1"/>
                      <a:pt x="96" y="14"/>
                      <a:pt x="98" y="15"/>
                    </a:cubicBezTo>
                    <a:cubicBezTo>
                      <a:pt x="100" y="17"/>
                      <a:pt x="103" y="18"/>
                      <a:pt x="105" y="20"/>
                    </a:cubicBezTo>
                    <a:cubicBezTo>
                      <a:pt x="103" y="21"/>
                      <a:pt x="105" y="20"/>
                      <a:pt x="105" y="20"/>
                    </a:cubicBezTo>
                    <a:cubicBezTo>
                      <a:pt x="116" y="36"/>
                      <a:pt x="116" y="36"/>
                      <a:pt x="116" y="36"/>
                    </a:cubicBezTo>
                    <a:cubicBezTo>
                      <a:pt x="118" y="35"/>
                      <a:pt x="121" y="32"/>
                      <a:pt x="122" y="32"/>
                    </a:cubicBezTo>
                    <a:cubicBezTo>
                      <a:pt x="124" y="32"/>
                      <a:pt x="124" y="32"/>
                      <a:pt x="125" y="33"/>
                    </a:cubicBezTo>
                    <a:cubicBezTo>
                      <a:pt x="125" y="33"/>
                      <a:pt x="125" y="34"/>
                      <a:pt x="125" y="34"/>
                    </a:cubicBezTo>
                    <a:cubicBezTo>
                      <a:pt x="126" y="35"/>
                      <a:pt x="125" y="37"/>
                      <a:pt x="124" y="38"/>
                    </a:cubicBezTo>
                    <a:cubicBezTo>
                      <a:pt x="123" y="39"/>
                      <a:pt x="122" y="40"/>
                      <a:pt x="120" y="40"/>
                    </a:cubicBezTo>
                    <a:cubicBezTo>
                      <a:pt x="124" y="43"/>
                      <a:pt x="129" y="46"/>
                      <a:pt x="133" y="49"/>
                    </a:cubicBezTo>
                    <a:cubicBezTo>
                      <a:pt x="135" y="50"/>
                      <a:pt x="136" y="52"/>
                      <a:pt x="138" y="53"/>
                    </a:cubicBezTo>
                    <a:cubicBezTo>
                      <a:pt x="139" y="53"/>
                      <a:pt x="140" y="54"/>
                      <a:pt x="140" y="55"/>
                    </a:cubicBezTo>
                    <a:cubicBezTo>
                      <a:pt x="141" y="55"/>
                      <a:pt x="141" y="56"/>
                      <a:pt x="142" y="56"/>
                    </a:cubicBezTo>
                    <a:cubicBezTo>
                      <a:pt x="141" y="57"/>
                      <a:pt x="142" y="56"/>
                      <a:pt x="142" y="56"/>
                    </a:cubicBezTo>
                    <a:cubicBezTo>
                      <a:pt x="142" y="56"/>
                      <a:pt x="142" y="56"/>
                      <a:pt x="142" y="57"/>
                    </a:cubicBezTo>
                    <a:cubicBezTo>
                      <a:pt x="142" y="57"/>
                      <a:pt x="142" y="57"/>
                      <a:pt x="142" y="57"/>
                    </a:cubicBezTo>
                    <a:cubicBezTo>
                      <a:pt x="142" y="57"/>
                      <a:pt x="142" y="57"/>
                      <a:pt x="142" y="58"/>
                    </a:cubicBezTo>
                    <a:cubicBezTo>
                      <a:pt x="142" y="58"/>
                      <a:pt x="142" y="58"/>
                      <a:pt x="142" y="58"/>
                    </a:cubicBezTo>
                    <a:cubicBezTo>
                      <a:pt x="142" y="58"/>
                      <a:pt x="142" y="58"/>
                      <a:pt x="142" y="58"/>
                    </a:cubicBezTo>
                    <a:cubicBezTo>
                      <a:pt x="142" y="58"/>
                      <a:pt x="142" y="58"/>
                      <a:pt x="142" y="58"/>
                    </a:cubicBezTo>
                    <a:cubicBezTo>
                      <a:pt x="142" y="58"/>
                      <a:pt x="142" y="58"/>
                      <a:pt x="142" y="58"/>
                    </a:cubicBezTo>
                    <a:cubicBezTo>
                      <a:pt x="143" y="58"/>
                      <a:pt x="143" y="58"/>
                      <a:pt x="143" y="58"/>
                    </a:cubicBezTo>
                    <a:cubicBezTo>
                      <a:pt x="143" y="59"/>
                      <a:pt x="143" y="59"/>
                      <a:pt x="143" y="59"/>
                    </a:cubicBezTo>
                    <a:cubicBezTo>
                      <a:pt x="143" y="59"/>
                      <a:pt x="143" y="59"/>
                      <a:pt x="143" y="59"/>
                    </a:cubicBezTo>
                    <a:cubicBezTo>
                      <a:pt x="143" y="59"/>
                      <a:pt x="143" y="59"/>
                      <a:pt x="143" y="59"/>
                    </a:cubicBezTo>
                    <a:cubicBezTo>
                      <a:pt x="143" y="59"/>
                      <a:pt x="143" y="59"/>
                      <a:pt x="143" y="60"/>
                    </a:cubicBezTo>
                    <a:cubicBezTo>
                      <a:pt x="143" y="60"/>
                      <a:pt x="143" y="60"/>
                      <a:pt x="143" y="60"/>
                    </a:cubicBezTo>
                    <a:cubicBezTo>
                      <a:pt x="143" y="60"/>
                      <a:pt x="143" y="60"/>
                      <a:pt x="143" y="60"/>
                    </a:cubicBezTo>
                    <a:cubicBezTo>
                      <a:pt x="143" y="60"/>
                      <a:pt x="143" y="60"/>
                      <a:pt x="143" y="60"/>
                    </a:cubicBezTo>
                    <a:cubicBezTo>
                      <a:pt x="143" y="60"/>
                      <a:pt x="143" y="60"/>
                      <a:pt x="143" y="60"/>
                    </a:cubicBezTo>
                    <a:cubicBezTo>
                      <a:pt x="143" y="60"/>
                      <a:pt x="143" y="61"/>
                      <a:pt x="143" y="61"/>
                    </a:cubicBezTo>
                    <a:cubicBezTo>
                      <a:pt x="143" y="61"/>
                      <a:pt x="143" y="61"/>
                      <a:pt x="143" y="61"/>
                    </a:cubicBezTo>
                    <a:cubicBezTo>
                      <a:pt x="143" y="61"/>
                      <a:pt x="143" y="61"/>
                      <a:pt x="143" y="62"/>
                    </a:cubicBezTo>
                    <a:cubicBezTo>
                      <a:pt x="143" y="62"/>
                      <a:pt x="143" y="62"/>
                      <a:pt x="143" y="62"/>
                    </a:cubicBezTo>
                    <a:cubicBezTo>
                      <a:pt x="144" y="62"/>
                      <a:pt x="144" y="62"/>
                      <a:pt x="144" y="62"/>
                    </a:cubicBezTo>
                    <a:cubicBezTo>
                      <a:pt x="144" y="62"/>
                      <a:pt x="144" y="62"/>
                      <a:pt x="144" y="62"/>
                    </a:cubicBezTo>
                    <a:cubicBezTo>
                      <a:pt x="144" y="63"/>
                      <a:pt x="144" y="63"/>
                      <a:pt x="144" y="63"/>
                    </a:cubicBezTo>
                    <a:cubicBezTo>
                      <a:pt x="144" y="63"/>
                      <a:pt x="144" y="63"/>
                      <a:pt x="144" y="63"/>
                    </a:cubicBezTo>
                    <a:cubicBezTo>
                      <a:pt x="144" y="63"/>
                      <a:pt x="144" y="63"/>
                      <a:pt x="144" y="63"/>
                    </a:cubicBezTo>
                    <a:cubicBezTo>
                      <a:pt x="144" y="64"/>
                      <a:pt x="144" y="64"/>
                      <a:pt x="144" y="64"/>
                    </a:cubicBezTo>
                    <a:cubicBezTo>
                      <a:pt x="144" y="64"/>
                      <a:pt x="144" y="64"/>
                      <a:pt x="144" y="64"/>
                    </a:cubicBezTo>
                    <a:cubicBezTo>
                      <a:pt x="144" y="65"/>
                      <a:pt x="144" y="65"/>
                      <a:pt x="144" y="65"/>
                    </a:cubicBezTo>
                    <a:cubicBezTo>
                      <a:pt x="144" y="65"/>
                      <a:pt x="144" y="65"/>
                      <a:pt x="144" y="65"/>
                    </a:cubicBezTo>
                    <a:cubicBezTo>
                      <a:pt x="144" y="66"/>
                      <a:pt x="144" y="66"/>
                      <a:pt x="144" y="66"/>
                    </a:cubicBezTo>
                    <a:cubicBezTo>
                      <a:pt x="144" y="66"/>
                      <a:pt x="144" y="66"/>
                      <a:pt x="144" y="66"/>
                    </a:cubicBezTo>
                    <a:cubicBezTo>
                      <a:pt x="144" y="67"/>
                      <a:pt x="145" y="67"/>
                      <a:pt x="145" y="67"/>
                    </a:cubicBezTo>
                    <a:cubicBezTo>
                      <a:pt x="145" y="67"/>
                      <a:pt x="145" y="67"/>
                      <a:pt x="145" y="67"/>
                    </a:cubicBezTo>
                    <a:cubicBezTo>
                      <a:pt x="145" y="67"/>
                      <a:pt x="145" y="68"/>
                      <a:pt x="145" y="68"/>
                    </a:cubicBezTo>
                    <a:cubicBezTo>
                      <a:pt x="145" y="68"/>
                      <a:pt x="145" y="68"/>
                      <a:pt x="145" y="68"/>
                    </a:cubicBezTo>
                    <a:cubicBezTo>
                      <a:pt x="145" y="68"/>
                      <a:pt x="145" y="68"/>
                      <a:pt x="145" y="68"/>
                    </a:cubicBezTo>
                    <a:cubicBezTo>
                      <a:pt x="145" y="69"/>
                      <a:pt x="145" y="69"/>
                      <a:pt x="145" y="69"/>
                    </a:cubicBezTo>
                    <a:cubicBezTo>
                      <a:pt x="145" y="73"/>
                      <a:pt x="143" y="74"/>
                      <a:pt x="143" y="75"/>
                    </a:cubicBezTo>
                    <a:cubicBezTo>
                      <a:pt x="129" y="83"/>
                      <a:pt x="115" y="91"/>
                      <a:pt x="101" y="99"/>
                    </a:cubicBezTo>
                    <a:cubicBezTo>
                      <a:pt x="101" y="99"/>
                      <a:pt x="101" y="99"/>
                      <a:pt x="101" y="99"/>
                    </a:cubicBezTo>
                    <a:cubicBezTo>
                      <a:pt x="101" y="99"/>
                      <a:pt x="101" y="99"/>
                      <a:pt x="101" y="99"/>
                    </a:cubicBezTo>
                    <a:cubicBezTo>
                      <a:pt x="93" y="94"/>
                      <a:pt x="93" y="94"/>
                      <a:pt x="93" y="94"/>
                    </a:cubicBezTo>
                    <a:cubicBezTo>
                      <a:pt x="93" y="94"/>
                      <a:pt x="93" y="94"/>
                      <a:pt x="93" y="94"/>
                    </a:cubicBezTo>
                    <a:cubicBezTo>
                      <a:pt x="90" y="96"/>
                      <a:pt x="90" y="96"/>
                      <a:pt x="90" y="96"/>
                    </a:cubicBezTo>
                    <a:cubicBezTo>
                      <a:pt x="90" y="96"/>
                      <a:pt x="90" y="96"/>
                      <a:pt x="90" y="96"/>
                    </a:cubicBezTo>
                    <a:cubicBezTo>
                      <a:pt x="89" y="96"/>
                      <a:pt x="89" y="97"/>
                      <a:pt x="88" y="97"/>
                    </a:cubicBezTo>
                    <a:cubicBezTo>
                      <a:pt x="88" y="97"/>
                      <a:pt x="88" y="97"/>
                      <a:pt x="88" y="97"/>
                    </a:cubicBezTo>
                    <a:cubicBezTo>
                      <a:pt x="88" y="97"/>
                      <a:pt x="88"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6" y="96"/>
                      <a:pt x="86" y="96"/>
                    </a:cubicBezTo>
                    <a:cubicBezTo>
                      <a:pt x="86" y="96"/>
                      <a:pt x="86" y="96"/>
                      <a:pt x="86" y="96"/>
                    </a:cubicBezTo>
                    <a:cubicBezTo>
                      <a:pt x="86" y="96"/>
                      <a:pt x="86" y="96"/>
                      <a:pt x="86" y="96"/>
                    </a:cubicBezTo>
                    <a:cubicBezTo>
                      <a:pt x="86" y="96"/>
                      <a:pt x="86" y="96"/>
                      <a:pt x="86" y="96"/>
                    </a:cubicBezTo>
                    <a:cubicBezTo>
                      <a:pt x="86" y="96"/>
                      <a:pt x="86" y="96"/>
                      <a:pt x="86" y="96"/>
                    </a:cubicBezTo>
                    <a:cubicBezTo>
                      <a:pt x="86" y="96"/>
                      <a:pt x="86"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4" y="96"/>
                      <a:pt x="84" y="96"/>
                    </a:cubicBezTo>
                    <a:cubicBezTo>
                      <a:pt x="80" y="93"/>
                      <a:pt x="77" y="88"/>
                      <a:pt x="77" y="84"/>
                    </a:cubicBezTo>
                    <a:cubicBezTo>
                      <a:pt x="76" y="84"/>
                      <a:pt x="76" y="84"/>
                      <a:pt x="76" y="84"/>
                    </a:cubicBezTo>
                    <a:cubicBezTo>
                      <a:pt x="76" y="84"/>
                      <a:pt x="76" y="84"/>
                      <a:pt x="76" y="84"/>
                    </a:cubicBezTo>
                    <a:cubicBezTo>
                      <a:pt x="76" y="84"/>
                      <a:pt x="76" y="84"/>
                      <a:pt x="76" y="84"/>
                    </a:cubicBezTo>
                    <a:cubicBezTo>
                      <a:pt x="29" y="57"/>
                      <a:pt x="29" y="57"/>
                      <a:pt x="29" y="57"/>
                    </a:cubicBezTo>
                    <a:cubicBezTo>
                      <a:pt x="29" y="57"/>
                      <a:pt x="29" y="57"/>
                      <a:pt x="29" y="57"/>
                    </a:cubicBezTo>
                    <a:cubicBezTo>
                      <a:pt x="26" y="59"/>
                      <a:pt x="26" y="59"/>
                      <a:pt x="26" y="59"/>
                    </a:cubicBezTo>
                    <a:cubicBezTo>
                      <a:pt x="26" y="59"/>
                      <a:pt x="26" y="59"/>
                      <a:pt x="26" y="59"/>
                    </a:cubicBezTo>
                    <a:cubicBezTo>
                      <a:pt x="25" y="59"/>
                      <a:pt x="24" y="60"/>
                      <a:pt x="23" y="59"/>
                    </a:cubicBezTo>
                    <a:cubicBezTo>
                      <a:pt x="23" y="59"/>
                      <a:pt x="23" y="59"/>
                      <a:pt x="23" y="59"/>
                    </a:cubicBezTo>
                    <a:cubicBezTo>
                      <a:pt x="23" y="59"/>
                      <a:pt x="23" y="59"/>
                      <a:pt x="23" y="59"/>
                    </a:cubicBezTo>
                    <a:cubicBezTo>
                      <a:pt x="23" y="59"/>
                      <a:pt x="23" y="59"/>
                      <a:pt x="23" y="59"/>
                    </a:cubicBezTo>
                    <a:cubicBezTo>
                      <a:pt x="23"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0" y="59"/>
                      <a:pt x="20" y="58"/>
                      <a:pt x="20" y="58"/>
                    </a:cubicBezTo>
                    <a:cubicBezTo>
                      <a:pt x="16" y="56"/>
                      <a:pt x="13" y="51"/>
                      <a:pt x="13" y="47"/>
                    </a:cubicBezTo>
                    <a:cubicBezTo>
                      <a:pt x="12" y="47"/>
                      <a:pt x="12" y="47"/>
                      <a:pt x="12" y="47"/>
                    </a:cubicBezTo>
                    <a:cubicBezTo>
                      <a:pt x="12" y="47"/>
                      <a:pt x="12" y="47"/>
                      <a:pt x="12" y="46"/>
                    </a:cubicBezTo>
                    <a:cubicBezTo>
                      <a:pt x="2" y="41"/>
                      <a:pt x="2" y="41"/>
                      <a:pt x="2" y="41"/>
                    </a:cubicBezTo>
                    <a:cubicBezTo>
                      <a:pt x="1" y="38"/>
                      <a:pt x="1" y="38"/>
                      <a:pt x="1" y="38"/>
                    </a:cubicBezTo>
                    <a:cubicBezTo>
                      <a:pt x="0" y="27"/>
                      <a:pt x="0" y="27"/>
                      <a:pt x="0" y="27"/>
                    </a:cubicBezTo>
                    <a:lnTo>
                      <a:pt x="1" y="26"/>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87" name="îṡ1íďê">
                <a:extLst>
                  <a:ext uri="{FF2B5EF4-FFF2-40B4-BE49-F238E27FC236}">
                    <a16:creationId xmlns:a16="http://schemas.microsoft.com/office/drawing/2014/main" id="{DF90DC9A-E555-41D6-B224-FC442273A78B}"/>
                  </a:ext>
                </a:extLst>
              </p:cNvPr>
              <p:cNvSpPr>
                <a:spLocks/>
              </p:cNvSpPr>
              <p:nvPr/>
            </p:nvSpPr>
            <p:spPr bwMode="auto">
              <a:xfrm>
                <a:off x="12121355" y="30399832"/>
                <a:ext cx="227013" cy="163513"/>
              </a:xfrm>
              <a:custGeom>
                <a:avLst/>
                <a:gdLst>
                  <a:gd name="T0" fmla="*/ 2147483646 w 11"/>
                  <a:gd name="T1" fmla="*/ 2147483646 h 8"/>
                  <a:gd name="T2" fmla="*/ 2147483646 w 11"/>
                  <a:gd name="T3" fmla="*/ 0 h 8"/>
                  <a:gd name="T4" fmla="*/ 2147483646 w 11"/>
                  <a:gd name="T5" fmla="*/ 2147483646 h 8"/>
                  <a:gd name="T6" fmla="*/ 2147483646 w 11"/>
                  <a:gd name="T7" fmla="*/ 2147483646 h 8"/>
                  <a:gd name="T8" fmla="*/ 2147483646 w 11"/>
                  <a:gd name="T9" fmla="*/ 2147483646 h 8"/>
                  <a:gd name="T10" fmla="*/ 2147483646 w 11"/>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10" y="2"/>
                    </a:moveTo>
                    <a:cubicBezTo>
                      <a:pt x="10" y="2"/>
                      <a:pt x="10" y="0"/>
                      <a:pt x="7" y="0"/>
                    </a:cubicBezTo>
                    <a:cubicBezTo>
                      <a:pt x="6" y="0"/>
                      <a:pt x="2" y="3"/>
                      <a:pt x="1" y="5"/>
                    </a:cubicBezTo>
                    <a:cubicBezTo>
                      <a:pt x="0" y="6"/>
                      <a:pt x="2" y="8"/>
                      <a:pt x="3" y="8"/>
                    </a:cubicBezTo>
                    <a:cubicBezTo>
                      <a:pt x="5" y="8"/>
                      <a:pt x="7" y="6"/>
                      <a:pt x="8" y="5"/>
                    </a:cubicBezTo>
                    <a:cubicBezTo>
                      <a:pt x="9" y="5"/>
                      <a:pt x="11" y="3"/>
                      <a:pt x="10" y="2"/>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88" name="ïŝļîḓé">
                <a:extLst>
                  <a:ext uri="{FF2B5EF4-FFF2-40B4-BE49-F238E27FC236}">
                    <a16:creationId xmlns:a16="http://schemas.microsoft.com/office/drawing/2014/main" id="{5EEB778A-9529-4334-8793-E36107F500D9}"/>
                  </a:ext>
                </a:extLst>
              </p:cNvPr>
              <p:cNvSpPr>
                <a:spLocks/>
              </p:cNvSpPr>
              <p:nvPr/>
            </p:nvSpPr>
            <p:spPr bwMode="auto">
              <a:xfrm>
                <a:off x="12141993" y="30399832"/>
                <a:ext cx="206375" cy="184150"/>
              </a:xfrm>
              <a:custGeom>
                <a:avLst/>
                <a:gdLst>
                  <a:gd name="T0" fmla="*/ 2147483646 w 10"/>
                  <a:gd name="T1" fmla="*/ 0 h 9"/>
                  <a:gd name="T2" fmla="*/ 2147483646 w 10"/>
                  <a:gd name="T3" fmla="*/ 0 h 9"/>
                  <a:gd name="T4" fmla="*/ 2147483646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9">
                    <a:moveTo>
                      <a:pt x="7" y="0"/>
                    </a:moveTo>
                    <a:cubicBezTo>
                      <a:pt x="8" y="0"/>
                      <a:pt x="8" y="0"/>
                      <a:pt x="8" y="0"/>
                    </a:cubicBezTo>
                    <a:cubicBezTo>
                      <a:pt x="9" y="1"/>
                      <a:pt x="9" y="2"/>
                      <a:pt x="9" y="2"/>
                    </a:cubicBezTo>
                    <a:cubicBezTo>
                      <a:pt x="10" y="3"/>
                      <a:pt x="9" y="5"/>
                      <a:pt x="8" y="6"/>
                    </a:cubicBezTo>
                    <a:cubicBezTo>
                      <a:pt x="6" y="7"/>
                      <a:pt x="5" y="9"/>
                      <a:pt x="2" y="8"/>
                    </a:cubicBezTo>
                    <a:cubicBezTo>
                      <a:pt x="1" y="8"/>
                      <a:pt x="1" y="8"/>
                      <a:pt x="1" y="8"/>
                    </a:cubicBezTo>
                    <a:cubicBezTo>
                      <a:pt x="0" y="7"/>
                      <a:pt x="0" y="6"/>
                      <a:pt x="1" y="5"/>
                    </a:cubicBezTo>
                    <a:cubicBezTo>
                      <a:pt x="2" y="4"/>
                      <a:pt x="6" y="1"/>
                      <a:pt x="7"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89" name="i$ļiḑê">
                <a:extLst>
                  <a:ext uri="{FF2B5EF4-FFF2-40B4-BE49-F238E27FC236}">
                    <a16:creationId xmlns:a16="http://schemas.microsoft.com/office/drawing/2014/main" id="{A0EB9946-6E40-4073-B9BB-5CA8EDE6A340}"/>
                  </a:ext>
                </a:extLst>
              </p:cNvPr>
              <p:cNvSpPr>
                <a:spLocks/>
              </p:cNvSpPr>
              <p:nvPr/>
            </p:nvSpPr>
            <p:spPr bwMode="auto">
              <a:xfrm>
                <a:off x="11257755" y="31222157"/>
                <a:ext cx="287338" cy="247650"/>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4"/>
                    </a:cubicBezTo>
                    <a:cubicBezTo>
                      <a:pt x="0" y="7"/>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0" name="íṧḻïḑé">
                <a:extLst>
                  <a:ext uri="{FF2B5EF4-FFF2-40B4-BE49-F238E27FC236}">
                    <a16:creationId xmlns:a16="http://schemas.microsoft.com/office/drawing/2014/main" id="{5448673E-9865-4C2D-837F-30BF05410A42}"/>
                  </a:ext>
                </a:extLst>
              </p:cNvPr>
              <p:cNvSpPr>
                <a:spLocks/>
              </p:cNvSpPr>
              <p:nvPr/>
            </p:nvSpPr>
            <p:spPr bwMode="auto">
              <a:xfrm>
                <a:off x="11319668" y="31263432"/>
                <a:ext cx="411163" cy="473075"/>
              </a:xfrm>
              <a:custGeom>
                <a:avLst/>
                <a:gdLst>
                  <a:gd name="T0" fmla="*/ 2147483646 w 20"/>
                  <a:gd name="T1" fmla="*/ 2147483646 h 23"/>
                  <a:gd name="T2" fmla="*/ 2147483646 w 20"/>
                  <a:gd name="T3" fmla="*/ 2147483646 h 23"/>
                  <a:gd name="T4" fmla="*/ 2147483646 w 20"/>
                  <a:gd name="T5" fmla="*/ 2147483646 h 23"/>
                  <a:gd name="T6" fmla="*/ 2147483646 w 20"/>
                  <a:gd name="T7" fmla="*/ 2147483646 h 23"/>
                  <a:gd name="T8" fmla="*/ 2147483646 w 20"/>
                  <a:gd name="T9" fmla="*/ 2147483646 h 23"/>
                  <a:gd name="T10" fmla="*/ 2147483646 w 20"/>
                  <a:gd name="T11" fmla="*/ 2147483646 h 23"/>
                  <a:gd name="T12" fmla="*/ 2147483646 w 20"/>
                  <a:gd name="T13" fmla="*/ 2147483646 h 23"/>
                  <a:gd name="T14" fmla="*/ 2147483646 w 20"/>
                  <a:gd name="T15" fmla="*/ 2147483646 h 23"/>
                  <a:gd name="T16" fmla="*/ 2147483646 w 20"/>
                  <a:gd name="T17" fmla="*/ 2147483646 h 23"/>
                  <a:gd name="T18" fmla="*/ 0 w 20"/>
                  <a:gd name="T19" fmla="*/ 2147483646 h 23"/>
                  <a:gd name="T20" fmla="*/ 2147483646 w 20"/>
                  <a:gd name="T21" fmla="*/ 2147483646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3">
                    <a:moveTo>
                      <a:pt x="2" y="4"/>
                    </a:moveTo>
                    <a:cubicBezTo>
                      <a:pt x="2" y="3"/>
                      <a:pt x="2" y="3"/>
                      <a:pt x="2" y="3"/>
                    </a:cubicBezTo>
                    <a:cubicBezTo>
                      <a:pt x="6" y="1"/>
                      <a:pt x="6" y="1"/>
                      <a:pt x="6" y="1"/>
                    </a:cubicBezTo>
                    <a:cubicBezTo>
                      <a:pt x="8" y="0"/>
                      <a:pt x="10" y="1"/>
                      <a:pt x="13" y="2"/>
                    </a:cubicBezTo>
                    <a:cubicBezTo>
                      <a:pt x="17" y="5"/>
                      <a:pt x="19" y="9"/>
                      <a:pt x="20" y="14"/>
                    </a:cubicBezTo>
                    <a:cubicBezTo>
                      <a:pt x="20" y="17"/>
                      <a:pt x="19" y="19"/>
                      <a:pt x="19" y="19"/>
                    </a:cubicBezTo>
                    <a:cubicBezTo>
                      <a:pt x="14" y="22"/>
                      <a:pt x="14" y="22"/>
                      <a:pt x="14" y="22"/>
                    </a:cubicBezTo>
                    <a:cubicBezTo>
                      <a:pt x="14" y="22"/>
                      <a:pt x="14" y="22"/>
                      <a:pt x="14" y="22"/>
                    </a:cubicBezTo>
                    <a:cubicBezTo>
                      <a:pt x="13" y="23"/>
                      <a:pt x="11" y="23"/>
                      <a:pt x="8" y="22"/>
                    </a:cubicBezTo>
                    <a:cubicBezTo>
                      <a:pt x="4" y="19"/>
                      <a:pt x="0" y="13"/>
                      <a:pt x="0" y="8"/>
                    </a:cubicBezTo>
                    <a:cubicBezTo>
                      <a:pt x="1" y="6"/>
                      <a:pt x="1" y="4"/>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1" name="íšḷídê">
                <a:extLst>
                  <a:ext uri="{FF2B5EF4-FFF2-40B4-BE49-F238E27FC236}">
                    <a16:creationId xmlns:a16="http://schemas.microsoft.com/office/drawing/2014/main" id="{23BEAAE3-3340-48DF-B0A9-114EEEBB6BD3}"/>
                  </a:ext>
                </a:extLst>
              </p:cNvPr>
              <p:cNvSpPr>
                <a:spLocks/>
              </p:cNvSpPr>
              <p:nvPr/>
            </p:nvSpPr>
            <p:spPr bwMode="auto">
              <a:xfrm>
                <a:off x="11319668" y="31284069"/>
                <a:ext cx="328613"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1" y="2"/>
                      <a:pt x="0" y="7"/>
                    </a:cubicBezTo>
                    <a:cubicBezTo>
                      <a:pt x="0" y="12"/>
                      <a:pt x="4" y="18"/>
                      <a:pt x="8" y="21"/>
                    </a:cubicBezTo>
                    <a:cubicBezTo>
                      <a:pt x="13"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2" name="íśḷíḍê">
                <a:extLst>
                  <a:ext uri="{FF2B5EF4-FFF2-40B4-BE49-F238E27FC236}">
                    <a16:creationId xmlns:a16="http://schemas.microsoft.com/office/drawing/2014/main" id="{AA30960E-FC21-4AC0-9ECA-A73124BC323B}"/>
                  </a:ext>
                </a:extLst>
              </p:cNvPr>
              <p:cNvSpPr>
                <a:spLocks/>
              </p:cNvSpPr>
              <p:nvPr/>
            </p:nvSpPr>
            <p:spPr bwMode="auto">
              <a:xfrm>
                <a:off x="11381580" y="31366619"/>
                <a:ext cx="204788" cy="307975"/>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2"/>
                      <a:pt x="0" y="5"/>
                    </a:cubicBezTo>
                    <a:cubicBezTo>
                      <a:pt x="0" y="8"/>
                      <a:pt x="2" y="12"/>
                      <a:pt x="5" y="13"/>
                    </a:cubicBezTo>
                    <a:cubicBezTo>
                      <a:pt x="8" y="15"/>
                      <a:pt x="10" y="14"/>
                      <a:pt x="10" y="11"/>
                    </a:cubicBezTo>
                    <a:cubicBezTo>
                      <a:pt x="10" y="7"/>
                      <a:pt x="8" y="4"/>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3" name="iṩ1îḑê">
                <a:extLst>
                  <a:ext uri="{FF2B5EF4-FFF2-40B4-BE49-F238E27FC236}">
                    <a16:creationId xmlns:a16="http://schemas.microsoft.com/office/drawing/2014/main" id="{6E40491D-914D-4D97-8927-CD5A6DFC626F}"/>
                  </a:ext>
                </a:extLst>
              </p:cNvPr>
              <p:cNvSpPr>
                <a:spLocks/>
              </p:cNvSpPr>
              <p:nvPr/>
            </p:nvSpPr>
            <p:spPr bwMode="auto">
              <a:xfrm>
                <a:off x="9940130" y="30461744"/>
                <a:ext cx="288925" cy="246063"/>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3"/>
                    </a:cubicBezTo>
                    <a:cubicBezTo>
                      <a:pt x="0" y="6"/>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4" name="íš1íḋè">
                <a:extLst>
                  <a:ext uri="{FF2B5EF4-FFF2-40B4-BE49-F238E27FC236}">
                    <a16:creationId xmlns:a16="http://schemas.microsoft.com/office/drawing/2014/main" id="{1E07BC8C-B301-4DFB-88AF-54F26E372F71}"/>
                  </a:ext>
                </a:extLst>
              </p:cNvPr>
              <p:cNvSpPr>
                <a:spLocks/>
              </p:cNvSpPr>
              <p:nvPr/>
            </p:nvSpPr>
            <p:spPr bwMode="auto">
              <a:xfrm>
                <a:off x="10002043" y="30482382"/>
                <a:ext cx="411163" cy="493713"/>
              </a:xfrm>
              <a:custGeom>
                <a:avLst/>
                <a:gdLst>
                  <a:gd name="T0" fmla="*/ 2147483646 w 20"/>
                  <a:gd name="T1" fmla="*/ 2147483646 h 24"/>
                  <a:gd name="T2" fmla="*/ 2147483646 w 20"/>
                  <a:gd name="T3" fmla="*/ 2147483646 h 24"/>
                  <a:gd name="T4" fmla="*/ 2147483646 w 20"/>
                  <a:gd name="T5" fmla="*/ 2147483646 h 24"/>
                  <a:gd name="T6" fmla="*/ 2147483646 w 20"/>
                  <a:gd name="T7" fmla="*/ 2147483646 h 24"/>
                  <a:gd name="T8" fmla="*/ 2147483646 w 20"/>
                  <a:gd name="T9" fmla="*/ 2147483646 h 24"/>
                  <a:gd name="T10" fmla="*/ 2147483646 w 20"/>
                  <a:gd name="T11" fmla="*/ 2147483646 h 24"/>
                  <a:gd name="T12" fmla="*/ 2147483646 w 20"/>
                  <a:gd name="T13" fmla="*/ 2147483646 h 24"/>
                  <a:gd name="T14" fmla="*/ 2147483646 w 20"/>
                  <a:gd name="T15" fmla="*/ 2147483646 h 24"/>
                  <a:gd name="T16" fmla="*/ 2147483646 w 20"/>
                  <a:gd name="T17" fmla="*/ 2147483646 h 24"/>
                  <a:gd name="T18" fmla="*/ 0 w 20"/>
                  <a:gd name="T19" fmla="*/ 2147483646 h 24"/>
                  <a:gd name="T20" fmla="*/ 2147483646 w 20"/>
                  <a:gd name="T21" fmla="*/ 214748364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 y="4"/>
                    </a:moveTo>
                    <a:cubicBezTo>
                      <a:pt x="2" y="4"/>
                      <a:pt x="2" y="4"/>
                      <a:pt x="2" y="4"/>
                    </a:cubicBezTo>
                    <a:cubicBezTo>
                      <a:pt x="6" y="2"/>
                      <a:pt x="6" y="2"/>
                      <a:pt x="6" y="2"/>
                    </a:cubicBezTo>
                    <a:cubicBezTo>
                      <a:pt x="7" y="0"/>
                      <a:pt x="10" y="1"/>
                      <a:pt x="13" y="3"/>
                    </a:cubicBezTo>
                    <a:cubicBezTo>
                      <a:pt x="17" y="5"/>
                      <a:pt x="19" y="10"/>
                      <a:pt x="20" y="15"/>
                    </a:cubicBezTo>
                    <a:cubicBezTo>
                      <a:pt x="20" y="18"/>
                      <a:pt x="19" y="19"/>
                      <a:pt x="19" y="19"/>
                    </a:cubicBezTo>
                    <a:cubicBezTo>
                      <a:pt x="14" y="23"/>
                      <a:pt x="14" y="23"/>
                      <a:pt x="14" y="23"/>
                    </a:cubicBezTo>
                    <a:cubicBezTo>
                      <a:pt x="14" y="23"/>
                      <a:pt x="14" y="23"/>
                      <a:pt x="14" y="23"/>
                    </a:cubicBezTo>
                    <a:cubicBezTo>
                      <a:pt x="13" y="24"/>
                      <a:pt x="10" y="24"/>
                      <a:pt x="8" y="22"/>
                    </a:cubicBezTo>
                    <a:cubicBezTo>
                      <a:pt x="4" y="20"/>
                      <a:pt x="0" y="14"/>
                      <a:pt x="0" y="9"/>
                    </a:cubicBezTo>
                    <a:cubicBezTo>
                      <a:pt x="0" y="7"/>
                      <a:pt x="1" y="5"/>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5" name="išļiďé">
                <a:extLst>
                  <a:ext uri="{FF2B5EF4-FFF2-40B4-BE49-F238E27FC236}">
                    <a16:creationId xmlns:a16="http://schemas.microsoft.com/office/drawing/2014/main" id="{C1C046AF-0EC7-4F83-9DC1-39D421729CC3}"/>
                  </a:ext>
                </a:extLst>
              </p:cNvPr>
              <p:cNvSpPr>
                <a:spLocks/>
              </p:cNvSpPr>
              <p:nvPr/>
            </p:nvSpPr>
            <p:spPr bwMode="auto">
              <a:xfrm>
                <a:off x="10002043" y="30523657"/>
                <a:ext cx="330200"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0" y="2"/>
                      <a:pt x="0" y="7"/>
                    </a:cubicBezTo>
                    <a:cubicBezTo>
                      <a:pt x="0" y="12"/>
                      <a:pt x="4" y="18"/>
                      <a:pt x="8" y="20"/>
                    </a:cubicBezTo>
                    <a:cubicBezTo>
                      <a:pt x="12"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6" name="ïŝḻíde">
                <a:extLst>
                  <a:ext uri="{FF2B5EF4-FFF2-40B4-BE49-F238E27FC236}">
                    <a16:creationId xmlns:a16="http://schemas.microsoft.com/office/drawing/2014/main" id="{A771FD76-2778-40D3-9E8C-32AC031E0C7F}"/>
                  </a:ext>
                </a:extLst>
              </p:cNvPr>
              <p:cNvSpPr>
                <a:spLocks/>
              </p:cNvSpPr>
              <p:nvPr/>
            </p:nvSpPr>
            <p:spPr bwMode="auto">
              <a:xfrm>
                <a:off x="10063955" y="30604619"/>
                <a:ext cx="206375" cy="309563"/>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1"/>
                      <a:pt x="0" y="5"/>
                    </a:cubicBezTo>
                    <a:cubicBezTo>
                      <a:pt x="0" y="8"/>
                      <a:pt x="2" y="12"/>
                      <a:pt x="5" y="13"/>
                    </a:cubicBezTo>
                    <a:cubicBezTo>
                      <a:pt x="8" y="15"/>
                      <a:pt x="10" y="13"/>
                      <a:pt x="10" y="10"/>
                    </a:cubicBezTo>
                    <a:cubicBezTo>
                      <a:pt x="10" y="7"/>
                      <a:pt x="8" y="3"/>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7" name="iṥḷîḋè">
                <a:extLst>
                  <a:ext uri="{FF2B5EF4-FFF2-40B4-BE49-F238E27FC236}">
                    <a16:creationId xmlns:a16="http://schemas.microsoft.com/office/drawing/2014/main" id="{33CCB84A-3EEB-4730-9A5D-2A304BEFE412}"/>
                  </a:ext>
                </a:extLst>
              </p:cNvPr>
              <p:cNvSpPr>
                <a:spLocks/>
              </p:cNvSpPr>
              <p:nvPr/>
            </p:nvSpPr>
            <p:spPr bwMode="auto">
              <a:xfrm>
                <a:off x="9797255" y="29741019"/>
                <a:ext cx="1090613" cy="576263"/>
              </a:xfrm>
              <a:custGeom>
                <a:avLst/>
                <a:gdLst>
                  <a:gd name="T0" fmla="*/ 2147483646 w 53"/>
                  <a:gd name="T1" fmla="*/ 0 h 28"/>
                  <a:gd name="T2" fmla="*/ 2147483646 w 53"/>
                  <a:gd name="T3" fmla="*/ 0 h 28"/>
                  <a:gd name="T4" fmla="*/ 2147483646 w 53"/>
                  <a:gd name="T5" fmla="*/ 0 h 28"/>
                  <a:gd name="T6" fmla="*/ 2147483646 w 53"/>
                  <a:gd name="T7" fmla="*/ 0 h 28"/>
                  <a:gd name="T8" fmla="*/ 2147483646 w 53"/>
                  <a:gd name="T9" fmla="*/ 0 h 28"/>
                  <a:gd name="T10" fmla="*/ 2147483646 w 53"/>
                  <a:gd name="T11" fmla="*/ 0 h 28"/>
                  <a:gd name="T12" fmla="*/ 2147483646 w 53"/>
                  <a:gd name="T13" fmla="*/ 0 h 28"/>
                  <a:gd name="T14" fmla="*/ 2147483646 w 53"/>
                  <a:gd name="T15" fmla="*/ 0 h 28"/>
                  <a:gd name="T16" fmla="*/ 2147483646 w 53"/>
                  <a:gd name="T17" fmla="*/ 0 h 28"/>
                  <a:gd name="T18" fmla="*/ 2147483646 w 53"/>
                  <a:gd name="T19" fmla="*/ 0 h 28"/>
                  <a:gd name="T20" fmla="*/ 2147483646 w 53"/>
                  <a:gd name="T21" fmla="*/ 0 h 28"/>
                  <a:gd name="T22" fmla="*/ 2147483646 w 53"/>
                  <a:gd name="T23" fmla="*/ 0 h 28"/>
                  <a:gd name="T24" fmla="*/ 2147483646 w 53"/>
                  <a:gd name="T25" fmla="*/ 0 h 28"/>
                  <a:gd name="T26" fmla="*/ 2147483646 w 53"/>
                  <a:gd name="T27" fmla="*/ 0 h 28"/>
                  <a:gd name="T28" fmla="*/ 2147483646 w 53"/>
                  <a:gd name="T29" fmla="*/ 0 h 28"/>
                  <a:gd name="T30" fmla="*/ 2147483646 w 53"/>
                  <a:gd name="T31" fmla="*/ 0 h 28"/>
                  <a:gd name="T32" fmla="*/ 2147483646 w 53"/>
                  <a:gd name="T33" fmla="*/ 0 h 28"/>
                  <a:gd name="T34" fmla="*/ 2147483646 w 53"/>
                  <a:gd name="T35" fmla="*/ 0 h 28"/>
                  <a:gd name="T36" fmla="*/ 2147483646 w 53"/>
                  <a:gd name="T37" fmla="*/ 0 h 28"/>
                  <a:gd name="T38" fmla="*/ 2147483646 w 53"/>
                  <a:gd name="T39" fmla="*/ 0 h 28"/>
                  <a:gd name="T40" fmla="*/ 2147483646 w 53"/>
                  <a:gd name="T41" fmla="*/ 0 h 28"/>
                  <a:gd name="T42" fmla="*/ 2147483646 w 53"/>
                  <a:gd name="T43" fmla="*/ 0 h 28"/>
                  <a:gd name="T44" fmla="*/ 2147483646 w 53"/>
                  <a:gd name="T45" fmla="*/ 0 h 28"/>
                  <a:gd name="T46" fmla="*/ 2147483646 w 53"/>
                  <a:gd name="T47" fmla="*/ 0 h 28"/>
                  <a:gd name="T48" fmla="*/ 2147483646 w 53"/>
                  <a:gd name="T49" fmla="*/ 0 h 28"/>
                  <a:gd name="T50" fmla="*/ 2147483646 w 53"/>
                  <a:gd name="T51" fmla="*/ 0 h 28"/>
                  <a:gd name="T52" fmla="*/ 2147483646 w 53"/>
                  <a:gd name="T53" fmla="*/ 0 h 28"/>
                  <a:gd name="T54" fmla="*/ 2147483646 w 53"/>
                  <a:gd name="T55" fmla="*/ 0 h 28"/>
                  <a:gd name="T56" fmla="*/ 2147483646 w 53"/>
                  <a:gd name="T57" fmla="*/ 2147483646 h 28"/>
                  <a:gd name="T58" fmla="*/ 2147483646 w 53"/>
                  <a:gd name="T59" fmla="*/ 2147483646 h 28"/>
                  <a:gd name="T60" fmla="*/ 2147483646 w 53"/>
                  <a:gd name="T61" fmla="*/ 2147483646 h 28"/>
                  <a:gd name="T62" fmla="*/ 2147483646 w 53"/>
                  <a:gd name="T63" fmla="*/ 2147483646 h 28"/>
                  <a:gd name="T64" fmla="*/ 2147483646 w 53"/>
                  <a:gd name="T65" fmla="*/ 2147483646 h 28"/>
                  <a:gd name="T66" fmla="*/ 2147483646 w 53"/>
                  <a:gd name="T67" fmla="*/ 2147483646 h 28"/>
                  <a:gd name="T68" fmla="*/ 2147483646 w 53"/>
                  <a:gd name="T69" fmla="*/ 2147483646 h 28"/>
                  <a:gd name="T70" fmla="*/ 2147483646 w 53"/>
                  <a:gd name="T71" fmla="*/ 2147483646 h 28"/>
                  <a:gd name="T72" fmla="*/ 2147483646 w 53"/>
                  <a:gd name="T73" fmla="*/ 2147483646 h 28"/>
                  <a:gd name="T74" fmla="*/ 2147483646 w 53"/>
                  <a:gd name="T75" fmla="*/ 2147483646 h 28"/>
                  <a:gd name="T76" fmla="*/ 2147483646 w 53"/>
                  <a:gd name="T77" fmla="*/ 2147483646 h 28"/>
                  <a:gd name="T78" fmla="*/ 2147483646 w 53"/>
                  <a:gd name="T79" fmla="*/ 2147483646 h 28"/>
                  <a:gd name="T80" fmla="*/ 2147483646 w 53"/>
                  <a:gd name="T81" fmla="*/ 2147483646 h 28"/>
                  <a:gd name="T82" fmla="*/ 2147483646 w 53"/>
                  <a:gd name="T83" fmla="*/ 2147483646 h 28"/>
                  <a:gd name="T84" fmla="*/ 2147483646 w 53"/>
                  <a:gd name="T85" fmla="*/ 2147483646 h 28"/>
                  <a:gd name="T86" fmla="*/ 2147483646 w 53"/>
                  <a:gd name="T87" fmla="*/ 2147483646 h 28"/>
                  <a:gd name="T88" fmla="*/ 2147483646 w 53"/>
                  <a:gd name="T89" fmla="*/ 2147483646 h 28"/>
                  <a:gd name="T90" fmla="*/ 2147483646 w 53"/>
                  <a:gd name="T91" fmla="*/ 2147483646 h 28"/>
                  <a:gd name="T92" fmla="*/ 2147483646 w 53"/>
                  <a:gd name="T93" fmla="*/ 2147483646 h 28"/>
                  <a:gd name="T94" fmla="*/ 0 w 53"/>
                  <a:gd name="T95" fmla="*/ 2147483646 h 28"/>
                  <a:gd name="T96" fmla="*/ 0 w 53"/>
                  <a:gd name="T97" fmla="*/ 2147483646 h 28"/>
                  <a:gd name="T98" fmla="*/ 0 w 53"/>
                  <a:gd name="T99" fmla="*/ 2147483646 h 28"/>
                  <a:gd name="T100" fmla="*/ 0 w 53"/>
                  <a:gd name="T101" fmla="*/ 2147483646 h 28"/>
                  <a:gd name="T102" fmla="*/ 0 w 53"/>
                  <a:gd name="T103" fmla="*/ 2147483646 h 28"/>
                  <a:gd name="T104" fmla="*/ 0 w 53"/>
                  <a:gd name="T105" fmla="*/ 2147483646 h 28"/>
                  <a:gd name="T106" fmla="*/ 2147483646 w 53"/>
                  <a:gd name="T107" fmla="*/ 0 h 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 h="28">
                    <a:moveTo>
                      <a:pt x="41" y="0"/>
                    </a:move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53" y="4"/>
                      <a:pt x="53" y="4"/>
                      <a:pt x="53" y="4"/>
                    </a:cubicBezTo>
                    <a:cubicBezTo>
                      <a:pt x="13" y="28"/>
                      <a:pt x="13" y="28"/>
                      <a:pt x="13" y="28"/>
                    </a:cubicBezTo>
                    <a:cubicBezTo>
                      <a:pt x="2" y="23"/>
                      <a:pt x="2" y="23"/>
                      <a:pt x="2" y="23"/>
                    </a:cubicBezTo>
                    <a:cubicBezTo>
                      <a:pt x="2"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14" y="15"/>
                      <a:pt x="27" y="8"/>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8" name="ïṧḷîde">
                <a:extLst>
                  <a:ext uri="{FF2B5EF4-FFF2-40B4-BE49-F238E27FC236}">
                    <a16:creationId xmlns:a16="http://schemas.microsoft.com/office/drawing/2014/main" id="{DB495C3A-BA82-4DED-8E45-2FFBA493B86D}"/>
                  </a:ext>
                </a:extLst>
              </p:cNvPr>
              <p:cNvSpPr>
                <a:spLocks/>
              </p:cNvSpPr>
              <p:nvPr/>
            </p:nvSpPr>
            <p:spPr bwMode="auto">
              <a:xfrm>
                <a:off x="10063955" y="29761657"/>
                <a:ext cx="1131888" cy="555625"/>
              </a:xfrm>
              <a:custGeom>
                <a:avLst/>
                <a:gdLst>
                  <a:gd name="T0" fmla="*/ 2147483646 w 55"/>
                  <a:gd name="T1" fmla="*/ 2147483646 h 27"/>
                  <a:gd name="T2" fmla="*/ 2147483646 w 55"/>
                  <a:gd name="T3" fmla="*/ 2147483646 h 27"/>
                  <a:gd name="T4" fmla="*/ 2147483646 w 55"/>
                  <a:gd name="T5" fmla="*/ 2147483646 h 27"/>
                  <a:gd name="T6" fmla="*/ 0 w 55"/>
                  <a:gd name="T7" fmla="*/ 2147483646 h 27"/>
                  <a:gd name="T8" fmla="*/ 2147483646 w 55"/>
                  <a:gd name="T9" fmla="*/ 2147483646 h 27"/>
                  <a:gd name="T10" fmla="*/ 2147483646 w 55"/>
                  <a:gd name="T11" fmla="*/ 2147483646 h 27"/>
                  <a:gd name="T12" fmla="*/ 2147483646 w 55"/>
                  <a:gd name="T13" fmla="*/ 2147483646 h 27"/>
                  <a:gd name="T14" fmla="*/ 2147483646 w 55"/>
                  <a:gd name="T15" fmla="*/ 2147483646 h 27"/>
                  <a:gd name="T16" fmla="*/ 2147483646 w 55"/>
                  <a:gd name="T17" fmla="*/ 2147483646 h 27"/>
                  <a:gd name="T18" fmla="*/ 2147483646 w 55"/>
                  <a:gd name="T19" fmla="*/ 0 h 27"/>
                  <a:gd name="T20" fmla="*/ 2147483646 w 55"/>
                  <a:gd name="T21" fmla="*/ 0 h 27"/>
                  <a:gd name="T22" fmla="*/ 2147483646 w 55"/>
                  <a:gd name="T23" fmla="*/ 2147483646 h 27"/>
                  <a:gd name="T24" fmla="*/ 2147483646 w 55"/>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27">
                    <a:moveTo>
                      <a:pt x="14" y="23"/>
                    </a:moveTo>
                    <a:cubicBezTo>
                      <a:pt x="13" y="23"/>
                      <a:pt x="12" y="23"/>
                      <a:pt x="10" y="23"/>
                    </a:cubicBezTo>
                    <a:cubicBezTo>
                      <a:pt x="9" y="24"/>
                      <a:pt x="8" y="24"/>
                      <a:pt x="7" y="24"/>
                    </a:cubicBezTo>
                    <a:cubicBezTo>
                      <a:pt x="4" y="25"/>
                      <a:pt x="2" y="26"/>
                      <a:pt x="0" y="27"/>
                    </a:cubicBezTo>
                    <a:cubicBezTo>
                      <a:pt x="1" y="26"/>
                      <a:pt x="2" y="26"/>
                      <a:pt x="3" y="25"/>
                    </a:cubicBezTo>
                    <a:cubicBezTo>
                      <a:pt x="6" y="23"/>
                      <a:pt x="9" y="21"/>
                      <a:pt x="12" y="20"/>
                    </a:cubicBezTo>
                    <a:cubicBezTo>
                      <a:pt x="16" y="18"/>
                      <a:pt x="20" y="15"/>
                      <a:pt x="23" y="13"/>
                    </a:cubicBezTo>
                    <a:cubicBezTo>
                      <a:pt x="27" y="11"/>
                      <a:pt x="30" y="9"/>
                      <a:pt x="34" y="7"/>
                    </a:cubicBezTo>
                    <a:cubicBezTo>
                      <a:pt x="36" y="6"/>
                      <a:pt x="38" y="5"/>
                      <a:pt x="40" y="3"/>
                    </a:cubicBezTo>
                    <a:cubicBezTo>
                      <a:pt x="41" y="3"/>
                      <a:pt x="51" y="1"/>
                      <a:pt x="52" y="0"/>
                    </a:cubicBezTo>
                    <a:cubicBezTo>
                      <a:pt x="53" y="0"/>
                      <a:pt x="54" y="0"/>
                      <a:pt x="55" y="0"/>
                    </a:cubicBezTo>
                    <a:cubicBezTo>
                      <a:pt x="54" y="1"/>
                      <a:pt x="15" y="23"/>
                      <a:pt x="15" y="23"/>
                    </a:cubicBezTo>
                    <a:cubicBezTo>
                      <a:pt x="15" y="23"/>
                      <a:pt x="15" y="23"/>
                      <a:pt x="14" y="23"/>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99" name="ïṧ1ïḍé">
                <a:extLst>
                  <a:ext uri="{FF2B5EF4-FFF2-40B4-BE49-F238E27FC236}">
                    <a16:creationId xmlns:a16="http://schemas.microsoft.com/office/drawing/2014/main" id="{6A936DFA-FEE8-4390-B14D-0F5A71A5D2A8}"/>
                  </a:ext>
                </a:extLst>
              </p:cNvPr>
              <p:cNvSpPr>
                <a:spLocks/>
              </p:cNvSpPr>
              <p:nvPr/>
            </p:nvSpPr>
            <p:spPr bwMode="auto">
              <a:xfrm>
                <a:off x="10373518" y="29761657"/>
                <a:ext cx="1543050" cy="904875"/>
              </a:xfrm>
              <a:custGeom>
                <a:avLst/>
                <a:gdLst>
                  <a:gd name="T0" fmla="*/ 2147483646 w 75"/>
                  <a:gd name="T1" fmla="*/ 2147483646 h 44"/>
                  <a:gd name="T2" fmla="*/ 2147483646 w 75"/>
                  <a:gd name="T3" fmla="*/ 2147483646 h 44"/>
                  <a:gd name="T4" fmla="*/ 2147483646 w 75"/>
                  <a:gd name="T5" fmla="*/ 2147483646 h 44"/>
                  <a:gd name="T6" fmla="*/ 0 w 75"/>
                  <a:gd name="T7" fmla="*/ 2147483646 h 44"/>
                  <a:gd name="T8" fmla="*/ 2147483646 w 75"/>
                  <a:gd name="T9" fmla="*/ 2147483646 h 44"/>
                  <a:gd name="T10" fmla="*/ 2147483646 w 75"/>
                  <a:gd name="T11" fmla="*/ 2147483646 h 44"/>
                  <a:gd name="T12" fmla="*/ 2147483646 w 75"/>
                  <a:gd name="T13" fmla="*/ 0 h 44"/>
                  <a:gd name="T14" fmla="*/ 2147483646 w 75"/>
                  <a:gd name="T15" fmla="*/ 2147483646 h 44"/>
                  <a:gd name="T16" fmla="*/ 2147483646 w 75"/>
                  <a:gd name="T17" fmla="*/ 2147483646 h 44"/>
                  <a:gd name="T18" fmla="*/ 2147483646 w 75"/>
                  <a:gd name="T19" fmla="*/ 2147483646 h 44"/>
                  <a:gd name="T20" fmla="*/ 2147483646 w 75"/>
                  <a:gd name="T21" fmla="*/ 2147483646 h 44"/>
                  <a:gd name="T22" fmla="*/ 2147483646 w 75"/>
                  <a:gd name="T23" fmla="*/ 2147483646 h 44"/>
                  <a:gd name="T24" fmla="*/ 2147483646 w 75"/>
                  <a:gd name="T25" fmla="*/ 2147483646 h 44"/>
                  <a:gd name="T26" fmla="*/ 2147483646 w 75"/>
                  <a:gd name="T27" fmla="*/ 2147483646 h 44"/>
                  <a:gd name="T28" fmla="*/ 2147483646 w 75"/>
                  <a:gd name="T29" fmla="*/ 2147483646 h 44"/>
                  <a:gd name="T30" fmla="*/ 2147483646 w 75"/>
                  <a:gd name="T31" fmla="*/ 2147483646 h 44"/>
                  <a:gd name="T32" fmla="*/ 2147483646 w 75"/>
                  <a:gd name="T33" fmla="*/ 2147483646 h 44"/>
                  <a:gd name="T34" fmla="*/ 2147483646 w 75"/>
                  <a:gd name="T35" fmla="*/ 2147483646 h 44"/>
                  <a:gd name="T36" fmla="*/ 2147483646 w 75"/>
                  <a:gd name="T37" fmla="*/ 2147483646 h 44"/>
                  <a:gd name="T38" fmla="*/ 2147483646 w 75"/>
                  <a:gd name="T39" fmla="*/ 2147483646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44">
                    <a:moveTo>
                      <a:pt x="9" y="28"/>
                    </a:moveTo>
                    <a:cubicBezTo>
                      <a:pt x="8" y="27"/>
                      <a:pt x="6" y="26"/>
                      <a:pt x="4" y="25"/>
                    </a:cubicBezTo>
                    <a:cubicBezTo>
                      <a:pt x="4" y="25"/>
                      <a:pt x="3" y="24"/>
                      <a:pt x="2" y="24"/>
                    </a:cubicBezTo>
                    <a:cubicBezTo>
                      <a:pt x="1" y="24"/>
                      <a:pt x="0" y="23"/>
                      <a:pt x="0" y="23"/>
                    </a:cubicBezTo>
                    <a:cubicBezTo>
                      <a:pt x="1" y="22"/>
                      <a:pt x="2" y="21"/>
                      <a:pt x="3" y="21"/>
                    </a:cubicBezTo>
                    <a:cubicBezTo>
                      <a:pt x="6" y="19"/>
                      <a:pt x="37" y="2"/>
                      <a:pt x="39" y="1"/>
                    </a:cubicBezTo>
                    <a:cubicBezTo>
                      <a:pt x="39" y="1"/>
                      <a:pt x="40" y="1"/>
                      <a:pt x="40" y="0"/>
                    </a:cubicBezTo>
                    <a:cubicBezTo>
                      <a:pt x="40" y="0"/>
                      <a:pt x="66" y="13"/>
                      <a:pt x="68" y="14"/>
                    </a:cubicBezTo>
                    <a:cubicBezTo>
                      <a:pt x="70" y="16"/>
                      <a:pt x="73" y="17"/>
                      <a:pt x="75" y="19"/>
                    </a:cubicBezTo>
                    <a:cubicBezTo>
                      <a:pt x="73" y="20"/>
                      <a:pt x="72" y="21"/>
                      <a:pt x="71" y="21"/>
                    </a:cubicBezTo>
                    <a:cubicBezTo>
                      <a:pt x="68" y="23"/>
                      <a:pt x="64" y="26"/>
                      <a:pt x="62" y="27"/>
                    </a:cubicBezTo>
                    <a:cubicBezTo>
                      <a:pt x="58" y="29"/>
                      <a:pt x="54" y="32"/>
                      <a:pt x="50" y="34"/>
                    </a:cubicBezTo>
                    <a:cubicBezTo>
                      <a:pt x="47" y="36"/>
                      <a:pt x="44" y="38"/>
                      <a:pt x="40" y="40"/>
                    </a:cubicBezTo>
                    <a:cubicBezTo>
                      <a:pt x="38" y="41"/>
                      <a:pt x="36" y="42"/>
                      <a:pt x="33" y="44"/>
                    </a:cubicBezTo>
                    <a:cubicBezTo>
                      <a:pt x="33" y="44"/>
                      <a:pt x="33" y="44"/>
                      <a:pt x="32" y="44"/>
                    </a:cubicBezTo>
                    <a:cubicBezTo>
                      <a:pt x="32" y="44"/>
                      <a:pt x="31" y="43"/>
                      <a:pt x="31" y="43"/>
                    </a:cubicBezTo>
                    <a:cubicBezTo>
                      <a:pt x="31" y="42"/>
                      <a:pt x="30" y="42"/>
                      <a:pt x="30" y="41"/>
                    </a:cubicBezTo>
                    <a:cubicBezTo>
                      <a:pt x="28" y="40"/>
                      <a:pt x="27" y="39"/>
                      <a:pt x="25" y="38"/>
                    </a:cubicBezTo>
                    <a:cubicBezTo>
                      <a:pt x="23" y="36"/>
                      <a:pt x="21" y="35"/>
                      <a:pt x="19" y="33"/>
                    </a:cubicBezTo>
                    <a:cubicBezTo>
                      <a:pt x="15" y="31"/>
                      <a:pt x="12" y="30"/>
                      <a:pt x="9" y="28"/>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0" name="íšḷíḋe">
                <a:extLst>
                  <a:ext uri="{FF2B5EF4-FFF2-40B4-BE49-F238E27FC236}">
                    <a16:creationId xmlns:a16="http://schemas.microsoft.com/office/drawing/2014/main" id="{40F9E269-7B13-4678-AA65-030B0ADEF849}"/>
                  </a:ext>
                </a:extLst>
              </p:cNvPr>
              <p:cNvSpPr>
                <a:spLocks/>
              </p:cNvSpPr>
              <p:nvPr/>
            </p:nvSpPr>
            <p:spPr bwMode="auto">
              <a:xfrm>
                <a:off x="11030743" y="30152182"/>
                <a:ext cx="1173163" cy="906463"/>
              </a:xfrm>
              <a:custGeom>
                <a:avLst/>
                <a:gdLst>
                  <a:gd name="T0" fmla="*/ 2147483646 w 739"/>
                  <a:gd name="T1" fmla="*/ 2147483646 h 571"/>
                  <a:gd name="T2" fmla="*/ 2147483646 w 739"/>
                  <a:gd name="T3" fmla="*/ 2147483646 h 571"/>
                  <a:gd name="T4" fmla="*/ 2147483646 w 739"/>
                  <a:gd name="T5" fmla="*/ 0 h 571"/>
                  <a:gd name="T6" fmla="*/ 0 w 739"/>
                  <a:gd name="T7" fmla="*/ 2147483646 h 571"/>
                  <a:gd name="T8" fmla="*/ 2147483646 w 739"/>
                  <a:gd name="T9" fmla="*/ 2147483646 h 5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9" h="571">
                    <a:moveTo>
                      <a:pt x="208" y="571"/>
                    </a:moveTo>
                    <a:lnTo>
                      <a:pt x="739" y="259"/>
                    </a:lnTo>
                    <a:lnTo>
                      <a:pt x="558" y="0"/>
                    </a:lnTo>
                    <a:lnTo>
                      <a:pt x="0" y="324"/>
                    </a:lnTo>
                    <a:lnTo>
                      <a:pt x="208" y="571"/>
                    </a:ln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1" name="iśľiḑê">
                <a:extLst>
                  <a:ext uri="{FF2B5EF4-FFF2-40B4-BE49-F238E27FC236}">
                    <a16:creationId xmlns:a16="http://schemas.microsoft.com/office/drawing/2014/main" id="{9CEFBD2A-7092-4728-8384-38A4730ECED3}"/>
                  </a:ext>
                </a:extLst>
              </p:cNvPr>
              <p:cNvSpPr>
                <a:spLocks/>
              </p:cNvSpPr>
              <p:nvPr/>
            </p:nvSpPr>
            <p:spPr bwMode="auto">
              <a:xfrm>
                <a:off x="11092655" y="30214094"/>
                <a:ext cx="1069975" cy="803275"/>
              </a:xfrm>
              <a:custGeom>
                <a:avLst/>
                <a:gdLst>
                  <a:gd name="T0" fmla="*/ 2147483646 w 52"/>
                  <a:gd name="T1" fmla="*/ 2147483646 h 39"/>
                  <a:gd name="T2" fmla="*/ 2147483646 w 52"/>
                  <a:gd name="T3" fmla="*/ 2147483646 h 39"/>
                  <a:gd name="T4" fmla="*/ 0 w 52"/>
                  <a:gd name="T5" fmla="*/ 2147483646 h 39"/>
                  <a:gd name="T6" fmla="*/ 2147483646 w 52"/>
                  <a:gd name="T7" fmla="*/ 0 h 39"/>
                  <a:gd name="T8" fmla="*/ 2147483646 w 52"/>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9">
                    <a:moveTo>
                      <a:pt x="52" y="17"/>
                    </a:moveTo>
                    <a:cubicBezTo>
                      <a:pt x="49" y="18"/>
                      <a:pt x="15" y="38"/>
                      <a:pt x="13" y="39"/>
                    </a:cubicBezTo>
                    <a:cubicBezTo>
                      <a:pt x="12" y="37"/>
                      <a:pt x="2" y="25"/>
                      <a:pt x="0" y="23"/>
                    </a:cubicBezTo>
                    <a:cubicBezTo>
                      <a:pt x="3" y="21"/>
                      <a:pt x="37" y="1"/>
                      <a:pt x="39" y="0"/>
                    </a:cubicBezTo>
                    <a:cubicBezTo>
                      <a:pt x="41" y="1"/>
                      <a:pt x="50" y="14"/>
                      <a:pt x="52" y="17"/>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2" name="ïŝľiḍe">
                <a:extLst>
                  <a:ext uri="{FF2B5EF4-FFF2-40B4-BE49-F238E27FC236}">
                    <a16:creationId xmlns:a16="http://schemas.microsoft.com/office/drawing/2014/main" id="{5DD8153B-2D21-4C4F-9D69-0C6D2D3761D5}"/>
                  </a:ext>
                </a:extLst>
              </p:cNvPr>
              <p:cNvSpPr>
                <a:spLocks/>
              </p:cNvSpPr>
              <p:nvPr/>
            </p:nvSpPr>
            <p:spPr bwMode="auto">
              <a:xfrm>
                <a:off x="9755980" y="30214094"/>
                <a:ext cx="2139950" cy="1563688"/>
              </a:xfrm>
              <a:custGeom>
                <a:avLst/>
                <a:gdLst>
                  <a:gd name="T0" fmla="*/ 2147483646 w 104"/>
                  <a:gd name="T1" fmla="*/ 2147483646 h 76"/>
                  <a:gd name="T2" fmla="*/ 2147483646 w 104"/>
                  <a:gd name="T3" fmla="*/ 2147483646 h 76"/>
                  <a:gd name="T4" fmla="*/ 2147483646 w 104"/>
                  <a:gd name="T5" fmla="*/ 0 h 76"/>
                  <a:gd name="T6" fmla="*/ 2147483646 w 104"/>
                  <a:gd name="T7" fmla="*/ 2147483646 h 76"/>
                  <a:gd name="T8" fmla="*/ 2147483646 w 104"/>
                  <a:gd name="T9" fmla="*/ 2147483646 h 76"/>
                  <a:gd name="T10" fmla="*/ 2147483646 w 104"/>
                  <a:gd name="T11" fmla="*/ 2147483646 h 76"/>
                  <a:gd name="T12" fmla="*/ 2147483646 w 104"/>
                  <a:gd name="T13" fmla="*/ 2147483646 h 76"/>
                  <a:gd name="T14" fmla="*/ 2147483646 w 104"/>
                  <a:gd name="T15" fmla="*/ 2147483646 h 76"/>
                  <a:gd name="T16" fmla="*/ 2147483646 w 104"/>
                  <a:gd name="T17" fmla="*/ 2147483646 h 76"/>
                  <a:gd name="T18" fmla="*/ 2147483646 w 104"/>
                  <a:gd name="T19" fmla="*/ 2147483646 h 76"/>
                  <a:gd name="T20" fmla="*/ 2147483646 w 104"/>
                  <a:gd name="T21" fmla="*/ 2147483646 h 76"/>
                  <a:gd name="T22" fmla="*/ 2147483646 w 104"/>
                  <a:gd name="T23" fmla="*/ 2147483646 h 76"/>
                  <a:gd name="T24" fmla="*/ 2147483646 w 104"/>
                  <a:gd name="T25" fmla="*/ 2147483646 h 76"/>
                  <a:gd name="T26" fmla="*/ 2147483646 w 104"/>
                  <a:gd name="T27" fmla="*/ 2147483646 h 76"/>
                  <a:gd name="T28" fmla="*/ 2147483646 w 104"/>
                  <a:gd name="T29" fmla="*/ 2147483646 h 76"/>
                  <a:gd name="T30" fmla="*/ 2147483646 w 104"/>
                  <a:gd name="T31" fmla="*/ 2147483646 h 76"/>
                  <a:gd name="T32" fmla="*/ 2147483646 w 104"/>
                  <a:gd name="T33" fmla="*/ 2147483646 h 76"/>
                  <a:gd name="T34" fmla="*/ 2147483646 w 104"/>
                  <a:gd name="T35" fmla="*/ 2147483646 h 76"/>
                  <a:gd name="T36" fmla="*/ 2147483646 w 104"/>
                  <a:gd name="T37" fmla="*/ 2147483646 h 76"/>
                  <a:gd name="T38" fmla="*/ 2147483646 w 104"/>
                  <a:gd name="T39" fmla="*/ 2147483646 h 76"/>
                  <a:gd name="T40" fmla="*/ 2147483646 w 104"/>
                  <a:gd name="T41" fmla="*/ 2147483646 h 76"/>
                  <a:gd name="T42" fmla="*/ 2147483646 w 104"/>
                  <a:gd name="T43" fmla="*/ 2147483646 h 76"/>
                  <a:gd name="T44" fmla="*/ 2147483646 w 104"/>
                  <a:gd name="T45" fmla="*/ 2147483646 h 76"/>
                  <a:gd name="T46" fmla="*/ 2147483646 w 104"/>
                  <a:gd name="T47" fmla="*/ 2147483646 h 76"/>
                  <a:gd name="T48" fmla="*/ 2147483646 w 104"/>
                  <a:gd name="T49" fmla="*/ 2147483646 h 76"/>
                  <a:gd name="T50" fmla="*/ 0 w 104"/>
                  <a:gd name="T51" fmla="*/ 2147483646 h 76"/>
                  <a:gd name="T52" fmla="*/ 2147483646 w 104"/>
                  <a:gd name="T53" fmla="*/ 2147483646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76">
                    <a:moveTo>
                      <a:pt x="1" y="3"/>
                    </a:moveTo>
                    <a:cubicBezTo>
                      <a:pt x="1" y="3"/>
                      <a:pt x="1" y="2"/>
                      <a:pt x="2" y="1"/>
                    </a:cubicBezTo>
                    <a:cubicBezTo>
                      <a:pt x="2" y="0"/>
                      <a:pt x="3" y="0"/>
                      <a:pt x="4" y="0"/>
                    </a:cubicBezTo>
                    <a:cubicBezTo>
                      <a:pt x="15" y="5"/>
                      <a:pt x="15" y="5"/>
                      <a:pt x="15" y="5"/>
                    </a:cubicBezTo>
                    <a:cubicBezTo>
                      <a:pt x="15" y="5"/>
                      <a:pt x="26" y="0"/>
                      <a:pt x="30" y="1"/>
                    </a:cubicBezTo>
                    <a:cubicBezTo>
                      <a:pt x="31" y="1"/>
                      <a:pt x="36" y="4"/>
                      <a:pt x="41" y="7"/>
                    </a:cubicBezTo>
                    <a:cubicBezTo>
                      <a:pt x="46" y="10"/>
                      <a:pt x="52" y="13"/>
                      <a:pt x="54" y="15"/>
                    </a:cubicBezTo>
                    <a:cubicBezTo>
                      <a:pt x="59" y="18"/>
                      <a:pt x="62" y="22"/>
                      <a:pt x="62" y="22"/>
                    </a:cubicBezTo>
                    <a:cubicBezTo>
                      <a:pt x="78" y="41"/>
                      <a:pt x="78" y="41"/>
                      <a:pt x="78" y="41"/>
                    </a:cubicBezTo>
                    <a:cubicBezTo>
                      <a:pt x="78" y="42"/>
                      <a:pt x="84" y="46"/>
                      <a:pt x="91" y="50"/>
                    </a:cubicBezTo>
                    <a:cubicBezTo>
                      <a:pt x="98" y="55"/>
                      <a:pt x="100" y="57"/>
                      <a:pt x="100" y="57"/>
                    </a:cubicBezTo>
                    <a:cubicBezTo>
                      <a:pt x="100" y="58"/>
                      <a:pt x="102" y="63"/>
                      <a:pt x="103" y="70"/>
                    </a:cubicBezTo>
                    <a:cubicBezTo>
                      <a:pt x="104" y="75"/>
                      <a:pt x="101" y="76"/>
                      <a:pt x="101" y="76"/>
                    </a:cubicBezTo>
                    <a:cubicBezTo>
                      <a:pt x="93" y="71"/>
                      <a:pt x="93" y="71"/>
                      <a:pt x="93" y="71"/>
                    </a:cubicBezTo>
                    <a:cubicBezTo>
                      <a:pt x="93" y="71"/>
                      <a:pt x="94" y="70"/>
                      <a:pt x="94" y="70"/>
                    </a:cubicBezTo>
                    <a:cubicBezTo>
                      <a:pt x="94" y="64"/>
                      <a:pt x="90" y="57"/>
                      <a:pt x="85" y="54"/>
                    </a:cubicBezTo>
                    <a:cubicBezTo>
                      <a:pt x="80" y="51"/>
                      <a:pt x="76" y="54"/>
                      <a:pt x="76" y="59"/>
                    </a:cubicBezTo>
                    <a:cubicBezTo>
                      <a:pt x="76" y="60"/>
                      <a:pt x="76" y="60"/>
                      <a:pt x="76" y="61"/>
                    </a:cubicBezTo>
                    <a:cubicBezTo>
                      <a:pt x="29" y="34"/>
                      <a:pt x="29" y="34"/>
                      <a:pt x="29" y="34"/>
                    </a:cubicBezTo>
                    <a:cubicBezTo>
                      <a:pt x="29" y="33"/>
                      <a:pt x="30" y="33"/>
                      <a:pt x="30" y="33"/>
                    </a:cubicBezTo>
                    <a:cubicBezTo>
                      <a:pt x="30" y="27"/>
                      <a:pt x="26" y="20"/>
                      <a:pt x="21" y="17"/>
                    </a:cubicBezTo>
                    <a:cubicBezTo>
                      <a:pt x="16" y="14"/>
                      <a:pt x="12" y="17"/>
                      <a:pt x="12" y="22"/>
                    </a:cubicBezTo>
                    <a:cubicBezTo>
                      <a:pt x="12" y="23"/>
                      <a:pt x="12" y="23"/>
                      <a:pt x="12" y="23"/>
                    </a:cubicBezTo>
                    <a:cubicBezTo>
                      <a:pt x="2" y="18"/>
                      <a:pt x="2" y="18"/>
                      <a:pt x="2" y="18"/>
                    </a:cubicBezTo>
                    <a:cubicBezTo>
                      <a:pt x="1" y="15"/>
                      <a:pt x="1" y="15"/>
                      <a:pt x="1" y="15"/>
                    </a:cubicBezTo>
                    <a:cubicBezTo>
                      <a:pt x="0" y="4"/>
                      <a:pt x="0" y="4"/>
                      <a:pt x="0" y="4"/>
                    </a:cubicBezTo>
                    <a:lnTo>
                      <a:pt x="1" y="3"/>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3" name="íŝļîḑè">
                <a:extLst>
                  <a:ext uri="{FF2B5EF4-FFF2-40B4-BE49-F238E27FC236}">
                    <a16:creationId xmlns:a16="http://schemas.microsoft.com/office/drawing/2014/main" id="{CCE827B4-874B-4CB5-8D47-D599FAED8297}"/>
                  </a:ext>
                </a:extLst>
              </p:cNvPr>
              <p:cNvSpPr>
                <a:spLocks/>
              </p:cNvSpPr>
              <p:nvPr/>
            </p:nvSpPr>
            <p:spPr bwMode="auto">
              <a:xfrm>
                <a:off x="11813380" y="30893544"/>
                <a:ext cx="925513" cy="884238"/>
              </a:xfrm>
              <a:custGeom>
                <a:avLst/>
                <a:gdLst>
                  <a:gd name="T0" fmla="*/ 2147483646 w 45"/>
                  <a:gd name="T1" fmla="*/ 2147483646 h 43"/>
                  <a:gd name="T2" fmla="*/ 2147483646 w 45"/>
                  <a:gd name="T3" fmla="*/ 2147483646 h 43"/>
                  <a:gd name="T4" fmla="*/ 2147483646 w 45"/>
                  <a:gd name="T5" fmla="*/ 2147483646 h 43"/>
                  <a:gd name="T6" fmla="*/ 2147483646 w 45"/>
                  <a:gd name="T7" fmla="*/ 2147483646 h 43"/>
                  <a:gd name="T8" fmla="*/ 2147483646 w 45"/>
                  <a:gd name="T9" fmla="*/ 2147483646 h 43"/>
                  <a:gd name="T10" fmla="*/ 2147483646 w 45"/>
                  <a:gd name="T11" fmla="*/ 2147483646 h 43"/>
                  <a:gd name="T12" fmla="*/ 2147483646 w 45"/>
                  <a:gd name="T13" fmla="*/ 2147483646 h 43"/>
                  <a:gd name="T14" fmla="*/ 2147483646 w 45"/>
                  <a:gd name="T15" fmla="*/ 2147483646 h 43"/>
                  <a:gd name="T16" fmla="*/ 2147483646 w 45"/>
                  <a:gd name="T17" fmla="*/ 2147483646 h 43"/>
                  <a:gd name="T18" fmla="*/ 2147483646 w 45"/>
                  <a:gd name="T19" fmla="*/ 2147483646 h 43"/>
                  <a:gd name="T20" fmla="*/ 2147483646 w 45"/>
                  <a:gd name="T21" fmla="*/ 2147483646 h 43"/>
                  <a:gd name="T22" fmla="*/ 2147483646 w 45"/>
                  <a:gd name="T23" fmla="*/ 2147483646 h 43"/>
                  <a:gd name="T24" fmla="*/ 2147483646 w 45"/>
                  <a:gd name="T25" fmla="*/ 2147483646 h 43"/>
                  <a:gd name="T26" fmla="*/ 2147483646 w 45"/>
                  <a:gd name="T27" fmla="*/ 2147483646 h 43"/>
                  <a:gd name="T28" fmla="*/ 2147483646 w 45"/>
                  <a:gd name="T29" fmla="*/ 2147483646 h 43"/>
                  <a:gd name="T30" fmla="*/ 2147483646 w 45"/>
                  <a:gd name="T31" fmla="*/ 2147483646 h 43"/>
                  <a:gd name="T32" fmla="*/ 2147483646 w 45"/>
                  <a:gd name="T33" fmla="*/ 2147483646 h 43"/>
                  <a:gd name="T34" fmla="*/ 2147483646 w 45"/>
                  <a:gd name="T35" fmla="*/ 2147483646 h 43"/>
                  <a:gd name="T36" fmla="*/ 2147483646 w 45"/>
                  <a:gd name="T37" fmla="*/ 2147483646 h 43"/>
                  <a:gd name="T38" fmla="*/ 2147483646 w 45"/>
                  <a:gd name="T39" fmla="*/ 2147483646 h 43"/>
                  <a:gd name="T40" fmla="*/ 2147483646 w 45"/>
                  <a:gd name="T41" fmla="*/ 2147483646 h 43"/>
                  <a:gd name="T42" fmla="*/ 2147483646 w 45"/>
                  <a:gd name="T43" fmla="*/ 2147483646 h 43"/>
                  <a:gd name="T44" fmla="*/ 2147483646 w 45"/>
                  <a:gd name="T45" fmla="*/ 2147483646 h 43"/>
                  <a:gd name="T46" fmla="*/ 2147483646 w 45"/>
                  <a:gd name="T47" fmla="*/ 2147483646 h 43"/>
                  <a:gd name="T48" fmla="*/ 2147483646 w 45"/>
                  <a:gd name="T49" fmla="*/ 2147483646 h 43"/>
                  <a:gd name="T50" fmla="*/ 2147483646 w 45"/>
                  <a:gd name="T51" fmla="*/ 2147483646 h 43"/>
                  <a:gd name="T52" fmla="*/ 2147483646 w 45"/>
                  <a:gd name="T53" fmla="*/ 2147483646 h 43"/>
                  <a:gd name="T54" fmla="*/ 2147483646 w 45"/>
                  <a:gd name="T55" fmla="*/ 2147483646 h 43"/>
                  <a:gd name="T56" fmla="*/ 2147483646 w 45"/>
                  <a:gd name="T57" fmla="*/ 2147483646 h 43"/>
                  <a:gd name="T58" fmla="*/ 2147483646 w 45"/>
                  <a:gd name="T59" fmla="*/ 2147483646 h 43"/>
                  <a:gd name="T60" fmla="*/ 2147483646 w 45"/>
                  <a:gd name="T61" fmla="*/ 2147483646 h 43"/>
                  <a:gd name="T62" fmla="*/ 2147483646 w 45"/>
                  <a:gd name="T63" fmla="*/ 2147483646 h 43"/>
                  <a:gd name="T64" fmla="*/ 2147483646 w 45"/>
                  <a:gd name="T65" fmla="*/ 2147483646 h 43"/>
                  <a:gd name="T66" fmla="*/ 2147483646 w 45"/>
                  <a:gd name="T67" fmla="*/ 2147483646 h 43"/>
                  <a:gd name="T68" fmla="*/ 2147483646 w 45"/>
                  <a:gd name="T69" fmla="*/ 2147483646 h 43"/>
                  <a:gd name="T70" fmla="*/ 0 w 45"/>
                  <a:gd name="T71" fmla="*/ 2147483646 h 43"/>
                  <a:gd name="T72" fmla="*/ 0 w 45"/>
                  <a:gd name="T73" fmla="*/ 2147483646 h 43"/>
                  <a:gd name="T74" fmla="*/ 2147483646 w 45"/>
                  <a:gd name="T75" fmla="*/ 0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2" y="0"/>
                    </a:moveTo>
                    <a:cubicBezTo>
                      <a:pt x="42" y="0"/>
                      <a:pt x="42" y="0"/>
                      <a:pt x="42" y="1"/>
                    </a:cubicBezTo>
                    <a:cubicBezTo>
                      <a:pt x="42" y="1"/>
                      <a:pt x="42" y="1"/>
                      <a:pt x="42" y="1"/>
                    </a:cubicBezTo>
                    <a:cubicBezTo>
                      <a:pt x="42" y="1"/>
                      <a:pt x="42" y="1"/>
                      <a:pt x="42" y="2"/>
                    </a:cubicBezTo>
                    <a:cubicBezTo>
                      <a:pt x="42" y="2"/>
                      <a:pt x="42" y="2"/>
                      <a:pt x="42" y="2"/>
                    </a:cubicBezTo>
                    <a:cubicBezTo>
                      <a:pt x="42" y="2"/>
                      <a:pt x="42" y="2"/>
                      <a:pt x="42" y="2"/>
                    </a:cubicBezTo>
                    <a:cubicBezTo>
                      <a:pt x="42" y="2"/>
                      <a:pt x="42" y="2"/>
                      <a:pt x="42" y="2"/>
                    </a:cubicBezTo>
                    <a:cubicBezTo>
                      <a:pt x="42" y="2"/>
                      <a:pt x="42" y="2"/>
                      <a:pt x="42" y="2"/>
                    </a:cubicBezTo>
                    <a:cubicBezTo>
                      <a:pt x="43" y="2"/>
                      <a:pt x="43" y="2"/>
                      <a:pt x="43" y="2"/>
                    </a:cubicBezTo>
                    <a:cubicBezTo>
                      <a:pt x="43" y="3"/>
                      <a:pt x="43" y="3"/>
                      <a:pt x="43" y="3"/>
                    </a:cubicBezTo>
                    <a:cubicBezTo>
                      <a:pt x="43" y="3"/>
                      <a:pt x="43" y="3"/>
                      <a:pt x="43" y="3"/>
                    </a:cubicBezTo>
                    <a:cubicBezTo>
                      <a:pt x="43" y="3"/>
                      <a:pt x="43" y="3"/>
                      <a:pt x="43" y="3"/>
                    </a:cubicBezTo>
                    <a:cubicBezTo>
                      <a:pt x="43" y="3"/>
                      <a:pt x="43" y="3"/>
                      <a:pt x="43" y="4"/>
                    </a:cubicBezTo>
                    <a:cubicBezTo>
                      <a:pt x="43" y="4"/>
                      <a:pt x="43" y="4"/>
                      <a:pt x="43" y="4"/>
                    </a:cubicBezTo>
                    <a:cubicBezTo>
                      <a:pt x="43" y="4"/>
                      <a:pt x="43" y="4"/>
                      <a:pt x="43" y="4"/>
                    </a:cubicBezTo>
                    <a:cubicBezTo>
                      <a:pt x="43" y="4"/>
                      <a:pt x="43" y="4"/>
                      <a:pt x="43" y="4"/>
                    </a:cubicBezTo>
                    <a:cubicBezTo>
                      <a:pt x="43" y="4"/>
                      <a:pt x="43" y="4"/>
                      <a:pt x="43" y="4"/>
                    </a:cubicBezTo>
                    <a:cubicBezTo>
                      <a:pt x="43" y="4"/>
                      <a:pt x="43" y="5"/>
                      <a:pt x="43" y="5"/>
                    </a:cubicBezTo>
                    <a:cubicBezTo>
                      <a:pt x="43" y="5"/>
                      <a:pt x="43" y="5"/>
                      <a:pt x="43" y="5"/>
                    </a:cubicBezTo>
                    <a:cubicBezTo>
                      <a:pt x="43" y="5"/>
                      <a:pt x="43" y="5"/>
                      <a:pt x="43" y="6"/>
                    </a:cubicBezTo>
                    <a:cubicBezTo>
                      <a:pt x="43" y="6"/>
                      <a:pt x="43" y="6"/>
                      <a:pt x="43" y="6"/>
                    </a:cubicBezTo>
                    <a:cubicBezTo>
                      <a:pt x="44" y="6"/>
                      <a:pt x="44" y="6"/>
                      <a:pt x="44" y="6"/>
                    </a:cubicBezTo>
                    <a:cubicBezTo>
                      <a:pt x="44" y="6"/>
                      <a:pt x="44" y="6"/>
                      <a:pt x="44" y="6"/>
                    </a:cubicBezTo>
                    <a:cubicBezTo>
                      <a:pt x="44" y="7"/>
                      <a:pt x="44" y="7"/>
                      <a:pt x="44" y="7"/>
                    </a:cubicBezTo>
                    <a:cubicBezTo>
                      <a:pt x="44" y="7"/>
                      <a:pt x="44" y="7"/>
                      <a:pt x="44" y="7"/>
                    </a:cubicBezTo>
                    <a:cubicBezTo>
                      <a:pt x="44" y="7"/>
                      <a:pt x="44" y="7"/>
                      <a:pt x="44" y="7"/>
                    </a:cubicBezTo>
                    <a:cubicBezTo>
                      <a:pt x="44" y="8"/>
                      <a:pt x="44" y="8"/>
                      <a:pt x="44" y="8"/>
                    </a:cubicBezTo>
                    <a:cubicBezTo>
                      <a:pt x="44" y="8"/>
                      <a:pt x="44" y="8"/>
                      <a:pt x="44" y="8"/>
                    </a:cubicBezTo>
                    <a:cubicBezTo>
                      <a:pt x="44" y="9"/>
                      <a:pt x="44" y="9"/>
                      <a:pt x="44" y="9"/>
                    </a:cubicBezTo>
                    <a:cubicBezTo>
                      <a:pt x="44" y="9"/>
                      <a:pt x="44" y="9"/>
                      <a:pt x="44" y="9"/>
                    </a:cubicBezTo>
                    <a:cubicBezTo>
                      <a:pt x="44" y="10"/>
                      <a:pt x="44" y="10"/>
                      <a:pt x="44" y="10"/>
                    </a:cubicBezTo>
                    <a:cubicBezTo>
                      <a:pt x="44" y="10"/>
                      <a:pt x="44" y="10"/>
                      <a:pt x="44" y="10"/>
                    </a:cubicBezTo>
                    <a:cubicBezTo>
                      <a:pt x="44" y="11"/>
                      <a:pt x="45" y="11"/>
                      <a:pt x="45" y="11"/>
                    </a:cubicBezTo>
                    <a:cubicBezTo>
                      <a:pt x="45" y="11"/>
                      <a:pt x="45" y="11"/>
                      <a:pt x="45" y="11"/>
                    </a:cubicBezTo>
                    <a:cubicBezTo>
                      <a:pt x="45" y="11"/>
                      <a:pt x="45" y="12"/>
                      <a:pt x="45" y="12"/>
                    </a:cubicBezTo>
                    <a:cubicBezTo>
                      <a:pt x="45" y="12"/>
                      <a:pt x="45" y="12"/>
                      <a:pt x="45" y="12"/>
                    </a:cubicBezTo>
                    <a:cubicBezTo>
                      <a:pt x="45" y="12"/>
                      <a:pt x="45" y="12"/>
                      <a:pt x="45" y="12"/>
                    </a:cubicBezTo>
                    <a:cubicBezTo>
                      <a:pt x="45" y="13"/>
                      <a:pt x="45" y="13"/>
                      <a:pt x="45" y="13"/>
                    </a:cubicBezTo>
                    <a:cubicBezTo>
                      <a:pt x="45" y="17"/>
                      <a:pt x="43" y="18"/>
                      <a:pt x="43" y="19"/>
                    </a:cubicBezTo>
                    <a:cubicBezTo>
                      <a:pt x="29" y="27"/>
                      <a:pt x="15" y="35"/>
                      <a:pt x="1" y="43"/>
                    </a:cubicBezTo>
                    <a:cubicBezTo>
                      <a:pt x="2" y="43"/>
                      <a:pt x="4" y="41"/>
                      <a:pt x="3" y="37"/>
                    </a:cubicBezTo>
                    <a:cubicBezTo>
                      <a:pt x="3" y="37"/>
                      <a:pt x="3" y="37"/>
                      <a:pt x="3" y="37"/>
                    </a:cubicBezTo>
                    <a:cubicBezTo>
                      <a:pt x="3" y="37"/>
                      <a:pt x="3" y="36"/>
                      <a:pt x="3" y="36"/>
                    </a:cubicBezTo>
                    <a:cubicBezTo>
                      <a:pt x="3" y="36"/>
                      <a:pt x="3" y="36"/>
                      <a:pt x="3" y="36"/>
                    </a:cubicBezTo>
                    <a:cubicBezTo>
                      <a:pt x="3" y="36"/>
                      <a:pt x="3" y="36"/>
                      <a:pt x="3" y="36"/>
                    </a:cubicBezTo>
                    <a:cubicBezTo>
                      <a:pt x="3" y="35"/>
                      <a:pt x="3" y="35"/>
                      <a:pt x="3" y="35"/>
                    </a:cubicBezTo>
                    <a:cubicBezTo>
                      <a:pt x="3" y="35"/>
                      <a:pt x="3" y="34"/>
                      <a:pt x="3" y="34"/>
                    </a:cubicBezTo>
                    <a:cubicBezTo>
                      <a:pt x="3" y="34"/>
                      <a:pt x="3" y="34"/>
                      <a:pt x="3" y="33"/>
                    </a:cubicBezTo>
                    <a:cubicBezTo>
                      <a:pt x="3" y="33"/>
                      <a:pt x="3" y="33"/>
                      <a:pt x="3" y="33"/>
                    </a:cubicBezTo>
                    <a:cubicBezTo>
                      <a:pt x="3" y="33"/>
                      <a:pt x="3" y="33"/>
                      <a:pt x="2" y="32"/>
                    </a:cubicBezTo>
                    <a:cubicBezTo>
                      <a:pt x="2" y="32"/>
                      <a:pt x="2" y="32"/>
                      <a:pt x="2" y="32"/>
                    </a:cubicBezTo>
                    <a:cubicBezTo>
                      <a:pt x="2" y="32"/>
                      <a:pt x="2" y="32"/>
                      <a:pt x="2" y="31"/>
                    </a:cubicBezTo>
                    <a:cubicBezTo>
                      <a:pt x="2" y="31"/>
                      <a:pt x="2" y="31"/>
                      <a:pt x="2" y="31"/>
                    </a:cubicBezTo>
                    <a:cubicBezTo>
                      <a:pt x="2" y="31"/>
                      <a:pt x="2" y="31"/>
                      <a:pt x="2" y="31"/>
                    </a:cubicBezTo>
                    <a:cubicBezTo>
                      <a:pt x="2" y="31"/>
                      <a:pt x="2" y="31"/>
                      <a:pt x="2" y="31"/>
                    </a:cubicBezTo>
                    <a:cubicBezTo>
                      <a:pt x="2" y="30"/>
                      <a:pt x="2" y="30"/>
                      <a:pt x="2" y="30"/>
                    </a:cubicBezTo>
                    <a:cubicBezTo>
                      <a:pt x="2" y="30"/>
                      <a:pt x="2" y="30"/>
                      <a:pt x="2" y="30"/>
                    </a:cubicBezTo>
                    <a:cubicBezTo>
                      <a:pt x="2" y="30"/>
                      <a:pt x="2" y="29"/>
                      <a:pt x="2" y="29"/>
                    </a:cubicBezTo>
                    <a:cubicBezTo>
                      <a:pt x="2" y="29"/>
                      <a:pt x="2" y="29"/>
                      <a:pt x="2" y="29"/>
                    </a:cubicBezTo>
                    <a:cubicBezTo>
                      <a:pt x="2" y="29"/>
                      <a:pt x="2" y="29"/>
                      <a:pt x="2" y="28"/>
                    </a:cubicBezTo>
                    <a:cubicBezTo>
                      <a:pt x="2" y="28"/>
                      <a:pt x="1" y="28"/>
                      <a:pt x="1" y="28"/>
                    </a:cubicBezTo>
                    <a:cubicBezTo>
                      <a:pt x="1" y="28"/>
                      <a:pt x="1" y="28"/>
                      <a:pt x="1" y="28"/>
                    </a:cubicBezTo>
                    <a:cubicBezTo>
                      <a:pt x="1" y="28"/>
                      <a:pt x="1" y="28"/>
                      <a:pt x="1" y="28"/>
                    </a:cubicBezTo>
                    <a:cubicBezTo>
                      <a:pt x="1" y="28"/>
                      <a:pt x="1" y="27"/>
                      <a:pt x="1" y="27"/>
                    </a:cubicBezTo>
                    <a:cubicBezTo>
                      <a:pt x="1" y="27"/>
                      <a:pt x="1" y="27"/>
                      <a:pt x="1" y="27"/>
                    </a:cubicBezTo>
                    <a:cubicBezTo>
                      <a:pt x="1" y="27"/>
                      <a:pt x="1" y="27"/>
                      <a:pt x="1" y="27"/>
                    </a:cubicBezTo>
                    <a:cubicBezTo>
                      <a:pt x="1" y="27"/>
                      <a:pt x="1" y="27"/>
                      <a:pt x="1" y="27"/>
                    </a:cubicBezTo>
                    <a:cubicBezTo>
                      <a:pt x="1" y="27"/>
                      <a:pt x="1" y="26"/>
                      <a:pt x="1" y="26"/>
                    </a:cubicBezTo>
                    <a:cubicBezTo>
                      <a:pt x="1" y="26"/>
                      <a:pt x="1" y="26"/>
                      <a:pt x="1" y="26"/>
                    </a:cubicBezTo>
                    <a:cubicBezTo>
                      <a:pt x="1" y="26"/>
                      <a:pt x="1" y="26"/>
                      <a:pt x="1" y="26"/>
                    </a:cubicBezTo>
                    <a:cubicBezTo>
                      <a:pt x="1" y="26"/>
                      <a:pt x="1" y="26"/>
                      <a:pt x="1" y="26"/>
                    </a:cubicBezTo>
                    <a:cubicBezTo>
                      <a:pt x="1" y="26"/>
                      <a:pt x="1" y="25"/>
                      <a:pt x="0" y="25"/>
                    </a:cubicBezTo>
                    <a:cubicBezTo>
                      <a:pt x="0" y="25"/>
                      <a:pt x="0" y="25"/>
                      <a:pt x="0" y="25"/>
                    </a:cubicBezTo>
                    <a:cubicBezTo>
                      <a:pt x="0" y="25"/>
                      <a:pt x="0" y="25"/>
                      <a:pt x="0" y="25"/>
                    </a:cubicBezTo>
                    <a:cubicBezTo>
                      <a:pt x="0" y="25"/>
                      <a:pt x="0" y="24"/>
                      <a:pt x="0" y="24"/>
                    </a:cubicBezTo>
                    <a:lnTo>
                      <a:pt x="42" y="0"/>
                    </a:lnTo>
                    <a:close/>
                  </a:path>
                </a:pathLst>
              </a:custGeom>
              <a:solidFill>
                <a:srgbClr val="564E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4" name="îṡḻîḋe">
                <a:extLst>
                  <a:ext uri="{FF2B5EF4-FFF2-40B4-BE49-F238E27FC236}">
                    <a16:creationId xmlns:a16="http://schemas.microsoft.com/office/drawing/2014/main" id="{0B989F32-FDAA-40C6-A26B-B20ECECAE9D5}"/>
                  </a:ext>
                </a:extLst>
              </p:cNvPr>
              <p:cNvSpPr>
                <a:spLocks/>
              </p:cNvSpPr>
              <p:nvPr/>
            </p:nvSpPr>
            <p:spPr bwMode="auto">
              <a:xfrm>
                <a:off x="11360943" y="30563344"/>
                <a:ext cx="1316038" cy="823913"/>
              </a:xfrm>
              <a:custGeom>
                <a:avLst/>
                <a:gdLst>
                  <a:gd name="T0" fmla="*/ 2147483646 w 64"/>
                  <a:gd name="T1" fmla="*/ 0 h 40"/>
                  <a:gd name="T2" fmla="*/ 2147483646 w 64"/>
                  <a:gd name="T3" fmla="*/ 2147483646 h 40"/>
                  <a:gd name="T4" fmla="*/ 2147483646 w 64"/>
                  <a:gd name="T5" fmla="*/ 2147483646 h 40"/>
                  <a:gd name="T6" fmla="*/ 2147483646 w 64"/>
                  <a:gd name="T7" fmla="*/ 2147483646 h 40"/>
                  <a:gd name="T8" fmla="*/ 2147483646 w 64"/>
                  <a:gd name="T9" fmla="*/ 2147483646 h 40"/>
                  <a:gd name="T10" fmla="*/ 2147483646 w 64"/>
                  <a:gd name="T11" fmla="*/ 2147483646 h 40"/>
                  <a:gd name="T12" fmla="*/ 2147483646 w 64"/>
                  <a:gd name="T13" fmla="*/ 2147483646 h 40"/>
                  <a:gd name="T14" fmla="*/ 2147483646 w 64"/>
                  <a:gd name="T15" fmla="*/ 2147483646 h 40"/>
                  <a:gd name="T16" fmla="*/ 2147483646 w 64"/>
                  <a:gd name="T17" fmla="*/ 2147483646 h 40"/>
                  <a:gd name="T18" fmla="*/ 2147483646 w 64"/>
                  <a:gd name="T19" fmla="*/ 2147483646 h 40"/>
                  <a:gd name="T20" fmla="*/ 2147483646 w 64"/>
                  <a:gd name="T21" fmla="*/ 2147483646 h 40"/>
                  <a:gd name="T22" fmla="*/ 2147483646 w 64"/>
                  <a:gd name="T23" fmla="*/ 2147483646 h 40"/>
                  <a:gd name="T24" fmla="*/ 2147483646 w 64"/>
                  <a:gd name="T25" fmla="*/ 2147483646 h 40"/>
                  <a:gd name="T26" fmla="*/ 2147483646 w 64"/>
                  <a:gd name="T27" fmla="*/ 2147483646 h 40"/>
                  <a:gd name="T28" fmla="*/ 0 w 64"/>
                  <a:gd name="T29" fmla="*/ 2147483646 h 40"/>
                  <a:gd name="T30" fmla="*/ 0 w 64"/>
                  <a:gd name="T31" fmla="*/ 2147483646 h 40"/>
                  <a:gd name="T32" fmla="*/ 2147483646 w 64"/>
                  <a:gd name="T33" fmla="*/ 2147483646 h 40"/>
                  <a:gd name="T34" fmla="*/ 2147483646 w 64"/>
                  <a:gd name="T35" fmla="*/ 2147483646 h 40"/>
                  <a:gd name="T36" fmla="*/ 2147483646 w 64"/>
                  <a:gd name="T37" fmla="*/ 2147483646 h 40"/>
                  <a:gd name="T38" fmla="*/ 2147483646 w 64"/>
                  <a:gd name="T39" fmla="*/ 2147483646 h 40"/>
                  <a:gd name="T40" fmla="*/ 2147483646 w 64"/>
                  <a:gd name="T41" fmla="*/ 2147483646 h 40"/>
                  <a:gd name="T42" fmla="*/ 2147483646 w 64"/>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40">
                    <a:moveTo>
                      <a:pt x="41" y="0"/>
                    </a:moveTo>
                    <a:cubicBezTo>
                      <a:pt x="46" y="3"/>
                      <a:pt x="51" y="6"/>
                      <a:pt x="55" y="9"/>
                    </a:cubicBezTo>
                    <a:cubicBezTo>
                      <a:pt x="57" y="10"/>
                      <a:pt x="58" y="12"/>
                      <a:pt x="60" y="13"/>
                    </a:cubicBezTo>
                    <a:cubicBezTo>
                      <a:pt x="61" y="13"/>
                      <a:pt x="62" y="14"/>
                      <a:pt x="62" y="15"/>
                    </a:cubicBezTo>
                    <a:cubicBezTo>
                      <a:pt x="63" y="15"/>
                      <a:pt x="63" y="16"/>
                      <a:pt x="64" y="16"/>
                    </a:cubicBezTo>
                    <a:cubicBezTo>
                      <a:pt x="63" y="17"/>
                      <a:pt x="61" y="18"/>
                      <a:pt x="60" y="18"/>
                    </a:cubicBezTo>
                    <a:cubicBezTo>
                      <a:pt x="57" y="20"/>
                      <a:pt x="54" y="22"/>
                      <a:pt x="51" y="23"/>
                    </a:cubicBezTo>
                    <a:cubicBezTo>
                      <a:pt x="48" y="26"/>
                      <a:pt x="44" y="28"/>
                      <a:pt x="40" y="30"/>
                    </a:cubicBezTo>
                    <a:cubicBezTo>
                      <a:pt x="37" y="32"/>
                      <a:pt x="33" y="34"/>
                      <a:pt x="30" y="36"/>
                    </a:cubicBezTo>
                    <a:cubicBezTo>
                      <a:pt x="28" y="37"/>
                      <a:pt x="25" y="38"/>
                      <a:pt x="23" y="40"/>
                    </a:cubicBezTo>
                    <a:cubicBezTo>
                      <a:pt x="23" y="40"/>
                      <a:pt x="23" y="40"/>
                      <a:pt x="22" y="40"/>
                    </a:cubicBezTo>
                    <a:cubicBezTo>
                      <a:pt x="22" y="40"/>
                      <a:pt x="21" y="40"/>
                      <a:pt x="21" y="40"/>
                    </a:cubicBezTo>
                    <a:cubicBezTo>
                      <a:pt x="21" y="39"/>
                      <a:pt x="20" y="38"/>
                      <a:pt x="20" y="38"/>
                    </a:cubicBezTo>
                    <a:cubicBezTo>
                      <a:pt x="18" y="37"/>
                      <a:pt x="17" y="36"/>
                      <a:pt x="15" y="35"/>
                    </a:cubicBezTo>
                    <a:cubicBezTo>
                      <a:pt x="10" y="31"/>
                      <a:pt x="5" y="28"/>
                      <a:pt x="0" y="25"/>
                    </a:cubicBezTo>
                    <a:cubicBezTo>
                      <a:pt x="0" y="24"/>
                      <a:pt x="0" y="24"/>
                      <a:pt x="0" y="24"/>
                    </a:cubicBezTo>
                    <a:cubicBezTo>
                      <a:pt x="1" y="24"/>
                      <a:pt x="2" y="23"/>
                      <a:pt x="3" y="22"/>
                    </a:cubicBezTo>
                    <a:cubicBezTo>
                      <a:pt x="6" y="21"/>
                      <a:pt x="9" y="19"/>
                      <a:pt x="12" y="17"/>
                    </a:cubicBezTo>
                    <a:cubicBezTo>
                      <a:pt x="16" y="15"/>
                      <a:pt x="19" y="13"/>
                      <a:pt x="23" y="11"/>
                    </a:cubicBezTo>
                    <a:cubicBezTo>
                      <a:pt x="26" y="9"/>
                      <a:pt x="30" y="7"/>
                      <a:pt x="33" y="5"/>
                    </a:cubicBezTo>
                    <a:cubicBezTo>
                      <a:pt x="36" y="3"/>
                      <a:pt x="38" y="2"/>
                      <a:pt x="40" y="1"/>
                    </a:cubicBezTo>
                    <a:cubicBezTo>
                      <a:pt x="40" y="1"/>
                      <a:pt x="41" y="0"/>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5" name="íšliďe">
                <a:extLst>
                  <a:ext uri="{FF2B5EF4-FFF2-40B4-BE49-F238E27FC236}">
                    <a16:creationId xmlns:a16="http://schemas.microsoft.com/office/drawing/2014/main" id="{D7941F46-A467-4184-9253-5C6C6B520616}"/>
                  </a:ext>
                </a:extLst>
              </p:cNvPr>
              <p:cNvSpPr>
                <a:spLocks/>
              </p:cNvSpPr>
              <p:nvPr/>
            </p:nvSpPr>
            <p:spPr bwMode="auto">
              <a:xfrm>
                <a:off x="11916568" y="31593632"/>
                <a:ext cx="142875" cy="101600"/>
              </a:xfrm>
              <a:custGeom>
                <a:avLst/>
                <a:gdLst>
                  <a:gd name="T0" fmla="*/ 2147483646 w 90"/>
                  <a:gd name="T1" fmla="*/ 0 h 64"/>
                  <a:gd name="T2" fmla="*/ 0 w 90"/>
                  <a:gd name="T3" fmla="*/ 2147483646 h 64"/>
                  <a:gd name="T4" fmla="*/ 0 w 90"/>
                  <a:gd name="T5" fmla="*/ 2147483646 h 64"/>
                  <a:gd name="T6" fmla="*/ 2147483646 w 90"/>
                  <a:gd name="T7" fmla="*/ 2147483646 h 64"/>
                  <a:gd name="T8" fmla="*/ 2147483646 w 90"/>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4">
                    <a:moveTo>
                      <a:pt x="90" y="0"/>
                    </a:moveTo>
                    <a:lnTo>
                      <a:pt x="0" y="38"/>
                    </a:lnTo>
                    <a:lnTo>
                      <a:pt x="0" y="64"/>
                    </a:lnTo>
                    <a:lnTo>
                      <a:pt x="77" y="25"/>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6" name="íṧlîḑê">
                <a:extLst>
                  <a:ext uri="{FF2B5EF4-FFF2-40B4-BE49-F238E27FC236}">
                    <a16:creationId xmlns:a16="http://schemas.microsoft.com/office/drawing/2014/main" id="{D3FCCD1F-0CDE-4BDC-BD76-AA3251829632}"/>
                  </a:ext>
                </a:extLst>
              </p:cNvPr>
              <p:cNvSpPr>
                <a:spLocks/>
              </p:cNvSpPr>
              <p:nvPr/>
            </p:nvSpPr>
            <p:spPr bwMode="auto">
              <a:xfrm>
                <a:off x="12573793" y="31201519"/>
                <a:ext cx="123825" cy="103188"/>
              </a:xfrm>
              <a:custGeom>
                <a:avLst/>
                <a:gdLst>
                  <a:gd name="T0" fmla="*/ 2147483646 w 78"/>
                  <a:gd name="T1" fmla="*/ 0 h 65"/>
                  <a:gd name="T2" fmla="*/ 0 w 78"/>
                  <a:gd name="T3" fmla="*/ 2147483646 h 65"/>
                  <a:gd name="T4" fmla="*/ 0 w 78"/>
                  <a:gd name="T5" fmla="*/ 2147483646 h 65"/>
                  <a:gd name="T6" fmla="*/ 2147483646 w 78"/>
                  <a:gd name="T7" fmla="*/ 2147483646 h 65"/>
                  <a:gd name="T8" fmla="*/ 2147483646 w 78"/>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5">
                    <a:moveTo>
                      <a:pt x="78" y="0"/>
                    </a:moveTo>
                    <a:lnTo>
                      <a:pt x="0" y="39"/>
                    </a:lnTo>
                    <a:lnTo>
                      <a:pt x="0" y="65"/>
                    </a:lnTo>
                    <a:lnTo>
                      <a:pt x="78" y="26"/>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7" name="iŝlïḓè">
                <a:extLst>
                  <a:ext uri="{FF2B5EF4-FFF2-40B4-BE49-F238E27FC236}">
                    <a16:creationId xmlns:a16="http://schemas.microsoft.com/office/drawing/2014/main" id="{9EA38B42-7C2F-47DA-A229-9ACF56F05502}"/>
                  </a:ext>
                </a:extLst>
              </p:cNvPr>
              <p:cNvSpPr>
                <a:spLocks/>
              </p:cNvSpPr>
              <p:nvPr/>
            </p:nvSpPr>
            <p:spPr bwMode="auto">
              <a:xfrm>
                <a:off x="12059443" y="31304707"/>
                <a:ext cx="493713" cy="309563"/>
              </a:xfrm>
              <a:custGeom>
                <a:avLst/>
                <a:gdLst>
                  <a:gd name="T0" fmla="*/ 2147483646 w 311"/>
                  <a:gd name="T1" fmla="*/ 0 h 195"/>
                  <a:gd name="T2" fmla="*/ 2147483646 w 311"/>
                  <a:gd name="T3" fmla="*/ 2147483646 h 195"/>
                  <a:gd name="T4" fmla="*/ 0 w 311"/>
                  <a:gd name="T5" fmla="*/ 2147483646 h 195"/>
                  <a:gd name="T6" fmla="*/ 2147483646 w 311"/>
                  <a:gd name="T7" fmla="*/ 2147483646 h 195"/>
                  <a:gd name="T8" fmla="*/ 2147483646 w 311"/>
                  <a:gd name="T9" fmla="*/ 0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 h="195">
                    <a:moveTo>
                      <a:pt x="311" y="0"/>
                    </a:moveTo>
                    <a:lnTo>
                      <a:pt x="13" y="182"/>
                    </a:lnTo>
                    <a:lnTo>
                      <a:pt x="0" y="195"/>
                    </a:lnTo>
                    <a:lnTo>
                      <a:pt x="311" y="13"/>
                    </a:lnTo>
                    <a:lnTo>
                      <a:pt x="3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8" name="îşliḑê">
                <a:extLst>
                  <a:ext uri="{FF2B5EF4-FFF2-40B4-BE49-F238E27FC236}">
                    <a16:creationId xmlns:a16="http://schemas.microsoft.com/office/drawing/2014/main" id="{61EA4C64-A98A-4D38-8CD9-054754C7540C}"/>
                  </a:ext>
                </a:extLst>
              </p:cNvPr>
              <p:cNvSpPr>
                <a:spLocks/>
              </p:cNvSpPr>
              <p:nvPr/>
            </p:nvSpPr>
            <p:spPr bwMode="auto">
              <a:xfrm>
                <a:off x="12080080" y="31058644"/>
                <a:ext cx="433388" cy="431800"/>
              </a:xfrm>
              <a:custGeom>
                <a:avLst/>
                <a:gdLst>
                  <a:gd name="T0" fmla="*/ 0 w 21"/>
                  <a:gd name="T1" fmla="*/ 2147483646 h 21"/>
                  <a:gd name="T2" fmla="*/ 2147483646 w 21"/>
                  <a:gd name="T3" fmla="*/ 2147483646 h 21"/>
                  <a:gd name="T4" fmla="*/ 2147483646 w 21"/>
                  <a:gd name="T5" fmla="*/ 2147483646 h 21"/>
                  <a:gd name="T6" fmla="*/ 2147483646 w 21"/>
                  <a:gd name="T7" fmla="*/ 2147483646 h 21"/>
                  <a:gd name="T8" fmla="*/ 2147483646 w 21"/>
                  <a:gd name="T9" fmla="*/ 2147483646 h 21"/>
                  <a:gd name="T10" fmla="*/ 2147483646 w 21"/>
                  <a:gd name="T11" fmla="*/ 2147483646 h 21"/>
                  <a:gd name="T12" fmla="*/ 2147483646 w 21"/>
                  <a:gd name="T13" fmla="*/ 2147483646 h 21"/>
                  <a:gd name="T14" fmla="*/ 0 w 21"/>
                  <a:gd name="T15" fmla="*/ 2147483646 h 21"/>
                  <a:gd name="T16" fmla="*/ 0 w 21"/>
                  <a:gd name="T17" fmla="*/ 2147483646 h 21"/>
                  <a:gd name="T18" fmla="*/ 2147483646 w 21"/>
                  <a:gd name="T19" fmla="*/ 2147483646 h 21"/>
                  <a:gd name="T20" fmla="*/ 2147483646 w 21"/>
                  <a:gd name="T21" fmla="*/ 0 h 21"/>
                  <a:gd name="T22" fmla="*/ 2147483646 w 21"/>
                  <a:gd name="T23" fmla="*/ 2147483646 h 21"/>
                  <a:gd name="T24" fmla="*/ 2147483646 w 21"/>
                  <a:gd name="T25" fmla="*/ 2147483646 h 21"/>
                  <a:gd name="T26" fmla="*/ 2147483646 w 21"/>
                  <a:gd name="T27" fmla="*/ 2147483646 h 21"/>
                  <a:gd name="T28" fmla="*/ 2147483646 w 21"/>
                  <a:gd name="T29" fmla="*/ 2147483646 h 21"/>
                  <a:gd name="T30" fmla="*/ 2147483646 w 21"/>
                  <a:gd name="T31" fmla="*/ 2147483646 h 21"/>
                  <a:gd name="T32" fmla="*/ 2147483646 w 21"/>
                  <a:gd name="T33" fmla="*/ 2147483646 h 21"/>
                  <a:gd name="T34" fmla="*/ 2147483646 w 21"/>
                  <a:gd name="T35" fmla="*/ 2147483646 h 21"/>
                  <a:gd name="T36" fmla="*/ 2147483646 w 21"/>
                  <a:gd name="T37" fmla="*/ 2147483646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21">
                    <a:moveTo>
                      <a:pt x="0" y="11"/>
                    </a:moveTo>
                    <a:cubicBezTo>
                      <a:pt x="2" y="9"/>
                      <a:pt x="2" y="9"/>
                      <a:pt x="2" y="9"/>
                    </a:cubicBezTo>
                    <a:cubicBezTo>
                      <a:pt x="4" y="8"/>
                      <a:pt x="7" y="7"/>
                      <a:pt x="9" y="5"/>
                    </a:cubicBezTo>
                    <a:cubicBezTo>
                      <a:pt x="10" y="7"/>
                      <a:pt x="11" y="10"/>
                      <a:pt x="11" y="15"/>
                    </a:cubicBezTo>
                    <a:cubicBezTo>
                      <a:pt x="10" y="16"/>
                      <a:pt x="9" y="16"/>
                      <a:pt x="8" y="17"/>
                    </a:cubicBezTo>
                    <a:cubicBezTo>
                      <a:pt x="6" y="18"/>
                      <a:pt x="4" y="19"/>
                      <a:pt x="2" y="21"/>
                    </a:cubicBezTo>
                    <a:cubicBezTo>
                      <a:pt x="1" y="19"/>
                      <a:pt x="1" y="17"/>
                      <a:pt x="1" y="15"/>
                    </a:cubicBezTo>
                    <a:cubicBezTo>
                      <a:pt x="1" y="14"/>
                      <a:pt x="0" y="13"/>
                      <a:pt x="0" y="12"/>
                    </a:cubicBezTo>
                    <a:cubicBezTo>
                      <a:pt x="0" y="12"/>
                      <a:pt x="0" y="11"/>
                      <a:pt x="0" y="11"/>
                    </a:cubicBezTo>
                    <a:close/>
                    <a:moveTo>
                      <a:pt x="12" y="3"/>
                    </a:moveTo>
                    <a:cubicBezTo>
                      <a:pt x="14" y="2"/>
                      <a:pt x="17" y="1"/>
                      <a:pt x="19" y="0"/>
                    </a:cubicBezTo>
                    <a:cubicBezTo>
                      <a:pt x="19" y="1"/>
                      <a:pt x="20" y="3"/>
                      <a:pt x="20" y="5"/>
                    </a:cubicBezTo>
                    <a:cubicBezTo>
                      <a:pt x="20" y="6"/>
                      <a:pt x="20" y="7"/>
                      <a:pt x="20" y="8"/>
                    </a:cubicBezTo>
                    <a:cubicBezTo>
                      <a:pt x="21" y="8"/>
                      <a:pt x="21" y="9"/>
                      <a:pt x="21" y="9"/>
                    </a:cubicBezTo>
                    <a:cubicBezTo>
                      <a:pt x="21" y="9"/>
                      <a:pt x="21" y="10"/>
                      <a:pt x="21" y="10"/>
                    </a:cubicBezTo>
                    <a:cubicBezTo>
                      <a:pt x="20" y="10"/>
                      <a:pt x="19" y="11"/>
                      <a:pt x="18" y="11"/>
                    </a:cubicBezTo>
                    <a:cubicBezTo>
                      <a:pt x="16" y="12"/>
                      <a:pt x="14" y="13"/>
                      <a:pt x="12" y="15"/>
                    </a:cubicBezTo>
                    <a:cubicBezTo>
                      <a:pt x="11" y="10"/>
                      <a:pt x="11" y="7"/>
                      <a:pt x="10" y="5"/>
                    </a:cubicBezTo>
                    <a:cubicBezTo>
                      <a:pt x="11" y="4"/>
                      <a:pt x="11"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09" name="iŝliḓê">
                <a:extLst>
                  <a:ext uri="{FF2B5EF4-FFF2-40B4-BE49-F238E27FC236}">
                    <a16:creationId xmlns:a16="http://schemas.microsoft.com/office/drawing/2014/main" id="{07023410-634D-4560-AF9C-F1CF94C630EE}"/>
                  </a:ext>
                </a:extLst>
              </p:cNvPr>
              <p:cNvSpPr>
                <a:spLocks/>
              </p:cNvSpPr>
              <p:nvPr/>
            </p:nvSpPr>
            <p:spPr bwMode="auto">
              <a:xfrm>
                <a:off x="12080080" y="31079282"/>
                <a:ext cx="412750" cy="369888"/>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2147483646 w 20"/>
                  <a:gd name="T11" fmla="*/ 2147483646 h 18"/>
                  <a:gd name="T12" fmla="*/ 2147483646 w 20"/>
                  <a:gd name="T13" fmla="*/ 0 h 18"/>
                  <a:gd name="T14" fmla="*/ 2147483646 w 20"/>
                  <a:gd name="T15" fmla="*/ 2147483646 h 18"/>
                  <a:gd name="T16" fmla="*/ 2147483646 w 20"/>
                  <a:gd name="T17" fmla="*/ 2147483646 h 18"/>
                  <a:gd name="T18" fmla="*/ 2147483646 w 20"/>
                  <a:gd name="T19" fmla="*/ 2147483646 h 18"/>
                  <a:gd name="T20" fmla="*/ 2147483646 w 20"/>
                  <a:gd name="T21" fmla="*/ 2147483646 h 18"/>
                  <a:gd name="T22" fmla="*/ 2147483646 w 20"/>
                  <a:gd name="T23" fmla="*/ 2147483646 h 18"/>
                  <a:gd name="T24" fmla="*/ 2147483646 w 20"/>
                  <a:gd name="T25" fmla="*/ 2147483646 h 18"/>
                  <a:gd name="T26" fmla="*/ 2147483646 w 20"/>
                  <a:gd name="T27" fmla="*/ 2147483646 h 18"/>
                  <a:gd name="T28" fmla="*/ 2147483646 w 20"/>
                  <a:gd name="T29" fmla="*/ 2147483646 h 18"/>
                  <a:gd name="T30" fmla="*/ 2147483646 w 20"/>
                  <a:gd name="T31" fmla="*/ 2147483646 h 18"/>
                  <a:gd name="T32" fmla="*/ 2147483646 w 20"/>
                  <a:gd name="T33" fmla="*/ 2147483646 h 18"/>
                  <a:gd name="T34" fmla="*/ 2147483646 w 20"/>
                  <a:gd name="T35" fmla="*/ 2147483646 h 18"/>
                  <a:gd name="T36" fmla="*/ 2147483646 w 20"/>
                  <a:gd name="T37" fmla="*/ 2147483646 h 18"/>
                  <a:gd name="T38" fmla="*/ 2147483646 w 20"/>
                  <a:gd name="T39" fmla="*/ 2147483646 h 18"/>
                  <a:gd name="T40" fmla="*/ 2147483646 w 20"/>
                  <a:gd name="T41" fmla="*/ 2147483646 h 18"/>
                  <a:gd name="T42" fmla="*/ 2147483646 w 20"/>
                  <a:gd name="T43" fmla="*/ 2147483646 h 18"/>
                  <a:gd name="T44" fmla="*/ 2147483646 w 20"/>
                  <a:gd name="T45" fmla="*/ 2147483646 h 18"/>
                  <a:gd name="T46" fmla="*/ 2147483646 w 20"/>
                  <a:gd name="T47" fmla="*/ 2147483646 h 18"/>
                  <a:gd name="T48" fmla="*/ 2147483646 w 20"/>
                  <a:gd name="T49" fmla="*/ 2147483646 h 18"/>
                  <a:gd name="T50" fmla="*/ 2147483646 w 20"/>
                  <a:gd name="T51" fmla="*/ 2147483646 h 18"/>
                  <a:gd name="T52" fmla="*/ 2147483646 w 20"/>
                  <a:gd name="T53" fmla="*/ 2147483646 h 18"/>
                  <a:gd name="T54" fmla="*/ 2147483646 w 20"/>
                  <a:gd name="T55" fmla="*/ 2147483646 h 18"/>
                  <a:gd name="T56" fmla="*/ 0 w 20"/>
                  <a:gd name="T57" fmla="*/ 2147483646 h 18"/>
                  <a:gd name="T58" fmla="*/ 0 w 20"/>
                  <a:gd name="T59" fmla="*/ 2147483646 h 18"/>
                  <a:gd name="T60" fmla="*/ 2147483646 w 20"/>
                  <a:gd name="T61" fmla="*/ 2147483646 h 18"/>
                  <a:gd name="T62" fmla="*/ 2147483646 w 20"/>
                  <a:gd name="T63" fmla="*/ 2147483646 h 18"/>
                  <a:gd name="T64" fmla="*/ 2147483646 w 20"/>
                  <a:gd name="T65" fmla="*/ 2147483646 h 18"/>
                  <a:gd name="T66" fmla="*/ 2147483646 w 20"/>
                  <a:gd name="T67" fmla="*/ 2147483646 h 18"/>
                  <a:gd name="T68" fmla="*/ 2147483646 w 20"/>
                  <a:gd name="T69" fmla="*/ 2147483646 h 18"/>
                  <a:gd name="T70" fmla="*/ 2147483646 w 20"/>
                  <a:gd name="T71" fmla="*/ 2147483646 h 18"/>
                  <a:gd name="T72" fmla="*/ 2147483646 w 20"/>
                  <a:gd name="T73" fmla="*/ 2147483646 h 18"/>
                  <a:gd name="T74" fmla="*/ 2147483646 w 20"/>
                  <a:gd name="T75" fmla="*/ 2147483646 h 18"/>
                  <a:gd name="T76" fmla="*/ 2147483646 w 20"/>
                  <a:gd name="T77" fmla="*/ 2147483646 h 18"/>
                  <a:gd name="T78" fmla="*/ 2147483646 w 20"/>
                  <a:gd name="T79" fmla="*/ 2147483646 h 18"/>
                  <a:gd name="T80" fmla="*/ 2147483646 w 20"/>
                  <a:gd name="T81" fmla="*/ 2147483646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 h="18">
                    <a:moveTo>
                      <a:pt x="20" y="5"/>
                    </a:moveTo>
                    <a:cubicBezTo>
                      <a:pt x="11" y="10"/>
                      <a:pt x="11" y="10"/>
                      <a:pt x="11" y="10"/>
                    </a:cubicBezTo>
                    <a:cubicBezTo>
                      <a:pt x="11" y="10"/>
                      <a:pt x="11" y="10"/>
                      <a:pt x="11" y="9"/>
                    </a:cubicBezTo>
                    <a:cubicBezTo>
                      <a:pt x="20" y="4"/>
                      <a:pt x="20" y="4"/>
                      <a:pt x="20" y="4"/>
                    </a:cubicBezTo>
                    <a:cubicBezTo>
                      <a:pt x="20" y="4"/>
                      <a:pt x="20" y="5"/>
                      <a:pt x="20" y="5"/>
                    </a:cubicBezTo>
                    <a:close/>
                    <a:moveTo>
                      <a:pt x="10" y="5"/>
                    </a:moveTo>
                    <a:cubicBezTo>
                      <a:pt x="19" y="0"/>
                      <a:pt x="19" y="0"/>
                      <a:pt x="19" y="0"/>
                    </a:cubicBezTo>
                    <a:cubicBezTo>
                      <a:pt x="19" y="0"/>
                      <a:pt x="19" y="1"/>
                      <a:pt x="19" y="1"/>
                    </a:cubicBezTo>
                    <a:cubicBezTo>
                      <a:pt x="11" y="6"/>
                      <a:pt x="11" y="6"/>
                      <a:pt x="11" y="6"/>
                    </a:cubicBezTo>
                    <a:cubicBezTo>
                      <a:pt x="11" y="6"/>
                      <a:pt x="11" y="5"/>
                      <a:pt x="10" y="5"/>
                    </a:cubicBezTo>
                    <a:close/>
                    <a:moveTo>
                      <a:pt x="11" y="7"/>
                    </a:moveTo>
                    <a:cubicBezTo>
                      <a:pt x="20" y="2"/>
                      <a:pt x="20" y="2"/>
                      <a:pt x="20" y="2"/>
                    </a:cubicBezTo>
                    <a:cubicBezTo>
                      <a:pt x="20" y="2"/>
                      <a:pt x="20" y="3"/>
                      <a:pt x="20" y="3"/>
                    </a:cubicBezTo>
                    <a:cubicBezTo>
                      <a:pt x="11" y="8"/>
                      <a:pt x="11" y="8"/>
                      <a:pt x="11" y="8"/>
                    </a:cubicBezTo>
                    <a:cubicBezTo>
                      <a:pt x="11" y="8"/>
                      <a:pt x="11" y="7"/>
                      <a:pt x="11" y="7"/>
                    </a:cubicBezTo>
                    <a:close/>
                    <a:moveTo>
                      <a:pt x="20" y="7"/>
                    </a:moveTo>
                    <a:cubicBezTo>
                      <a:pt x="20" y="7"/>
                      <a:pt x="20" y="7"/>
                      <a:pt x="20" y="7"/>
                    </a:cubicBezTo>
                    <a:cubicBezTo>
                      <a:pt x="12" y="12"/>
                      <a:pt x="12" y="12"/>
                      <a:pt x="12" y="12"/>
                    </a:cubicBezTo>
                    <a:cubicBezTo>
                      <a:pt x="12" y="12"/>
                      <a:pt x="12" y="12"/>
                      <a:pt x="12" y="11"/>
                    </a:cubicBezTo>
                    <a:cubicBezTo>
                      <a:pt x="20" y="6"/>
                      <a:pt x="20" y="6"/>
                      <a:pt x="20" y="6"/>
                    </a:cubicBezTo>
                    <a:cubicBezTo>
                      <a:pt x="20" y="6"/>
                      <a:pt x="20" y="7"/>
                      <a:pt x="20" y="7"/>
                    </a:cubicBezTo>
                    <a:close/>
                    <a:moveTo>
                      <a:pt x="11" y="12"/>
                    </a:moveTo>
                    <a:cubicBezTo>
                      <a:pt x="1" y="18"/>
                      <a:pt x="1" y="18"/>
                      <a:pt x="1" y="18"/>
                    </a:cubicBezTo>
                    <a:cubicBezTo>
                      <a:pt x="1" y="18"/>
                      <a:pt x="1" y="18"/>
                      <a:pt x="1" y="17"/>
                    </a:cubicBezTo>
                    <a:cubicBezTo>
                      <a:pt x="11" y="12"/>
                      <a:pt x="11" y="12"/>
                      <a:pt x="11" y="12"/>
                    </a:cubicBezTo>
                    <a:cubicBezTo>
                      <a:pt x="11" y="12"/>
                      <a:pt x="11" y="12"/>
                      <a:pt x="11" y="12"/>
                    </a:cubicBezTo>
                    <a:close/>
                    <a:moveTo>
                      <a:pt x="10" y="6"/>
                    </a:moveTo>
                    <a:cubicBezTo>
                      <a:pt x="10" y="6"/>
                      <a:pt x="10" y="6"/>
                      <a:pt x="10" y="6"/>
                    </a:cubicBezTo>
                    <a:cubicBezTo>
                      <a:pt x="0" y="12"/>
                      <a:pt x="0" y="12"/>
                      <a:pt x="0" y="12"/>
                    </a:cubicBezTo>
                    <a:cubicBezTo>
                      <a:pt x="0" y="12"/>
                      <a:pt x="0" y="12"/>
                      <a:pt x="0" y="11"/>
                    </a:cubicBezTo>
                    <a:lnTo>
                      <a:pt x="10" y="6"/>
                    </a:lnTo>
                    <a:close/>
                    <a:moveTo>
                      <a:pt x="11" y="8"/>
                    </a:moveTo>
                    <a:cubicBezTo>
                      <a:pt x="1" y="14"/>
                      <a:pt x="1" y="14"/>
                      <a:pt x="1" y="14"/>
                    </a:cubicBezTo>
                    <a:cubicBezTo>
                      <a:pt x="1" y="14"/>
                      <a:pt x="1" y="14"/>
                      <a:pt x="1" y="13"/>
                    </a:cubicBezTo>
                    <a:cubicBezTo>
                      <a:pt x="10" y="8"/>
                      <a:pt x="10" y="8"/>
                      <a:pt x="10" y="8"/>
                    </a:cubicBezTo>
                    <a:cubicBezTo>
                      <a:pt x="10" y="8"/>
                      <a:pt x="10" y="8"/>
                      <a:pt x="11" y="8"/>
                    </a:cubicBezTo>
                    <a:close/>
                    <a:moveTo>
                      <a:pt x="11" y="10"/>
                    </a:moveTo>
                    <a:cubicBezTo>
                      <a:pt x="1" y="16"/>
                      <a:pt x="1" y="16"/>
                      <a:pt x="1" y="16"/>
                    </a:cubicBezTo>
                    <a:cubicBezTo>
                      <a:pt x="1" y="16"/>
                      <a:pt x="1" y="16"/>
                      <a:pt x="1" y="15"/>
                    </a:cubicBezTo>
                    <a:cubicBezTo>
                      <a:pt x="11" y="10"/>
                      <a:pt x="11" y="10"/>
                      <a:pt x="11" y="10"/>
                    </a:cubicBezTo>
                    <a:cubicBezTo>
                      <a:pt x="11" y="10"/>
                      <a:pt x="11" y="10"/>
                      <a:pt x="11" y="10"/>
                    </a:cubicBezTo>
                    <a:close/>
                  </a:path>
                </a:pathLst>
              </a:custGeom>
              <a:solidFill>
                <a:srgbClr val="5B4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99" name="iṣḻiḓê">
                <a:extLst>
                  <a:ext uri="{FF2B5EF4-FFF2-40B4-BE49-F238E27FC236}">
                    <a16:creationId xmlns:a16="http://schemas.microsoft.com/office/drawing/2014/main" id="{34092F4C-7597-4356-A68F-422916C3828D}"/>
                  </a:ext>
                </a:extLst>
              </p:cNvPr>
              <p:cNvSpPr>
                <a:spLocks noChangeArrowheads="1"/>
              </p:cNvSpPr>
              <p:nvPr/>
            </p:nvSpPr>
            <p:spPr bwMode="auto">
              <a:xfrm>
                <a:off x="11813099" y="31301508"/>
                <a:ext cx="164773" cy="185325"/>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0" name="îŝḷiḓé">
                <a:extLst>
                  <a:ext uri="{FF2B5EF4-FFF2-40B4-BE49-F238E27FC236}">
                    <a16:creationId xmlns:a16="http://schemas.microsoft.com/office/drawing/2014/main" id="{92D3BC63-CE07-4DCF-943D-F4DA3872ABE8}"/>
                  </a:ext>
                </a:extLst>
              </p:cNvPr>
              <p:cNvSpPr>
                <a:spLocks noChangeArrowheads="1"/>
              </p:cNvSpPr>
              <p:nvPr/>
            </p:nvSpPr>
            <p:spPr bwMode="auto">
              <a:xfrm>
                <a:off x="11827052" y="31307961"/>
                <a:ext cx="123580" cy="164731"/>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1" name="îŝlîḓê">
                <a:extLst>
                  <a:ext uri="{FF2B5EF4-FFF2-40B4-BE49-F238E27FC236}">
                    <a16:creationId xmlns:a16="http://schemas.microsoft.com/office/drawing/2014/main" id="{11427347-63DE-4277-84D8-47349BB5DE65}"/>
                  </a:ext>
                </a:extLst>
              </p:cNvPr>
              <p:cNvSpPr>
                <a:spLocks noChangeArrowheads="1"/>
              </p:cNvSpPr>
              <p:nvPr/>
            </p:nvSpPr>
            <p:spPr bwMode="auto">
              <a:xfrm>
                <a:off x="12465566" y="30990033"/>
                <a:ext cx="144174" cy="164731"/>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 name="íṧļíďè">
                <a:extLst>
                  <a:ext uri="{FF2B5EF4-FFF2-40B4-BE49-F238E27FC236}">
                    <a16:creationId xmlns:a16="http://schemas.microsoft.com/office/drawing/2014/main" id="{E70ADF1A-C40B-474D-9326-7F4EBDBAD8B1}"/>
                  </a:ext>
                </a:extLst>
              </p:cNvPr>
              <p:cNvSpPr>
                <a:spLocks noChangeArrowheads="1"/>
              </p:cNvSpPr>
              <p:nvPr/>
            </p:nvSpPr>
            <p:spPr bwMode="auto">
              <a:xfrm>
                <a:off x="12466004" y="30996279"/>
                <a:ext cx="123580" cy="137276"/>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714" name="ïṡlíde">
                <a:extLst>
                  <a:ext uri="{FF2B5EF4-FFF2-40B4-BE49-F238E27FC236}">
                    <a16:creationId xmlns:a16="http://schemas.microsoft.com/office/drawing/2014/main" id="{E487E3F4-A84A-4D2A-8C2E-E5F3EDF53F03}"/>
                  </a:ext>
                </a:extLst>
              </p:cNvPr>
              <p:cNvSpPr>
                <a:spLocks/>
              </p:cNvSpPr>
              <p:nvPr/>
            </p:nvSpPr>
            <p:spPr bwMode="auto">
              <a:xfrm>
                <a:off x="10208418" y="30276007"/>
                <a:ext cx="1049338" cy="741363"/>
              </a:xfrm>
              <a:custGeom>
                <a:avLst/>
                <a:gdLst>
                  <a:gd name="T0" fmla="*/ 2147483646 w 51"/>
                  <a:gd name="T1" fmla="*/ 2147483646 h 36"/>
                  <a:gd name="T2" fmla="*/ 2147483646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214748364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6">
                    <a:moveTo>
                      <a:pt x="37" y="18"/>
                    </a:moveTo>
                    <a:cubicBezTo>
                      <a:pt x="42" y="23"/>
                      <a:pt x="51" y="36"/>
                      <a:pt x="51" y="36"/>
                    </a:cubicBezTo>
                    <a:cubicBezTo>
                      <a:pt x="26" y="22"/>
                      <a:pt x="26" y="22"/>
                      <a:pt x="26" y="22"/>
                    </a:cubicBezTo>
                    <a:cubicBezTo>
                      <a:pt x="25" y="9"/>
                      <a:pt x="25" y="9"/>
                      <a:pt x="25" y="9"/>
                    </a:cubicBezTo>
                    <a:cubicBezTo>
                      <a:pt x="25" y="9"/>
                      <a:pt x="26" y="10"/>
                      <a:pt x="27" y="11"/>
                    </a:cubicBezTo>
                    <a:cubicBezTo>
                      <a:pt x="30" y="12"/>
                      <a:pt x="34" y="15"/>
                      <a:pt x="37" y="18"/>
                    </a:cubicBezTo>
                    <a:close/>
                    <a:moveTo>
                      <a:pt x="10" y="1"/>
                    </a:moveTo>
                    <a:cubicBezTo>
                      <a:pt x="12" y="2"/>
                      <a:pt x="17" y="4"/>
                      <a:pt x="19" y="6"/>
                    </a:cubicBezTo>
                    <a:cubicBezTo>
                      <a:pt x="21" y="7"/>
                      <a:pt x="23" y="8"/>
                      <a:pt x="23" y="8"/>
                    </a:cubicBezTo>
                    <a:cubicBezTo>
                      <a:pt x="23" y="20"/>
                      <a:pt x="23" y="20"/>
                      <a:pt x="23" y="20"/>
                    </a:cubicBezTo>
                    <a:cubicBezTo>
                      <a:pt x="0" y="7"/>
                      <a:pt x="0" y="7"/>
                      <a:pt x="0" y="7"/>
                    </a:cubicBezTo>
                    <a:cubicBezTo>
                      <a:pt x="0" y="6"/>
                      <a:pt x="6" y="0"/>
                      <a:pt x="10" y="1"/>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15" name="ïs1îḍê">
                <a:extLst>
                  <a:ext uri="{FF2B5EF4-FFF2-40B4-BE49-F238E27FC236}">
                    <a16:creationId xmlns:a16="http://schemas.microsoft.com/office/drawing/2014/main" id="{0F6E6162-9F93-4936-A5C7-0E65D9864D31}"/>
                  </a:ext>
                </a:extLst>
              </p:cNvPr>
              <p:cNvSpPr>
                <a:spLocks/>
              </p:cNvSpPr>
              <p:nvPr/>
            </p:nvSpPr>
            <p:spPr bwMode="auto">
              <a:xfrm>
                <a:off x="10229055" y="29802932"/>
                <a:ext cx="884238" cy="431800"/>
              </a:xfrm>
              <a:custGeom>
                <a:avLst/>
                <a:gdLst>
                  <a:gd name="T0" fmla="*/ 2147483646 w 43"/>
                  <a:gd name="T1" fmla="*/ 0 h 21"/>
                  <a:gd name="T2" fmla="*/ 2147483646 w 43"/>
                  <a:gd name="T3" fmla="*/ 2147483646 h 21"/>
                  <a:gd name="T4" fmla="*/ 2147483646 w 43"/>
                  <a:gd name="T5" fmla="*/ 2147483646 h 21"/>
                  <a:gd name="T6" fmla="*/ 0 w 43"/>
                  <a:gd name="T7" fmla="*/ 2147483646 h 21"/>
                  <a:gd name="T8" fmla="*/ 2147483646 w 43"/>
                  <a:gd name="T9" fmla="*/ 2147483646 h 21"/>
                  <a:gd name="T10" fmla="*/ 2147483646 w 43"/>
                  <a:gd name="T11" fmla="*/ 2147483646 h 21"/>
                  <a:gd name="T12" fmla="*/ 2147483646 w 43"/>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43" y="0"/>
                    </a:moveTo>
                    <a:cubicBezTo>
                      <a:pt x="43" y="0"/>
                      <a:pt x="39" y="1"/>
                      <a:pt x="37" y="1"/>
                    </a:cubicBezTo>
                    <a:cubicBezTo>
                      <a:pt x="35" y="2"/>
                      <a:pt x="32" y="2"/>
                      <a:pt x="32" y="2"/>
                    </a:cubicBezTo>
                    <a:cubicBezTo>
                      <a:pt x="0" y="21"/>
                      <a:pt x="0" y="21"/>
                      <a:pt x="0" y="21"/>
                    </a:cubicBezTo>
                    <a:cubicBezTo>
                      <a:pt x="0" y="21"/>
                      <a:pt x="2" y="20"/>
                      <a:pt x="3" y="20"/>
                    </a:cubicBezTo>
                    <a:cubicBezTo>
                      <a:pt x="5" y="20"/>
                      <a:pt x="7" y="20"/>
                      <a:pt x="7" y="20"/>
                    </a:cubicBezTo>
                    <a:lnTo>
                      <a:pt x="43" y="0"/>
                    </a:ln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16" name="išḻíḋe">
                <a:extLst>
                  <a:ext uri="{FF2B5EF4-FFF2-40B4-BE49-F238E27FC236}">
                    <a16:creationId xmlns:a16="http://schemas.microsoft.com/office/drawing/2014/main" id="{386BB138-4D9C-4245-8525-B6AADCA81961}"/>
                  </a:ext>
                </a:extLst>
              </p:cNvPr>
              <p:cNvSpPr>
                <a:spLocks/>
              </p:cNvSpPr>
              <p:nvPr/>
            </p:nvSpPr>
            <p:spPr bwMode="auto">
              <a:xfrm>
                <a:off x="10105230" y="30255369"/>
                <a:ext cx="1235075" cy="1152525"/>
              </a:xfrm>
              <a:custGeom>
                <a:avLst/>
                <a:gdLst>
                  <a:gd name="T0" fmla="*/ 2147483646 w 60"/>
                  <a:gd name="T1" fmla="*/ 2147483646 h 56"/>
                  <a:gd name="T2" fmla="*/ 2147483646 w 60"/>
                  <a:gd name="T3" fmla="*/ 2147483646 h 56"/>
                  <a:gd name="T4" fmla="*/ 2147483646 w 60"/>
                  <a:gd name="T5" fmla="*/ 2147483646 h 56"/>
                  <a:gd name="T6" fmla="*/ 2147483646 w 60"/>
                  <a:gd name="T7" fmla="*/ 2147483646 h 56"/>
                  <a:gd name="T8" fmla="*/ 2147483646 w 60"/>
                  <a:gd name="T9" fmla="*/ 2147483646 h 56"/>
                  <a:gd name="T10" fmla="*/ 2147483646 w 60"/>
                  <a:gd name="T11" fmla="*/ 2147483646 h 56"/>
                  <a:gd name="T12" fmla="*/ 2147483646 w 60"/>
                  <a:gd name="T13" fmla="*/ 2147483646 h 56"/>
                  <a:gd name="T14" fmla="*/ 2147483646 w 60"/>
                  <a:gd name="T15" fmla="*/ 2147483646 h 56"/>
                  <a:gd name="T16" fmla="*/ 2147483646 w 60"/>
                  <a:gd name="T17" fmla="*/ 2147483646 h 56"/>
                  <a:gd name="T18" fmla="*/ 2147483646 w 60"/>
                  <a:gd name="T19" fmla="*/ 2147483646 h 56"/>
                  <a:gd name="T20" fmla="*/ 2147483646 w 60"/>
                  <a:gd name="T21" fmla="*/ 2147483646 h 56"/>
                  <a:gd name="T22" fmla="*/ 2147483646 w 60"/>
                  <a:gd name="T23" fmla="*/ 2147483646 h 56"/>
                  <a:gd name="T24" fmla="*/ 2147483646 w 60"/>
                  <a:gd name="T25" fmla="*/ 2147483646 h 56"/>
                  <a:gd name="T26" fmla="*/ 2147483646 w 60"/>
                  <a:gd name="T27" fmla="*/ 2147483646 h 56"/>
                  <a:gd name="T28" fmla="*/ 2147483646 w 60"/>
                  <a:gd name="T29" fmla="*/ 2147483646 h 56"/>
                  <a:gd name="T30" fmla="*/ 2147483646 w 60"/>
                  <a:gd name="T31" fmla="*/ 2147483646 h 56"/>
                  <a:gd name="T32" fmla="*/ 0 w 60"/>
                  <a:gd name="T33" fmla="*/ 2147483646 h 56"/>
                  <a:gd name="T34" fmla="*/ 2147483646 w 60"/>
                  <a:gd name="T35" fmla="*/ 2147483646 h 56"/>
                  <a:gd name="T36" fmla="*/ 2147483646 w 60"/>
                  <a:gd name="T37" fmla="*/ 2147483646 h 56"/>
                  <a:gd name="T38" fmla="*/ 2147483646 w 60"/>
                  <a:gd name="T39" fmla="*/ 2147483646 h 56"/>
                  <a:gd name="T40" fmla="*/ 2147483646 w 60"/>
                  <a:gd name="T41" fmla="*/ 2147483646 h 56"/>
                  <a:gd name="T42" fmla="*/ 2147483646 w 60"/>
                  <a:gd name="T43" fmla="*/ 2147483646 h 56"/>
                  <a:gd name="T44" fmla="*/ 2147483646 w 60"/>
                  <a:gd name="T45" fmla="*/ 2147483646 h 56"/>
                  <a:gd name="T46" fmla="*/ 2147483646 w 60"/>
                  <a:gd name="T47" fmla="*/ 2147483646 h 56"/>
                  <a:gd name="T48" fmla="*/ 2147483646 w 60"/>
                  <a:gd name="T49" fmla="*/ 2147483646 h 56"/>
                  <a:gd name="T50" fmla="*/ 0 w 60"/>
                  <a:gd name="T51" fmla="*/ 2147483646 h 56"/>
                  <a:gd name="T52" fmla="*/ 0 w 60"/>
                  <a:gd name="T53" fmla="*/ 2147483646 h 56"/>
                  <a:gd name="T54" fmla="*/ 2147483646 w 60"/>
                  <a:gd name="T55" fmla="*/ 2147483646 h 56"/>
                  <a:gd name="T56" fmla="*/ 2147483646 w 60"/>
                  <a:gd name="T57" fmla="*/ 2147483646 h 56"/>
                  <a:gd name="T58" fmla="*/ 2147483646 w 60"/>
                  <a:gd name="T59" fmla="*/ 2147483646 h 56"/>
                  <a:gd name="T60" fmla="*/ 2147483646 w 60"/>
                  <a:gd name="T61" fmla="*/ 2147483646 h 56"/>
                  <a:gd name="T62" fmla="*/ 2147483646 w 60"/>
                  <a:gd name="T63" fmla="*/ 2147483646 h 56"/>
                  <a:gd name="T64" fmla="*/ 2147483646 w 60"/>
                  <a:gd name="T65" fmla="*/ 2147483646 h 56"/>
                  <a:gd name="T66" fmla="*/ 0 w 60"/>
                  <a:gd name="T67" fmla="*/ 2147483646 h 56"/>
                  <a:gd name="T68" fmla="*/ 2147483646 w 60"/>
                  <a:gd name="T69" fmla="*/ 2147483646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 h="56">
                    <a:moveTo>
                      <a:pt x="29" y="9"/>
                    </a:moveTo>
                    <a:cubicBezTo>
                      <a:pt x="29" y="9"/>
                      <a:pt x="34" y="12"/>
                      <a:pt x="37" y="14"/>
                    </a:cubicBezTo>
                    <a:cubicBezTo>
                      <a:pt x="40" y="15"/>
                      <a:pt x="43" y="19"/>
                      <a:pt x="43" y="19"/>
                    </a:cubicBezTo>
                    <a:cubicBezTo>
                      <a:pt x="44" y="19"/>
                      <a:pt x="58" y="37"/>
                      <a:pt x="59" y="39"/>
                    </a:cubicBezTo>
                    <a:cubicBezTo>
                      <a:pt x="60" y="41"/>
                      <a:pt x="57" y="56"/>
                      <a:pt x="57" y="56"/>
                    </a:cubicBezTo>
                    <a:cubicBezTo>
                      <a:pt x="57" y="56"/>
                      <a:pt x="57" y="56"/>
                      <a:pt x="57" y="56"/>
                    </a:cubicBezTo>
                    <a:cubicBezTo>
                      <a:pt x="31" y="41"/>
                      <a:pt x="31" y="41"/>
                      <a:pt x="31" y="41"/>
                    </a:cubicBezTo>
                    <a:cubicBezTo>
                      <a:pt x="29" y="9"/>
                      <a:pt x="29" y="9"/>
                      <a:pt x="29" y="9"/>
                    </a:cubicBezTo>
                    <a:close/>
                    <a:moveTo>
                      <a:pt x="31" y="41"/>
                    </a:moveTo>
                    <a:cubicBezTo>
                      <a:pt x="31" y="41"/>
                      <a:pt x="56" y="56"/>
                      <a:pt x="57" y="56"/>
                    </a:cubicBezTo>
                    <a:cubicBezTo>
                      <a:pt x="57" y="54"/>
                      <a:pt x="59" y="44"/>
                      <a:pt x="59" y="40"/>
                    </a:cubicBezTo>
                    <a:cubicBezTo>
                      <a:pt x="59" y="40"/>
                      <a:pt x="59" y="39"/>
                      <a:pt x="58" y="39"/>
                    </a:cubicBezTo>
                    <a:cubicBezTo>
                      <a:pt x="58" y="37"/>
                      <a:pt x="43" y="19"/>
                      <a:pt x="43" y="19"/>
                    </a:cubicBezTo>
                    <a:cubicBezTo>
                      <a:pt x="43" y="19"/>
                      <a:pt x="39" y="16"/>
                      <a:pt x="37" y="14"/>
                    </a:cubicBezTo>
                    <a:cubicBezTo>
                      <a:pt x="35" y="12"/>
                      <a:pt x="30" y="10"/>
                      <a:pt x="29" y="9"/>
                    </a:cubicBezTo>
                    <a:cubicBezTo>
                      <a:pt x="29" y="10"/>
                      <a:pt x="31" y="40"/>
                      <a:pt x="31" y="41"/>
                    </a:cubicBezTo>
                    <a:close/>
                    <a:moveTo>
                      <a:pt x="0" y="13"/>
                    </a:moveTo>
                    <a:cubicBezTo>
                      <a:pt x="0" y="13"/>
                      <a:pt x="1" y="10"/>
                      <a:pt x="4" y="7"/>
                    </a:cubicBezTo>
                    <a:cubicBezTo>
                      <a:pt x="6" y="4"/>
                      <a:pt x="12" y="0"/>
                      <a:pt x="15" y="1"/>
                    </a:cubicBezTo>
                    <a:cubicBezTo>
                      <a:pt x="17" y="2"/>
                      <a:pt x="28" y="8"/>
                      <a:pt x="28" y="8"/>
                    </a:cubicBezTo>
                    <a:cubicBezTo>
                      <a:pt x="29" y="8"/>
                      <a:pt x="29" y="8"/>
                      <a:pt x="29" y="8"/>
                    </a:cubicBezTo>
                    <a:cubicBezTo>
                      <a:pt x="29" y="40"/>
                      <a:pt x="29" y="40"/>
                      <a:pt x="29" y="40"/>
                    </a:cubicBezTo>
                    <a:cubicBezTo>
                      <a:pt x="14" y="31"/>
                      <a:pt x="14" y="31"/>
                      <a:pt x="14" y="31"/>
                    </a:cubicBezTo>
                    <a:cubicBezTo>
                      <a:pt x="14" y="31"/>
                      <a:pt x="14" y="31"/>
                      <a:pt x="14" y="31"/>
                    </a:cubicBezTo>
                    <a:cubicBezTo>
                      <a:pt x="14" y="31"/>
                      <a:pt x="13" y="24"/>
                      <a:pt x="10" y="20"/>
                    </a:cubicBezTo>
                    <a:cubicBezTo>
                      <a:pt x="7" y="15"/>
                      <a:pt x="0" y="13"/>
                      <a:pt x="0" y="13"/>
                    </a:cubicBezTo>
                    <a:cubicBezTo>
                      <a:pt x="0" y="13"/>
                      <a:pt x="0" y="13"/>
                      <a:pt x="0" y="13"/>
                    </a:cubicBezTo>
                    <a:close/>
                    <a:moveTo>
                      <a:pt x="10" y="20"/>
                    </a:moveTo>
                    <a:cubicBezTo>
                      <a:pt x="13" y="24"/>
                      <a:pt x="14" y="30"/>
                      <a:pt x="14" y="31"/>
                    </a:cubicBezTo>
                    <a:cubicBezTo>
                      <a:pt x="14" y="31"/>
                      <a:pt x="29" y="39"/>
                      <a:pt x="29" y="39"/>
                    </a:cubicBezTo>
                    <a:cubicBezTo>
                      <a:pt x="29" y="39"/>
                      <a:pt x="28" y="9"/>
                      <a:pt x="28" y="9"/>
                    </a:cubicBezTo>
                    <a:cubicBezTo>
                      <a:pt x="27" y="8"/>
                      <a:pt x="17" y="2"/>
                      <a:pt x="15" y="1"/>
                    </a:cubicBezTo>
                    <a:cubicBezTo>
                      <a:pt x="12" y="1"/>
                      <a:pt x="7" y="5"/>
                      <a:pt x="4" y="7"/>
                    </a:cubicBezTo>
                    <a:cubicBezTo>
                      <a:pt x="2" y="10"/>
                      <a:pt x="1" y="12"/>
                      <a:pt x="0" y="13"/>
                    </a:cubicBezTo>
                    <a:cubicBezTo>
                      <a:pt x="1" y="13"/>
                      <a:pt x="7" y="16"/>
                      <a:pt x="10" y="20"/>
                    </a:cubicBezTo>
                    <a:close/>
                  </a:path>
                </a:pathLst>
              </a:custGeom>
              <a:solidFill>
                <a:srgbClr val="302A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17" name="îṩlîḋê">
                <a:extLst>
                  <a:ext uri="{FF2B5EF4-FFF2-40B4-BE49-F238E27FC236}">
                    <a16:creationId xmlns:a16="http://schemas.microsoft.com/office/drawing/2014/main" id="{5C67ED19-B776-4359-A6B9-5A92224A11C5}"/>
                  </a:ext>
                </a:extLst>
              </p:cNvPr>
              <p:cNvSpPr>
                <a:spLocks/>
              </p:cNvSpPr>
              <p:nvPr/>
            </p:nvSpPr>
            <p:spPr bwMode="auto">
              <a:xfrm>
                <a:off x="10229055" y="30461744"/>
                <a:ext cx="82550" cy="80963"/>
              </a:xfrm>
              <a:custGeom>
                <a:avLst/>
                <a:gdLst>
                  <a:gd name="T0" fmla="*/ 2147483646 w 4"/>
                  <a:gd name="T1" fmla="*/ 2147483646 h 4"/>
                  <a:gd name="T2" fmla="*/ 0 w 4"/>
                  <a:gd name="T3" fmla="*/ 0 h 4"/>
                  <a:gd name="T4" fmla="*/ 0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0" y="0"/>
                      <a:pt x="0" y="0"/>
                      <a:pt x="0" y="0"/>
                    </a:cubicBezTo>
                    <a:cubicBezTo>
                      <a:pt x="0" y="0"/>
                      <a:pt x="0" y="1"/>
                      <a:pt x="0" y="2"/>
                    </a:cubicBezTo>
                    <a:cubicBezTo>
                      <a:pt x="4" y="4"/>
                      <a:pt x="4" y="4"/>
                      <a:pt x="4" y="4"/>
                    </a:cubicBezTo>
                    <a:cubicBezTo>
                      <a:pt x="4" y="4"/>
                      <a:pt x="4" y="3"/>
                      <a:pt x="4"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18" name="îṥ1íďê">
                <a:extLst>
                  <a:ext uri="{FF2B5EF4-FFF2-40B4-BE49-F238E27FC236}">
                    <a16:creationId xmlns:a16="http://schemas.microsoft.com/office/drawing/2014/main" id="{538F214C-3430-451E-9B8A-2E1E8B6BBA84}"/>
                  </a:ext>
                </a:extLst>
              </p:cNvPr>
              <p:cNvSpPr>
                <a:spLocks/>
              </p:cNvSpPr>
              <p:nvPr/>
            </p:nvSpPr>
            <p:spPr bwMode="auto">
              <a:xfrm>
                <a:off x="10311605" y="30523657"/>
                <a:ext cx="1588" cy="19050"/>
              </a:xfrm>
              <a:custGeom>
                <a:avLst/>
                <a:gdLst>
                  <a:gd name="T0" fmla="*/ 0 w 1588"/>
                  <a:gd name="T1" fmla="*/ 0 h 1"/>
                  <a:gd name="T2" fmla="*/ 0 w 1588"/>
                  <a:gd name="T3" fmla="*/ 2147483646 h 1"/>
                  <a:gd name="T4" fmla="*/ 0 w 1588"/>
                  <a:gd name="T5" fmla="*/ 2147483646 h 1"/>
                  <a:gd name="T6" fmla="*/ 0 w 158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
                    <a:moveTo>
                      <a:pt x="0" y="0"/>
                    </a:moveTo>
                    <a:cubicBezTo>
                      <a:pt x="0" y="0"/>
                      <a:pt x="0" y="0"/>
                      <a:pt x="0" y="1"/>
                    </a:cubicBezTo>
                    <a:cubicBezTo>
                      <a:pt x="0" y="1"/>
                      <a:pt x="0" y="1"/>
                      <a:pt x="0" y="1"/>
                    </a:cubicBezTo>
                    <a:lnTo>
                      <a:pt x="0" y="0"/>
                    </a:lnTo>
                    <a:close/>
                  </a:path>
                </a:pathLst>
              </a:custGeom>
              <a:solidFill>
                <a:srgbClr val="3F2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 name="iṧļîḋè">
                <a:extLst>
                  <a:ext uri="{FF2B5EF4-FFF2-40B4-BE49-F238E27FC236}">
                    <a16:creationId xmlns:a16="http://schemas.microsoft.com/office/drawing/2014/main" id="{19FA04EB-529D-46E2-B583-F9565A268D14}"/>
                  </a:ext>
                </a:extLst>
              </p:cNvPr>
              <p:cNvSpPr>
                <a:spLocks noChangeArrowheads="1"/>
              </p:cNvSpPr>
              <p:nvPr/>
            </p:nvSpPr>
            <p:spPr bwMode="auto">
              <a:xfrm>
                <a:off x="11280476" y="31073145"/>
                <a:ext cx="61788" cy="61776"/>
              </a:xfrm>
              <a:prstGeom prst="ellipse">
                <a:avLst/>
              </a:prstGeom>
              <a:solidFill>
                <a:srgbClr val="C1B7A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720" name="îsļîḋé">
                <a:extLst>
                  <a:ext uri="{FF2B5EF4-FFF2-40B4-BE49-F238E27FC236}">
                    <a16:creationId xmlns:a16="http://schemas.microsoft.com/office/drawing/2014/main" id="{F0EC385C-16C3-410B-B4D1-A33606DFA67A}"/>
                  </a:ext>
                </a:extLst>
              </p:cNvPr>
              <p:cNvSpPr>
                <a:spLocks/>
              </p:cNvSpPr>
              <p:nvPr/>
            </p:nvSpPr>
            <p:spPr bwMode="auto">
              <a:xfrm>
                <a:off x="11072018" y="31017369"/>
                <a:ext cx="247650" cy="204788"/>
              </a:xfrm>
              <a:custGeom>
                <a:avLst/>
                <a:gdLst>
                  <a:gd name="T0" fmla="*/ 2147483646 w 12"/>
                  <a:gd name="T1" fmla="*/ 2147483646 h 10"/>
                  <a:gd name="T2" fmla="*/ 2147483646 w 12"/>
                  <a:gd name="T3" fmla="*/ 2147483646 h 10"/>
                  <a:gd name="T4" fmla="*/ 2147483646 w 12"/>
                  <a:gd name="T5" fmla="*/ 2147483646 h 10"/>
                  <a:gd name="T6" fmla="*/ 2147483646 w 12"/>
                  <a:gd name="T7" fmla="*/ 2147483646 h 10"/>
                  <a:gd name="T8" fmla="*/ 2147483646 w 12"/>
                  <a:gd name="T9" fmla="*/ 2147483646 h 10"/>
                  <a:gd name="T10" fmla="*/ 2147483646 w 12"/>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0">
                    <a:moveTo>
                      <a:pt x="12" y="3"/>
                    </a:moveTo>
                    <a:cubicBezTo>
                      <a:pt x="12" y="3"/>
                      <a:pt x="11" y="0"/>
                      <a:pt x="8" y="1"/>
                    </a:cubicBezTo>
                    <a:cubicBezTo>
                      <a:pt x="6" y="1"/>
                      <a:pt x="2" y="4"/>
                      <a:pt x="1" y="6"/>
                    </a:cubicBezTo>
                    <a:cubicBezTo>
                      <a:pt x="0" y="7"/>
                      <a:pt x="1" y="10"/>
                      <a:pt x="3" y="9"/>
                    </a:cubicBezTo>
                    <a:cubicBezTo>
                      <a:pt x="5" y="9"/>
                      <a:pt x="9" y="7"/>
                      <a:pt x="10" y="7"/>
                    </a:cubicBezTo>
                    <a:cubicBezTo>
                      <a:pt x="11" y="6"/>
                      <a:pt x="12" y="4"/>
                      <a:pt x="12" y="3"/>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21" name="î$líḑê">
                <a:extLst>
                  <a:ext uri="{FF2B5EF4-FFF2-40B4-BE49-F238E27FC236}">
                    <a16:creationId xmlns:a16="http://schemas.microsoft.com/office/drawing/2014/main" id="{BE334AE4-9BBC-4D5E-B3CC-A7F4DC01D3DE}"/>
                  </a:ext>
                </a:extLst>
              </p:cNvPr>
              <p:cNvSpPr>
                <a:spLocks/>
              </p:cNvSpPr>
              <p:nvPr/>
            </p:nvSpPr>
            <p:spPr bwMode="auto">
              <a:xfrm>
                <a:off x="11092655" y="31038007"/>
                <a:ext cx="227013" cy="184150"/>
              </a:xfrm>
              <a:custGeom>
                <a:avLst/>
                <a:gdLst>
                  <a:gd name="T0" fmla="*/ 2147483646 w 11"/>
                  <a:gd name="T1" fmla="*/ 0 h 9"/>
                  <a:gd name="T2" fmla="*/ 2147483646 w 11"/>
                  <a:gd name="T3" fmla="*/ 0 h 9"/>
                  <a:gd name="T4" fmla="*/ 2147483646 w 11"/>
                  <a:gd name="T5" fmla="*/ 2147483646 h 9"/>
                  <a:gd name="T6" fmla="*/ 2147483646 w 11"/>
                  <a:gd name="T7" fmla="*/ 2147483646 h 9"/>
                  <a:gd name="T8" fmla="*/ 2147483646 w 11"/>
                  <a:gd name="T9" fmla="*/ 2147483646 h 9"/>
                  <a:gd name="T10" fmla="*/ 2147483646 w 11"/>
                  <a:gd name="T11" fmla="*/ 2147483646 h 9"/>
                  <a:gd name="T12" fmla="*/ 2147483646 w 11"/>
                  <a:gd name="T13" fmla="*/ 2147483646 h 9"/>
                  <a:gd name="T14" fmla="*/ 2147483646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9">
                    <a:moveTo>
                      <a:pt x="8" y="0"/>
                    </a:moveTo>
                    <a:cubicBezTo>
                      <a:pt x="9" y="0"/>
                      <a:pt x="9" y="0"/>
                      <a:pt x="9" y="0"/>
                    </a:cubicBezTo>
                    <a:cubicBezTo>
                      <a:pt x="10" y="1"/>
                      <a:pt x="11" y="2"/>
                      <a:pt x="11" y="2"/>
                    </a:cubicBezTo>
                    <a:cubicBezTo>
                      <a:pt x="11" y="3"/>
                      <a:pt x="10" y="5"/>
                      <a:pt x="9" y="6"/>
                    </a:cubicBezTo>
                    <a:cubicBezTo>
                      <a:pt x="8" y="6"/>
                      <a:pt x="4" y="8"/>
                      <a:pt x="2" y="8"/>
                    </a:cubicBezTo>
                    <a:cubicBezTo>
                      <a:pt x="2" y="9"/>
                      <a:pt x="1" y="9"/>
                      <a:pt x="1" y="8"/>
                    </a:cubicBezTo>
                    <a:cubicBezTo>
                      <a:pt x="1" y="8"/>
                      <a:pt x="0" y="6"/>
                      <a:pt x="1" y="5"/>
                    </a:cubicBezTo>
                    <a:cubicBezTo>
                      <a:pt x="2" y="4"/>
                      <a:pt x="6" y="0"/>
                      <a:pt x="8"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22" name="ïšļîḓé">
                <a:extLst>
                  <a:ext uri="{FF2B5EF4-FFF2-40B4-BE49-F238E27FC236}">
                    <a16:creationId xmlns:a16="http://schemas.microsoft.com/office/drawing/2014/main" id="{C0E562B7-6DF5-47AC-AADB-F3EA7DA16187}"/>
                  </a:ext>
                </a:extLst>
              </p:cNvPr>
              <p:cNvSpPr>
                <a:spLocks/>
              </p:cNvSpPr>
              <p:nvPr/>
            </p:nvSpPr>
            <p:spPr bwMode="auto">
              <a:xfrm>
                <a:off x="10249693" y="30276007"/>
                <a:ext cx="822325" cy="493713"/>
              </a:xfrm>
              <a:custGeom>
                <a:avLst/>
                <a:gdLst>
                  <a:gd name="T0" fmla="*/ 2147483646 w 40"/>
                  <a:gd name="T1" fmla="*/ 2147483646 h 24"/>
                  <a:gd name="T2" fmla="*/ 2147483646 w 40"/>
                  <a:gd name="T3" fmla="*/ 2147483646 h 24"/>
                  <a:gd name="T4" fmla="*/ 2147483646 w 40"/>
                  <a:gd name="T5" fmla="*/ 2147483646 h 24"/>
                  <a:gd name="T6" fmla="*/ 2147483646 w 40"/>
                  <a:gd name="T7" fmla="*/ 2147483646 h 24"/>
                  <a:gd name="T8" fmla="*/ 2147483646 w 40"/>
                  <a:gd name="T9" fmla="*/ 2147483646 h 24"/>
                  <a:gd name="T10" fmla="*/ 2147483646 w 40"/>
                  <a:gd name="T11" fmla="*/ 2147483646 h 24"/>
                  <a:gd name="T12" fmla="*/ 2147483646 w 40"/>
                  <a:gd name="T13" fmla="*/ 2147483646 h 24"/>
                  <a:gd name="T14" fmla="*/ 2147483646 w 40"/>
                  <a:gd name="T15" fmla="*/ 2147483646 h 24"/>
                  <a:gd name="T16" fmla="*/ 2147483646 w 40"/>
                  <a:gd name="T17" fmla="*/ 2147483646 h 24"/>
                  <a:gd name="T18" fmla="*/ 2147483646 w 40"/>
                  <a:gd name="T19" fmla="*/ 2147483646 h 24"/>
                  <a:gd name="T20" fmla="*/ 0 w 40"/>
                  <a:gd name="T21" fmla="*/ 2147483646 h 24"/>
                  <a:gd name="T22" fmla="*/ 2147483646 w 40"/>
                  <a:gd name="T23" fmla="*/ 214748364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24">
                    <a:moveTo>
                      <a:pt x="35" y="18"/>
                    </a:moveTo>
                    <a:cubicBezTo>
                      <a:pt x="37" y="20"/>
                      <a:pt x="38" y="22"/>
                      <a:pt x="40" y="24"/>
                    </a:cubicBezTo>
                    <a:cubicBezTo>
                      <a:pt x="36" y="20"/>
                      <a:pt x="30" y="16"/>
                      <a:pt x="23" y="13"/>
                    </a:cubicBezTo>
                    <a:cubicBezTo>
                      <a:pt x="23" y="9"/>
                      <a:pt x="23" y="9"/>
                      <a:pt x="23" y="9"/>
                    </a:cubicBezTo>
                    <a:cubicBezTo>
                      <a:pt x="23" y="9"/>
                      <a:pt x="24" y="10"/>
                      <a:pt x="25" y="11"/>
                    </a:cubicBezTo>
                    <a:cubicBezTo>
                      <a:pt x="28" y="12"/>
                      <a:pt x="32" y="15"/>
                      <a:pt x="35" y="18"/>
                    </a:cubicBezTo>
                    <a:close/>
                    <a:moveTo>
                      <a:pt x="8" y="1"/>
                    </a:moveTo>
                    <a:cubicBezTo>
                      <a:pt x="10" y="2"/>
                      <a:pt x="15" y="4"/>
                      <a:pt x="17" y="6"/>
                    </a:cubicBezTo>
                    <a:cubicBezTo>
                      <a:pt x="19" y="7"/>
                      <a:pt x="21" y="8"/>
                      <a:pt x="21" y="8"/>
                    </a:cubicBezTo>
                    <a:cubicBezTo>
                      <a:pt x="21" y="11"/>
                      <a:pt x="21" y="11"/>
                      <a:pt x="21" y="11"/>
                    </a:cubicBezTo>
                    <a:cubicBezTo>
                      <a:pt x="15" y="8"/>
                      <a:pt x="8" y="6"/>
                      <a:pt x="0" y="5"/>
                    </a:cubicBezTo>
                    <a:cubicBezTo>
                      <a:pt x="3" y="3"/>
                      <a:pt x="6" y="0"/>
                      <a:pt x="8" y="1"/>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723" name="i$1íďé">
                <a:extLst>
                  <a:ext uri="{FF2B5EF4-FFF2-40B4-BE49-F238E27FC236}">
                    <a16:creationId xmlns:a16="http://schemas.microsoft.com/office/drawing/2014/main" id="{FD394D77-CF89-4B79-8DF5-DD7979AF80D4}"/>
                  </a:ext>
                </a:extLst>
              </p:cNvPr>
              <p:cNvSpPr>
                <a:spLocks/>
              </p:cNvSpPr>
              <p:nvPr/>
            </p:nvSpPr>
            <p:spPr bwMode="auto">
              <a:xfrm>
                <a:off x="11092655" y="30214094"/>
                <a:ext cx="1028700" cy="617538"/>
              </a:xfrm>
              <a:custGeom>
                <a:avLst/>
                <a:gdLst>
                  <a:gd name="T0" fmla="*/ 2147483646 w 50"/>
                  <a:gd name="T1" fmla="*/ 2147483646 h 30"/>
                  <a:gd name="T2" fmla="*/ 2147483646 w 50"/>
                  <a:gd name="T3" fmla="*/ 2147483646 h 30"/>
                  <a:gd name="T4" fmla="*/ 2147483646 w 50"/>
                  <a:gd name="T5" fmla="*/ 2147483646 h 30"/>
                  <a:gd name="T6" fmla="*/ 0 w 50"/>
                  <a:gd name="T7" fmla="*/ 2147483646 h 30"/>
                  <a:gd name="T8" fmla="*/ 2147483646 w 50"/>
                  <a:gd name="T9" fmla="*/ 0 h 30"/>
                  <a:gd name="T10" fmla="*/ 2147483646 w 50"/>
                  <a:gd name="T11" fmla="*/ 2147483646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30">
                    <a:moveTo>
                      <a:pt x="50" y="14"/>
                    </a:moveTo>
                    <a:cubicBezTo>
                      <a:pt x="42" y="13"/>
                      <a:pt x="30" y="13"/>
                      <a:pt x="17" y="20"/>
                    </a:cubicBezTo>
                    <a:cubicBezTo>
                      <a:pt x="13" y="23"/>
                      <a:pt x="9" y="27"/>
                      <a:pt x="5" y="30"/>
                    </a:cubicBezTo>
                    <a:cubicBezTo>
                      <a:pt x="3" y="27"/>
                      <a:pt x="1" y="24"/>
                      <a:pt x="0" y="23"/>
                    </a:cubicBezTo>
                    <a:cubicBezTo>
                      <a:pt x="3" y="21"/>
                      <a:pt x="37" y="1"/>
                      <a:pt x="39" y="0"/>
                    </a:cubicBezTo>
                    <a:cubicBezTo>
                      <a:pt x="40" y="1"/>
                      <a:pt x="46" y="9"/>
                      <a:pt x="50" y="14"/>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sp>
          <p:nvSpPr>
            <p:cNvPr id="22" name="椭圆 21">
              <a:extLst>
                <a:ext uri="{FF2B5EF4-FFF2-40B4-BE49-F238E27FC236}">
                  <a16:creationId xmlns:a16="http://schemas.microsoft.com/office/drawing/2014/main" id="{A9256430-8F14-40D6-A27F-00F72C8D9C1A}"/>
                </a:ext>
              </a:extLst>
            </p:cNvPr>
            <p:cNvSpPr/>
            <p:nvPr/>
          </p:nvSpPr>
          <p:spPr>
            <a:xfrm>
              <a:off x="2196955" y="3201620"/>
              <a:ext cx="427347" cy="427239"/>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pic>
          <p:nvPicPr>
            <p:cNvPr id="102651" name="图片 20">
              <a:extLst>
                <a:ext uri="{FF2B5EF4-FFF2-40B4-BE49-F238E27FC236}">
                  <a16:creationId xmlns:a16="http://schemas.microsoft.com/office/drawing/2014/main" id="{234A1938-81D9-4727-9AC7-D3F57907A9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753050" flipH="1">
              <a:off x="2234988" y="3275309"/>
              <a:ext cx="351318" cy="27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3">
              <a:extLst>
                <a:ext uri="{FF2B5EF4-FFF2-40B4-BE49-F238E27FC236}">
                  <a16:creationId xmlns:a16="http://schemas.microsoft.com/office/drawing/2014/main" id="{AA1AE5FC-1735-49E3-85B1-B51ECFB27356}"/>
                </a:ext>
              </a:extLst>
            </p:cNvPr>
            <p:cNvSpPr/>
            <p:nvPr/>
          </p:nvSpPr>
          <p:spPr>
            <a:xfrm>
              <a:off x="3854931" y="3238561"/>
              <a:ext cx="427347" cy="425633"/>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pic>
          <p:nvPicPr>
            <p:cNvPr id="102653" name="图片 22">
              <a:extLst>
                <a:ext uri="{FF2B5EF4-FFF2-40B4-BE49-F238E27FC236}">
                  <a16:creationId xmlns:a16="http://schemas.microsoft.com/office/drawing/2014/main" id="{EFD046A2-FD07-4991-A4C7-2E4FA9B43D3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39642">
              <a:off x="3892943" y="3311769"/>
              <a:ext cx="351318" cy="27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E9BBDF1C-9FCD-4C11-90CC-94F058231310}"/>
                </a:ext>
              </a:extLst>
            </p:cNvPr>
            <p:cNvSpPr/>
            <p:nvPr/>
          </p:nvSpPr>
          <p:spPr>
            <a:xfrm>
              <a:off x="3750505" y="4894514"/>
              <a:ext cx="443412" cy="841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02655" name="f85e27d7-f18c-482c-b1ca-9e5b97fa48e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DB0F685C-E74E-4771-A1CA-42E208F607F6}"/>
                </a:ext>
              </a:extLst>
            </p:cNvPr>
            <p:cNvGrpSpPr>
              <a:grpSpLocks noChangeAspect="1"/>
            </p:cNvGrpSpPr>
            <p:nvPr>
              <p:custDataLst>
                <p:tags r:id="rId7"/>
              </p:custDataLst>
            </p:nvPr>
          </p:nvGrpSpPr>
          <p:grpSpPr bwMode="auto">
            <a:xfrm>
              <a:off x="3782299" y="5058827"/>
              <a:ext cx="341745" cy="575793"/>
              <a:chOff x="4681538" y="1052513"/>
              <a:chExt cx="2820987" cy="4752975"/>
            </a:xfrm>
          </p:grpSpPr>
          <p:sp>
            <p:nvSpPr>
              <p:cNvPr id="102657" name="íṧ1iḑê">
                <a:extLst>
                  <a:ext uri="{FF2B5EF4-FFF2-40B4-BE49-F238E27FC236}">
                    <a16:creationId xmlns:a16="http://schemas.microsoft.com/office/drawing/2014/main" id="{AE5EB017-B6A7-4D8C-82C1-DAAEB3777D85}"/>
                  </a:ext>
                </a:extLst>
              </p:cNvPr>
              <p:cNvSpPr>
                <a:spLocks/>
              </p:cNvSpPr>
              <p:nvPr/>
            </p:nvSpPr>
            <p:spPr bwMode="auto">
              <a:xfrm>
                <a:off x="6219825" y="1917700"/>
                <a:ext cx="677863" cy="1952625"/>
              </a:xfrm>
              <a:custGeom>
                <a:avLst/>
                <a:gdLst>
                  <a:gd name="T0" fmla="*/ 2147483646 w 165"/>
                  <a:gd name="T1" fmla="*/ 2147483646 h 476"/>
                  <a:gd name="T2" fmla="*/ 2147483646 w 165"/>
                  <a:gd name="T3" fmla="*/ 2147483646 h 476"/>
                  <a:gd name="T4" fmla="*/ 2147483646 w 165"/>
                  <a:gd name="T5" fmla="*/ 2147483646 h 476"/>
                  <a:gd name="T6" fmla="*/ 2147483646 w 165"/>
                  <a:gd name="T7" fmla="*/ 2147483646 h 476"/>
                  <a:gd name="T8" fmla="*/ 2147483646 w 165"/>
                  <a:gd name="T9" fmla="*/ 2147483646 h 476"/>
                  <a:gd name="T10" fmla="*/ 2147483646 w 165"/>
                  <a:gd name="T11" fmla="*/ 2147483646 h 476"/>
                  <a:gd name="T12" fmla="*/ 2147483646 w 165"/>
                  <a:gd name="T13" fmla="*/ 2147483646 h 476"/>
                  <a:gd name="T14" fmla="*/ 2147483646 w 165"/>
                  <a:gd name="T15" fmla="*/ 2147483646 h 476"/>
                  <a:gd name="T16" fmla="*/ 2147483646 w 165"/>
                  <a:gd name="T17" fmla="*/ 2147483646 h 476"/>
                  <a:gd name="T18" fmla="*/ 2147483646 w 165"/>
                  <a:gd name="T19" fmla="*/ 2147483646 h 476"/>
                  <a:gd name="T20" fmla="*/ 2147483646 w 165"/>
                  <a:gd name="T21" fmla="*/ 2147483646 h 476"/>
                  <a:gd name="T22" fmla="*/ 2147483646 w 165"/>
                  <a:gd name="T23" fmla="*/ 2147483646 h 476"/>
                  <a:gd name="T24" fmla="*/ 2147483646 w 165"/>
                  <a:gd name="T25" fmla="*/ 2147483646 h 476"/>
                  <a:gd name="T26" fmla="*/ 2147483646 w 165"/>
                  <a:gd name="T27" fmla="*/ 2147483646 h 476"/>
                  <a:gd name="T28" fmla="*/ 0 w 165"/>
                  <a:gd name="T29" fmla="*/ 2147483646 h 476"/>
                  <a:gd name="T30" fmla="*/ 2147483646 w 165"/>
                  <a:gd name="T31" fmla="*/ 2147483646 h 4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5" h="476">
                    <a:moveTo>
                      <a:pt x="63" y="87"/>
                    </a:moveTo>
                    <a:cubicBezTo>
                      <a:pt x="105" y="195"/>
                      <a:pt x="115" y="314"/>
                      <a:pt x="159" y="421"/>
                    </a:cubicBezTo>
                    <a:cubicBezTo>
                      <a:pt x="163" y="431"/>
                      <a:pt x="165" y="444"/>
                      <a:pt x="155" y="447"/>
                    </a:cubicBezTo>
                    <a:cubicBezTo>
                      <a:pt x="141" y="405"/>
                      <a:pt x="127" y="362"/>
                      <a:pt x="112" y="319"/>
                    </a:cubicBezTo>
                    <a:cubicBezTo>
                      <a:pt x="104" y="295"/>
                      <a:pt x="96" y="271"/>
                      <a:pt x="92" y="247"/>
                    </a:cubicBezTo>
                    <a:cubicBezTo>
                      <a:pt x="89" y="230"/>
                      <a:pt x="88" y="212"/>
                      <a:pt x="85" y="195"/>
                    </a:cubicBezTo>
                    <a:cubicBezTo>
                      <a:pt x="77" y="144"/>
                      <a:pt x="54" y="97"/>
                      <a:pt x="30" y="50"/>
                    </a:cubicBezTo>
                    <a:cubicBezTo>
                      <a:pt x="21" y="52"/>
                      <a:pt x="15" y="62"/>
                      <a:pt x="14" y="72"/>
                    </a:cubicBezTo>
                    <a:cubicBezTo>
                      <a:pt x="14" y="82"/>
                      <a:pt x="17" y="91"/>
                      <a:pt x="20" y="100"/>
                    </a:cubicBezTo>
                    <a:cubicBezTo>
                      <a:pt x="63" y="220"/>
                      <a:pt x="44" y="354"/>
                      <a:pt x="87" y="474"/>
                    </a:cubicBezTo>
                    <a:cubicBezTo>
                      <a:pt x="83" y="474"/>
                      <a:pt x="78" y="475"/>
                      <a:pt x="74" y="476"/>
                    </a:cubicBezTo>
                    <a:cubicBezTo>
                      <a:pt x="59" y="425"/>
                      <a:pt x="48" y="373"/>
                      <a:pt x="40" y="321"/>
                    </a:cubicBezTo>
                    <a:cubicBezTo>
                      <a:pt x="36" y="298"/>
                      <a:pt x="33" y="275"/>
                      <a:pt x="33" y="252"/>
                    </a:cubicBezTo>
                    <a:cubicBezTo>
                      <a:pt x="32" y="234"/>
                      <a:pt x="33" y="217"/>
                      <a:pt x="31" y="200"/>
                    </a:cubicBezTo>
                    <a:cubicBezTo>
                      <a:pt x="26" y="154"/>
                      <a:pt x="0" y="112"/>
                      <a:pt x="0" y="65"/>
                    </a:cubicBezTo>
                    <a:cubicBezTo>
                      <a:pt x="0" y="0"/>
                      <a:pt x="51" y="57"/>
                      <a:pt x="63" y="87"/>
                    </a:cubicBezTo>
                    <a:close/>
                  </a:path>
                </a:pathLst>
              </a:custGeom>
              <a:solidFill>
                <a:srgbClr val="966347"/>
              </a:solidFill>
              <a:ln w="9525">
                <a:solidFill>
                  <a:srgbClr val="000000"/>
                </a:solidFill>
                <a:round/>
                <a:headEnd/>
                <a:tailEnd/>
              </a:ln>
            </p:spPr>
            <p:txBody>
              <a:bodyPr anchor="ctr"/>
              <a:lstStyle/>
              <a:p>
                <a:endParaRPr lang="en-US"/>
              </a:p>
            </p:txBody>
          </p:sp>
          <p:sp>
            <p:nvSpPr>
              <p:cNvPr id="102658" name="iSlïḍé">
                <a:extLst>
                  <a:ext uri="{FF2B5EF4-FFF2-40B4-BE49-F238E27FC236}">
                    <a16:creationId xmlns:a16="http://schemas.microsoft.com/office/drawing/2014/main" id="{FD5FCC63-CE47-48B4-B79E-80161164545A}"/>
                  </a:ext>
                </a:extLst>
              </p:cNvPr>
              <p:cNvSpPr>
                <a:spLocks/>
              </p:cNvSpPr>
              <p:nvPr/>
            </p:nvSpPr>
            <p:spPr bwMode="auto">
              <a:xfrm>
                <a:off x="6388100" y="3632200"/>
                <a:ext cx="620713" cy="438150"/>
              </a:xfrm>
              <a:custGeom>
                <a:avLst/>
                <a:gdLst>
                  <a:gd name="T0" fmla="*/ 2147483646 w 151"/>
                  <a:gd name="T1" fmla="*/ 2147483646 h 107"/>
                  <a:gd name="T2" fmla="*/ 2147483646 w 151"/>
                  <a:gd name="T3" fmla="*/ 2147483646 h 107"/>
                  <a:gd name="T4" fmla="*/ 2147483646 w 151"/>
                  <a:gd name="T5" fmla="*/ 2147483646 h 107"/>
                  <a:gd name="T6" fmla="*/ 2147483646 w 151"/>
                  <a:gd name="T7" fmla="*/ 2147483646 h 107"/>
                  <a:gd name="T8" fmla="*/ 2147483646 w 151"/>
                  <a:gd name="T9" fmla="*/ 2147483646 h 107"/>
                  <a:gd name="T10" fmla="*/ 2147483646 w 151"/>
                  <a:gd name="T11" fmla="*/ 2147483646 h 107"/>
                  <a:gd name="T12" fmla="*/ 2147483646 w 151"/>
                  <a:gd name="T13" fmla="*/ 2147483646 h 107"/>
                  <a:gd name="T14" fmla="*/ 2147483646 w 151"/>
                  <a:gd name="T15" fmla="*/ 2147483646 h 107"/>
                  <a:gd name="T16" fmla="*/ 2147483646 w 151"/>
                  <a:gd name="T17" fmla="*/ 0 h 107"/>
                  <a:gd name="T18" fmla="*/ 2147483646 w 151"/>
                  <a:gd name="T19" fmla="*/ 2147483646 h 107"/>
                  <a:gd name="T20" fmla="*/ 2147483646 w 151"/>
                  <a:gd name="T21" fmla="*/ 2147483646 h 107"/>
                  <a:gd name="T22" fmla="*/ 2147483646 w 151"/>
                  <a:gd name="T23" fmla="*/ 2147483646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07">
                    <a:moveTo>
                      <a:pt x="22" y="99"/>
                    </a:moveTo>
                    <a:cubicBezTo>
                      <a:pt x="23" y="101"/>
                      <a:pt x="24" y="104"/>
                      <a:pt x="26" y="106"/>
                    </a:cubicBezTo>
                    <a:cubicBezTo>
                      <a:pt x="29" y="107"/>
                      <a:pt x="32" y="106"/>
                      <a:pt x="35" y="106"/>
                    </a:cubicBezTo>
                    <a:cubicBezTo>
                      <a:pt x="69" y="99"/>
                      <a:pt x="102" y="89"/>
                      <a:pt x="134" y="76"/>
                    </a:cubicBezTo>
                    <a:cubicBezTo>
                      <a:pt x="138" y="75"/>
                      <a:pt x="143" y="73"/>
                      <a:pt x="145" y="70"/>
                    </a:cubicBezTo>
                    <a:cubicBezTo>
                      <a:pt x="150" y="64"/>
                      <a:pt x="151" y="56"/>
                      <a:pt x="150" y="49"/>
                    </a:cubicBezTo>
                    <a:cubicBezTo>
                      <a:pt x="148" y="34"/>
                      <a:pt x="142" y="20"/>
                      <a:pt x="134" y="8"/>
                    </a:cubicBezTo>
                    <a:cubicBezTo>
                      <a:pt x="132" y="5"/>
                      <a:pt x="129" y="2"/>
                      <a:pt x="126" y="1"/>
                    </a:cubicBezTo>
                    <a:cubicBezTo>
                      <a:pt x="124" y="0"/>
                      <a:pt x="121" y="0"/>
                      <a:pt x="119" y="0"/>
                    </a:cubicBezTo>
                    <a:cubicBezTo>
                      <a:pt x="86" y="1"/>
                      <a:pt x="55" y="12"/>
                      <a:pt x="26" y="27"/>
                    </a:cubicBezTo>
                    <a:cubicBezTo>
                      <a:pt x="14" y="32"/>
                      <a:pt x="2" y="36"/>
                      <a:pt x="1" y="48"/>
                    </a:cubicBezTo>
                    <a:cubicBezTo>
                      <a:pt x="0" y="61"/>
                      <a:pt x="17" y="87"/>
                      <a:pt x="22" y="99"/>
                    </a:cubicBezTo>
                    <a:close/>
                  </a:path>
                </a:pathLst>
              </a:custGeom>
              <a:solidFill>
                <a:srgbClr val="966347"/>
              </a:solidFill>
              <a:ln w="9525">
                <a:solidFill>
                  <a:srgbClr val="000000"/>
                </a:solidFill>
                <a:round/>
                <a:headEnd/>
                <a:tailEnd/>
              </a:ln>
            </p:spPr>
            <p:txBody>
              <a:bodyPr anchor="ctr"/>
              <a:lstStyle/>
              <a:p>
                <a:endParaRPr lang="en-US"/>
              </a:p>
            </p:txBody>
          </p:sp>
          <p:sp>
            <p:nvSpPr>
              <p:cNvPr id="102659" name="í$1iḓé">
                <a:extLst>
                  <a:ext uri="{FF2B5EF4-FFF2-40B4-BE49-F238E27FC236}">
                    <a16:creationId xmlns:a16="http://schemas.microsoft.com/office/drawing/2014/main" id="{074EC323-FAC3-4275-8B7B-2480F239561D}"/>
                  </a:ext>
                </a:extLst>
              </p:cNvPr>
              <p:cNvSpPr>
                <a:spLocks/>
              </p:cNvSpPr>
              <p:nvPr/>
            </p:nvSpPr>
            <p:spPr bwMode="auto">
              <a:xfrm>
                <a:off x="5368925" y="1979613"/>
                <a:ext cx="846138" cy="681038"/>
              </a:xfrm>
              <a:custGeom>
                <a:avLst/>
                <a:gdLst>
                  <a:gd name="T0" fmla="*/ 2147483646 w 206"/>
                  <a:gd name="T1" fmla="*/ 2147483646 h 166"/>
                  <a:gd name="T2" fmla="*/ 2147483646 w 206"/>
                  <a:gd name="T3" fmla="*/ 2147483646 h 166"/>
                  <a:gd name="T4" fmla="*/ 2147483646 w 206"/>
                  <a:gd name="T5" fmla="*/ 2147483646 h 166"/>
                  <a:gd name="T6" fmla="*/ 2147483646 w 206"/>
                  <a:gd name="T7" fmla="*/ 0 h 166"/>
                  <a:gd name="T8" fmla="*/ 2147483646 w 206"/>
                  <a:gd name="T9" fmla="*/ 2147483646 h 166"/>
                  <a:gd name="T10" fmla="*/ 2147483646 w 206"/>
                  <a:gd name="T11" fmla="*/ 2147483646 h 166"/>
                  <a:gd name="T12" fmla="*/ 2147483646 w 206"/>
                  <a:gd name="T13" fmla="*/ 2147483646 h 166"/>
                  <a:gd name="T14" fmla="*/ 2147483646 w 206"/>
                  <a:gd name="T15" fmla="*/ 2147483646 h 166"/>
                  <a:gd name="T16" fmla="*/ 2147483646 w 206"/>
                  <a:gd name="T17" fmla="*/ 2147483646 h 166"/>
                  <a:gd name="T18" fmla="*/ 2147483646 w 206"/>
                  <a:gd name="T19" fmla="*/ 2147483646 h 166"/>
                  <a:gd name="T20" fmla="*/ 2147483646 w 206"/>
                  <a:gd name="T21" fmla="*/ 2147483646 h 166"/>
                  <a:gd name="T22" fmla="*/ 2147483646 w 206"/>
                  <a:gd name="T23" fmla="*/ 2147483646 h 166"/>
                  <a:gd name="T24" fmla="*/ 2147483646 w 206"/>
                  <a:gd name="T25" fmla="*/ 2147483646 h 166"/>
                  <a:gd name="T26" fmla="*/ 2147483646 w 206"/>
                  <a:gd name="T27" fmla="*/ 2147483646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166">
                    <a:moveTo>
                      <a:pt x="164" y="155"/>
                    </a:moveTo>
                    <a:cubicBezTo>
                      <a:pt x="193" y="131"/>
                      <a:pt x="202" y="73"/>
                      <a:pt x="204" y="41"/>
                    </a:cubicBezTo>
                    <a:cubicBezTo>
                      <a:pt x="206" y="27"/>
                      <a:pt x="204" y="9"/>
                      <a:pt x="191" y="2"/>
                    </a:cubicBezTo>
                    <a:cubicBezTo>
                      <a:pt x="189" y="1"/>
                      <a:pt x="186" y="0"/>
                      <a:pt x="184" y="0"/>
                    </a:cubicBezTo>
                    <a:cubicBezTo>
                      <a:pt x="174" y="0"/>
                      <a:pt x="168" y="12"/>
                      <a:pt x="166" y="21"/>
                    </a:cubicBezTo>
                    <a:cubicBezTo>
                      <a:pt x="156" y="54"/>
                      <a:pt x="147" y="87"/>
                      <a:pt x="141" y="121"/>
                    </a:cubicBezTo>
                    <a:cubicBezTo>
                      <a:pt x="138" y="120"/>
                      <a:pt x="135" y="121"/>
                      <a:pt x="132" y="121"/>
                    </a:cubicBezTo>
                    <a:cubicBezTo>
                      <a:pt x="95" y="125"/>
                      <a:pt x="58" y="124"/>
                      <a:pt x="22" y="132"/>
                    </a:cubicBezTo>
                    <a:cubicBezTo>
                      <a:pt x="16" y="134"/>
                      <a:pt x="10" y="135"/>
                      <a:pt x="6" y="140"/>
                    </a:cubicBezTo>
                    <a:cubicBezTo>
                      <a:pt x="2" y="144"/>
                      <a:pt x="0" y="152"/>
                      <a:pt x="4" y="156"/>
                    </a:cubicBezTo>
                    <a:cubicBezTo>
                      <a:pt x="11" y="164"/>
                      <a:pt x="33" y="164"/>
                      <a:pt x="42" y="164"/>
                    </a:cubicBezTo>
                    <a:cubicBezTo>
                      <a:pt x="66" y="164"/>
                      <a:pt x="90" y="165"/>
                      <a:pt x="114" y="166"/>
                    </a:cubicBezTo>
                    <a:cubicBezTo>
                      <a:pt x="125" y="166"/>
                      <a:pt x="137" y="166"/>
                      <a:pt x="148" y="163"/>
                    </a:cubicBezTo>
                    <a:cubicBezTo>
                      <a:pt x="153" y="161"/>
                      <a:pt x="159" y="158"/>
                      <a:pt x="164" y="155"/>
                    </a:cubicBezTo>
                    <a:close/>
                  </a:path>
                </a:pathLst>
              </a:custGeom>
              <a:solidFill>
                <a:srgbClr val="E8DED1"/>
              </a:solidFill>
              <a:ln w="9525">
                <a:solidFill>
                  <a:srgbClr val="000000"/>
                </a:solidFill>
                <a:round/>
                <a:headEnd/>
                <a:tailEnd/>
              </a:ln>
            </p:spPr>
            <p:txBody>
              <a:bodyPr anchor="ctr"/>
              <a:lstStyle/>
              <a:p>
                <a:endParaRPr lang="en-US"/>
              </a:p>
            </p:txBody>
          </p:sp>
          <p:sp>
            <p:nvSpPr>
              <p:cNvPr id="102660" name="îSļidê">
                <a:extLst>
                  <a:ext uri="{FF2B5EF4-FFF2-40B4-BE49-F238E27FC236}">
                    <a16:creationId xmlns:a16="http://schemas.microsoft.com/office/drawing/2014/main" id="{9276AC40-6431-430D-BCC1-DFDA66043496}"/>
                  </a:ext>
                </a:extLst>
              </p:cNvPr>
              <p:cNvSpPr>
                <a:spLocks/>
              </p:cNvSpPr>
              <p:nvPr/>
            </p:nvSpPr>
            <p:spPr bwMode="auto">
              <a:xfrm>
                <a:off x="6396038" y="3730625"/>
                <a:ext cx="979488" cy="1525588"/>
              </a:xfrm>
              <a:custGeom>
                <a:avLst/>
                <a:gdLst>
                  <a:gd name="T0" fmla="*/ 2147483646 w 238"/>
                  <a:gd name="T1" fmla="*/ 2147483646 h 372"/>
                  <a:gd name="T2" fmla="*/ 2147483646 w 238"/>
                  <a:gd name="T3" fmla="*/ 2147483646 h 372"/>
                  <a:gd name="T4" fmla="*/ 2147483646 w 238"/>
                  <a:gd name="T5" fmla="*/ 2147483646 h 372"/>
                  <a:gd name="T6" fmla="*/ 2147483646 w 238"/>
                  <a:gd name="T7" fmla="*/ 2147483646 h 372"/>
                  <a:gd name="T8" fmla="*/ 0 w 238"/>
                  <a:gd name="T9" fmla="*/ 2147483646 h 372"/>
                  <a:gd name="T10" fmla="*/ 2147483646 w 238"/>
                  <a:gd name="T11" fmla="*/ 2147483646 h 372"/>
                  <a:gd name="T12" fmla="*/ 2147483646 w 238"/>
                  <a:gd name="T13" fmla="*/ 2147483646 h 372"/>
                  <a:gd name="T14" fmla="*/ 2147483646 w 238"/>
                  <a:gd name="T15" fmla="*/ 2147483646 h 372"/>
                  <a:gd name="T16" fmla="*/ 2147483646 w 238"/>
                  <a:gd name="T17" fmla="*/ 0 h 372"/>
                  <a:gd name="T18" fmla="*/ 2147483646 w 238"/>
                  <a:gd name="T19" fmla="*/ 2147483646 h 372"/>
                  <a:gd name="T20" fmla="*/ 2147483646 w 238"/>
                  <a:gd name="T21" fmla="*/ 2147483646 h 372"/>
                  <a:gd name="T22" fmla="*/ 2147483646 w 238"/>
                  <a:gd name="T23" fmla="*/ 2147483646 h 372"/>
                  <a:gd name="T24" fmla="*/ 2147483646 w 238"/>
                  <a:gd name="T25" fmla="*/ 2147483646 h 372"/>
                  <a:gd name="T26" fmla="*/ 2147483646 w 238"/>
                  <a:gd name="T27" fmla="*/ 2147483646 h 372"/>
                  <a:gd name="T28" fmla="*/ 2147483646 w 238"/>
                  <a:gd name="T29" fmla="*/ 2147483646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8" h="372">
                    <a:moveTo>
                      <a:pt x="236" y="339"/>
                    </a:moveTo>
                    <a:cubicBezTo>
                      <a:pt x="231" y="350"/>
                      <a:pt x="226" y="361"/>
                      <a:pt x="221" y="372"/>
                    </a:cubicBezTo>
                    <a:cubicBezTo>
                      <a:pt x="158" y="352"/>
                      <a:pt x="97" y="327"/>
                      <a:pt x="37" y="298"/>
                    </a:cubicBezTo>
                    <a:cubicBezTo>
                      <a:pt x="27" y="293"/>
                      <a:pt x="17" y="287"/>
                      <a:pt x="10" y="278"/>
                    </a:cubicBezTo>
                    <a:cubicBezTo>
                      <a:pt x="0" y="265"/>
                      <a:pt x="0" y="247"/>
                      <a:pt x="0" y="231"/>
                    </a:cubicBezTo>
                    <a:cubicBezTo>
                      <a:pt x="1" y="159"/>
                      <a:pt x="1" y="86"/>
                      <a:pt x="2" y="14"/>
                    </a:cubicBezTo>
                    <a:cubicBezTo>
                      <a:pt x="2" y="12"/>
                      <a:pt x="2" y="10"/>
                      <a:pt x="3" y="8"/>
                    </a:cubicBezTo>
                    <a:cubicBezTo>
                      <a:pt x="5" y="5"/>
                      <a:pt x="8" y="5"/>
                      <a:pt x="11" y="4"/>
                    </a:cubicBezTo>
                    <a:cubicBezTo>
                      <a:pt x="30" y="2"/>
                      <a:pt x="50" y="0"/>
                      <a:pt x="70" y="0"/>
                    </a:cubicBezTo>
                    <a:cubicBezTo>
                      <a:pt x="80" y="71"/>
                      <a:pt x="90" y="142"/>
                      <a:pt x="99" y="213"/>
                    </a:cubicBezTo>
                    <a:cubicBezTo>
                      <a:pt x="101" y="227"/>
                      <a:pt x="103" y="241"/>
                      <a:pt x="111" y="252"/>
                    </a:cubicBezTo>
                    <a:cubicBezTo>
                      <a:pt x="116" y="260"/>
                      <a:pt x="125" y="266"/>
                      <a:pt x="133" y="271"/>
                    </a:cubicBezTo>
                    <a:cubicBezTo>
                      <a:pt x="165" y="293"/>
                      <a:pt x="201" y="310"/>
                      <a:pt x="234" y="331"/>
                    </a:cubicBezTo>
                    <a:cubicBezTo>
                      <a:pt x="235" y="332"/>
                      <a:pt x="237" y="333"/>
                      <a:pt x="237" y="334"/>
                    </a:cubicBezTo>
                    <a:cubicBezTo>
                      <a:pt x="238" y="336"/>
                      <a:pt x="237" y="337"/>
                      <a:pt x="236" y="339"/>
                    </a:cubicBezTo>
                    <a:close/>
                  </a:path>
                </a:pathLst>
              </a:custGeom>
              <a:solidFill>
                <a:srgbClr val="232222"/>
              </a:solidFill>
              <a:ln w="9525">
                <a:solidFill>
                  <a:srgbClr val="000000"/>
                </a:solidFill>
                <a:round/>
                <a:headEnd/>
                <a:tailEnd/>
              </a:ln>
            </p:spPr>
            <p:txBody>
              <a:bodyPr anchor="ctr"/>
              <a:lstStyle/>
              <a:p>
                <a:endParaRPr lang="en-US"/>
              </a:p>
            </p:txBody>
          </p:sp>
          <p:sp>
            <p:nvSpPr>
              <p:cNvPr id="102661" name="ïṥļïḓé">
                <a:extLst>
                  <a:ext uri="{FF2B5EF4-FFF2-40B4-BE49-F238E27FC236}">
                    <a16:creationId xmlns:a16="http://schemas.microsoft.com/office/drawing/2014/main" id="{D3E30848-9554-4C55-ADDC-F4979FD7197A}"/>
                  </a:ext>
                </a:extLst>
              </p:cNvPr>
              <p:cNvSpPr>
                <a:spLocks/>
              </p:cNvSpPr>
              <p:nvPr/>
            </p:nvSpPr>
            <p:spPr bwMode="auto">
              <a:xfrm>
                <a:off x="5927725" y="2036763"/>
                <a:ext cx="768350" cy="3633788"/>
              </a:xfrm>
              <a:custGeom>
                <a:avLst/>
                <a:gdLst>
                  <a:gd name="T0" fmla="*/ 2147483646 w 187"/>
                  <a:gd name="T1" fmla="*/ 2147483646 h 886"/>
                  <a:gd name="T2" fmla="*/ 2147483646 w 187"/>
                  <a:gd name="T3" fmla="*/ 0 h 886"/>
                  <a:gd name="T4" fmla="*/ 2147483646 w 187"/>
                  <a:gd name="T5" fmla="*/ 2147483646 h 886"/>
                  <a:gd name="T6" fmla="*/ 2147483646 w 187"/>
                  <a:gd name="T7" fmla="*/ 2147483646 h 886"/>
                  <a:gd name="T8" fmla="*/ 2147483646 w 187"/>
                  <a:gd name="T9" fmla="*/ 2147483646 h 886"/>
                  <a:gd name="T10" fmla="*/ 2147483646 w 187"/>
                  <a:gd name="T11" fmla="*/ 2147483646 h 886"/>
                  <a:gd name="T12" fmla="*/ 2147483646 w 187"/>
                  <a:gd name="T13" fmla="*/ 2147483646 h 886"/>
                  <a:gd name="T14" fmla="*/ 2147483646 w 187"/>
                  <a:gd name="T15" fmla="*/ 2147483646 h 886"/>
                  <a:gd name="T16" fmla="*/ 2147483646 w 187"/>
                  <a:gd name="T17" fmla="*/ 2147483646 h 886"/>
                  <a:gd name="T18" fmla="*/ 2147483646 w 187"/>
                  <a:gd name="T19" fmla="*/ 2147483646 h 886"/>
                  <a:gd name="T20" fmla="*/ 2147483646 w 187"/>
                  <a:gd name="T21" fmla="*/ 2147483646 h 8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886">
                    <a:moveTo>
                      <a:pt x="41" y="1"/>
                    </a:moveTo>
                    <a:cubicBezTo>
                      <a:pt x="68" y="9"/>
                      <a:pt x="88" y="9"/>
                      <a:pt x="115" y="0"/>
                    </a:cubicBezTo>
                    <a:cubicBezTo>
                      <a:pt x="132" y="105"/>
                      <a:pt x="186" y="236"/>
                      <a:pt x="187" y="341"/>
                    </a:cubicBezTo>
                    <a:cubicBezTo>
                      <a:pt x="187" y="529"/>
                      <a:pt x="128" y="689"/>
                      <a:pt x="102" y="875"/>
                    </a:cubicBezTo>
                    <a:cubicBezTo>
                      <a:pt x="101" y="882"/>
                      <a:pt x="99" y="886"/>
                      <a:pt x="91" y="885"/>
                    </a:cubicBezTo>
                    <a:cubicBezTo>
                      <a:pt x="79" y="883"/>
                      <a:pt x="69" y="885"/>
                      <a:pt x="63" y="875"/>
                    </a:cubicBezTo>
                    <a:cubicBezTo>
                      <a:pt x="59" y="866"/>
                      <a:pt x="60" y="847"/>
                      <a:pt x="59" y="837"/>
                    </a:cubicBezTo>
                    <a:cubicBezTo>
                      <a:pt x="56" y="810"/>
                      <a:pt x="54" y="784"/>
                      <a:pt x="53" y="757"/>
                    </a:cubicBezTo>
                    <a:cubicBezTo>
                      <a:pt x="49" y="703"/>
                      <a:pt x="47" y="649"/>
                      <a:pt x="41" y="595"/>
                    </a:cubicBezTo>
                    <a:cubicBezTo>
                      <a:pt x="33" y="533"/>
                      <a:pt x="26" y="469"/>
                      <a:pt x="21" y="407"/>
                    </a:cubicBezTo>
                    <a:cubicBezTo>
                      <a:pt x="9" y="268"/>
                      <a:pt x="0" y="134"/>
                      <a:pt x="41" y="1"/>
                    </a:cubicBezTo>
                    <a:close/>
                  </a:path>
                </a:pathLst>
              </a:custGeom>
              <a:solidFill>
                <a:srgbClr val="333333"/>
              </a:solidFill>
              <a:ln w="9525">
                <a:solidFill>
                  <a:srgbClr val="000000"/>
                </a:solidFill>
                <a:round/>
                <a:headEnd/>
                <a:tailEnd/>
              </a:ln>
            </p:spPr>
            <p:txBody>
              <a:bodyPr anchor="ctr"/>
              <a:lstStyle/>
              <a:p>
                <a:endParaRPr lang="en-US"/>
              </a:p>
            </p:txBody>
          </p:sp>
          <p:sp>
            <p:nvSpPr>
              <p:cNvPr id="45" name="íṧḷïďé">
                <a:extLst>
                  <a:ext uri="{FF2B5EF4-FFF2-40B4-BE49-F238E27FC236}">
                    <a16:creationId xmlns:a16="http://schemas.microsoft.com/office/drawing/2014/main" id="{8AEC66F3-159A-4197-904C-0D83EFD8345D}"/>
                  </a:ext>
                </a:extLst>
              </p:cNvPr>
              <p:cNvSpPr/>
              <p:nvPr/>
            </p:nvSpPr>
            <p:spPr bwMode="auto">
              <a:xfrm>
                <a:off x="5917650" y="1950078"/>
                <a:ext cx="822223" cy="1776614"/>
              </a:xfrm>
              <a:custGeom>
                <a:avLst/>
                <a:gdLst>
                  <a:gd name="T0" fmla="*/ 128 w 199"/>
                  <a:gd name="T1" fmla="*/ 426 h 432"/>
                  <a:gd name="T2" fmla="*/ 23 w 199"/>
                  <a:gd name="T3" fmla="*/ 428 h 432"/>
                  <a:gd name="T4" fmla="*/ 22 w 199"/>
                  <a:gd name="T5" fmla="*/ 413 h 432"/>
                  <a:gd name="T6" fmla="*/ 43 w 199"/>
                  <a:gd name="T7" fmla="*/ 0 h 432"/>
                  <a:gd name="T8" fmla="*/ 114 w 199"/>
                  <a:gd name="T9" fmla="*/ 0 h 432"/>
                  <a:gd name="T10" fmla="*/ 199 w 199"/>
                  <a:gd name="T11" fmla="*/ 346 h 432"/>
                  <a:gd name="T12" fmla="*/ 197 w 199"/>
                  <a:gd name="T13" fmla="*/ 411 h 432"/>
                  <a:gd name="T14" fmla="*/ 128 w 199"/>
                  <a:gd name="T15" fmla="*/ 426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2">
                    <a:moveTo>
                      <a:pt x="128" y="426"/>
                    </a:moveTo>
                    <a:cubicBezTo>
                      <a:pt x="94" y="429"/>
                      <a:pt x="58" y="432"/>
                      <a:pt x="23" y="428"/>
                    </a:cubicBezTo>
                    <a:cubicBezTo>
                      <a:pt x="23" y="423"/>
                      <a:pt x="22" y="418"/>
                      <a:pt x="22" y="413"/>
                    </a:cubicBezTo>
                    <a:cubicBezTo>
                      <a:pt x="10" y="272"/>
                      <a:pt x="0" y="135"/>
                      <a:pt x="43" y="0"/>
                    </a:cubicBezTo>
                    <a:cubicBezTo>
                      <a:pt x="73" y="8"/>
                      <a:pt x="86" y="9"/>
                      <a:pt x="114" y="0"/>
                    </a:cubicBezTo>
                    <a:cubicBezTo>
                      <a:pt x="132" y="106"/>
                      <a:pt x="199" y="239"/>
                      <a:pt x="199" y="346"/>
                    </a:cubicBezTo>
                    <a:cubicBezTo>
                      <a:pt x="199" y="368"/>
                      <a:pt x="198" y="390"/>
                      <a:pt x="197" y="411"/>
                    </a:cubicBezTo>
                    <a:cubicBezTo>
                      <a:pt x="175" y="419"/>
                      <a:pt x="151" y="423"/>
                      <a:pt x="128" y="426"/>
                    </a:cubicBezTo>
                    <a:close/>
                  </a:path>
                </a:pathLst>
              </a:custGeom>
              <a:solidFill>
                <a:schemeClr val="tx1">
                  <a:lumMod val="50000"/>
                  <a:lumOff val="50000"/>
                </a:schemeClr>
              </a:solidFill>
              <a:ln w="9525">
                <a:solidFill>
                  <a:srgbClr val="000000"/>
                </a:solidFill>
                <a:round/>
              </a:ln>
            </p:spPr>
            <p:txBody>
              <a:bodyPr anchor="ctr"/>
              <a:lstStyle/>
              <a:p>
                <a:pPr algn="ctr" defTabSz="914309" eaLnBrk="1" fontAlgn="auto" hangingPunct="1">
                  <a:spcBef>
                    <a:spcPts val="0"/>
                  </a:spcBef>
                  <a:spcAft>
                    <a:spcPts val="0"/>
                  </a:spcAft>
                  <a:defRPr/>
                </a:pPr>
                <a:endParaRPr sz="1867">
                  <a:latin typeface="Segoe UI" panose="020B0502040204020203" pitchFamily="34" charset="0"/>
                  <a:ea typeface="Segoe UI" panose="020B0502040204020203" pitchFamily="34" charset="0"/>
                  <a:cs typeface="Segoe UI" panose="020B0502040204020203" pitchFamily="34" charset="0"/>
                </a:endParaRPr>
              </a:p>
            </p:txBody>
          </p:sp>
          <p:sp>
            <p:nvSpPr>
              <p:cNvPr id="102663" name="ïṩḷïḑé">
                <a:extLst>
                  <a:ext uri="{FF2B5EF4-FFF2-40B4-BE49-F238E27FC236}">
                    <a16:creationId xmlns:a16="http://schemas.microsoft.com/office/drawing/2014/main" id="{F68E6B26-8B67-456E-A99E-20EC17F372D9}"/>
                  </a:ext>
                </a:extLst>
              </p:cNvPr>
              <p:cNvSpPr>
                <a:spLocks/>
              </p:cNvSpPr>
              <p:nvPr/>
            </p:nvSpPr>
            <p:spPr bwMode="auto">
              <a:xfrm>
                <a:off x="5927725" y="1158875"/>
                <a:ext cx="546100" cy="831850"/>
              </a:xfrm>
              <a:custGeom>
                <a:avLst/>
                <a:gdLst>
                  <a:gd name="T0" fmla="*/ 2147483646 w 133"/>
                  <a:gd name="T1" fmla="*/ 2147483646 h 203"/>
                  <a:gd name="T2" fmla="*/ 2147483646 w 133"/>
                  <a:gd name="T3" fmla="*/ 2147483646 h 203"/>
                  <a:gd name="T4" fmla="*/ 2147483646 w 133"/>
                  <a:gd name="T5" fmla="*/ 2147483646 h 203"/>
                  <a:gd name="T6" fmla="*/ 2147483646 w 133"/>
                  <a:gd name="T7" fmla="*/ 2147483646 h 203"/>
                  <a:gd name="T8" fmla="*/ 2147483646 w 133"/>
                  <a:gd name="T9" fmla="*/ 2147483646 h 203"/>
                  <a:gd name="T10" fmla="*/ 2147483646 w 133"/>
                  <a:gd name="T11" fmla="*/ 2147483646 h 203"/>
                  <a:gd name="T12" fmla="*/ 2147483646 w 133"/>
                  <a:gd name="T13" fmla="*/ 2147483646 h 2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 h="203">
                    <a:moveTo>
                      <a:pt x="119" y="175"/>
                    </a:moveTo>
                    <a:cubicBezTo>
                      <a:pt x="126" y="166"/>
                      <a:pt x="131" y="153"/>
                      <a:pt x="131" y="139"/>
                    </a:cubicBezTo>
                    <a:cubicBezTo>
                      <a:pt x="133" y="111"/>
                      <a:pt x="132" y="83"/>
                      <a:pt x="121" y="58"/>
                    </a:cubicBezTo>
                    <a:cubicBezTo>
                      <a:pt x="108" y="29"/>
                      <a:pt x="75" y="0"/>
                      <a:pt x="40" y="8"/>
                    </a:cubicBezTo>
                    <a:cubicBezTo>
                      <a:pt x="0" y="16"/>
                      <a:pt x="3" y="68"/>
                      <a:pt x="6" y="102"/>
                    </a:cubicBezTo>
                    <a:cubicBezTo>
                      <a:pt x="8" y="130"/>
                      <a:pt x="18" y="157"/>
                      <a:pt x="38" y="176"/>
                    </a:cubicBezTo>
                    <a:cubicBezTo>
                      <a:pt x="68" y="203"/>
                      <a:pt x="102" y="200"/>
                      <a:pt x="119" y="175"/>
                    </a:cubicBezTo>
                    <a:close/>
                  </a:path>
                </a:pathLst>
              </a:custGeom>
              <a:solidFill>
                <a:srgbClr val="F2E7D6"/>
              </a:solidFill>
              <a:ln w="9525">
                <a:solidFill>
                  <a:srgbClr val="000000"/>
                </a:solidFill>
                <a:round/>
                <a:headEnd/>
                <a:tailEnd/>
              </a:ln>
            </p:spPr>
            <p:txBody>
              <a:bodyPr anchor="ctr"/>
              <a:lstStyle/>
              <a:p>
                <a:endParaRPr lang="en-US"/>
              </a:p>
            </p:txBody>
          </p:sp>
          <p:sp>
            <p:nvSpPr>
              <p:cNvPr id="102664" name="íšlîdè">
                <a:extLst>
                  <a:ext uri="{FF2B5EF4-FFF2-40B4-BE49-F238E27FC236}">
                    <a16:creationId xmlns:a16="http://schemas.microsoft.com/office/drawing/2014/main" id="{058DD61F-A683-45D4-AB39-77F20F8358E1}"/>
                  </a:ext>
                </a:extLst>
              </p:cNvPr>
              <p:cNvSpPr>
                <a:spLocks/>
              </p:cNvSpPr>
              <p:nvPr/>
            </p:nvSpPr>
            <p:spPr bwMode="auto">
              <a:xfrm>
                <a:off x="5907088" y="1089025"/>
                <a:ext cx="708025" cy="828675"/>
              </a:xfrm>
              <a:custGeom>
                <a:avLst/>
                <a:gdLst>
                  <a:gd name="T0" fmla="*/ 2147483646 w 172"/>
                  <a:gd name="T1" fmla="*/ 2147483646 h 202"/>
                  <a:gd name="T2" fmla="*/ 2147483646 w 172"/>
                  <a:gd name="T3" fmla="*/ 2147483646 h 202"/>
                  <a:gd name="T4" fmla="*/ 2147483646 w 172"/>
                  <a:gd name="T5" fmla="*/ 2147483646 h 202"/>
                  <a:gd name="T6" fmla="*/ 2147483646 w 172"/>
                  <a:gd name="T7" fmla="*/ 2147483646 h 202"/>
                  <a:gd name="T8" fmla="*/ 2147483646 w 172"/>
                  <a:gd name="T9" fmla="*/ 2147483646 h 202"/>
                  <a:gd name="T10" fmla="*/ 2147483646 w 172"/>
                  <a:gd name="T11" fmla="*/ 2147483646 h 202"/>
                  <a:gd name="T12" fmla="*/ 2147483646 w 172"/>
                  <a:gd name="T13" fmla="*/ 2147483646 h 202"/>
                  <a:gd name="T14" fmla="*/ 2147483646 w 172"/>
                  <a:gd name="T15" fmla="*/ 2147483646 h 202"/>
                  <a:gd name="T16" fmla="*/ 2147483646 w 172"/>
                  <a:gd name="T17" fmla="*/ 2147483646 h 202"/>
                  <a:gd name="T18" fmla="*/ 2147483646 w 172"/>
                  <a:gd name="T19" fmla="*/ 2147483646 h 202"/>
                  <a:gd name="T20" fmla="*/ 2147483646 w 172"/>
                  <a:gd name="T21" fmla="*/ 2147483646 h 202"/>
                  <a:gd name="T22" fmla="*/ 2147483646 w 172"/>
                  <a:gd name="T23" fmla="*/ 2147483646 h 202"/>
                  <a:gd name="T24" fmla="*/ 2147483646 w 172"/>
                  <a:gd name="T25" fmla="*/ 2147483646 h 202"/>
                  <a:gd name="T26" fmla="*/ 2147483646 w 172"/>
                  <a:gd name="T27" fmla="*/ 2147483646 h 202"/>
                  <a:gd name="T28" fmla="*/ 2147483646 w 172"/>
                  <a:gd name="T29" fmla="*/ 2147483646 h 202"/>
                  <a:gd name="T30" fmla="*/ 2147483646 w 172"/>
                  <a:gd name="T31" fmla="*/ 2147483646 h 202"/>
                  <a:gd name="T32" fmla="*/ 2147483646 w 172"/>
                  <a:gd name="T33" fmla="*/ 2147483646 h 202"/>
                  <a:gd name="T34" fmla="*/ 2147483646 w 172"/>
                  <a:gd name="T35" fmla="*/ 2147483646 h 202"/>
                  <a:gd name="T36" fmla="*/ 2147483646 w 172"/>
                  <a:gd name="T37" fmla="*/ 2147483646 h 202"/>
                  <a:gd name="T38" fmla="*/ 2147483646 w 172"/>
                  <a:gd name="T39" fmla="*/ 2147483646 h 202"/>
                  <a:gd name="T40" fmla="*/ 2147483646 w 172"/>
                  <a:gd name="T41" fmla="*/ 2147483646 h 202"/>
                  <a:gd name="T42" fmla="*/ 2147483646 w 172"/>
                  <a:gd name="T43" fmla="*/ 0 h 202"/>
                  <a:gd name="T44" fmla="*/ 2147483646 w 172"/>
                  <a:gd name="T45" fmla="*/ 2147483646 h 2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 h="202">
                    <a:moveTo>
                      <a:pt x="31" y="16"/>
                    </a:moveTo>
                    <a:cubicBezTo>
                      <a:pt x="24" y="23"/>
                      <a:pt x="19" y="31"/>
                      <a:pt x="14" y="40"/>
                    </a:cubicBezTo>
                    <a:cubicBezTo>
                      <a:pt x="8" y="49"/>
                      <a:pt x="3" y="59"/>
                      <a:pt x="1" y="70"/>
                    </a:cubicBezTo>
                    <a:cubicBezTo>
                      <a:pt x="0" y="76"/>
                      <a:pt x="0" y="83"/>
                      <a:pt x="1" y="89"/>
                    </a:cubicBezTo>
                    <a:cubicBezTo>
                      <a:pt x="2" y="100"/>
                      <a:pt x="5" y="111"/>
                      <a:pt x="8" y="122"/>
                    </a:cubicBezTo>
                    <a:cubicBezTo>
                      <a:pt x="10" y="122"/>
                      <a:pt x="12" y="122"/>
                      <a:pt x="14" y="122"/>
                    </a:cubicBezTo>
                    <a:cubicBezTo>
                      <a:pt x="13" y="110"/>
                      <a:pt x="12" y="99"/>
                      <a:pt x="11" y="87"/>
                    </a:cubicBezTo>
                    <a:cubicBezTo>
                      <a:pt x="11" y="83"/>
                      <a:pt x="11" y="80"/>
                      <a:pt x="11" y="76"/>
                    </a:cubicBezTo>
                    <a:cubicBezTo>
                      <a:pt x="13" y="67"/>
                      <a:pt x="22" y="61"/>
                      <a:pt x="31" y="60"/>
                    </a:cubicBezTo>
                    <a:cubicBezTo>
                      <a:pt x="40" y="60"/>
                      <a:pt x="49" y="63"/>
                      <a:pt x="56" y="69"/>
                    </a:cubicBezTo>
                    <a:cubicBezTo>
                      <a:pt x="63" y="74"/>
                      <a:pt x="69" y="81"/>
                      <a:pt x="74" y="88"/>
                    </a:cubicBezTo>
                    <a:cubicBezTo>
                      <a:pt x="83" y="97"/>
                      <a:pt x="91" y="107"/>
                      <a:pt x="100" y="116"/>
                    </a:cubicBezTo>
                    <a:cubicBezTo>
                      <a:pt x="103" y="118"/>
                      <a:pt x="107" y="121"/>
                      <a:pt x="111" y="120"/>
                    </a:cubicBezTo>
                    <a:cubicBezTo>
                      <a:pt x="112" y="119"/>
                      <a:pt x="113" y="117"/>
                      <a:pt x="115" y="116"/>
                    </a:cubicBezTo>
                    <a:cubicBezTo>
                      <a:pt x="119" y="113"/>
                      <a:pt x="126" y="114"/>
                      <a:pt x="129" y="119"/>
                    </a:cubicBezTo>
                    <a:cubicBezTo>
                      <a:pt x="131" y="123"/>
                      <a:pt x="131" y="130"/>
                      <a:pt x="127" y="134"/>
                    </a:cubicBezTo>
                    <a:cubicBezTo>
                      <a:pt x="124" y="138"/>
                      <a:pt x="118" y="139"/>
                      <a:pt x="113" y="138"/>
                    </a:cubicBezTo>
                    <a:cubicBezTo>
                      <a:pt x="114" y="153"/>
                      <a:pt x="115" y="168"/>
                      <a:pt x="116" y="183"/>
                    </a:cubicBezTo>
                    <a:cubicBezTo>
                      <a:pt x="117" y="202"/>
                      <a:pt x="138" y="198"/>
                      <a:pt x="147" y="186"/>
                    </a:cubicBezTo>
                    <a:cubicBezTo>
                      <a:pt x="154" y="177"/>
                      <a:pt x="157" y="166"/>
                      <a:pt x="159" y="156"/>
                    </a:cubicBezTo>
                    <a:cubicBezTo>
                      <a:pt x="166" y="122"/>
                      <a:pt x="172" y="83"/>
                      <a:pt x="154" y="53"/>
                    </a:cubicBezTo>
                    <a:cubicBezTo>
                      <a:pt x="138" y="25"/>
                      <a:pt x="106" y="0"/>
                      <a:pt x="73" y="0"/>
                    </a:cubicBezTo>
                    <a:cubicBezTo>
                      <a:pt x="58" y="0"/>
                      <a:pt x="42" y="6"/>
                      <a:pt x="31" y="16"/>
                    </a:cubicBezTo>
                    <a:close/>
                  </a:path>
                </a:pathLst>
              </a:custGeom>
              <a:solidFill>
                <a:srgbClr val="826254"/>
              </a:solidFill>
              <a:ln w="9525">
                <a:solidFill>
                  <a:srgbClr val="000000"/>
                </a:solidFill>
                <a:round/>
                <a:headEnd/>
                <a:tailEnd/>
              </a:ln>
            </p:spPr>
            <p:txBody>
              <a:bodyPr anchor="ctr"/>
              <a:lstStyle/>
              <a:p>
                <a:endParaRPr lang="en-US"/>
              </a:p>
            </p:txBody>
          </p:sp>
          <p:sp>
            <p:nvSpPr>
              <p:cNvPr id="102665" name="ïṣḷïḋê">
                <a:extLst>
                  <a:ext uri="{FF2B5EF4-FFF2-40B4-BE49-F238E27FC236}">
                    <a16:creationId xmlns:a16="http://schemas.microsoft.com/office/drawing/2014/main" id="{FDB344AA-5DED-4C92-AEB9-8E978E0A6E27}"/>
                  </a:ext>
                </a:extLst>
              </p:cNvPr>
              <p:cNvSpPr>
                <a:spLocks/>
              </p:cNvSpPr>
              <p:nvPr/>
            </p:nvSpPr>
            <p:spPr bwMode="auto">
              <a:xfrm>
                <a:off x="5943600" y="5621338"/>
                <a:ext cx="436563" cy="184150"/>
              </a:xfrm>
              <a:custGeom>
                <a:avLst/>
                <a:gdLst>
                  <a:gd name="T0" fmla="*/ 2147483646 w 106"/>
                  <a:gd name="T1" fmla="*/ 2147483646 h 45"/>
                  <a:gd name="T2" fmla="*/ 2147483646 w 106"/>
                  <a:gd name="T3" fmla="*/ 2147483646 h 45"/>
                  <a:gd name="T4" fmla="*/ 2147483646 w 106"/>
                  <a:gd name="T5" fmla="*/ 2147483646 h 45"/>
                  <a:gd name="T6" fmla="*/ 2147483646 w 106"/>
                  <a:gd name="T7" fmla="*/ 2147483646 h 45"/>
                  <a:gd name="T8" fmla="*/ 2147483646 w 106"/>
                  <a:gd name="T9" fmla="*/ 2147483646 h 45"/>
                  <a:gd name="T10" fmla="*/ 2147483646 w 106"/>
                  <a:gd name="T11" fmla="*/ 2147483646 h 45"/>
                  <a:gd name="T12" fmla="*/ 2147483646 w 106"/>
                  <a:gd name="T13" fmla="*/ 2147483646 h 45"/>
                  <a:gd name="T14" fmla="*/ 2147483646 w 106"/>
                  <a:gd name="T15" fmla="*/ 2147483646 h 45"/>
                  <a:gd name="T16" fmla="*/ 2147483646 w 106"/>
                  <a:gd name="T17" fmla="*/ 2147483646 h 45"/>
                  <a:gd name="T18" fmla="*/ 2147483646 w 106"/>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45">
                    <a:moveTo>
                      <a:pt x="98" y="1"/>
                    </a:moveTo>
                    <a:cubicBezTo>
                      <a:pt x="83" y="0"/>
                      <a:pt x="68" y="1"/>
                      <a:pt x="53" y="3"/>
                    </a:cubicBezTo>
                    <a:cubicBezTo>
                      <a:pt x="41" y="12"/>
                      <a:pt x="28" y="19"/>
                      <a:pt x="15" y="24"/>
                    </a:cubicBezTo>
                    <a:cubicBezTo>
                      <a:pt x="11" y="26"/>
                      <a:pt x="7" y="28"/>
                      <a:pt x="4" y="31"/>
                    </a:cubicBezTo>
                    <a:cubicBezTo>
                      <a:pt x="1" y="34"/>
                      <a:pt x="0" y="39"/>
                      <a:pt x="3" y="42"/>
                    </a:cubicBezTo>
                    <a:cubicBezTo>
                      <a:pt x="5" y="45"/>
                      <a:pt x="9" y="45"/>
                      <a:pt x="13" y="45"/>
                    </a:cubicBezTo>
                    <a:cubicBezTo>
                      <a:pt x="41" y="45"/>
                      <a:pt x="69" y="43"/>
                      <a:pt x="97" y="38"/>
                    </a:cubicBezTo>
                    <a:cubicBezTo>
                      <a:pt x="98" y="38"/>
                      <a:pt x="100" y="37"/>
                      <a:pt x="101" y="36"/>
                    </a:cubicBezTo>
                    <a:cubicBezTo>
                      <a:pt x="102" y="35"/>
                      <a:pt x="103" y="34"/>
                      <a:pt x="103" y="33"/>
                    </a:cubicBezTo>
                    <a:cubicBezTo>
                      <a:pt x="106" y="22"/>
                      <a:pt x="104" y="11"/>
                      <a:pt x="98" y="1"/>
                    </a:cubicBezTo>
                    <a:close/>
                  </a:path>
                </a:pathLst>
              </a:custGeom>
              <a:solidFill>
                <a:srgbClr val="534741"/>
              </a:solidFill>
              <a:ln w="9525">
                <a:solidFill>
                  <a:srgbClr val="000000"/>
                </a:solidFill>
                <a:round/>
                <a:headEnd/>
                <a:tailEnd/>
              </a:ln>
            </p:spPr>
            <p:txBody>
              <a:bodyPr anchor="ctr"/>
              <a:lstStyle/>
              <a:p>
                <a:endParaRPr lang="en-US"/>
              </a:p>
            </p:txBody>
          </p:sp>
          <p:sp>
            <p:nvSpPr>
              <p:cNvPr id="102666" name="iśḷide">
                <a:extLst>
                  <a:ext uri="{FF2B5EF4-FFF2-40B4-BE49-F238E27FC236}">
                    <a16:creationId xmlns:a16="http://schemas.microsoft.com/office/drawing/2014/main" id="{620B6335-41D9-4D86-B1D1-DCC6E6F093A8}"/>
                  </a:ext>
                </a:extLst>
              </p:cNvPr>
              <p:cNvSpPr>
                <a:spLocks/>
              </p:cNvSpPr>
              <p:nvPr/>
            </p:nvSpPr>
            <p:spPr bwMode="auto">
              <a:xfrm>
                <a:off x="7292975" y="5095875"/>
                <a:ext cx="209550" cy="411163"/>
              </a:xfrm>
              <a:custGeom>
                <a:avLst/>
                <a:gdLst>
                  <a:gd name="T0" fmla="*/ 2147483646 w 51"/>
                  <a:gd name="T1" fmla="*/ 2147483646 h 100"/>
                  <a:gd name="T2" fmla="*/ 0 w 51"/>
                  <a:gd name="T3" fmla="*/ 2147483646 h 100"/>
                  <a:gd name="T4" fmla="*/ 2147483646 w 51"/>
                  <a:gd name="T5" fmla="*/ 2147483646 h 100"/>
                  <a:gd name="T6" fmla="*/ 2147483646 w 51"/>
                  <a:gd name="T7" fmla="*/ 2147483646 h 100"/>
                  <a:gd name="T8" fmla="*/ 2147483646 w 51"/>
                  <a:gd name="T9" fmla="*/ 2147483646 h 100"/>
                  <a:gd name="T10" fmla="*/ 2147483646 w 51"/>
                  <a:gd name="T11" fmla="*/ 2147483646 h 100"/>
                  <a:gd name="T12" fmla="*/ 2147483646 w 51"/>
                  <a:gd name="T13" fmla="*/ 2147483646 h 100"/>
                  <a:gd name="T14" fmla="*/ 2147483646 w 51"/>
                  <a:gd name="T15" fmla="*/ 2147483646 h 100"/>
                  <a:gd name="T16" fmla="*/ 2147483646 w 51"/>
                  <a:gd name="T17" fmla="*/ 2147483646 h 100"/>
                  <a:gd name="T18" fmla="*/ 2147483646 w 51"/>
                  <a:gd name="T19" fmla="*/ 214748364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00">
                    <a:moveTo>
                      <a:pt x="20" y="1"/>
                    </a:moveTo>
                    <a:cubicBezTo>
                      <a:pt x="12" y="13"/>
                      <a:pt x="5" y="26"/>
                      <a:pt x="0" y="40"/>
                    </a:cubicBezTo>
                    <a:cubicBezTo>
                      <a:pt x="2" y="53"/>
                      <a:pt x="2" y="67"/>
                      <a:pt x="1" y="81"/>
                    </a:cubicBezTo>
                    <a:cubicBezTo>
                      <a:pt x="0" y="85"/>
                      <a:pt x="0" y="89"/>
                      <a:pt x="1" y="93"/>
                    </a:cubicBezTo>
                    <a:cubicBezTo>
                      <a:pt x="2" y="97"/>
                      <a:pt x="6" y="100"/>
                      <a:pt x="10" y="100"/>
                    </a:cubicBezTo>
                    <a:cubicBezTo>
                      <a:pt x="13" y="99"/>
                      <a:pt x="15" y="96"/>
                      <a:pt x="17" y="92"/>
                    </a:cubicBezTo>
                    <a:cubicBezTo>
                      <a:pt x="30" y="69"/>
                      <a:pt x="41" y="44"/>
                      <a:pt x="50" y="19"/>
                    </a:cubicBezTo>
                    <a:cubicBezTo>
                      <a:pt x="50" y="17"/>
                      <a:pt x="51" y="16"/>
                      <a:pt x="50" y="14"/>
                    </a:cubicBezTo>
                    <a:cubicBezTo>
                      <a:pt x="50" y="13"/>
                      <a:pt x="49" y="12"/>
                      <a:pt x="48" y="11"/>
                    </a:cubicBezTo>
                    <a:cubicBezTo>
                      <a:pt x="41" y="4"/>
                      <a:pt x="30" y="0"/>
                      <a:pt x="20" y="1"/>
                    </a:cubicBezTo>
                    <a:close/>
                  </a:path>
                </a:pathLst>
              </a:custGeom>
              <a:solidFill>
                <a:srgbClr val="534741"/>
              </a:solidFill>
              <a:ln w="9525">
                <a:solidFill>
                  <a:srgbClr val="000000"/>
                </a:solidFill>
                <a:round/>
                <a:headEnd/>
                <a:tailEnd/>
              </a:ln>
            </p:spPr>
            <p:txBody>
              <a:bodyPr anchor="ctr"/>
              <a:lstStyle/>
              <a:p>
                <a:endParaRPr lang="en-US"/>
              </a:p>
            </p:txBody>
          </p:sp>
          <p:sp>
            <p:nvSpPr>
              <p:cNvPr id="102667" name="íṡľîḍé">
                <a:extLst>
                  <a:ext uri="{FF2B5EF4-FFF2-40B4-BE49-F238E27FC236}">
                    <a16:creationId xmlns:a16="http://schemas.microsoft.com/office/drawing/2014/main" id="{F0812407-24F0-4039-A8AF-E9BC14943332}"/>
                  </a:ext>
                </a:extLst>
              </p:cNvPr>
              <p:cNvSpPr>
                <a:spLocks/>
              </p:cNvSpPr>
              <p:nvPr/>
            </p:nvSpPr>
            <p:spPr bwMode="auto">
              <a:xfrm>
                <a:off x="6424613" y="1052513"/>
                <a:ext cx="350838" cy="365125"/>
              </a:xfrm>
              <a:custGeom>
                <a:avLst/>
                <a:gdLst>
                  <a:gd name="T0" fmla="*/ 2147483646 w 85"/>
                  <a:gd name="T1" fmla="*/ 2147483646 h 89"/>
                  <a:gd name="T2" fmla="*/ 2147483646 w 85"/>
                  <a:gd name="T3" fmla="*/ 2147483646 h 89"/>
                  <a:gd name="T4" fmla="*/ 2147483646 w 85"/>
                  <a:gd name="T5" fmla="*/ 2147483646 h 89"/>
                  <a:gd name="T6" fmla="*/ 2147483646 w 85"/>
                  <a:gd name="T7" fmla="*/ 2147483646 h 89"/>
                  <a:gd name="T8" fmla="*/ 0 w 85"/>
                  <a:gd name="T9" fmla="*/ 2147483646 h 89"/>
                  <a:gd name="T10" fmla="*/ 2147483646 w 85"/>
                  <a:gd name="T11" fmla="*/ 2147483646 h 89"/>
                  <a:gd name="T12" fmla="*/ 2147483646 w 85"/>
                  <a:gd name="T13" fmla="*/ 0 h 89"/>
                  <a:gd name="T14" fmla="*/ 2147483646 w 85"/>
                  <a:gd name="T15" fmla="*/ 2147483646 h 89"/>
                  <a:gd name="T16" fmla="*/ 2147483646 w 85"/>
                  <a:gd name="T17" fmla="*/ 214748364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89">
                    <a:moveTo>
                      <a:pt x="84" y="55"/>
                    </a:moveTo>
                    <a:cubicBezTo>
                      <a:pt x="85" y="67"/>
                      <a:pt x="82" y="81"/>
                      <a:pt x="70" y="85"/>
                    </a:cubicBezTo>
                    <a:cubicBezTo>
                      <a:pt x="61" y="89"/>
                      <a:pt x="50" y="85"/>
                      <a:pt x="41" y="81"/>
                    </a:cubicBezTo>
                    <a:cubicBezTo>
                      <a:pt x="32" y="76"/>
                      <a:pt x="22" y="71"/>
                      <a:pt x="14" y="64"/>
                    </a:cubicBezTo>
                    <a:cubicBezTo>
                      <a:pt x="6" y="57"/>
                      <a:pt x="0" y="47"/>
                      <a:pt x="0" y="36"/>
                    </a:cubicBezTo>
                    <a:cubicBezTo>
                      <a:pt x="2" y="37"/>
                      <a:pt x="3" y="34"/>
                      <a:pt x="3" y="32"/>
                    </a:cubicBezTo>
                    <a:cubicBezTo>
                      <a:pt x="2" y="16"/>
                      <a:pt x="17" y="0"/>
                      <a:pt x="33" y="0"/>
                    </a:cubicBezTo>
                    <a:cubicBezTo>
                      <a:pt x="44" y="1"/>
                      <a:pt x="54" y="7"/>
                      <a:pt x="62" y="15"/>
                    </a:cubicBezTo>
                    <a:cubicBezTo>
                      <a:pt x="73" y="26"/>
                      <a:pt x="82" y="40"/>
                      <a:pt x="84" y="55"/>
                    </a:cubicBezTo>
                    <a:close/>
                  </a:path>
                </a:pathLst>
              </a:custGeom>
              <a:solidFill>
                <a:srgbClr val="826254"/>
              </a:solidFill>
              <a:ln w="9525">
                <a:solidFill>
                  <a:srgbClr val="000000"/>
                </a:solidFill>
                <a:round/>
                <a:headEnd/>
                <a:tailEnd/>
              </a:ln>
            </p:spPr>
            <p:txBody>
              <a:bodyPr anchor="ctr"/>
              <a:lstStyle/>
              <a:p>
                <a:endParaRPr lang="en-US"/>
              </a:p>
            </p:txBody>
          </p:sp>
          <p:sp>
            <p:nvSpPr>
              <p:cNvPr id="102668" name="ïṩlíḋè">
                <a:extLst>
                  <a:ext uri="{FF2B5EF4-FFF2-40B4-BE49-F238E27FC236}">
                    <a16:creationId xmlns:a16="http://schemas.microsoft.com/office/drawing/2014/main" id="{8E452F1C-780E-4C97-BF40-3F2D20ECA386}"/>
                  </a:ext>
                </a:extLst>
              </p:cNvPr>
              <p:cNvSpPr>
                <a:spLocks/>
              </p:cNvSpPr>
              <p:nvPr/>
            </p:nvSpPr>
            <p:spPr bwMode="auto">
              <a:xfrm>
                <a:off x="6594475" y="3738563"/>
                <a:ext cx="20638" cy="77788"/>
              </a:xfrm>
              <a:custGeom>
                <a:avLst/>
                <a:gdLst>
                  <a:gd name="T0" fmla="*/ 2147483646 w 5"/>
                  <a:gd name="T1" fmla="*/ 2147483646 h 19"/>
                  <a:gd name="T2" fmla="*/ 2147483646 w 5"/>
                  <a:gd name="T3" fmla="*/ 2147483646 h 19"/>
                  <a:gd name="T4" fmla="*/ 2147483646 w 5"/>
                  <a:gd name="T5" fmla="*/ 2147483646 h 19"/>
                  <a:gd name="T6" fmla="*/ 2147483646 w 5"/>
                  <a:gd name="T7" fmla="*/ 2147483646 h 19"/>
                  <a:gd name="T8" fmla="*/ 2147483646 w 5"/>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9">
                    <a:moveTo>
                      <a:pt x="1" y="2"/>
                    </a:moveTo>
                    <a:cubicBezTo>
                      <a:pt x="1" y="0"/>
                      <a:pt x="4" y="0"/>
                      <a:pt x="5" y="2"/>
                    </a:cubicBezTo>
                    <a:cubicBezTo>
                      <a:pt x="5" y="7"/>
                      <a:pt x="5" y="12"/>
                      <a:pt x="4" y="17"/>
                    </a:cubicBezTo>
                    <a:cubicBezTo>
                      <a:pt x="4" y="19"/>
                      <a:pt x="0" y="18"/>
                      <a:pt x="1" y="16"/>
                    </a:cubicBezTo>
                    <a:cubicBezTo>
                      <a:pt x="2" y="11"/>
                      <a:pt x="2" y="7"/>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669" name="îŝľïḑe">
                <a:extLst>
                  <a:ext uri="{FF2B5EF4-FFF2-40B4-BE49-F238E27FC236}">
                    <a16:creationId xmlns:a16="http://schemas.microsoft.com/office/drawing/2014/main" id="{AACC296A-36CC-4686-94B6-8C19C56B9BF5}"/>
                  </a:ext>
                </a:extLst>
              </p:cNvPr>
              <p:cNvSpPr>
                <a:spLocks/>
              </p:cNvSpPr>
              <p:nvPr/>
            </p:nvSpPr>
            <p:spPr bwMode="auto">
              <a:xfrm>
                <a:off x="6569075" y="3911600"/>
                <a:ext cx="20638" cy="49213"/>
              </a:xfrm>
              <a:custGeom>
                <a:avLst/>
                <a:gdLst>
                  <a:gd name="T0" fmla="*/ 2147483646 w 5"/>
                  <a:gd name="T1" fmla="*/ 2147483646 h 12"/>
                  <a:gd name="T2" fmla="*/ 2147483646 w 5"/>
                  <a:gd name="T3" fmla="*/ 2147483646 h 12"/>
                  <a:gd name="T4" fmla="*/ 2147483646 w 5"/>
                  <a:gd name="T5" fmla="*/ 2147483646 h 12"/>
                  <a:gd name="T6" fmla="*/ 2147483646 w 5"/>
                  <a:gd name="T7" fmla="*/ 2147483646 h 12"/>
                  <a:gd name="T8" fmla="*/ 2147483646 w 5"/>
                  <a:gd name="T9" fmla="*/ 214748364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2">
                    <a:moveTo>
                      <a:pt x="2" y="1"/>
                    </a:moveTo>
                    <a:cubicBezTo>
                      <a:pt x="2" y="0"/>
                      <a:pt x="5" y="0"/>
                      <a:pt x="5" y="2"/>
                    </a:cubicBezTo>
                    <a:cubicBezTo>
                      <a:pt x="4" y="4"/>
                      <a:pt x="4" y="7"/>
                      <a:pt x="4" y="10"/>
                    </a:cubicBezTo>
                    <a:cubicBezTo>
                      <a:pt x="4" y="12"/>
                      <a:pt x="0" y="12"/>
                      <a:pt x="1" y="10"/>
                    </a:cubicBezTo>
                    <a:cubicBezTo>
                      <a:pt x="1" y="7"/>
                      <a:pt x="1" y="4"/>
                      <a:pt x="2" y="1"/>
                    </a:cubicBezTo>
                    <a:close/>
                  </a:path>
                </a:pathLst>
              </a:custGeom>
              <a:solidFill>
                <a:srgbClr val="AA9781"/>
              </a:solidFill>
              <a:ln w="9525">
                <a:solidFill>
                  <a:srgbClr val="000000"/>
                </a:solidFill>
                <a:round/>
                <a:headEnd/>
                <a:tailEnd/>
              </a:ln>
            </p:spPr>
            <p:txBody>
              <a:bodyPr anchor="ctr"/>
              <a:lstStyle/>
              <a:p>
                <a:endParaRPr lang="en-US"/>
              </a:p>
            </p:txBody>
          </p:sp>
          <p:sp>
            <p:nvSpPr>
              <p:cNvPr id="102670" name="î$ļide">
                <a:extLst>
                  <a:ext uri="{FF2B5EF4-FFF2-40B4-BE49-F238E27FC236}">
                    <a16:creationId xmlns:a16="http://schemas.microsoft.com/office/drawing/2014/main" id="{B11566ED-ACC6-4DF1-B052-2D778B3308EC}"/>
                  </a:ext>
                </a:extLst>
              </p:cNvPr>
              <p:cNvSpPr>
                <a:spLocks/>
              </p:cNvSpPr>
              <p:nvPr/>
            </p:nvSpPr>
            <p:spPr bwMode="auto">
              <a:xfrm>
                <a:off x="6548438" y="4041775"/>
                <a:ext cx="20638" cy="66675"/>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3" y="0"/>
                      <a:pt x="5" y="1"/>
                      <a:pt x="5" y="3"/>
                    </a:cubicBezTo>
                    <a:cubicBezTo>
                      <a:pt x="5" y="7"/>
                      <a:pt x="4" y="10"/>
                      <a:pt x="3" y="14"/>
                    </a:cubicBezTo>
                    <a:cubicBezTo>
                      <a:pt x="3" y="16"/>
                      <a:pt x="0" y="15"/>
                      <a:pt x="0" y="13"/>
                    </a:cubicBezTo>
                    <a:cubicBezTo>
                      <a:pt x="1" y="10"/>
                      <a:pt x="2"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671" name="ïṩļïḓé">
                <a:extLst>
                  <a:ext uri="{FF2B5EF4-FFF2-40B4-BE49-F238E27FC236}">
                    <a16:creationId xmlns:a16="http://schemas.microsoft.com/office/drawing/2014/main" id="{774B9FFC-E281-4C0D-8D48-9EE16E8FF2A0}"/>
                  </a:ext>
                </a:extLst>
              </p:cNvPr>
              <p:cNvSpPr>
                <a:spLocks/>
              </p:cNvSpPr>
              <p:nvPr/>
            </p:nvSpPr>
            <p:spPr bwMode="auto">
              <a:xfrm>
                <a:off x="6507163" y="4243388"/>
                <a:ext cx="28575" cy="61913"/>
              </a:xfrm>
              <a:custGeom>
                <a:avLst/>
                <a:gdLst>
                  <a:gd name="T0" fmla="*/ 2147483646 w 7"/>
                  <a:gd name="T1" fmla="*/ 2147483646 h 15"/>
                  <a:gd name="T2" fmla="*/ 2147483646 w 7"/>
                  <a:gd name="T3" fmla="*/ 2147483646 h 15"/>
                  <a:gd name="T4" fmla="*/ 2147483646 w 7"/>
                  <a:gd name="T5" fmla="*/ 2147483646 h 15"/>
                  <a:gd name="T6" fmla="*/ 2147483646 w 7"/>
                  <a:gd name="T7" fmla="*/ 2147483646 h 15"/>
                  <a:gd name="T8" fmla="*/ 2147483646 w 7"/>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1" y="12"/>
                    </a:moveTo>
                    <a:cubicBezTo>
                      <a:pt x="2" y="8"/>
                      <a:pt x="3" y="5"/>
                      <a:pt x="4" y="1"/>
                    </a:cubicBezTo>
                    <a:cubicBezTo>
                      <a:pt x="4" y="0"/>
                      <a:pt x="7" y="0"/>
                      <a:pt x="6" y="2"/>
                    </a:cubicBezTo>
                    <a:cubicBezTo>
                      <a:pt x="5" y="6"/>
                      <a:pt x="5" y="9"/>
                      <a:pt x="4" y="13"/>
                    </a:cubicBezTo>
                    <a:cubicBezTo>
                      <a:pt x="3" y="15"/>
                      <a:pt x="0" y="14"/>
                      <a:pt x="1" y="12"/>
                    </a:cubicBezTo>
                    <a:close/>
                  </a:path>
                </a:pathLst>
              </a:custGeom>
              <a:solidFill>
                <a:srgbClr val="AA9781"/>
              </a:solidFill>
              <a:ln w="9525">
                <a:solidFill>
                  <a:srgbClr val="000000"/>
                </a:solidFill>
                <a:round/>
                <a:headEnd/>
                <a:tailEnd/>
              </a:ln>
            </p:spPr>
            <p:txBody>
              <a:bodyPr anchor="ctr"/>
              <a:lstStyle/>
              <a:p>
                <a:endParaRPr lang="en-US"/>
              </a:p>
            </p:txBody>
          </p:sp>
          <p:sp>
            <p:nvSpPr>
              <p:cNvPr id="102672" name="ïŝľîḑe">
                <a:extLst>
                  <a:ext uri="{FF2B5EF4-FFF2-40B4-BE49-F238E27FC236}">
                    <a16:creationId xmlns:a16="http://schemas.microsoft.com/office/drawing/2014/main" id="{ED3F8C07-53B2-49DE-AFD5-DFA29B8DB02A}"/>
                  </a:ext>
                </a:extLst>
              </p:cNvPr>
              <p:cNvSpPr>
                <a:spLocks/>
              </p:cNvSpPr>
              <p:nvPr/>
            </p:nvSpPr>
            <p:spPr bwMode="auto">
              <a:xfrm>
                <a:off x="6465888" y="4440238"/>
                <a:ext cx="25400" cy="65088"/>
              </a:xfrm>
              <a:custGeom>
                <a:avLst/>
                <a:gdLst>
                  <a:gd name="T0" fmla="*/ 2147483646 w 6"/>
                  <a:gd name="T1" fmla="*/ 2147483646 h 16"/>
                  <a:gd name="T2" fmla="*/ 2147483646 w 6"/>
                  <a:gd name="T3" fmla="*/ 2147483646 h 16"/>
                  <a:gd name="T4" fmla="*/ 2147483646 w 6"/>
                  <a:gd name="T5" fmla="*/ 2147483646 h 16"/>
                  <a:gd name="T6" fmla="*/ 2147483646 w 6"/>
                  <a:gd name="T7" fmla="*/ 2147483646 h 16"/>
                  <a:gd name="T8" fmla="*/ 2147483646 w 6"/>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6">
                    <a:moveTo>
                      <a:pt x="1" y="13"/>
                    </a:moveTo>
                    <a:cubicBezTo>
                      <a:pt x="2" y="9"/>
                      <a:pt x="3" y="6"/>
                      <a:pt x="3" y="2"/>
                    </a:cubicBezTo>
                    <a:cubicBezTo>
                      <a:pt x="3" y="0"/>
                      <a:pt x="5" y="0"/>
                      <a:pt x="6" y="2"/>
                    </a:cubicBezTo>
                    <a:cubicBezTo>
                      <a:pt x="6" y="6"/>
                      <a:pt x="5" y="10"/>
                      <a:pt x="4" y="14"/>
                    </a:cubicBezTo>
                    <a:cubicBezTo>
                      <a:pt x="3" y="16"/>
                      <a:pt x="0" y="15"/>
                      <a:pt x="1" y="13"/>
                    </a:cubicBezTo>
                    <a:close/>
                  </a:path>
                </a:pathLst>
              </a:custGeom>
              <a:solidFill>
                <a:srgbClr val="AA9781"/>
              </a:solidFill>
              <a:ln w="9525">
                <a:solidFill>
                  <a:srgbClr val="000000"/>
                </a:solidFill>
                <a:round/>
                <a:headEnd/>
                <a:tailEnd/>
              </a:ln>
            </p:spPr>
            <p:txBody>
              <a:bodyPr anchor="ctr"/>
              <a:lstStyle/>
              <a:p>
                <a:endParaRPr lang="en-US"/>
              </a:p>
            </p:txBody>
          </p:sp>
          <p:sp>
            <p:nvSpPr>
              <p:cNvPr id="102673" name="íŝľîďé">
                <a:extLst>
                  <a:ext uri="{FF2B5EF4-FFF2-40B4-BE49-F238E27FC236}">
                    <a16:creationId xmlns:a16="http://schemas.microsoft.com/office/drawing/2014/main" id="{C4341ADF-F437-4F80-B94F-6A110A8E5152}"/>
                  </a:ext>
                </a:extLst>
              </p:cNvPr>
              <p:cNvSpPr>
                <a:spLocks/>
              </p:cNvSpPr>
              <p:nvPr/>
            </p:nvSpPr>
            <p:spPr bwMode="auto">
              <a:xfrm>
                <a:off x="6424613" y="4649788"/>
                <a:ext cx="25400" cy="80963"/>
              </a:xfrm>
              <a:custGeom>
                <a:avLst/>
                <a:gdLst>
                  <a:gd name="T0" fmla="*/ 2147483646 w 6"/>
                  <a:gd name="T1" fmla="*/ 2147483646 h 20"/>
                  <a:gd name="T2" fmla="*/ 2147483646 w 6"/>
                  <a:gd name="T3" fmla="*/ 2147483646 h 20"/>
                  <a:gd name="T4" fmla="*/ 2147483646 w 6"/>
                  <a:gd name="T5" fmla="*/ 2147483646 h 20"/>
                  <a:gd name="T6" fmla="*/ 2147483646 w 6"/>
                  <a:gd name="T7" fmla="*/ 2147483646 h 20"/>
                  <a:gd name="T8" fmla="*/ 2147483646 w 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0">
                    <a:moveTo>
                      <a:pt x="1" y="17"/>
                    </a:moveTo>
                    <a:cubicBezTo>
                      <a:pt x="3" y="12"/>
                      <a:pt x="3" y="7"/>
                      <a:pt x="3" y="2"/>
                    </a:cubicBezTo>
                    <a:cubicBezTo>
                      <a:pt x="3" y="0"/>
                      <a:pt x="6" y="0"/>
                      <a:pt x="6" y="2"/>
                    </a:cubicBezTo>
                    <a:cubicBezTo>
                      <a:pt x="6" y="8"/>
                      <a:pt x="6" y="13"/>
                      <a:pt x="4" y="18"/>
                    </a:cubicBezTo>
                    <a:cubicBezTo>
                      <a:pt x="3" y="20"/>
                      <a:pt x="0" y="19"/>
                      <a:pt x="1" y="17"/>
                    </a:cubicBezTo>
                    <a:close/>
                  </a:path>
                </a:pathLst>
              </a:custGeom>
              <a:solidFill>
                <a:srgbClr val="AA9781"/>
              </a:solidFill>
              <a:ln w="9525">
                <a:solidFill>
                  <a:srgbClr val="000000"/>
                </a:solidFill>
                <a:round/>
                <a:headEnd/>
                <a:tailEnd/>
              </a:ln>
            </p:spPr>
            <p:txBody>
              <a:bodyPr anchor="ctr"/>
              <a:lstStyle/>
              <a:p>
                <a:endParaRPr lang="en-US"/>
              </a:p>
            </p:txBody>
          </p:sp>
          <p:sp>
            <p:nvSpPr>
              <p:cNvPr id="102674" name="iṩľídé">
                <a:extLst>
                  <a:ext uri="{FF2B5EF4-FFF2-40B4-BE49-F238E27FC236}">
                    <a16:creationId xmlns:a16="http://schemas.microsoft.com/office/drawing/2014/main" id="{67B27039-7C3E-478C-89DB-0A4FE9AF43D6}"/>
                  </a:ext>
                </a:extLst>
              </p:cNvPr>
              <p:cNvSpPr>
                <a:spLocks/>
              </p:cNvSpPr>
              <p:nvPr/>
            </p:nvSpPr>
            <p:spPr bwMode="auto">
              <a:xfrm>
                <a:off x="6388100" y="4878388"/>
                <a:ext cx="20638" cy="74613"/>
              </a:xfrm>
              <a:custGeom>
                <a:avLst/>
                <a:gdLst>
                  <a:gd name="T0" fmla="*/ 2147483646 w 5"/>
                  <a:gd name="T1" fmla="*/ 2147483646 h 18"/>
                  <a:gd name="T2" fmla="*/ 2147483646 w 5"/>
                  <a:gd name="T3" fmla="*/ 2147483646 h 18"/>
                  <a:gd name="T4" fmla="*/ 2147483646 w 5"/>
                  <a:gd name="T5" fmla="*/ 2147483646 h 18"/>
                  <a:gd name="T6" fmla="*/ 2147483646 w 5"/>
                  <a:gd name="T7" fmla="*/ 2147483646 h 18"/>
                  <a:gd name="T8" fmla="*/ 2147483646 w 5"/>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8">
                    <a:moveTo>
                      <a:pt x="1" y="2"/>
                    </a:moveTo>
                    <a:cubicBezTo>
                      <a:pt x="1" y="0"/>
                      <a:pt x="4" y="0"/>
                      <a:pt x="4" y="2"/>
                    </a:cubicBezTo>
                    <a:cubicBezTo>
                      <a:pt x="5" y="7"/>
                      <a:pt x="5" y="11"/>
                      <a:pt x="4" y="16"/>
                    </a:cubicBezTo>
                    <a:cubicBezTo>
                      <a:pt x="3" y="18"/>
                      <a:pt x="0" y="17"/>
                      <a:pt x="1" y="15"/>
                    </a:cubicBezTo>
                    <a:cubicBezTo>
                      <a:pt x="1" y="11"/>
                      <a:pt x="2"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675" name="íṡḷîḑê">
                <a:extLst>
                  <a:ext uri="{FF2B5EF4-FFF2-40B4-BE49-F238E27FC236}">
                    <a16:creationId xmlns:a16="http://schemas.microsoft.com/office/drawing/2014/main" id="{BFFF0B7F-5B3C-4D88-94B4-A3BADE20A07F}"/>
                  </a:ext>
                </a:extLst>
              </p:cNvPr>
              <p:cNvSpPr>
                <a:spLocks/>
              </p:cNvSpPr>
              <p:nvPr/>
            </p:nvSpPr>
            <p:spPr bwMode="auto">
              <a:xfrm>
                <a:off x="6362700" y="5059363"/>
                <a:ext cx="20638" cy="65088"/>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2" y="0"/>
                      <a:pt x="5" y="0"/>
                      <a:pt x="5" y="2"/>
                    </a:cubicBezTo>
                    <a:cubicBezTo>
                      <a:pt x="4" y="6"/>
                      <a:pt x="4" y="10"/>
                      <a:pt x="3" y="14"/>
                    </a:cubicBezTo>
                    <a:cubicBezTo>
                      <a:pt x="3" y="16"/>
                      <a:pt x="0" y="15"/>
                      <a:pt x="0" y="13"/>
                    </a:cubicBezTo>
                    <a:cubicBezTo>
                      <a:pt x="1" y="9"/>
                      <a:pt x="1"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676" name="îslíďe">
                <a:extLst>
                  <a:ext uri="{FF2B5EF4-FFF2-40B4-BE49-F238E27FC236}">
                    <a16:creationId xmlns:a16="http://schemas.microsoft.com/office/drawing/2014/main" id="{E5ED8D73-749C-4758-9629-425412059102}"/>
                  </a:ext>
                </a:extLst>
              </p:cNvPr>
              <p:cNvSpPr>
                <a:spLocks/>
              </p:cNvSpPr>
              <p:nvPr/>
            </p:nvSpPr>
            <p:spPr bwMode="auto">
              <a:xfrm>
                <a:off x="6326188" y="5235575"/>
                <a:ext cx="17463" cy="66675"/>
              </a:xfrm>
              <a:custGeom>
                <a:avLst/>
                <a:gdLst>
                  <a:gd name="T0" fmla="*/ 2147483646 w 4"/>
                  <a:gd name="T1" fmla="*/ 2147483646 h 16"/>
                  <a:gd name="T2" fmla="*/ 2147483646 w 4"/>
                  <a:gd name="T3" fmla="*/ 2147483646 h 16"/>
                  <a:gd name="T4" fmla="*/ 2147483646 w 4"/>
                  <a:gd name="T5" fmla="*/ 2147483646 h 16"/>
                  <a:gd name="T6" fmla="*/ 0 w 4"/>
                  <a:gd name="T7" fmla="*/ 2147483646 h 16"/>
                  <a:gd name="T8" fmla="*/ 2147483646 w 4"/>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6">
                    <a:moveTo>
                      <a:pt x="1" y="2"/>
                    </a:moveTo>
                    <a:cubicBezTo>
                      <a:pt x="1" y="0"/>
                      <a:pt x="4" y="0"/>
                      <a:pt x="4" y="2"/>
                    </a:cubicBezTo>
                    <a:cubicBezTo>
                      <a:pt x="4" y="6"/>
                      <a:pt x="4" y="10"/>
                      <a:pt x="3" y="14"/>
                    </a:cubicBezTo>
                    <a:cubicBezTo>
                      <a:pt x="3" y="16"/>
                      <a:pt x="0" y="15"/>
                      <a:pt x="0" y="13"/>
                    </a:cubicBezTo>
                    <a:cubicBezTo>
                      <a:pt x="1" y="10"/>
                      <a:pt x="1"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677" name="išḷîḍé">
                <a:extLst>
                  <a:ext uri="{FF2B5EF4-FFF2-40B4-BE49-F238E27FC236}">
                    <a16:creationId xmlns:a16="http://schemas.microsoft.com/office/drawing/2014/main" id="{989EDB80-6989-4304-9767-14B747652C95}"/>
                  </a:ext>
                </a:extLst>
              </p:cNvPr>
              <p:cNvSpPr>
                <a:spLocks/>
              </p:cNvSpPr>
              <p:nvPr/>
            </p:nvSpPr>
            <p:spPr bwMode="auto">
              <a:xfrm>
                <a:off x="6297613" y="5478463"/>
                <a:ext cx="25400" cy="31750"/>
              </a:xfrm>
              <a:custGeom>
                <a:avLst/>
                <a:gdLst>
                  <a:gd name="T0" fmla="*/ 2147483646 w 6"/>
                  <a:gd name="T1" fmla="*/ 2147483646 h 8"/>
                  <a:gd name="T2" fmla="*/ 0 w 6"/>
                  <a:gd name="T3" fmla="*/ 2147483646 h 8"/>
                  <a:gd name="T4" fmla="*/ 2147483646 w 6"/>
                  <a:gd name="T5" fmla="*/ 2147483646 h 8"/>
                  <a:gd name="T6" fmla="*/ 2147483646 w 6"/>
                  <a:gd name="T7" fmla="*/ 2147483646 h 8"/>
                  <a:gd name="T8" fmla="*/ 2147483646 w 6"/>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1" y="5"/>
                    </a:moveTo>
                    <a:cubicBezTo>
                      <a:pt x="0" y="4"/>
                      <a:pt x="0" y="4"/>
                      <a:pt x="0" y="3"/>
                    </a:cubicBezTo>
                    <a:cubicBezTo>
                      <a:pt x="1" y="2"/>
                      <a:pt x="3" y="0"/>
                      <a:pt x="4" y="2"/>
                    </a:cubicBezTo>
                    <a:cubicBezTo>
                      <a:pt x="6" y="4"/>
                      <a:pt x="5" y="6"/>
                      <a:pt x="3" y="7"/>
                    </a:cubicBezTo>
                    <a:cubicBezTo>
                      <a:pt x="1" y="8"/>
                      <a:pt x="0" y="6"/>
                      <a:pt x="1" y="5"/>
                    </a:cubicBezTo>
                    <a:close/>
                  </a:path>
                </a:pathLst>
              </a:custGeom>
              <a:solidFill>
                <a:srgbClr val="AA9781"/>
              </a:solidFill>
              <a:ln w="9525">
                <a:solidFill>
                  <a:srgbClr val="000000"/>
                </a:solidFill>
                <a:round/>
                <a:headEnd/>
                <a:tailEnd/>
              </a:ln>
            </p:spPr>
            <p:txBody>
              <a:bodyPr anchor="ctr"/>
              <a:lstStyle/>
              <a:p>
                <a:endParaRPr lang="en-US"/>
              </a:p>
            </p:txBody>
          </p:sp>
          <p:sp>
            <p:nvSpPr>
              <p:cNvPr id="102678" name="ïş1iḑê">
                <a:extLst>
                  <a:ext uri="{FF2B5EF4-FFF2-40B4-BE49-F238E27FC236}">
                    <a16:creationId xmlns:a16="http://schemas.microsoft.com/office/drawing/2014/main" id="{A84C308D-8F28-4D1E-9C14-82CDD687DA0C}"/>
                  </a:ext>
                </a:extLst>
              </p:cNvPr>
              <p:cNvSpPr>
                <a:spLocks/>
              </p:cNvSpPr>
              <p:nvPr/>
            </p:nvSpPr>
            <p:spPr bwMode="auto">
              <a:xfrm>
                <a:off x="7140575" y="5137150"/>
                <a:ext cx="74613" cy="41275"/>
              </a:xfrm>
              <a:custGeom>
                <a:avLst/>
                <a:gdLst>
                  <a:gd name="T0" fmla="*/ 2147483646 w 18"/>
                  <a:gd name="T1" fmla="*/ 0 h 10"/>
                  <a:gd name="T2" fmla="*/ 2147483646 w 18"/>
                  <a:gd name="T3" fmla="*/ 2147483646 h 10"/>
                  <a:gd name="T4" fmla="*/ 2147483646 w 18"/>
                  <a:gd name="T5" fmla="*/ 2147483646 h 10"/>
                  <a:gd name="T6" fmla="*/ 2147483646 w 18"/>
                  <a:gd name="T7" fmla="*/ 2147483646 h 10"/>
                  <a:gd name="T8" fmla="*/ 2147483646 w 1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0">
                    <a:moveTo>
                      <a:pt x="3" y="0"/>
                    </a:moveTo>
                    <a:cubicBezTo>
                      <a:pt x="8" y="1"/>
                      <a:pt x="13" y="3"/>
                      <a:pt x="17" y="6"/>
                    </a:cubicBezTo>
                    <a:cubicBezTo>
                      <a:pt x="18" y="8"/>
                      <a:pt x="16" y="10"/>
                      <a:pt x="15" y="9"/>
                    </a:cubicBezTo>
                    <a:cubicBezTo>
                      <a:pt x="11" y="6"/>
                      <a:pt x="7" y="4"/>
                      <a:pt x="2" y="3"/>
                    </a:cubicBezTo>
                    <a:cubicBezTo>
                      <a:pt x="0" y="3"/>
                      <a:pt x="1" y="0"/>
                      <a:pt x="3" y="0"/>
                    </a:cubicBezTo>
                    <a:close/>
                  </a:path>
                </a:pathLst>
              </a:custGeom>
              <a:solidFill>
                <a:srgbClr val="AA9781"/>
              </a:solidFill>
              <a:ln w="9525">
                <a:solidFill>
                  <a:srgbClr val="000000"/>
                </a:solidFill>
                <a:round/>
                <a:headEnd/>
                <a:tailEnd/>
              </a:ln>
            </p:spPr>
            <p:txBody>
              <a:bodyPr anchor="ctr"/>
              <a:lstStyle/>
              <a:p>
                <a:endParaRPr lang="en-US"/>
              </a:p>
            </p:txBody>
          </p:sp>
          <p:sp>
            <p:nvSpPr>
              <p:cNvPr id="102679" name="ïSlïďé">
                <a:extLst>
                  <a:ext uri="{FF2B5EF4-FFF2-40B4-BE49-F238E27FC236}">
                    <a16:creationId xmlns:a16="http://schemas.microsoft.com/office/drawing/2014/main" id="{BDD8BA2C-7609-4195-B744-656F3640D9B1}"/>
                  </a:ext>
                </a:extLst>
              </p:cNvPr>
              <p:cNvSpPr>
                <a:spLocks/>
              </p:cNvSpPr>
              <p:nvPr/>
            </p:nvSpPr>
            <p:spPr bwMode="auto">
              <a:xfrm>
                <a:off x="7016750" y="5084763"/>
                <a:ext cx="53975" cy="31750"/>
              </a:xfrm>
              <a:custGeom>
                <a:avLst/>
                <a:gdLst>
                  <a:gd name="T0" fmla="*/ 2147483646 w 13"/>
                  <a:gd name="T1" fmla="*/ 2147483646 h 8"/>
                  <a:gd name="T2" fmla="*/ 2147483646 w 13"/>
                  <a:gd name="T3" fmla="*/ 2147483646 h 8"/>
                  <a:gd name="T4" fmla="*/ 2147483646 w 13"/>
                  <a:gd name="T5" fmla="*/ 2147483646 h 8"/>
                  <a:gd name="T6" fmla="*/ 2147483646 w 13"/>
                  <a:gd name="T7" fmla="*/ 2147483646 h 8"/>
                  <a:gd name="T8" fmla="*/ 2147483646 w 13"/>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3" y="1"/>
                    </a:moveTo>
                    <a:cubicBezTo>
                      <a:pt x="6" y="2"/>
                      <a:pt x="9" y="3"/>
                      <a:pt x="11" y="5"/>
                    </a:cubicBezTo>
                    <a:cubicBezTo>
                      <a:pt x="13" y="6"/>
                      <a:pt x="12" y="8"/>
                      <a:pt x="10" y="7"/>
                    </a:cubicBezTo>
                    <a:cubicBezTo>
                      <a:pt x="7" y="6"/>
                      <a:pt x="4" y="5"/>
                      <a:pt x="2" y="3"/>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680" name="îṡľiḑè">
                <a:extLst>
                  <a:ext uri="{FF2B5EF4-FFF2-40B4-BE49-F238E27FC236}">
                    <a16:creationId xmlns:a16="http://schemas.microsoft.com/office/drawing/2014/main" id="{FDB5A74A-CEF6-4735-8EFF-186068E7847F}"/>
                  </a:ext>
                </a:extLst>
              </p:cNvPr>
              <p:cNvSpPr>
                <a:spLocks/>
              </p:cNvSpPr>
              <p:nvPr/>
            </p:nvSpPr>
            <p:spPr bwMode="auto">
              <a:xfrm>
                <a:off x="6811963" y="4997450"/>
                <a:ext cx="69850" cy="38100"/>
              </a:xfrm>
              <a:custGeom>
                <a:avLst/>
                <a:gdLst>
                  <a:gd name="T0" fmla="*/ 2147483646 w 17"/>
                  <a:gd name="T1" fmla="*/ 2147483646 h 9"/>
                  <a:gd name="T2" fmla="*/ 2147483646 w 17"/>
                  <a:gd name="T3" fmla="*/ 2147483646 h 9"/>
                  <a:gd name="T4" fmla="*/ 2147483646 w 17"/>
                  <a:gd name="T5" fmla="*/ 2147483646 h 9"/>
                  <a:gd name="T6" fmla="*/ 2147483646 w 17"/>
                  <a:gd name="T7" fmla="*/ 2147483646 h 9"/>
                  <a:gd name="T8" fmla="*/ 2147483646 w 1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9">
                    <a:moveTo>
                      <a:pt x="4" y="1"/>
                    </a:moveTo>
                    <a:cubicBezTo>
                      <a:pt x="8" y="2"/>
                      <a:pt x="11" y="4"/>
                      <a:pt x="15" y="6"/>
                    </a:cubicBezTo>
                    <a:cubicBezTo>
                      <a:pt x="17" y="7"/>
                      <a:pt x="15" y="9"/>
                      <a:pt x="14" y="8"/>
                    </a:cubicBezTo>
                    <a:cubicBezTo>
                      <a:pt x="10" y="7"/>
                      <a:pt x="6" y="5"/>
                      <a:pt x="2" y="3"/>
                    </a:cubicBezTo>
                    <a:cubicBezTo>
                      <a:pt x="0" y="2"/>
                      <a:pt x="2" y="0"/>
                      <a:pt x="4" y="1"/>
                    </a:cubicBezTo>
                    <a:close/>
                  </a:path>
                </a:pathLst>
              </a:custGeom>
              <a:solidFill>
                <a:srgbClr val="AA9781"/>
              </a:solidFill>
              <a:ln w="9525">
                <a:solidFill>
                  <a:srgbClr val="000000"/>
                </a:solidFill>
                <a:round/>
                <a:headEnd/>
                <a:tailEnd/>
              </a:ln>
            </p:spPr>
            <p:txBody>
              <a:bodyPr anchor="ctr"/>
              <a:lstStyle/>
              <a:p>
                <a:endParaRPr lang="en-US"/>
              </a:p>
            </p:txBody>
          </p:sp>
          <p:sp>
            <p:nvSpPr>
              <p:cNvPr id="102681" name="ïṡlíḋè">
                <a:extLst>
                  <a:ext uri="{FF2B5EF4-FFF2-40B4-BE49-F238E27FC236}">
                    <a16:creationId xmlns:a16="http://schemas.microsoft.com/office/drawing/2014/main" id="{FDD9461C-6EE2-4324-8516-4CFF87E0C075}"/>
                  </a:ext>
                </a:extLst>
              </p:cNvPr>
              <p:cNvSpPr>
                <a:spLocks/>
              </p:cNvSpPr>
              <p:nvPr/>
            </p:nvSpPr>
            <p:spPr bwMode="auto">
              <a:xfrm>
                <a:off x="6646863" y="4911725"/>
                <a:ext cx="61913" cy="41275"/>
              </a:xfrm>
              <a:custGeom>
                <a:avLst/>
                <a:gdLst>
                  <a:gd name="T0" fmla="*/ 2147483646 w 15"/>
                  <a:gd name="T1" fmla="*/ 2147483646 h 10"/>
                  <a:gd name="T2" fmla="*/ 2147483646 w 15"/>
                  <a:gd name="T3" fmla="*/ 2147483646 h 10"/>
                  <a:gd name="T4" fmla="*/ 2147483646 w 15"/>
                  <a:gd name="T5" fmla="*/ 2147483646 h 10"/>
                  <a:gd name="T6" fmla="*/ 2147483646 w 15"/>
                  <a:gd name="T7" fmla="*/ 2147483646 h 10"/>
                  <a:gd name="T8" fmla="*/ 2147483646 w 15"/>
                  <a:gd name="T9" fmla="*/ 214748364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3" y="1"/>
                    </a:moveTo>
                    <a:cubicBezTo>
                      <a:pt x="7" y="3"/>
                      <a:pt x="10" y="5"/>
                      <a:pt x="13" y="7"/>
                    </a:cubicBezTo>
                    <a:cubicBezTo>
                      <a:pt x="15" y="8"/>
                      <a:pt x="13" y="10"/>
                      <a:pt x="11" y="9"/>
                    </a:cubicBezTo>
                    <a:cubicBezTo>
                      <a:pt x="8" y="8"/>
                      <a:pt x="5" y="6"/>
                      <a:pt x="2" y="4"/>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682" name="ïSḷíḑê">
                <a:extLst>
                  <a:ext uri="{FF2B5EF4-FFF2-40B4-BE49-F238E27FC236}">
                    <a16:creationId xmlns:a16="http://schemas.microsoft.com/office/drawing/2014/main" id="{0E8E91F7-2F3E-4B6F-8DF8-9101F5455AF1}"/>
                  </a:ext>
                </a:extLst>
              </p:cNvPr>
              <p:cNvSpPr>
                <a:spLocks/>
              </p:cNvSpPr>
              <p:nvPr/>
            </p:nvSpPr>
            <p:spPr bwMode="auto">
              <a:xfrm>
                <a:off x="6548438" y="4808538"/>
                <a:ext cx="28575" cy="53975"/>
              </a:xfrm>
              <a:custGeom>
                <a:avLst/>
                <a:gdLst>
                  <a:gd name="T0" fmla="*/ 2147483646 w 7"/>
                  <a:gd name="T1" fmla="*/ 2147483646 h 13"/>
                  <a:gd name="T2" fmla="*/ 2147483646 w 7"/>
                  <a:gd name="T3" fmla="*/ 2147483646 h 13"/>
                  <a:gd name="T4" fmla="*/ 2147483646 w 7"/>
                  <a:gd name="T5" fmla="*/ 2147483646 h 13"/>
                  <a:gd name="T6" fmla="*/ 2147483646 w 7"/>
                  <a:gd name="T7" fmla="*/ 2147483646 h 13"/>
                  <a:gd name="T8" fmla="*/ 2147483646 w 7"/>
                  <a:gd name="T9" fmla="*/ 2147483646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3">
                    <a:moveTo>
                      <a:pt x="4" y="3"/>
                    </a:moveTo>
                    <a:cubicBezTo>
                      <a:pt x="5" y="5"/>
                      <a:pt x="6" y="8"/>
                      <a:pt x="6" y="11"/>
                    </a:cubicBezTo>
                    <a:cubicBezTo>
                      <a:pt x="7" y="13"/>
                      <a:pt x="4" y="13"/>
                      <a:pt x="3" y="11"/>
                    </a:cubicBezTo>
                    <a:cubicBezTo>
                      <a:pt x="2" y="9"/>
                      <a:pt x="1" y="6"/>
                      <a:pt x="1" y="4"/>
                    </a:cubicBezTo>
                    <a:cubicBezTo>
                      <a:pt x="0" y="1"/>
                      <a:pt x="4" y="0"/>
                      <a:pt x="4" y="3"/>
                    </a:cubicBezTo>
                    <a:close/>
                  </a:path>
                </a:pathLst>
              </a:custGeom>
              <a:solidFill>
                <a:srgbClr val="AA9781"/>
              </a:solidFill>
              <a:ln w="9525">
                <a:solidFill>
                  <a:srgbClr val="000000"/>
                </a:solidFill>
                <a:round/>
                <a:headEnd/>
                <a:tailEnd/>
              </a:ln>
            </p:spPr>
            <p:txBody>
              <a:bodyPr anchor="ctr"/>
              <a:lstStyle/>
              <a:p>
                <a:endParaRPr lang="en-US"/>
              </a:p>
            </p:txBody>
          </p:sp>
          <p:sp>
            <p:nvSpPr>
              <p:cNvPr id="102683" name="ïṣ1ïḑe">
                <a:extLst>
                  <a:ext uri="{FF2B5EF4-FFF2-40B4-BE49-F238E27FC236}">
                    <a16:creationId xmlns:a16="http://schemas.microsoft.com/office/drawing/2014/main" id="{85444381-F3B7-479C-BB16-F87A6B330BF1}"/>
                  </a:ext>
                </a:extLst>
              </p:cNvPr>
              <p:cNvSpPr>
                <a:spLocks/>
              </p:cNvSpPr>
              <p:nvPr/>
            </p:nvSpPr>
            <p:spPr bwMode="auto">
              <a:xfrm>
                <a:off x="4681538" y="1744663"/>
                <a:ext cx="1192213" cy="1162050"/>
              </a:xfrm>
              <a:custGeom>
                <a:avLst/>
                <a:gdLst>
                  <a:gd name="T0" fmla="*/ 2147483646 w 290"/>
                  <a:gd name="T1" fmla="*/ 2147483646 h 283"/>
                  <a:gd name="T2" fmla="*/ 2147483646 w 290"/>
                  <a:gd name="T3" fmla="*/ 2147483646 h 283"/>
                  <a:gd name="T4" fmla="*/ 2147483646 w 290"/>
                  <a:gd name="T5" fmla="*/ 2147483646 h 283"/>
                  <a:gd name="T6" fmla="*/ 2147483646 w 290"/>
                  <a:gd name="T7" fmla="*/ 0 h 283"/>
                  <a:gd name="T8" fmla="*/ 2147483646 w 290"/>
                  <a:gd name="T9" fmla="*/ 2147483646 h 283"/>
                  <a:gd name="T10" fmla="*/ 2147483646 w 290"/>
                  <a:gd name="T11" fmla="*/ 2147483646 h 283"/>
                  <a:gd name="T12" fmla="*/ 2147483646 w 290"/>
                  <a:gd name="T13" fmla="*/ 2147483646 h 283"/>
                  <a:gd name="T14" fmla="*/ 2147483646 w 290"/>
                  <a:gd name="T15" fmla="*/ 2147483646 h 283"/>
                  <a:gd name="T16" fmla="*/ 2147483646 w 290"/>
                  <a:gd name="T17" fmla="*/ 2147483646 h 283"/>
                  <a:gd name="T18" fmla="*/ 2147483646 w 290"/>
                  <a:gd name="T19" fmla="*/ 2147483646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0" h="283">
                    <a:moveTo>
                      <a:pt x="265" y="254"/>
                    </a:moveTo>
                    <a:cubicBezTo>
                      <a:pt x="272" y="253"/>
                      <a:pt x="280" y="252"/>
                      <a:pt x="285" y="247"/>
                    </a:cubicBezTo>
                    <a:cubicBezTo>
                      <a:pt x="290" y="241"/>
                      <a:pt x="290" y="232"/>
                      <a:pt x="290" y="224"/>
                    </a:cubicBezTo>
                    <a:cubicBezTo>
                      <a:pt x="287" y="150"/>
                      <a:pt x="280" y="75"/>
                      <a:pt x="270" y="0"/>
                    </a:cubicBezTo>
                    <a:cubicBezTo>
                      <a:pt x="183" y="7"/>
                      <a:pt x="96" y="16"/>
                      <a:pt x="9" y="27"/>
                    </a:cubicBezTo>
                    <a:cubicBezTo>
                      <a:pt x="1" y="104"/>
                      <a:pt x="0" y="183"/>
                      <a:pt x="7" y="261"/>
                    </a:cubicBezTo>
                    <a:cubicBezTo>
                      <a:pt x="8" y="267"/>
                      <a:pt x="9" y="275"/>
                      <a:pt x="15" y="278"/>
                    </a:cubicBezTo>
                    <a:cubicBezTo>
                      <a:pt x="29" y="283"/>
                      <a:pt x="51" y="272"/>
                      <a:pt x="64" y="269"/>
                    </a:cubicBezTo>
                    <a:cubicBezTo>
                      <a:pt x="84" y="264"/>
                      <a:pt x="105" y="265"/>
                      <a:pt x="126" y="265"/>
                    </a:cubicBezTo>
                    <a:cubicBezTo>
                      <a:pt x="172" y="263"/>
                      <a:pt x="219" y="259"/>
                      <a:pt x="265" y="254"/>
                    </a:cubicBezTo>
                  </a:path>
                </a:pathLst>
              </a:custGeom>
              <a:solidFill>
                <a:srgbClr val="C69263"/>
              </a:solidFill>
              <a:ln w="9525">
                <a:solidFill>
                  <a:srgbClr val="000000"/>
                </a:solidFill>
                <a:round/>
                <a:headEnd/>
                <a:tailEnd/>
              </a:ln>
            </p:spPr>
            <p:txBody>
              <a:bodyPr anchor="ctr"/>
              <a:lstStyle/>
              <a:p>
                <a:endParaRPr lang="en-US"/>
              </a:p>
            </p:txBody>
          </p:sp>
          <p:sp>
            <p:nvSpPr>
              <p:cNvPr id="102684" name="íśḻïḓé">
                <a:extLst>
                  <a:ext uri="{FF2B5EF4-FFF2-40B4-BE49-F238E27FC236}">
                    <a16:creationId xmlns:a16="http://schemas.microsoft.com/office/drawing/2014/main" id="{EEB4E72B-976F-4B55-B0B1-AAE76A2995EF}"/>
                  </a:ext>
                </a:extLst>
              </p:cNvPr>
              <p:cNvSpPr>
                <a:spLocks/>
              </p:cNvSpPr>
              <p:nvPr/>
            </p:nvSpPr>
            <p:spPr bwMode="auto">
              <a:xfrm>
                <a:off x="5126038" y="1790700"/>
                <a:ext cx="230188" cy="541338"/>
              </a:xfrm>
              <a:custGeom>
                <a:avLst/>
                <a:gdLst>
                  <a:gd name="T0" fmla="*/ 2147483646 w 56"/>
                  <a:gd name="T1" fmla="*/ 0 h 132"/>
                  <a:gd name="T2" fmla="*/ 2147483646 w 56"/>
                  <a:gd name="T3" fmla="*/ 2147483646 h 132"/>
                  <a:gd name="T4" fmla="*/ 2147483646 w 56"/>
                  <a:gd name="T5" fmla="*/ 2147483646 h 132"/>
                  <a:gd name="T6" fmla="*/ 2147483646 w 56"/>
                  <a:gd name="T7" fmla="*/ 2147483646 h 132"/>
                  <a:gd name="T8" fmla="*/ 2147483646 w 56"/>
                  <a:gd name="T9" fmla="*/ 2147483646 h 132"/>
                  <a:gd name="T10" fmla="*/ 2147483646 w 56"/>
                  <a:gd name="T11" fmla="*/ 2147483646 h 132"/>
                  <a:gd name="T12" fmla="*/ 2147483646 w 56"/>
                  <a:gd name="T13" fmla="*/ 2147483646 h 132"/>
                  <a:gd name="T14" fmla="*/ 2147483646 w 56"/>
                  <a:gd name="T15" fmla="*/ 2147483646 h 132"/>
                  <a:gd name="T16" fmla="*/ 2147483646 w 56"/>
                  <a:gd name="T17" fmla="*/ 2147483646 h 132"/>
                  <a:gd name="T18" fmla="*/ 2147483646 w 56"/>
                  <a:gd name="T19" fmla="*/ 2147483646 h 132"/>
                  <a:gd name="T20" fmla="*/ 2147483646 w 56"/>
                  <a:gd name="T21" fmla="*/ 0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132">
                    <a:moveTo>
                      <a:pt x="48" y="0"/>
                    </a:moveTo>
                    <a:cubicBezTo>
                      <a:pt x="44" y="1"/>
                      <a:pt x="39" y="1"/>
                      <a:pt x="35" y="1"/>
                    </a:cubicBezTo>
                    <a:cubicBezTo>
                      <a:pt x="33" y="2"/>
                      <a:pt x="31" y="3"/>
                      <a:pt x="28" y="3"/>
                    </a:cubicBezTo>
                    <a:cubicBezTo>
                      <a:pt x="21" y="3"/>
                      <a:pt x="15" y="3"/>
                      <a:pt x="8" y="4"/>
                    </a:cubicBezTo>
                    <a:cubicBezTo>
                      <a:pt x="0" y="9"/>
                      <a:pt x="1" y="14"/>
                      <a:pt x="1" y="29"/>
                    </a:cubicBezTo>
                    <a:cubicBezTo>
                      <a:pt x="1" y="63"/>
                      <a:pt x="1" y="97"/>
                      <a:pt x="3" y="131"/>
                    </a:cubicBezTo>
                    <a:cubicBezTo>
                      <a:pt x="7" y="132"/>
                      <a:pt x="10" y="132"/>
                      <a:pt x="14" y="132"/>
                    </a:cubicBezTo>
                    <a:cubicBezTo>
                      <a:pt x="26" y="132"/>
                      <a:pt x="38" y="131"/>
                      <a:pt x="50" y="130"/>
                    </a:cubicBezTo>
                    <a:cubicBezTo>
                      <a:pt x="52" y="130"/>
                      <a:pt x="53" y="129"/>
                      <a:pt x="54" y="128"/>
                    </a:cubicBezTo>
                    <a:cubicBezTo>
                      <a:pt x="56" y="126"/>
                      <a:pt x="56" y="123"/>
                      <a:pt x="56" y="119"/>
                    </a:cubicBezTo>
                    <a:cubicBezTo>
                      <a:pt x="53" y="80"/>
                      <a:pt x="51" y="40"/>
                      <a:pt x="48" y="0"/>
                    </a:cubicBezTo>
                  </a:path>
                </a:pathLst>
              </a:custGeom>
              <a:solidFill>
                <a:srgbClr val="DCC195"/>
              </a:solidFill>
              <a:ln w="9525">
                <a:solidFill>
                  <a:srgbClr val="000000"/>
                </a:solidFill>
                <a:round/>
                <a:headEnd/>
                <a:tailEnd/>
              </a:ln>
            </p:spPr>
            <p:txBody>
              <a:bodyPr anchor="ctr"/>
              <a:lstStyle/>
              <a:p>
                <a:endParaRPr lang="en-US"/>
              </a:p>
            </p:txBody>
          </p:sp>
          <p:sp>
            <p:nvSpPr>
              <p:cNvPr id="102685" name="îṣ1îḑè">
                <a:extLst>
                  <a:ext uri="{FF2B5EF4-FFF2-40B4-BE49-F238E27FC236}">
                    <a16:creationId xmlns:a16="http://schemas.microsoft.com/office/drawing/2014/main" id="{7FCA1054-7EF5-4352-8BA6-F94CB59D0709}"/>
                  </a:ext>
                </a:extLst>
              </p:cNvPr>
              <p:cNvSpPr>
                <a:spLocks/>
              </p:cNvSpPr>
              <p:nvPr/>
            </p:nvSpPr>
            <p:spPr bwMode="auto">
              <a:xfrm>
                <a:off x="5475288" y="2171700"/>
                <a:ext cx="871538" cy="631825"/>
              </a:xfrm>
              <a:custGeom>
                <a:avLst/>
                <a:gdLst>
                  <a:gd name="T0" fmla="*/ 2147483646 w 212"/>
                  <a:gd name="T1" fmla="*/ 2147483646 h 154"/>
                  <a:gd name="T2" fmla="*/ 2147483646 w 212"/>
                  <a:gd name="T3" fmla="*/ 2147483646 h 154"/>
                  <a:gd name="T4" fmla="*/ 2147483646 w 212"/>
                  <a:gd name="T5" fmla="*/ 2147483646 h 154"/>
                  <a:gd name="T6" fmla="*/ 2147483646 w 212"/>
                  <a:gd name="T7" fmla="*/ 2147483646 h 154"/>
                  <a:gd name="T8" fmla="*/ 2147483646 w 212"/>
                  <a:gd name="T9" fmla="*/ 2147483646 h 154"/>
                  <a:gd name="T10" fmla="*/ 2147483646 w 212"/>
                  <a:gd name="T11" fmla="*/ 2147483646 h 154"/>
                  <a:gd name="T12" fmla="*/ 2147483646 w 212"/>
                  <a:gd name="T13" fmla="*/ 2147483646 h 154"/>
                  <a:gd name="T14" fmla="*/ 2147483646 w 212"/>
                  <a:gd name="T15" fmla="*/ 2147483646 h 154"/>
                  <a:gd name="T16" fmla="*/ 2147483646 w 212"/>
                  <a:gd name="T17" fmla="*/ 2147483646 h 154"/>
                  <a:gd name="T18" fmla="*/ 2147483646 w 212"/>
                  <a:gd name="T19" fmla="*/ 2147483646 h 154"/>
                  <a:gd name="T20" fmla="*/ 2147483646 w 212"/>
                  <a:gd name="T21" fmla="*/ 0 h 154"/>
                  <a:gd name="T22" fmla="*/ 2147483646 w 212"/>
                  <a:gd name="T23" fmla="*/ 2147483646 h 154"/>
                  <a:gd name="T24" fmla="*/ 2147483646 w 212"/>
                  <a:gd name="T25" fmla="*/ 2147483646 h 154"/>
                  <a:gd name="T26" fmla="*/ 2147483646 w 212"/>
                  <a:gd name="T27" fmla="*/ 2147483646 h 154"/>
                  <a:gd name="T28" fmla="*/ 2147483646 w 212"/>
                  <a:gd name="T29" fmla="*/ 2147483646 h 154"/>
                  <a:gd name="T30" fmla="*/ 2147483646 w 212"/>
                  <a:gd name="T31" fmla="*/ 2147483646 h 154"/>
                  <a:gd name="T32" fmla="*/ 2147483646 w 212"/>
                  <a:gd name="T33" fmla="*/ 2147483646 h 154"/>
                  <a:gd name="T34" fmla="*/ 2147483646 w 212"/>
                  <a:gd name="T35" fmla="*/ 2147483646 h 154"/>
                  <a:gd name="T36" fmla="*/ 2147483646 w 212"/>
                  <a:gd name="T37" fmla="*/ 2147483646 h 154"/>
                  <a:gd name="T38" fmla="*/ 2147483646 w 212"/>
                  <a:gd name="T39" fmla="*/ 2147483646 h 154"/>
                  <a:gd name="T40" fmla="*/ 0 w 212"/>
                  <a:gd name="T41" fmla="*/ 2147483646 h 154"/>
                  <a:gd name="T42" fmla="*/ 2147483646 w 212"/>
                  <a:gd name="T43" fmla="*/ 2147483646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2" h="154">
                    <a:moveTo>
                      <a:pt x="10" y="135"/>
                    </a:moveTo>
                    <a:cubicBezTo>
                      <a:pt x="13" y="134"/>
                      <a:pt x="16" y="133"/>
                      <a:pt x="19" y="133"/>
                    </a:cubicBezTo>
                    <a:cubicBezTo>
                      <a:pt x="22" y="133"/>
                      <a:pt x="25" y="133"/>
                      <a:pt x="27" y="131"/>
                    </a:cubicBezTo>
                    <a:cubicBezTo>
                      <a:pt x="28" y="130"/>
                      <a:pt x="28" y="128"/>
                      <a:pt x="29" y="128"/>
                    </a:cubicBezTo>
                    <a:cubicBezTo>
                      <a:pt x="29" y="127"/>
                      <a:pt x="31" y="127"/>
                      <a:pt x="32" y="127"/>
                    </a:cubicBezTo>
                    <a:cubicBezTo>
                      <a:pt x="34" y="127"/>
                      <a:pt x="36" y="128"/>
                      <a:pt x="39" y="128"/>
                    </a:cubicBezTo>
                    <a:cubicBezTo>
                      <a:pt x="42" y="127"/>
                      <a:pt x="45" y="125"/>
                      <a:pt x="48" y="125"/>
                    </a:cubicBezTo>
                    <a:cubicBezTo>
                      <a:pt x="80" y="116"/>
                      <a:pt x="114" y="116"/>
                      <a:pt x="147" y="111"/>
                    </a:cubicBezTo>
                    <a:cubicBezTo>
                      <a:pt x="150" y="111"/>
                      <a:pt x="153" y="111"/>
                      <a:pt x="156" y="111"/>
                    </a:cubicBezTo>
                    <a:cubicBezTo>
                      <a:pt x="160" y="80"/>
                      <a:pt x="168" y="50"/>
                      <a:pt x="176" y="20"/>
                    </a:cubicBezTo>
                    <a:cubicBezTo>
                      <a:pt x="178" y="11"/>
                      <a:pt x="182" y="0"/>
                      <a:pt x="192" y="0"/>
                    </a:cubicBezTo>
                    <a:cubicBezTo>
                      <a:pt x="194" y="0"/>
                      <a:pt x="196" y="0"/>
                      <a:pt x="198" y="2"/>
                    </a:cubicBezTo>
                    <a:cubicBezTo>
                      <a:pt x="210" y="8"/>
                      <a:pt x="212" y="24"/>
                      <a:pt x="211" y="37"/>
                    </a:cubicBezTo>
                    <a:cubicBezTo>
                      <a:pt x="210" y="66"/>
                      <a:pt x="203" y="119"/>
                      <a:pt x="177" y="141"/>
                    </a:cubicBezTo>
                    <a:cubicBezTo>
                      <a:pt x="173" y="145"/>
                      <a:pt x="168" y="147"/>
                      <a:pt x="163" y="149"/>
                    </a:cubicBezTo>
                    <a:cubicBezTo>
                      <a:pt x="153" y="152"/>
                      <a:pt x="143" y="152"/>
                      <a:pt x="132" y="153"/>
                    </a:cubicBezTo>
                    <a:cubicBezTo>
                      <a:pt x="111" y="153"/>
                      <a:pt x="89" y="153"/>
                      <a:pt x="67" y="153"/>
                    </a:cubicBezTo>
                    <a:cubicBezTo>
                      <a:pt x="60" y="153"/>
                      <a:pt x="45" y="154"/>
                      <a:pt x="37" y="150"/>
                    </a:cubicBezTo>
                    <a:cubicBezTo>
                      <a:pt x="28" y="152"/>
                      <a:pt x="20" y="154"/>
                      <a:pt x="12" y="153"/>
                    </a:cubicBezTo>
                    <a:cubicBezTo>
                      <a:pt x="9" y="153"/>
                      <a:pt x="6" y="152"/>
                      <a:pt x="4" y="151"/>
                    </a:cubicBezTo>
                    <a:cubicBezTo>
                      <a:pt x="2" y="149"/>
                      <a:pt x="0" y="147"/>
                      <a:pt x="0" y="144"/>
                    </a:cubicBezTo>
                    <a:cubicBezTo>
                      <a:pt x="0" y="139"/>
                      <a:pt x="5" y="136"/>
                      <a:pt x="10" y="135"/>
                    </a:cubicBezTo>
                    <a:close/>
                  </a:path>
                </a:pathLst>
              </a:custGeom>
              <a:solidFill>
                <a:srgbClr val="F2E7D6"/>
              </a:solidFill>
              <a:ln w="9525">
                <a:solidFill>
                  <a:srgbClr val="000000"/>
                </a:solidFill>
                <a:round/>
                <a:headEnd/>
                <a:tailEnd/>
              </a:ln>
            </p:spPr>
            <p:txBody>
              <a:bodyPr anchor="ctr"/>
              <a:lstStyle/>
              <a:p>
                <a:endParaRPr lang="en-US"/>
              </a:p>
            </p:txBody>
          </p:sp>
        </p:grpSp>
        <p:sp>
          <p:nvSpPr>
            <p:cNvPr id="39" name="矩形 38">
              <a:extLst>
                <a:ext uri="{FF2B5EF4-FFF2-40B4-BE49-F238E27FC236}">
                  <a16:creationId xmlns:a16="http://schemas.microsoft.com/office/drawing/2014/main" id="{207097CF-4E47-4524-BF6D-70635AAB9361}"/>
                </a:ext>
              </a:extLst>
            </p:cNvPr>
            <p:cNvSpPr/>
            <p:nvPr/>
          </p:nvSpPr>
          <p:spPr>
            <a:xfrm>
              <a:off x="1972036" y="4590949"/>
              <a:ext cx="849874" cy="517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grpSp>
      <p:grpSp>
        <p:nvGrpSpPr>
          <p:cNvPr id="102404" name="组合 97">
            <a:extLst>
              <a:ext uri="{FF2B5EF4-FFF2-40B4-BE49-F238E27FC236}">
                <a16:creationId xmlns:a16="http://schemas.microsoft.com/office/drawing/2014/main" id="{9CC08B46-6D36-41F4-B883-7868EE8BFB25}"/>
              </a:ext>
            </a:extLst>
          </p:cNvPr>
          <p:cNvGrpSpPr>
            <a:grpSpLocks/>
          </p:cNvGrpSpPr>
          <p:nvPr/>
        </p:nvGrpSpPr>
        <p:grpSpPr bwMode="auto">
          <a:xfrm>
            <a:off x="6502400" y="2395538"/>
            <a:ext cx="4732338" cy="3865562"/>
            <a:chOff x="3312073" y="4235941"/>
            <a:chExt cx="2287858" cy="1868766"/>
          </a:xfrm>
        </p:grpSpPr>
        <p:sp>
          <p:nvSpPr>
            <p:cNvPr id="102430" name="íş1iḋe">
              <a:extLst>
                <a:ext uri="{FF2B5EF4-FFF2-40B4-BE49-F238E27FC236}">
                  <a16:creationId xmlns:a16="http://schemas.microsoft.com/office/drawing/2014/main" id="{07B196D1-7BB0-4557-A46B-F6532470274C}"/>
                </a:ext>
              </a:extLst>
            </p:cNvPr>
            <p:cNvSpPr>
              <a:spLocks/>
            </p:cNvSpPr>
            <p:nvPr/>
          </p:nvSpPr>
          <p:spPr bwMode="auto">
            <a:xfrm>
              <a:off x="4926186" y="5433535"/>
              <a:ext cx="283903" cy="96054"/>
            </a:xfrm>
            <a:custGeom>
              <a:avLst/>
              <a:gdLst>
                <a:gd name="T0" fmla="*/ 2147483646 w 470"/>
                <a:gd name="T1" fmla="*/ 0 h 159"/>
                <a:gd name="T2" fmla="*/ 2147483646 w 470"/>
                <a:gd name="T3" fmla="*/ 0 h 159"/>
                <a:gd name="T4" fmla="*/ 0 w 470"/>
                <a:gd name="T5" fmla="*/ 2147483646 h 159"/>
                <a:gd name="T6" fmla="*/ 0 w 470"/>
                <a:gd name="T7" fmla="*/ 2147483646 h 159"/>
                <a:gd name="T8" fmla="*/ 2147483646 w 470"/>
                <a:gd name="T9" fmla="*/ 2147483646 h 159"/>
                <a:gd name="T10" fmla="*/ 2147483646 w 470"/>
                <a:gd name="T11" fmla="*/ 2147483646 h 159"/>
                <a:gd name="T12" fmla="*/ 2147483646 w 470"/>
                <a:gd name="T13" fmla="*/ 0 h 1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0" h="159">
                  <a:moveTo>
                    <a:pt x="377" y="0"/>
                  </a:moveTo>
                  <a:cubicBezTo>
                    <a:pt x="94" y="0"/>
                    <a:pt x="94" y="0"/>
                    <a:pt x="94" y="0"/>
                  </a:cubicBezTo>
                  <a:cubicBezTo>
                    <a:pt x="51" y="0"/>
                    <a:pt x="0" y="35"/>
                    <a:pt x="0" y="78"/>
                  </a:cubicBezTo>
                  <a:cubicBezTo>
                    <a:pt x="0" y="159"/>
                    <a:pt x="0" y="159"/>
                    <a:pt x="0" y="159"/>
                  </a:cubicBezTo>
                  <a:cubicBezTo>
                    <a:pt x="470" y="159"/>
                    <a:pt x="470" y="159"/>
                    <a:pt x="470" y="159"/>
                  </a:cubicBezTo>
                  <a:cubicBezTo>
                    <a:pt x="470" y="78"/>
                    <a:pt x="470" y="78"/>
                    <a:pt x="470" y="78"/>
                  </a:cubicBezTo>
                  <a:cubicBezTo>
                    <a:pt x="470" y="35"/>
                    <a:pt x="419" y="0"/>
                    <a:pt x="377" y="0"/>
                  </a:cubicBezTo>
                  <a:close/>
                </a:path>
              </a:pathLst>
            </a:custGeom>
            <a:solidFill>
              <a:srgbClr val="86A0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1" name="îşḻîḓè">
              <a:extLst>
                <a:ext uri="{FF2B5EF4-FFF2-40B4-BE49-F238E27FC236}">
                  <a16:creationId xmlns:a16="http://schemas.microsoft.com/office/drawing/2014/main" id="{5E5D4EE4-2D00-4E7F-9402-8771A3247346}"/>
                </a:ext>
              </a:extLst>
            </p:cNvPr>
            <p:cNvSpPr>
              <a:spLocks/>
            </p:cNvSpPr>
            <p:nvPr/>
          </p:nvSpPr>
          <p:spPr bwMode="auto">
            <a:xfrm>
              <a:off x="3583798" y="4240673"/>
              <a:ext cx="1586545" cy="1044287"/>
            </a:xfrm>
            <a:custGeom>
              <a:avLst/>
              <a:gdLst>
                <a:gd name="T0" fmla="*/ 2147483646 w 2624"/>
                <a:gd name="T1" fmla="*/ 0 h 1730"/>
                <a:gd name="T2" fmla="*/ 2147483646 w 2624"/>
                <a:gd name="T3" fmla="*/ 0 h 1730"/>
                <a:gd name="T4" fmla="*/ 0 w 2624"/>
                <a:gd name="T5" fmla="*/ 2147483646 h 1730"/>
                <a:gd name="T6" fmla="*/ 0 w 2624"/>
                <a:gd name="T7" fmla="*/ 2147483646 h 1730"/>
                <a:gd name="T8" fmla="*/ 2147483646 w 2624"/>
                <a:gd name="T9" fmla="*/ 2147483646 h 1730"/>
                <a:gd name="T10" fmla="*/ 2147483646 w 2624"/>
                <a:gd name="T11" fmla="*/ 2147483646 h 1730"/>
                <a:gd name="T12" fmla="*/ 2147483646 w 2624"/>
                <a:gd name="T13" fmla="*/ 2147483646 h 1730"/>
                <a:gd name="T14" fmla="*/ 2147483646 w 2624"/>
                <a:gd name="T15" fmla="*/ 2147483646 h 1730"/>
                <a:gd name="T16" fmla="*/ 2147483646 w 2624"/>
                <a:gd name="T17" fmla="*/ 0 h 1730"/>
                <a:gd name="T18" fmla="*/ 2147483646 w 2624"/>
                <a:gd name="T19" fmla="*/ 2147483646 h 1730"/>
                <a:gd name="T20" fmla="*/ 2147483646 w 2624"/>
                <a:gd name="T21" fmla="*/ 2147483646 h 1730"/>
                <a:gd name="T22" fmla="*/ 2147483646 w 2624"/>
                <a:gd name="T23" fmla="*/ 2147483646 h 1730"/>
                <a:gd name="T24" fmla="*/ 2147483646 w 2624"/>
                <a:gd name="T25" fmla="*/ 2147483646 h 1730"/>
                <a:gd name="T26" fmla="*/ 2147483646 w 2624"/>
                <a:gd name="T27" fmla="*/ 2147483646 h 1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24" h="1730">
                  <a:moveTo>
                    <a:pt x="2595" y="0"/>
                  </a:moveTo>
                  <a:cubicBezTo>
                    <a:pt x="29" y="0"/>
                    <a:pt x="29" y="0"/>
                    <a:pt x="29" y="0"/>
                  </a:cubicBezTo>
                  <a:cubicBezTo>
                    <a:pt x="13" y="0"/>
                    <a:pt x="0" y="13"/>
                    <a:pt x="0" y="29"/>
                  </a:cubicBezTo>
                  <a:cubicBezTo>
                    <a:pt x="0" y="1701"/>
                    <a:pt x="0" y="1701"/>
                    <a:pt x="0" y="1701"/>
                  </a:cubicBezTo>
                  <a:cubicBezTo>
                    <a:pt x="0" y="1717"/>
                    <a:pt x="13" y="1730"/>
                    <a:pt x="29" y="1730"/>
                  </a:cubicBezTo>
                  <a:cubicBezTo>
                    <a:pt x="2595" y="1730"/>
                    <a:pt x="2595" y="1730"/>
                    <a:pt x="2595" y="1730"/>
                  </a:cubicBezTo>
                  <a:cubicBezTo>
                    <a:pt x="2611" y="1730"/>
                    <a:pt x="2624" y="1717"/>
                    <a:pt x="2624" y="1701"/>
                  </a:cubicBezTo>
                  <a:cubicBezTo>
                    <a:pt x="2624" y="29"/>
                    <a:pt x="2624" y="29"/>
                    <a:pt x="2624" y="29"/>
                  </a:cubicBezTo>
                  <a:cubicBezTo>
                    <a:pt x="2624" y="13"/>
                    <a:pt x="2611" y="0"/>
                    <a:pt x="2595" y="0"/>
                  </a:cubicBezTo>
                  <a:close/>
                  <a:moveTo>
                    <a:pt x="2502" y="1510"/>
                  </a:moveTo>
                  <a:cubicBezTo>
                    <a:pt x="122" y="1510"/>
                    <a:pt x="122" y="1510"/>
                    <a:pt x="122" y="1510"/>
                  </a:cubicBezTo>
                  <a:cubicBezTo>
                    <a:pt x="122" y="120"/>
                    <a:pt x="122" y="120"/>
                    <a:pt x="122" y="120"/>
                  </a:cubicBezTo>
                  <a:cubicBezTo>
                    <a:pt x="2502" y="120"/>
                    <a:pt x="2502" y="120"/>
                    <a:pt x="2502" y="120"/>
                  </a:cubicBezTo>
                  <a:lnTo>
                    <a:pt x="2502" y="1510"/>
                  </a:lnTo>
                  <a:close/>
                </a:path>
              </a:pathLst>
            </a:custGeom>
            <a:solidFill>
              <a:srgbClr val="9ABE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8" name="išľíḍe">
              <a:extLst>
                <a:ext uri="{FF2B5EF4-FFF2-40B4-BE49-F238E27FC236}">
                  <a16:creationId xmlns:a16="http://schemas.microsoft.com/office/drawing/2014/main" id="{D7F76B8C-8B94-4ECE-9D81-6FB3FD057061}"/>
                </a:ext>
              </a:extLst>
            </p:cNvPr>
            <p:cNvSpPr>
              <a:spLocks noChangeArrowheads="1"/>
            </p:cNvSpPr>
            <p:nvPr/>
          </p:nvSpPr>
          <p:spPr bwMode="auto">
            <a:xfrm>
              <a:off x="4198513" y="5317293"/>
              <a:ext cx="375297" cy="86723"/>
            </a:xfrm>
            <a:prstGeom prst="rect">
              <a:avLst/>
            </a:prstGeom>
            <a:solidFill>
              <a:srgbClr val="86A0A5"/>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433" name="ísliḍé">
              <a:extLst>
                <a:ext uri="{FF2B5EF4-FFF2-40B4-BE49-F238E27FC236}">
                  <a16:creationId xmlns:a16="http://schemas.microsoft.com/office/drawing/2014/main" id="{DACEACC1-1735-427F-8078-86859D18C9FB}"/>
                </a:ext>
              </a:extLst>
            </p:cNvPr>
            <p:cNvSpPr>
              <a:spLocks/>
            </p:cNvSpPr>
            <p:nvPr/>
          </p:nvSpPr>
          <p:spPr bwMode="auto">
            <a:xfrm>
              <a:off x="4100028" y="5517759"/>
              <a:ext cx="572065" cy="45898"/>
            </a:xfrm>
            <a:custGeom>
              <a:avLst/>
              <a:gdLst>
                <a:gd name="T0" fmla="*/ 2147483646 w 946"/>
                <a:gd name="T1" fmla="*/ 2147483646 h 76"/>
                <a:gd name="T2" fmla="*/ 2147483646 w 946"/>
                <a:gd name="T3" fmla="*/ 0 h 76"/>
                <a:gd name="T4" fmla="*/ 2147483646 w 946"/>
                <a:gd name="T5" fmla="*/ 0 h 76"/>
                <a:gd name="T6" fmla="*/ 0 w 946"/>
                <a:gd name="T7" fmla="*/ 2147483646 h 76"/>
                <a:gd name="T8" fmla="*/ 0 w 946"/>
                <a:gd name="T9" fmla="*/ 2147483646 h 76"/>
                <a:gd name="T10" fmla="*/ 2147483646 w 946"/>
                <a:gd name="T11" fmla="*/ 2147483646 h 76"/>
                <a:gd name="T12" fmla="*/ 2147483646 w 946"/>
                <a:gd name="T13" fmla="*/ 2147483646 h 76"/>
                <a:gd name="T14" fmla="*/ 2147483646 w 946"/>
                <a:gd name="T15" fmla="*/ 2147483646 h 76"/>
                <a:gd name="T16" fmla="*/ 2147483646 w 946"/>
                <a:gd name="T17" fmla="*/ 2147483646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6" h="76">
                  <a:moveTo>
                    <a:pt x="946" y="34"/>
                  </a:moveTo>
                  <a:cubicBezTo>
                    <a:pt x="946" y="15"/>
                    <a:pt x="931" y="0"/>
                    <a:pt x="912" y="0"/>
                  </a:cubicBezTo>
                  <a:cubicBezTo>
                    <a:pt x="33" y="0"/>
                    <a:pt x="33" y="0"/>
                    <a:pt x="33" y="0"/>
                  </a:cubicBezTo>
                  <a:cubicBezTo>
                    <a:pt x="15" y="0"/>
                    <a:pt x="0" y="15"/>
                    <a:pt x="0" y="34"/>
                  </a:cubicBezTo>
                  <a:cubicBezTo>
                    <a:pt x="0" y="42"/>
                    <a:pt x="0" y="42"/>
                    <a:pt x="0" y="42"/>
                  </a:cubicBezTo>
                  <a:cubicBezTo>
                    <a:pt x="0" y="61"/>
                    <a:pt x="15" y="76"/>
                    <a:pt x="33" y="76"/>
                  </a:cubicBezTo>
                  <a:cubicBezTo>
                    <a:pt x="912" y="76"/>
                    <a:pt x="912" y="76"/>
                    <a:pt x="912" y="76"/>
                  </a:cubicBezTo>
                  <a:cubicBezTo>
                    <a:pt x="931" y="76"/>
                    <a:pt x="946" y="61"/>
                    <a:pt x="946" y="42"/>
                  </a:cubicBezTo>
                  <a:lnTo>
                    <a:pt x="946" y="34"/>
                  </a:lnTo>
                  <a:close/>
                </a:path>
              </a:pathLst>
            </a:custGeom>
            <a:solidFill>
              <a:srgbClr val="86A0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4" name="íšļiḋè">
              <a:extLst>
                <a:ext uri="{FF2B5EF4-FFF2-40B4-BE49-F238E27FC236}">
                  <a16:creationId xmlns:a16="http://schemas.microsoft.com/office/drawing/2014/main" id="{9F23CDA2-DF58-46BE-9C0F-227DCF0C9303}"/>
                </a:ext>
              </a:extLst>
            </p:cNvPr>
            <p:cNvSpPr>
              <a:spLocks/>
            </p:cNvSpPr>
            <p:nvPr/>
          </p:nvSpPr>
          <p:spPr bwMode="auto">
            <a:xfrm>
              <a:off x="4119902" y="5411296"/>
              <a:ext cx="531845" cy="71922"/>
            </a:xfrm>
            <a:custGeom>
              <a:avLst/>
              <a:gdLst>
                <a:gd name="T0" fmla="*/ 0 w 1124"/>
                <a:gd name="T1" fmla="*/ 2147483646 h 152"/>
                <a:gd name="T2" fmla="*/ 2147483646 w 1124"/>
                <a:gd name="T3" fmla="*/ 0 h 152"/>
                <a:gd name="T4" fmla="*/ 2147483646 w 1124"/>
                <a:gd name="T5" fmla="*/ 0 h 152"/>
                <a:gd name="T6" fmla="*/ 2147483646 w 1124"/>
                <a:gd name="T7" fmla="*/ 2147483646 h 152"/>
                <a:gd name="T8" fmla="*/ 0 w 1124"/>
                <a:gd name="T9" fmla="*/ 2147483646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4" h="152">
                  <a:moveTo>
                    <a:pt x="0" y="152"/>
                  </a:moveTo>
                  <a:lnTo>
                    <a:pt x="166" y="0"/>
                  </a:lnTo>
                  <a:lnTo>
                    <a:pt x="959" y="0"/>
                  </a:lnTo>
                  <a:lnTo>
                    <a:pt x="1124" y="152"/>
                  </a:lnTo>
                  <a:lnTo>
                    <a:pt x="0" y="152"/>
                  </a:lnTo>
                  <a:close/>
                </a:path>
              </a:pathLst>
            </a:custGeom>
            <a:solidFill>
              <a:srgbClr val="9ABE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5" name="îşlïḓe">
              <a:extLst>
                <a:ext uri="{FF2B5EF4-FFF2-40B4-BE49-F238E27FC236}">
                  <a16:creationId xmlns:a16="http://schemas.microsoft.com/office/drawing/2014/main" id="{5F19A8CB-E60A-492C-A4EB-A7C11B6D1BF5}"/>
                </a:ext>
              </a:extLst>
            </p:cNvPr>
            <p:cNvSpPr>
              <a:spLocks/>
            </p:cNvSpPr>
            <p:nvPr/>
          </p:nvSpPr>
          <p:spPr bwMode="auto">
            <a:xfrm>
              <a:off x="4198448" y="5317608"/>
              <a:ext cx="375225" cy="86590"/>
            </a:xfrm>
            <a:custGeom>
              <a:avLst/>
              <a:gdLst>
                <a:gd name="T0" fmla="*/ 2147483646 w 793"/>
                <a:gd name="T1" fmla="*/ 0 h 183"/>
                <a:gd name="T2" fmla="*/ 0 w 793"/>
                <a:gd name="T3" fmla="*/ 0 h 183"/>
                <a:gd name="T4" fmla="*/ 0 w 793"/>
                <a:gd name="T5" fmla="*/ 2147483646 h 183"/>
                <a:gd name="T6" fmla="*/ 2147483646 w 793"/>
                <a:gd name="T7" fmla="*/ 0 h 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3" h="183">
                  <a:moveTo>
                    <a:pt x="793" y="0"/>
                  </a:moveTo>
                  <a:lnTo>
                    <a:pt x="0" y="0"/>
                  </a:lnTo>
                  <a:lnTo>
                    <a:pt x="0" y="183"/>
                  </a:lnTo>
                  <a:lnTo>
                    <a:pt x="793" y="0"/>
                  </a:lnTo>
                  <a:close/>
                </a:path>
              </a:pathLst>
            </a:custGeom>
            <a:solidFill>
              <a:srgbClr val="708D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6" name="ï$ľîďè">
              <a:extLst>
                <a:ext uri="{FF2B5EF4-FFF2-40B4-BE49-F238E27FC236}">
                  <a16:creationId xmlns:a16="http://schemas.microsoft.com/office/drawing/2014/main" id="{32242798-14DA-44B5-B7E1-9EC579BC515F}"/>
                </a:ext>
              </a:extLst>
            </p:cNvPr>
            <p:cNvSpPr>
              <a:spLocks/>
            </p:cNvSpPr>
            <p:nvPr/>
          </p:nvSpPr>
          <p:spPr bwMode="auto">
            <a:xfrm>
              <a:off x="3653828" y="4309282"/>
              <a:ext cx="1478662" cy="867321"/>
            </a:xfrm>
            <a:custGeom>
              <a:avLst/>
              <a:gdLst>
                <a:gd name="T0" fmla="*/ 2147483646 w 2445"/>
                <a:gd name="T1" fmla="*/ 2147483646 h 1436"/>
                <a:gd name="T2" fmla="*/ 2147483646 w 2445"/>
                <a:gd name="T3" fmla="*/ 2147483646 h 1436"/>
                <a:gd name="T4" fmla="*/ 0 w 2445"/>
                <a:gd name="T5" fmla="*/ 2147483646 h 1436"/>
                <a:gd name="T6" fmla="*/ 0 w 2445"/>
                <a:gd name="T7" fmla="*/ 2147483646 h 1436"/>
                <a:gd name="T8" fmla="*/ 2147483646 w 2445"/>
                <a:gd name="T9" fmla="*/ 0 h 1436"/>
                <a:gd name="T10" fmla="*/ 2147483646 w 2445"/>
                <a:gd name="T11" fmla="*/ 0 h 1436"/>
                <a:gd name="T12" fmla="*/ 2147483646 w 2445"/>
                <a:gd name="T13" fmla="*/ 2147483646 h 1436"/>
                <a:gd name="T14" fmla="*/ 2147483646 w 2445"/>
                <a:gd name="T15" fmla="*/ 2147483646 h 1436"/>
                <a:gd name="T16" fmla="*/ 2147483646 w 2445"/>
                <a:gd name="T17" fmla="*/ 2147483646 h 1436"/>
                <a:gd name="T18" fmla="*/ 2147483646 w 2445"/>
                <a:gd name="T19" fmla="*/ 2147483646 h 1436"/>
                <a:gd name="T20" fmla="*/ 2147483646 w 2445"/>
                <a:gd name="T21" fmla="*/ 2147483646 h 1436"/>
                <a:gd name="T22" fmla="*/ 2147483646 w 2445"/>
                <a:gd name="T23" fmla="*/ 2147483646 h 1436"/>
                <a:gd name="T24" fmla="*/ 2147483646 w 2445"/>
                <a:gd name="T25" fmla="*/ 2147483646 h 1436"/>
                <a:gd name="T26" fmla="*/ 2147483646 w 2445"/>
                <a:gd name="T27" fmla="*/ 2147483646 h 1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45" h="1436">
                  <a:moveTo>
                    <a:pt x="2435" y="1436"/>
                  </a:moveTo>
                  <a:cubicBezTo>
                    <a:pt x="9" y="1436"/>
                    <a:pt x="9" y="1436"/>
                    <a:pt x="9" y="1436"/>
                  </a:cubicBezTo>
                  <a:cubicBezTo>
                    <a:pt x="4" y="1436"/>
                    <a:pt x="0" y="1432"/>
                    <a:pt x="0" y="1427"/>
                  </a:cubicBezTo>
                  <a:cubicBezTo>
                    <a:pt x="0" y="10"/>
                    <a:pt x="0" y="10"/>
                    <a:pt x="0" y="10"/>
                  </a:cubicBezTo>
                  <a:cubicBezTo>
                    <a:pt x="0" y="5"/>
                    <a:pt x="4" y="0"/>
                    <a:pt x="9" y="0"/>
                  </a:cubicBezTo>
                  <a:cubicBezTo>
                    <a:pt x="2435" y="0"/>
                    <a:pt x="2435" y="0"/>
                    <a:pt x="2435" y="0"/>
                  </a:cubicBezTo>
                  <a:cubicBezTo>
                    <a:pt x="2440" y="0"/>
                    <a:pt x="2445" y="5"/>
                    <a:pt x="2445" y="10"/>
                  </a:cubicBezTo>
                  <a:cubicBezTo>
                    <a:pt x="2445" y="1427"/>
                    <a:pt x="2445" y="1427"/>
                    <a:pt x="2445" y="1427"/>
                  </a:cubicBezTo>
                  <a:cubicBezTo>
                    <a:pt x="2445" y="1432"/>
                    <a:pt x="2440" y="1436"/>
                    <a:pt x="2435" y="1436"/>
                  </a:cubicBezTo>
                  <a:close/>
                  <a:moveTo>
                    <a:pt x="19" y="1417"/>
                  </a:moveTo>
                  <a:cubicBezTo>
                    <a:pt x="2426" y="1417"/>
                    <a:pt x="2426" y="1417"/>
                    <a:pt x="2426" y="1417"/>
                  </a:cubicBezTo>
                  <a:cubicBezTo>
                    <a:pt x="2426" y="19"/>
                    <a:pt x="2426" y="19"/>
                    <a:pt x="2426" y="19"/>
                  </a:cubicBezTo>
                  <a:cubicBezTo>
                    <a:pt x="19" y="19"/>
                    <a:pt x="19" y="19"/>
                    <a:pt x="19" y="19"/>
                  </a:cubicBezTo>
                  <a:lnTo>
                    <a:pt x="19" y="1417"/>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7" name="iśľîḍê">
              <a:extLst>
                <a:ext uri="{FF2B5EF4-FFF2-40B4-BE49-F238E27FC236}">
                  <a16:creationId xmlns:a16="http://schemas.microsoft.com/office/drawing/2014/main" id="{4EF14F82-FC42-45C2-B5CE-4BA61E2DF51F}"/>
                </a:ext>
              </a:extLst>
            </p:cNvPr>
            <p:cNvSpPr>
              <a:spLocks/>
            </p:cNvSpPr>
            <p:nvPr/>
          </p:nvSpPr>
          <p:spPr bwMode="auto">
            <a:xfrm>
              <a:off x="4913411" y="5435427"/>
              <a:ext cx="300937" cy="109303"/>
            </a:xfrm>
            <a:custGeom>
              <a:avLst/>
              <a:gdLst>
                <a:gd name="T0" fmla="*/ 2147483646 w 498"/>
                <a:gd name="T1" fmla="*/ 2147483646 h 181"/>
                <a:gd name="T2" fmla="*/ 2147483646 w 498"/>
                <a:gd name="T3" fmla="*/ 2147483646 h 181"/>
                <a:gd name="T4" fmla="*/ 0 w 498"/>
                <a:gd name="T5" fmla="*/ 2147483646 h 181"/>
                <a:gd name="T6" fmla="*/ 0 w 498"/>
                <a:gd name="T7" fmla="*/ 2147483646 h 181"/>
                <a:gd name="T8" fmla="*/ 2147483646 w 498"/>
                <a:gd name="T9" fmla="*/ 2147483646 h 181"/>
                <a:gd name="T10" fmla="*/ 2147483646 w 498"/>
                <a:gd name="T11" fmla="*/ 0 h 181"/>
                <a:gd name="T12" fmla="*/ 2147483646 w 498"/>
                <a:gd name="T13" fmla="*/ 0 h 181"/>
                <a:gd name="T14" fmla="*/ 2147483646 w 498"/>
                <a:gd name="T15" fmla="*/ 2147483646 h 181"/>
                <a:gd name="T16" fmla="*/ 2147483646 w 498"/>
                <a:gd name="T17" fmla="*/ 2147483646 h 181"/>
                <a:gd name="T18" fmla="*/ 2147483646 w 498"/>
                <a:gd name="T19" fmla="*/ 2147483646 h 181"/>
                <a:gd name="T20" fmla="*/ 2147483646 w 498"/>
                <a:gd name="T21" fmla="*/ 2147483646 h 181"/>
                <a:gd name="T22" fmla="*/ 2147483646 w 498"/>
                <a:gd name="T23" fmla="*/ 2147483646 h 181"/>
                <a:gd name="T24" fmla="*/ 2147483646 w 498"/>
                <a:gd name="T25" fmla="*/ 2147483646 h 181"/>
                <a:gd name="T26" fmla="*/ 2147483646 w 498"/>
                <a:gd name="T27" fmla="*/ 2147483646 h 181"/>
                <a:gd name="T28" fmla="*/ 2147483646 w 498"/>
                <a:gd name="T29" fmla="*/ 2147483646 h 181"/>
                <a:gd name="T30" fmla="*/ 2147483646 w 498"/>
                <a:gd name="T31" fmla="*/ 2147483646 h 181"/>
                <a:gd name="T32" fmla="*/ 2147483646 w 498"/>
                <a:gd name="T33" fmla="*/ 2147483646 h 181"/>
                <a:gd name="T34" fmla="*/ 2147483646 w 498"/>
                <a:gd name="T35" fmla="*/ 2147483646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8" h="181">
                  <a:moveTo>
                    <a:pt x="489" y="181"/>
                  </a:moveTo>
                  <a:cubicBezTo>
                    <a:pt x="10" y="181"/>
                    <a:pt x="10" y="181"/>
                    <a:pt x="10" y="181"/>
                  </a:cubicBezTo>
                  <a:cubicBezTo>
                    <a:pt x="5" y="181"/>
                    <a:pt x="0" y="177"/>
                    <a:pt x="0" y="172"/>
                  </a:cubicBezTo>
                  <a:cubicBezTo>
                    <a:pt x="0" y="88"/>
                    <a:pt x="0" y="88"/>
                    <a:pt x="0" y="88"/>
                  </a:cubicBezTo>
                  <a:cubicBezTo>
                    <a:pt x="0" y="65"/>
                    <a:pt x="13" y="43"/>
                    <a:pt x="36" y="25"/>
                  </a:cubicBezTo>
                  <a:cubicBezTo>
                    <a:pt x="56" y="9"/>
                    <a:pt x="82" y="0"/>
                    <a:pt x="105" y="0"/>
                  </a:cubicBezTo>
                  <a:cubicBezTo>
                    <a:pt x="393" y="0"/>
                    <a:pt x="393" y="0"/>
                    <a:pt x="393" y="0"/>
                  </a:cubicBezTo>
                  <a:cubicBezTo>
                    <a:pt x="417" y="0"/>
                    <a:pt x="443" y="9"/>
                    <a:pt x="463" y="25"/>
                  </a:cubicBezTo>
                  <a:cubicBezTo>
                    <a:pt x="486" y="43"/>
                    <a:pt x="498" y="65"/>
                    <a:pt x="498" y="88"/>
                  </a:cubicBezTo>
                  <a:cubicBezTo>
                    <a:pt x="498" y="172"/>
                    <a:pt x="498" y="172"/>
                    <a:pt x="498" y="172"/>
                  </a:cubicBezTo>
                  <a:cubicBezTo>
                    <a:pt x="498" y="177"/>
                    <a:pt x="494" y="181"/>
                    <a:pt x="489" y="181"/>
                  </a:cubicBezTo>
                  <a:close/>
                  <a:moveTo>
                    <a:pt x="19" y="162"/>
                  </a:moveTo>
                  <a:cubicBezTo>
                    <a:pt x="479" y="162"/>
                    <a:pt x="479" y="162"/>
                    <a:pt x="479" y="162"/>
                  </a:cubicBezTo>
                  <a:cubicBezTo>
                    <a:pt x="479" y="88"/>
                    <a:pt x="479" y="88"/>
                    <a:pt x="479" y="88"/>
                  </a:cubicBezTo>
                  <a:cubicBezTo>
                    <a:pt x="479" y="51"/>
                    <a:pt x="432" y="19"/>
                    <a:pt x="393" y="19"/>
                  </a:cubicBezTo>
                  <a:cubicBezTo>
                    <a:pt x="105" y="19"/>
                    <a:pt x="105" y="19"/>
                    <a:pt x="105" y="19"/>
                  </a:cubicBezTo>
                  <a:cubicBezTo>
                    <a:pt x="67" y="19"/>
                    <a:pt x="19" y="51"/>
                    <a:pt x="19" y="88"/>
                  </a:cubicBezTo>
                  <a:lnTo>
                    <a:pt x="19" y="162"/>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8" name="iṥḷiḓê">
              <a:extLst>
                <a:ext uri="{FF2B5EF4-FFF2-40B4-BE49-F238E27FC236}">
                  <a16:creationId xmlns:a16="http://schemas.microsoft.com/office/drawing/2014/main" id="{38EE60BB-5D84-4F1A-B056-70BF046C4853}"/>
                </a:ext>
              </a:extLst>
            </p:cNvPr>
            <p:cNvSpPr>
              <a:spLocks/>
            </p:cNvSpPr>
            <p:nvPr/>
          </p:nvSpPr>
          <p:spPr bwMode="auto">
            <a:xfrm>
              <a:off x="3578120" y="4235941"/>
              <a:ext cx="1629130" cy="1075989"/>
            </a:xfrm>
            <a:custGeom>
              <a:avLst/>
              <a:gdLst>
                <a:gd name="T0" fmla="*/ 2147483646 w 2694"/>
                <a:gd name="T1" fmla="*/ 2147483646 h 1782"/>
                <a:gd name="T2" fmla="*/ 2147483646 w 2694"/>
                <a:gd name="T3" fmla="*/ 2147483646 h 1782"/>
                <a:gd name="T4" fmla="*/ 0 w 2694"/>
                <a:gd name="T5" fmla="*/ 2147483646 h 1782"/>
                <a:gd name="T6" fmla="*/ 0 w 2694"/>
                <a:gd name="T7" fmla="*/ 2147483646 h 1782"/>
                <a:gd name="T8" fmla="*/ 2147483646 w 2694"/>
                <a:gd name="T9" fmla="*/ 0 h 1782"/>
                <a:gd name="T10" fmla="*/ 2147483646 w 2694"/>
                <a:gd name="T11" fmla="*/ 0 h 1782"/>
                <a:gd name="T12" fmla="*/ 2147483646 w 2694"/>
                <a:gd name="T13" fmla="*/ 2147483646 h 1782"/>
                <a:gd name="T14" fmla="*/ 2147483646 w 2694"/>
                <a:gd name="T15" fmla="*/ 2147483646 h 1782"/>
                <a:gd name="T16" fmla="*/ 2147483646 w 2694"/>
                <a:gd name="T17" fmla="*/ 2147483646 h 1782"/>
                <a:gd name="T18" fmla="*/ 2147483646 w 2694"/>
                <a:gd name="T19" fmla="*/ 2147483646 h 1782"/>
                <a:gd name="T20" fmla="*/ 2147483646 w 2694"/>
                <a:gd name="T21" fmla="*/ 2147483646 h 1782"/>
                <a:gd name="T22" fmla="*/ 2147483646 w 2694"/>
                <a:gd name="T23" fmla="*/ 2147483646 h 1782"/>
                <a:gd name="T24" fmla="*/ 2147483646 w 2694"/>
                <a:gd name="T25" fmla="*/ 2147483646 h 1782"/>
                <a:gd name="T26" fmla="*/ 2147483646 w 2694"/>
                <a:gd name="T27" fmla="*/ 2147483646 h 1782"/>
                <a:gd name="T28" fmla="*/ 2147483646 w 2694"/>
                <a:gd name="T29" fmla="*/ 2147483646 h 1782"/>
                <a:gd name="T30" fmla="*/ 2147483646 w 2694"/>
                <a:gd name="T31" fmla="*/ 2147483646 h 1782"/>
                <a:gd name="T32" fmla="*/ 2147483646 w 2694"/>
                <a:gd name="T33" fmla="*/ 2147483646 h 1782"/>
                <a:gd name="T34" fmla="*/ 2147483646 w 2694"/>
                <a:gd name="T35" fmla="*/ 2147483646 h 17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94" h="1782">
                  <a:moveTo>
                    <a:pt x="2655" y="1782"/>
                  </a:moveTo>
                  <a:cubicBezTo>
                    <a:pt x="39" y="1782"/>
                    <a:pt x="39" y="1782"/>
                    <a:pt x="39" y="1782"/>
                  </a:cubicBezTo>
                  <a:cubicBezTo>
                    <a:pt x="18" y="1782"/>
                    <a:pt x="0" y="1765"/>
                    <a:pt x="0" y="1744"/>
                  </a:cubicBezTo>
                  <a:cubicBezTo>
                    <a:pt x="0" y="39"/>
                    <a:pt x="0" y="39"/>
                    <a:pt x="0" y="39"/>
                  </a:cubicBezTo>
                  <a:cubicBezTo>
                    <a:pt x="0" y="18"/>
                    <a:pt x="18" y="0"/>
                    <a:pt x="39" y="0"/>
                  </a:cubicBezTo>
                  <a:cubicBezTo>
                    <a:pt x="2655" y="0"/>
                    <a:pt x="2655" y="0"/>
                    <a:pt x="2655" y="0"/>
                  </a:cubicBezTo>
                  <a:cubicBezTo>
                    <a:pt x="2677" y="0"/>
                    <a:pt x="2694" y="18"/>
                    <a:pt x="2694" y="39"/>
                  </a:cubicBezTo>
                  <a:cubicBezTo>
                    <a:pt x="2694" y="1744"/>
                    <a:pt x="2694" y="1744"/>
                    <a:pt x="2694" y="1744"/>
                  </a:cubicBezTo>
                  <a:cubicBezTo>
                    <a:pt x="2694" y="1765"/>
                    <a:pt x="2677" y="1782"/>
                    <a:pt x="2655" y="1782"/>
                  </a:cubicBezTo>
                  <a:close/>
                  <a:moveTo>
                    <a:pt x="39" y="19"/>
                  </a:moveTo>
                  <a:cubicBezTo>
                    <a:pt x="28" y="19"/>
                    <a:pt x="19" y="28"/>
                    <a:pt x="19" y="39"/>
                  </a:cubicBezTo>
                  <a:cubicBezTo>
                    <a:pt x="19" y="1744"/>
                    <a:pt x="19" y="1744"/>
                    <a:pt x="19" y="1744"/>
                  </a:cubicBezTo>
                  <a:cubicBezTo>
                    <a:pt x="19" y="1755"/>
                    <a:pt x="28" y="1764"/>
                    <a:pt x="39" y="1764"/>
                  </a:cubicBezTo>
                  <a:cubicBezTo>
                    <a:pt x="2655" y="1764"/>
                    <a:pt x="2655" y="1764"/>
                    <a:pt x="2655" y="1764"/>
                  </a:cubicBezTo>
                  <a:cubicBezTo>
                    <a:pt x="2666" y="1764"/>
                    <a:pt x="2675" y="1755"/>
                    <a:pt x="2675" y="1744"/>
                  </a:cubicBezTo>
                  <a:cubicBezTo>
                    <a:pt x="2675" y="39"/>
                    <a:pt x="2675" y="39"/>
                    <a:pt x="2675" y="39"/>
                  </a:cubicBezTo>
                  <a:cubicBezTo>
                    <a:pt x="2675" y="28"/>
                    <a:pt x="2666" y="19"/>
                    <a:pt x="2655" y="19"/>
                  </a:cubicBezTo>
                  <a:lnTo>
                    <a:pt x="39" y="19"/>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39" name="î$ļíḑè">
              <a:extLst>
                <a:ext uri="{FF2B5EF4-FFF2-40B4-BE49-F238E27FC236}">
                  <a16:creationId xmlns:a16="http://schemas.microsoft.com/office/drawing/2014/main" id="{3F9D677D-C979-49BC-8265-FB5D851014F7}"/>
                </a:ext>
              </a:extLst>
            </p:cNvPr>
            <p:cNvSpPr>
              <a:spLocks/>
            </p:cNvSpPr>
            <p:nvPr/>
          </p:nvSpPr>
          <p:spPr bwMode="auto">
            <a:xfrm>
              <a:off x="4196082" y="5301047"/>
              <a:ext cx="393679" cy="123971"/>
            </a:xfrm>
            <a:custGeom>
              <a:avLst/>
              <a:gdLst>
                <a:gd name="T0" fmla="*/ 2147483646 w 651"/>
                <a:gd name="T1" fmla="*/ 2147483646 h 206"/>
                <a:gd name="T2" fmla="*/ 2147483646 w 651"/>
                <a:gd name="T3" fmla="*/ 2147483646 h 206"/>
                <a:gd name="T4" fmla="*/ 0 w 651"/>
                <a:gd name="T5" fmla="*/ 2147483646 h 206"/>
                <a:gd name="T6" fmla="*/ 0 w 651"/>
                <a:gd name="T7" fmla="*/ 2147483646 h 206"/>
                <a:gd name="T8" fmla="*/ 2147483646 w 651"/>
                <a:gd name="T9" fmla="*/ 0 h 206"/>
                <a:gd name="T10" fmla="*/ 2147483646 w 651"/>
                <a:gd name="T11" fmla="*/ 0 h 206"/>
                <a:gd name="T12" fmla="*/ 2147483646 w 651"/>
                <a:gd name="T13" fmla="*/ 2147483646 h 206"/>
                <a:gd name="T14" fmla="*/ 2147483646 w 651"/>
                <a:gd name="T15" fmla="*/ 2147483646 h 206"/>
                <a:gd name="T16" fmla="*/ 2147483646 w 651"/>
                <a:gd name="T17" fmla="*/ 2147483646 h 206"/>
                <a:gd name="T18" fmla="*/ 2147483646 w 651"/>
                <a:gd name="T19" fmla="*/ 2147483646 h 206"/>
                <a:gd name="T20" fmla="*/ 2147483646 w 651"/>
                <a:gd name="T21" fmla="*/ 2147483646 h 206"/>
                <a:gd name="T22" fmla="*/ 2147483646 w 651"/>
                <a:gd name="T23" fmla="*/ 2147483646 h 206"/>
                <a:gd name="T24" fmla="*/ 2147483646 w 651"/>
                <a:gd name="T25" fmla="*/ 2147483646 h 206"/>
                <a:gd name="T26" fmla="*/ 2147483646 w 651"/>
                <a:gd name="T27" fmla="*/ 2147483646 h 2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1" h="206">
                  <a:moveTo>
                    <a:pt x="641" y="206"/>
                  </a:moveTo>
                  <a:cubicBezTo>
                    <a:pt x="9" y="206"/>
                    <a:pt x="9" y="206"/>
                    <a:pt x="9" y="206"/>
                  </a:cubicBezTo>
                  <a:cubicBezTo>
                    <a:pt x="4" y="206"/>
                    <a:pt x="0" y="202"/>
                    <a:pt x="0" y="197"/>
                  </a:cubicBezTo>
                  <a:cubicBezTo>
                    <a:pt x="0" y="9"/>
                    <a:pt x="0" y="9"/>
                    <a:pt x="0" y="9"/>
                  </a:cubicBezTo>
                  <a:cubicBezTo>
                    <a:pt x="0" y="4"/>
                    <a:pt x="4" y="0"/>
                    <a:pt x="9" y="0"/>
                  </a:cubicBezTo>
                  <a:cubicBezTo>
                    <a:pt x="641" y="0"/>
                    <a:pt x="641" y="0"/>
                    <a:pt x="641" y="0"/>
                  </a:cubicBezTo>
                  <a:cubicBezTo>
                    <a:pt x="646" y="0"/>
                    <a:pt x="651" y="4"/>
                    <a:pt x="651" y="9"/>
                  </a:cubicBezTo>
                  <a:cubicBezTo>
                    <a:pt x="651" y="197"/>
                    <a:pt x="651" y="197"/>
                    <a:pt x="651" y="197"/>
                  </a:cubicBezTo>
                  <a:cubicBezTo>
                    <a:pt x="651" y="202"/>
                    <a:pt x="646" y="206"/>
                    <a:pt x="641" y="206"/>
                  </a:cubicBezTo>
                  <a:close/>
                  <a:moveTo>
                    <a:pt x="19" y="187"/>
                  </a:moveTo>
                  <a:cubicBezTo>
                    <a:pt x="632" y="187"/>
                    <a:pt x="632" y="187"/>
                    <a:pt x="632" y="187"/>
                  </a:cubicBezTo>
                  <a:cubicBezTo>
                    <a:pt x="632" y="18"/>
                    <a:pt x="632" y="18"/>
                    <a:pt x="632" y="18"/>
                  </a:cubicBezTo>
                  <a:cubicBezTo>
                    <a:pt x="19" y="18"/>
                    <a:pt x="19" y="18"/>
                    <a:pt x="19" y="18"/>
                  </a:cubicBezTo>
                  <a:lnTo>
                    <a:pt x="19" y="187"/>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0" name="íṥḷîďé">
              <a:extLst>
                <a:ext uri="{FF2B5EF4-FFF2-40B4-BE49-F238E27FC236}">
                  <a16:creationId xmlns:a16="http://schemas.microsoft.com/office/drawing/2014/main" id="{92268509-0522-419F-9818-8E604FE3904D}"/>
                </a:ext>
              </a:extLst>
            </p:cNvPr>
            <p:cNvSpPr>
              <a:spLocks/>
            </p:cNvSpPr>
            <p:nvPr/>
          </p:nvSpPr>
          <p:spPr bwMode="auto">
            <a:xfrm>
              <a:off x="4095770" y="5487476"/>
              <a:ext cx="594304" cy="57254"/>
            </a:xfrm>
            <a:custGeom>
              <a:avLst/>
              <a:gdLst>
                <a:gd name="T0" fmla="*/ 2147483646 w 983"/>
                <a:gd name="T1" fmla="*/ 2147483646 h 95"/>
                <a:gd name="T2" fmla="*/ 2147483646 w 983"/>
                <a:gd name="T3" fmla="*/ 2147483646 h 95"/>
                <a:gd name="T4" fmla="*/ 0 w 983"/>
                <a:gd name="T5" fmla="*/ 2147483646 h 95"/>
                <a:gd name="T6" fmla="*/ 0 w 983"/>
                <a:gd name="T7" fmla="*/ 2147483646 h 95"/>
                <a:gd name="T8" fmla="*/ 2147483646 w 983"/>
                <a:gd name="T9" fmla="*/ 0 h 95"/>
                <a:gd name="T10" fmla="*/ 2147483646 w 983"/>
                <a:gd name="T11" fmla="*/ 0 h 95"/>
                <a:gd name="T12" fmla="*/ 2147483646 w 983"/>
                <a:gd name="T13" fmla="*/ 2147483646 h 95"/>
                <a:gd name="T14" fmla="*/ 2147483646 w 983"/>
                <a:gd name="T15" fmla="*/ 2147483646 h 95"/>
                <a:gd name="T16" fmla="*/ 2147483646 w 983"/>
                <a:gd name="T17" fmla="*/ 2147483646 h 95"/>
                <a:gd name="T18" fmla="*/ 2147483646 w 983"/>
                <a:gd name="T19" fmla="*/ 2147483646 h 95"/>
                <a:gd name="T20" fmla="*/ 2147483646 w 983"/>
                <a:gd name="T21" fmla="*/ 2147483646 h 95"/>
                <a:gd name="T22" fmla="*/ 2147483646 w 983"/>
                <a:gd name="T23" fmla="*/ 2147483646 h 95"/>
                <a:gd name="T24" fmla="*/ 2147483646 w 983"/>
                <a:gd name="T25" fmla="*/ 2147483646 h 95"/>
                <a:gd name="T26" fmla="*/ 2147483646 w 983"/>
                <a:gd name="T27" fmla="*/ 2147483646 h 95"/>
                <a:gd name="T28" fmla="*/ 2147483646 w 983"/>
                <a:gd name="T29" fmla="*/ 2147483646 h 95"/>
                <a:gd name="T30" fmla="*/ 2147483646 w 983"/>
                <a:gd name="T31" fmla="*/ 2147483646 h 95"/>
                <a:gd name="T32" fmla="*/ 2147483646 w 983"/>
                <a:gd name="T33" fmla="*/ 2147483646 h 95"/>
                <a:gd name="T34" fmla="*/ 2147483646 w 983"/>
                <a:gd name="T35" fmla="*/ 2147483646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3" h="95">
                  <a:moveTo>
                    <a:pt x="939" y="95"/>
                  </a:moveTo>
                  <a:cubicBezTo>
                    <a:pt x="43" y="95"/>
                    <a:pt x="43" y="95"/>
                    <a:pt x="43" y="95"/>
                  </a:cubicBezTo>
                  <a:cubicBezTo>
                    <a:pt x="19" y="95"/>
                    <a:pt x="0" y="76"/>
                    <a:pt x="0" y="52"/>
                  </a:cubicBezTo>
                  <a:cubicBezTo>
                    <a:pt x="0" y="43"/>
                    <a:pt x="0" y="43"/>
                    <a:pt x="0" y="43"/>
                  </a:cubicBezTo>
                  <a:cubicBezTo>
                    <a:pt x="0" y="19"/>
                    <a:pt x="19" y="0"/>
                    <a:pt x="43" y="0"/>
                  </a:cubicBezTo>
                  <a:cubicBezTo>
                    <a:pt x="939" y="0"/>
                    <a:pt x="939" y="0"/>
                    <a:pt x="939" y="0"/>
                  </a:cubicBezTo>
                  <a:cubicBezTo>
                    <a:pt x="963" y="0"/>
                    <a:pt x="983" y="19"/>
                    <a:pt x="983" y="43"/>
                  </a:cubicBezTo>
                  <a:cubicBezTo>
                    <a:pt x="983" y="52"/>
                    <a:pt x="983" y="52"/>
                    <a:pt x="983" y="52"/>
                  </a:cubicBezTo>
                  <a:cubicBezTo>
                    <a:pt x="983" y="76"/>
                    <a:pt x="963" y="95"/>
                    <a:pt x="939" y="95"/>
                  </a:cubicBezTo>
                  <a:close/>
                  <a:moveTo>
                    <a:pt x="43" y="18"/>
                  </a:moveTo>
                  <a:cubicBezTo>
                    <a:pt x="30" y="18"/>
                    <a:pt x="19" y="30"/>
                    <a:pt x="19" y="43"/>
                  </a:cubicBezTo>
                  <a:cubicBezTo>
                    <a:pt x="19" y="52"/>
                    <a:pt x="19" y="52"/>
                    <a:pt x="19" y="52"/>
                  </a:cubicBezTo>
                  <a:cubicBezTo>
                    <a:pt x="19" y="65"/>
                    <a:pt x="30" y="76"/>
                    <a:pt x="43" y="76"/>
                  </a:cubicBezTo>
                  <a:cubicBezTo>
                    <a:pt x="939" y="76"/>
                    <a:pt x="939" y="76"/>
                    <a:pt x="939" y="76"/>
                  </a:cubicBezTo>
                  <a:cubicBezTo>
                    <a:pt x="953" y="76"/>
                    <a:pt x="964" y="65"/>
                    <a:pt x="964" y="52"/>
                  </a:cubicBezTo>
                  <a:cubicBezTo>
                    <a:pt x="964" y="43"/>
                    <a:pt x="964" y="43"/>
                    <a:pt x="964" y="43"/>
                  </a:cubicBezTo>
                  <a:cubicBezTo>
                    <a:pt x="964" y="30"/>
                    <a:pt x="953" y="18"/>
                    <a:pt x="939" y="18"/>
                  </a:cubicBezTo>
                  <a:lnTo>
                    <a:pt x="43" y="18"/>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1" name="is1íḍè">
              <a:extLst>
                <a:ext uri="{FF2B5EF4-FFF2-40B4-BE49-F238E27FC236}">
                  <a16:creationId xmlns:a16="http://schemas.microsoft.com/office/drawing/2014/main" id="{B8E02296-E6C6-4661-A68C-E003AF1B3A10}"/>
                </a:ext>
              </a:extLst>
            </p:cNvPr>
            <p:cNvSpPr>
              <a:spLocks/>
            </p:cNvSpPr>
            <p:nvPr/>
          </p:nvSpPr>
          <p:spPr bwMode="auto">
            <a:xfrm>
              <a:off x="4765307" y="5301047"/>
              <a:ext cx="304723" cy="142425"/>
            </a:xfrm>
            <a:custGeom>
              <a:avLst/>
              <a:gdLst>
                <a:gd name="T0" fmla="*/ 2147483646 w 504"/>
                <a:gd name="T1" fmla="*/ 2147483646 h 236"/>
                <a:gd name="T2" fmla="*/ 2147483646 w 504"/>
                <a:gd name="T3" fmla="*/ 2147483646 h 236"/>
                <a:gd name="T4" fmla="*/ 2147483646 w 504"/>
                <a:gd name="T5" fmla="*/ 2147483646 h 236"/>
                <a:gd name="T6" fmla="*/ 2147483646 w 504"/>
                <a:gd name="T7" fmla="*/ 2147483646 h 236"/>
                <a:gd name="T8" fmla="*/ 0 w 504"/>
                <a:gd name="T9" fmla="*/ 2147483646 h 236"/>
                <a:gd name="T10" fmla="*/ 2147483646 w 504"/>
                <a:gd name="T11" fmla="*/ 0 h 236"/>
                <a:gd name="T12" fmla="*/ 2147483646 w 504"/>
                <a:gd name="T13" fmla="*/ 2147483646 h 236"/>
                <a:gd name="T14" fmla="*/ 2147483646 w 504"/>
                <a:gd name="T15" fmla="*/ 2147483646 h 236"/>
                <a:gd name="T16" fmla="*/ 2147483646 w 504"/>
                <a:gd name="T17" fmla="*/ 2147483646 h 236"/>
                <a:gd name="T18" fmla="*/ 2147483646 w 504"/>
                <a:gd name="T19" fmla="*/ 2147483646 h 236"/>
                <a:gd name="T20" fmla="*/ 2147483646 w 504"/>
                <a:gd name="T21" fmla="*/ 2147483646 h 2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4" h="236">
                  <a:moveTo>
                    <a:pt x="494" y="236"/>
                  </a:moveTo>
                  <a:cubicBezTo>
                    <a:pt x="489" y="236"/>
                    <a:pt x="485" y="232"/>
                    <a:pt x="485" y="227"/>
                  </a:cubicBezTo>
                  <a:cubicBezTo>
                    <a:pt x="485" y="172"/>
                    <a:pt x="440" y="127"/>
                    <a:pt x="386" y="127"/>
                  </a:cubicBezTo>
                  <a:cubicBezTo>
                    <a:pt x="118" y="127"/>
                    <a:pt x="118" y="127"/>
                    <a:pt x="118" y="127"/>
                  </a:cubicBezTo>
                  <a:cubicBezTo>
                    <a:pt x="53" y="127"/>
                    <a:pt x="0" y="74"/>
                    <a:pt x="0" y="9"/>
                  </a:cubicBezTo>
                  <a:cubicBezTo>
                    <a:pt x="0" y="4"/>
                    <a:pt x="4" y="0"/>
                    <a:pt x="9" y="0"/>
                  </a:cubicBezTo>
                  <a:cubicBezTo>
                    <a:pt x="15" y="0"/>
                    <a:pt x="19" y="4"/>
                    <a:pt x="19" y="9"/>
                  </a:cubicBezTo>
                  <a:cubicBezTo>
                    <a:pt x="19" y="64"/>
                    <a:pt x="63" y="108"/>
                    <a:pt x="118" y="108"/>
                  </a:cubicBezTo>
                  <a:cubicBezTo>
                    <a:pt x="386" y="108"/>
                    <a:pt x="386" y="108"/>
                    <a:pt x="386" y="108"/>
                  </a:cubicBezTo>
                  <a:cubicBezTo>
                    <a:pt x="451" y="108"/>
                    <a:pt x="504" y="162"/>
                    <a:pt x="504" y="227"/>
                  </a:cubicBezTo>
                  <a:cubicBezTo>
                    <a:pt x="504" y="232"/>
                    <a:pt x="500" y="236"/>
                    <a:pt x="494" y="236"/>
                  </a:cubicBez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2" name="îṧliďe">
              <a:extLst>
                <a:ext uri="{FF2B5EF4-FFF2-40B4-BE49-F238E27FC236}">
                  <a16:creationId xmlns:a16="http://schemas.microsoft.com/office/drawing/2014/main" id="{999C5984-4B53-4802-A32C-CCC1893F9965}"/>
                </a:ext>
              </a:extLst>
            </p:cNvPr>
            <p:cNvSpPr>
              <a:spLocks/>
            </p:cNvSpPr>
            <p:nvPr/>
          </p:nvSpPr>
          <p:spPr bwMode="auto">
            <a:xfrm>
              <a:off x="4115643" y="5413662"/>
              <a:ext cx="554084" cy="84698"/>
            </a:xfrm>
            <a:custGeom>
              <a:avLst/>
              <a:gdLst>
                <a:gd name="T0" fmla="*/ 2147483646 w 916"/>
                <a:gd name="T1" fmla="*/ 2147483646 h 140"/>
                <a:gd name="T2" fmla="*/ 2147483646 w 916"/>
                <a:gd name="T3" fmla="*/ 2147483646 h 140"/>
                <a:gd name="T4" fmla="*/ 2147483646 w 916"/>
                <a:gd name="T5" fmla="*/ 2147483646 h 140"/>
                <a:gd name="T6" fmla="*/ 2147483646 w 916"/>
                <a:gd name="T7" fmla="*/ 2147483646 h 140"/>
                <a:gd name="T8" fmla="*/ 2147483646 w 916"/>
                <a:gd name="T9" fmla="*/ 2147483646 h 140"/>
                <a:gd name="T10" fmla="*/ 2147483646 w 916"/>
                <a:gd name="T11" fmla="*/ 2147483646 h 140"/>
                <a:gd name="T12" fmla="*/ 2147483646 w 916"/>
                <a:gd name="T13" fmla="*/ 0 h 140"/>
                <a:gd name="T14" fmla="*/ 2147483646 w 916"/>
                <a:gd name="T15" fmla="*/ 0 h 140"/>
                <a:gd name="T16" fmla="*/ 2147483646 w 916"/>
                <a:gd name="T17" fmla="*/ 2147483646 h 140"/>
                <a:gd name="T18" fmla="*/ 2147483646 w 916"/>
                <a:gd name="T19" fmla="*/ 2147483646 h 140"/>
                <a:gd name="T20" fmla="*/ 2147483646 w 916"/>
                <a:gd name="T21" fmla="*/ 2147483646 h 140"/>
                <a:gd name="T22" fmla="*/ 2147483646 w 916"/>
                <a:gd name="T23" fmla="*/ 2147483646 h 140"/>
                <a:gd name="T24" fmla="*/ 2147483646 w 916"/>
                <a:gd name="T25" fmla="*/ 2147483646 h 140"/>
                <a:gd name="T26" fmla="*/ 2147483646 w 916"/>
                <a:gd name="T27" fmla="*/ 2147483646 h 140"/>
                <a:gd name="T28" fmla="*/ 2147483646 w 916"/>
                <a:gd name="T29" fmla="*/ 2147483646 h 140"/>
                <a:gd name="T30" fmla="*/ 2147483646 w 916"/>
                <a:gd name="T31" fmla="*/ 2147483646 h 140"/>
                <a:gd name="T32" fmla="*/ 2147483646 w 916"/>
                <a:gd name="T33" fmla="*/ 2147483646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6" h="140">
                  <a:moveTo>
                    <a:pt x="906" y="140"/>
                  </a:moveTo>
                  <a:cubicBezTo>
                    <a:pt x="906" y="140"/>
                    <a:pt x="906" y="140"/>
                    <a:pt x="906" y="140"/>
                  </a:cubicBezTo>
                  <a:cubicBezTo>
                    <a:pt x="10" y="140"/>
                    <a:pt x="10" y="140"/>
                    <a:pt x="10" y="140"/>
                  </a:cubicBezTo>
                  <a:cubicBezTo>
                    <a:pt x="6" y="140"/>
                    <a:pt x="3" y="138"/>
                    <a:pt x="1" y="134"/>
                  </a:cubicBezTo>
                  <a:cubicBezTo>
                    <a:pt x="0" y="131"/>
                    <a:pt x="1" y="127"/>
                    <a:pt x="4" y="124"/>
                  </a:cubicBezTo>
                  <a:cubicBezTo>
                    <a:pt x="136" y="3"/>
                    <a:pt x="136" y="3"/>
                    <a:pt x="136" y="3"/>
                  </a:cubicBezTo>
                  <a:cubicBezTo>
                    <a:pt x="138" y="1"/>
                    <a:pt x="140" y="0"/>
                    <a:pt x="142" y="0"/>
                  </a:cubicBezTo>
                  <a:cubicBezTo>
                    <a:pt x="774" y="0"/>
                    <a:pt x="774" y="0"/>
                    <a:pt x="774" y="0"/>
                  </a:cubicBezTo>
                  <a:cubicBezTo>
                    <a:pt x="776" y="0"/>
                    <a:pt x="779" y="1"/>
                    <a:pt x="780" y="3"/>
                  </a:cubicBezTo>
                  <a:cubicBezTo>
                    <a:pt x="912" y="123"/>
                    <a:pt x="912" y="123"/>
                    <a:pt x="912" y="123"/>
                  </a:cubicBezTo>
                  <a:cubicBezTo>
                    <a:pt x="914" y="125"/>
                    <a:pt x="916" y="128"/>
                    <a:pt x="916" y="131"/>
                  </a:cubicBezTo>
                  <a:cubicBezTo>
                    <a:pt x="916" y="136"/>
                    <a:pt x="912" y="140"/>
                    <a:pt x="906" y="140"/>
                  </a:cubicBezTo>
                  <a:close/>
                  <a:moveTo>
                    <a:pt x="35" y="122"/>
                  </a:moveTo>
                  <a:cubicBezTo>
                    <a:pt x="882" y="122"/>
                    <a:pt x="882" y="122"/>
                    <a:pt x="882" y="122"/>
                  </a:cubicBezTo>
                  <a:cubicBezTo>
                    <a:pt x="770" y="19"/>
                    <a:pt x="770" y="19"/>
                    <a:pt x="770" y="19"/>
                  </a:cubicBezTo>
                  <a:cubicBezTo>
                    <a:pt x="146" y="19"/>
                    <a:pt x="146" y="19"/>
                    <a:pt x="146" y="19"/>
                  </a:cubicBezTo>
                  <a:lnTo>
                    <a:pt x="35" y="122"/>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3" name="iṧľîďé">
              <a:extLst>
                <a:ext uri="{FF2B5EF4-FFF2-40B4-BE49-F238E27FC236}">
                  <a16:creationId xmlns:a16="http://schemas.microsoft.com/office/drawing/2014/main" id="{85B3FE8F-CCEF-43FD-BD98-98C1A26D8EA3}"/>
                </a:ext>
              </a:extLst>
            </p:cNvPr>
            <p:cNvSpPr>
              <a:spLocks/>
            </p:cNvSpPr>
            <p:nvPr/>
          </p:nvSpPr>
          <p:spPr bwMode="auto">
            <a:xfrm>
              <a:off x="4321946" y="5216350"/>
              <a:ext cx="141952" cy="43059"/>
            </a:xfrm>
            <a:custGeom>
              <a:avLst/>
              <a:gdLst>
                <a:gd name="T0" fmla="*/ 2147483646 w 235"/>
                <a:gd name="T1" fmla="*/ 2147483646 h 71"/>
                <a:gd name="T2" fmla="*/ 2147483646 w 235"/>
                <a:gd name="T3" fmla="*/ 2147483646 h 71"/>
                <a:gd name="T4" fmla="*/ 0 w 235"/>
                <a:gd name="T5" fmla="*/ 2147483646 h 71"/>
                <a:gd name="T6" fmla="*/ 2147483646 w 235"/>
                <a:gd name="T7" fmla="*/ 0 h 71"/>
                <a:gd name="T8" fmla="*/ 2147483646 w 235"/>
                <a:gd name="T9" fmla="*/ 0 h 71"/>
                <a:gd name="T10" fmla="*/ 2147483646 w 235"/>
                <a:gd name="T11" fmla="*/ 2147483646 h 71"/>
                <a:gd name="T12" fmla="*/ 2147483646 w 235"/>
                <a:gd name="T13" fmla="*/ 2147483646 h 71"/>
                <a:gd name="T14" fmla="*/ 2147483646 w 235"/>
                <a:gd name="T15" fmla="*/ 2147483646 h 71"/>
                <a:gd name="T16" fmla="*/ 2147483646 w 235"/>
                <a:gd name="T17" fmla="*/ 2147483646 h 71"/>
                <a:gd name="T18" fmla="*/ 2147483646 w 235"/>
                <a:gd name="T19" fmla="*/ 2147483646 h 71"/>
                <a:gd name="T20" fmla="*/ 2147483646 w 235"/>
                <a:gd name="T21" fmla="*/ 2147483646 h 71"/>
                <a:gd name="T22" fmla="*/ 2147483646 w 235"/>
                <a:gd name="T23" fmla="*/ 2147483646 h 71"/>
                <a:gd name="T24" fmla="*/ 2147483646 w 235"/>
                <a:gd name="T25" fmla="*/ 2147483646 h 71"/>
                <a:gd name="T26" fmla="*/ 2147483646 w 235"/>
                <a:gd name="T27" fmla="*/ 2147483646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 h="71">
                  <a:moveTo>
                    <a:pt x="199" y="71"/>
                  </a:moveTo>
                  <a:cubicBezTo>
                    <a:pt x="35" y="71"/>
                    <a:pt x="35" y="71"/>
                    <a:pt x="35" y="71"/>
                  </a:cubicBezTo>
                  <a:cubicBezTo>
                    <a:pt x="16" y="71"/>
                    <a:pt x="0" y="55"/>
                    <a:pt x="0" y="35"/>
                  </a:cubicBezTo>
                  <a:cubicBezTo>
                    <a:pt x="0" y="16"/>
                    <a:pt x="16" y="0"/>
                    <a:pt x="35" y="0"/>
                  </a:cubicBezTo>
                  <a:cubicBezTo>
                    <a:pt x="199" y="0"/>
                    <a:pt x="199" y="0"/>
                    <a:pt x="199" y="0"/>
                  </a:cubicBezTo>
                  <a:cubicBezTo>
                    <a:pt x="219" y="0"/>
                    <a:pt x="235" y="16"/>
                    <a:pt x="235" y="35"/>
                  </a:cubicBezTo>
                  <a:cubicBezTo>
                    <a:pt x="235" y="55"/>
                    <a:pt x="219" y="71"/>
                    <a:pt x="199" y="71"/>
                  </a:cubicBezTo>
                  <a:close/>
                  <a:moveTo>
                    <a:pt x="35" y="19"/>
                  </a:moveTo>
                  <a:cubicBezTo>
                    <a:pt x="26" y="19"/>
                    <a:pt x="19" y="26"/>
                    <a:pt x="19" y="35"/>
                  </a:cubicBezTo>
                  <a:cubicBezTo>
                    <a:pt x="19" y="44"/>
                    <a:pt x="26" y="52"/>
                    <a:pt x="35" y="52"/>
                  </a:cubicBezTo>
                  <a:cubicBezTo>
                    <a:pt x="199" y="52"/>
                    <a:pt x="199" y="52"/>
                    <a:pt x="199" y="52"/>
                  </a:cubicBezTo>
                  <a:cubicBezTo>
                    <a:pt x="208" y="52"/>
                    <a:pt x="216" y="44"/>
                    <a:pt x="216" y="35"/>
                  </a:cubicBezTo>
                  <a:cubicBezTo>
                    <a:pt x="216" y="26"/>
                    <a:pt x="208" y="19"/>
                    <a:pt x="199" y="19"/>
                  </a:cubicBezTo>
                  <a:lnTo>
                    <a:pt x="35" y="19"/>
                  </a:lnTo>
                  <a:close/>
                </a:path>
              </a:pathLst>
            </a:custGeom>
            <a:solidFill>
              <a:srgbClr val="373B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4" name="iṡlíḓè">
              <a:extLst>
                <a:ext uri="{FF2B5EF4-FFF2-40B4-BE49-F238E27FC236}">
                  <a16:creationId xmlns:a16="http://schemas.microsoft.com/office/drawing/2014/main" id="{BC9BA48F-25BE-4946-9A95-4FFF9DB540EA}"/>
                </a:ext>
              </a:extLst>
            </p:cNvPr>
            <p:cNvSpPr>
              <a:spLocks/>
            </p:cNvSpPr>
            <p:nvPr/>
          </p:nvSpPr>
          <p:spPr bwMode="auto">
            <a:xfrm>
              <a:off x="3552565" y="6067143"/>
              <a:ext cx="2038338" cy="37564"/>
            </a:xfrm>
            <a:custGeom>
              <a:avLst/>
              <a:gdLst>
                <a:gd name="T0" fmla="*/ 2147483646 w 2449"/>
                <a:gd name="T1" fmla="*/ 2147483646 h 49"/>
                <a:gd name="T2" fmla="*/ 2147483646 w 2449"/>
                <a:gd name="T3" fmla="*/ 2147483646 h 49"/>
                <a:gd name="T4" fmla="*/ 0 w 2449"/>
                <a:gd name="T5" fmla="*/ 2147483646 h 49"/>
                <a:gd name="T6" fmla="*/ 2147483646 w 2449"/>
                <a:gd name="T7" fmla="*/ 0 h 49"/>
                <a:gd name="T8" fmla="*/ 2147483646 w 2449"/>
                <a:gd name="T9" fmla="*/ 0 h 49"/>
                <a:gd name="T10" fmla="*/ 2147483646 w 2449"/>
                <a:gd name="T11" fmla="*/ 2147483646 h 49"/>
                <a:gd name="T12" fmla="*/ 2147483646 w 2449"/>
                <a:gd name="T13" fmla="*/ 2147483646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9" h="49">
                  <a:moveTo>
                    <a:pt x="2425" y="49"/>
                  </a:moveTo>
                  <a:cubicBezTo>
                    <a:pt x="25" y="49"/>
                    <a:pt x="25" y="49"/>
                    <a:pt x="25" y="49"/>
                  </a:cubicBezTo>
                  <a:cubicBezTo>
                    <a:pt x="11" y="49"/>
                    <a:pt x="0" y="38"/>
                    <a:pt x="0" y="24"/>
                  </a:cubicBezTo>
                  <a:cubicBezTo>
                    <a:pt x="0" y="11"/>
                    <a:pt x="11" y="0"/>
                    <a:pt x="25" y="0"/>
                  </a:cubicBezTo>
                  <a:cubicBezTo>
                    <a:pt x="2425" y="0"/>
                    <a:pt x="2425" y="0"/>
                    <a:pt x="2425" y="0"/>
                  </a:cubicBezTo>
                  <a:cubicBezTo>
                    <a:pt x="2438" y="0"/>
                    <a:pt x="2449" y="11"/>
                    <a:pt x="2449" y="24"/>
                  </a:cubicBezTo>
                  <a:cubicBezTo>
                    <a:pt x="2449" y="38"/>
                    <a:pt x="2438" y="49"/>
                    <a:pt x="2425" y="49"/>
                  </a:cubicBez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45" name="íṧḻïḋè">
              <a:extLst>
                <a:ext uri="{FF2B5EF4-FFF2-40B4-BE49-F238E27FC236}">
                  <a16:creationId xmlns:a16="http://schemas.microsoft.com/office/drawing/2014/main" id="{3C7FAB3B-204F-4F73-9E4B-8434061F75AE}"/>
                </a:ext>
              </a:extLst>
            </p:cNvPr>
            <p:cNvSpPr>
              <a:spLocks/>
            </p:cNvSpPr>
            <p:nvPr/>
          </p:nvSpPr>
          <p:spPr bwMode="auto">
            <a:xfrm>
              <a:off x="4658131" y="4839720"/>
              <a:ext cx="12605" cy="11220"/>
            </a:xfrm>
            <a:custGeom>
              <a:avLst/>
              <a:gdLst>
                <a:gd name="T0" fmla="*/ 2147483646 w 15"/>
                <a:gd name="T1" fmla="*/ 2147483646 h 15"/>
                <a:gd name="T2" fmla="*/ 2147483646 w 15"/>
                <a:gd name="T3" fmla="*/ 2147483646 h 15"/>
                <a:gd name="T4" fmla="*/ 0 w 15"/>
                <a:gd name="T5" fmla="*/ 2147483646 h 15"/>
                <a:gd name="T6" fmla="*/ 2147483646 w 15"/>
                <a:gd name="T7" fmla="*/ 0 h 15"/>
                <a:gd name="T8" fmla="*/ 2147483646 w 15"/>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7"/>
                  </a:moveTo>
                  <a:cubicBezTo>
                    <a:pt x="15" y="11"/>
                    <a:pt x="12" y="14"/>
                    <a:pt x="8" y="15"/>
                  </a:cubicBezTo>
                  <a:cubicBezTo>
                    <a:pt x="4" y="15"/>
                    <a:pt x="0" y="11"/>
                    <a:pt x="0" y="7"/>
                  </a:cubicBezTo>
                  <a:cubicBezTo>
                    <a:pt x="0" y="3"/>
                    <a:pt x="4" y="0"/>
                    <a:pt x="8" y="0"/>
                  </a:cubicBezTo>
                  <a:cubicBezTo>
                    <a:pt x="12" y="0"/>
                    <a:pt x="15" y="3"/>
                    <a:pt x="15"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32" name="iS1îḓê">
              <a:extLst>
                <a:ext uri="{FF2B5EF4-FFF2-40B4-BE49-F238E27FC236}">
                  <a16:creationId xmlns:a16="http://schemas.microsoft.com/office/drawing/2014/main" id="{A77C00FF-3297-4814-8A14-7A510E8ACDB8}"/>
                </a:ext>
              </a:extLst>
            </p:cNvPr>
            <p:cNvSpPr>
              <a:spLocks noChangeArrowheads="1"/>
            </p:cNvSpPr>
            <p:nvPr/>
          </p:nvSpPr>
          <p:spPr bwMode="auto">
            <a:xfrm>
              <a:off x="5184724" y="5030262"/>
              <a:ext cx="11512" cy="10744"/>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3" name="iŝḻïḋe">
              <a:extLst>
                <a:ext uri="{FF2B5EF4-FFF2-40B4-BE49-F238E27FC236}">
                  <a16:creationId xmlns:a16="http://schemas.microsoft.com/office/drawing/2014/main" id="{363ECE98-FEE0-4024-AED9-C7ED2487A471}"/>
                </a:ext>
              </a:extLst>
            </p:cNvPr>
            <p:cNvSpPr>
              <a:spLocks noChangeArrowheads="1"/>
            </p:cNvSpPr>
            <p:nvPr/>
          </p:nvSpPr>
          <p:spPr bwMode="auto">
            <a:xfrm>
              <a:off x="5096464" y="5023355"/>
              <a:ext cx="11512" cy="10744"/>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4" name="iS1íďê">
              <a:extLst>
                <a:ext uri="{FF2B5EF4-FFF2-40B4-BE49-F238E27FC236}">
                  <a16:creationId xmlns:a16="http://schemas.microsoft.com/office/drawing/2014/main" id="{0F344B2D-982C-4FA8-8667-C1A8B1F44DAB}"/>
                </a:ext>
              </a:extLst>
            </p:cNvPr>
            <p:cNvSpPr>
              <a:spLocks noChangeArrowheads="1"/>
            </p:cNvSpPr>
            <p:nvPr/>
          </p:nvSpPr>
          <p:spPr bwMode="auto">
            <a:xfrm>
              <a:off x="3645927" y="5571322"/>
              <a:ext cx="101307" cy="511129"/>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5" name="íṣļíḋè">
              <a:extLst>
                <a:ext uri="{FF2B5EF4-FFF2-40B4-BE49-F238E27FC236}">
                  <a16:creationId xmlns:a16="http://schemas.microsoft.com/office/drawing/2014/main" id="{DABDD581-393D-4D9F-AFBD-2697B25B67F1}"/>
                </a:ext>
              </a:extLst>
            </p:cNvPr>
            <p:cNvSpPr>
              <a:spLocks noChangeArrowheads="1"/>
            </p:cNvSpPr>
            <p:nvPr/>
          </p:nvSpPr>
          <p:spPr bwMode="auto">
            <a:xfrm>
              <a:off x="3645927" y="5571322"/>
              <a:ext cx="71375" cy="511129"/>
            </a:xfrm>
            <a:prstGeom prst="rect">
              <a:avLst/>
            </a:prstGeom>
            <a:solidFill>
              <a:srgbClr val="E6E6E6"/>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6" name="iSļíḑé">
              <a:extLst>
                <a:ext uri="{FF2B5EF4-FFF2-40B4-BE49-F238E27FC236}">
                  <a16:creationId xmlns:a16="http://schemas.microsoft.com/office/drawing/2014/main" id="{213FAECF-10EB-448C-A54D-6459ECF7CCE6}"/>
                </a:ext>
              </a:extLst>
            </p:cNvPr>
            <p:cNvSpPr>
              <a:spLocks noChangeArrowheads="1"/>
            </p:cNvSpPr>
            <p:nvPr/>
          </p:nvSpPr>
          <p:spPr bwMode="auto">
            <a:xfrm>
              <a:off x="3850077" y="5571322"/>
              <a:ext cx="101307" cy="511129"/>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7" name="ïṡḻíḋè">
              <a:extLst>
                <a:ext uri="{FF2B5EF4-FFF2-40B4-BE49-F238E27FC236}">
                  <a16:creationId xmlns:a16="http://schemas.microsoft.com/office/drawing/2014/main" id="{A5935CF5-8BC3-4718-8893-6EE0985CD748}"/>
                </a:ext>
              </a:extLst>
            </p:cNvPr>
            <p:cNvSpPr>
              <a:spLocks noChangeArrowheads="1"/>
            </p:cNvSpPr>
            <p:nvPr/>
          </p:nvSpPr>
          <p:spPr bwMode="auto">
            <a:xfrm>
              <a:off x="3850077" y="5571322"/>
              <a:ext cx="71375" cy="511129"/>
            </a:xfrm>
            <a:prstGeom prst="rect">
              <a:avLst/>
            </a:prstGeom>
            <a:solidFill>
              <a:srgbClr val="E6E6E6"/>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8" name="îSlíḋê">
              <a:extLst>
                <a:ext uri="{FF2B5EF4-FFF2-40B4-BE49-F238E27FC236}">
                  <a16:creationId xmlns:a16="http://schemas.microsoft.com/office/drawing/2014/main" id="{9A2D84CB-59AC-49FB-9A7B-F6D471DADB68}"/>
                </a:ext>
              </a:extLst>
            </p:cNvPr>
            <p:cNvSpPr>
              <a:spLocks noChangeArrowheads="1"/>
            </p:cNvSpPr>
            <p:nvPr/>
          </p:nvSpPr>
          <p:spPr bwMode="auto">
            <a:xfrm>
              <a:off x="3645927" y="5571322"/>
              <a:ext cx="71375" cy="70606"/>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39" name="íŝḷîḍé">
              <a:extLst>
                <a:ext uri="{FF2B5EF4-FFF2-40B4-BE49-F238E27FC236}">
                  <a16:creationId xmlns:a16="http://schemas.microsoft.com/office/drawing/2014/main" id="{1799DDB9-AB6F-453D-8361-21E59DD31E0C}"/>
                </a:ext>
              </a:extLst>
            </p:cNvPr>
            <p:cNvSpPr>
              <a:spLocks noChangeArrowheads="1"/>
            </p:cNvSpPr>
            <p:nvPr/>
          </p:nvSpPr>
          <p:spPr bwMode="auto">
            <a:xfrm>
              <a:off x="3850077" y="5571322"/>
              <a:ext cx="71375" cy="70606"/>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0" name="íS1iḓé">
              <a:extLst>
                <a:ext uri="{FF2B5EF4-FFF2-40B4-BE49-F238E27FC236}">
                  <a16:creationId xmlns:a16="http://schemas.microsoft.com/office/drawing/2014/main" id="{8062F434-1276-421A-ACD5-F0EEF37A91DD}"/>
                </a:ext>
              </a:extLst>
            </p:cNvPr>
            <p:cNvSpPr>
              <a:spLocks noChangeArrowheads="1"/>
            </p:cNvSpPr>
            <p:nvPr/>
          </p:nvSpPr>
          <p:spPr bwMode="auto">
            <a:xfrm>
              <a:off x="5079580" y="5571322"/>
              <a:ext cx="101307" cy="511129"/>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1" name="íşļiḍê">
              <a:extLst>
                <a:ext uri="{FF2B5EF4-FFF2-40B4-BE49-F238E27FC236}">
                  <a16:creationId xmlns:a16="http://schemas.microsoft.com/office/drawing/2014/main" id="{7CAB38CF-21CC-4890-AE3E-C1C01E73BF83}"/>
                </a:ext>
              </a:extLst>
            </p:cNvPr>
            <p:cNvSpPr>
              <a:spLocks noChangeArrowheads="1"/>
            </p:cNvSpPr>
            <p:nvPr/>
          </p:nvSpPr>
          <p:spPr bwMode="auto">
            <a:xfrm>
              <a:off x="5079580" y="5571322"/>
              <a:ext cx="71375" cy="511129"/>
            </a:xfrm>
            <a:prstGeom prst="rect">
              <a:avLst/>
            </a:prstGeom>
            <a:solidFill>
              <a:srgbClr val="E6E6E6"/>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2" name="íśḻíḓé">
              <a:extLst>
                <a:ext uri="{FF2B5EF4-FFF2-40B4-BE49-F238E27FC236}">
                  <a16:creationId xmlns:a16="http://schemas.microsoft.com/office/drawing/2014/main" id="{93BCBD90-DB0C-4972-9440-DA18048284CD}"/>
                </a:ext>
              </a:extLst>
            </p:cNvPr>
            <p:cNvSpPr>
              <a:spLocks noChangeArrowheads="1"/>
            </p:cNvSpPr>
            <p:nvPr/>
          </p:nvSpPr>
          <p:spPr bwMode="auto">
            <a:xfrm>
              <a:off x="5284496" y="5571322"/>
              <a:ext cx="99772" cy="511129"/>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3" name="íšḻîḑê">
              <a:extLst>
                <a:ext uri="{FF2B5EF4-FFF2-40B4-BE49-F238E27FC236}">
                  <a16:creationId xmlns:a16="http://schemas.microsoft.com/office/drawing/2014/main" id="{CEFA6A3A-BBE6-41C7-B7F8-9AC922E25BAA}"/>
                </a:ext>
              </a:extLst>
            </p:cNvPr>
            <p:cNvSpPr>
              <a:spLocks noChangeArrowheads="1"/>
            </p:cNvSpPr>
            <p:nvPr/>
          </p:nvSpPr>
          <p:spPr bwMode="auto">
            <a:xfrm>
              <a:off x="5284496" y="5571322"/>
              <a:ext cx="69841" cy="511129"/>
            </a:xfrm>
            <a:prstGeom prst="rect">
              <a:avLst/>
            </a:prstGeom>
            <a:solidFill>
              <a:srgbClr val="E6E6E6"/>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4" name="ïSľîďé">
              <a:extLst>
                <a:ext uri="{FF2B5EF4-FFF2-40B4-BE49-F238E27FC236}">
                  <a16:creationId xmlns:a16="http://schemas.microsoft.com/office/drawing/2014/main" id="{D43B67CE-7C14-4D8B-A631-89AE24631B9B}"/>
                </a:ext>
              </a:extLst>
            </p:cNvPr>
            <p:cNvSpPr>
              <a:spLocks noChangeArrowheads="1"/>
            </p:cNvSpPr>
            <p:nvPr/>
          </p:nvSpPr>
          <p:spPr bwMode="auto">
            <a:xfrm>
              <a:off x="5079580" y="5571322"/>
              <a:ext cx="71375" cy="70606"/>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5" name="îṣḷïďè">
              <a:extLst>
                <a:ext uri="{FF2B5EF4-FFF2-40B4-BE49-F238E27FC236}">
                  <a16:creationId xmlns:a16="http://schemas.microsoft.com/office/drawing/2014/main" id="{EC3D4205-B015-49B9-8DA7-856E623A8CBD}"/>
                </a:ext>
              </a:extLst>
            </p:cNvPr>
            <p:cNvSpPr>
              <a:spLocks noChangeArrowheads="1"/>
            </p:cNvSpPr>
            <p:nvPr/>
          </p:nvSpPr>
          <p:spPr bwMode="auto">
            <a:xfrm>
              <a:off x="5284496" y="5571322"/>
              <a:ext cx="69841" cy="70606"/>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46" name="íşļíďè">
              <a:extLst>
                <a:ext uri="{FF2B5EF4-FFF2-40B4-BE49-F238E27FC236}">
                  <a16:creationId xmlns:a16="http://schemas.microsoft.com/office/drawing/2014/main" id="{379E539D-4387-42BF-870C-6077930A8D10}"/>
                </a:ext>
              </a:extLst>
            </p:cNvPr>
            <p:cNvSpPr>
              <a:spLocks noChangeArrowheads="1"/>
            </p:cNvSpPr>
            <p:nvPr/>
          </p:nvSpPr>
          <p:spPr bwMode="auto">
            <a:xfrm>
              <a:off x="3536945" y="5559043"/>
              <a:ext cx="1957841" cy="25326"/>
            </a:xfrm>
            <a:prstGeom prst="rect">
              <a:avLst/>
            </a:prstGeom>
            <a:solidFill>
              <a:srgbClr val="E6E6E6"/>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461" name="îşľîḑè">
              <a:extLst>
                <a:ext uri="{FF2B5EF4-FFF2-40B4-BE49-F238E27FC236}">
                  <a16:creationId xmlns:a16="http://schemas.microsoft.com/office/drawing/2014/main" id="{440511E5-E3DC-41A4-8A0B-11160CBF5F53}"/>
                </a:ext>
              </a:extLst>
            </p:cNvPr>
            <p:cNvSpPr>
              <a:spLocks/>
            </p:cNvSpPr>
            <p:nvPr/>
          </p:nvSpPr>
          <p:spPr bwMode="auto">
            <a:xfrm>
              <a:off x="4225358" y="5019736"/>
              <a:ext cx="11555" cy="11708"/>
            </a:xfrm>
            <a:custGeom>
              <a:avLst/>
              <a:gdLst>
                <a:gd name="T0" fmla="*/ 2147483646 w 14"/>
                <a:gd name="T1" fmla="*/ 2147483646 h 15"/>
                <a:gd name="T2" fmla="*/ 2147483646 w 14"/>
                <a:gd name="T3" fmla="*/ 2147483646 h 15"/>
                <a:gd name="T4" fmla="*/ 0 w 14"/>
                <a:gd name="T5" fmla="*/ 2147483646 h 15"/>
                <a:gd name="T6" fmla="*/ 2147483646 w 14"/>
                <a:gd name="T7" fmla="*/ 0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14" y="7"/>
                  </a:moveTo>
                  <a:cubicBezTo>
                    <a:pt x="14" y="11"/>
                    <a:pt x="11" y="14"/>
                    <a:pt x="7" y="14"/>
                  </a:cubicBezTo>
                  <a:cubicBezTo>
                    <a:pt x="4" y="15"/>
                    <a:pt x="0" y="12"/>
                    <a:pt x="0" y="8"/>
                  </a:cubicBezTo>
                  <a:cubicBezTo>
                    <a:pt x="0" y="4"/>
                    <a:pt x="3" y="0"/>
                    <a:pt x="7" y="0"/>
                  </a:cubicBezTo>
                  <a:cubicBezTo>
                    <a:pt x="11" y="0"/>
                    <a:pt x="14" y="3"/>
                    <a:pt x="1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pic>
          <p:nvPicPr>
            <p:cNvPr id="102462" name="图片 130">
              <a:extLst>
                <a:ext uri="{FF2B5EF4-FFF2-40B4-BE49-F238E27FC236}">
                  <a16:creationId xmlns:a16="http://schemas.microsoft.com/office/drawing/2014/main" id="{8B7CB3FC-218A-45D2-9761-BE372F3DA59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55320" y="4318732"/>
              <a:ext cx="1480192" cy="84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3" name="85e7a272-4c2d-44b7-9968-68cf72c7038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4DCCE7BB-3211-433E-8A28-C068BB8B4DF3}"/>
                </a:ext>
              </a:extLst>
            </p:cNvPr>
            <p:cNvGrpSpPr>
              <a:grpSpLocks noChangeAspect="1"/>
            </p:cNvGrpSpPr>
            <p:nvPr>
              <p:custDataLst>
                <p:tags r:id="rId2"/>
              </p:custDataLst>
            </p:nvPr>
          </p:nvGrpSpPr>
          <p:grpSpPr bwMode="auto">
            <a:xfrm rot="-1198269">
              <a:off x="3827617" y="4496449"/>
              <a:ext cx="247244" cy="168820"/>
              <a:chOff x="9755980" y="29741019"/>
              <a:chExt cx="2982913" cy="2036763"/>
            </a:xfrm>
          </p:grpSpPr>
          <p:sp>
            <p:nvSpPr>
              <p:cNvPr id="102610" name="islíḋé">
                <a:extLst>
                  <a:ext uri="{FF2B5EF4-FFF2-40B4-BE49-F238E27FC236}">
                    <a16:creationId xmlns:a16="http://schemas.microsoft.com/office/drawing/2014/main" id="{5139CFAA-95EF-488D-BF07-D2939EEF12CF}"/>
                  </a:ext>
                </a:extLst>
              </p:cNvPr>
              <p:cNvSpPr>
                <a:spLocks/>
              </p:cNvSpPr>
              <p:nvPr/>
            </p:nvSpPr>
            <p:spPr bwMode="auto">
              <a:xfrm>
                <a:off x="9755980" y="29741019"/>
                <a:ext cx="2982913" cy="2036763"/>
              </a:xfrm>
              <a:custGeom>
                <a:avLst/>
                <a:gdLst>
                  <a:gd name="T0" fmla="*/ 2147483646 w 145"/>
                  <a:gd name="T1" fmla="*/ 2147483646 h 99"/>
                  <a:gd name="T2" fmla="*/ 2147483646 w 145"/>
                  <a:gd name="T3" fmla="*/ 2147483646 h 99"/>
                  <a:gd name="T4" fmla="*/ 2147483646 w 145"/>
                  <a:gd name="T5" fmla="*/ 0 h 99"/>
                  <a:gd name="T6" fmla="*/ 2147483646 w 145"/>
                  <a:gd name="T7" fmla="*/ 0 h 99"/>
                  <a:gd name="T8" fmla="*/ 2147483646 w 145"/>
                  <a:gd name="T9" fmla="*/ 0 h 99"/>
                  <a:gd name="T10" fmla="*/ 2147483646 w 145"/>
                  <a:gd name="T11" fmla="*/ 0 h 99"/>
                  <a:gd name="T12" fmla="*/ 2147483646 w 145"/>
                  <a:gd name="T13" fmla="*/ 0 h 99"/>
                  <a:gd name="T14" fmla="*/ 2147483646 w 145"/>
                  <a:gd name="T15" fmla="*/ 0 h 99"/>
                  <a:gd name="T16" fmla="*/ 2147483646 w 145"/>
                  <a:gd name="T17" fmla="*/ 0 h 99"/>
                  <a:gd name="T18" fmla="*/ 2147483646 w 145"/>
                  <a:gd name="T19" fmla="*/ 0 h 99"/>
                  <a:gd name="T20" fmla="*/ 2147483646 w 145"/>
                  <a:gd name="T21" fmla="*/ 0 h 99"/>
                  <a:gd name="T22" fmla="*/ 2147483646 w 145"/>
                  <a:gd name="T23" fmla="*/ 2147483646 h 99"/>
                  <a:gd name="T24" fmla="*/ 2147483646 w 145"/>
                  <a:gd name="T25" fmla="*/ 2147483646 h 99"/>
                  <a:gd name="T26" fmla="*/ 2147483646 w 145"/>
                  <a:gd name="T27" fmla="*/ 2147483646 h 99"/>
                  <a:gd name="T28" fmla="*/ 2147483646 w 145"/>
                  <a:gd name="T29" fmla="*/ 2147483646 h 99"/>
                  <a:gd name="T30" fmla="*/ 2147483646 w 145"/>
                  <a:gd name="T31" fmla="*/ 2147483646 h 99"/>
                  <a:gd name="T32" fmla="*/ 2147483646 w 145"/>
                  <a:gd name="T33" fmla="*/ 2147483646 h 99"/>
                  <a:gd name="T34" fmla="*/ 2147483646 w 145"/>
                  <a:gd name="T35" fmla="*/ 2147483646 h 99"/>
                  <a:gd name="T36" fmla="*/ 2147483646 w 145"/>
                  <a:gd name="T37" fmla="*/ 2147483646 h 99"/>
                  <a:gd name="T38" fmla="*/ 2147483646 w 145"/>
                  <a:gd name="T39" fmla="*/ 2147483646 h 99"/>
                  <a:gd name="T40" fmla="*/ 2147483646 w 145"/>
                  <a:gd name="T41" fmla="*/ 2147483646 h 99"/>
                  <a:gd name="T42" fmla="*/ 2147483646 w 145"/>
                  <a:gd name="T43" fmla="*/ 2147483646 h 99"/>
                  <a:gd name="T44" fmla="*/ 2147483646 w 145"/>
                  <a:gd name="T45" fmla="*/ 2147483646 h 99"/>
                  <a:gd name="T46" fmla="*/ 2147483646 w 145"/>
                  <a:gd name="T47" fmla="*/ 2147483646 h 99"/>
                  <a:gd name="T48" fmla="*/ 2147483646 w 145"/>
                  <a:gd name="T49" fmla="*/ 2147483646 h 99"/>
                  <a:gd name="T50" fmla="*/ 2147483646 w 145"/>
                  <a:gd name="T51" fmla="*/ 2147483646 h 99"/>
                  <a:gd name="T52" fmla="*/ 2147483646 w 145"/>
                  <a:gd name="T53" fmla="*/ 2147483646 h 99"/>
                  <a:gd name="T54" fmla="*/ 2147483646 w 145"/>
                  <a:gd name="T55" fmla="*/ 2147483646 h 99"/>
                  <a:gd name="T56" fmla="*/ 2147483646 w 145"/>
                  <a:gd name="T57" fmla="*/ 2147483646 h 99"/>
                  <a:gd name="T58" fmla="*/ 2147483646 w 145"/>
                  <a:gd name="T59" fmla="*/ 2147483646 h 99"/>
                  <a:gd name="T60" fmla="*/ 2147483646 w 145"/>
                  <a:gd name="T61" fmla="*/ 2147483646 h 99"/>
                  <a:gd name="T62" fmla="*/ 2147483646 w 145"/>
                  <a:gd name="T63" fmla="*/ 2147483646 h 99"/>
                  <a:gd name="T64" fmla="*/ 2147483646 w 145"/>
                  <a:gd name="T65" fmla="*/ 2147483646 h 99"/>
                  <a:gd name="T66" fmla="*/ 2147483646 w 145"/>
                  <a:gd name="T67" fmla="*/ 2147483646 h 99"/>
                  <a:gd name="T68" fmla="*/ 2147483646 w 145"/>
                  <a:gd name="T69" fmla="*/ 2147483646 h 99"/>
                  <a:gd name="T70" fmla="*/ 2147483646 w 145"/>
                  <a:gd name="T71" fmla="*/ 2147483646 h 99"/>
                  <a:gd name="T72" fmla="*/ 2147483646 w 145"/>
                  <a:gd name="T73" fmla="*/ 2147483646 h 99"/>
                  <a:gd name="T74" fmla="*/ 2147483646 w 145"/>
                  <a:gd name="T75" fmla="*/ 2147483646 h 99"/>
                  <a:gd name="T76" fmla="*/ 2147483646 w 145"/>
                  <a:gd name="T77" fmla="*/ 2147483646 h 99"/>
                  <a:gd name="T78" fmla="*/ 2147483646 w 145"/>
                  <a:gd name="T79" fmla="*/ 2147483646 h 99"/>
                  <a:gd name="T80" fmla="*/ 2147483646 w 145"/>
                  <a:gd name="T81" fmla="*/ 2147483646 h 99"/>
                  <a:gd name="T82" fmla="*/ 2147483646 w 145"/>
                  <a:gd name="T83" fmla="*/ 2147483646 h 99"/>
                  <a:gd name="T84" fmla="*/ 2147483646 w 145"/>
                  <a:gd name="T85" fmla="*/ 2147483646 h 99"/>
                  <a:gd name="T86" fmla="*/ 2147483646 w 145"/>
                  <a:gd name="T87" fmla="*/ 2147483646 h 99"/>
                  <a:gd name="T88" fmla="*/ 2147483646 w 145"/>
                  <a:gd name="T89" fmla="*/ 2147483646 h 99"/>
                  <a:gd name="T90" fmla="*/ 2147483646 w 145"/>
                  <a:gd name="T91" fmla="*/ 2147483646 h 99"/>
                  <a:gd name="T92" fmla="*/ 2147483646 w 145"/>
                  <a:gd name="T93" fmla="*/ 2147483646 h 99"/>
                  <a:gd name="T94" fmla="*/ 2147483646 w 145"/>
                  <a:gd name="T95" fmla="*/ 2147483646 h 99"/>
                  <a:gd name="T96" fmla="*/ 0 w 145"/>
                  <a:gd name="T97" fmla="*/ 2147483646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5" h="99">
                    <a:moveTo>
                      <a:pt x="1" y="26"/>
                    </a:moveTo>
                    <a:cubicBezTo>
                      <a:pt x="1" y="26"/>
                      <a:pt x="1" y="25"/>
                      <a:pt x="2" y="24"/>
                    </a:cubicBezTo>
                    <a:cubicBezTo>
                      <a:pt x="2" y="23"/>
                      <a:pt x="2" y="23"/>
                      <a:pt x="2" y="23"/>
                    </a:cubicBezTo>
                    <a:cubicBezTo>
                      <a:pt x="2" y="23"/>
                      <a:pt x="2" y="23"/>
                      <a:pt x="2" y="23"/>
                    </a:cubicBezTo>
                    <a:cubicBezTo>
                      <a:pt x="2" y="23"/>
                      <a:pt x="2" y="23"/>
                      <a:pt x="2" y="23"/>
                    </a:cubicBezTo>
                    <a:cubicBezTo>
                      <a:pt x="2" y="23"/>
                      <a:pt x="2" y="23"/>
                      <a:pt x="2" y="23"/>
                    </a:cubicBezTo>
                    <a:cubicBezTo>
                      <a:pt x="16" y="15"/>
                      <a:pt x="29" y="8"/>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55" y="4"/>
                      <a:pt x="55" y="4"/>
                      <a:pt x="55" y="4"/>
                    </a:cubicBezTo>
                    <a:cubicBezTo>
                      <a:pt x="55" y="4"/>
                      <a:pt x="53" y="6"/>
                      <a:pt x="55" y="4"/>
                    </a:cubicBezTo>
                    <a:cubicBezTo>
                      <a:pt x="56" y="4"/>
                      <a:pt x="66" y="2"/>
                      <a:pt x="67" y="1"/>
                    </a:cubicBezTo>
                    <a:cubicBezTo>
                      <a:pt x="68" y="1"/>
                      <a:pt x="69" y="1"/>
                      <a:pt x="70" y="1"/>
                    </a:cubicBezTo>
                    <a:cubicBezTo>
                      <a:pt x="70" y="2"/>
                      <a:pt x="68" y="2"/>
                      <a:pt x="69" y="2"/>
                    </a:cubicBezTo>
                    <a:cubicBezTo>
                      <a:pt x="69" y="2"/>
                      <a:pt x="70" y="2"/>
                      <a:pt x="70" y="1"/>
                    </a:cubicBezTo>
                    <a:cubicBezTo>
                      <a:pt x="70" y="1"/>
                      <a:pt x="96" y="14"/>
                      <a:pt x="98" y="15"/>
                    </a:cubicBezTo>
                    <a:cubicBezTo>
                      <a:pt x="100" y="17"/>
                      <a:pt x="103" y="18"/>
                      <a:pt x="105" y="20"/>
                    </a:cubicBezTo>
                    <a:cubicBezTo>
                      <a:pt x="103" y="21"/>
                      <a:pt x="105" y="20"/>
                      <a:pt x="105" y="20"/>
                    </a:cubicBezTo>
                    <a:cubicBezTo>
                      <a:pt x="116" y="36"/>
                      <a:pt x="116" y="36"/>
                      <a:pt x="116" y="36"/>
                    </a:cubicBezTo>
                    <a:cubicBezTo>
                      <a:pt x="118" y="35"/>
                      <a:pt x="121" y="32"/>
                      <a:pt x="122" y="32"/>
                    </a:cubicBezTo>
                    <a:cubicBezTo>
                      <a:pt x="124" y="32"/>
                      <a:pt x="124" y="32"/>
                      <a:pt x="125" y="33"/>
                    </a:cubicBezTo>
                    <a:cubicBezTo>
                      <a:pt x="125" y="33"/>
                      <a:pt x="125" y="34"/>
                      <a:pt x="125" y="34"/>
                    </a:cubicBezTo>
                    <a:cubicBezTo>
                      <a:pt x="126" y="35"/>
                      <a:pt x="125" y="37"/>
                      <a:pt x="124" y="38"/>
                    </a:cubicBezTo>
                    <a:cubicBezTo>
                      <a:pt x="123" y="39"/>
                      <a:pt x="122" y="40"/>
                      <a:pt x="120" y="40"/>
                    </a:cubicBezTo>
                    <a:cubicBezTo>
                      <a:pt x="124" y="43"/>
                      <a:pt x="129" y="46"/>
                      <a:pt x="133" y="49"/>
                    </a:cubicBezTo>
                    <a:cubicBezTo>
                      <a:pt x="135" y="50"/>
                      <a:pt x="136" y="52"/>
                      <a:pt x="138" y="53"/>
                    </a:cubicBezTo>
                    <a:cubicBezTo>
                      <a:pt x="139" y="53"/>
                      <a:pt x="140" y="54"/>
                      <a:pt x="140" y="55"/>
                    </a:cubicBezTo>
                    <a:cubicBezTo>
                      <a:pt x="141" y="55"/>
                      <a:pt x="141" y="56"/>
                      <a:pt x="142" y="56"/>
                    </a:cubicBezTo>
                    <a:cubicBezTo>
                      <a:pt x="141" y="57"/>
                      <a:pt x="142" y="56"/>
                      <a:pt x="142" y="56"/>
                    </a:cubicBezTo>
                    <a:cubicBezTo>
                      <a:pt x="142" y="56"/>
                      <a:pt x="142" y="56"/>
                      <a:pt x="142" y="57"/>
                    </a:cubicBezTo>
                    <a:cubicBezTo>
                      <a:pt x="142" y="57"/>
                      <a:pt x="142" y="57"/>
                      <a:pt x="142" y="57"/>
                    </a:cubicBezTo>
                    <a:cubicBezTo>
                      <a:pt x="142" y="57"/>
                      <a:pt x="142" y="57"/>
                      <a:pt x="142" y="58"/>
                    </a:cubicBezTo>
                    <a:cubicBezTo>
                      <a:pt x="142" y="58"/>
                      <a:pt x="142" y="58"/>
                      <a:pt x="142" y="58"/>
                    </a:cubicBezTo>
                    <a:cubicBezTo>
                      <a:pt x="142" y="58"/>
                      <a:pt x="142" y="58"/>
                      <a:pt x="142" y="58"/>
                    </a:cubicBezTo>
                    <a:cubicBezTo>
                      <a:pt x="142" y="58"/>
                      <a:pt x="142" y="58"/>
                      <a:pt x="142" y="58"/>
                    </a:cubicBezTo>
                    <a:cubicBezTo>
                      <a:pt x="142" y="58"/>
                      <a:pt x="142" y="58"/>
                      <a:pt x="142" y="58"/>
                    </a:cubicBezTo>
                    <a:cubicBezTo>
                      <a:pt x="143" y="58"/>
                      <a:pt x="143" y="58"/>
                      <a:pt x="143" y="58"/>
                    </a:cubicBezTo>
                    <a:cubicBezTo>
                      <a:pt x="143" y="59"/>
                      <a:pt x="143" y="59"/>
                      <a:pt x="143" y="59"/>
                    </a:cubicBezTo>
                    <a:cubicBezTo>
                      <a:pt x="143" y="59"/>
                      <a:pt x="143" y="59"/>
                      <a:pt x="143" y="59"/>
                    </a:cubicBezTo>
                    <a:cubicBezTo>
                      <a:pt x="143" y="59"/>
                      <a:pt x="143" y="59"/>
                      <a:pt x="143" y="59"/>
                    </a:cubicBezTo>
                    <a:cubicBezTo>
                      <a:pt x="143" y="59"/>
                      <a:pt x="143" y="59"/>
                      <a:pt x="143" y="60"/>
                    </a:cubicBezTo>
                    <a:cubicBezTo>
                      <a:pt x="143" y="60"/>
                      <a:pt x="143" y="60"/>
                      <a:pt x="143" y="60"/>
                    </a:cubicBezTo>
                    <a:cubicBezTo>
                      <a:pt x="143" y="60"/>
                      <a:pt x="143" y="60"/>
                      <a:pt x="143" y="60"/>
                    </a:cubicBezTo>
                    <a:cubicBezTo>
                      <a:pt x="143" y="60"/>
                      <a:pt x="143" y="60"/>
                      <a:pt x="143" y="60"/>
                    </a:cubicBezTo>
                    <a:cubicBezTo>
                      <a:pt x="143" y="60"/>
                      <a:pt x="143" y="60"/>
                      <a:pt x="143" y="60"/>
                    </a:cubicBezTo>
                    <a:cubicBezTo>
                      <a:pt x="143" y="60"/>
                      <a:pt x="143" y="61"/>
                      <a:pt x="143" y="61"/>
                    </a:cubicBezTo>
                    <a:cubicBezTo>
                      <a:pt x="143" y="61"/>
                      <a:pt x="143" y="61"/>
                      <a:pt x="143" y="61"/>
                    </a:cubicBezTo>
                    <a:cubicBezTo>
                      <a:pt x="143" y="61"/>
                      <a:pt x="143" y="61"/>
                      <a:pt x="143" y="62"/>
                    </a:cubicBezTo>
                    <a:cubicBezTo>
                      <a:pt x="143" y="62"/>
                      <a:pt x="143" y="62"/>
                      <a:pt x="143" y="62"/>
                    </a:cubicBezTo>
                    <a:cubicBezTo>
                      <a:pt x="144" y="62"/>
                      <a:pt x="144" y="62"/>
                      <a:pt x="144" y="62"/>
                    </a:cubicBezTo>
                    <a:cubicBezTo>
                      <a:pt x="144" y="62"/>
                      <a:pt x="144" y="62"/>
                      <a:pt x="144" y="62"/>
                    </a:cubicBezTo>
                    <a:cubicBezTo>
                      <a:pt x="144" y="63"/>
                      <a:pt x="144" y="63"/>
                      <a:pt x="144" y="63"/>
                    </a:cubicBezTo>
                    <a:cubicBezTo>
                      <a:pt x="144" y="63"/>
                      <a:pt x="144" y="63"/>
                      <a:pt x="144" y="63"/>
                    </a:cubicBezTo>
                    <a:cubicBezTo>
                      <a:pt x="144" y="63"/>
                      <a:pt x="144" y="63"/>
                      <a:pt x="144" y="63"/>
                    </a:cubicBezTo>
                    <a:cubicBezTo>
                      <a:pt x="144" y="64"/>
                      <a:pt x="144" y="64"/>
                      <a:pt x="144" y="64"/>
                    </a:cubicBezTo>
                    <a:cubicBezTo>
                      <a:pt x="144" y="64"/>
                      <a:pt x="144" y="64"/>
                      <a:pt x="144" y="64"/>
                    </a:cubicBezTo>
                    <a:cubicBezTo>
                      <a:pt x="144" y="65"/>
                      <a:pt x="144" y="65"/>
                      <a:pt x="144" y="65"/>
                    </a:cubicBezTo>
                    <a:cubicBezTo>
                      <a:pt x="144" y="65"/>
                      <a:pt x="144" y="65"/>
                      <a:pt x="144" y="65"/>
                    </a:cubicBezTo>
                    <a:cubicBezTo>
                      <a:pt x="144" y="66"/>
                      <a:pt x="144" y="66"/>
                      <a:pt x="144" y="66"/>
                    </a:cubicBezTo>
                    <a:cubicBezTo>
                      <a:pt x="144" y="66"/>
                      <a:pt x="144" y="66"/>
                      <a:pt x="144" y="66"/>
                    </a:cubicBezTo>
                    <a:cubicBezTo>
                      <a:pt x="144" y="67"/>
                      <a:pt x="145" y="67"/>
                      <a:pt x="145" y="67"/>
                    </a:cubicBezTo>
                    <a:cubicBezTo>
                      <a:pt x="145" y="67"/>
                      <a:pt x="145" y="67"/>
                      <a:pt x="145" y="67"/>
                    </a:cubicBezTo>
                    <a:cubicBezTo>
                      <a:pt x="145" y="67"/>
                      <a:pt x="145" y="68"/>
                      <a:pt x="145" y="68"/>
                    </a:cubicBezTo>
                    <a:cubicBezTo>
                      <a:pt x="145" y="68"/>
                      <a:pt x="145" y="68"/>
                      <a:pt x="145" y="68"/>
                    </a:cubicBezTo>
                    <a:cubicBezTo>
                      <a:pt x="145" y="68"/>
                      <a:pt x="145" y="68"/>
                      <a:pt x="145" y="68"/>
                    </a:cubicBezTo>
                    <a:cubicBezTo>
                      <a:pt x="145" y="69"/>
                      <a:pt x="145" y="69"/>
                      <a:pt x="145" y="69"/>
                    </a:cubicBezTo>
                    <a:cubicBezTo>
                      <a:pt x="145" y="73"/>
                      <a:pt x="143" y="74"/>
                      <a:pt x="143" y="75"/>
                    </a:cubicBezTo>
                    <a:cubicBezTo>
                      <a:pt x="129" y="83"/>
                      <a:pt x="115" y="91"/>
                      <a:pt x="101" y="99"/>
                    </a:cubicBezTo>
                    <a:cubicBezTo>
                      <a:pt x="101" y="99"/>
                      <a:pt x="101" y="99"/>
                      <a:pt x="101" y="99"/>
                    </a:cubicBezTo>
                    <a:cubicBezTo>
                      <a:pt x="101" y="99"/>
                      <a:pt x="101" y="99"/>
                      <a:pt x="101" y="99"/>
                    </a:cubicBezTo>
                    <a:cubicBezTo>
                      <a:pt x="93" y="94"/>
                      <a:pt x="93" y="94"/>
                      <a:pt x="93" y="94"/>
                    </a:cubicBezTo>
                    <a:cubicBezTo>
                      <a:pt x="93" y="94"/>
                      <a:pt x="93" y="94"/>
                      <a:pt x="93" y="94"/>
                    </a:cubicBezTo>
                    <a:cubicBezTo>
                      <a:pt x="90" y="96"/>
                      <a:pt x="90" y="96"/>
                      <a:pt x="90" y="96"/>
                    </a:cubicBezTo>
                    <a:cubicBezTo>
                      <a:pt x="90" y="96"/>
                      <a:pt x="90" y="96"/>
                      <a:pt x="90" y="96"/>
                    </a:cubicBezTo>
                    <a:cubicBezTo>
                      <a:pt x="89" y="96"/>
                      <a:pt x="89" y="97"/>
                      <a:pt x="88" y="97"/>
                    </a:cubicBezTo>
                    <a:cubicBezTo>
                      <a:pt x="88" y="97"/>
                      <a:pt x="88" y="97"/>
                      <a:pt x="88" y="97"/>
                    </a:cubicBezTo>
                    <a:cubicBezTo>
                      <a:pt x="88" y="97"/>
                      <a:pt x="88"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6" y="96"/>
                      <a:pt x="86" y="96"/>
                    </a:cubicBezTo>
                    <a:cubicBezTo>
                      <a:pt x="86" y="96"/>
                      <a:pt x="86" y="96"/>
                      <a:pt x="86" y="96"/>
                    </a:cubicBezTo>
                    <a:cubicBezTo>
                      <a:pt x="86" y="96"/>
                      <a:pt x="86" y="96"/>
                      <a:pt x="86" y="96"/>
                    </a:cubicBezTo>
                    <a:cubicBezTo>
                      <a:pt x="86" y="96"/>
                      <a:pt x="86" y="96"/>
                      <a:pt x="86" y="96"/>
                    </a:cubicBezTo>
                    <a:cubicBezTo>
                      <a:pt x="86" y="96"/>
                      <a:pt x="86" y="96"/>
                      <a:pt x="86" y="96"/>
                    </a:cubicBezTo>
                    <a:cubicBezTo>
                      <a:pt x="86" y="96"/>
                      <a:pt x="86"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4" y="96"/>
                      <a:pt x="84" y="96"/>
                    </a:cubicBezTo>
                    <a:cubicBezTo>
                      <a:pt x="80" y="93"/>
                      <a:pt x="77" y="88"/>
                      <a:pt x="77" y="84"/>
                    </a:cubicBezTo>
                    <a:cubicBezTo>
                      <a:pt x="76" y="84"/>
                      <a:pt x="76" y="84"/>
                      <a:pt x="76" y="84"/>
                    </a:cubicBezTo>
                    <a:cubicBezTo>
                      <a:pt x="76" y="84"/>
                      <a:pt x="76" y="84"/>
                      <a:pt x="76" y="84"/>
                    </a:cubicBezTo>
                    <a:cubicBezTo>
                      <a:pt x="76" y="84"/>
                      <a:pt x="76" y="84"/>
                      <a:pt x="76" y="84"/>
                    </a:cubicBezTo>
                    <a:cubicBezTo>
                      <a:pt x="29" y="57"/>
                      <a:pt x="29" y="57"/>
                      <a:pt x="29" y="57"/>
                    </a:cubicBezTo>
                    <a:cubicBezTo>
                      <a:pt x="29" y="57"/>
                      <a:pt x="29" y="57"/>
                      <a:pt x="29" y="57"/>
                    </a:cubicBezTo>
                    <a:cubicBezTo>
                      <a:pt x="26" y="59"/>
                      <a:pt x="26" y="59"/>
                      <a:pt x="26" y="59"/>
                    </a:cubicBezTo>
                    <a:cubicBezTo>
                      <a:pt x="26" y="59"/>
                      <a:pt x="26" y="59"/>
                      <a:pt x="26" y="59"/>
                    </a:cubicBezTo>
                    <a:cubicBezTo>
                      <a:pt x="25" y="59"/>
                      <a:pt x="24" y="60"/>
                      <a:pt x="23" y="59"/>
                    </a:cubicBezTo>
                    <a:cubicBezTo>
                      <a:pt x="23" y="59"/>
                      <a:pt x="23" y="59"/>
                      <a:pt x="23" y="59"/>
                    </a:cubicBezTo>
                    <a:cubicBezTo>
                      <a:pt x="23" y="59"/>
                      <a:pt x="23" y="59"/>
                      <a:pt x="23" y="59"/>
                    </a:cubicBezTo>
                    <a:cubicBezTo>
                      <a:pt x="23" y="59"/>
                      <a:pt x="23" y="59"/>
                      <a:pt x="23" y="59"/>
                    </a:cubicBezTo>
                    <a:cubicBezTo>
                      <a:pt x="23"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0" y="59"/>
                      <a:pt x="20" y="58"/>
                      <a:pt x="20" y="58"/>
                    </a:cubicBezTo>
                    <a:cubicBezTo>
                      <a:pt x="16" y="56"/>
                      <a:pt x="13" y="51"/>
                      <a:pt x="13" y="47"/>
                    </a:cubicBezTo>
                    <a:cubicBezTo>
                      <a:pt x="12" y="47"/>
                      <a:pt x="12" y="47"/>
                      <a:pt x="12" y="47"/>
                    </a:cubicBezTo>
                    <a:cubicBezTo>
                      <a:pt x="12" y="47"/>
                      <a:pt x="12" y="47"/>
                      <a:pt x="12" y="46"/>
                    </a:cubicBezTo>
                    <a:cubicBezTo>
                      <a:pt x="2" y="41"/>
                      <a:pt x="2" y="41"/>
                      <a:pt x="2" y="41"/>
                    </a:cubicBezTo>
                    <a:cubicBezTo>
                      <a:pt x="1" y="38"/>
                      <a:pt x="1" y="38"/>
                      <a:pt x="1" y="38"/>
                    </a:cubicBezTo>
                    <a:cubicBezTo>
                      <a:pt x="0" y="27"/>
                      <a:pt x="0" y="27"/>
                      <a:pt x="0" y="27"/>
                    </a:cubicBezTo>
                    <a:lnTo>
                      <a:pt x="1" y="26"/>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1" name="îṡ1íďê">
                <a:extLst>
                  <a:ext uri="{FF2B5EF4-FFF2-40B4-BE49-F238E27FC236}">
                    <a16:creationId xmlns:a16="http://schemas.microsoft.com/office/drawing/2014/main" id="{28447DA2-E653-4BE1-B7FC-8035ED1F30DD}"/>
                  </a:ext>
                </a:extLst>
              </p:cNvPr>
              <p:cNvSpPr>
                <a:spLocks/>
              </p:cNvSpPr>
              <p:nvPr/>
            </p:nvSpPr>
            <p:spPr bwMode="auto">
              <a:xfrm>
                <a:off x="12121355" y="30399832"/>
                <a:ext cx="227013" cy="163513"/>
              </a:xfrm>
              <a:custGeom>
                <a:avLst/>
                <a:gdLst>
                  <a:gd name="T0" fmla="*/ 2147483646 w 11"/>
                  <a:gd name="T1" fmla="*/ 2147483646 h 8"/>
                  <a:gd name="T2" fmla="*/ 2147483646 w 11"/>
                  <a:gd name="T3" fmla="*/ 0 h 8"/>
                  <a:gd name="T4" fmla="*/ 2147483646 w 11"/>
                  <a:gd name="T5" fmla="*/ 2147483646 h 8"/>
                  <a:gd name="T6" fmla="*/ 2147483646 w 11"/>
                  <a:gd name="T7" fmla="*/ 2147483646 h 8"/>
                  <a:gd name="T8" fmla="*/ 2147483646 w 11"/>
                  <a:gd name="T9" fmla="*/ 2147483646 h 8"/>
                  <a:gd name="T10" fmla="*/ 2147483646 w 11"/>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10" y="2"/>
                    </a:moveTo>
                    <a:cubicBezTo>
                      <a:pt x="10" y="2"/>
                      <a:pt x="10" y="0"/>
                      <a:pt x="7" y="0"/>
                    </a:cubicBezTo>
                    <a:cubicBezTo>
                      <a:pt x="6" y="0"/>
                      <a:pt x="2" y="3"/>
                      <a:pt x="1" y="5"/>
                    </a:cubicBezTo>
                    <a:cubicBezTo>
                      <a:pt x="0" y="6"/>
                      <a:pt x="2" y="8"/>
                      <a:pt x="3" y="8"/>
                    </a:cubicBezTo>
                    <a:cubicBezTo>
                      <a:pt x="5" y="8"/>
                      <a:pt x="7" y="6"/>
                      <a:pt x="8" y="5"/>
                    </a:cubicBezTo>
                    <a:cubicBezTo>
                      <a:pt x="9" y="5"/>
                      <a:pt x="11" y="3"/>
                      <a:pt x="10" y="2"/>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2" name="ïŝļîḓé">
                <a:extLst>
                  <a:ext uri="{FF2B5EF4-FFF2-40B4-BE49-F238E27FC236}">
                    <a16:creationId xmlns:a16="http://schemas.microsoft.com/office/drawing/2014/main" id="{7103B35C-A087-4620-BD21-3022D8B6C958}"/>
                  </a:ext>
                </a:extLst>
              </p:cNvPr>
              <p:cNvSpPr>
                <a:spLocks/>
              </p:cNvSpPr>
              <p:nvPr/>
            </p:nvSpPr>
            <p:spPr bwMode="auto">
              <a:xfrm>
                <a:off x="12141993" y="30399832"/>
                <a:ext cx="206375" cy="184150"/>
              </a:xfrm>
              <a:custGeom>
                <a:avLst/>
                <a:gdLst>
                  <a:gd name="T0" fmla="*/ 2147483646 w 10"/>
                  <a:gd name="T1" fmla="*/ 0 h 9"/>
                  <a:gd name="T2" fmla="*/ 2147483646 w 10"/>
                  <a:gd name="T3" fmla="*/ 0 h 9"/>
                  <a:gd name="T4" fmla="*/ 2147483646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9">
                    <a:moveTo>
                      <a:pt x="7" y="0"/>
                    </a:moveTo>
                    <a:cubicBezTo>
                      <a:pt x="8" y="0"/>
                      <a:pt x="8" y="0"/>
                      <a:pt x="8" y="0"/>
                    </a:cubicBezTo>
                    <a:cubicBezTo>
                      <a:pt x="9" y="1"/>
                      <a:pt x="9" y="2"/>
                      <a:pt x="9" y="2"/>
                    </a:cubicBezTo>
                    <a:cubicBezTo>
                      <a:pt x="10" y="3"/>
                      <a:pt x="9" y="5"/>
                      <a:pt x="8" y="6"/>
                    </a:cubicBezTo>
                    <a:cubicBezTo>
                      <a:pt x="6" y="7"/>
                      <a:pt x="5" y="9"/>
                      <a:pt x="2" y="8"/>
                    </a:cubicBezTo>
                    <a:cubicBezTo>
                      <a:pt x="1" y="8"/>
                      <a:pt x="1" y="8"/>
                      <a:pt x="1" y="8"/>
                    </a:cubicBezTo>
                    <a:cubicBezTo>
                      <a:pt x="0" y="7"/>
                      <a:pt x="0" y="6"/>
                      <a:pt x="1" y="5"/>
                    </a:cubicBezTo>
                    <a:cubicBezTo>
                      <a:pt x="2" y="4"/>
                      <a:pt x="6" y="1"/>
                      <a:pt x="7"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3" name="i$ļiḑê">
                <a:extLst>
                  <a:ext uri="{FF2B5EF4-FFF2-40B4-BE49-F238E27FC236}">
                    <a16:creationId xmlns:a16="http://schemas.microsoft.com/office/drawing/2014/main" id="{E786CB45-8BF1-4B9D-92A4-7585DCF9CAE2}"/>
                  </a:ext>
                </a:extLst>
              </p:cNvPr>
              <p:cNvSpPr>
                <a:spLocks/>
              </p:cNvSpPr>
              <p:nvPr/>
            </p:nvSpPr>
            <p:spPr bwMode="auto">
              <a:xfrm>
                <a:off x="11257755" y="31222157"/>
                <a:ext cx="287338" cy="247650"/>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4"/>
                    </a:cubicBezTo>
                    <a:cubicBezTo>
                      <a:pt x="0" y="7"/>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4" name="íṧḻïḑé">
                <a:extLst>
                  <a:ext uri="{FF2B5EF4-FFF2-40B4-BE49-F238E27FC236}">
                    <a16:creationId xmlns:a16="http://schemas.microsoft.com/office/drawing/2014/main" id="{07929A08-14CC-4BE9-A057-840002A50E38}"/>
                  </a:ext>
                </a:extLst>
              </p:cNvPr>
              <p:cNvSpPr>
                <a:spLocks/>
              </p:cNvSpPr>
              <p:nvPr/>
            </p:nvSpPr>
            <p:spPr bwMode="auto">
              <a:xfrm>
                <a:off x="11319668" y="31263432"/>
                <a:ext cx="411163" cy="473075"/>
              </a:xfrm>
              <a:custGeom>
                <a:avLst/>
                <a:gdLst>
                  <a:gd name="T0" fmla="*/ 2147483646 w 20"/>
                  <a:gd name="T1" fmla="*/ 2147483646 h 23"/>
                  <a:gd name="T2" fmla="*/ 2147483646 w 20"/>
                  <a:gd name="T3" fmla="*/ 2147483646 h 23"/>
                  <a:gd name="T4" fmla="*/ 2147483646 w 20"/>
                  <a:gd name="T5" fmla="*/ 2147483646 h 23"/>
                  <a:gd name="T6" fmla="*/ 2147483646 w 20"/>
                  <a:gd name="T7" fmla="*/ 2147483646 h 23"/>
                  <a:gd name="T8" fmla="*/ 2147483646 w 20"/>
                  <a:gd name="T9" fmla="*/ 2147483646 h 23"/>
                  <a:gd name="T10" fmla="*/ 2147483646 w 20"/>
                  <a:gd name="T11" fmla="*/ 2147483646 h 23"/>
                  <a:gd name="T12" fmla="*/ 2147483646 w 20"/>
                  <a:gd name="T13" fmla="*/ 2147483646 h 23"/>
                  <a:gd name="T14" fmla="*/ 2147483646 w 20"/>
                  <a:gd name="T15" fmla="*/ 2147483646 h 23"/>
                  <a:gd name="T16" fmla="*/ 2147483646 w 20"/>
                  <a:gd name="T17" fmla="*/ 2147483646 h 23"/>
                  <a:gd name="T18" fmla="*/ 0 w 20"/>
                  <a:gd name="T19" fmla="*/ 2147483646 h 23"/>
                  <a:gd name="T20" fmla="*/ 2147483646 w 20"/>
                  <a:gd name="T21" fmla="*/ 2147483646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3">
                    <a:moveTo>
                      <a:pt x="2" y="4"/>
                    </a:moveTo>
                    <a:cubicBezTo>
                      <a:pt x="2" y="3"/>
                      <a:pt x="2" y="3"/>
                      <a:pt x="2" y="3"/>
                    </a:cubicBezTo>
                    <a:cubicBezTo>
                      <a:pt x="6" y="1"/>
                      <a:pt x="6" y="1"/>
                      <a:pt x="6" y="1"/>
                    </a:cubicBezTo>
                    <a:cubicBezTo>
                      <a:pt x="8" y="0"/>
                      <a:pt x="10" y="1"/>
                      <a:pt x="13" y="2"/>
                    </a:cubicBezTo>
                    <a:cubicBezTo>
                      <a:pt x="17" y="5"/>
                      <a:pt x="19" y="9"/>
                      <a:pt x="20" y="14"/>
                    </a:cubicBezTo>
                    <a:cubicBezTo>
                      <a:pt x="20" y="17"/>
                      <a:pt x="19" y="19"/>
                      <a:pt x="19" y="19"/>
                    </a:cubicBezTo>
                    <a:cubicBezTo>
                      <a:pt x="14" y="22"/>
                      <a:pt x="14" y="22"/>
                      <a:pt x="14" y="22"/>
                    </a:cubicBezTo>
                    <a:cubicBezTo>
                      <a:pt x="14" y="22"/>
                      <a:pt x="14" y="22"/>
                      <a:pt x="14" y="22"/>
                    </a:cubicBezTo>
                    <a:cubicBezTo>
                      <a:pt x="13" y="23"/>
                      <a:pt x="11" y="23"/>
                      <a:pt x="8" y="22"/>
                    </a:cubicBezTo>
                    <a:cubicBezTo>
                      <a:pt x="4" y="19"/>
                      <a:pt x="0" y="13"/>
                      <a:pt x="0" y="8"/>
                    </a:cubicBezTo>
                    <a:cubicBezTo>
                      <a:pt x="1" y="6"/>
                      <a:pt x="1" y="4"/>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5" name="íšḷídê">
                <a:extLst>
                  <a:ext uri="{FF2B5EF4-FFF2-40B4-BE49-F238E27FC236}">
                    <a16:creationId xmlns:a16="http://schemas.microsoft.com/office/drawing/2014/main" id="{CC98960F-AD37-421F-9A8C-34B766F1265B}"/>
                  </a:ext>
                </a:extLst>
              </p:cNvPr>
              <p:cNvSpPr>
                <a:spLocks/>
              </p:cNvSpPr>
              <p:nvPr/>
            </p:nvSpPr>
            <p:spPr bwMode="auto">
              <a:xfrm>
                <a:off x="11319668" y="31284069"/>
                <a:ext cx="328613"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1" y="2"/>
                      <a:pt x="0" y="7"/>
                    </a:cubicBezTo>
                    <a:cubicBezTo>
                      <a:pt x="0" y="12"/>
                      <a:pt x="4" y="18"/>
                      <a:pt x="8" y="21"/>
                    </a:cubicBezTo>
                    <a:cubicBezTo>
                      <a:pt x="13"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6" name="íśḷíḍê">
                <a:extLst>
                  <a:ext uri="{FF2B5EF4-FFF2-40B4-BE49-F238E27FC236}">
                    <a16:creationId xmlns:a16="http://schemas.microsoft.com/office/drawing/2014/main" id="{16E70A1F-9CC3-4BE7-810C-9034BF81C24A}"/>
                  </a:ext>
                </a:extLst>
              </p:cNvPr>
              <p:cNvSpPr>
                <a:spLocks/>
              </p:cNvSpPr>
              <p:nvPr/>
            </p:nvSpPr>
            <p:spPr bwMode="auto">
              <a:xfrm>
                <a:off x="11381580" y="31366619"/>
                <a:ext cx="204788" cy="307975"/>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2"/>
                      <a:pt x="0" y="5"/>
                    </a:cubicBezTo>
                    <a:cubicBezTo>
                      <a:pt x="0" y="8"/>
                      <a:pt x="2" y="12"/>
                      <a:pt x="5" y="13"/>
                    </a:cubicBezTo>
                    <a:cubicBezTo>
                      <a:pt x="8" y="15"/>
                      <a:pt x="10" y="14"/>
                      <a:pt x="10" y="11"/>
                    </a:cubicBezTo>
                    <a:cubicBezTo>
                      <a:pt x="10" y="7"/>
                      <a:pt x="8" y="4"/>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7" name="iṩ1îḑê">
                <a:extLst>
                  <a:ext uri="{FF2B5EF4-FFF2-40B4-BE49-F238E27FC236}">
                    <a16:creationId xmlns:a16="http://schemas.microsoft.com/office/drawing/2014/main" id="{AF212A0A-FE67-46ED-B03B-4208E90A3563}"/>
                  </a:ext>
                </a:extLst>
              </p:cNvPr>
              <p:cNvSpPr>
                <a:spLocks/>
              </p:cNvSpPr>
              <p:nvPr/>
            </p:nvSpPr>
            <p:spPr bwMode="auto">
              <a:xfrm>
                <a:off x="9940130" y="30461744"/>
                <a:ext cx="288925" cy="246063"/>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3"/>
                    </a:cubicBezTo>
                    <a:cubicBezTo>
                      <a:pt x="0" y="6"/>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8" name="íš1íḋè">
                <a:extLst>
                  <a:ext uri="{FF2B5EF4-FFF2-40B4-BE49-F238E27FC236}">
                    <a16:creationId xmlns:a16="http://schemas.microsoft.com/office/drawing/2014/main" id="{029AB934-7F2D-44CB-BE48-C631E108195F}"/>
                  </a:ext>
                </a:extLst>
              </p:cNvPr>
              <p:cNvSpPr>
                <a:spLocks/>
              </p:cNvSpPr>
              <p:nvPr/>
            </p:nvSpPr>
            <p:spPr bwMode="auto">
              <a:xfrm>
                <a:off x="10002043" y="30482382"/>
                <a:ext cx="411163" cy="493713"/>
              </a:xfrm>
              <a:custGeom>
                <a:avLst/>
                <a:gdLst>
                  <a:gd name="T0" fmla="*/ 2147483646 w 20"/>
                  <a:gd name="T1" fmla="*/ 2147483646 h 24"/>
                  <a:gd name="T2" fmla="*/ 2147483646 w 20"/>
                  <a:gd name="T3" fmla="*/ 2147483646 h 24"/>
                  <a:gd name="T4" fmla="*/ 2147483646 w 20"/>
                  <a:gd name="T5" fmla="*/ 2147483646 h 24"/>
                  <a:gd name="T6" fmla="*/ 2147483646 w 20"/>
                  <a:gd name="T7" fmla="*/ 2147483646 h 24"/>
                  <a:gd name="T8" fmla="*/ 2147483646 w 20"/>
                  <a:gd name="T9" fmla="*/ 2147483646 h 24"/>
                  <a:gd name="T10" fmla="*/ 2147483646 w 20"/>
                  <a:gd name="T11" fmla="*/ 2147483646 h 24"/>
                  <a:gd name="T12" fmla="*/ 2147483646 w 20"/>
                  <a:gd name="T13" fmla="*/ 2147483646 h 24"/>
                  <a:gd name="T14" fmla="*/ 2147483646 w 20"/>
                  <a:gd name="T15" fmla="*/ 2147483646 h 24"/>
                  <a:gd name="T16" fmla="*/ 2147483646 w 20"/>
                  <a:gd name="T17" fmla="*/ 2147483646 h 24"/>
                  <a:gd name="T18" fmla="*/ 0 w 20"/>
                  <a:gd name="T19" fmla="*/ 2147483646 h 24"/>
                  <a:gd name="T20" fmla="*/ 2147483646 w 20"/>
                  <a:gd name="T21" fmla="*/ 214748364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 y="4"/>
                    </a:moveTo>
                    <a:cubicBezTo>
                      <a:pt x="2" y="4"/>
                      <a:pt x="2" y="4"/>
                      <a:pt x="2" y="4"/>
                    </a:cubicBezTo>
                    <a:cubicBezTo>
                      <a:pt x="6" y="2"/>
                      <a:pt x="6" y="2"/>
                      <a:pt x="6" y="2"/>
                    </a:cubicBezTo>
                    <a:cubicBezTo>
                      <a:pt x="7" y="0"/>
                      <a:pt x="10" y="1"/>
                      <a:pt x="13" y="3"/>
                    </a:cubicBezTo>
                    <a:cubicBezTo>
                      <a:pt x="17" y="5"/>
                      <a:pt x="19" y="10"/>
                      <a:pt x="20" y="15"/>
                    </a:cubicBezTo>
                    <a:cubicBezTo>
                      <a:pt x="20" y="18"/>
                      <a:pt x="19" y="19"/>
                      <a:pt x="19" y="19"/>
                    </a:cubicBezTo>
                    <a:cubicBezTo>
                      <a:pt x="14" y="23"/>
                      <a:pt x="14" y="23"/>
                      <a:pt x="14" y="23"/>
                    </a:cubicBezTo>
                    <a:cubicBezTo>
                      <a:pt x="14" y="23"/>
                      <a:pt x="14" y="23"/>
                      <a:pt x="14" y="23"/>
                    </a:cubicBezTo>
                    <a:cubicBezTo>
                      <a:pt x="13" y="24"/>
                      <a:pt x="10" y="24"/>
                      <a:pt x="8" y="22"/>
                    </a:cubicBezTo>
                    <a:cubicBezTo>
                      <a:pt x="4" y="20"/>
                      <a:pt x="0" y="14"/>
                      <a:pt x="0" y="9"/>
                    </a:cubicBezTo>
                    <a:cubicBezTo>
                      <a:pt x="0" y="7"/>
                      <a:pt x="1" y="5"/>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19" name="išļiďé">
                <a:extLst>
                  <a:ext uri="{FF2B5EF4-FFF2-40B4-BE49-F238E27FC236}">
                    <a16:creationId xmlns:a16="http://schemas.microsoft.com/office/drawing/2014/main" id="{95FFCE1D-26D3-423A-B5E2-00E1F85DD305}"/>
                  </a:ext>
                </a:extLst>
              </p:cNvPr>
              <p:cNvSpPr>
                <a:spLocks/>
              </p:cNvSpPr>
              <p:nvPr/>
            </p:nvSpPr>
            <p:spPr bwMode="auto">
              <a:xfrm>
                <a:off x="10002043" y="30523657"/>
                <a:ext cx="330200"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0" y="2"/>
                      <a:pt x="0" y="7"/>
                    </a:cubicBezTo>
                    <a:cubicBezTo>
                      <a:pt x="0" y="12"/>
                      <a:pt x="4" y="18"/>
                      <a:pt x="8" y="20"/>
                    </a:cubicBezTo>
                    <a:cubicBezTo>
                      <a:pt x="12"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0" name="ïŝḻíde">
                <a:extLst>
                  <a:ext uri="{FF2B5EF4-FFF2-40B4-BE49-F238E27FC236}">
                    <a16:creationId xmlns:a16="http://schemas.microsoft.com/office/drawing/2014/main" id="{33ED5A19-B331-4235-9922-02D759521B99}"/>
                  </a:ext>
                </a:extLst>
              </p:cNvPr>
              <p:cNvSpPr>
                <a:spLocks/>
              </p:cNvSpPr>
              <p:nvPr/>
            </p:nvSpPr>
            <p:spPr bwMode="auto">
              <a:xfrm>
                <a:off x="10063955" y="30604619"/>
                <a:ext cx="206375" cy="309563"/>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1"/>
                      <a:pt x="0" y="5"/>
                    </a:cubicBezTo>
                    <a:cubicBezTo>
                      <a:pt x="0" y="8"/>
                      <a:pt x="2" y="12"/>
                      <a:pt x="5" y="13"/>
                    </a:cubicBezTo>
                    <a:cubicBezTo>
                      <a:pt x="8" y="15"/>
                      <a:pt x="10" y="13"/>
                      <a:pt x="10" y="10"/>
                    </a:cubicBezTo>
                    <a:cubicBezTo>
                      <a:pt x="10" y="7"/>
                      <a:pt x="8" y="3"/>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1" name="iṥḷîḋè">
                <a:extLst>
                  <a:ext uri="{FF2B5EF4-FFF2-40B4-BE49-F238E27FC236}">
                    <a16:creationId xmlns:a16="http://schemas.microsoft.com/office/drawing/2014/main" id="{66FDD764-7C52-406F-8BC2-27FC0136181F}"/>
                  </a:ext>
                </a:extLst>
              </p:cNvPr>
              <p:cNvSpPr>
                <a:spLocks/>
              </p:cNvSpPr>
              <p:nvPr/>
            </p:nvSpPr>
            <p:spPr bwMode="auto">
              <a:xfrm>
                <a:off x="9797255" y="29741019"/>
                <a:ext cx="1090613" cy="576263"/>
              </a:xfrm>
              <a:custGeom>
                <a:avLst/>
                <a:gdLst>
                  <a:gd name="T0" fmla="*/ 2147483646 w 53"/>
                  <a:gd name="T1" fmla="*/ 0 h 28"/>
                  <a:gd name="T2" fmla="*/ 2147483646 w 53"/>
                  <a:gd name="T3" fmla="*/ 0 h 28"/>
                  <a:gd name="T4" fmla="*/ 2147483646 w 53"/>
                  <a:gd name="T5" fmla="*/ 0 h 28"/>
                  <a:gd name="T6" fmla="*/ 2147483646 w 53"/>
                  <a:gd name="T7" fmla="*/ 0 h 28"/>
                  <a:gd name="T8" fmla="*/ 2147483646 w 53"/>
                  <a:gd name="T9" fmla="*/ 0 h 28"/>
                  <a:gd name="T10" fmla="*/ 2147483646 w 53"/>
                  <a:gd name="T11" fmla="*/ 0 h 28"/>
                  <a:gd name="T12" fmla="*/ 2147483646 w 53"/>
                  <a:gd name="T13" fmla="*/ 0 h 28"/>
                  <a:gd name="T14" fmla="*/ 2147483646 w 53"/>
                  <a:gd name="T15" fmla="*/ 0 h 28"/>
                  <a:gd name="T16" fmla="*/ 2147483646 w 53"/>
                  <a:gd name="T17" fmla="*/ 0 h 28"/>
                  <a:gd name="T18" fmla="*/ 2147483646 w 53"/>
                  <a:gd name="T19" fmla="*/ 0 h 28"/>
                  <a:gd name="T20" fmla="*/ 2147483646 w 53"/>
                  <a:gd name="T21" fmla="*/ 0 h 28"/>
                  <a:gd name="T22" fmla="*/ 2147483646 w 53"/>
                  <a:gd name="T23" fmla="*/ 0 h 28"/>
                  <a:gd name="T24" fmla="*/ 2147483646 w 53"/>
                  <a:gd name="T25" fmla="*/ 0 h 28"/>
                  <a:gd name="T26" fmla="*/ 2147483646 w 53"/>
                  <a:gd name="T27" fmla="*/ 0 h 28"/>
                  <a:gd name="T28" fmla="*/ 2147483646 w 53"/>
                  <a:gd name="T29" fmla="*/ 0 h 28"/>
                  <a:gd name="T30" fmla="*/ 2147483646 w 53"/>
                  <a:gd name="T31" fmla="*/ 0 h 28"/>
                  <a:gd name="T32" fmla="*/ 2147483646 w 53"/>
                  <a:gd name="T33" fmla="*/ 0 h 28"/>
                  <a:gd name="T34" fmla="*/ 2147483646 w 53"/>
                  <a:gd name="T35" fmla="*/ 0 h 28"/>
                  <a:gd name="T36" fmla="*/ 2147483646 w 53"/>
                  <a:gd name="T37" fmla="*/ 0 h 28"/>
                  <a:gd name="T38" fmla="*/ 2147483646 w 53"/>
                  <a:gd name="T39" fmla="*/ 0 h 28"/>
                  <a:gd name="T40" fmla="*/ 2147483646 w 53"/>
                  <a:gd name="T41" fmla="*/ 0 h 28"/>
                  <a:gd name="T42" fmla="*/ 2147483646 w 53"/>
                  <a:gd name="T43" fmla="*/ 0 h 28"/>
                  <a:gd name="T44" fmla="*/ 2147483646 w 53"/>
                  <a:gd name="T45" fmla="*/ 0 h 28"/>
                  <a:gd name="T46" fmla="*/ 2147483646 w 53"/>
                  <a:gd name="T47" fmla="*/ 0 h 28"/>
                  <a:gd name="T48" fmla="*/ 2147483646 w 53"/>
                  <a:gd name="T49" fmla="*/ 0 h 28"/>
                  <a:gd name="T50" fmla="*/ 2147483646 w 53"/>
                  <a:gd name="T51" fmla="*/ 0 h 28"/>
                  <a:gd name="T52" fmla="*/ 2147483646 w 53"/>
                  <a:gd name="T53" fmla="*/ 0 h 28"/>
                  <a:gd name="T54" fmla="*/ 2147483646 w 53"/>
                  <a:gd name="T55" fmla="*/ 0 h 28"/>
                  <a:gd name="T56" fmla="*/ 2147483646 w 53"/>
                  <a:gd name="T57" fmla="*/ 2147483646 h 28"/>
                  <a:gd name="T58" fmla="*/ 2147483646 w 53"/>
                  <a:gd name="T59" fmla="*/ 2147483646 h 28"/>
                  <a:gd name="T60" fmla="*/ 2147483646 w 53"/>
                  <a:gd name="T61" fmla="*/ 2147483646 h 28"/>
                  <a:gd name="T62" fmla="*/ 2147483646 w 53"/>
                  <a:gd name="T63" fmla="*/ 2147483646 h 28"/>
                  <a:gd name="T64" fmla="*/ 2147483646 w 53"/>
                  <a:gd name="T65" fmla="*/ 2147483646 h 28"/>
                  <a:gd name="T66" fmla="*/ 2147483646 w 53"/>
                  <a:gd name="T67" fmla="*/ 2147483646 h 28"/>
                  <a:gd name="T68" fmla="*/ 2147483646 w 53"/>
                  <a:gd name="T69" fmla="*/ 2147483646 h 28"/>
                  <a:gd name="T70" fmla="*/ 2147483646 w 53"/>
                  <a:gd name="T71" fmla="*/ 2147483646 h 28"/>
                  <a:gd name="T72" fmla="*/ 2147483646 w 53"/>
                  <a:gd name="T73" fmla="*/ 2147483646 h 28"/>
                  <a:gd name="T74" fmla="*/ 2147483646 w 53"/>
                  <a:gd name="T75" fmla="*/ 2147483646 h 28"/>
                  <a:gd name="T76" fmla="*/ 2147483646 w 53"/>
                  <a:gd name="T77" fmla="*/ 2147483646 h 28"/>
                  <a:gd name="T78" fmla="*/ 2147483646 w 53"/>
                  <a:gd name="T79" fmla="*/ 2147483646 h 28"/>
                  <a:gd name="T80" fmla="*/ 2147483646 w 53"/>
                  <a:gd name="T81" fmla="*/ 2147483646 h 28"/>
                  <a:gd name="T82" fmla="*/ 2147483646 w 53"/>
                  <a:gd name="T83" fmla="*/ 2147483646 h 28"/>
                  <a:gd name="T84" fmla="*/ 2147483646 w 53"/>
                  <a:gd name="T85" fmla="*/ 2147483646 h 28"/>
                  <a:gd name="T86" fmla="*/ 2147483646 w 53"/>
                  <a:gd name="T87" fmla="*/ 2147483646 h 28"/>
                  <a:gd name="T88" fmla="*/ 2147483646 w 53"/>
                  <a:gd name="T89" fmla="*/ 2147483646 h 28"/>
                  <a:gd name="T90" fmla="*/ 2147483646 w 53"/>
                  <a:gd name="T91" fmla="*/ 2147483646 h 28"/>
                  <a:gd name="T92" fmla="*/ 2147483646 w 53"/>
                  <a:gd name="T93" fmla="*/ 2147483646 h 28"/>
                  <a:gd name="T94" fmla="*/ 0 w 53"/>
                  <a:gd name="T95" fmla="*/ 2147483646 h 28"/>
                  <a:gd name="T96" fmla="*/ 0 w 53"/>
                  <a:gd name="T97" fmla="*/ 2147483646 h 28"/>
                  <a:gd name="T98" fmla="*/ 0 w 53"/>
                  <a:gd name="T99" fmla="*/ 2147483646 h 28"/>
                  <a:gd name="T100" fmla="*/ 0 w 53"/>
                  <a:gd name="T101" fmla="*/ 2147483646 h 28"/>
                  <a:gd name="T102" fmla="*/ 0 w 53"/>
                  <a:gd name="T103" fmla="*/ 2147483646 h 28"/>
                  <a:gd name="T104" fmla="*/ 0 w 53"/>
                  <a:gd name="T105" fmla="*/ 2147483646 h 28"/>
                  <a:gd name="T106" fmla="*/ 2147483646 w 53"/>
                  <a:gd name="T107" fmla="*/ 0 h 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 h="28">
                    <a:moveTo>
                      <a:pt x="41" y="0"/>
                    </a:move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53" y="4"/>
                      <a:pt x="53" y="4"/>
                      <a:pt x="53" y="4"/>
                    </a:cubicBezTo>
                    <a:cubicBezTo>
                      <a:pt x="13" y="28"/>
                      <a:pt x="13" y="28"/>
                      <a:pt x="13" y="28"/>
                    </a:cubicBezTo>
                    <a:cubicBezTo>
                      <a:pt x="2" y="23"/>
                      <a:pt x="2" y="23"/>
                      <a:pt x="2" y="23"/>
                    </a:cubicBezTo>
                    <a:cubicBezTo>
                      <a:pt x="2"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14" y="15"/>
                      <a:pt x="27" y="8"/>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2" name="ïṧḷîde">
                <a:extLst>
                  <a:ext uri="{FF2B5EF4-FFF2-40B4-BE49-F238E27FC236}">
                    <a16:creationId xmlns:a16="http://schemas.microsoft.com/office/drawing/2014/main" id="{E75EF483-B82D-4F81-8BDE-FEAA94B2947E}"/>
                  </a:ext>
                </a:extLst>
              </p:cNvPr>
              <p:cNvSpPr>
                <a:spLocks/>
              </p:cNvSpPr>
              <p:nvPr/>
            </p:nvSpPr>
            <p:spPr bwMode="auto">
              <a:xfrm>
                <a:off x="10063955" y="29761657"/>
                <a:ext cx="1131888" cy="555625"/>
              </a:xfrm>
              <a:custGeom>
                <a:avLst/>
                <a:gdLst>
                  <a:gd name="T0" fmla="*/ 2147483646 w 55"/>
                  <a:gd name="T1" fmla="*/ 2147483646 h 27"/>
                  <a:gd name="T2" fmla="*/ 2147483646 w 55"/>
                  <a:gd name="T3" fmla="*/ 2147483646 h 27"/>
                  <a:gd name="T4" fmla="*/ 2147483646 w 55"/>
                  <a:gd name="T5" fmla="*/ 2147483646 h 27"/>
                  <a:gd name="T6" fmla="*/ 0 w 55"/>
                  <a:gd name="T7" fmla="*/ 2147483646 h 27"/>
                  <a:gd name="T8" fmla="*/ 2147483646 w 55"/>
                  <a:gd name="T9" fmla="*/ 2147483646 h 27"/>
                  <a:gd name="T10" fmla="*/ 2147483646 w 55"/>
                  <a:gd name="T11" fmla="*/ 2147483646 h 27"/>
                  <a:gd name="T12" fmla="*/ 2147483646 w 55"/>
                  <a:gd name="T13" fmla="*/ 2147483646 h 27"/>
                  <a:gd name="T14" fmla="*/ 2147483646 w 55"/>
                  <a:gd name="T15" fmla="*/ 2147483646 h 27"/>
                  <a:gd name="T16" fmla="*/ 2147483646 w 55"/>
                  <a:gd name="T17" fmla="*/ 2147483646 h 27"/>
                  <a:gd name="T18" fmla="*/ 2147483646 w 55"/>
                  <a:gd name="T19" fmla="*/ 0 h 27"/>
                  <a:gd name="T20" fmla="*/ 2147483646 w 55"/>
                  <a:gd name="T21" fmla="*/ 0 h 27"/>
                  <a:gd name="T22" fmla="*/ 2147483646 w 55"/>
                  <a:gd name="T23" fmla="*/ 2147483646 h 27"/>
                  <a:gd name="T24" fmla="*/ 2147483646 w 55"/>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27">
                    <a:moveTo>
                      <a:pt x="14" y="23"/>
                    </a:moveTo>
                    <a:cubicBezTo>
                      <a:pt x="13" y="23"/>
                      <a:pt x="12" y="23"/>
                      <a:pt x="10" y="23"/>
                    </a:cubicBezTo>
                    <a:cubicBezTo>
                      <a:pt x="9" y="24"/>
                      <a:pt x="8" y="24"/>
                      <a:pt x="7" y="24"/>
                    </a:cubicBezTo>
                    <a:cubicBezTo>
                      <a:pt x="4" y="25"/>
                      <a:pt x="2" y="26"/>
                      <a:pt x="0" y="27"/>
                    </a:cubicBezTo>
                    <a:cubicBezTo>
                      <a:pt x="1" y="26"/>
                      <a:pt x="2" y="26"/>
                      <a:pt x="3" y="25"/>
                    </a:cubicBezTo>
                    <a:cubicBezTo>
                      <a:pt x="6" y="23"/>
                      <a:pt x="9" y="21"/>
                      <a:pt x="12" y="20"/>
                    </a:cubicBezTo>
                    <a:cubicBezTo>
                      <a:pt x="16" y="18"/>
                      <a:pt x="20" y="15"/>
                      <a:pt x="23" y="13"/>
                    </a:cubicBezTo>
                    <a:cubicBezTo>
                      <a:pt x="27" y="11"/>
                      <a:pt x="30" y="9"/>
                      <a:pt x="34" y="7"/>
                    </a:cubicBezTo>
                    <a:cubicBezTo>
                      <a:pt x="36" y="6"/>
                      <a:pt x="38" y="5"/>
                      <a:pt x="40" y="3"/>
                    </a:cubicBezTo>
                    <a:cubicBezTo>
                      <a:pt x="41" y="3"/>
                      <a:pt x="51" y="1"/>
                      <a:pt x="52" y="0"/>
                    </a:cubicBezTo>
                    <a:cubicBezTo>
                      <a:pt x="53" y="0"/>
                      <a:pt x="54" y="0"/>
                      <a:pt x="55" y="0"/>
                    </a:cubicBezTo>
                    <a:cubicBezTo>
                      <a:pt x="54" y="1"/>
                      <a:pt x="15" y="23"/>
                      <a:pt x="15" y="23"/>
                    </a:cubicBezTo>
                    <a:cubicBezTo>
                      <a:pt x="15" y="23"/>
                      <a:pt x="15" y="23"/>
                      <a:pt x="14" y="23"/>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3" name="ïṧ1ïḍé">
                <a:extLst>
                  <a:ext uri="{FF2B5EF4-FFF2-40B4-BE49-F238E27FC236}">
                    <a16:creationId xmlns:a16="http://schemas.microsoft.com/office/drawing/2014/main" id="{3C6FA868-B65E-4BA4-B25B-B54A4E858A97}"/>
                  </a:ext>
                </a:extLst>
              </p:cNvPr>
              <p:cNvSpPr>
                <a:spLocks/>
              </p:cNvSpPr>
              <p:nvPr/>
            </p:nvSpPr>
            <p:spPr bwMode="auto">
              <a:xfrm>
                <a:off x="10373518" y="29761657"/>
                <a:ext cx="1543050" cy="904875"/>
              </a:xfrm>
              <a:custGeom>
                <a:avLst/>
                <a:gdLst>
                  <a:gd name="T0" fmla="*/ 2147483646 w 75"/>
                  <a:gd name="T1" fmla="*/ 2147483646 h 44"/>
                  <a:gd name="T2" fmla="*/ 2147483646 w 75"/>
                  <a:gd name="T3" fmla="*/ 2147483646 h 44"/>
                  <a:gd name="T4" fmla="*/ 2147483646 w 75"/>
                  <a:gd name="T5" fmla="*/ 2147483646 h 44"/>
                  <a:gd name="T6" fmla="*/ 0 w 75"/>
                  <a:gd name="T7" fmla="*/ 2147483646 h 44"/>
                  <a:gd name="T8" fmla="*/ 2147483646 w 75"/>
                  <a:gd name="T9" fmla="*/ 2147483646 h 44"/>
                  <a:gd name="T10" fmla="*/ 2147483646 w 75"/>
                  <a:gd name="T11" fmla="*/ 2147483646 h 44"/>
                  <a:gd name="T12" fmla="*/ 2147483646 w 75"/>
                  <a:gd name="T13" fmla="*/ 0 h 44"/>
                  <a:gd name="T14" fmla="*/ 2147483646 w 75"/>
                  <a:gd name="T15" fmla="*/ 2147483646 h 44"/>
                  <a:gd name="T16" fmla="*/ 2147483646 w 75"/>
                  <a:gd name="T17" fmla="*/ 2147483646 h 44"/>
                  <a:gd name="T18" fmla="*/ 2147483646 w 75"/>
                  <a:gd name="T19" fmla="*/ 2147483646 h 44"/>
                  <a:gd name="T20" fmla="*/ 2147483646 w 75"/>
                  <a:gd name="T21" fmla="*/ 2147483646 h 44"/>
                  <a:gd name="T22" fmla="*/ 2147483646 w 75"/>
                  <a:gd name="T23" fmla="*/ 2147483646 h 44"/>
                  <a:gd name="T24" fmla="*/ 2147483646 w 75"/>
                  <a:gd name="T25" fmla="*/ 2147483646 h 44"/>
                  <a:gd name="T26" fmla="*/ 2147483646 w 75"/>
                  <a:gd name="T27" fmla="*/ 2147483646 h 44"/>
                  <a:gd name="T28" fmla="*/ 2147483646 w 75"/>
                  <a:gd name="T29" fmla="*/ 2147483646 h 44"/>
                  <a:gd name="T30" fmla="*/ 2147483646 w 75"/>
                  <a:gd name="T31" fmla="*/ 2147483646 h 44"/>
                  <a:gd name="T32" fmla="*/ 2147483646 w 75"/>
                  <a:gd name="T33" fmla="*/ 2147483646 h 44"/>
                  <a:gd name="T34" fmla="*/ 2147483646 w 75"/>
                  <a:gd name="T35" fmla="*/ 2147483646 h 44"/>
                  <a:gd name="T36" fmla="*/ 2147483646 w 75"/>
                  <a:gd name="T37" fmla="*/ 2147483646 h 44"/>
                  <a:gd name="T38" fmla="*/ 2147483646 w 75"/>
                  <a:gd name="T39" fmla="*/ 2147483646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44">
                    <a:moveTo>
                      <a:pt x="9" y="28"/>
                    </a:moveTo>
                    <a:cubicBezTo>
                      <a:pt x="8" y="27"/>
                      <a:pt x="6" y="26"/>
                      <a:pt x="4" y="25"/>
                    </a:cubicBezTo>
                    <a:cubicBezTo>
                      <a:pt x="4" y="25"/>
                      <a:pt x="3" y="24"/>
                      <a:pt x="2" y="24"/>
                    </a:cubicBezTo>
                    <a:cubicBezTo>
                      <a:pt x="1" y="24"/>
                      <a:pt x="0" y="23"/>
                      <a:pt x="0" y="23"/>
                    </a:cubicBezTo>
                    <a:cubicBezTo>
                      <a:pt x="1" y="22"/>
                      <a:pt x="2" y="21"/>
                      <a:pt x="3" y="21"/>
                    </a:cubicBezTo>
                    <a:cubicBezTo>
                      <a:pt x="6" y="19"/>
                      <a:pt x="37" y="2"/>
                      <a:pt x="39" y="1"/>
                    </a:cubicBezTo>
                    <a:cubicBezTo>
                      <a:pt x="39" y="1"/>
                      <a:pt x="40" y="1"/>
                      <a:pt x="40" y="0"/>
                    </a:cubicBezTo>
                    <a:cubicBezTo>
                      <a:pt x="40" y="0"/>
                      <a:pt x="66" y="13"/>
                      <a:pt x="68" y="14"/>
                    </a:cubicBezTo>
                    <a:cubicBezTo>
                      <a:pt x="70" y="16"/>
                      <a:pt x="73" y="17"/>
                      <a:pt x="75" y="19"/>
                    </a:cubicBezTo>
                    <a:cubicBezTo>
                      <a:pt x="73" y="20"/>
                      <a:pt x="72" y="21"/>
                      <a:pt x="71" y="21"/>
                    </a:cubicBezTo>
                    <a:cubicBezTo>
                      <a:pt x="68" y="23"/>
                      <a:pt x="64" y="26"/>
                      <a:pt x="62" y="27"/>
                    </a:cubicBezTo>
                    <a:cubicBezTo>
                      <a:pt x="58" y="29"/>
                      <a:pt x="54" y="32"/>
                      <a:pt x="50" y="34"/>
                    </a:cubicBezTo>
                    <a:cubicBezTo>
                      <a:pt x="47" y="36"/>
                      <a:pt x="44" y="38"/>
                      <a:pt x="40" y="40"/>
                    </a:cubicBezTo>
                    <a:cubicBezTo>
                      <a:pt x="38" y="41"/>
                      <a:pt x="36" y="42"/>
                      <a:pt x="33" y="44"/>
                    </a:cubicBezTo>
                    <a:cubicBezTo>
                      <a:pt x="33" y="44"/>
                      <a:pt x="33" y="44"/>
                      <a:pt x="32" y="44"/>
                    </a:cubicBezTo>
                    <a:cubicBezTo>
                      <a:pt x="32" y="44"/>
                      <a:pt x="31" y="43"/>
                      <a:pt x="31" y="43"/>
                    </a:cubicBezTo>
                    <a:cubicBezTo>
                      <a:pt x="31" y="42"/>
                      <a:pt x="30" y="42"/>
                      <a:pt x="30" y="41"/>
                    </a:cubicBezTo>
                    <a:cubicBezTo>
                      <a:pt x="28" y="40"/>
                      <a:pt x="27" y="39"/>
                      <a:pt x="25" y="38"/>
                    </a:cubicBezTo>
                    <a:cubicBezTo>
                      <a:pt x="23" y="36"/>
                      <a:pt x="21" y="35"/>
                      <a:pt x="19" y="33"/>
                    </a:cubicBezTo>
                    <a:cubicBezTo>
                      <a:pt x="15" y="31"/>
                      <a:pt x="12" y="30"/>
                      <a:pt x="9" y="28"/>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4" name="íšḷíḋe">
                <a:extLst>
                  <a:ext uri="{FF2B5EF4-FFF2-40B4-BE49-F238E27FC236}">
                    <a16:creationId xmlns:a16="http://schemas.microsoft.com/office/drawing/2014/main" id="{13A459D5-3A91-4B7F-9F4C-A97A0569ED87}"/>
                  </a:ext>
                </a:extLst>
              </p:cNvPr>
              <p:cNvSpPr>
                <a:spLocks/>
              </p:cNvSpPr>
              <p:nvPr/>
            </p:nvSpPr>
            <p:spPr bwMode="auto">
              <a:xfrm>
                <a:off x="11030743" y="30152182"/>
                <a:ext cx="1173163" cy="906463"/>
              </a:xfrm>
              <a:custGeom>
                <a:avLst/>
                <a:gdLst>
                  <a:gd name="T0" fmla="*/ 2147483646 w 739"/>
                  <a:gd name="T1" fmla="*/ 2147483646 h 571"/>
                  <a:gd name="T2" fmla="*/ 2147483646 w 739"/>
                  <a:gd name="T3" fmla="*/ 2147483646 h 571"/>
                  <a:gd name="T4" fmla="*/ 2147483646 w 739"/>
                  <a:gd name="T5" fmla="*/ 0 h 571"/>
                  <a:gd name="T6" fmla="*/ 0 w 739"/>
                  <a:gd name="T7" fmla="*/ 2147483646 h 571"/>
                  <a:gd name="T8" fmla="*/ 2147483646 w 739"/>
                  <a:gd name="T9" fmla="*/ 2147483646 h 5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9" h="571">
                    <a:moveTo>
                      <a:pt x="208" y="571"/>
                    </a:moveTo>
                    <a:lnTo>
                      <a:pt x="739" y="259"/>
                    </a:lnTo>
                    <a:lnTo>
                      <a:pt x="558" y="0"/>
                    </a:lnTo>
                    <a:lnTo>
                      <a:pt x="0" y="324"/>
                    </a:lnTo>
                    <a:lnTo>
                      <a:pt x="208" y="571"/>
                    </a:ln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5" name="iśľiḑê">
                <a:extLst>
                  <a:ext uri="{FF2B5EF4-FFF2-40B4-BE49-F238E27FC236}">
                    <a16:creationId xmlns:a16="http://schemas.microsoft.com/office/drawing/2014/main" id="{A8BD35C1-429F-4396-A665-8DE14A58BEF0}"/>
                  </a:ext>
                </a:extLst>
              </p:cNvPr>
              <p:cNvSpPr>
                <a:spLocks/>
              </p:cNvSpPr>
              <p:nvPr/>
            </p:nvSpPr>
            <p:spPr bwMode="auto">
              <a:xfrm>
                <a:off x="11092655" y="30214094"/>
                <a:ext cx="1069975" cy="803275"/>
              </a:xfrm>
              <a:custGeom>
                <a:avLst/>
                <a:gdLst>
                  <a:gd name="T0" fmla="*/ 2147483646 w 52"/>
                  <a:gd name="T1" fmla="*/ 2147483646 h 39"/>
                  <a:gd name="T2" fmla="*/ 2147483646 w 52"/>
                  <a:gd name="T3" fmla="*/ 2147483646 h 39"/>
                  <a:gd name="T4" fmla="*/ 0 w 52"/>
                  <a:gd name="T5" fmla="*/ 2147483646 h 39"/>
                  <a:gd name="T6" fmla="*/ 2147483646 w 52"/>
                  <a:gd name="T7" fmla="*/ 0 h 39"/>
                  <a:gd name="T8" fmla="*/ 2147483646 w 52"/>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9">
                    <a:moveTo>
                      <a:pt x="52" y="17"/>
                    </a:moveTo>
                    <a:cubicBezTo>
                      <a:pt x="49" y="18"/>
                      <a:pt x="15" y="38"/>
                      <a:pt x="13" y="39"/>
                    </a:cubicBezTo>
                    <a:cubicBezTo>
                      <a:pt x="12" y="37"/>
                      <a:pt x="2" y="25"/>
                      <a:pt x="0" y="23"/>
                    </a:cubicBezTo>
                    <a:cubicBezTo>
                      <a:pt x="3" y="21"/>
                      <a:pt x="37" y="1"/>
                      <a:pt x="39" y="0"/>
                    </a:cubicBezTo>
                    <a:cubicBezTo>
                      <a:pt x="41" y="1"/>
                      <a:pt x="50" y="14"/>
                      <a:pt x="52" y="17"/>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6" name="ïŝľiḍe">
                <a:extLst>
                  <a:ext uri="{FF2B5EF4-FFF2-40B4-BE49-F238E27FC236}">
                    <a16:creationId xmlns:a16="http://schemas.microsoft.com/office/drawing/2014/main" id="{F028D8F2-D221-4091-9764-42833609D230}"/>
                  </a:ext>
                </a:extLst>
              </p:cNvPr>
              <p:cNvSpPr>
                <a:spLocks/>
              </p:cNvSpPr>
              <p:nvPr/>
            </p:nvSpPr>
            <p:spPr bwMode="auto">
              <a:xfrm>
                <a:off x="9755980" y="30214094"/>
                <a:ext cx="2139950" cy="1563688"/>
              </a:xfrm>
              <a:custGeom>
                <a:avLst/>
                <a:gdLst>
                  <a:gd name="T0" fmla="*/ 2147483646 w 104"/>
                  <a:gd name="T1" fmla="*/ 2147483646 h 76"/>
                  <a:gd name="T2" fmla="*/ 2147483646 w 104"/>
                  <a:gd name="T3" fmla="*/ 2147483646 h 76"/>
                  <a:gd name="T4" fmla="*/ 2147483646 w 104"/>
                  <a:gd name="T5" fmla="*/ 0 h 76"/>
                  <a:gd name="T6" fmla="*/ 2147483646 w 104"/>
                  <a:gd name="T7" fmla="*/ 2147483646 h 76"/>
                  <a:gd name="T8" fmla="*/ 2147483646 w 104"/>
                  <a:gd name="T9" fmla="*/ 2147483646 h 76"/>
                  <a:gd name="T10" fmla="*/ 2147483646 w 104"/>
                  <a:gd name="T11" fmla="*/ 2147483646 h 76"/>
                  <a:gd name="T12" fmla="*/ 2147483646 w 104"/>
                  <a:gd name="T13" fmla="*/ 2147483646 h 76"/>
                  <a:gd name="T14" fmla="*/ 2147483646 w 104"/>
                  <a:gd name="T15" fmla="*/ 2147483646 h 76"/>
                  <a:gd name="T16" fmla="*/ 2147483646 w 104"/>
                  <a:gd name="T17" fmla="*/ 2147483646 h 76"/>
                  <a:gd name="T18" fmla="*/ 2147483646 w 104"/>
                  <a:gd name="T19" fmla="*/ 2147483646 h 76"/>
                  <a:gd name="T20" fmla="*/ 2147483646 w 104"/>
                  <a:gd name="T21" fmla="*/ 2147483646 h 76"/>
                  <a:gd name="T22" fmla="*/ 2147483646 w 104"/>
                  <a:gd name="T23" fmla="*/ 2147483646 h 76"/>
                  <a:gd name="T24" fmla="*/ 2147483646 w 104"/>
                  <a:gd name="T25" fmla="*/ 2147483646 h 76"/>
                  <a:gd name="T26" fmla="*/ 2147483646 w 104"/>
                  <a:gd name="T27" fmla="*/ 2147483646 h 76"/>
                  <a:gd name="T28" fmla="*/ 2147483646 w 104"/>
                  <a:gd name="T29" fmla="*/ 2147483646 h 76"/>
                  <a:gd name="T30" fmla="*/ 2147483646 w 104"/>
                  <a:gd name="T31" fmla="*/ 2147483646 h 76"/>
                  <a:gd name="T32" fmla="*/ 2147483646 w 104"/>
                  <a:gd name="T33" fmla="*/ 2147483646 h 76"/>
                  <a:gd name="T34" fmla="*/ 2147483646 w 104"/>
                  <a:gd name="T35" fmla="*/ 2147483646 h 76"/>
                  <a:gd name="T36" fmla="*/ 2147483646 w 104"/>
                  <a:gd name="T37" fmla="*/ 2147483646 h 76"/>
                  <a:gd name="T38" fmla="*/ 2147483646 w 104"/>
                  <a:gd name="T39" fmla="*/ 2147483646 h 76"/>
                  <a:gd name="T40" fmla="*/ 2147483646 w 104"/>
                  <a:gd name="T41" fmla="*/ 2147483646 h 76"/>
                  <a:gd name="T42" fmla="*/ 2147483646 w 104"/>
                  <a:gd name="T43" fmla="*/ 2147483646 h 76"/>
                  <a:gd name="T44" fmla="*/ 2147483646 w 104"/>
                  <a:gd name="T45" fmla="*/ 2147483646 h 76"/>
                  <a:gd name="T46" fmla="*/ 2147483646 w 104"/>
                  <a:gd name="T47" fmla="*/ 2147483646 h 76"/>
                  <a:gd name="T48" fmla="*/ 2147483646 w 104"/>
                  <a:gd name="T49" fmla="*/ 2147483646 h 76"/>
                  <a:gd name="T50" fmla="*/ 0 w 104"/>
                  <a:gd name="T51" fmla="*/ 2147483646 h 76"/>
                  <a:gd name="T52" fmla="*/ 2147483646 w 104"/>
                  <a:gd name="T53" fmla="*/ 2147483646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76">
                    <a:moveTo>
                      <a:pt x="1" y="3"/>
                    </a:moveTo>
                    <a:cubicBezTo>
                      <a:pt x="1" y="3"/>
                      <a:pt x="1" y="2"/>
                      <a:pt x="2" y="1"/>
                    </a:cubicBezTo>
                    <a:cubicBezTo>
                      <a:pt x="2" y="0"/>
                      <a:pt x="3" y="0"/>
                      <a:pt x="4" y="0"/>
                    </a:cubicBezTo>
                    <a:cubicBezTo>
                      <a:pt x="15" y="5"/>
                      <a:pt x="15" y="5"/>
                      <a:pt x="15" y="5"/>
                    </a:cubicBezTo>
                    <a:cubicBezTo>
                      <a:pt x="15" y="5"/>
                      <a:pt x="26" y="0"/>
                      <a:pt x="30" y="1"/>
                    </a:cubicBezTo>
                    <a:cubicBezTo>
                      <a:pt x="31" y="1"/>
                      <a:pt x="36" y="4"/>
                      <a:pt x="41" y="7"/>
                    </a:cubicBezTo>
                    <a:cubicBezTo>
                      <a:pt x="46" y="10"/>
                      <a:pt x="52" y="13"/>
                      <a:pt x="54" y="15"/>
                    </a:cubicBezTo>
                    <a:cubicBezTo>
                      <a:pt x="59" y="18"/>
                      <a:pt x="62" y="22"/>
                      <a:pt x="62" y="22"/>
                    </a:cubicBezTo>
                    <a:cubicBezTo>
                      <a:pt x="78" y="41"/>
                      <a:pt x="78" y="41"/>
                      <a:pt x="78" y="41"/>
                    </a:cubicBezTo>
                    <a:cubicBezTo>
                      <a:pt x="78" y="42"/>
                      <a:pt x="84" y="46"/>
                      <a:pt x="91" y="50"/>
                    </a:cubicBezTo>
                    <a:cubicBezTo>
                      <a:pt x="98" y="55"/>
                      <a:pt x="100" y="57"/>
                      <a:pt x="100" y="57"/>
                    </a:cubicBezTo>
                    <a:cubicBezTo>
                      <a:pt x="100" y="58"/>
                      <a:pt x="102" y="63"/>
                      <a:pt x="103" y="70"/>
                    </a:cubicBezTo>
                    <a:cubicBezTo>
                      <a:pt x="104" y="75"/>
                      <a:pt x="101" y="76"/>
                      <a:pt x="101" y="76"/>
                    </a:cubicBezTo>
                    <a:cubicBezTo>
                      <a:pt x="93" y="71"/>
                      <a:pt x="93" y="71"/>
                      <a:pt x="93" y="71"/>
                    </a:cubicBezTo>
                    <a:cubicBezTo>
                      <a:pt x="93" y="71"/>
                      <a:pt x="94" y="70"/>
                      <a:pt x="94" y="70"/>
                    </a:cubicBezTo>
                    <a:cubicBezTo>
                      <a:pt x="94" y="64"/>
                      <a:pt x="90" y="57"/>
                      <a:pt x="85" y="54"/>
                    </a:cubicBezTo>
                    <a:cubicBezTo>
                      <a:pt x="80" y="51"/>
                      <a:pt x="76" y="54"/>
                      <a:pt x="76" y="59"/>
                    </a:cubicBezTo>
                    <a:cubicBezTo>
                      <a:pt x="76" y="60"/>
                      <a:pt x="76" y="60"/>
                      <a:pt x="76" y="61"/>
                    </a:cubicBezTo>
                    <a:cubicBezTo>
                      <a:pt x="29" y="34"/>
                      <a:pt x="29" y="34"/>
                      <a:pt x="29" y="34"/>
                    </a:cubicBezTo>
                    <a:cubicBezTo>
                      <a:pt x="29" y="33"/>
                      <a:pt x="30" y="33"/>
                      <a:pt x="30" y="33"/>
                    </a:cubicBezTo>
                    <a:cubicBezTo>
                      <a:pt x="30" y="27"/>
                      <a:pt x="26" y="20"/>
                      <a:pt x="21" y="17"/>
                    </a:cubicBezTo>
                    <a:cubicBezTo>
                      <a:pt x="16" y="14"/>
                      <a:pt x="12" y="17"/>
                      <a:pt x="12" y="22"/>
                    </a:cubicBezTo>
                    <a:cubicBezTo>
                      <a:pt x="12" y="23"/>
                      <a:pt x="12" y="23"/>
                      <a:pt x="12" y="23"/>
                    </a:cubicBezTo>
                    <a:cubicBezTo>
                      <a:pt x="2" y="18"/>
                      <a:pt x="2" y="18"/>
                      <a:pt x="2" y="18"/>
                    </a:cubicBezTo>
                    <a:cubicBezTo>
                      <a:pt x="1" y="15"/>
                      <a:pt x="1" y="15"/>
                      <a:pt x="1" y="15"/>
                    </a:cubicBezTo>
                    <a:cubicBezTo>
                      <a:pt x="0" y="4"/>
                      <a:pt x="0" y="4"/>
                      <a:pt x="0" y="4"/>
                    </a:cubicBezTo>
                    <a:lnTo>
                      <a:pt x="1" y="3"/>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7" name="íŝļîḑè">
                <a:extLst>
                  <a:ext uri="{FF2B5EF4-FFF2-40B4-BE49-F238E27FC236}">
                    <a16:creationId xmlns:a16="http://schemas.microsoft.com/office/drawing/2014/main" id="{BA38F90C-CC32-448A-9EA6-506C496EA8AE}"/>
                  </a:ext>
                </a:extLst>
              </p:cNvPr>
              <p:cNvSpPr>
                <a:spLocks/>
              </p:cNvSpPr>
              <p:nvPr/>
            </p:nvSpPr>
            <p:spPr bwMode="auto">
              <a:xfrm>
                <a:off x="11813380" y="30893544"/>
                <a:ext cx="925513" cy="884238"/>
              </a:xfrm>
              <a:custGeom>
                <a:avLst/>
                <a:gdLst>
                  <a:gd name="T0" fmla="*/ 2147483646 w 45"/>
                  <a:gd name="T1" fmla="*/ 2147483646 h 43"/>
                  <a:gd name="T2" fmla="*/ 2147483646 w 45"/>
                  <a:gd name="T3" fmla="*/ 2147483646 h 43"/>
                  <a:gd name="T4" fmla="*/ 2147483646 w 45"/>
                  <a:gd name="T5" fmla="*/ 2147483646 h 43"/>
                  <a:gd name="T6" fmla="*/ 2147483646 w 45"/>
                  <a:gd name="T7" fmla="*/ 2147483646 h 43"/>
                  <a:gd name="T8" fmla="*/ 2147483646 w 45"/>
                  <a:gd name="T9" fmla="*/ 2147483646 h 43"/>
                  <a:gd name="T10" fmla="*/ 2147483646 w 45"/>
                  <a:gd name="T11" fmla="*/ 2147483646 h 43"/>
                  <a:gd name="T12" fmla="*/ 2147483646 w 45"/>
                  <a:gd name="T13" fmla="*/ 2147483646 h 43"/>
                  <a:gd name="T14" fmla="*/ 2147483646 w 45"/>
                  <a:gd name="T15" fmla="*/ 2147483646 h 43"/>
                  <a:gd name="T16" fmla="*/ 2147483646 w 45"/>
                  <a:gd name="T17" fmla="*/ 2147483646 h 43"/>
                  <a:gd name="T18" fmla="*/ 2147483646 w 45"/>
                  <a:gd name="T19" fmla="*/ 2147483646 h 43"/>
                  <a:gd name="T20" fmla="*/ 2147483646 w 45"/>
                  <a:gd name="T21" fmla="*/ 2147483646 h 43"/>
                  <a:gd name="T22" fmla="*/ 2147483646 w 45"/>
                  <a:gd name="T23" fmla="*/ 2147483646 h 43"/>
                  <a:gd name="T24" fmla="*/ 2147483646 w 45"/>
                  <a:gd name="T25" fmla="*/ 2147483646 h 43"/>
                  <a:gd name="T26" fmla="*/ 2147483646 w 45"/>
                  <a:gd name="T27" fmla="*/ 2147483646 h 43"/>
                  <a:gd name="T28" fmla="*/ 2147483646 w 45"/>
                  <a:gd name="T29" fmla="*/ 2147483646 h 43"/>
                  <a:gd name="T30" fmla="*/ 2147483646 w 45"/>
                  <a:gd name="T31" fmla="*/ 2147483646 h 43"/>
                  <a:gd name="T32" fmla="*/ 2147483646 w 45"/>
                  <a:gd name="T33" fmla="*/ 2147483646 h 43"/>
                  <a:gd name="T34" fmla="*/ 2147483646 w 45"/>
                  <a:gd name="T35" fmla="*/ 2147483646 h 43"/>
                  <a:gd name="T36" fmla="*/ 2147483646 w 45"/>
                  <a:gd name="T37" fmla="*/ 2147483646 h 43"/>
                  <a:gd name="T38" fmla="*/ 2147483646 w 45"/>
                  <a:gd name="T39" fmla="*/ 2147483646 h 43"/>
                  <a:gd name="T40" fmla="*/ 2147483646 w 45"/>
                  <a:gd name="T41" fmla="*/ 2147483646 h 43"/>
                  <a:gd name="T42" fmla="*/ 2147483646 w 45"/>
                  <a:gd name="T43" fmla="*/ 2147483646 h 43"/>
                  <a:gd name="T44" fmla="*/ 2147483646 w 45"/>
                  <a:gd name="T45" fmla="*/ 2147483646 h 43"/>
                  <a:gd name="T46" fmla="*/ 2147483646 w 45"/>
                  <a:gd name="T47" fmla="*/ 2147483646 h 43"/>
                  <a:gd name="T48" fmla="*/ 2147483646 w 45"/>
                  <a:gd name="T49" fmla="*/ 2147483646 h 43"/>
                  <a:gd name="T50" fmla="*/ 2147483646 w 45"/>
                  <a:gd name="T51" fmla="*/ 2147483646 h 43"/>
                  <a:gd name="T52" fmla="*/ 2147483646 w 45"/>
                  <a:gd name="T53" fmla="*/ 2147483646 h 43"/>
                  <a:gd name="T54" fmla="*/ 2147483646 w 45"/>
                  <a:gd name="T55" fmla="*/ 2147483646 h 43"/>
                  <a:gd name="T56" fmla="*/ 2147483646 w 45"/>
                  <a:gd name="T57" fmla="*/ 2147483646 h 43"/>
                  <a:gd name="T58" fmla="*/ 2147483646 w 45"/>
                  <a:gd name="T59" fmla="*/ 2147483646 h 43"/>
                  <a:gd name="T60" fmla="*/ 2147483646 w 45"/>
                  <a:gd name="T61" fmla="*/ 2147483646 h 43"/>
                  <a:gd name="T62" fmla="*/ 2147483646 w 45"/>
                  <a:gd name="T63" fmla="*/ 2147483646 h 43"/>
                  <a:gd name="T64" fmla="*/ 2147483646 w 45"/>
                  <a:gd name="T65" fmla="*/ 2147483646 h 43"/>
                  <a:gd name="T66" fmla="*/ 2147483646 w 45"/>
                  <a:gd name="T67" fmla="*/ 2147483646 h 43"/>
                  <a:gd name="T68" fmla="*/ 2147483646 w 45"/>
                  <a:gd name="T69" fmla="*/ 2147483646 h 43"/>
                  <a:gd name="T70" fmla="*/ 0 w 45"/>
                  <a:gd name="T71" fmla="*/ 2147483646 h 43"/>
                  <a:gd name="T72" fmla="*/ 0 w 45"/>
                  <a:gd name="T73" fmla="*/ 2147483646 h 43"/>
                  <a:gd name="T74" fmla="*/ 2147483646 w 45"/>
                  <a:gd name="T75" fmla="*/ 0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2" y="0"/>
                    </a:moveTo>
                    <a:cubicBezTo>
                      <a:pt x="42" y="0"/>
                      <a:pt x="42" y="0"/>
                      <a:pt x="42" y="1"/>
                    </a:cubicBezTo>
                    <a:cubicBezTo>
                      <a:pt x="42" y="1"/>
                      <a:pt x="42" y="1"/>
                      <a:pt x="42" y="1"/>
                    </a:cubicBezTo>
                    <a:cubicBezTo>
                      <a:pt x="42" y="1"/>
                      <a:pt x="42" y="1"/>
                      <a:pt x="42" y="2"/>
                    </a:cubicBezTo>
                    <a:cubicBezTo>
                      <a:pt x="42" y="2"/>
                      <a:pt x="42" y="2"/>
                      <a:pt x="42" y="2"/>
                    </a:cubicBezTo>
                    <a:cubicBezTo>
                      <a:pt x="42" y="2"/>
                      <a:pt x="42" y="2"/>
                      <a:pt x="42" y="2"/>
                    </a:cubicBezTo>
                    <a:cubicBezTo>
                      <a:pt x="42" y="2"/>
                      <a:pt x="42" y="2"/>
                      <a:pt x="42" y="2"/>
                    </a:cubicBezTo>
                    <a:cubicBezTo>
                      <a:pt x="42" y="2"/>
                      <a:pt x="42" y="2"/>
                      <a:pt x="42" y="2"/>
                    </a:cubicBezTo>
                    <a:cubicBezTo>
                      <a:pt x="43" y="2"/>
                      <a:pt x="43" y="2"/>
                      <a:pt x="43" y="2"/>
                    </a:cubicBezTo>
                    <a:cubicBezTo>
                      <a:pt x="43" y="3"/>
                      <a:pt x="43" y="3"/>
                      <a:pt x="43" y="3"/>
                    </a:cubicBezTo>
                    <a:cubicBezTo>
                      <a:pt x="43" y="3"/>
                      <a:pt x="43" y="3"/>
                      <a:pt x="43" y="3"/>
                    </a:cubicBezTo>
                    <a:cubicBezTo>
                      <a:pt x="43" y="3"/>
                      <a:pt x="43" y="3"/>
                      <a:pt x="43" y="3"/>
                    </a:cubicBezTo>
                    <a:cubicBezTo>
                      <a:pt x="43" y="3"/>
                      <a:pt x="43" y="3"/>
                      <a:pt x="43" y="4"/>
                    </a:cubicBezTo>
                    <a:cubicBezTo>
                      <a:pt x="43" y="4"/>
                      <a:pt x="43" y="4"/>
                      <a:pt x="43" y="4"/>
                    </a:cubicBezTo>
                    <a:cubicBezTo>
                      <a:pt x="43" y="4"/>
                      <a:pt x="43" y="4"/>
                      <a:pt x="43" y="4"/>
                    </a:cubicBezTo>
                    <a:cubicBezTo>
                      <a:pt x="43" y="4"/>
                      <a:pt x="43" y="4"/>
                      <a:pt x="43" y="4"/>
                    </a:cubicBezTo>
                    <a:cubicBezTo>
                      <a:pt x="43" y="4"/>
                      <a:pt x="43" y="4"/>
                      <a:pt x="43" y="4"/>
                    </a:cubicBezTo>
                    <a:cubicBezTo>
                      <a:pt x="43" y="4"/>
                      <a:pt x="43" y="5"/>
                      <a:pt x="43" y="5"/>
                    </a:cubicBezTo>
                    <a:cubicBezTo>
                      <a:pt x="43" y="5"/>
                      <a:pt x="43" y="5"/>
                      <a:pt x="43" y="5"/>
                    </a:cubicBezTo>
                    <a:cubicBezTo>
                      <a:pt x="43" y="5"/>
                      <a:pt x="43" y="5"/>
                      <a:pt x="43" y="6"/>
                    </a:cubicBezTo>
                    <a:cubicBezTo>
                      <a:pt x="43" y="6"/>
                      <a:pt x="43" y="6"/>
                      <a:pt x="43" y="6"/>
                    </a:cubicBezTo>
                    <a:cubicBezTo>
                      <a:pt x="44" y="6"/>
                      <a:pt x="44" y="6"/>
                      <a:pt x="44" y="6"/>
                    </a:cubicBezTo>
                    <a:cubicBezTo>
                      <a:pt x="44" y="6"/>
                      <a:pt x="44" y="6"/>
                      <a:pt x="44" y="6"/>
                    </a:cubicBezTo>
                    <a:cubicBezTo>
                      <a:pt x="44" y="7"/>
                      <a:pt x="44" y="7"/>
                      <a:pt x="44" y="7"/>
                    </a:cubicBezTo>
                    <a:cubicBezTo>
                      <a:pt x="44" y="7"/>
                      <a:pt x="44" y="7"/>
                      <a:pt x="44" y="7"/>
                    </a:cubicBezTo>
                    <a:cubicBezTo>
                      <a:pt x="44" y="7"/>
                      <a:pt x="44" y="7"/>
                      <a:pt x="44" y="7"/>
                    </a:cubicBezTo>
                    <a:cubicBezTo>
                      <a:pt x="44" y="8"/>
                      <a:pt x="44" y="8"/>
                      <a:pt x="44" y="8"/>
                    </a:cubicBezTo>
                    <a:cubicBezTo>
                      <a:pt x="44" y="8"/>
                      <a:pt x="44" y="8"/>
                      <a:pt x="44" y="8"/>
                    </a:cubicBezTo>
                    <a:cubicBezTo>
                      <a:pt x="44" y="9"/>
                      <a:pt x="44" y="9"/>
                      <a:pt x="44" y="9"/>
                    </a:cubicBezTo>
                    <a:cubicBezTo>
                      <a:pt x="44" y="9"/>
                      <a:pt x="44" y="9"/>
                      <a:pt x="44" y="9"/>
                    </a:cubicBezTo>
                    <a:cubicBezTo>
                      <a:pt x="44" y="10"/>
                      <a:pt x="44" y="10"/>
                      <a:pt x="44" y="10"/>
                    </a:cubicBezTo>
                    <a:cubicBezTo>
                      <a:pt x="44" y="10"/>
                      <a:pt x="44" y="10"/>
                      <a:pt x="44" y="10"/>
                    </a:cubicBezTo>
                    <a:cubicBezTo>
                      <a:pt x="44" y="11"/>
                      <a:pt x="45" y="11"/>
                      <a:pt x="45" y="11"/>
                    </a:cubicBezTo>
                    <a:cubicBezTo>
                      <a:pt x="45" y="11"/>
                      <a:pt x="45" y="11"/>
                      <a:pt x="45" y="11"/>
                    </a:cubicBezTo>
                    <a:cubicBezTo>
                      <a:pt x="45" y="11"/>
                      <a:pt x="45" y="12"/>
                      <a:pt x="45" y="12"/>
                    </a:cubicBezTo>
                    <a:cubicBezTo>
                      <a:pt x="45" y="12"/>
                      <a:pt x="45" y="12"/>
                      <a:pt x="45" y="12"/>
                    </a:cubicBezTo>
                    <a:cubicBezTo>
                      <a:pt x="45" y="12"/>
                      <a:pt x="45" y="12"/>
                      <a:pt x="45" y="12"/>
                    </a:cubicBezTo>
                    <a:cubicBezTo>
                      <a:pt x="45" y="13"/>
                      <a:pt x="45" y="13"/>
                      <a:pt x="45" y="13"/>
                    </a:cubicBezTo>
                    <a:cubicBezTo>
                      <a:pt x="45" y="17"/>
                      <a:pt x="43" y="18"/>
                      <a:pt x="43" y="19"/>
                    </a:cubicBezTo>
                    <a:cubicBezTo>
                      <a:pt x="29" y="27"/>
                      <a:pt x="15" y="35"/>
                      <a:pt x="1" y="43"/>
                    </a:cubicBezTo>
                    <a:cubicBezTo>
                      <a:pt x="2" y="43"/>
                      <a:pt x="4" y="41"/>
                      <a:pt x="3" y="37"/>
                    </a:cubicBezTo>
                    <a:cubicBezTo>
                      <a:pt x="3" y="37"/>
                      <a:pt x="3" y="37"/>
                      <a:pt x="3" y="37"/>
                    </a:cubicBezTo>
                    <a:cubicBezTo>
                      <a:pt x="3" y="37"/>
                      <a:pt x="3" y="36"/>
                      <a:pt x="3" y="36"/>
                    </a:cubicBezTo>
                    <a:cubicBezTo>
                      <a:pt x="3" y="36"/>
                      <a:pt x="3" y="36"/>
                      <a:pt x="3" y="36"/>
                    </a:cubicBezTo>
                    <a:cubicBezTo>
                      <a:pt x="3" y="36"/>
                      <a:pt x="3" y="36"/>
                      <a:pt x="3" y="36"/>
                    </a:cubicBezTo>
                    <a:cubicBezTo>
                      <a:pt x="3" y="35"/>
                      <a:pt x="3" y="35"/>
                      <a:pt x="3" y="35"/>
                    </a:cubicBezTo>
                    <a:cubicBezTo>
                      <a:pt x="3" y="35"/>
                      <a:pt x="3" y="34"/>
                      <a:pt x="3" y="34"/>
                    </a:cubicBezTo>
                    <a:cubicBezTo>
                      <a:pt x="3" y="34"/>
                      <a:pt x="3" y="34"/>
                      <a:pt x="3" y="33"/>
                    </a:cubicBezTo>
                    <a:cubicBezTo>
                      <a:pt x="3" y="33"/>
                      <a:pt x="3" y="33"/>
                      <a:pt x="3" y="33"/>
                    </a:cubicBezTo>
                    <a:cubicBezTo>
                      <a:pt x="3" y="33"/>
                      <a:pt x="3" y="33"/>
                      <a:pt x="2" y="32"/>
                    </a:cubicBezTo>
                    <a:cubicBezTo>
                      <a:pt x="2" y="32"/>
                      <a:pt x="2" y="32"/>
                      <a:pt x="2" y="32"/>
                    </a:cubicBezTo>
                    <a:cubicBezTo>
                      <a:pt x="2" y="32"/>
                      <a:pt x="2" y="32"/>
                      <a:pt x="2" y="31"/>
                    </a:cubicBezTo>
                    <a:cubicBezTo>
                      <a:pt x="2" y="31"/>
                      <a:pt x="2" y="31"/>
                      <a:pt x="2" y="31"/>
                    </a:cubicBezTo>
                    <a:cubicBezTo>
                      <a:pt x="2" y="31"/>
                      <a:pt x="2" y="31"/>
                      <a:pt x="2" y="31"/>
                    </a:cubicBezTo>
                    <a:cubicBezTo>
                      <a:pt x="2" y="31"/>
                      <a:pt x="2" y="31"/>
                      <a:pt x="2" y="31"/>
                    </a:cubicBezTo>
                    <a:cubicBezTo>
                      <a:pt x="2" y="30"/>
                      <a:pt x="2" y="30"/>
                      <a:pt x="2" y="30"/>
                    </a:cubicBezTo>
                    <a:cubicBezTo>
                      <a:pt x="2" y="30"/>
                      <a:pt x="2" y="30"/>
                      <a:pt x="2" y="30"/>
                    </a:cubicBezTo>
                    <a:cubicBezTo>
                      <a:pt x="2" y="30"/>
                      <a:pt x="2" y="29"/>
                      <a:pt x="2" y="29"/>
                    </a:cubicBezTo>
                    <a:cubicBezTo>
                      <a:pt x="2" y="29"/>
                      <a:pt x="2" y="29"/>
                      <a:pt x="2" y="29"/>
                    </a:cubicBezTo>
                    <a:cubicBezTo>
                      <a:pt x="2" y="29"/>
                      <a:pt x="2" y="29"/>
                      <a:pt x="2" y="28"/>
                    </a:cubicBezTo>
                    <a:cubicBezTo>
                      <a:pt x="2" y="28"/>
                      <a:pt x="1" y="28"/>
                      <a:pt x="1" y="28"/>
                    </a:cubicBezTo>
                    <a:cubicBezTo>
                      <a:pt x="1" y="28"/>
                      <a:pt x="1" y="28"/>
                      <a:pt x="1" y="28"/>
                    </a:cubicBezTo>
                    <a:cubicBezTo>
                      <a:pt x="1" y="28"/>
                      <a:pt x="1" y="28"/>
                      <a:pt x="1" y="28"/>
                    </a:cubicBezTo>
                    <a:cubicBezTo>
                      <a:pt x="1" y="28"/>
                      <a:pt x="1" y="27"/>
                      <a:pt x="1" y="27"/>
                    </a:cubicBezTo>
                    <a:cubicBezTo>
                      <a:pt x="1" y="27"/>
                      <a:pt x="1" y="27"/>
                      <a:pt x="1" y="27"/>
                    </a:cubicBezTo>
                    <a:cubicBezTo>
                      <a:pt x="1" y="27"/>
                      <a:pt x="1" y="27"/>
                      <a:pt x="1" y="27"/>
                    </a:cubicBezTo>
                    <a:cubicBezTo>
                      <a:pt x="1" y="27"/>
                      <a:pt x="1" y="27"/>
                      <a:pt x="1" y="27"/>
                    </a:cubicBezTo>
                    <a:cubicBezTo>
                      <a:pt x="1" y="27"/>
                      <a:pt x="1" y="26"/>
                      <a:pt x="1" y="26"/>
                    </a:cubicBezTo>
                    <a:cubicBezTo>
                      <a:pt x="1" y="26"/>
                      <a:pt x="1" y="26"/>
                      <a:pt x="1" y="26"/>
                    </a:cubicBezTo>
                    <a:cubicBezTo>
                      <a:pt x="1" y="26"/>
                      <a:pt x="1" y="26"/>
                      <a:pt x="1" y="26"/>
                    </a:cubicBezTo>
                    <a:cubicBezTo>
                      <a:pt x="1" y="26"/>
                      <a:pt x="1" y="26"/>
                      <a:pt x="1" y="26"/>
                    </a:cubicBezTo>
                    <a:cubicBezTo>
                      <a:pt x="1" y="26"/>
                      <a:pt x="1" y="25"/>
                      <a:pt x="0" y="25"/>
                    </a:cubicBezTo>
                    <a:cubicBezTo>
                      <a:pt x="0" y="25"/>
                      <a:pt x="0" y="25"/>
                      <a:pt x="0" y="25"/>
                    </a:cubicBezTo>
                    <a:cubicBezTo>
                      <a:pt x="0" y="25"/>
                      <a:pt x="0" y="25"/>
                      <a:pt x="0" y="25"/>
                    </a:cubicBezTo>
                    <a:cubicBezTo>
                      <a:pt x="0" y="25"/>
                      <a:pt x="0" y="24"/>
                      <a:pt x="0" y="24"/>
                    </a:cubicBezTo>
                    <a:lnTo>
                      <a:pt x="42" y="0"/>
                    </a:lnTo>
                    <a:close/>
                  </a:path>
                </a:pathLst>
              </a:custGeom>
              <a:solidFill>
                <a:srgbClr val="564E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8" name="îṡḻîḋe">
                <a:extLst>
                  <a:ext uri="{FF2B5EF4-FFF2-40B4-BE49-F238E27FC236}">
                    <a16:creationId xmlns:a16="http://schemas.microsoft.com/office/drawing/2014/main" id="{B06D4DE8-142B-4E3E-A1F6-AF0FE134BEA6}"/>
                  </a:ext>
                </a:extLst>
              </p:cNvPr>
              <p:cNvSpPr>
                <a:spLocks/>
              </p:cNvSpPr>
              <p:nvPr/>
            </p:nvSpPr>
            <p:spPr bwMode="auto">
              <a:xfrm>
                <a:off x="11360943" y="30563344"/>
                <a:ext cx="1316038" cy="823913"/>
              </a:xfrm>
              <a:custGeom>
                <a:avLst/>
                <a:gdLst>
                  <a:gd name="T0" fmla="*/ 2147483646 w 64"/>
                  <a:gd name="T1" fmla="*/ 0 h 40"/>
                  <a:gd name="T2" fmla="*/ 2147483646 w 64"/>
                  <a:gd name="T3" fmla="*/ 2147483646 h 40"/>
                  <a:gd name="T4" fmla="*/ 2147483646 w 64"/>
                  <a:gd name="T5" fmla="*/ 2147483646 h 40"/>
                  <a:gd name="T6" fmla="*/ 2147483646 w 64"/>
                  <a:gd name="T7" fmla="*/ 2147483646 h 40"/>
                  <a:gd name="T8" fmla="*/ 2147483646 w 64"/>
                  <a:gd name="T9" fmla="*/ 2147483646 h 40"/>
                  <a:gd name="T10" fmla="*/ 2147483646 w 64"/>
                  <a:gd name="T11" fmla="*/ 2147483646 h 40"/>
                  <a:gd name="T12" fmla="*/ 2147483646 w 64"/>
                  <a:gd name="T13" fmla="*/ 2147483646 h 40"/>
                  <a:gd name="T14" fmla="*/ 2147483646 w 64"/>
                  <a:gd name="T15" fmla="*/ 2147483646 h 40"/>
                  <a:gd name="T16" fmla="*/ 2147483646 w 64"/>
                  <a:gd name="T17" fmla="*/ 2147483646 h 40"/>
                  <a:gd name="T18" fmla="*/ 2147483646 w 64"/>
                  <a:gd name="T19" fmla="*/ 2147483646 h 40"/>
                  <a:gd name="T20" fmla="*/ 2147483646 w 64"/>
                  <a:gd name="T21" fmla="*/ 2147483646 h 40"/>
                  <a:gd name="T22" fmla="*/ 2147483646 w 64"/>
                  <a:gd name="T23" fmla="*/ 2147483646 h 40"/>
                  <a:gd name="T24" fmla="*/ 2147483646 w 64"/>
                  <a:gd name="T25" fmla="*/ 2147483646 h 40"/>
                  <a:gd name="T26" fmla="*/ 2147483646 w 64"/>
                  <a:gd name="T27" fmla="*/ 2147483646 h 40"/>
                  <a:gd name="T28" fmla="*/ 0 w 64"/>
                  <a:gd name="T29" fmla="*/ 2147483646 h 40"/>
                  <a:gd name="T30" fmla="*/ 0 w 64"/>
                  <a:gd name="T31" fmla="*/ 2147483646 h 40"/>
                  <a:gd name="T32" fmla="*/ 2147483646 w 64"/>
                  <a:gd name="T33" fmla="*/ 2147483646 h 40"/>
                  <a:gd name="T34" fmla="*/ 2147483646 w 64"/>
                  <a:gd name="T35" fmla="*/ 2147483646 h 40"/>
                  <a:gd name="T36" fmla="*/ 2147483646 w 64"/>
                  <a:gd name="T37" fmla="*/ 2147483646 h 40"/>
                  <a:gd name="T38" fmla="*/ 2147483646 w 64"/>
                  <a:gd name="T39" fmla="*/ 2147483646 h 40"/>
                  <a:gd name="T40" fmla="*/ 2147483646 w 64"/>
                  <a:gd name="T41" fmla="*/ 2147483646 h 40"/>
                  <a:gd name="T42" fmla="*/ 2147483646 w 64"/>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40">
                    <a:moveTo>
                      <a:pt x="41" y="0"/>
                    </a:moveTo>
                    <a:cubicBezTo>
                      <a:pt x="46" y="3"/>
                      <a:pt x="51" y="6"/>
                      <a:pt x="55" y="9"/>
                    </a:cubicBezTo>
                    <a:cubicBezTo>
                      <a:pt x="57" y="10"/>
                      <a:pt x="58" y="12"/>
                      <a:pt x="60" y="13"/>
                    </a:cubicBezTo>
                    <a:cubicBezTo>
                      <a:pt x="61" y="13"/>
                      <a:pt x="62" y="14"/>
                      <a:pt x="62" y="15"/>
                    </a:cubicBezTo>
                    <a:cubicBezTo>
                      <a:pt x="63" y="15"/>
                      <a:pt x="63" y="16"/>
                      <a:pt x="64" y="16"/>
                    </a:cubicBezTo>
                    <a:cubicBezTo>
                      <a:pt x="63" y="17"/>
                      <a:pt x="61" y="18"/>
                      <a:pt x="60" y="18"/>
                    </a:cubicBezTo>
                    <a:cubicBezTo>
                      <a:pt x="57" y="20"/>
                      <a:pt x="54" y="22"/>
                      <a:pt x="51" y="23"/>
                    </a:cubicBezTo>
                    <a:cubicBezTo>
                      <a:pt x="48" y="26"/>
                      <a:pt x="44" y="28"/>
                      <a:pt x="40" y="30"/>
                    </a:cubicBezTo>
                    <a:cubicBezTo>
                      <a:pt x="37" y="32"/>
                      <a:pt x="33" y="34"/>
                      <a:pt x="30" y="36"/>
                    </a:cubicBezTo>
                    <a:cubicBezTo>
                      <a:pt x="28" y="37"/>
                      <a:pt x="25" y="38"/>
                      <a:pt x="23" y="40"/>
                    </a:cubicBezTo>
                    <a:cubicBezTo>
                      <a:pt x="23" y="40"/>
                      <a:pt x="23" y="40"/>
                      <a:pt x="22" y="40"/>
                    </a:cubicBezTo>
                    <a:cubicBezTo>
                      <a:pt x="22" y="40"/>
                      <a:pt x="21" y="40"/>
                      <a:pt x="21" y="40"/>
                    </a:cubicBezTo>
                    <a:cubicBezTo>
                      <a:pt x="21" y="39"/>
                      <a:pt x="20" y="38"/>
                      <a:pt x="20" y="38"/>
                    </a:cubicBezTo>
                    <a:cubicBezTo>
                      <a:pt x="18" y="37"/>
                      <a:pt x="17" y="36"/>
                      <a:pt x="15" y="35"/>
                    </a:cubicBezTo>
                    <a:cubicBezTo>
                      <a:pt x="10" y="31"/>
                      <a:pt x="5" y="28"/>
                      <a:pt x="0" y="25"/>
                    </a:cubicBezTo>
                    <a:cubicBezTo>
                      <a:pt x="0" y="24"/>
                      <a:pt x="0" y="24"/>
                      <a:pt x="0" y="24"/>
                    </a:cubicBezTo>
                    <a:cubicBezTo>
                      <a:pt x="1" y="24"/>
                      <a:pt x="2" y="23"/>
                      <a:pt x="3" y="22"/>
                    </a:cubicBezTo>
                    <a:cubicBezTo>
                      <a:pt x="6" y="21"/>
                      <a:pt x="9" y="19"/>
                      <a:pt x="12" y="17"/>
                    </a:cubicBezTo>
                    <a:cubicBezTo>
                      <a:pt x="16" y="15"/>
                      <a:pt x="19" y="13"/>
                      <a:pt x="23" y="11"/>
                    </a:cubicBezTo>
                    <a:cubicBezTo>
                      <a:pt x="26" y="9"/>
                      <a:pt x="30" y="7"/>
                      <a:pt x="33" y="5"/>
                    </a:cubicBezTo>
                    <a:cubicBezTo>
                      <a:pt x="36" y="3"/>
                      <a:pt x="38" y="2"/>
                      <a:pt x="40" y="1"/>
                    </a:cubicBezTo>
                    <a:cubicBezTo>
                      <a:pt x="40" y="1"/>
                      <a:pt x="41" y="0"/>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29" name="íšliďe">
                <a:extLst>
                  <a:ext uri="{FF2B5EF4-FFF2-40B4-BE49-F238E27FC236}">
                    <a16:creationId xmlns:a16="http://schemas.microsoft.com/office/drawing/2014/main" id="{20501B96-B63A-4330-BF03-642AA64ACFB1}"/>
                  </a:ext>
                </a:extLst>
              </p:cNvPr>
              <p:cNvSpPr>
                <a:spLocks/>
              </p:cNvSpPr>
              <p:nvPr/>
            </p:nvSpPr>
            <p:spPr bwMode="auto">
              <a:xfrm>
                <a:off x="11916568" y="31593632"/>
                <a:ext cx="142875" cy="101600"/>
              </a:xfrm>
              <a:custGeom>
                <a:avLst/>
                <a:gdLst>
                  <a:gd name="T0" fmla="*/ 2147483646 w 90"/>
                  <a:gd name="T1" fmla="*/ 0 h 64"/>
                  <a:gd name="T2" fmla="*/ 0 w 90"/>
                  <a:gd name="T3" fmla="*/ 2147483646 h 64"/>
                  <a:gd name="T4" fmla="*/ 0 w 90"/>
                  <a:gd name="T5" fmla="*/ 2147483646 h 64"/>
                  <a:gd name="T6" fmla="*/ 2147483646 w 90"/>
                  <a:gd name="T7" fmla="*/ 2147483646 h 64"/>
                  <a:gd name="T8" fmla="*/ 2147483646 w 90"/>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4">
                    <a:moveTo>
                      <a:pt x="90" y="0"/>
                    </a:moveTo>
                    <a:lnTo>
                      <a:pt x="0" y="38"/>
                    </a:lnTo>
                    <a:lnTo>
                      <a:pt x="0" y="64"/>
                    </a:lnTo>
                    <a:lnTo>
                      <a:pt x="77" y="25"/>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30" name="íṧlîḑê">
                <a:extLst>
                  <a:ext uri="{FF2B5EF4-FFF2-40B4-BE49-F238E27FC236}">
                    <a16:creationId xmlns:a16="http://schemas.microsoft.com/office/drawing/2014/main" id="{C08CA5F3-31BD-496C-86FC-A2CD88130CE5}"/>
                  </a:ext>
                </a:extLst>
              </p:cNvPr>
              <p:cNvSpPr>
                <a:spLocks/>
              </p:cNvSpPr>
              <p:nvPr/>
            </p:nvSpPr>
            <p:spPr bwMode="auto">
              <a:xfrm>
                <a:off x="12573793" y="31201519"/>
                <a:ext cx="123825" cy="103188"/>
              </a:xfrm>
              <a:custGeom>
                <a:avLst/>
                <a:gdLst>
                  <a:gd name="T0" fmla="*/ 2147483646 w 78"/>
                  <a:gd name="T1" fmla="*/ 0 h 65"/>
                  <a:gd name="T2" fmla="*/ 0 w 78"/>
                  <a:gd name="T3" fmla="*/ 2147483646 h 65"/>
                  <a:gd name="T4" fmla="*/ 0 w 78"/>
                  <a:gd name="T5" fmla="*/ 2147483646 h 65"/>
                  <a:gd name="T6" fmla="*/ 2147483646 w 78"/>
                  <a:gd name="T7" fmla="*/ 2147483646 h 65"/>
                  <a:gd name="T8" fmla="*/ 2147483646 w 78"/>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5">
                    <a:moveTo>
                      <a:pt x="78" y="0"/>
                    </a:moveTo>
                    <a:lnTo>
                      <a:pt x="0" y="39"/>
                    </a:lnTo>
                    <a:lnTo>
                      <a:pt x="0" y="65"/>
                    </a:lnTo>
                    <a:lnTo>
                      <a:pt x="78" y="26"/>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31" name="iŝlïḓè">
                <a:extLst>
                  <a:ext uri="{FF2B5EF4-FFF2-40B4-BE49-F238E27FC236}">
                    <a16:creationId xmlns:a16="http://schemas.microsoft.com/office/drawing/2014/main" id="{FB3AAD8F-3882-4B81-A57E-31ADE13C65F1}"/>
                  </a:ext>
                </a:extLst>
              </p:cNvPr>
              <p:cNvSpPr>
                <a:spLocks/>
              </p:cNvSpPr>
              <p:nvPr/>
            </p:nvSpPr>
            <p:spPr bwMode="auto">
              <a:xfrm>
                <a:off x="12059443" y="31304707"/>
                <a:ext cx="493713" cy="309563"/>
              </a:xfrm>
              <a:custGeom>
                <a:avLst/>
                <a:gdLst>
                  <a:gd name="T0" fmla="*/ 2147483646 w 311"/>
                  <a:gd name="T1" fmla="*/ 0 h 195"/>
                  <a:gd name="T2" fmla="*/ 2147483646 w 311"/>
                  <a:gd name="T3" fmla="*/ 2147483646 h 195"/>
                  <a:gd name="T4" fmla="*/ 0 w 311"/>
                  <a:gd name="T5" fmla="*/ 2147483646 h 195"/>
                  <a:gd name="T6" fmla="*/ 2147483646 w 311"/>
                  <a:gd name="T7" fmla="*/ 2147483646 h 195"/>
                  <a:gd name="T8" fmla="*/ 2147483646 w 311"/>
                  <a:gd name="T9" fmla="*/ 0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 h="195">
                    <a:moveTo>
                      <a:pt x="311" y="0"/>
                    </a:moveTo>
                    <a:lnTo>
                      <a:pt x="13" y="182"/>
                    </a:lnTo>
                    <a:lnTo>
                      <a:pt x="0" y="195"/>
                    </a:lnTo>
                    <a:lnTo>
                      <a:pt x="311" y="13"/>
                    </a:lnTo>
                    <a:lnTo>
                      <a:pt x="3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32" name="îşliḑê">
                <a:extLst>
                  <a:ext uri="{FF2B5EF4-FFF2-40B4-BE49-F238E27FC236}">
                    <a16:creationId xmlns:a16="http://schemas.microsoft.com/office/drawing/2014/main" id="{A44AC722-6CE3-4A3B-805E-354E52D3A623}"/>
                  </a:ext>
                </a:extLst>
              </p:cNvPr>
              <p:cNvSpPr>
                <a:spLocks/>
              </p:cNvSpPr>
              <p:nvPr/>
            </p:nvSpPr>
            <p:spPr bwMode="auto">
              <a:xfrm>
                <a:off x="12080080" y="31058644"/>
                <a:ext cx="433388" cy="431800"/>
              </a:xfrm>
              <a:custGeom>
                <a:avLst/>
                <a:gdLst>
                  <a:gd name="T0" fmla="*/ 0 w 21"/>
                  <a:gd name="T1" fmla="*/ 2147483646 h 21"/>
                  <a:gd name="T2" fmla="*/ 2147483646 w 21"/>
                  <a:gd name="T3" fmla="*/ 2147483646 h 21"/>
                  <a:gd name="T4" fmla="*/ 2147483646 w 21"/>
                  <a:gd name="T5" fmla="*/ 2147483646 h 21"/>
                  <a:gd name="T6" fmla="*/ 2147483646 w 21"/>
                  <a:gd name="T7" fmla="*/ 2147483646 h 21"/>
                  <a:gd name="T8" fmla="*/ 2147483646 w 21"/>
                  <a:gd name="T9" fmla="*/ 2147483646 h 21"/>
                  <a:gd name="T10" fmla="*/ 2147483646 w 21"/>
                  <a:gd name="T11" fmla="*/ 2147483646 h 21"/>
                  <a:gd name="T12" fmla="*/ 2147483646 w 21"/>
                  <a:gd name="T13" fmla="*/ 2147483646 h 21"/>
                  <a:gd name="T14" fmla="*/ 0 w 21"/>
                  <a:gd name="T15" fmla="*/ 2147483646 h 21"/>
                  <a:gd name="T16" fmla="*/ 0 w 21"/>
                  <a:gd name="T17" fmla="*/ 2147483646 h 21"/>
                  <a:gd name="T18" fmla="*/ 2147483646 w 21"/>
                  <a:gd name="T19" fmla="*/ 2147483646 h 21"/>
                  <a:gd name="T20" fmla="*/ 2147483646 w 21"/>
                  <a:gd name="T21" fmla="*/ 0 h 21"/>
                  <a:gd name="T22" fmla="*/ 2147483646 w 21"/>
                  <a:gd name="T23" fmla="*/ 2147483646 h 21"/>
                  <a:gd name="T24" fmla="*/ 2147483646 w 21"/>
                  <a:gd name="T25" fmla="*/ 2147483646 h 21"/>
                  <a:gd name="T26" fmla="*/ 2147483646 w 21"/>
                  <a:gd name="T27" fmla="*/ 2147483646 h 21"/>
                  <a:gd name="T28" fmla="*/ 2147483646 w 21"/>
                  <a:gd name="T29" fmla="*/ 2147483646 h 21"/>
                  <a:gd name="T30" fmla="*/ 2147483646 w 21"/>
                  <a:gd name="T31" fmla="*/ 2147483646 h 21"/>
                  <a:gd name="T32" fmla="*/ 2147483646 w 21"/>
                  <a:gd name="T33" fmla="*/ 2147483646 h 21"/>
                  <a:gd name="T34" fmla="*/ 2147483646 w 21"/>
                  <a:gd name="T35" fmla="*/ 2147483646 h 21"/>
                  <a:gd name="T36" fmla="*/ 2147483646 w 21"/>
                  <a:gd name="T37" fmla="*/ 2147483646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21">
                    <a:moveTo>
                      <a:pt x="0" y="11"/>
                    </a:moveTo>
                    <a:cubicBezTo>
                      <a:pt x="2" y="9"/>
                      <a:pt x="2" y="9"/>
                      <a:pt x="2" y="9"/>
                    </a:cubicBezTo>
                    <a:cubicBezTo>
                      <a:pt x="4" y="8"/>
                      <a:pt x="7" y="7"/>
                      <a:pt x="9" y="5"/>
                    </a:cubicBezTo>
                    <a:cubicBezTo>
                      <a:pt x="10" y="7"/>
                      <a:pt x="11" y="10"/>
                      <a:pt x="11" y="15"/>
                    </a:cubicBezTo>
                    <a:cubicBezTo>
                      <a:pt x="10" y="16"/>
                      <a:pt x="9" y="16"/>
                      <a:pt x="8" y="17"/>
                    </a:cubicBezTo>
                    <a:cubicBezTo>
                      <a:pt x="6" y="18"/>
                      <a:pt x="4" y="19"/>
                      <a:pt x="2" y="21"/>
                    </a:cubicBezTo>
                    <a:cubicBezTo>
                      <a:pt x="1" y="19"/>
                      <a:pt x="1" y="17"/>
                      <a:pt x="1" y="15"/>
                    </a:cubicBezTo>
                    <a:cubicBezTo>
                      <a:pt x="1" y="14"/>
                      <a:pt x="0" y="13"/>
                      <a:pt x="0" y="12"/>
                    </a:cubicBezTo>
                    <a:cubicBezTo>
                      <a:pt x="0" y="12"/>
                      <a:pt x="0" y="11"/>
                      <a:pt x="0" y="11"/>
                    </a:cubicBezTo>
                    <a:close/>
                    <a:moveTo>
                      <a:pt x="12" y="3"/>
                    </a:moveTo>
                    <a:cubicBezTo>
                      <a:pt x="14" y="2"/>
                      <a:pt x="17" y="1"/>
                      <a:pt x="19" y="0"/>
                    </a:cubicBezTo>
                    <a:cubicBezTo>
                      <a:pt x="19" y="1"/>
                      <a:pt x="20" y="3"/>
                      <a:pt x="20" y="5"/>
                    </a:cubicBezTo>
                    <a:cubicBezTo>
                      <a:pt x="20" y="6"/>
                      <a:pt x="20" y="7"/>
                      <a:pt x="20" y="8"/>
                    </a:cubicBezTo>
                    <a:cubicBezTo>
                      <a:pt x="21" y="8"/>
                      <a:pt x="21" y="9"/>
                      <a:pt x="21" y="9"/>
                    </a:cubicBezTo>
                    <a:cubicBezTo>
                      <a:pt x="21" y="9"/>
                      <a:pt x="21" y="10"/>
                      <a:pt x="21" y="10"/>
                    </a:cubicBezTo>
                    <a:cubicBezTo>
                      <a:pt x="20" y="10"/>
                      <a:pt x="19" y="11"/>
                      <a:pt x="18" y="11"/>
                    </a:cubicBezTo>
                    <a:cubicBezTo>
                      <a:pt x="16" y="12"/>
                      <a:pt x="14" y="13"/>
                      <a:pt x="12" y="15"/>
                    </a:cubicBezTo>
                    <a:cubicBezTo>
                      <a:pt x="11" y="10"/>
                      <a:pt x="11" y="7"/>
                      <a:pt x="10" y="5"/>
                    </a:cubicBezTo>
                    <a:cubicBezTo>
                      <a:pt x="11" y="4"/>
                      <a:pt x="11"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33" name="iŝliḓê">
                <a:extLst>
                  <a:ext uri="{FF2B5EF4-FFF2-40B4-BE49-F238E27FC236}">
                    <a16:creationId xmlns:a16="http://schemas.microsoft.com/office/drawing/2014/main" id="{1E8F1693-076C-40CC-ABB8-B89FF2F4BAEF}"/>
                  </a:ext>
                </a:extLst>
              </p:cNvPr>
              <p:cNvSpPr>
                <a:spLocks/>
              </p:cNvSpPr>
              <p:nvPr/>
            </p:nvSpPr>
            <p:spPr bwMode="auto">
              <a:xfrm>
                <a:off x="12080080" y="31079282"/>
                <a:ext cx="412750" cy="369888"/>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2147483646 w 20"/>
                  <a:gd name="T11" fmla="*/ 2147483646 h 18"/>
                  <a:gd name="T12" fmla="*/ 2147483646 w 20"/>
                  <a:gd name="T13" fmla="*/ 0 h 18"/>
                  <a:gd name="T14" fmla="*/ 2147483646 w 20"/>
                  <a:gd name="T15" fmla="*/ 2147483646 h 18"/>
                  <a:gd name="T16" fmla="*/ 2147483646 w 20"/>
                  <a:gd name="T17" fmla="*/ 2147483646 h 18"/>
                  <a:gd name="T18" fmla="*/ 2147483646 w 20"/>
                  <a:gd name="T19" fmla="*/ 2147483646 h 18"/>
                  <a:gd name="T20" fmla="*/ 2147483646 w 20"/>
                  <a:gd name="T21" fmla="*/ 2147483646 h 18"/>
                  <a:gd name="T22" fmla="*/ 2147483646 w 20"/>
                  <a:gd name="T23" fmla="*/ 2147483646 h 18"/>
                  <a:gd name="T24" fmla="*/ 2147483646 w 20"/>
                  <a:gd name="T25" fmla="*/ 2147483646 h 18"/>
                  <a:gd name="T26" fmla="*/ 2147483646 w 20"/>
                  <a:gd name="T27" fmla="*/ 2147483646 h 18"/>
                  <a:gd name="T28" fmla="*/ 2147483646 w 20"/>
                  <a:gd name="T29" fmla="*/ 2147483646 h 18"/>
                  <a:gd name="T30" fmla="*/ 2147483646 w 20"/>
                  <a:gd name="T31" fmla="*/ 2147483646 h 18"/>
                  <a:gd name="T32" fmla="*/ 2147483646 w 20"/>
                  <a:gd name="T33" fmla="*/ 2147483646 h 18"/>
                  <a:gd name="T34" fmla="*/ 2147483646 w 20"/>
                  <a:gd name="T35" fmla="*/ 2147483646 h 18"/>
                  <a:gd name="T36" fmla="*/ 2147483646 w 20"/>
                  <a:gd name="T37" fmla="*/ 2147483646 h 18"/>
                  <a:gd name="T38" fmla="*/ 2147483646 w 20"/>
                  <a:gd name="T39" fmla="*/ 2147483646 h 18"/>
                  <a:gd name="T40" fmla="*/ 2147483646 w 20"/>
                  <a:gd name="T41" fmla="*/ 2147483646 h 18"/>
                  <a:gd name="T42" fmla="*/ 2147483646 w 20"/>
                  <a:gd name="T43" fmla="*/ 2147483646 h 18"/>
                  <a:gd name="T44" fmla="*/ 2147483646 w 20"/>
                  <a:gd name="T45" fmla="*/ 2147483646 h 18"/>
                  <a:gd name="T46" fmla="*/ 2147483646 w 20"/>
                  <a:gd name="T47" fmla="*/ 2147483646 h 18"/>
                  <a:gd name="T48" fmla="*/ 2147483646 w 20"/>
                  <a:gd name="T49" fmla="*/ 2147483646 h 18"/>
                  <a:gd name="T50" fmla="*/ 2147483646 w 20"/>
                  <a:gd name="T51" fmla="*/ 2147483646 h 18"/>
                  <a:gd name="T52" fmla="*/ 2147483646 w 20"/>
                  <a:gd name="T53" fmla="*/ 2147483646 h 18"/>
                  <a:gd name="T54" fmla="*/ 2147483646 w 20"/>
                  <a:gd name="T55" fmla="*/ 2147483646 h 18"/>
                  <a:gd name="T56" fmla="*/ 0 w 20"/>
                  <a:gd name="T57" fmla="*/ 2147483646 h 18"/>
                  <a:gd name="T58" fmla="*/ 0 w 20"/>
                  <a:gd name="T59" fmla="*/ 2147483646 h 18"/>
                  <a:gd name="T60" fmla="*/ 2147483646 w 20"/>
                  <a:gd name="T61" fmla="*/ 2147483646 h 18"/>
                  <a:gd name="T62" fmla="*/ 2147483646 w 20"/>
                  <a:gd name="T63" fmla="*/ 2147483646 h 18"/>
                  <a:gd name="T64" fmla="*/ 2147483646 w 20"/>
                  <a:gd name="T65" fmla="*/ 2147483646 h 18"/>
                  <a:gd name="T66" fmla="*/ 2147483646 w 20"/>
                  <a:gd name="T67" fmla="*/ 2147483646 h 18"/>
                  <a:gd name="T68" fmla="*/ 2147483646 w 20"/>
                  <a:gd name="T69" fmla="*/ 2147483646 h 18"/>
                  <a:gd name="T70" fmla="*/ 2147483646 w 20"/>
                  <a:gd name="T71" fmla="*/ 2147483646 h 18"/>
                  <a:gd name="T72" fmla="*/ 2147483646 w 20"/>
                  <a:gd name="T73" fmla="*/ 2147483646 h 18"/>
                  <a:gd name="T74" fmla="*/ 2147483646 w 20"/>
                  <a:gd name="T75" fmla="*/ 2147483646 h 18"/>
                  <a:gd name="T76" fmla="*/ 2147483646 w 20"/>
                  <a:gd name="T77" fmla="*/ 2147483646 h 18"/>
                  <a:gd name="T78" fmla="*/ 2147483646 w 20"/>
                  <a:gd name="T79" fmla="*/ 2147483646 h 18"/>
                  <a:gd name="T80" fmla="*/ 2147483646 w 20"/>
                  <a:gd name="T81" fmla="*/ 2147483646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 h="18">
                    <a:moveTo>
                      <a:pt x="20" y="5"/>
                    </a:moveTo>
                    <a:cubicBezTo>
                      <a:pt x="11" y="10"/>
                      <a:pt x="11" y="10"/>
                      <a:pt x="11" y="10"/>
                    </a:cubicBezTo>
                    <a:cubicBezTo>
                      <a:pt x="11" y="10"/>
                      <a:pt x="11" y="10"/>
                      <a:pt x="11" y="9"/>
                    </a:cubicBezTo>
                    <a:cubicBezTo>
                      <a:pt x="20" y="4"/>
                      <a:pt x="20" y="4"/>
                      <a:pt x="20" y="4"/>
                    </a:cubicBezTo>
                    <a:cubicBezTo>
                      <a:pt x="20" y="4"/>
                      <a:pt x="20" y="5"/>
                      <a:pt x="20" y="5"/>
                    </a:cubicBezTo>
                    <a:close/>
                    <a:moveTo>
                      <a:pt x="10" y="5"/>
                    </a:moveTo>
                    <a:cubicBezTo>
                      <a:pt x="19" y="0"/>
                      <a:pt x="19" y="0"/>
                      <a:pt x="19" y="0"/>
                    </a:cubicBezTo>
                    <a:cubicBezTo>
                      <a:pt x="19" y="0"/>
                      <a:pt x="19" y="1"/>
                      <a:pt x="19" y="1"/>
                    </a:cubicBezTo>
                    <a:cubicBezTo>
                      <a:pt x="11" y="6"/>
                      <a:pt x="11" y="6"/>
                      <a:pt x="11" y="6"/>
                    </a:cubicBezTo>
                    <a:cubicBezTo>
                      <a:pt x="11" y="6"/>
                      <a:pt x="11" y="5"/>
                      <a:pt x="10" y="5"/>
                    </a:cubicBezTo>
                    <a:close/>
                    <a:moveTo>
                      <a:pt x="11" y="7"/>
                    </a:moveTo>
                    <a:cubicBezTo>
                      <a:pt x="20" y="2"/>
                      <a:pt x="20" y="2"/>
                      <a:pt x="20" y="2"/>
                    </a:cubicBezTo>
                    <a:cubicBezTo>
                      <a:pt x="20" y="2"/>
                      <a:pt x="20" y="3"/>
                      <a:pt x="20" y="3"/>
                    </a:cubicBezTo>
                    <a:cubicBezTo>
                      <a:pt x="11" y="8"/>
                      <a:pt x="11" y="8"/>
                      <a:pt x="11" y="8"/>
                    </a:cubicBezTo>
                    <a:cubicBezTo>
                      <a:pt x="11" y="8"/>
                      <a:pt x="11" y="7"/>
                      <a:pt x="11" y="7"/>
                    </a:cubicBezTo>
                    <a:close/>
                    <a:moveTo>
                      <a:pt x="20" y="7"/>
                    </a:moveTo>
                    <a:cubicBezTo>
                      <a:pt x="20" y="7"/>
                      <a:pt x="20" y="7"/>
                      <a:pt x="20" y="7"/>
                    </a:cubicBezTo>
                    <a:cubicBezTo>
                      <a:pt x="12" y="12"/>
                      <a:pt x="12" y="12"/>
                      <a:pt x="12" y="12"/>
                    </a:cubicBezTo>
                    <a:cubicBezTo>
                      <a:pt x="12" y="12"/>
                      <a:pt x="12" y="12"/>
                      <a:pt x="12" y="11"/>
                    </a:cubicBezTo>
                    <a:cubicBezTo>
                      <a:pt x="20" y="6"/>
                      <a:pt x="20" y="6"/>
                      <a:pt x="20" y="6"/>
                    </a:cubicBezTo>
                    <a:cubicBezTo>
                      <a:pt x="20" y="6"/>
                      <a:pt x="20" y="7"/>
                      <a:pt x="20" y="7"/>
                    </a:cubicBezTo>
                    <a:close/>
                    <a:moveTo>
                      <a:pt x="11" y="12"/>
                    </a:moveTo>
                    <a:cubicBezTo>
                      <a:pt x="1" y="18"/>
                      <a:pt x="1" y="18"/>
                      <a:pt x="1" y="18"/>
                    </a:cubicBezTo>
                    <a:cubicBezTo>
                      <a:pt x="1" y="18"/>
                      <a:pt x="1" y="18"/>
                      <a:pt x="1" y="17"/>
                    </a:cubicBezTo>
                    <a:cubicBezTo>
                      <a:pt x="11" y="12"/>
                      <a:pt x="11" y="12"/>
                      <a:pt x="11" y="12"/>
                    </a:cubicBezTo>
                    <a:cubicBezTo>
                      <a:pt x="11" y="12"/>
                      <a:pt x="11" y="12"/>
                      <a:pt x="11" y="12"/>
                    </a:cubicBezTo>
                    <a:close/>
                    <a:moveTo>
                      <a:pt x="10" y="6"/>
                    </a:moveTo>
                    <a:cubicBezTo>
                      <a:pt x="10" y="6"/>
                      <a:pt x="10" y="6"/>
                      <a:pt x="10" y="6"/>
                    </a:cubicBezTo>
                    <a:cubicBezTo>
                      <a:pt x="0" y="12"/>
                      <a:pt x="0" y="12"/>
                      <a:pt x="0" y="12"/>
                    </a:cubicBezTo>
                    <a:cubicBezTo>
                      <a:pt x="0" y="12"/>
                      <a:pt x="0" y="12"/>
                      <a:pt x="0" y="11"/>
                    </a:cubicBezTo>
                    <a:lnTo>
                      <a:pt x="10" y="6"/>
                    </a:lnTo>
                    <a:close/>
                    <a:moveTo>
                      <a:pt x="11" y="8"/>
                    </a:moveTo>
                    <a:cubicBezTo>
                      <a:pt x="1" y="14"/>
                      <a:pt x="1" y="14"/>
                      <a:pt x="1" y="14"/>
                    </a:cubicBezTo>
                    <a:cubicBezTo>
                      <a:pt x="1" y="14"/>
                      <a:pt x="1" y="14"/>
                      <a:pt x="1" y="13"/>
                    </a:cubicBezTo>
                    <a:cubicBezTo>
                      <a:pt x="10" y="8"/>
                      <a:pt x="10" y="8"/>
                      <a:pt x="10" y="8"/>
                    </a:cubicBezTo>
                    <a:cubicBezTo>
                      <a:pt x="10" y="8"/>
                      <a:pt x="10" y="8"/>
                      <a:pt x="11" y="8"/>
                    </a:cubicBezTo>
                    <a:close/>
                    <a:moveTo>
                      <a:pt x="11" y="10"/>
                    </a:moveTo>
                    <a:cubicBezTo>
                      <a:pt x="1" y="16"/>
                      <a:pt x="1" y="16"/>
                      <a:pt x="1" y="16"/>
                    </a:cubicBezTo>
                    <a:cubicBezTo>
                      <a:pt x="1" y="16"/>
                      <a:pt x="1" y="16"/>
                      <a:pt x="1" y="15"/>
                    </a:cubicBezTo>
                    <a:cubicBezTo>
                      <a:pt x="11" y="10"/>
                      <a:pt x="11" y="10"/>
                      <a:pt x="11" y="10"/>
                    </a:cubicBezTo>
                    <a:cubicBezTo>
                      <a:pt x="11" y="10"/>
                      <a:pt x="11" y="10"/>
                      <a:pt x="11" y="10"/>
                    </a:cubicBezTo>
                    <a:close/>
                  </a:path>
                </a:pathLst>
              </a:custGeom>
              <a:solidFill>
                <a:srgbClr val="5B4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20" name="iṣḻiḓê">
                <a:extLst>
                  <a:ext uri="{FF2B5EF4-FFF2-40B4-BE49-F238E27FC236}">
                    <a16:creationId xmlns:a16="http://schemas.microsoft.com/office/drawing/2014/main" id="{BC12B49C-BA26-45D8-A977-DFC29B712DAE}"/>
                  </a:ext>
                </a:extLst>
              </p:cNvPr>
              <p:cNvSpPr>
                <a:spLocks noChangeArrowheads="1"/>
              </p:cNvSpPr>
              <p:nvPr/>
            </p:nvSpPr>
            <p:spPr bwMode="auto">
              <a:xfrm>
                <a:off x="11880273" y="31275815"/>
                <a:ext cx="157406" cy="185184"/>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321" name="îŝḷiḓé">
                <a:extLst>
                  <a:ext uri="{FF2B5EF4-FFF2-40B4-BE49-F238E27FC236}">
                    <a16:creationId xmlns:a16="http://schemas.microsoft.com/office/drawing/2014/main" id="{61BFDC5B-8E37-4926-93AA-E809BB807326}"/>
                  </a:ext>
                </a:extLst>
              </p:cNvPr>
              <p:cNvSpPr>
                <a:spLocks noChangeArrowheads="1"/>
              </p:cNvSpPr>
              <p:nvPr/>
            </p:nvSpPr>
            <p:spPr bwMode="auto">
              <a:xfrm>
                <a:off x="11894829" y="31273487"/>
                <a:ext cx="120375" cy="157409"/>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322" name="îŝlîḓê">
                <a:extLst>
                  <a:ext uri="{FF2B5EF4-FFF2-40B4-BE49-F238E27FC236}">
                    <a16:creationId xmlns:a16="http://schemas.microsoft.com/office/drawing/2014/main" id="{471FB405-9757-47CF-ACEE-14AAA3F36CE6}"/>
                  </a:ext>
                </a:extLst>
              </p:cNvPr>
              <p:cNvSpPr>
                <a:spLocks noChangeArrowheads="1"/>
              </p:cNvSpPr>
              <p:nvPr/>
            </p:nvSpPr>
            <p:spPr bwMode="auto">
              <a:xfrm>
                <a:off x="12546334" y="30940824"/>
                <a:ext cx="129631" cy="166665"/>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323" name="íṧļíďè">
                <a:extLst>
                  <a:ext uri="{FF2B5EF4-FFF2-40B4-BE49-F238E27FC236}">
                    <a16:creationId xmlns:a16="http://schemas.microsoft.com/office/drawing/2014/main" id="{F08DB173-8BA3-46DB-B6EB-D2C75DEC21A2}"/>
                  </a:ext>
                </a:extLst>
              </p:cNvPr>
              <p:cNvSpPr>
                <a:spLocks noChangeArrowheads="1"/>
              </p:cNvSpPr>
              <p:nvPr/>
            </p:nvSpPr>
            <p:spPr bwMode="auto">
              <a:xfrm>
                <a:off x="12540276" y="30916349"/>
                <a:ext cx="120375" cy="138891"/>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638" name="ïṡlíde">
                <a:extLst>
                  <a:ext uri="{FF2B5EF4-FFF2-40B4-BE49-F238E27FC236}">
                    <a16:creationId xmlns:a16="http://schemas.microsoft.com/office/drawing/2014/main" id="{88AD3BC8-20B0-41B8-AE3B-1B86FBB8075E}"/>
                  </a:ext>
                </a:extLst>
              </p:cNvPr>
              <p:cNvSpPr>
                <a:spLocks/>
              </p:cNvSpPr>
              <p:nvPr/>
            </p:nvSpPr>
            <p:spPr bwMode="auto">
              <a:xfrm>
                <a:off x="10208418" y="30276007"/>
                <a:ext cx="1049338" cy="741363"/>
              </a:xfrm>
              <a:custGeom>
                <a:avLst/>
                <a:gdLst>
                  <a:gd name="T0" fmla="*/ 2147483646 w 51"/>
                  <a:gd name="T1" fmla="*/ 2147483646 h 36"/>
                  <a:gd name="T2" fmla="*/ 2147483646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214748364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6">
                    <a:moveTo>
                      <a:pt x="37" y="18"/>
                    </a:moveTo>
                    <a:cubicBezTo>
                      <a:pt x="42" y="23"/>
                      <a:pt x="51" y="36"/>
                      <a:pt x="51" y="36"/>
                    </a:cubicBezTo>
                    <a:cubicBezTo>
                      <a:pt x="26" y="22"/>
                      <a:pt x="26" y="22"/>
                      <a:pt x="26" y="22"/>
                    </a:cubicBezTo>
                    <a:cubicBezTo>
                      <a:pt x="25" y="9"/>
                      <a:pt x="25" y="9"/>
                      <a:pt x="25" y="9"/>
                    </a:cubicBezTo>
                    <a:cubicBezTo>
                      <a:pt x="25" y="9"/>
                      <a:pt x="26" y="10"/>
                      <a:pt x="27" y="11"/>
                    </a:cubicBezTo>
                    <a:cubicBezTo>
                      <a:pt x="30" y="12"/>
                      <a:pt x="34" y="15"/>
                      <a:pt x="37" y="18"/>
                    </a:cubicBezTo>
                    <a:close/>
                    <a:moveTo>
                      <a:pt x="10" y="1"/>
                    </a:moveTo>
                    <a:cubicBezTo>
                      <a:pt x="12" y="2"/>
                      <a:pt x="17" y="4"/>
                      <a:pt x="19" y="6"/>
                    </a:cubicBezTo>
                    <a:cubicBezTo>
                      <a:pt x="21" y="7"/>
                      <a:pt x="23" y="8"/>
                      <a:pt x="23" y="8"/>
                    </a:cubicBezTo>
                    <a:cubicBezTo>
                      <a:pt x="23" y="20"/>
                      <a:pt x="23" y="20"/>
                      <a:pt x="23" y="20"/>
                    </a:cubicBezTo>
                    <a:cubicBezTo>
                      <a:pt x="0" y="7"/>
                      <a:pt x="0" y="7"/>
                      <a:pt x="0" y="7"/>
                    </a:cubicBezTo>
                    <a:cubicBezTo>
                      <a:pt x="0" y="6"/>
                      <a:pt x="6" y="0"/>
                      <a:pt x="10" y="1"/>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39" name="ïs1îḍê">
                <a:extLst>
                  <a:ext uri="{FF2B5EF4-FFF2-40B4-BE49-F238E27FC236}">
                    <a16:creationId xmlns:a16="http://schemas.microsoft.com/office/drawing/2014/main" id="{BD291E35-2B6B-414C-A264-5880CBAC5EE4}"/>
                  </a:ext>
                </a:extLst>
              </p:cNvPr>
              <p:cNvSpPr>
                <a:spLocks/>
              </p:cNvSpPr>
              <p:nvPr/>
            </p:nvSpPr>
            <p:spPr bwMode="auto">
              <a:xfrm>
                <a:off x="10229055" y="29802932"/>
                <a:ext cx="884238" cy="431800"/>
              </a:xfrm>
              <a:custGeom>
                <a:avLst/>
                <a:gdLst>
                  <a:gd name="T0" fmla="*/ 2147483646 w 43"/>
                  <a:gd name="T1" fmla="*/ 0 h 21"/>
                  <a:gd name="T2" fmla="*/ 2147483646 w 43"/>
                  <a:gd name="T3" fmla="*/ 2147483646 h 21"/>
                  <a:gd name="T4" fmla="*/ 2147483646 w 43"/>
                  <a:gd name="T5" fmla="*/ 2147483646 h 21"/>
                  <a:gd name="T6" fmla="*/ 0 w 43"/>
                  <a:gd name="T7" fmla="*/ 2147483646 h 21"/>
                  <a:gd name="T8" fmla="*/ 2147483646 w 43"/>
                  <a:gd name="T9" fmla="*/ 2147483646 h 21"/>
                  <a:gd name="T10" fmla="*/ 2147483646 w 43"/>
                  <a:gd name="T11" fmla="*/ 2147483646 h 21"/>
                  <a:gd name="T12" fmla="*/ 2147483646 w 43"/>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43" y="0"/>
                    </a:moveTo>
                    <a:cubicBezTo>
                      <a:pt x="43" y="0"/>
                      <a:pt x="39" y="1"/>
                      <a:pt x="37" y="1"/>
                    </a:cubicBezTo>
                    <a:cubicBezTo>
                      <a:pt x="35" y="2"/>
                      <a:pt x="32" y="2"/>
                      <a:pt x="32" y="2"/>
                    </a:cubicBezTo>
                    <a:cubicBezTo>
                      <a:pt x="0" y="21"/>
                      <a:pt x="0" y="21"/>
                      <a:pt x="0" y="21"/>
                    </a:cubicBezTo>
                    <a:cubicBezTo>
                      <a:pt x="0" y="21"/>
                      <a:pt x="2" y="20"/>
                      <a:pt x="3" y="20"/>
                    </a:cubicBezTo>
                    <a:cubicBezTo>
                      <a:pt x="5" y="20"/>
                      <a:pt x="7" y="20"/>
                      <a:pt x="7" y="20"/>
                    </a:cubicBezTo>
                    <a:lnTo>
                      <a:pt x="43" y="0"/>
                    </a:ln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0" name="išḻíḋe">
                <a:extLst>
                  <a:ext uri="{FF2B5EF4-FFF2-40B4-BE49-F238E27FC236}">
                    <a16:creationId xmlns:a16="http://schemas.microsoft.com/office/drawing/2014/main" id="{0DB955E6-8D12-4E9B-BF52-BA136517C170}"/>
                  </a:ext>
                </a:extLst>
              </p:cNvPr>
              <p:cNvSpPr>
                <a:spLocks/>
              </p:cNvSpPr>
              <p:nvPr/>
            </p:nvSpPr>
            <p:spPr bwMode="auto">
              <a:xfrm>
                <a:off x="10105230" y="30255369"/>
                <a:ext cx="1235075" cy="1152525"/>
              </a:xfrm>
              <a:custGeom>
                <a:avLst/>
                <a:gdLst>
                  <a:gd name="T0" fmla="*/ 2147483646 w 60"/>
                  <a:gd name="T1" fmla="*/ 2147483646 h 56"/>
                  <a:gd name="T2" fmla="*/ 2147483646 w 60"/>
                  <a:gd name="T3" fmla="*/ 2147483646 h 56"/>
                  <a:gd name="T4" fmla="*/ 2147483646 w 60"/>
                  <a:gd name="T5" fmla="*/ 2147483646 h 56"/>
                  <a:gd name="T6" fmla="*/ 2147483646 w 60"/>
                  <a:gd name="T7" fmla="*/ 2147483646 h 56"/>
                  <a:gd name="T8" fmla="*/ 2147483646 w 60"/>
                  <a:gd name="T9" fmla="*/ 2147483646 h 56"/>
                  <a:gd name="T10" fmla="*/ 2147483646 w 60"/>
                  <a:gd name="T11" fmla="*/ 2147483646 h 56"/>
                  <a:gd name="T12" fmla="*/ 2147483646 w 60"/>
                  <a:gd name="T13" fmla="*/ 2147483646 h 56"/>
                  <a:gd name="T14" fmla="*/ 2147483646 w 60"/>
                  <a:gd name="T15" fmla="*/ 2147483646 h 56"/>
                  <a:gd name="T16" fmla="*/ 2147483646 w 60"/>
                  <a:gd name="T17" fmla="*/ 2147483646 h 56"/>
                  <a:gd name="T18" fmla="*/ 2147483646 w 60"/>
                  <a:gd name="T19" fmla="*/ 2147483646 h 56"/>
                  <a:gd name="T20" fmla="*/ 2147483646 w 60"/>
                  <a:gd name="T21" fmla="*/ 2147483646 h 56"/>
                  <a:gd name="T22" fmla="*/ 2147483646 w 60"/>
                  <a:gd name="T23" fmla="*/ 2147483646 h 56"/>
                  <a:gd name="T24" fmla="*/ 2147483646 w 60"/>
                  <a:gd name="T25" fmla="*/ 2147483646 h 56"/>
                  <a:gd name="T26" fmla="*/ 2147483646 w 60"/>
                  <a:gd name="T27" fmla="*/ 2147483646 h 56"/>
                  <a:gd name="T28" fmla="*/ 2147483646 w 60"/>
                  <a:gd name="T29" fmla="*/ 2147483646 h 56"/>
                  <a:gd name="T30" fmla="*/ 2147483646 w 60"/>
                  <a:gd name="T31" fmla="*/ 2147483646 h 56"/>
                  <a:gd name="T32" fmla="*/ 0 w 60"/>
                  <a:gd name="T33" fmla="*/ 2147483646 h 56"/>
                  <a:gd name="T34" fmla="*/ 2147483646 w 60"/>
                  <a:gd name="T35" fmla="*/ 2147483646 h 56"/>
                  <a:gd name="T36" fmla="*/ 2147483646 w 60"/>
                  <a:gd name="T37" fmla="*/ 2147483646 h 56"/>
                  <a:gd name="T38" fmla="*/ 2147483646 w 60"/>
                  <a:gd name="T39" fmla="*/ 2147483646 h 56"/>
                  <a:gd name="T40" fmla="*/ 2147483646 w 60"/>
                  <a:gd name="T41" fmla="*/ 2147483646 h 56"/>
                  <a:gd name="T42" fmla="*/ 2147483646 w 60"/>
                  <a:gd name="T43" fmla="*/ 2147483646 h 56"/>
                  <a:gd name="T44" fmla="*/ 2147483646 w 60"/>
                  <a:gd name="T45" fmla="*/ 2147483646 h 56"/>
                  <a:gd name="T46" fmla="*/ 2147483646 w 60"/>
                  <a:gd name="T47" fmla="*/ 2147483646 h 56"/>
                  <a:gd name="T48" fmla="*/ 2147483646 w 60"/>
                  <a:gd name="T49" fmla="*/ 2147483646 h 56"/>
                  <a:gd name="T50" fmla="*/ 0 w 60"/>
                  <a:gd name="T51" fmla="*/ 2147483646 h 56"/>
                  <a:gd name="T52" fmla="*/ 0 w 60"/>
                  <a:gd name="T53" fmla="*/ 2147483646 h 56"/>
                  <a:gd name="T54" fmla="*/ 2147483646 w 60"/>
                  <a:gd name="T55" fmla="*/ 2147483646 h 56"/>
                  <a:gd name="T56" fmla="*/ 2147483646 w 60"/>
                  <a:gd name="T57" fmla="*/ 2147483646 h 56"/>
                  <a:gd name="T58" fmla="*/ 2147483646 w 60"/>
                  <a:gd name="T59" fmla="*/ 2147483646 h 56"/>
                  <a:gd name="T60" fmla="*/ 2147483646 w 60"/>
                  <a:gd name="T61" fmla="*/ 2147483646 h 56"/>
                  <a:gd name="T62" fmla="*/ 2147483646 w 60"/>
                  <a:gd name="T63" fmla="*/ 2147483646 h 56"/>
                  <a:gd name="T64" fmla="*/ 2147483646 w 60"/>
                  <a:gd name="T65" fmla="*/ 2147483646 h 56"/>
                  <a:gd name="T66" fmla="*/ 0 w 60"/>
                  <a:gd name="T67" fmla="*/ 2147483646 h 56"/>
                  <a:gd name="T68" fmla="*/ 2147483646 w 60"/>
                  <a:gd name="T69" fmla="*/ 2147483646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 h="56">
                    <a:moveTo>
                      <a:pt x="29" y="9"/>
                    </a:moveTo>
                    <a:cubicBezTo>
                      <a:pt x="29" y="9"/>
                      <a:pt x="34" y="12"/>
                      <a:pt x="37" y="14"/>
                    </a:cubicBezTo>
                    <a:cubicBezTo>
                      <a:pt x="40" y="15"/>
                      <a:pt x="43" y="19"/>
                      <a:pt x="43" y="19"/>
                    </a:cubicBezTo>
                    <a:cubicBezTo>
                      <a:pt x="44" y="19"/>
                      <a:pt x="58" y="37"/>
                      <a:pt x="59" y="39"/>
                    </a:cubicBezTo>
                    <a:cubicBezTo>
                      <a:pt x="60" y="41"/>
                      <a:pt x="57" y="56"/>
                      <a:pt x="57" y="56"/>
                    </a:cubicBezTo>
                    <a:cubicBezTo>
                      <a:pt x="57" y="56"/>
                      <a:pt x="57" y="56"/>
                      <a:pt x="57" y="56"/>
                    </a:cubicBezTo>
                    <a:cubicBezTo>
                      <a:pt x="31" y="41"/>
                      <a:pt x="31" y="41"/>
                      <a:pt x="31" y="41"/>
                    </a:cubicBezTo>
                    <a:cubicBezTo>
                      <a:pt x="29" y="9"/>
                      <a:pt x="29" y="9"/>
                      <a:pt x="29" y="9"/>
                    </a:cubicBezTo>
                    <a:close/>
                    <a:moveTo>
                      <a:pt x="31" y="41"/>
                    </a:moveTo>
                    <a:cubicBezTo>
                      <a:pt x="31" y="41"/>
                      <a:pt x="56" y="56"/>
                      <a:pt x="57" y="56"/>
                    </a:cubicBezTo>
                    <a:cubicBezTo>
                      <a:pt x="57" y="54"/>
                      <a:pt x="59" y="44"/>
                      <a:pt x="59" y="40"/>
                    </a:cubicBezTo>
                    <a:cubicBezTo>
                      <a:pt x="59" y="40"/>
                      <a:pt x="59" y="39"/>
                      <a:pt x="58" y="39"/>
                    </a:cubicBezTo>
                    <a:cubicBezTo>
                      <a:pt x="58" y="37"/>
                      <a:pt x="43" y="19"/>
                      <a:pt x="43" y="19"/>
                    </a:cubicBezTo>
                    <a:cubicBezTo>
                      <a:pt x="43" y="19"/>
                      <a:pt x="39" y="16"/>
                      <a:pt x="37" y="14"/>
                    </a:cubicBezTo>
                    <a:cubicBezTo>
                      <a:pt x="35" y="12"/>
                      <a:pt x="30" y="10"/>
                      <a:pt x="29" y="9"/>
                    </a:cubicBezTo>
                    <a:cubicBezTo>
                      <a:pt x="29" y="10"/>
                      <a:pt x="31" y="40"/>
                      <a:pt x="31" y="41"/>
                    </a:cubicBezTo>
                    <a:close/>
                    <a:moveTo>
                      <a:pt x="0" y="13"/>
                    </a:moveTo>
                    <a:cubicBezTo>
                      <a:pt x="0" y="13"/>
                      <a:pt x="1" y="10"/>
                      <a:pt x="4" y="7"/>
                    </a:cubicBezTo>
                    <a:cubicBezTo>
                      <a:pt x="6" y="4"/>
                      <a:pt x="12" y="0"/>
                      <a:pt x="15" y="1"/>
                    </a:cubicBezTo>
                    <a:cubicBezTo>
                      <a:pt x="17" y="2"/>
                      <a:pt x="28" y="8"/>
                      <a:pt x="28" y="8"/>
                    </a:cubicBezTo>
                    <a:cubicBezTo>
                      <a:pt x="29" y="8"/>
                      <a:pt x="29" y="8"/>
                      <a:pt x="29" y="8"/>
                    </a:cubicBezTo>
                    <a:cubicBezTo>
                      <a:pt x="29" y="40"/>
                      <a:pt x="29" y="40"/>
                      <a:pt x="29" y="40"/>
                    </a:cubicBezTo>
                    <a:cubicBezTo>
                      <a:pt x="14" y="31"/>
                      <a:pt x="14" y="31"/>
                      <a:pt x="14" y="31"/>
                    </a:cubicBezTo>
                    <a:cubicBezTo>
                      <a:pt x="14" y="31"/>
                      <a:pt x="14" y="31"/>
                      <a:pt x="14" y="31"/>
                    </a:cubicBezTo>
                    <a:cubicBezTo>
                      <a:pt x="14" y="31"/>
                      <a:pt x="13" y="24"/>
                      <a:pt x="10" y="20"/>
                    </a:cubicBezTo>
                    <a:cubicBezTo>
                      <a:pt x="7" y="15"/>
                      <a:pt x="0" y="13"/>
                      <a:pt x="0" y="13"/>
                    </a:cubicBezTo>
                    <a:cubicBezTo>
                      <a:pt x="0" y="13"/>
                      <a:pt x="0" y="13"/>
                      <a:pt x="0" y="13"/>
                    </a:cubicBezTo>
                    <a:close/>
                    <a:moveTo>
                      <a:pt x="10" y="20"/>
                    </a:moveTo>
                    <a:cubicBezTo>
                      <a:pt x="13" y="24"/>
                      <a:pt x="14" y="30"/>
                      <a:pt x="14" y="31"/>
                    </a:cubicBezTo>
                    <a:cubicBezTo>
                      <a:pt x="14" y="31"/>
                      <a:pt x="29" y="39"/>
                      <a:pt x="29" y="39"/>
                    </a:cubicBezTo>
                    <a:cubicBezTo>
                      <a:pt x="29" y="39"/>
                      <a:pt x="28" y="9"/>
                      <a:pt x="28" y="9"/>
                    </a:cubicBezTo>
                    <a:cubicBezTo>
                      <a:pt x="27" y="8"/>
                      <a:pt x="17" y="2"/>
                      <a:pt x="15" y="1"/>
                    </a:cubicBezTo>
                    <a:cubicBezTo>
                      <a:pt x="12" y="1"/>
                      <a:pt x="7" y="5"/>
                      <a:pt x="4" y="7"/>
                    </a:cubicBezTo>
                    <a:cubicBezTo>
                      <a:pt x="2" y="10"/>
                      <a:pt x="1" y="12"/>
                      <a:pt x="0" y="13"/>
                    </a:cubicBezTo>
                    <a:cubicBezTo>
                      <a:pt x="1" y="13"/>
                      <a:pt x="7" y="16"/>
                      <a:pt x="10" y="20"/>
                    </a:cubicBezTo>
                    <a:close/>
                  </a:path>
                </a:pathLst>
              </a:custGeom>
              <a:solidFill>
                <a:srgbClr val="302A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1" name="îṩlîḋê">
                <a:extLst>
                  <a:ext uri="{FF2B5EF4-FFF2-40B4-BE49-F238E27FC236}">
                    <a16:creationId xmlns:a16="http://schemas.microsoft.com/office/drawing/2014/main" id="{B6C71578-1C23-4FC4-A779-3544A38E116A}"/>
                  </a:ext>
                </a:extLst>
              </p:cNvPr>
              <p:cNvSpPr>
                <a:spLocks/>
              </p:cNvSpPr>
              <p:nvPr/>
            </p:nvSpPr>
            <p:spPr bwMode="auto">
              <a:xfrm>
                <a:off x="10229055" y="30461744"/>
                <a:ext cx="82550" cy="80963"/>
              </a:xfrm>
              <a:custGeom>
                <a:avLst/>
                <a:gdLst>
                  <a:gd name="T0" fmla="*/ 2147483646 w 4"/>
                  <a:gd name="T1" fmla="*/ 2147483646 h 4"/>
                  <a:gd name="T2" fmla="*/ 0 w 4"/>
                  <a:gd name="T3" fmla="*/ 0 h 4"/>
                  <a:gd name="T4" fmla="*/ 0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0" y="0"/>
                      <a:pt x="0" y="0"/>
                      <a:pt x="0" y="0"/>
                    </a:cubicBezTo>
                    <a:cubicBezTo>
                      <a:pt x="0" y="0"/>
                      <a:pt x="0" y="1"/>
                      <a:pt x="0" y="2"/>
                    </a:cubicBezTo>
                    <a:cubicBezTo>
                      <a:pt x="4" y="4"/>
                      <a:pt x="4" y="4"/>
                      <a:pt x="4" y="4"/>
                    </a:cubicBezTo>
                    <a:cubicBezTo>
                      <a:pt x="4" y="4"/>
                      <a:pt x="4" y="3"/>
                      <a:pt x="4"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2" name="îṥ1íďê">
                <a:extLst>
                  <a:ext uri="{FF2B5EF4-FFF2-40B4-BE49-F238E27FC236}">
                    <a16:creationId xmlns:a16="http://schemas.microsoft.com/office/drawing/2014/main" id="{8CAB777A-D70C-4095-8583-F4B1D51DD247}"/>
                  </a:ext>
                </a:extLst>
              </p:cNvPr>
              <p:cNvSpPr>
                <a:spLocks/>
              </p:cNvSpPr>
              <p:nvPr/>
            </p:nvSpPr>
            <p:spPr bwMode="auto">
              <a:xfrm>
                <a:off x="10311605" y="30523657"/>
                <a:ext cx="1588" cy="19050"/>
              </a:xfrm>
              <a:custGeom>
                <a:avLst/>
                <a:gdLst>
                  <a:gd name="T0" fmla="*/ 0 w 1588"/>
                  <a:gd name="T1" fmla="*/ 0 h 1"/>
                  <a:gd name="T2" fmla="*/ 0 w 1588"/>
                  <a:gd name="T3" fmla="*/ 2147483646 h 1"/>
                  <a:gd name="T4" fmla="*/ 0 w 1588"/>
                  <a:gd name="T5" fmla="*/ 2147483646 h 1"/>
                  <a:gd name="T6" fmla="*/ 0 w 158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
                    <a:moveTo>
                      <a:pt x="0" y="0"/>
                    </a:moveTo>
                    <a:cubicBezTo>
                      <a:pt x="0" y="0"/>
                      <a:pt x="0" y="0"/>
                      <a:pt x="0" y="1"/>
                    </a:cubicBezTo>
                    <a:cubicBezTo>
                      <a:pt x="0" y="1"/>
                      <a:pt x="0" y="1"/>
                      <a:pt x="0" y="1"/>
                    </a:cubicBezTo>
                    <a:lnTo>
                      <a:pt x="0" y="0"/>
                    </a:lnTo>
                    <a:close/>
                  </a:path>
                </a:pathLst>
              </a:custGeom>
              <a:solidFill>
                <a:srgbClr val="3F2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29" name="iṧļîḋè">
                <a:extLst>
                  <a:ext uri="{FF2B5EF4-FFF2-40B4-BE49-F238E27FC236}">
                    <a16:creationId xmlns:a16="http://schemas.microsoft.com/office/drawing/2014/main" id="{19D86115-44F3-4E56-B72C-438F44D85297}"/>
                  </a:ext>
                </a:extLst>
              </p:cNvPr>
              <p:cNvSpPr>
                <a:spLocks noChangeArrowheads="1"/>
              </p:cNvSpPr>
              <p:nvPr/>
            </p:nvSpPr>
            <p:spPr bwMode="auto">
              <a:xfrm>
                <a:off x="11280180" y="30977665"/>
                <a:ext cx="64813" cy="55555"/>
              </a:xfrm>
              <a:prstGeom prst="ellipse">
                <a:avLst/>
              </a:prstGeom>
              <a:solidFill>
                <a:srgbClr val="C1B7A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644" name="îsļîḋé">
                <a:extLst>
                  <a:ext uri="{FF2B5EF4-FFF2-40B4-BE49-F238E27FC236}">
                    <a16:creationId xmlns:a16="http://schemas.microsoft.com/office/drawing/2014/main" id="{034F27E2-2EDB-419E-87F0-B4EC37E49769}"/>
                  </a:ext>
                </a:extLst>
              </p:cNvPr>
              <p:cNvSpPr>
                <a:spLocks/>
              </p:cNvSpPr>
              <p:nvPr/>
            </p:nvSpPr>
            <p:spPr bwMode="auto">
              <a:xfrm>
                <a:off x="11072018" y="31017369"/>
                <a:ext cx="247650" cy="204788"/>
              </a:xfrm>
              <a:custGeom>
                <a:avLst/>
                <a:gdLst>
                  <a:gd name="T0" fmla="*/ 2147483646 w 12"/>
                  <a:gd name="T1" fmla="*/ 2147483646 h 10"/>
                  <a:gd name="T2" fmla="*/ 2147483646 w 12"/>
                  <a:gd name="T3" fmla="*/ 2147483646 h 10"/>
                  <a:gd name="T4" fmla="*/ 2147483646 w 12"/>
                  <a:gd name="T5" fmla="*/ 2147483646 h 10"/>
                  <a:gd name="T6" fmla="*/ 2147483646 w 12"/>
                  <a:gd name="T7" fmla="*/ 2147483646 h 10"/>
                  <a:gd name="T8" fmla="*/ 2147483646 w 12"/>
                  <a:gd name="T9" fmla="*/ 2147483646 h 10"/>
                  <a:gd name="T10" fmla="*/ 2147483646 w 12"/>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0">
                    <a:moveTo>
                      <a:pt x="12" y="3"/>
                    </a:moveTo>
                    <a:cubicBezTo>
                      <a:pt x="12" y="3"/>
                      <a:pt x="11" y="0"/>
                      <a:pt x="8" y="1"/>
                    </a:cubicBezTo>
                    <a:cubicBezTo>
                      <a:pt x="6" y="1"/>
                      <a:pt x="2" y="4"/>
                      <a:pt x="1" y="6"/>
                    </a:cubicBezTo>
                    <a:cubicBezTo>
                      <a:pt x="0" y="7"/>
                      <a:pt x="1" y="10"/>
                      <a:pt x="3" y="9"/>
                    </a:cubicBezTo>
                    <a:cubicBezTo>
                      <a:pt x="5" y="9"/>
                      <a:pt x="9" y="7"/>
                      <a:pt x="10" y="7"/>
                    </a:cubicBezTo>
                    <a:cubicBezTo>
                      <a:pt x="11" y="6"/>
                      <a:pt x="12" y="4"/>
                      <a:pt x="12" y="3"/>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5" name="î$líḑê">
                <a:extLst>
                  <a:ext uri="{FF2B5EF4-FFF2-40B4-BE49-F238E27FC236}">
                    <a16:creationId xmlns:a16="http://schemas.microsoft.com/office/drawing/2014/main" id="{9C8C6B8E-709A-497E-82C5-7DC3A8A4C994}"/>
                  </a:ext>
                </a:extLst>
              </p:cNvPr>
              <p:cNvSpPr>
                <a:spLocks/>
              </p:cNvSpPr>
              <p:nvPr/>
            </p:nvSpPr>
            <p:spPr bwMode="auto">
              <a:xfrm>
                <a:off x="11092655" y="31038007"/>
                <a:ext cx="227013" cy="184150"/>
              </a:xfrm>
              <a:custGeom>
                <a:avLst/>
                <a:gdLst>
                  <a:gd name="T0" fmla="*/ 2147483646 w 11"/>
                  <a:gd name="T1" fmla="*/ 0 h 9"/>
                  <a:gd name="T2" fmla="*/ 2147483646 w 11"/>
                  <a:gd name="T3" fmla="*/ 0 h 9"/>
                  <a:gd name="T4" fmla="*/ 2147483646 w 11"/>
                  <a:gd name="T5" fmla="*/ 2147483646 h 9"/>
                  <a:gd name="T6" fmla="*/ 2147483646 w 11"/>
                  <a:gd name="T7" fmla="*/ 2147483646 h 9"/>
                  <a:gd name="T8" fmla="*/ 2147483646 w 11"/>
                  <a:gd name="T9" fmla="*/ 2147483646 h 9"/>
                  <a:gd name="T10" fmla="*/ 2147483646 w 11"/>
                  <a:gd name="T11" fmla="*/ 2147483646 h 9"/>
                  <a:gd name="T12" fmla="*/ 2147483646 w 11"/>
                  <a:gd name="T13" fmla="*/ 2147483646 h 9"/>
                  <a:gd name="T14" fmla="*/ 2147483646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9">
                    <a:moveTo>
                      <a:pt x="8" y="0"/>
                    </a:moveTo>
                    <a:cubicBezTo>
                      <a:pt x="9" y="0"/>
                      <a:pt x="9" y="0"/>
                      <a:pt x="9" y="0"/>
                    </a:cubicBezTo>
                    <a:cubicBezTo>
                      <a:pt x="10" y="1"/>
                      <a:pt x="11" y="2"/>
                      <a:pt x="11" y="2"/>
                    </a:cubicBezTo>
                    <a:cubicBezTo>
                      <a:pt x="11" y="3"/>
                      <a:pt x="10" y="5"/>
                      <a:pt x="9" y="6"/>
                    </a:cubicBezTo>
                    <a:cubicBezTo>
                      <a:pt x="8" y="6"/>
                      <a:pt x="4" y="8"/>
                      <a:pt x="2" y="8"/>
                    </a:cubicBezTo>
                    <a:cubicBezTo>
                      <a:pt x="2" y="9"/>
                      <a:pt x="1" y="9"/>
                      <a:pt x="1" y="8"/>
                    </a:cubicBezTo>
                    <a:cubicBezTo>
                      <a:pt x="1" y="8"/>
                      <a:pt x="0" y="6"/>
                      <a:pt x="1" y="5"/>
                    </a:cubicBezTo>
                    <a:cubicBezTo>
                      <a:pt x="2" y="4"/>
                      <a:pt x="6" y="0"/>
                      <a:pt x="8"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6" name="ïšļîḓé">
                <a:extLst>
                  <a:ext uri="{FF2B5EF4-FFF2-40B4-BE49-F238E27FC236}">
                    <a16:creationId xmlns:a16="http://schemas.microsoft.com/office/drawing/2014/main" id="{3E0506EE-2389-4AC4-9A11-F9A3CA876860}"/>
                  </a:ext>
                </a:extLst>
              </p:cNvPr>
              <p:cNvSpPr>
                <a:spLocks/>
              </p:cNvSpPr>
              <p:nvPr/>
            </p:nvSpPr>
            <p:spPr bwMode="auto">
              <a:xfrm>
                <a:off x="10249693" y="30276007"/>
                <a:ext cx="822325" cy="493713"/>
              </a:xfrm>
              <a:custGeom>
                <a:avLst/>
                <a:gdLst>
                  <a:gd name="T0" fmla="*/ 2147483646 w 40"/>
                  <a:gd name="T1" fmla="*/ 2147483646 h 24"/>
                  <a:gd name="T2" fmla="*/ 2147483646 w 40"/>
                  <a:gd name="T3" fmla="*/ 2147483646 h 24"/>
                  <a:gd name="T4" fmla="*/ 2147483646 w 40"/>
                  <a:gd name="T5" fmla="*/ 2147483646 h 24"/>
                  <a:gd name="T6" fmla="*/ 2147483646 w 40"/>
                  <a:gd name="T7" fmla="*/ 2147483646 h 24"/>
                  <a:gd name="T8" fmla="*/ 2147483646 w 40"/>
                  <a:gd name="T9" fmla="*/ 2147483646 h 24"/>
                  <a:gd name="T10" fmla="*/ 2147483646 w 40"/>
                  <a:gd name="T11" fmla="*/ 2147483646 h 24"/>
                  <a:gd name="T12" fmla="*/ 2147483646 w 40"/>
                  <a:gd name="T13" fmla="*/ 2147483646 h 24"/>
                  <a:gd name="T14" fmla="*/ 2147483646 w 40"/>
                  <a:gd name="T15" fmla="*/ 2147483646 h 24"/>
                  <a:gd name="T16" fmla="*/ 2147483646 w 40"/>
                  <a:gd name="T17" fmla="*/ 2147483646 h 24"/>
                  <a:gd name="T18" fmla="*/ 2147483646 w 40"/>
                  <a:gd name="T19" fmla="*/ 2147483646 h 24"/>
                  <a:gd name="T20" fmla="*/ 0 w 40"/>
                  <a:gd name="T21" fmla="*/ 2147483646 h 24"/>
                  <a:gd name="T22" fmla="*/ 2147483646 w 40"/>
                  <a:gd name="T23" fmla="*/ 214748364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24">
                    <a:moveTo>
                      <a:pt x="35" y="18"/>
                    </a:moveTo>
                    <a:cubicBezTo>
                      <a:pt x="37" y="20"/>
                      <a:pt x="38" y="22"/>
                      <a:pt x="40" y="24"/>
                    </a:cubicBezTo>
                    <a:cubicBezTo>
                      <a:pt x="36" y="20"/>
                      <a:pt x="30" y="16"/>
                      <a:pt x="23" y="13"/>
                    </a:cubicBezTo>
                    <a:cubicBezTo>
                      <a:pt x="23" y="9"/>
                      <a:pt x="23" y="9"/>
                      <a:pt x="23" y="9"/>
                    </a:cubicBezTo>
                    <a:cubicBezTo>
                      <a:pt x="23" y="9"/>
                      <a:pt x="24" y="10"/>
                      <a:pt x="25" y="11"/>
                    </a:cubicBezTo>
                    <a:cubicBezTo>
                      <a:pt x="28" y="12"/>
                      <a:pt x="32" y="15"/>
                      <a:pt x="35" y="18"/>
                    </a:cubicBezTo>
                    <a:close/>
                    <a:moveTo>
                      <a:pt x="8" y="1"/>
                    </a:moveTo>
                    <a:cubicBezTo>
                      <a:pt x="10" y="2"/>
                      <a:pt x="15" y="4"/>
                      <a:pt x="17" y="6"/>
                    </a:cubicBezTo>
                    <a:cubicBezTo>
                      <a:pt x="19" y="7"/>
                      <a:pt x="21" y="8"/>
                      <a:pt x="21" y="8"/>
                    </a:cubicBezTo>
                    <a:cubicBezTo>
                      <a:pt x="21" y="11"/>
                      <a:pt x="21" y="11"/>
                      <a:pt x="21" y="11"/>
                    </a:cubicBezTo>
                    <a:cubicBezTo>
                      <a:pt x="15" y="8"/>
                      <a:pt x="8" y="6"/>
                      <a:pt x="0" y="5"/>
                    </a:cubicBezTo>
                    <a:cubicBezTo>
                      <a:pt x="3" y="3"/>
                      <a:pt x="6" y="0"/>
                      <a:pt x="8" y="1"/>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647" name="i$1íďé">
                <a:extLst>
                  <a:ext uri="{FF2B5EF4-FFF2-40B4-BE49-F238E27FC236}">
                    <a16:creationId xmlns:a16="http://schemas.microsoft.com/office/drawing/2014/main" id="{7AC7F79B-29F9-4E06-A93A-BCB168F3B5E3}"/>
                  </a:ext>
                </a:extLst>
              </p:cNvPr>
              <p:cNvSpPr>
                <a:spLocks/>
              </p:cNvSpPr>
              <p:nvPr/>
            </p:nvSpPr>
            <p:spPr bwMode="auto">
              <a:xfrm>
                <a:off x="11092655" y="30214094"/>
                <a:ext cx="1028700" cy="617538"/>
              </a:xfrm>
              <a:custGeom>
                <a:avLst/>
                <a:gdLst>
                  <a:gd name="T0" fmla="*/ 2147483646 w 50"/>
                  <a:gd name="T1" fmla="*/ 2147483646 h 30"/>
                  <a:gd name="T2" fmla="*/ 2147483646 w 50"/>
                  <a:gd name="T3" fmla="*/ 2147483646 h 30"/>
                  <a:gd name="T4" fmla="*/ 2147483646 w 50"/>
                  <a:gd name="T5" fmla="*/ 2147483646 h 30"/>
                  <a:gd name="T6" fmla="*/ 0 w 50"/>
                  <a:gd name="T7" fmla="*/ 2147483646 h 30"/>
                  <a:gd name="T8" fmla="*/ 2147483646 w 50"/>
                  <a:gd name="T9" fmla="*/ 0 h 30"/>
                  <a:gd name="T10" fmla="*/ 2147483646 w 50"/>
                  <a:gd name="T11" fmla="*/ 2147483646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30">
                    <a:moveTo>
                      <a:pt x="50" y="14"/>
                    </a:moveTo>
                    <a:cubicBezTo>
                      <a:pt x="42" y="13"/>
                      <a:pt x="30" y="13"/>
                      <a:pt x="17" y="20"/>
                    </a:cubicBezTo>
                    <a:cubicBezTo>
                      <a:pt x="13" y="23"/>
                      <a:pt x="9" y="27"/>
                      <a:pt x="5" y="30"/>
                    </a:cubicBezTo>
                    <a:cubicBezTo>
                      <a:pt x="3" y="27"/>
                      <a:pt x="1" y="24"/>
                      <a:pt x="0" y="23"/>
                    </a:cubicBezTo>
                    <a:cubicBezTo>
                      <a:pt x="3" y="21"/>
                      <a:pt x="37" y="1"/>
                      <a:pt x="39" y="0"/>
                    </a:cubicBezTo>
                    <a:cubicBezTo>
                      <a:pt x="40" y="1"/>
                      <a:pt x="46" y="9"/>
                      <a:pt x="50" y="14"/>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102464" name="f85e27d7-f18c-482c-b1ca-9e5b97fa48e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C1E6214C-A113-4205-BF9F-37018A7263DA}"/>
                </a:ext>
              </a:extLst>
            </p:cNvPr>
            <p:cNvGrpSpPr>
              <a:grpSpLocks noChangeAspect="1"/>
            </p:cNvGrpSpPr>
            <p:nvPr>
              <p:custDataLst>
                <p:tags r:id="rId3"/>
              </p:custDataLst>
            </p:nvPr>
          </p:nvGrpSpPr>
          <p:grpSpPr bwMode="auto">
            <a:xfrm>
              <a:off x="4501239" y="4516506"/>
              <a:ext cx="123561" cy="208183"/>
              <a:chOff x="4681538" y="1052513"/>
              <a:chExt cx="2820987" cy="4752975"/>
            </a:xfrm>
          </p:grpSpPr>
          <p:sp>
            <p:nvSpPr>
              <p:cNvPr id="102581" name="íṧ1iḑê">
                <a:extLst>
                  <a:ext uri="{FF2B5EF4-FFF2-40B4-BE49-F238E27FC236}">
                    <a16:creationId xmlns:a16="http://schemas.microsoft.com/office/drawing/2014/main" id="{DEFA8ECF-EBA3-4B86-916E-83F0E72D5743}"/>
                  </a:ext>
                </a:extLst>
              </p:cNvPr>
              <p:cNvSpPr>
                <a:spLocks/>
              </p:cNvSpPr>
              <p:nvPr/>
            </p:nvSpPr>
            <p:spPr bwMode="auto">
              <a:xfrm>
                <a:off x="6219825" y="1917700"/>
                <a:ext cx="677863" cy="1952625"/>
              </a:xfrm>
              <a:custGeom>
                <a:avLst/>
                <a:gdLst>
                  <a:gd name="T0" fmla="*/ 2147483646 w 165"/>
                  <a:gd name="T1" fmla="*/ 2147483646 h 476"/>
                  <a:gd name="T2" fmla="*/ 2147483646 w 165"/>
                  <a:gd name="T3" fmla="*/ 2147483646 h 476"/>
                  <a:gd name="T4" fmla="*/ 2147483646 w 165"/>
                  <a:gd name="T5" fmla="*/ 2147483646 h 476"/>
                  <a:gd name="T6" fmla="*/ 2147483646 w 165"/>
                  <a:gd name="T7" fmla="*/ 2147483646 h 476"/>
                  <a:gd name="T8" fmla="*/ 2147483646 w 165"/>
                  <a:gd name="T9" fmla="*/ 2147483646 h 476"/>
                  <a:gd name="T10" fmla="*/ 2147483646 w 165"/>
                  <a:gd name="T11" fmla="*/ 2147483646 h 476"/>
                  <a:gd name="T12" fmla="*/ 2147483646 w 165"/>
                  <a:gd name="T13" fmla="*/ 2147483646 h 476"/>
                  <a:gd name="T14" fmla="*/ 2147483646 w 165"/>
                  <a:gd name="T15" fmla="*/ 2147483646 h 476"/>
                  <a:gd name="T16" fmla="*/ 2147483646 w 165"/>
                  <a:gd name="T17" fmla="*/ 2147483646 h 476"/>
                  <a:gd name="T18" fmla="*/ 2147483646 w 165"/>
                  <a:gd name="T19" fmla="*/ 2147483646 h 476"/>
                  <a:gd name="T20" fmla="*/ 2147483646 w 165"/>
                  <a:gd name="T21" fmla="*/ 2147483646 h 476"/>
                  <a:gd name="T22" fmla="*/ 2147483646 w 165"/>
                  <a:gd name="T23" fmla="*/ 2147483646 h 476"/>
                  <a:gd name="T24" fmla="*/ 2147483646 w 165"/>
                  <a:gd name="T25" fmla="*/ 2147483646 h 476"/>
                  <a:gd name="T26" fmla="*/ 2147483646 w 165"/>
                  <a:gd name="T27" fmla="*/ 2147483646 h 476"/>
                  <a:gd name="T28" fmla="*/ 0 w 165"/>
                  <a:gd name="T29" fmla="*/ 2147483646 h 476"/>
                  <a:gd name="T30" fmla="*/ 2147483646 w 165"/>
                  <a:gd name="T31" fmla="*/ 2147483646 h 4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5" h="476">
                    <a:moveTo>
                      <a:pt x="63" y="87"/>
                    </a:moveTo>
                    <a:cubicBezTo>
                      <a:pt x="105" y="195"/>
                      <a:pt x="115" y="314"/>
                      <a:pt x="159" y="421"/>
                    </a:cubicBezTo>
                    <a:cubicBezTo>
                      <a:pt x="163" y="431"/>
                      <a:pt x="165" y="444"/>
                      <a:pt x="155" y="447"/>
                    </a:cubicBezTo>
                    <a:cubicBezTo>
                      <a:pt x="141" y="405"/>
                      <a:pt x="127" y="362"/>
                      <a:pt x="112" y="319"/>
                    </a:cubicBezTo>
                    <a:cubicBezTo>
                      <a:pt x="104" y="295"/>
                      <a:pt x="96" y="271"/>
                      <a:pt x="92" y="247"/>
                    </a:cubicBezTo>
                    <a:cubicBezTo>
                      <a:pt x="89" y="230"/>
                      <a:pt x="88" y="212"/>
                      <a:pt x="85" y="195"/>
                    </a:cubicBezTo>
                    <a:cubicBezTo>
                      <a:pt x="77" y="144"/>
                      <a:pt x="54" y="97"/>
                      <a:pt x="30" y="50"/>
                    </a:cubicBezTo>
                    <a:cubicBezTo>
                      <a:pt x="21" y="52"/>
                      <a:pt x="15" y="62"/>
                      <a:pt x="14" y="72"/>
                    </a:cubicBezTo>
                    <a:cubicBezTo>
                      <a:pt x="14" y="82"/>
                      <a:pt x="17" y="91"/>
                      <a:pt x="20" y="100"/>
                    </a:cubicBezTo>
                    <a:cubicBezTo>
                      <a:pt x="63" y="220"/>
                      <a:pt x="44" y="354"/>
                      <a:pt x="87" y="474"/>
                    </a:cubicBezTo>
                    <a:cubicBezTo>
                      <a:pt x="83" y="474"/>
                      <a:pt x="78" y="475"/>
                      <a:pt x="74" y="476"/>
                    </a:cubicBezTo>
                    <a:cubicBezTo>
                      <a:pt x="59" y="425"/>
                      <a:pt x="48" y="373"/>
                      <a:pt x="40" y="321"/>
                    </a:cubicBezTo>
                    <a:cubicBezTo>
                      <a:pt x="36" y="298"/>
                      <a:pt x="33" y="275"/>
                      <a:pt x="33" y="252"/>
                    </a:cubicBezTo>
                    <a:cubicBezTo>
                      <a:pt x="32" y="234"/>
                      <a:pt x="33" y="217"/>
                      <a:pt x="31" y="200"/>
                    </a:cubicBezTo>
                    <a:cubicBezTo>
                      <a:pt x="26" y="154"/>
                      <a:pt x="0" y="112"/>
                      <a:pt x="0" y="65"/>
                    </a:cubicBezTo>
                    <a:cubicBezTo>
                      <a:pt x="0" y="0"/>
                      <a:pt x="51" y="57"/>
                      <a:pt x="63" y="87"/>
                    </a:cubicBezTo>
                    <a:close/>
                  </a:path>
                </a:pathLst>
              </a:custGeom>
              <a:solidFill>
                <a:srgbClr val="966347"/>
              </a:solidFill>
              <a:ln w="9525">
                <a:solidFill>
                  <a:srgbClr val="000000"/>
                </a:solidFill>
                <a:round/>
                <a:headEnd/>
                <a:tailEnd/>
              </a:ln>
            </p:spPr>
            <p:txBody>
              <a:bodyPr anchor="ctr"/>
              <a:lstStyle/>
              <a:p>
                <a:endParaRPr lang="en-US"/>
              </a:p>
            </p:txBody>
          </p:sp>
          <p:sp>
            <p:nvSpPr>
              <p:cNvPr id="102582" name="iSlïḍé">
                <a:extLst>
                  <a:ext uri="{FF2B5EF4-FFF2-40B4-BE49-F238E27FC236}">
                    <a16:creationId xmlns:a16="http://schemas.microsoft.com/office/drawing/2014/main" id="{8B7E97A0-ADF8-4E3A-B7FE-EB17ADFAB77D}"/>
                  </a:ext>
                </a:extLst>
              </p:cNvPr>
              <p:cNvSpPr>
                <a:spLocks/>
              </p:cNvSpPr>
              <p:nvPr/>
            </p:nvSpPr>
            <p:spPr bwMode="auto">
              <a:xfrm>
                <a:off x="6388100" y="3632200"/>
                <a:ext cx="620713" cy="438150"/>
              </a:xfrm>
              <a:custGeom>
                <a:avLst/>
                <a:gdLst>
                  <a:gd name="T0" fmla="*/ 2147483646 w 151"/>
                  <a:gd name="T1" fmla="*/ 2147483646 h 107"/>
                  <a:gd name="T2" fmla="*/ 2147483646 w 151"/>
                  <a:gd name="T3" fmla="*/ 2147483646 h 107"/>
                  <a:gd name="T4" fmla="*/ 2147483646 w 151"/>
                  <a:gd name="T5" fmla="*/ 2147483646 h 107"/>
                  <a:gd name="T6" fmla="*/ 2147483646 w 151"/>
                  <a:gd name="T7" fmla="*/ 2147483646 h 107"/>
                  <a:gd name="T8" fmla="*/ 2147483646 w 151"/>
                  <a:gd name="T9" fmla="*/ 2147483646 h 107"/>
                  <a:gd name="T10" fmla="*/ 2147483646 w 151"/>
                  <a:gd name="T11" fmla="*/ 2147483646 h 107"/>
                  <a:gd name="T12" fmla="*/ 2147483646 w 151"/>
                  <a:gd name="T13" fmla="*/ 2147483646 h 107"/>
                  <a:gd name="T14" fmla="*/ 2147483646 w 151"/>
                  <a:gd name="T15" fmla="*/ 2147483646 h 107"/>
                  <a:gd name="T16" fmla="*/ 2147483646 w 151"/>
                  <a:gd name="T17" fmla="*/ 0 h 107"/>
                  <a:gd name="T18" fmla="*/ 2147483646 w 151"/>
                  <a:gd name="T19" fmla="*/ 2147483646 h 107"/>
                  <a:gd name="T20" fmla="*/ 2147483646 w 151"/>
                  <a:gd name="T21" fmla="*/ 2147483646 h 107"/>
                  <a:gd name="T22" fmla="*/ 2147483646 w 151"/>
                  <a:gd name="T23" fmla="*/ 2147483646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07">
                    <a:moveTo>
                      <a:pt x="22" y="99"/>
                    </a:moveTo>
                    <a:cubicBezTo>
                      <a:pt x="23" y="101"/>
                      <a:pt x="24" y="104"/>
                      <a:pt x="26" y="106"/>
                    </a:cubicBezTo>
                    <a:cubicBezTo>
                      <a:pt x="29" y="107"/>
                      <a:pt x="32" y="106"/>
                      <a:pt x="35" y="106"/>
                    </a:cubicBezTo>
                    <a:cubicBezTo>
                      <a:pt x="69" y="99"/>
                      <a:pt x="102" y="89"/>
                      <a:pt x="134" y="76"/>
                    </a:cubicBezTo>
                    <a:cubicBezTo>
                      <a:pt x="138" y="75"/>
                      <a:pt x="143" y="73"/>
                      <a:pt x="145" y="70"/>
                    </a:cubicBezTo>
                    <a:cubicBezTo>
                      <a:pt x="150" y="64"/>
                      <a:pt x="151" y="56"/>
                      <a:pt x="150" y="49"/>
                    </a:cubicBezTo>
                    <a:cubicBezTo>
                      <a:pt x="148" y="34"/>
                      <a:pt x="142" y="20"/>
                      <a:pt x="134" y="8"/>
                    </a:cubicBezTo>
                    <a:cubicBezTo>
                      <a:pt x="132" y="5"/>
                      <a:pt x="129" y="2"/>
                      <a:pt x="126" y="1"/>
                    </a:cubicBezTo>
                    <a:cubicBezTo>
                      <a:pt x="124" y="0"/>
                      <a:pt x="121" y="0"/>
                      <a:pt x="119" y="0"/>
                    </a:cubicBezTo>
                    <a:cubicBezTo>
                      <a:pt x="86" y="1"/>
                      <a:pt x="55" y="12"/>
                      <a:pt x="26" y="27"/>
                    </a:cubicBezTo>
                    <a:cubicBezTo>
                      <a:pt x="14" y="32"/>
                      <a:pt x="2" y="36"/>
                      <a:pt x="1" y="48"/>
                    </a:cubicBezTo>
                    <a:cubicBezTo>
                      <a:pt x="0" y="61"/>
                      <a:pt x="17" y="87"/>
                      <a:pt x="22" y="99"/>
                    </a:cubicBezTo>
                    <a:close/>
                  </a:path>
                </a:pathLst>
              </a:custGeom>
              <a:solidFill>
                <a:srgbClr val="966347"/>
              </a:solidFill>
              <a:ln w="9525">
                <a:solidFill>
                  <a:srgbClr val="000000"/>
                </a:solidFill>
                <a:round/>
                <a:headEnd/>
                <a:tailEnd/>
              </a:ln>
            </p:spPr>
            <p:txBody>
              <a:bodyPr anchor="ctr"/>
              <a:lstStyle/>
              <a:p>
                <a:endParaRPr lang="en-US"/>
              </a:p>
            </p:txBody>
          </p:sp>
          <p:sp>
            <p:nvSpPr>
              <p:cNvPr id="102583" name="í$1iḓé">
                <a:extLst>
                  <a:ext uri="{FF2B5EF4-FFF2-40B4-BE49-F238E27FC236}">
                    <a16:creationId xmlns:a16="http://schemas.microsoft.com/office/drawing/2014/main" id="{03405E0A-E218-4D16-ABEF-C8F624E024C6}"/>
                  </a:ext>
                </a:extLst>
              </p:cNvPr>
              <p:cNvSpPr>
                <a:spLocks/>
              </p:cNvSpPr>
              <p:nvPr/>
            </p:nvSpPr>
            <p:spPr bwMode="auto">
              <a:xfrm>
                <a:off x="5368925" y="1979613"/>
                <a:ext cx="846138" cy="681038"/>
              </a:xfrm>
              <a:custGeom>
                <a:avLst/>
                <a:gdLst>
                  <a:gd name="T0" fmla="*/ 2147483646 w 206"/>
                  <a:gd name="T1" fmla="*/ 2147483646 h 166"/>
                  <a:gd name="T2" fmla="*/ 2147483646 w 206"/>
                  <a:gd name="T3" fmla="*/ 2147483646 h 166"/>
                  <a:gd name="T4" fmla="*/ 2147483646 w 206"/>
                  <a:gd name="T5" fmla="*/ 2147483646 h 166"/>
                  <a:gd name="T6" fmla="*/ 2147483646 w 206"/>
                  <a:gd name="T7" fmla="*/ 0 h 166"/>
                  <a:gd name="T8" fmla="*/ 2147483646 w 206"/>
                  <a:gd name="T9" fmla="*/ 2147483646 h 166"/>
                  <a:gd name="T10" fmla="*/ 2147483646 w 206"/>
                  <a:gd name="T11" fmla="*/ 2147483646 h 166"/>
                  <a:gd name="T12" fmla="*/ 2147483646 w 206"/>
                  <a:gd name="T13" fmla="*/ 2147483646 h 166"/>
                  <a:gd name="T14" fmla="*/ 2147483646 w 206"/>
                  <a:gd name="T15" fmla="*/ 2147483646 h 166"/>
                  <a:gd name="T16" fmla="*/ 2147483646 w 206"/>
                  <a:gd name="T17" fmla="*/ 2147483646 h 166"/>
                  <a:gd name="T18" fmla="*/ 2147483646 w 206"/>
                  <a:gd name="T19" fmla="*/ 2147483646 h 166"/>
                  <a:gd name="T20" fmla="*/ 2147483646 w 206"/>
                  <a:gd name="T21" fmla="*/ 2147483646 h 166"/>
                  <a:gd name="T22" fmla="*/ 2147483646 w 206"/>
                  <a:gd name="T23" fmla="*/ 2147483646 h 166"/>
                  <a:gd name="T24" fmla="*/ 2147483646 w 206"/>
                  <a:gd name="T25" fmla="*/ 2147483646 h 166"/>
                  <a:gd name="T26" fmla="*/ 2147483646 w 206"/>
                  <a:gd name="T27" fmla="*/ 2147483646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166">
                    <a:moveTo>
                      <a:pt x="164" y="155"/>
                    </a:moveTo>
                    <a:cubicBezTo>
                      <a:pt x="193" y="131"/>
                      <a:pt x="202" y="73"/>
                      <a:pt x="204" y="41"/>
                    </a:cubicBezTo>
                    <a:cubicBezTo>
                      <a:pt x="206" y="27"/>
                      <a:pt x="204" y="9"/>
                      <a:pt x="191" y="2"/>
                    </a:cubicBezTo>
                    <a:cubicBezTo>
                      <a:pt x="189" y="1"/>
                      <a:pt x="186" y="0"/>
                      <a:pt x="184" y="0"/>
                    </a:cubicBezTo>
                    <a:cubicBezTo>
                      <a:pt x="174" y="0"/>
                      <a:pt x="168" y="12"/>
                      <a:pt x="166" y="21"/>
                    </a:cubicBezTo>
                    <a:cubicBezTo>
                      <a:pt x="156" y="54"/>
                      <a:pt x="147" y="87"/>
                      <a:pt x="141" y="121"/>
                    </a:cubicBezTo>
                    <a:cubicBezTo>
                      <a:pt x="138" y="120"/>
                      <a:pt x="135" y="121"/>
                      <a:pt x="132" y="121"/>
                    </a:cubicBezTo>
                    <a:cubicBezTo>
                      <a:pt x="95" y="125"/>
                      <a:pt x="58" y="124"/>
                      <a:pt x="22" y="132"/>
                    </a:cubicBezTo>
                    <a:cubicBezTo>
                      <a:pt x="16" y="134"/>
                      <a:pt x="10" y="135"/>
                      <a:pt x="6" y="140"/>
                    </a:cubicBezTo>
                    <a:cubicBezTo>
                      <a:pt x="2" y="144"/>
                      <a:pt x="0" y="152"/>
                      <a:pt x="4" y="156"/>
                    </a:cubicBezTo>
                    <a:cubicBezTo>
                      <a:pt x="11" y="164"/>
                      <a:pt x="33" y="164"/>
                      <a:pt x="42" y="164"/>
                    </a:cubicBezTo>
                    <a:cubicBezTo>
                      <a:pt x="66" y="164"/>
                      <a:pt x="90" y="165"/>
                      <a:pt x="114" y="166"/>
                    </a:cubicBezTo>
                    <a:cubicBezTo>
                      <a:pt x="125" y="166"/>
                      <a:pt x="137" y="166"/>
                      <a:pt x="148" y="163"/>
                    </a:cubicBezTo>
                    <a:cubicBezTo>
                      <a:pt x="153" y="161"/>
                      <a:pt x="159" y="158"/>
                      <a:pt x="164" y="155"/>
                    </a:cubicBezTo>
                    <a:close/>
                  </a:path>
                </a:pathLst>
              </a:custGeom>
              <a:solidFill>
                <a:srgbClr val="E8DED1"/>
              </a:solidFill>
              <a:ln w="9525">
                <a:solidFill>
                  <a:srgbClr val="000000"/>
                </a:solidFill>
                <a:round/>
                <a:headEnd/>
                <a:tailEnd/>
              </a:ln>
            </p:spPr>
            <p:txBody>
              <a:bodyPr anchor="ctr"/>
              <a:lstStyle/>
              <a:p>
                <a:endParaRPr lang="en-US"/>
              </a:p>
            </p:txBody>
          </p:sp>
          <p:sp>
            <p:nvSpPr>
              <p:cNvPr id="102584" name="îSļidê">
                <a:extLst>
                  <a:ext uri="{FF2B5EF4-FFF2-40B4-BE49-F238E27FC236}">
                    <a16:creationId xmlns:a16="http://schemas.microsoft.com/office/drawing/2014/main" id="{3FF3F765-8DB4-4A4F-AE97-5FA9037BFE07}"/>
                  </a:ext>
                </a:extLst>
              </p:cNvPr>
              <p:cNvSpPr>
                <a:spLocks/>
              </p:cNvSpPr>
              <p:nvPr/>
            </p:nvSpPr>
            <p:spPr bwMode="auto">
              <a:xfrm>
                <a:off x="6396038" y="3730625"/>
                <a:ext cx="979488" cy="1525588"/>
              </a:xfrm>
              <a:custGeom>
                <a:avLst/>
                <a:gdLst>
                  <a:gd name="T0" fmla="*/ 2147483646 w 238"/>
                  <a:gd name="T1" fmla="*/ 2147483646 h 372"/>
                  <a:gd name="T2" fmla="*/ 2147483646 w 238"/>
                  <a:gd name="T3" fmla="*/ 2147483646 h 372"/>
                  <a:gd name="T4" fmla="*/ 2147483646 w 238"/>
                  <a:gd name="T5" fmla="*/ 2147483646 h 372"/>
                  <a:gd name="T6" fmla="*/ 2147483646 w 238"/>
                  <a:gd name="T7" fmla="*/ 2147483646 h 372"/>
                  <a:gd name="T8" fmla="*/ 0 w 238"/>
                  <a:gd name="T9" fmla="*/ 2147483646 h 372"/>
                  <a:gd name="T10" fmla="*/ 2147483646 w 238"/>
                  <a:gd name="T11" fmla="*/ 2147483646 h 372"/>
                  <a:gd name="T12" fmla="*/ 2147483646 w 238"/>
                  <a:gd name="T13" fmla="*/ 2147483646 h 372"/>
                  <a:gd name="T14" fmla="*/ 2147483646 w 238"/>
                  <a:gd name="T15" fmla="*/ 2147483646 h 372"/>
                  <a:gd name="T16" fmla="*/ 2147483646 w 238"/>
                  <a:gd name="T17" fmla="*/ 0 h 372"/>
                  <a:gd name="T18" fmla="*/ 2147483646 w 238"/>
                  <a:gd name="T19" fmla="*/ 2147483646 h 372"/>
                  <a:gd name="T20" fmla="*/ 2147483646 w 238"/>
                  <a:gd name="T21" fmla="*/ 2147483646 h 372"/>
                  <a:gd name="T22" fmla="*/ 2147483646 w 238"/>
                  <a:gd name="T23" fmla="*/ 2147483646 h 372"/>
                  <a:gd name="T24" fmla="*/ 2147483646 w 238"/>
                  <a:gd name="T25" fmla="*/ 2147483646 h 372"/>
                  <a:gd name="T26" fmla="*/ 2147483646 w 238"/>
                  <a:gd name="T27" fmla="*/ 2147483646 h 372"/>
                  <a:gd name="T28" fmla="*/ 2147483646 w 238"/>
                  <a:gd name="T29" fmla="*/ 2147483646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8" h="372">
                    <a:moveTo>
                      <a:pt x="236" y="339"/>
                    </a:moveTo>
                    <a:cubicBezTo>
                      <a:pt x="231" y="350"/>
                      <a:pt x="226" y="361"/>
                      <a:pt x="221" y="372"/>
                    </a:cubicBezTo>
                    <a:cubicBezTo>
                      <a:pt x="158" y="352"/>
                      <a:pt x="97" y="327"/>
                      <a:pt x="37" y="298"/>
                    </a:cubicBezTo>
                    <a:cubicBezTo>
                      <a:pt x="27" y="293"/>
                      <a:pt x="17" y="287"/>
                      <a:pt x="10" y="278"/>
                    </a:cubicBezTo>
                    <a:cubicBezTo>
                      <a:pt x="0" y="265"/>
                      <a:pt x="0" y="247"/>
                      <a:pt x="0" y="231"/>
                    </a:cubicBezTo>
                    <a:cubicBezTo>
                      <a:pt x="1" y="159"/>
                      <a:pt x="1" y="86"/>
                      <a:pt x="2" y="14"/>
                    </a:cubicBezTo>
                    <a:cubicBezTo>
                      <a:pt x="2" y="12"/>
                      <a:pt x="2" y="10"/>
                      <a:pt x="3" y="8"/>
                    </a:cubicBezTo>
                    <a:cubicBezTo>
                      <a:pt x="5" y="5"/>
                      <a:pt x="8" y="5"/>
                      <a:pt x="11" y="4"/>
                    </a:cubicBezTo>
                    <a:cubicBezTo>
                      <a:pt x="30" y="2"/>
                      <a:pt x="50" y="0"/>
                      <a:pt x="70" y="0"/>
                    </a:cubicBezTo>
                    <a:cubicBezTo>
                      <a:pt x="80" y="71"/>
                      <a:pt x="90" y="142"/>
                      <a:pt x="99" y="213"/>
                    </a:cubicBezTo>
                    <a:cubicBezTo>
                      <a:pt x="101" y="227"/>
                      <a:pt x="103" y="241"/>
                      <a:pt x="111" y="252"/>
                    </a:cubicBezTo>
                    <a:cubicBezTo>
                      <a:pt x="116" y="260"/>
                      <a:pt x="125" y="266"/>
                      <a:pt x="133" y="271"/>
                    </a:cubicBezTo>
                    <a:cubicBezTo>
                      <a:pt x="165" y="293"/>
                      <a:pt x="201" y="310"/>
                      <a:pt x="234" y="331"/>
                    </a:cubicBezTo>
                    <a:cubicBezTo>
                      <a:pt x="235" y="332"/>
                      <a:pt x="237" y="333"/>
                      <a:pt x="237" y="334"/>
                    </a:cubicBezTo>
                    <a:cubicBezTo>
                      <a:pt x="238" y="336"/>
                      <a:pt x="237" y="337"/>
                      <a:pt x="236" y="339"/>
                    </a:cubicBezTo>
                    <a:close/>
                  </a:path>
                </a:pathLst>
              </a:custGeom>
              <a:solidFill>
                <a:srgbClr val="232222"/>
              </a:solidFill>
              <a:ln w="9525">
                <a:solidFill>
                  <a:srgbClr val="000000"/>
                </a:solidFill>
                <a:round/>
                <a:headEnd/>
                <a:tailEnd/>
              </a:ln>
            </p:spPr>
            <p:txBody>
              <a:bodyPr anchor="ctr"/>
              <a:lstStyle/>
              <a:p>
                <a:endParaRPr lang="en-US"/>
              </a:p>
            </p:txBody>
          </p:sp>
          <p:sp>
            <p:nvSpPr>
              <p:cNvPr id="102585" name="ïṥļïḓé">
                <a:extLst>
                  <a:ext uri="{FF2B5EF4-FFF2-40B4-BE49-F238E27FC236}">
                    <a16:creationId xmlns:a16="http://schemas.microsoft.com/office/drawing/2014/main" id="{317135A7-ECF7-4C3B-BB47-634925C6A07C}"/>
                  </a:ext>
                </a:extLst>
              </p:cNvPr>
              <p:cNvSpPr>
                <a:spLocks/>
              </p:cNvSpPr>
              <p:nvPr/>
            </p:nvSpPr>
            <p:spPr bwMode="auto">
              <a:xfrm>
                <a:off x="5927725" y="2036763"/>
                <a:ext cx="768350" cy="3633788"/>
              </a:xfrm>
              <a:custGeom>
                <a:avLst/>
                <a:gdLst>
                  <a:gd name="T0" fmla="*/ 2147483646 w 187"/>
                  <a:gd name="T1" fmla="*/ 2147483646 h 886"/>
                  <a:gd name="T2" fmla="*/ 2147483646 w 187"/>
                  <a:gd name="T3" fmla="*/ 0 h 886"/>
                  <a:gd name="T4" fmla="*/ 2147483646 w 187"/>
                  <a:gd name="T5" fmla="*/ 2147483646 h 886"/>
                  <a:gd name="T6" fmla="*/ 2147483646 w 187"/>
                  <a:gd name="T7" fmla="*/ 2147483646 h 886"/>
                  <a:gd name="T8" fmla="*/ 2147483646 w 187"/>
                  <a:gd name="T9" fmla="*/ 2147483646 h 886"/>
                  <a:gd name="T10" fmla="*/ 2147483646 w 187"/>
                  <a:gd name="T11" fmla="*/ 2147483646 h 886"/>
                  <a:gd name="T12" fmla="*/ 2147483646 w 187"/>
                  <a:gd name="T13" fmla="*/ 2147483646 h 886"/>
                  <a:gd name="T14" fmla="*/ 2147483646 w 187"/>
                  <a:gd name="T15" fmla="*/ 2147483646 h 886"/>
                  <a:gd name="T16" fmla="*/ 2147483646 w 187"/>
                  <a:gd name="T17" fmla="*/ 2147483646 h 886"/>
                  <a:gd name="T18" fmla="*/ 2147483646 w 187"/>
                  <a:gd name="T19" fmla="*/ 2147483646 h 886"/>
                  <a:gd name="T20" fmla="*/ 2147483646 w 187"/>
                  <a:gd name="T21" fmla="*/ 2147483646 h 8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886">
                    <a:moveTo>
                      <a:pt x="41" y="1"/>
                    </a:moveTo>
                    <a:cubicBezTo>
                      <a:pt x="68" y="9"/>
                      <a:pt x="88" y="9"/>
                      <a:pt x="115" y="0"/>
                    </a:cubicBezTo>
                    <a:cubicBezTo>
                      <a:pt x="132" y="105"/>
                      <a:pt x="186" y="236"/>
                      <a:pt x="187" y="341"/>
                    </a:cubicBezTo>
                    <a:cubicBezTo>
                      <a:pt x="187" y="529"/>
                      <a:pt x="128" y="689"/>
                      <a:pt x="102" y="875"/>
                    </a:cubicBezTo>
                    <a:cubicBezTo>
                      <a:pt x="101" y="882"/>
                      <a:pt x="99" y="886"/>
                      <a:pt x="91" y="885"/>
                    </a:cubicBezTo>
                    <a:cubicBezTo>
                      <a:pt x="79" y="883"/>
                      <a:pt x="69" y="885"/>
                      <a:pt x="63" y="875"/>
                    </a:cubicBezTo>
                    <a:cubicBezTo>
                      <a:pt x="59" y="866"/>
                      <a:pt x="60" y="847"/>
                      <a:pt x="59" y="837"/>
                    </a:cubicBezTo>
                    <a:cubicBezTo>
                      <a:pt x="56" y="810"/>
                      <a:pt x="54" y="784"/>
                      <a:pt x="53" y="757"/>
                    </a:cubicBezTo>
                    <a:cubicBezTo>
                      <a:pt x="49" y="703"/>
                      <a:pt x="47" y="649"/>
                      <a:pt x="41" y="595"/>
                    </a:cubicBezTo>
                    <a:cubicBezTo>
                      <a:pt x="33" y="533"/>
                      <a:pt x="26" y="469"/>
                      <a:pt x="21" y="407"/>
                    </a:cubicBezTo>
                    <a:cubicBezTo>
                      <a:pt x="9" y="268"/>
                      <a:pt x="0" y="134"/>
                      <a:pt x="41" y="1"/>
                    </a:cubicBezTo>
                    <a:close/>
                  </a:path>
                </a:pathLst>
              </a:custGeom>
              <a:solidFill>
                <a:srgbClr val="333333"/>
              </a:solidFill>
              <a:ln w="9525">
                <a:solidFill>
                  <a:srgbClr val="000000"/>
                </a:solidFill>
                <a:round/>
                <a:headEnd/>
                <a:tailEnd/>
              </a:ln>
            </p:spPr>
            <p:txBody>
              <a:bodyPr anchor="ctr"/>
              <a:lstStyle/>
              <a:p>
                <a:endParaRPr lang="en-US"/>
              </a:p>
            </p:txBody>
          </p:sp>
          <p:sp>
            <p:nvSpPr>
              <p:cNvPr id="272" name="íṧḷïďé">
                <a:extLst>
                  <a:ext uri="{FF2B5EF4-FFF2-40B4-BE49-F238E27FC236}">
                    <a16:creationId xmlns:a16="http://schemas.microsoft.com/office/drawing/2014/main" id="{6EED8E56-7AF3-4E94-A435-9E497EB2B61A}"/>
                  </a:ext>
                </a:extLst>
              </p:cNvPr>
              <p:cNvSpPr/>
              <p:nvPr/>
            </p:nvSpPr>
            <p:spPr bwMode="auto">
              <a:xfrm>
                <a:off x="5900337" y="1953542"/>
                <a:ext cx="823533" cy="1769696"/>
              </a:xfrm>
              <a:custGeom>
                <a:avLst/>
                <a:gdLst>
                  <a:gd name="T0" fmla="*/ 128 w 199"/>
                  <a:gd name="T1" fmla="*/ 426 h 432"/>
                  <a:gd name="T2" fmla="*/ 23 w 199"/>
                  <a:gd name="T3" fmla="*/ 428 h 432"/>
                  <a:gd name="T4" fmla="*/ 22 w 199"/>
                  <a:gd name="T5" fmla="*/ 413 h 432"/>
                  <a:gd name="T6" fmla="*/ 43 w 199"/>
                  <a:gd name="T7" fmla="*/ 0 h 432"/>
                  <a:gd name="T8" fmla="*/ 114 w 199"/>
                  <a:gd name="T9" fmla="*/ 0 h 432"/>
                  <a:gd name="T10" fmla="*/ 199 w 199"/>
                  <a:gd name="T11" fmla="*/ 346 h 432"/>
                  <a:gd name="T12" fmla="*/ 197 w 199"/>
                  <a:gd name="T13" fmla="*/ 411 h 432"/>
                  <a:gd name="T14" fmla="*/ 128 w 199"/>
                  <a:gd name="T15" fmla="*/ 426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2">
                    <a:moveTo>
                      <a:pt x="128" y="426"/>
                    </a:moveTo>
                    <a:cubicBezTo>
                      <a:pt x="94" y="429"/>
                      <a:pt x="58" y="432"/>
                      <a:pt x="23" y="428"/>
                    </a:cubicBezTo>
                    <a:cubicBezTo>
                      <a:pt x="23" y="423"/>
                      <a:pt x="22" y="418"/>
                      <a:pt x="22" y="413"/>
                    </a:cubicBezTo>
                    <a:cubicBezTo>
                      <a:pt x="10" y="272"/>
                      <a:pt x="0" y="135"/>
                      <a:pt x="43" y="0"/>
                    </a:cubicBezTo>
                    <a:cubicBezTo>
                      <a:pt x="73" y="8"/>
                      <a:pt x="86" y="9"/>
                      <a:pt x="114" y="0"/>
                    </a:cubicBezTo>
                    <a:cubicBezTo>
                      <a:pt x="132" y="106"/>
                      <a:pt x="199" y="239"/>
                      <a:pt x="199" y="346"/>
                    </a:cubicBezTo>
                    <a:cubicBezTo>
                      <a:pt x="199" y="368"/>
                      <a:pt x="198" y="390"/>
                      <a:pt x="197" y="411"/>
                    </a:cubicBezTo>
                    <a:cubicBezTo>
                      <a:pt x="175" y="419"/>
                      <a:pt x="151" y="423"/>
                      <a:pt x="128" y="426"/>
                    </a:cubicBezTo>
                    <a:close/>
                  </a:path>
                </a:pathLst>
              </a:custGeom>
              <a:solidFill>
                <a:schemeClr val="tx1">
                  <a:lumMod val="50000"/>
                  <a:lumOff val="50000"/>
                </a:schemeClr>
              </a:solidFill>
              <a:ln w="9525">
                <a:solidFill>
                  <a:srgbClr val="000000"/>
                </a:solidFill>
                <a:round/>
              </a:ln>
            </p:spPr>
            <p:txBody>
              <a:bodyPr anchor="ctr"/>
              <a:lstStyle/>
              <a:p>
                <a:pPr algn="ctr" defTabSz="914309" eaLnBrk="1" fontAlgn="auto" hangingPunct="1">
                  <a:spcBef>
                    <a:spcPts val="0"/>
                  </a:spcBef>
                  <a:spcAft>
                    <a:spcPts val="0"/>
                  </a:spcAft>
                  <a:defRPr/>
                </a:pPr>
                <a:endParaRPr sz="1867">
                  <a:latin typeface="Segoe UI" panose="020B0502040204020203" pitchFamily="34" charset="0"/>
                  <a:ea typeface="Segoe UI" panose="020B0502040204020203" pitchFamily="34" charset="0"/>
                  <a:cs typeface="Segoe UI" panose="020B0502040204020203" pitchFamily="34" charset="0"/>
                </a:endParaRPr>
              </a:p>
            </p:txBody>
          </p:sp>
          <p:sp>
            <p:nvSpPr>
              <p:cNvPr id="102587" name="ïṩḷïḑé">
                <a:extLst>
                  <a:ext uri="{FF2B5EF4-FFF2-40B4-BE49-F238E27FC236}">
                    <a16:creationId xmlns:a16="http://schemas.microsoft.com/office/drawing/2014/main" id="{3AFDF5F5-E89C-4EB2-A59F-40FD185E5CB7}"/>
                  </a:ext>
                </a:extLst>
              </p:cNvPr>
              <p:cNvSpPr>
                <a:spLocks/>
              </p:cNvSpPr>
              <p:nvPr/>
            </p:nvSpPr>
            <p:spPr bwMode="auto">
              <a:xfrm>
                <a:off x="5927725" y="1158875"/>
                <a:ext cx="546100" cy="831850"/>
              </a:xfrm>
              <a:custGeom>
                <a:avLst/>
                <a:gdLst>
                  <a:gd name="T0" fmla="*/ 2147483646 w 133"/>
                  <a:gd name="T1" fmla="*/ 2147483646 h 203"/>
                  <a:gd name="T2" fmla="*/ 2147483646 w 133"/>
                  <a:gd name="T3" fmla="*/ 2147483646 h 203"/>
                  <a:gd name="T4" fmla="*/ 2147483646 w 133"/>
                  <a:gd name="T5" fmla="*/ 2147483646 h 203"/>
                  <a:gd name="T6" fmla="*/ 2147483646 w 133"/>
                  <a:gd name="T7" fmla="*/ 2147483646 h 203"/>
                  <a:gd name="T8" fmla="*/ 2147483646 w 133"/>
                  <a:gd name="T9" fmla="*/ 2147483646 h 203"/>
                  <a:gd name="T10" fmla="*/ 2147483646 w 133"/>
                  <a:gd name="T11" fmla="*/ 2147483646 h 203"/>
                  <a:gd name="T12" fmla="*/ 2147483646 w 133"/>
                  <a:gd name="T13" fmla="*/ 2147483646 h 2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 h="203">
                    <a:moveTo>
                      <a:pt x="119" y="175"/>
                    </a:moveTo>
                    <a:cubicBezTo>
                      <a:pt x="126" y="166"/>
                      <a:pt x="131" y="153"/>
                      <a:pt x="131" y="139"/>
                    </a:cubicBezTo>
                    <a:cubicBezTo>
                      <a:pt x="133" y="111"/>
                      <a:pt x="132" y="83"/>
                      <a:pt x="121" y="58"/>
                    </a:cubicBezTo>
                    <a:cubicBezTo>
                      <a:pt x="108" y="29"/>
                      <a:pt x="75" y="0"/>
                      <a:pt x="40" y="8"/>
                    </a:cubicBezTo>
                    <a:cubicBezTo>
                      <a:pt x="0" y="16"/>
                      <a:pt x="3" y="68"/>
                      <a:pt x="6" y="102"/>
                    </a:cubicBezTo>
                    <a:cubicBezTo>
                      <a:pt x="8" y="130"/>
                      <a:pt x="18" y="157"/>
                      <a:pt x="38" y="176"/>
                    </a:cubicBezTo>
                    <a:cubicBezTo>
                      <a:pt x="68" y="203"/>
                      <a:pt x="102" y="200"/>
                      <a:pt x="119" y="175"/>
                    </a:cubicBezTo>
                    <a:close/>
                  </a:path>
                </a:pathLst>
              </a:custGeom>
              <a:solidFill>
                <a:srgbClr val="F2E7D6"/>
              </a:solidFill>
              <a:ln w="9525">
                <a:solidFill>
                  <a:srgbClr val="000000"/>
                </a:solidFill>
                <a:round/>
                <a:headEnd/>
                <a:tailEnd/>
              </a:ln>
            </p:spPr>
            <p:txBody>
              <a:bodyPr anchor="ctr"/>
              <a:lstStyle/>
              <a:p>
                <a:endParaRPr lang="en-US"/>
              </a:p>
            </p:txBody>
          </p:sp>
          <p:sp>
            <p:nvSpPr>
              <p:cNvPr id="102588" name="íšlîdè">
                <a:extLst>
                  <a:ext uri="{FF2B5EF4-FFF2-40B4-BE49-F238E27FC236}">
                    <a16:creationId xmlns:a16="http://schemas.microsoft.com/office/drawing/2014/main" id="{205F9D98-E756-4AE8-BFD4-EB93EAE71041}"/>
                  </a:ext>
                </a:extLst>
              </p:cNvPr>
              <p:cNvSpPr>
                <a:spLocks/>
              </p:cNvSpPr>
              <p:nvPr/>
            </p:nvSpPr>
            <p:spPr bwMode="auto">
              <a:xfrm>
                <a:off x="5907088" y="1089025"/>
                <a:ext cx="708025" cy="828675"/>
              </a:xfrm>
              <a:custGeom>
                <a:avLst/>
                <a:gdLst>
                  <a:gd name="T0" fmla="*/ 2147483646 w 172"/>
                  <a:gd name="T1" fmla="*/ 2147483646 h 202"/>
                  <a:gd name="T2" fmla="*/ 2147483646 w 172"/>
                  <a:gd name="T3" fmla="*/ 2147483646 h 202"/>
                  <a:gd name="T4" fmla="*/ 2147483646 w 172"/>
                  <a:gd name="T5" fmla="*/ 2147483646 h 202"/>
                  <a:gd name="T6" fmla="*/ 2147483646 w 172"/>
                  <a:gd name="T7" fmla="*/ 2147483646 h 202"/>
                  <a:gd name="T8" fmla="*/ 2147483646 w 172"/>
                  <a:gd name="T9" fmla="*/ 2147483646 h 202"/>
                  <a:gd name="T10" fmla="*/ 2147483646 w 172"/>
                  <a:gd name="T11" fmla="*/ 2147483646 h 202"/>
                  <a:gd name="T12" fmla="*/ 2147483646 w 172"/>
                  <a:gd name="T13" fmla="*/ 2147483646 h 202"/>
                  <a:gd name="T14" fmla="*/ 2147483646 w 172"/>
                  <a:gd name="T15" fmla="*/ 2147483646 h 202"/>
                  <a:gd name="T16" fmla="*/ 2147483646 w 172"/>
                  <a:gd name="T17" fmla="*/ 2147483646 h 202"/>
                  <a:gd name="T18" fmla="*/ 2147483646 w 172"/>
                  <a:gd name="T19" fmla="*/ 2147483646 h 202"/>
                  <a:gd name="T20" fmla="*/ 2147483646 w 172"/>
                  <a:gd name="T21" fmla="*/ 2147483646 h 202"/>
                  <a:gd name="T22" fmla="*/ 2147483646 w 172"/>
                  <a:gd name="T23" fmla="*/ 2147483646 h 202"/>
                  <a:gd name="T24" fmla="*/ 2147483646 w 172"/>
                  <a:gd name="T25" fmla="*/ 2147483646 h 202"/>
                  <a:gd name="T26" fmla="*/ 2147483646 w 172"/>
                  <a:gd name="T27" fmla="*/ 2147483646 h 202"/>
                  <a:gd name="T28" fmla="*/ 2147483646 w 172"/>
                  <a:gd name="T29" fmla="*/ 2147483646 h 202"/>
                  <a:gd name="T30" fmla="*/ 2147483646 w 172"/>
                  <a:gd name="T31" fmla="*/ 2147483646 h 202"/>
                  <a:gd name="T32" fmla="*/ 2147483646 w 172"/>
                  <a:gd name="T33" fmla="*/ 2147483646 h 202"/>
                  <a:gd name="T34" fmla="*/ 2147483646 w 172"/>
                  <a:gd name="T35" fmla="*/ 2147483646 h 202"/>
                  <a:gd name="T36" fmla="*/ 2147483646 w 172"/>
                  <a:gd name="T37" fmla="*/ 2147483646 h 202"/>
                  <a:gd name="T38" fmla="*/ 2147483646 w 172"/>
                  <a:gd name="T39" fmla="*/ 2147483646 h 202"/>
                  <a:gd name="T40" fmla="*/ 2147483646 w 172"/>
                  <a:gd name="T41" fmla="*/ 2147483646 h 202"/>
                  <a:gd name="T42" fmla="*/ 2147483646 w 172"/>
                  <a:gd name="T43" fmla="*/ 0 h 202"/>
                  <a:gd name="T44" fmla="*/ 2147483646 w 172"/>
                  <a:gd name="T45" fmla="*/ 2147483646 h 2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 h="202">
                    <a:moveTo>
                      <a:pt x="31" y="16"/>
                    </a:moveTo>
                    <a:cubicBezTo>
                      <a:pt x="24" y="23"/>
                      <a:pt x="19" y="31"/>
                      <a:pt x="14" y="40"/>
                    </a:cubicBezTo>
                    <a:cubicBezTo>
                      <a:pt x="8" y="49"/>
                      <a:pt x="3" y="59"/>
                      <a:pt x="1" y="70"/>
                    </a:cubicBezTo>
                    <a:cubicBezTo>
                      <a:pt x="0" y="76"/>
                      <a:pt x="0" y="83"/>
                      <a:pt x="1" y="89"/>
                    </a:cubicBezTo>
                    <a:cubicBezTo>
                      <a:pt x="2" y="100"/>
                      <a:pt x="5" y="111"/>
                      <a:pt x="8" y="122"/>
                    </a:cubicBezTo>
                    <a:cubicBezTo>
                      <a:pt x="10" y="122"/>
                      <a:pt x="12" y="122"/>
                      <a:pt x="14" y="122"/>
                    </a:cubicBezTo>
                    <a:cubicBezTo>
                      <a:pt x="13" y="110"/>
                      <a:pt x="12" y="99"/>
                      <a:pt x="11" y="87"/>
                    </a:cubicBezTo>
                    <a:cubicBezTo>
                      <a:pt x="11" y="83"/>
                      <a:pt x="11" y="80"/>
                      <a:pt x="11" y="76"/>
                    </a:cubicBezTo>
                    <a:cubicBezTo>
                      <a:pt x="13" y="67"/>
                      <a:pt x="22" y="61"/>
                      <a:pt x="31" y="60"/>
                    </a:cubicBezTo>
                    <a:cubicBezTo>
                      <a:pt x="40" y="60"/>
                      <a:pt x="49" y="63"/>
                      <a:pt x="56" y="69"/>
                    </a:cubicBezTo>
                    <a:cubicBezTo>
                      <a:pt x="63" y="74"/>
                      <a:pt x="69" y="81"/>
                      <a:pt x="74" y="88"/>
                    </a:cubicBezTo>
                    <a:cubicBezTo>
                      <a:pt x="83" y="97"/>
                      <a:pt x="91" y="107"/>
                      <a:pt x="100" y="116"/>
                    </a:cubicBezTo>
                    <a:cubicBezTo>
                      <a:pt x="103" y="118"/>
                      <a:pt x="107" y="121"/>
                      <a:pt x="111" y="120"/>
                    </a:cubicBezTo>
                    <a:cubicBezTo>
                      <a:pt x="112" y="119"/>
                      <a:pt x="113" y="117"/>
                      <a:pt x="115" y="116"/>
                    </a:cubicBezTo>
                    <a:cubicBezTo>
                      <a:pt x="119" y="113"/>
                      <a:pt x="126" y="114"/>
                      <a:pt x="129" y="119"/>
                    </a:cubicBezTo>
                    <a:cubicBezTo>
                      <a:pt x="131" y="123"/>
                      <a:pt x="131" y="130"/>
                      <a:pt x="127" y="134"/>
                    </a:cubicBezTo>
                    <a:cubicBezTo>
                      <a:pt x="124" y="138"/>
                      <a:pt x="118" y="139"/>
                      <a:pt x="113" y="138"/>
                    </a:cubicBezTo>
                    <a:cubicBezTo>
                      <a:pt x="114" y="153"/>
                      <a:pt x="115" y="168"/>
                      <a:pt x="116" y="183"/>
                    </a:cubicBezTo>
                    <a:cubicBezTo>
                      <a:pt x="117" y="202"/>
                      <a:pt x="138" y="198"/>
                      <a:pt x="147" y="186"/>
                    </a:cubicBezTo>
                    <a:cubicBezTo>
                      <a:pt x="154" y="177"/>
                      <a:pt x="157" y="166"/>
                      <a:pt x="159" y="156"/>
                    </a:cubicBezTo>
                    <a:cubicBezTo>
                      <a:pt x="166" y="122"/>
                      <a:pt x="172" y="83"/>
                      <a:pt x="154" y="53"/>
                    </a:cubicBezTo>
                    <a:cubicBezTo>
                      <a:pt x="138" y="25"/>
                      <a:pt x="106" y="0"/>
                      <a:pt x="73" y="0"/>
                    </a:cubicBezTo>
                    <a:cubicBezTo>
                      <a:pt x="58" y="0"/>
                      <a:pt x="42" y="6"/>
                      <a:pt x="31" y="16"/>
                    </a:cubicBezTo>
                    <a:close/>
                  </a:path>
                </a:pathLst>
              </a:custGeom>
              <a:solidFill>
                <a:srgbClr val="826254"/>
              </a:solidFill>
              <a:ln w="9525">
                <a:solidFill>
                  <a:srgbClr val="000000"/>
                </a:solidFill>
                <a:round/>
                <a:headEnd/>
                <a:tailEnd/>
              </a:ln>
            </p:spPr>
            <p:txBody>
              <a:bodyPr anchor="ctr"/>
              <a:lstStyle/>
              <a:p>
                <a:endParaRPr lang="en-US"/>
              </a:p>
            </p:txBody>
          </p:sp>
          <p:sp>
            <p:nvSpPr>
              <p:cNvPr id="102589" name="ïṣḷïḋê">
                <a:extLst>
                  <a:ext uri="{FF2B5EF4-FFF2-40B4-BE49-F238E27FC236}">
                    <a16:creationId xmlns:a16="http://schemas.microsoft.com/office/drawing/2014/main" id="{1B4957D6-9BED-45C7-BBD8-B96C9998DC61}"/>
                  </a:ext>
                </a:extLst>
              </p:cNvPr>
              <p:cNvSpPr>
                <a:spLocks/>
              </p:cNvSpPr>
              <p:nvPr/>
            </p:nvSpPr>
            <p:spPr bwMode="auto">
              <a:xfrm>
                <a:off x="5943600" y="5621338"/>
                <a:ext cx="436563" cy="184150"/>
              </a:xfrm>
              <a:custGeom>
                <a:avLst/>
                <a:gdLst>
                  <a:gd name="T0" fmla="*/ 2147483646 w 106"/>
                  <a:gd name="T1" fmla="*/ 2147483646 h 45"/>
                  <a:gd name="T2" fmla="*/ 2147483646 w 106"/>
                  <a:gd name="T3" fmla="*/ 2147483646 h 45"/>
                  <a:gd name="T4" fmla="*/ 2147483646 w 106"/>
                  <a:gd name="T5" fmla="*/ 2147483646 h 45"/>
                  <a:gd name="T6" fmla="*/ 2147483646 w 106"/>
                  <a:gd name="T7" fmla="*/ 2147483646 h 45"/>
                  <a:gd name="T8" fmla="*/ 2147483646 w 106"/>
                  <a:gd name="T9" fmla="*/ 2147483646 h 45"/>
                  <a:gd name="T10" fmla="*/ 2147483646 w 106"/>
                  <a:gd name="T11" fmla="*/ 2147483646 h 45"/>
                  <a:gd name="T12" fmla="*/ 2147483646 w 106"/>
                  <a:gd name="T13" fmla="*/ 2147483646 h 45"/>
                  <a:gd name="T14" fmla="*/ 2147483646 w 106"/>
                  <a:gd name="T15" fmla="*/ 2147483646 h 45"/>
                  <a:gd name="T16" fmla="*/ 2147483646 w 106"/>
                  <a:gd name="T17" fmla="*/ 2147483646 h 45"/>
                  <a:gd name="T18" fmla="*/ 2147483646 w 106"/>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45">
                    <a:moveTo>
                      <a:pt x="98" y="1"/>
                    </a:moveTo>
                    <a:cubicBezTo>
                      <a:pt x="83" y="0"/>
                      <a:pt x="68" y="1"/>
                      <a:pt x="53" y="3"/>
                    </a:cubicBezTo>
                    <a:cubicBezTo>
                      <a:pt x="41" y="12"/>
                      <a:pt x="28" y="19"/>
                      <a:pt x="15" y="24"/>
                    </a:cubicBezTo>
                    <a:cubicBezTo>
                      <a:pt x="11" y="26"/>
                      <a:pt x="7" y="28"/>
                      <a:pt x="4" y="31"/>
                    </a:cubicBezTo>
                    <a:cubicBezTo>
                      <a:pt x="1" y="34"/>
                      <a:pt x="0" y="39"/>
                      <a:pt x="3" y="42"/>
                    </a:cubicBezTo>
                    <a:cubicBezTo>
                      <a:pt x="5" y="45"/>
                      <a:pt x="9" y="45"/>
                      <a:pt x="13" y="45"/>
                    </a:cubicBezTo>
                    <a:cubicBezTo>
                      <a:pt x="41" y="45"/>
                      <a:pt x="69" y="43"/>
                      <a:pt x="97" y="38"/>
                    </a:cubicBezTo>
                    <a:cubicBezTo>
                      <a:pt x="98" y="38"/>
                      <a:pt x="100" y="37"/>
                      <a:pt x="101" y="36"/>
                    </a:cubicBezTo>
                    <a:cubicBezTo>
                      <a:pt x="102" y="35"/>
                      <a:pt x="103" y="34"/>
                      <a:pt x="103" y="33"/>
                    </a:cubicBezTo>
                    <a:cubicBezTo>
                      <a:pt x="106" y="22"/>
                      <a:pt x="104" y="11"/>
                      <a:pt x="98" y="1"/>
                    </a:cubicBezTo>
                    <a:close/>
                  </a:path>
                </a:pathLst>
              </a:custGeom>
              <a:solidFill>
                <a:srgbClr val="534741"/>
              </a:solidFill>
              <a:ln w="9525">
                <a:solidFill>
                  <a:srgbClr val="000000"/>
                </a:solidFill>
                <a:round/>
                <a:headEnd/>
                <a:tailEnd/>
              </a:ln>
            </p:spPr>
            <p:txBody>
              <a:bodyPr anchor="ctr"/>
              <a:lstStyle/>
              <a:p>
                <a:endParaRPr lang="en-US"/>
              </a:p>
            </p:txBody>
          </p:sp>
          <p:sp>
            <p:nvSpPr>
              <p:cNvPr id="102590" name="iśḷide">
                <a:extLst>
                  <a:ext uri="{FF2B5EF4-FFF2-40B4-BE49-F238E27FC236}">
                    <a16:creationId xmlns:a16="http://schemas.microsoft.com/office/drawing/2014/main" id="{4ECA6C1F-61EF-4EA0-926A-B1FB19BE6F61}"/>
                  </a:ext>
                </a:extLst>
              </p:cNvPr>
              <p:cNvSpPr>
                <a:spLocks/>
              </p:cNvSpPr>
              <p:nvPr/>
            </p:nvSpPr>
            <p:spPr bwMode="auto">
              <a:xfrm>
                <a:off x="7292975" y="5095875"/>
                <a:ext cx="209550" cy="411163"/>
              </a:xfrm>
              <a:custGeom>
                <a:avLst/>
                <a:gdLst>
                  <a:gd name="T0" fmla="*/ 2147483646 w 51"/>
                  <a:gd name="T1" fmla="*/ 2147483646 h 100"/>
                  <a:gd name="T2" fmla="*/ 0 w 51"/>
                  <a:gd name="T3" fmla="*/ 2147483646 h 100"/>
                  <a:gd name="T4" fmla="*/ 2147483646 w 51"/>
                  <a:gd name="T5" fmla="*/ 2147483646 h 100"/>
                  <a:gd name="T6" fmla="*/ 2147483646 w 51"/>
                  <a:gd name="T7" fmla="*/ 2147483646 h 100"/>
                  <a:gd name="T8" fmla="*/ 2147483646 w 51"/>
                  <a:gd name="T9" fmla="*/ 2147483646 h 100"/>
                  <a:gd name="T10" fmla="*/ 2147483646 w 51"/>
                  <a:gd name="T11" fmla="*/ 2147483646 h 100"/>
                  <a:gd name="T12" fmla="*/ 2147483646 w 51"/>
                  <a:gd name="T13" fmla="*/ 2147483646 h 100"/>
                  <a:gd name="T14" fmla="*/ 2147483646 w 51"/>
                  <a:gd name="T15" fmla="*/ 2147483646 h 100"/>
                  <a:gd name="T16" fmla="*/ 2147483646 w 51"/>
                  <a:gd name="T17" fmla="*/ 2147483646 h 100"/>
                  <a:gd name="T18" fmla="*/ 2147483646 w 51"/>
                  <a:gd name="T19" fmla="*/ 214748364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00">
                    <a:moveTo>
                      <a:pt x="20" y="1"/>
                    </a:moveTo>
                    <a:cubicBezTo>
                      <a:pt x="12" y="13"/>
                      <a:pt x="5" y="26"/>
                      <a:pt x="0" y="40"/>
                    </a:cubicBezTo>
                    <a:cubicBezTo>
                      <a:pt x="2" y="53"/>
                      <a:pt x="2" y="67"/>
                      <a:pt x="1" y="81"/>
                    </a:cubicBezTo>
                    <a:cubicBezTo>
                      <a:pt x="0" y="85"/>
                      <a:pt x="0" y="89"/>
                      <a:pt x="1" y="93"/>
                    </a:cubicBezTo>
                    <a:cubicBezTo>
                      <a:pt x="2" y="97"/>
                      <a:pt x="6" y="100"/>
                      <a:pt x="10" y="100"/>
                    </a:cubicBezTo>
                    <a:cubicBezTo>
                      <a:pt x="13" y="99"/>
                      <a:pt x="15" y="96"/>
                      <a:pt x="17" y="92"/>
                    </a:cubicBezTo>
                    <a:cubicBezTo>
                      <a:pt x="30" y="69"/>
                      <a:pt x="41" y="44"/>
                      <a:pt x="50" y="19"/>
                    </a:cubicBezTo>
                    <a:cubicBezTo>
                      <a:pt x="50" y="17"/>
                      <a:pt x="51" y="16"/>
                      <a:pt x="50" y="14"/>
                    </a:cubicBezTo>
                    <a:cubicBezTo>
                      <a:pt x="50" y="13"/>
                      <a:pt x="49" y="12"/>
                      <a:pt x="48" y="11"/>
                    </a:cubicBezTo>
                    <a:cubicBezTo>
                      <a:pt x="41" y="4"/>
                      <a:pt x="30" y="0"/>
                      <a:pt x="20" y="1"/>
                    </a:cubicBezTo>
                    <a:close/>
                  </a:path>
                </a:pathLst>
              </a:custGeom>
              <a:solidFill>
                <a:srgbClr val="534741"/>
              </a:solidFill>
              <a:ln w="9525">
                <a:solidFill>
                  <a:srgbClr val="000000"/>
                </a:solidFill>
                <a:round/>
                <a:headEnd/>
                <a:tailEnd/>
              </a:ln>
            </p:spPr>
            <p:txBody>
              <a:bodyPr anchor="ctr"/>
              <a:lstStyle/>
              <a:p>
                <a:endParaRPr lang="en-US"/>
              </a:p>
            </p:txBody>
          </p:sp>
          <p:sp>
            <p:nvSpPr>
              <p:cNvPr id="102591" name="íṡľîḍé">
                <a:extLst>
                  <a:ext uri="{FF2B5EF4-FFF2-40B4-BE49-F238E27FC236}">
                    <a16:creationId xmlns:a16="http://schemas.microsoft.com/office/drawing/2014/main" id="{41034316-89FB-4A77-A1A0-D6C021C41323}"/>
                  </a:ext>
                </a:extLst>
              </p:cNvPr>
              <p:cNvSpPr>
                <a:spLocks/>
              </p:cNvSpPr>
              <p:nvPr/>
            </p:nvSpPr>
            <p:spPr bwMode="auto">
              <a:xfrm>
                <a:off x="6424613" y="1052513"/>
                <a:ext cx="350838" cy="365125"/>
              </a:xfrm>
              <a:custGeom>
                <a:avLst/>
                <a:gdLst>
                  <a:gd name="T0" fmla="*/ 2147483646 w 85"/>
                  <a:gd name="T1" fmla="*/ 2147483646 h 89"/>
                  <a:gd name="T2" fmla="*/ 2147483646 w 85"/>
                  <a:gd name="T3" fmla="*/ 2147483646 h 89"/>
                  <a:gd name="T4" fmla="*/ 2147483646 w 85"/>
                  <a:gd name="T5" fmla="*/ 2147483646 h 89"/>
                  <a:gd name="T6" fmla="*/ 2147483646 w 85"/>
                  <a:gd name="T7" fmla="*/ 2147483646 h 89"/>
                  <a:gd name="T8" fmla="*/ 0 w 85"/>
                  <a:gd name="T9" fmla="*/ 2147483646 h 89"/>
                  <a:gd name="T10" fmla="*/ 2147483646 w 85"/>
                  <a:gd name="T11" fmla="*/ 2147483646 h 89"/>
                  <a:gd name="T12" fmla="*/ 2147483646 w 85"/>
                  <a:gd name="T13" fmla="*/ 0 h 89"/>
                  <a:gd name="T14" fmla="*/ 2147483646 w 85"/>
                  <a:gd name="T15" fmla="*/ 2147483646 h 89"/>
                  <a:gd name="T16" fmla="*/ 2147483646 w 85"/>
                  <a:gd name="T17" fmla="*/ 214748364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89">
                    <a:moveTo>
                      <a:pt x="84" y="55"/>
                    </a:moveTo>
                    <a:cubicBezTo>
                      <a:pt x="85" y="67"/>
                      <a:pt x="82" y="81"/>
                      <a:pt x="70" y="85"/>
                    </a:cubicBezTo>
                    <a:cubicBezTo>
                      <a:pt x="61" y="89"/>
                      <a:pt x="50" y="85"/>
                      <a:pt x="41" y="81"/>
                    </a:cubicBezTo>
                    <a:cubicBezTo>
                      <a:pt x="32" y="76"/>
                      <a:pt x="22" y="71"/>
                      <a:pt x="14" y="64"/>
                    </a:cubicBezTo>
                    <a:cubicBezTo>
                      <a:pt x="6" y="57"/>
                      <a:pt x="0" y="47"/>
                      <a:pt x="0" y="36"/>
                    </a:cubicBezTo>
                    <a:cubicBezTo>
                      <a:pt x="2" y="37"/>
                      <a:pt x="3" y="34"/>
                      <a:pt x="3" y="32"/>
                    </a:cubicBezTo>
                    <a:cubicBezTo>
                      <a:pt x="2" y="16"/>
                      <a:pt x="17" y="0"/>
                      <a:pt x="33" y="0"/>
                    </a:cubicBezTo>
                    <a:cubicBezTo>
                      <a:pt x="44" y="1"/>
                      <a:pt x="54" y="7"/>
                      <a:pt x="62" y="15"/>
                    </a:cubicBezTo>
                    <a:cubicBezTo>
                      <a:pt x="73" y="26"/>
                      <a:pt x="82" y="40"/>
                      <a:pt x="84" y="55"/>
                    </a:cubicBezTo>
                    <a:close/>
                  </a:path>
                </a:pathLst>
              </a:custGeom>
              <a:solidFill>
                <a:srgbClr val="826254"/>
              </a:solidFill>
              <a:ln w="9525">
                <a:solidFill>
                  <a:srgbClr val="000000"/>
                </a:solidFill>
                <a:round/>
                <a:headEnd/>
                <a:tailEnd/>
              </a:ln>
            </p:spPr>
            <p:txBody>
              <a:bodyPr anchor="ctr"/>
              <a:lstStyle/>
              <a:p>
                <a:endParaRPr lang="en-US"/>
              </a:p>
            </p:txBody>
          </p:sp>
          <p:sp>
            <p:nvSpPr>
              <p:cNvPr id="102592" name="ïṩlíḋè">
                <a:extLst>
                  <a:ext uri="{FF2B5EF4-FFF2-40B4-BE49-F238E27FC236}">
                    <a16:creationId xmlns:a16="http://schemas.microsoft.com/office/drawing/2014/main" id="{434A3C98-819C-45E1-8D81-BA6602605FF3}"/>
                  </a:ext>
                </a:extLst>
              </p:cNvPr>
              <p:cNvSpPr>
                <a:spLocks/>
              </p:cNvSpPr>
              <p:nvPr/>
            </p:nvSpPr>
            <p:spPr bwMode="auto">
              <a:xfrm>
                <a:off x="6594475" y="3738563"/>
                <a:ext cx="20638" cy="77788"/>
              </a:xfrm>
              <a:custGeom>
                <a:avLst/>
                <a:gdLst>
                  <a:gd name="T0" fmla="*/ 2147483646 w 5"/>
                  <a:gd name="T1" fmla="*/ 2147483646 h 19"/>
                  <a:gd name="T2" fmla="*/ 2147483646 w 5"/>
                  <a:gd name="T3" fmla="*/ 2147483646 h 19"/>
                  <a:gd name="T4" fmla="*/ 2147483646 w 5"/>
                  <a:gd name="T5" fmla="*/ 2147483646 h 19"/>
                  <a:gd name="T6" fmla="*/ 2147483646 w 5"/>
                  <a:gd name="T7" fmla="*/ 2147483646 h 19"/>
                  <a:gd name="T8" fmla="*/ 2147483646 w 5"/>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9">
                    <a:moveTo>
                      <a:pt x="1" y="2"/>
                    </a:moveTo>
                    <a:cubicBezTo>
                      <a:pt x="1" y="0"/>
                      <a:pt x="4" y="0"/>
                      <a:pt x="5" y="2"/>
                    </a:cubicBezTo>
                    <a:cubicBezTo>
                      <a:pt x="5" y="7"/>
                      <a:pt x="5" y="12"/>
                      <a:pt x="4" y="17"/>
                    </a:cubicBezTo>
                    <a:cubicBezTo>
                      <a:pt x="4" y="19"/>
                      <a:pt x="0" y="18"/>
                      <a:pt x="1" y="16"/>
                    </a:cubicBezTo>
                    <a:cubicBezTo>
                      <a:pt x="2" y="11"/>
                      <a:pt x="2" y="7"/>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593" name="îŝľïḑe">
                <a:extLst>
                  <a:ext uri="{FF2B5EF4-FFF2-40B4-BE49-F238E27FC236}">
                    <a16:creationId xmlns:a16="http://schemas.microsoft.com/office/drawing/2014/main" id="{1289814C-D19E-4E59-9ED2-EC80D232DD2F}"/>
                  </a:ext>
                </a:extLst>
              </p:cNvPr>
              <p:cNvSpPr>
                <a:spLocks/>
              </p:cNvSpPr>
              <p:nvPr/>
            </p:nvSpPr>
            <p:spPr bwMode="auto">
              <a:xfrm>
                <a:off x="6569075" y="3911600"/>
                <a:ext cx="20638" cy="49213"/>
              </a:xfrm>
              <a:custGeom>
                <a:avLst/>
                <a:gdLst>
                  <a:gd name="T0" fmla="*/ 2147483646 w 5"/>
                  <a:gd name="T1" fmla="*/ 2147483646 h 12"/>
                  <a:gd name="T2" fmla="*/ 2147483646 w 5"/>
                  <a:gd name="T3" fmla="*/ 2147483646 h 12"/>
                  <a:gd name="T4" fmla="*/ 2147483646 w 5"/>
                  <a:gd name="T5" fmla="*/ 2147483646 h 12"/>
                  <a:gd name="T6" fmla="*/ 2147483646 w 5"/>
                  <a:gd name="T7" fmla="*/ 2147483646 h 12"/>
                  <a:gd name="T8" fmla="*/ 2147483646 w 5"/>
                  <a:gd name="T9" fmla="*/ 214748364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2">
                    <a:moveTo>
                      <a:pt x="2" y="1"/>
                    </a:moveTo>
                    <a:cubicBezTo>
                      <a:pt x="2" y="0"/>
                      <a:pt x="5" y="0"/>
                      <a:pt x="5" y="2"/>
                    </a:cubicBezTo>
                    <a:cubicBezTo>
                      <a:pt x="4" y="4"/>
                      <a:pt x="4" y="7"/>
                      <a:pt x="4" y="10"/>
                    </a:cubicBezTo>
                    <a:cubicBezTo>
                      <a:pt x="4" y="12"/>
                      <a:pt x="0" y="12"/>
                      <a:pt x="1" y="10"/>
                    </a:cubicBezTo>
                    <a:cubicBezTo>
                      <a:pt x="1" y="7"/>
                      <a:pt x="1" y="4"/>
                      <a:pt x="2" y="1"/>
                    </a:cubicBezTo>
                    <a:close/>
                  </a:path>
                </a:pathLst>
              </a:custGeom>
              <a:solidFill>
                <a:srgbClr val="AA9781"/>
              </a:solidFill>
              <a:ln w="9525">
                <a:solidFill>
                  <a:srgbClr val="000000"/>
                </a:solidFill>
                <a:round/>
                <a:headEnd/>
                <a:tailEnd/>
              </a:ln>
            </p:spPr>
            <p:txBody>
              <a:bodyPr anchor="ctr"/>
              <a:lstStyle/>
              <a:p>
                <a:endParaRPr lang="en-US"/>
              </a:p>
            </p:txBody>
          </p:sp>
          <p:sp>
            <p:nvSpPr>
              <p:cNvPr id="102594" name="î$ļide">
                <a:extLst>
                  <a:ext uri="{FF2B5EF4-FFF2-40B4-BE49-F238E27FC236}">
                    <a16:creationId xmlns:a16="http://schemas.microsoft.com/office/drawing/2014/main" id="{31299489-DFE6-4E11-A988-F7089DEEFEB3}"/>
                  </a:ext>
                </a:extLst>
              </p:cNvPr>
              <p:cNvSpPr>
                <a:spLocks/>
              </p:cNvSpPr>
              <p:nvPr/>
            </p:nvSpPr>
            <p:spPr bwMode="auto">
              <a:xfrm>
                <a:off x="6548438" y="4041775"/>
                <a:ext cx="20638" cy="66675"/>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3" y="0"/>
                      <a:pt x="5" y="1"/>
                      <a:pt x="5" y="3"/>
                    </a:cubicBezTo>
                    <a:cubicBezTo>
                      <a:pt x="5" y="7"/>
                      <a:pt x="4" y="10"/>
                      <a:pt x="3" y="14"/>
                    </a:cubicBezTo>
                    <a:cubicBezTo>
                      <a:pt x="3" y="16"/>
                      <a:pt x="0" y="15"/>
                      <a:pt x="0" y="13"/>
                    </a:cubicBezTo>
                    <a:cubicBezTo>
                      <a:pt x="1" y="10"/>
                      <a:pt x="2"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595" name="ïṩļïḓé">
                <a:extLst>
                  <a:ext uri="{FF2B5EF4-FFF2-40B4-BE49-F238E27FC236}">
                    <a16:creationId xmlns:a16="http://schemas.microsoft.com/office/drawing/2014/main" id="{8AE8B9DC-6621-42D2-849E-953E46FA7BA1}"/>
                  </a:ext>
                </a:extLst>
              </p:cNvPr>
              <p:cNvSpPr>
                <a:spLocks/>
              </p:cNvSpPr>
              <p:nvPr/>
            </p:nvSpPr>
            <p:spPr bwMode="auto">
              <a:xfrm>
                <a:off x="6507163" y="4243388"/>
                <a:ext cx="28575" cy="61913"/>
              </a:xfrm>
              <a:custGeom>
                <a:avLst/>
                <a:gdLst>
                  <a:gd name="T0" fmla="*/ 2147483646 w 7"/>
                  <a:gd name="T1" fmla="*/ 2147483646 h 15"/>
                  <a:gd name="T2" fmla="*/ 2147483646 w 7"/>
                  <a:gd name="T3" fmla="*/ 2147483646 h 15"/>
                  <a:gd name="T4" fmla="*/ 2147483646 w 7"/>
                  <a:gd name="T5" fmla="*/ 2147483646 h 15"/>
                  <a:gd name="T6" fmla="*/ 2147483646 w 7"/>
                  <a:gd name="T7" fmla="*/ 2147483646 h 15"/>
                  <a:gd name="T8" fmla="*/ 2147483646 w 7"/>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1" y="12"/>
                    </a:moveTo>
                    <a:cubicBezTo>
                      <a:pt x="2" y="8"/>
                      <a:pt x="3" y="5"/>
                      <a:pt x="4" y="1"/>
                    </a:cubicBezTo>
                    <a:cubicBezTo>
                      <a:pt x="4" y="0"/>
                      <a:pt x="7" y="0"/>
                      <a:pt x="6" y="2"/>
                    </a:cubicBezTo>
                    <a:cubicBezTo>
                      <a:pt x="5" y="6"/>
                      <a:pt x="5" y="9"/>
                      <a:pt x="4" y="13"/>
                    </a:cubicBezTo>
                    <a:cubicBezTo>
                      <a:pt x="3" y="15"/>
                      <a:pt x="0" y="14"/>
                      <a:pt x="1" y="12"/>
                    </a:cubicBezTo>
                    <a:close/>
                  </a:path>
                </a:pathLst>
              </a:custGeom>
              <a:solidFill>
                <a:srgbClr val="AA9781"/>
              </a:solidFill>
              <a:ln w="9525">
                <a:solidFill>
                  <a:srgbClr val="000000"/>
                </a:solidFill>
                <a:round/>
                <a:headEnd/>
                <a:tailEnd/>
              </a:ln>
            </p:spPr>
            <p:txBody>
              <a:bodyPr anchor="ctr"/>
              <a:lstStyle/>
              <a:p>
                <a:endParaRPr lang="en-US"/>
              </a:p>
            </p:txBody>
          </p:sp>
          <p:sp>
            <p:nvSpPr>
              <p:cNvPr id="102596" name="ïŝľîḑe">
                <a:extLst>
                  <a:ext uri="{FF2B5EF4-FFF2-40B4-BE49-F238E27FC236}">
                    <a16:creationId xmlns:a16="http://schemas.microsoft.com/office/drawing/2014/main" id="{B3C95DEA-57AC-4644-AE8B-4DBCE018B2EB}"/>
                  </a:ext>
                </a:extLst>
              </p:cNvPr>
              <p:cNvSpPr>
                <a:spLocks/>
              </p:cNvSpPr>
              <p:nvPr/>
            </p:nvSpPr>
            <p:spPr bwMode="auto">
              <a:xfrm>
                <a:off x="6465888" y="4440238"/>
                <a:ext cx="25400" cy="65088"/>
              </a:xfrm>
              <a:custGeom>
                <a:avLst/>
                <a:gdLst>
                  <a:gd name="T0" fmla="*/ 2147483646 w 6"/>
                  <a:gd name="T1" fmla="*/ 2147483646 h 16"/>
                  <a:gd name="T2" fmla="*/ 2147483646 w 6"/>
                  <a:gd name="T3" fmla="*/ 2147483646 h 16"/>
                  <a:gd name="T4" fmla="*/ 2147483646 w 6"/>
                  <a:gd name="T5" fmla="*/ 2147483646 h 16"/>
                  <a:gd name="T6" fmla="*/ 2147483646 w 6"/>
                  <a:gd name="T7" fmla="*/ 2147483646 h 16"/>
                  <a:gd name="T8" fmla="*/ 2147483646 w 6"/>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6">
                    <a:moveTo>
                      <a:pt x="1" y="13"/>
                    </a:moveTo>
                    <a:cubicBezTo>
                      <a:pt x="2" y="9"/>
                      <a:pt x="3" y="6"/>
                      <a:pt x="3" y="2"/>
                    </a:cubicBezTo>
                    <a:cubicBezTo>
                      <a:pt x="3" y="0"/>
                      <a:pt x="5" y="0"/>
                      <a:pt x="6" y="2"/>
                    </a:cubicBezTo>
                    <a:cubicBezTo>
                      <a:pt x="6" y="6"/>
                      <a:pt x="5" y="10"/>
                      <a:pt x="4" y="14"/>
                    </a:cubicBezTo>
                    <a:cubicBezTo>
                      <a:pt x="3" y="16"/>
                      <a:pt x="0" y="15"/>
                      <a:pt x="1" y="13"/>
                    </a:cubicBezTo>
                    <a:close/>
                  </a:path>
                </a:pathLst>
              </a:custGeom>
              <a:solidFill>
                <a:srgbClr val="AA9781"/>
              </a:solidFill>
              <a:ln w="9525">
                <a:solidFill>
                  <a:srgbClr val="000000"/>
                </a:solidFill>
                <a:round/>
                <a:headEnd/>
                <a:tailEnd/>
              </a:ln>
            </p:spPr>
            <p:txBody>
              <a:bodyPr anchor="ctr"/>
              <a:lstStyle/>
              <a:p>
                <a:endParaRPr lang="en-US"/>
              </a:p>
            </p:txBody>
          </p:sp>
          <p:sp>
            <p:nvSpPr>
              <p:cNvPr id="102597" name="íŝľîďé">
                <a:extLst>
                  <a:ext uri="{FF2B5EF4-FFF2-40B4-BE49-F238E27FC236}">
                    <a16:creationId xmlns:a16="http://schemas.microsoft.com/office/drawing/2014/main" id="{E1F88D93-4219-42D6-A3C3-894887311DAB}"/>
                  </a:ext>
                </a:extLst>
              </p:cNvPr>
              <p:cNvSpPr>
                <a:spLocks/>
              </p:cNvSpPr>
              <p:nvPr/>
            </p:nvSpPr>
            <p:spPr bwMode="auto">
              <a:xfrm>
                <a:off x="6424613" y="4649788"/>
                <a:ext cx="25400" cy="80963"/>
              </a:xfrm>
              <a:custGeom>
                <a:avLst/>
                <a:gdLst>
                  <a:gd name="T0" fmla="*/ 2147483646 w 6"/>
                  <a:gd name="T1" fmla="*/ 2147483646 h 20"/>
                  <a:gd name="T2" fmla="*/ 2147483646 w 6"/>
                  <a:gd name="T3" fmla="*/ 2147483646 h 20"/>
                  <a:gd name="T4" fmla="*/ 2147483646 w 6"/>
                  <a:gd name="T5" fmla="*/ 2147483646 h 20"/>
                  <a:gd name="T6" fmla="*/ 2147483646 w 6"/>
                  <a:gd name="T7" fmla="*/ 2147483646 h 20"/>
                  <a:gd name="T8" fmla="*/ 2147483646 w 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0">
                    <a:moveTo>
                      <a:pt x="1" y="17"/>
                    </a:moveTo>
                    <a:cubicBezTo>
                      <a:pt x="3" y="12"/>
                      <a:pt x="3" y="7"/>
                      <a:pt x="3" y="2"/>
                    </a:cubicBezTo>
                    <a:cubicBezTo>
                      <a:pt x="3" y="0"/>
                      <a:pt x="6" y="0"/>
                      <a:pt x="6" y="2"/>
                    </a:cubicBezTo>
                    <a:cubicBezTo>
                      <a:pt x="6" y="8"/>
                      <a:pt x="6" y="13"/>
                      <a:pt x="4" y="18"/>
                    </a:cubicBezTo>
                    <a:cubicBezTo>
                      <a:pt x="3" y="20"/>
                      <a:pt x="0" y="19"/>
                      <a:pt x="1" y="17"/>
                    </a:cubicBezTo>
                    <a:close/>
                  </a:path>
                </a:pathLst>
              </a:custGeom>
              <a:solidFill>
                <a:srgbClr val="AA9781"/>
              </a:solidFill>
              <a:ln w="9525">
                <a:solidFill>
                  <a:srgbClr val="000000"/>
                </a:solidFill>
                <a:round/>
                <a:headEnd/>
                <a:tailEnd/>
              </a:ln>
            </p:spPr>
            <p:txBody>
              <a:bodyPr anchor="ctr"/>
              <a:lstStyle/>
              <a:p>
                <a:endParaRPr lang="en-US"/>
              </a:p>
            </p:txBody>
          </p:sp>
          <p:sp>
            <p:nvSpPr>
              <p:cNvPr id="102598" name="iṩľídé">
                <a:extLst>
                  <a:ext uri="{FF2B5EF4-FFF2-40B4-BE49-F238E27FC236}">
                    <a16:creationId xmlns:a16="http://schemas.microsoft.com/office/drawing/2014/main" id="{BEFFFA2D-B478-4826-9B4E-7413062DFF0F}"/>
                  </a:ext>
                </a:extLst>
              </p:cNvPr>
              <p:cNvSpPr>
                <a:spLocks/>
              </p:cNvSpPr>
              <p:nvPr/>
            </p:nvSpPr>
            <p:spPr bwMode="auto">
              <a:xfrm>
                <a:off x="6388100" y="4878388"/>
                <a:ext cx="20638" cy="74613"/>
              </a:xfrm>
              <a:custGeom>
                <a:avLst/>
                <a:gdLst>
                  <a:gd name="T0" fmla="*/ 2147483646 w 5"/>
                  <a:gd name="T1" fmla="*/ 2147483646 h 18"/>
                  <a:gd name="T2" fmla="*/ 2147483646 w 5"/>
                  <a:gd name="T3" fmla="*/ 2147483646 h 18"/>
                  <a:gd name="T4" fmla="*/ 2147483646 w 5"/>
                  <a:gd name="T5" fmla="*/ 2147483646 h 18"/>
                  <a:gd name="T6" fmla="*/ 2147483646 w 5"/>
                  <a:gd name="T7" fmla="*/ 2147483646 h 18"/>
                  <a:gd name="T8" fmla="*/ 2147483646 w 5"/>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8">
                    <a:moveTo>
                      <a:pt x="1" y="2"/>
                    </a:moveTo>
                    <a:cubicBezTo>
                      <a:pt x="1" y="0"/>
                      <a:pt x="4" y="0"/>
                      <a:pt x="4" y="2"/>
                    </a:cubicBezTo>
                    <a:cubicBezTo>
                      <a:pt x="5" y="7"/>
                      <a:pt x="5" y="11"/>
                      <a:pt x="4" y="16"/>
                    </a:cubicBezTo>
                    <a:cubicBezTo>
                      <a:pt x="3" y="18"/>
                      <a:pt x="0" y="17"/>
                      <a:pt x="1" y="15"/>
                    </a:cubicBezTo>
                    <a:cubicBezTo>
                      <a:pt x="1" y="11"/>
                      <a:pt x="2"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599" name="íṡḷîḑê">
                <a:extLst>
                  <a:ext uri="{FF2B5EF4-FFF2-40B4-BE49-F238E27FC236}">
                    <a16:creationId xmlns:a16="http://schemas.microsoft.com/office/drawing/2014/main" id="{5A926744-6442-41C5-836E-AC8D1B95B164}"/>
                  </a:ext>
                </a:extLst>
              </p:cNvPr>
              <p:cNvSpPr>
                <a:spLocks/>
              </p:cNvSpPr>
              <p:nvPr/>
            </p:nvSpPr>
            <p:spPr bwMode="auto">
              <a:xfrm>
                <a:off x="6362700" y="5059363"/>
                <a:ext cx="20638" cy="65088"/>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2" y="0"/>
                      <a:pt x="5" y="0"/>
                      <a:pt x="5" y="2"/>
                    </a:cubicBezTo>
                    <a:cubicBezTo>
                      <a:pt x="4" y="6"/>
                      <a:pt x="4" y="10"/>
                      <a:pt x="3" y="14"/>
                    </a:cubicBezTo>
                    <a:cubicBezTo>
                      <a:pt x="3" y="16"/>
                      <a:pt x="0" y="15"/>
                      <a:pt x="0" y="13"/>
                    </a:cubicBezTo>
                    <a:cubicBezTo>
                      <a:pt x="1" y="9"/>
                      <a:pt x="1"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600" name="îslíďe">
                <a:extLst>
                  <a:ext uri="{FF2B5EF4-FFF2-40B4-BE49-F238E27FC236}">
                    <a16:creationId xmlns:a16="http://schemas.microsoft.com/office/drawing/2014/main" id="{807DEF8B-8703-401F-A98E-383A35122B79}"/>
                  </a:ext>
                </a:extLst>
              </p:cNvPr>
              <p:cNvSpPr>
                <a:spLocks/>
              </p:cNvSpPr>
              <p:nvPr/>
            </p:nvSpPr>
            <p:spPr bwMode="auto">
              <a:xfrm>
                <a:off x="6326188" y="5235575"/>
                <a:ext cx="17463" cy="66675"/>
              </a:xfrm>
              <a:custGeom>
                <a:avLst/>
                <a:gdLst>
                  <a:gd name="T0" fmla="*/ 2147483646 w 4"/>
                  <a:gd name="T1" fmla="*/ 2147483646 h 16"/>
                  <a:gd name="T2" fmla="*/ 2147483646 w 4"/>
                  <a:gd name="T3" fmla="*/ 2147483646 h 16"/>
                  <a:gd name="T4" fmla="*/ 2147483646 w 4"/>
                  <a:gd name="T5" fmla="*/ 2147483646 h 16"/>
                  <a:gd name="T6" fmla="*/ 0 w 4"/>
                  <a:gd name="T7" fmla="*/ 2147483646 h 16"/>
                  <a:gd name="T8" fmla="*/ 2147483646 w 4"/>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6">
                    <a:moveTo>
                      <a:pt x="1" y="2"/>
                    </a:moveTo>
                    <a:cubicBezTo>
                      <a:pt x="1" y="0"/>
                      <a:pt x="4" y="0"/>
                      <a:pt x="4" y="2"/>
                    </a:cubicBezTo>
                    <a:cubicBezTo>
                      <a:pt x="4" y="6"/>
                      <a:pt x="4" y="10"/>
                      <a:pt x="3" y="14"/>
                    </a:cubicBezTo>
                    <a:cubicBezTo>
                      <a:pt x="3" y="16"/>
                      <a:pt x="0" y="15"/>
                      <a:pt x="0" y="13"/>
                    </a:cubicBezTo>
                    <a:cubicBezTo>
                      <a:pt x="1" y="10"/>
                      <a:pt x="1"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601" name="išḷîḍé">
                <a:extLst>
                  <a:ext uri="{FF2B5EF4-FFF2-40B4-BE49-F238E27FC236}">
                    <a16:creationId xmlns:a16="http://schemas.microsoft.com/office/drawing/2014/main" id="{B041208B-3BD5-4C03-B4D2-BBFEDB68B9B2}"/>
                  </a:ext>
                </a:extLst>
              </p:cNvPr>
              <p:cNvSpPr>
                <a:spLocks/>
              </p:cNvSpPr>
              <p:nvPr/>
            </p:nvSpPr>
            <p:spPr bwMode="auto">
              <a:xfrm>
                <a:off x="6297613" y="5478463"/>
                <a:ext cx="25400" cy="31750"/>
              </a:xfrm>
              <a:custGeom>
                <a:avLst/>
                <a:gdLst>
                  <a:gd name="T0" fmla="*/ 2147483646 w 6"/>
                  <a:gd name="T1" fmla="*/ 2147483646 h 8"/>
                  <a:gd name="T2" fmla="*/ 0 w 6"/>
                  <a:gd name="T3" fmla="*/ 2147483646 h 8"/>
                  <a:gd name="T4" fmla="*/ 2147483646 w 6"/>
                  <a:gd name="T5" fmla="*/ 2147483646 h 8"/>
                  <a:gd name="T6" fmla="*/ 2147483646 w 6"/>
                  <a:gd name="T7" fmla="*/ 2147483646 h 8"/>
                  <a:gd name="T8" fmla="*/ 2147483646 w 6"/>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1" y="5"/>
                    </a:moveTo>
                    <a:cubicBezTo>
                      <a:pt x="0" y="4"/>
                      <a:pt x="0" y="4"/>
                      <a:pt x="0" y="3"/>
                    </a:cubicBezTo>
                    <a:cubicBezTo>
                      <a:pt x="1" y="2"/>
                      <a:pt x="3" y="0"/>
                      <a:pt x="4" y="2"/>
                    </a:cubicBezTo>
                    <a:cubicBezTo>
                      <a:pt x="6" y="4"/>
                      <a:pt x="5" y="6"/>
                      <a:pt x="3" y="7"/>
                    </a:cubicBezTo>
                    <a:cubicBezTo>
                      <a:pt x="1" y="8"/>
                      <a:pt x="0" y="6"/>
                      <a:pt x="1" y="5"/>
                    </a:cubicBezTo>
                    <a:close/>
                  </a:path>
                </a:pathLst>
              </a:custGeom>
              <a:solidFill>
                <a:srgbClr val="AA9781"/>
              </a:solidFill>
              <a:ln w="9525">
                <a:solidFill>
                  <a:srgbClr val="000000"/>
                </a:solidFill>
                <a:round/>
                <a:headEnd/>
                <a:tailEnd/>
              </a:ln>
            </p:spPr>
            <p:txBody>
              <a:bodyPr anchor="ctr"/>
              <a:lstStyle/>
              <a:p>
                <a:endParaRPr lang="en-US"/>
              </a:p>
            </p:txBody>
          </p:sp>
          <p:sp>
            <p:nvSpPr>
              <p:cNvPr id="102602" name="ïş1iḑê">
                <a:extLst>
                  <a:ext uri="{FF2B5EF4-FFF2-40B4-BE49-F238E27FC236}">
                    <a16:creationId xmlns:a16="http://schemas.microsoft.com/office/drawing/2014/main" id="{A45EB9F1-1272-43A8-9579-36E1E430FB4C}"/>
                  </a:ext>
                </a:extLst>
              </p:cNvPr>
              <p:cNvSpPr>
                <a:spLocks/>
              </p:cNvSpPr>
              <p:nvPr/>
            </p:nvSpPr>
            <p:spPr bwMode="auto">
              <a:xfrm>
                <a:off x="7140575" y="5137150"/>
                <a:ext cx="74613" cy="41275"/>
              </a:xfrm>
              <a:custGeom>
                <a:avLst/>
                <a:gdLst>
                  <a:gd name="T0" fmla="*/ 2147483646 w 18"/>
                  <a:gd name="T1" fmla="*/ 0 h 10"/>
                  <a:gd name="T2" fmla="*/ 2147483646 w 18"/>
                  <a:gd name="T3" fmla="*/ 2147483646 h 10"/>
                  <a:gd name="T4" fmla="*/ 2147483646 w 18"/>
                  <a:gd name="T5" fmla="*/ 2147483646 h 10"/>
                  <a:gd name="T6" fmla="*/ 2147483646 w 18"/>
                  <a:gd name="T7" fmla="*/ 2147483646 h 10"/>
                  <a:gd name="T8" fmla="*/ 2147483646 w 1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0">
                    <a:moveTo>
                      <a:pt x="3" y="0"/>
                    </a:moveTo>
                    <a:cubicBezTo>
                      <a:pt x="8" y="1"/>
                      <a:pt x="13" y="3"/>
                      <a:pt x="17" y="6"/>
                    </a:cubicBezTo>
                    <a:cubicBezTo>
                      <a:pt x="18" y="8"/>
                      <a:pt x="16" y="10"/>
                      <a:pt x="15" y="9"/>
                    </a:cubicBezTo>
                    <a:cubicBezTo>
                      <a:pt x="11" y="6"/>
                      <a:pt x="7" y="4"/>
                      <a:pt x="2" y="3"/>
                    </a:cubicBezTo>
                    <a:cubicBezTo>
                      <a:pt x="0" y="3"/>
                      <a:pt x="1" y="0"/>
                      <a:pt x="3" y="0"/>
                    </a:cubicBezTo>
                    <a:close/>
                  </a:path>
                </a:pathLst>
              </a:custGeom>
              <a:solidFill>
                <a:srgbClr val="AA9781"/>
              </a:solidFill>
              <a:ln w="9525">
                <a:solidFill>
                  <a:srgbClr val="000000"/>
                </a:solidFill>
                <a:round/>
                <a:headEnd/>
                <a:tailEnd/>
              </a:ln>
            </p:spPr>
            <p:txBody>
              <a:bodyPr anchor="ctr"/>
              <a:lstStyle/>
              <a:p>
                <a:endParaRPr lang="en-US"/>
              </a:p>
            </p:txBody>
          </p:sp>
          <p:sp>
            <p:nvSpPr>
              <p:cNvPr id="102603" name="ïSlïďé">
                <a:extLst>
                  <a:ext uri="{FF2B5EF4-FFF2-40B4-BE49-F238E27FC236}">
                    <a16:creationId xmlns:a16="http://schemas.microsoft.com/office/drawing/2014/main" id="{0D66B32D-91FA-4E3E-ACA2-0047735CC147}"/>
                  </a:ext>
                </a:extLst>
              </p:cNvPr>
              <p:cNvSpPr>
                <a:spLocks/>
              </p:cNvSpPr>
              <p:nvPr/>
            </p:nvSpPr>
            <p:spPr bwMode="auto">
              <a:xfrm>
                <a:off x="7016750" y="5084763"/>
                <a:ext cx="53975" cy="31750"/>
              </a:xfrm>
              <a:custGeom>
                <a:avLst/>
                <a:gdLst>
                  <a:gd name="T0" fmla="*/ 2147483646 w 13"/>
                  <a:gd name="T1" fmla="*/ 2147483646 h 8"/>
                  <a:gd name="T2" fmla="*/ 2147483646 w 13"/>
                  <a:gd name="T3" fmla="*/ 2147483646 h 8"/>
                  <a:gd name="T4" fmla="*/ 2147483646 w 13"/>
                  <a:gd name="T5" fmla="*/ 2147483646 h 8"/>
                  <a:gd name="T6" fmla="*/ 2147483646 w 13"/>
                  <a:gd name="T7" fmla="*/ 2147483646 h 8"/>
                  <a:gd name="T8" fmla="*/ 2147483646 w 13"/>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3" y="1"/>
                    </a:moveTo>
                    <a:cubicBezTo>
                      <a:pt x="6" y="2"/>
                      <a:pt x="9" y="3"/>
                      <a:pt x="11" y="5"/>
                    </a:cubicBezTo>
                    <a:cubicBezTo>
                      <a:pt x="13" y="6"/>
                      <a:pt x="12" y="8"/>
                      <a:pt x="10" y="7"/>
                    </a:cubicBezTo>
                    <a:cubicBezTo>
                      <a:pt x="7" y="6"/>
                      <a:pt x="4" y="5"/>
                      <a:pt x="2" y="3"/>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604" name="îṡľiḑè">
                <a:extLst>
                  <a:ext uri="{FF2B5EF4-FFF2-40B4-BE49-F238E27FC236}">
                    <a16:creationId xmlns:a16="http://schemas.microsoft.com/office/drawing/2014/main" id="{D65F45E5-B775-46B6-804C-94B6A6226D6B}"/>
                  </a:ext>
                </a:extLst>
              </p:cNvPr>
              <p:cNvSpPr>
                <a:spLocks/>
              </p:cNvSpPr>
              <p:nvPr/>
            </p:nvSpPr>
            <p:spPr bwMode="auto">
              <a:xfrm>
                <a:off x="6811963" y="4997450"/>
                <a:ext cx="69850" cy="38100"/>
              </a:xfrm>
              <a:custGeom>
                <a:avLst/>
                <a:gdLst>
                  <a:gd name="T0" fmla="*/ 2147483646 w 17"/>
                  <a:gd name="T1" fmla="*/ 2147483646 h 9"/>
                  <a:gd name="T2" fmla="*/ 2147483646 w 17"/>
                  <a:gd name="T3" fmla="*/ 2147483646 h 9"/>
                  <a:gd name="T4" fmla="*/ 2147483646 w 17"/>
                  <a:gd name="T5" fmla="*/ 2147483646 h 9"/>
                  <a:gd name="T6" fmla="*/ 2147483646 w 17"/>
                  <a:gd name="T7" fmla="*/ 2147483646 h 9"/>
                  <a:gd name="T8" fmla="*/ 2147483646 w 1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9">
                    <a:moveTo>
                      <a:pt x="4" y="1"/>
                    </a:moveTo>
                    <a:cubicBezTo>
                      <a:pt x="8" y="2"/>
                      <a:pt x="11" y="4"/>
                      <a:pt x="15" y="6"/>
                    </a:cubicBezTo>
                    <a:cubicBezTo>
                      <a:pt x="17" y="7"/>
                      <a:pt x="15" y="9"/>
                      <a:pt x="14" y="8"/>
                    </a:cubicBezTo>
                    <a:cubicBezTo>
                      <a:pt x="10" y="7"/>
                      <a:pt x="6" y="5"/>
                      <a:pt x="2" y="3"/>
                    </a:cubicBezTo>
                    <a:cubicBezTo>
                      <a:pt x="0" y="2"/>
                      <a:pt x="2" y="0"/>
                      <a:pt x="4" y="1"/>
                    </a:cubicBezTo>
                    <a:close/>
                  </a:path>
                </a:pathLst>
              </a:custGeom>
              <a:solidFill>
                <a:srgbClr val="AA9781"/>
              </a:solidFill>
              <a:ln w="9525">
                <a:solidFill>
                  <a:srgbClr val="000000"/>
                </a:solidFill>
                <a:round/>
                <a:headEnd/>
                <a:tailEnd/>
              </a:ln>
            </p:spPr>
            <p:txBody>
              <a:bodyPr anchor="ctr"/>
              <a:lstStyle/>
              <a:p>
                <a:endParaRPr lang="en-US"/>
              </a:p>
            </p:txBody>
          </p:sp>
          <p:sp>
            <p:nvSpPr>
              <p:cNvPr id="102605" name="ïṡlíḋè">
                <a:extLst>
                  <a:ext uri="{FF2B5EF4-FFF2-40B4-BE49-F238E27FC236}">
                    <a16:creationId xmlns:a16="http://schemas.microsoft.com/office/drawing/2014/main" id="{8052E8D7-3A9F-4208-AEB6-46D9696E59EF}"/>
                  </a:ext>
                </a:extLst>
              </p:cNvPr>
              <p:cNvSpPr>
                <a:spLocks/>
              </p:cNvSpPr>
              <p:nvPr/>
            </p:nvSpPr>
            <p:spPr bwMode="auto">
              <a:xfrm>
                <a:off x="6646863" y="4911725"/>
                <a:ext cx="61913" cy="41275"/>
              </a:xfrm>
              <a:custGeom>
                <a:avLst/>
                <a:gdLst>
                  <a:gd name="T0" fmla="*/ 2147483646 w 15"/>
                  <a:gd name="T1" fmla="*/ 2147483646 h 10"/>
                  <a:gd name="T2" fmla="*/ 2147483646 w 15"/>
                  <a:gd name="T3" fmla="*/ 2147483646 h 10"/>
                  <a:gd name="T4" fmla="*/ 2147483646 w 15"/>
                  <a:gd name="T5" fmla="*/ 2147483646 h 10"/>
                  <a:gd name="T6" fmla="*/ 2147483646 w 15"/>
                  <a:gd name="T7" fmla="*/ 2147483646 h 10"/>
                  <a:gd name="T8" fmla="*/ 2147483646 w 15"/>
                  <a:gd name="T9" fmla="*/ 214748364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3" y="1"/>
                    </a:moveTo>
                    <a:cubicBezTo>
                      <a:pt x="7" y="3"/>
                      <a:pt x="10" y="5"/>
                      <a:pt x="13" y="7"/>
                    </a:cubicBezTo>
                    <a:cubicBezTo>
                      <a:pt x="15" y="8"/>
                      <a:pt x="13" y="10"/>
                      <a:pt x="11" y="9"/>
                    </a:cubicBezTo>
                    <a:cubicBezTo>
                      <a:pt x="8" y="8"/>
                      <a:pt x="5" y="6"/>
                      <a:pt x="2" y="4"/>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606" name="ïSḷíḑê">
                <a:extLst>
                  <a:ext uri="{FF2B5EF4-FFF2-40B4-BE49-F238E27FC236}">
                    <a16:creationId xmlns:a16="http://schemas.microsoft.com/office/drawing/2014/main" id="{857D1910-7A09-4739-BF48-A2A9A1A74B1C}"/>
                  </a:ext>
                </a:extLst>
              </p:cNvPr>
              <p:cNvSpPr>
                <a:spLocks/>
              </p:cNvSpPr>
              <p:nvPr/>
            </p:nvSpPr>
            <p:spPr bwMode="auto">
              <a:xfrm>
                <a:off x="6548438" y="4808538"/>
                <a:ext cx="28575" cy="53975"/>
              </a:xfrm>
              <a:custGeom>
                <a:avLst/>
                <a:gdLst>
                  <a:gd name="T0" fmla="*/ 2147483646 w 7"/>
                  <a:gd name="T1" fmla="*/ 2147483646 h 13"/>
                  <a:gd name="T2" fmla="*/ 2147483646 w 7"/>
                  <a:gd name="T3" fmla="*/ 2147483646 h 13"/>
                  <a:gd name="T4" fmla="*/ 2147483646 w 7"/>
                  <a:gd name="T5" fmla="*/ 2147483646 h 13"/>
                  <a:gd name="T6" fmla="*/ 2147483646 w 7"/>
                  <a:gd name="T7" fmla="*/ 2147483646 h 13"/>
                  <a:gd name="T8" fmla="*/ 2147483646 w 7"/>
                  <a:gd name="T9" fmla="*/ 2147483646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3">
                    <a:moveTo>
                      <a:pt x="4" y="3"/>
                    </a:moveTo>
                    <a:cubicBezTo>
                      <a:pt x="5" y="5"/>
                      <a:pt x="6" y="8"/>
                      <a:pt x="6" y="11"/>
                    </a:cubicBezTo>
                    <a:cubicBezTo>
                      <a:pt x="7" y="13"/>
                      <a:pt x="4" y="13"/>
                      <a:pt x="3" y="11"/>
                    </a:cubicBezTo>
                    <a:cubicBezTo>
                      <a:pt x="2" y="9"/>
                      <a:pt x="1" y="6"/>
                      <a:pt x="1" y="4"/>
                    </a:cubicBezTo>
                    <a:cubicBezTo>
                      <a:pt x="0" y="1"/>
                      <a:pt x="4" y="0"/>
                      <a:pt x="4" y="3"/>
                    </a:cubicBezTo>
                    <a:close/>
                  </a:path>
                </a:pathLst>
              </a:custGeom>
              <a:solidFill>
                <a:srgbClr val="AA9781"/>
              </a:solidFill>
              <a:ln w="9525">
                <a:solidFill>
                  <a:srgbClr val="000000"/>
                </a:solidFill>
                <a:round/>
                <a:headEnd/>
                <a:tailEnd/>
              </a:ln>
            </p:spPr>
            <p:txBody>
              <a:bodyPr anchor="ctr"/>
              <a:lstStyle/>
              <a:p>
                <a:endParaRPr lang="en-US"/>
              </a:p>
            </p:txBody>
          </p:sp>
          <p:sp>
            <p:nvSpPr>
              <p:cNvPr id="102607" name="ïṣ1ïḑe">
                <a:extLst>
                  <a:ext uri="{FF2B5EF4-FFF2-40B4-BE49-F238E27FC236}">
                    <a16:creationId xmlns:a16="http://schemas.microsoft.com/office/drawing/2014/main" id="{E6C76D6E-AEF3-40D6-8FD1-8FED027491D7}"/>
                  </a:ext>
                </a:extLst>
              </p:cNvPr>
              <p:cNvSpPr>
                <a:spLocks/>
              </p:cNvSpPr>
              <p:nvPr/>
            </p:nvSpPr>
            <p:spPr bwMode="auto">
              <a:xfrm>
                <a:off x="4681538" y="1744663"/>
                <a:ext cx="1192213" cy="1162050"/>
              </a:xfrm>
              <a:custGeom>
                <a:avLst/>
                <a:gdLst>
                  <a:gd name="T0" fmla="*/ 2147483646 w 290"/>
                  <a:gd name="T1" fmla="*/ 2147483646 h 283"/>
                  <a:gd name="T2" fmla="*/ 2147483646 w 290"/>
                  <a:gd name="T3" fmla="*/ 2147483646 h 283"/>
                  <a:gd name="T4" fmla="*/ 2147483646 w 290"/>
                  <a:gd name="T5" fmla="*/ 2147483646 h 283"/>
                  <a:gd name="T6" fmla="*/ 2147483646 w 290"/>
                  <a:gd name="T7" fmla="*/ 0 h 283"/>
                  <a:gd name="T8" fmla="*/ 2147483646 w 290"/>
                  <a:gd name="T9" fmla="*/ 2147483646 h 283"/>
                  <a:gd name="T10" fmla="*/ 2147483646 w 290"/>
                  <a:gd name="T11" fmla="*/ 2147483646 h 283"/>
                  <a:gd name="T12" fmla="*/ 2147483646 w 290"/>
                  <a:gd name="T13" fmla="*/ 2147483646 h 283"/>
                  <a:gd name="T14" fmla="*/ 2147483646 w 290"/>
                  <a:gd name="T15" fmla="*/ 2147483646 h 283"/>
                  <a:gd name="T16" fmla="*/ 2147483646 w 290"/>
                  <a:gd name="T17" fmla="*/ 2147483646 h 283"/>
                  <a:gd name="T18" fmla="*/ 2147483646 w 290"/>
                  <a:gd name="T19" fmla="*/ 2147483646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0" h="283">
                    <a:moveTo>
                      <a:pt x="265" y="254"/>
                    </a:moveTo>
                    <a:cubicBezTo>
                      <a:pt x="272" y="253"/>
                      <a:pt x="280" y="252"/>
                      <a:pt x="285" y="247"/>
                    </a:cubicBezTo>
                    <a:cubicBezTo>
                      <a:pt x="290" y="241"/>
                      <a:pt x="290" y="232"/>
                      <a:pt x="290" y="224"/>
                    </a:cubicBezTo>
                    <a:cubicBezTo>
                      <a:pt x="287" y="150"/>
                      <a:pt x="280" y="75"/>
                      <a:pt x="270" y="0"/>
                    </a:cubicBezTo>
                    <a:cubicBezTo>
                      <a:pt x="183" y="7"/>
                      <a:pt x="96" y="16"/>
                      <a:pt x="9" y="27"/>
                    </a:cubicBezTo>
                    <a:cubicBezTo>
                      <a:pt x="1" y="104"/>
                      <a:pt x="0" y="183"/>
                      <a:pt x="7" y="261"/>
                    </a:cubicBezTo>
                    <a:cubicBezTo>
                      <a:pt x="8" y="267"/>
                      <a:pt x="9" y="275"/>
                      <a:pt x="15" y="278"/>
                    </a:cubicBezTo>
                    <a:cubicBezTo>
                      <a:pt x="29" y="283"/>
                      <a:pt x="51" y="272"/>
                      <a:pt x="64" y="269"/>
                    </a:cubicBezTo>
                    <a:cubicBezTo>
                      <a:pt x="84" y="264"/>
                      <a:pt x="105" y="265"/>
                      <a:pt x="126" y="265"/>
                    </a:cubicBezTo>
                    <a:cubicBezTo>
                      <a:pt x="172" y="263"/>
                      <a:pt x="219" y="259"/>
                      <a:pt x="265" y="254"/>
                    </a:cubicBezTo>
                  </a:path>
                </a:pathLst>
              </a:custGeom>
              <a:solidFill>
                <a:srgbClr val="C69263"/>
              </a:solidFill>
              <a:ln w="9525">
                <a:solidFill>
                  <a:srgbClr val="000000"/>
                </a:solidFill>
                <a:round/>
                <a:headEnd/>
                <a:tailEnd/>
              </a:ln>
            </p:spPr>
            <p:txBody>
              <a:bodyPr anchor="ctr"/>
              <a:lstStyle/>
              <a:p>
                <a:endParaRPr lang="en-US"/>
              </a:p>
            </p:txBody>
          </p:sp>
          <p:sp>
            <p:nvSpPr>
              <p:cNvPr id="102608" name="íśḻïḓé">
                <a:extLst>
                  <a:ext uri="{FF2B5EF4-FFF2-40B4-BE49-F238E27FC236}">
                    <a16:creationId xmlns:a16="http://schemas.microsoft.com/office/drawing/2014/main" id="{B9C37FFB-E928-457C-98EF-49F2E9EB521B}"/>
                  </a:ext>
                </a:extLst>
              </p:cNvPr>
              <p:cNvSpPr>
                <a:spLocks/>
              </p:cNvSpPr>
              <p:nvPr/>
            </p:nvSpPr>
            <p:spPr bwMode="auto">
              <a:xfrm>
                <a:off x="5126038" y="1790700"/>
                <a:ext cx="230188" cy="541338"/>
              </a:xfrm>
              <a:custGeom>
                <a:avLst/>
                <a:gdLst>
                  <a:gd name="T0" fmla="*/ 2147483646 w 56"/>
                  <a:gd name="T1" fmla="*/ 0 h 132"/>
                  <a:gd name="T2" fmla="*/ 2147483646 w 56"/>
                  <a:gd name="T3" fmla="*/ 2147483646 h 132"/>
                  <a:gd name="T4" fmla="*/ 2147483646 w 56"/>
                  <a:gd name="T5" fmla="*/ 2147483646 h 132"/>
                  <a:gd name="T6" fmla="*/ 2147483646 w 56"/>
                  <a:gd name="T7" fmla="*/ 2147483646 h 132"/>
                  <a:gd name="T8" fmla="*/ 2147483646 w 56"/>
                  <a:gd name="T9" fmla="*/ 2147483646 h 132"/>
                  <a:gd name="T10" fmla="*/ 2147483646 w 56"/>
                  <a:gd name="T11" fmla="*/ 2147483646 h 132"/>
                  <a:gd name="T12" fmla="*/ 2147483646 w 56"/>
                  <a:gd name="T13" fmla="*/ 2147483646 h 132"/>
                  <a:gd name="T14" fmla="*/ 2147483646 w 56"/>
                  <a:gd name="T15" fmla="*/ 2147483646 h 132"/>
                  <a:gd name="T16" fmla="*/ 2147483646 w 56"/>
                  <a:gd name="T17" fmla="*/ 2147483646 h 132"/>
                  <a:gd name="T18" fmla="*/ 2147483646 w 56"/>
                  <a:gd name="T19" fmla="*/ 2147483646 h 132"/>
                  <a:gd name="T20" fmla="*/ 2147483646 w 56"/>
                  <a:gd name="T21" fmla="*/ 0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132">
                    <a:moveTo>
                      <a:pt x="48" y="0"/>
                    </a:moveTo>
                    <a:cubicBezTo>
                      <a:pt x="44" y="1"/>
                      <a:pt x="39" y="1"/>
                      <a:pt x="35" y="1"/>
                    </a:cubicBezTo>
                    <a:cubicBezTo>
                      <a:pt x="33" y="2"/>
                      <a:pt x="31" y="3"/>
                      <a:pt x="28" y="3"/>
                    </a:cubicBezTo>
                    <a:cubicBezTo>
                      <a:pt x="21" y="3"/>
                      <a:pt x="15" y="3"/>
                      <a:pt x="8" y="4"/>
                    </a:cubicBezTo>
                    <a:cubicBezTo>
                      <a:pt x="0" y="9"/>
                      <a:pt x="1" y="14"/>
                      <a:pt x="1" y="29"/>
                    </a:cubicBezTo>
                    <a:cubicBezTo>
                      <a:pt x="1" y="63"/>
                      <a:pt x="1" y="97"/>
                      <a:pt x="3" y="131"/>
                    </a:cubicBezTo>
                    <a:cubicBezTo>
                      <a:pt x="7" y="132"/>
                      <a:pt x="10" y="132"/>
                      <a:pt x="14" y="132"/>
                    </a:cubicBezTo>
                    <a:cubicBezTo>
                      <a:pt x="26" y="132"/>
                      <a:pt x="38" y="131"/>
                      <a:pt x="50" y="130"/>
                    </a:cubicBezTo>
                    <a:cubicBezTo>
                      <a:pt x="52" y="130"/>
                      <a:pt x="53" y="129"/>
                      <a:pt x="54" y="128"/>
                    </a:cubicBezTo>
                    <a:cubicBezTo>
                      <a:pt x="56" y="126"/>
                      <a:pt x="56" y="123"/>
                      <a:pt x="56" y="119"/>
                    </a:cubicBezTo>
                    <a:cubicBezTo>
                      <a:pt x="53" y="80"/>
                      <a:pt x="51" y="40"/>
                      <a:pt x="48" y="0"/>
                    </a:cubicBezTo>
                  </a:path>
                </a:pathLst>
              </a:custGeom>
              <a:solidFill>
                <a:srgbClr val="DCC195"/>
              </a:solidFill>
              <a:ln w="9525">
                <a:solidFill>
                  <a:srgbClr val="000000"/>
                </a:solidFill>
                <a:round/>
                <a:headEnd/>
                <a:tailEnd/>
              </a:ln>
            </p:spPr>
            <p:txBody>
              <a:bodyPr anchor="ctr"/>
              <a:lstStyle/>
              <a:p>
                <a:endParaRPr lang="en-US"/>
              </a:p>
            </p:txBody>
          </p:sp>
          <p:sp>
            <p:nvSpPr>
              <p:cNvPr id="102609" name="îṣ1îḑè">
                <a:extLst>
                  <a:ext uri="{FF2B5EF4-FFF2-40B4-BE49-F238E27FC236}">
                    <a16:creationId xmlns:a16="http://schemas.microsoft.com/office/drawing/2014/main" id="{4177853B-ED0B-4FC7-9985-6B51484A0AA8}"/>
                  </a:ext>
                </a:extLst>
              </p:cNvPr>
              <p:cNvSpPr>
                <a:spLocks/>
              </p:cNvSpPr>
              <p:nvPr/>
            </p:nvSpPr>
            <p:spPr bwMode="auto">
              <a:xfrm>
                <a:off x="5475288" y="2171700"/>
                <a:ext cx="871538" cy="631825"/>
              </a:xfrm>
              <a:custGeom>
                <a:avLst/>
                <a:gdLst>
                  <a:gd name="T0" fmla="*/ 2147483646 w 212"/>
                  <a:gd name="T1" fmla="*/ 2147483646 h 154"/>
                  <a:gd name="T2" fmla="*/ 2147483646 w 212"/>
                  <a:gd name="T3" fmla="*/ 2147483646 h 154"/>
                  <a:gd name="T4" fmla="*/ 2147483646 w 212"/>
                  <a:gd name="T5" fmla="*/ 2147483646 h 154"/>
                  <a:gd name="T6" fmla="*/ 2147483646 w 212"/>
                  <a:gd name="T7" fmla="*/ 2147483646 h 154"/>
                  <a:gd name="T8" fmla="*/ 2147483646 w 212"/>
                  <a:gd name="T9" fmla="*/ 2147483646 h 154"/>
                  <a:gd name="T10" fmla="*/ 2147483646 w 212"/>
                  <a:gd name="T11" fmla="*/ 2147483646 h 154"/>
                  <a:gd name="T12" fmla="*/ 2147483646 w 212"/>
                  <a:gd name="T13" fmla="*/ 2147483646 h 154"/>
                  <a:gd name="T14" fmla="*/ 2147483646 w 212"/>
                  <a:gd name="T15" fmla="*/ 2147483646 h 154"/>
                  <a:gd name="T16" fmla="*/ 2147483646 w 212"/>
                  <a:gd name="T17" fmla="*/ 2147483646 h 154"/>
                  <a:gd name="T18" fmla="*/ 2147483646 w 212"/>
                  <a:gd name="T19" fmla="*/ 2147483646 h 154"/>
                  <a:gd name="T20" fmla="*/ 2147483646 w 212"/>
                  <a:gd name="T21" fmla="*/ 0 h 154"/>
                  <a:gd name="T22" fmla="*/ 2147483646 w 212"/>
                  <a:gd name="T23" fmla="*/ 2147483646 h 154"/>
                  <a:gd name="T24" fmla="*/ 2147483646 w 212"/>
                  <a:gd name="T25" fmla="*/ 2147483646 h 154"/>
                  <a:gd name="T26" fmla="*/ 2147483646 w 212"/>
                  <a:gd name="T27" fmla="*/ 2147483646 h 154"/>
                  <a:gd name="T28" fmla="*/ 2147483646 w 212"/>
                  <a:gd name="T29" fmla="*/ 2147483646 h 154"/>
                  <a:gd name="T30" fmla="*/ 2147483646 w 212"/>
                  <a:gd name="T31" fmla="*/ 2147483646 h 154"/>
                  <a:gd name="T32" fmla="*/ 2147483646 w 212"/>
                  <a:gd name="T33" fmla="*/ 2147483646 h 154"/>
                  <a:gd name="T34" fmla="*/ 2147483646 w 212"/>
                  <a:gd name="T35" fmla="*/ 2147483646 h 154"/>
                  <a:gd name="T36" fmla="*/ 2147483646 w 212"/>
                  <a:gd name="T37" fmla="*/ 2147483646 h 154"/>
                  <a:gd name="T38" fmla="*/ 2147483646 w 212"/>
                  <a:gd name="T39" fmla="*/ 2147483646 h 154"/>
                  <a:gd name="T40" fmla="*/ 0 w 212"/>
                  <a:gd name="T41" fmla="*/ 2147483646 h 154"/>
                  <a:gd name="T42" fmla="*/ 2147483646 w 212"/>
                  <a:gd name="T43" fmla="*/ 2147483646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2" h="154">
                    <a:moveTo>
                      <a:pt x="10" y="135"/>
                    </a:moveTo>
                    <a:cubicBezTo>
                      <a:pt x="13" y="134"/>
                      <a:pt x="16" y="133"/>
                      <a:pt x="19" y="133"/>
                    </a:cubicBezTo>
                    <a:cubicBezTo>
                      <a:pt x="22" y="133"/>
                      <a:pt x="25" y="133"/>
                      <a:pt x="27" y="131"/>
                    </a:cubicBezTo>
                    <a:cubicBezTo>
                      <a:pt x="28" y="130"/>
                      <a:pt x="28" y="128"/>
                      <a:pt x="29" y="128"/>
                    </a:cubicBezTo>
                    <a:cubicBezTo>
                      <a:pt x="29" y="127"/>
                      <a:pt x="31" y="127"/>
                      <a:pt x="32" y="127"/>
                    </a:cubicBezTo>
                    <a:cubicBezTo>
                      <a:pt x="34" y="127"/>
                      <a:pt x="36" y="128"/>
                      <a:pt x="39" y="128"/>
                    </a:cubicBezTo>
                    <a:cubicBezTo>
                      <a:pt x="42" y="127"/>
                      <a:pt x="45" y="125"/>
                      <a:pt x="48" y="125"/>
                    </a:cubicBezTo>
                    <a:cubicBezTo>
                      <a:pt x="80" y="116"/>
                      <a:pt x="114" y="116"/>
                      <a:pt x="147" y="111"/>
                    </a:cubicBezTo>
                    <a:cubicBezTo>
                      <a:pt x="150" y="111"/>
                      <a:pt x="153" y="111"/>
                      <a:pt x="156" y="111"/>
                    </a:cubicBezTo>
                    <a:cubicBezTo>
                      <a:pt x="160" y="80"/>
                      <a:pt x="168" y="50"/>
                      <a:pt x="176" y="20"/>
                    </a:cubicBezTo>
                    <a:cubicBezTo>
                      <a:pt x="178" y="11"/>
                      <a:pt x="182" y="0"/>
                      <a:pt x="192" y="0"/>
                    </a:cubicBezTo>
                    <a:cubicBezTo>
                      <a:pt x="194" y="0"/>
                      <a:pt x="196" y="0"/>
                      <a:pt x="198" y="2"/>
                    </a:cubicBezTo>
                    <a:cubicBezTo>
                      <a:pt x="210" y="8"/>
                      <a:pt x="212" y="24"/>
                      <a:pt x="211" y="37"/>
                    </a:cubicBezTo>
                    <a:cubicBezTo>
                      <a:pt x="210" y="66"/>
                      <a:pt x="203" y="119"/>
                      <a:pt x="177" y="141"/>
                    </a:cubicBezTo>
                    <a:cubicBezTo>
                      <a:pt x="173" y="145"/>
                      <a:pt x="168" y="147"/>
                      <a:pt x="163" y="149"/>
                    </a:cubicBezTo>
                    <a:cubicBezTo>
                      <a:pt x="153" y="152"/>
                      <a:pt x="143" y="152"/>
                      <a:pt x="132" y="153"/>
                    </a:cubicBezTo>
                    <a:cubicBezTo>
                      <a:pt x="111" y="153"/>
                      <a:pt x="89" y="153"/>
                      <a:pt x="67" y="153"/>
                    </a:cubicBezTo>
                    <a:cubicBezTo>
                      <a:pt x="60" y="153"/>
                      <a:pt x="45" y="154"/>
                      <a:pt x="37" y="150"/>
                    </a:cubicBezTo>
                    <a:cubicBezTo>
                      <a:pt x="28" y="152"/>
                      <a:pt x="20" y="154"/>
                      <a:pt x="12" y="153"/>
                    </a:cubicBezTo>
                    <a:cubicBezTo>
                      <a:pt x="9" y="153"/>
                      <a:pt x="6" y="152"/>
                      <a:pt x="4" y="151"/>
                    </a:cubicBezTo>
                    <a:cubicBezTo>
                      <a:pt x="2" y="149"/>
                      <a:pt x="0" y="147"/>
                      <a:pt x="0" y="144"/>
                    </a:cubicBezTo>
                    <a:cubicBezTo>
                      <a:pt x="0" y="139"/>
                      <a:pt x="5" y="136"/>
                      <a:pt x="10" y="135"/>
                    </a:cubicBezTo>
                    <a:close/>
                  </a:path>
                </a:pathLst>
              </a:custGeom>
              <a:solidFill>
                <a:srgbClr val="F2E7D6"/>
              </a:solidFill>
              <a:ln w="9525">
                <a:solidFill>
                  <a:srgbClr val="000000"/>
                </a:solidFill>
                <a:round/>
                <a:headEnd/>
                <a:tailEnd/>
              </a:ln>
            </p:spPr>
            <p:txBody>
              <a:bodyPr anchor="ctr"/>
              <a:lstStyle/>
              <a:p>
                <a:endParaRPr lang="en-US"/>
              </a:p>
            </p:txBody>
          </p:sp>
        </p:grpSp>
        <p:sp>
          <p:nvSpPr>
            <p:cNvPr id="151" name="矩形 150">
              <a:extLst>
                <a:ext uri="{FF2B5EF4-FFF2-40B4-BE49-F238E27FC236}">
                  <a16:creationId xmlns:a16="http://schemas.microsoft.com/office/drawing/2014/main" id="{2BD4FC2C-1AC2-46D4-819E-2A5B83B769AE}"/>
                </a:ext>
              </a:extLst>
            </p:cNvPr>
            <p:cNvSpPr/>
            <p:nvPr/>
          </p:nvSpPr>
          <p:spPr bwMode="auto">
            <a:xfrm>
              <a:off x="3660509" y="4390968"/>
              <a:ext cx="1248690" cy="58557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dirty="0" err="1">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02466" name="85e7a272-4c2d-44b7-9968-68cf72c7038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33A7B322-1E4C-4B9D-8B61-2287E74A9F2D}"/>
                </a:ext>
              </a:extLst>
            </p:cNvPr>
            <p:cNvGrpSpPr>
              <a:grpSpLocks noChangeAspect="1"/>
            </p:cNvGrpSpPr>
            <p:nvPr>
              <p:custDataLst>
                <p:tags r:id="rId4"/>
              </p:custDataLst>
            </p:nvPr>
          </p:nvGrpSpPr>
          <p:grpSpPr bwMode="auto">
            <a:xfrm rot="-1198269">
              <a:off x="3816852" y="4545968"/>
              <a:ext cx="247244" cy="168820"/>
              <a:chOff x="9755980" y="29741019"/>
              <a:chExt cx="2982913" cy="2036763"/>
            </a:xfrm>
          </p:grpSpPr>
          <p:sp>
            <p:nvSpPr>
              <p:cNvPr id="102543" name="islíḋé">
                <a:extLst>
                  <a:ext uri="{FF2B5EF4-FFF2-40B4-BE49-F238E27FC236}">
                    <a16:creationId xmlns:a16="http://schemas.microsoft.com/office/drawing/2014/main" id="{87B3626F-1D7B-45E8-873D-8587671BF44A}"/>
                  </a:ext>
                </a:extLst>
              </p:cNvPr>
              <p:cNvSpPr>
                <a:spLocks/>
              </p:cNvSpPr>
              <p:nvPr/>
            </p:nvSpPr>
            <p:spPr bwMode="auto">
              <a:xfrm>
                <a:off x="9755980" y="29741019"/>
                <a:ext cx="2982913" cy="2036763"/>
              </a:xfrm>
              <a:custGeom>
                <a:avLst/>
                <a:gdLst>
                  <a:gd name="T0" fmla="*/ 2147483646 w 145"/>
                  <a:gd name="T1" fmla="*/ 2147483646 h 99"/>
                  <a:gd name="T2" fmla="*/ 2147483646 w 145"/>
                  <a:gd name="T3" fmla="*/ 2147483646 h 99"/>
                  <a:gd name="T4" fmla="*/ 2147483646 w 145"/>
                  <a:gd name="T5" fmla="*/ 0 h 99"/>
                  <a:gd name="T6" fmla="*/ 2147483646 w 145"/>
                  <a:gd name="T7" fmla="*/ 0 h 99"/>
                  <a:gd name="T8" fmla="*/ 2147483646 w 145"/>
                  <a:gd name="T9" fmla="*/ 0 h 99"/>
                  <a:gd name="T10" fmla="*/ 2147483646 w 145"/>
                  <a:gd name="T11" fmla="*/ 0 h 99"/>
                  <a:gd name="T12" fmla="*/ 2147483646 w 145"/>
                  <a:gd name="T13" fmla="*/ 0 h 99"/>
                  <a:gd name="T14" fmla="*/ 2147483646 w 145"/>
                  <a:gd name="T15" fmla="*/ 0 h 99"/>
                  <a:gd name="T16" fmla="*/ 2147483646 w 145"/>
                  <a:gd name="T17" fmla="*/ 0 h 99"/>
                  <a:gd name="T18" fmla="*/ 2147483646 w 145"/>
                  <a:gd name="T19" fmla="*/ 0 h 99"/>
                  <a:gd name="T20" fmla="*/ 2147483646 w 145"/>
                  <a:gd name="T21" fmla="*/ 0 h 99"/>
                  <a:gd name="T22" fmla="*/ 2147483646 w 145"/>
                  <a:gd name="T23" fmla="*/ 2147483646 h 99"/>
                  <a:gd name="T24" fmla="*/ 2147483646 w 145"/>
                  <a:gd name="T25" fmla="*/ 2147483646 h 99"/>
                  <a:gd name="T26" fmla="*/ 2147483646 w 145"/>
                  <a:gd name="T27" fmla="*/ 2147483646 h 99"/>
                  <a:gd name="T28" fmla="*/ 2147483646 w 145"/>
                  <a:gd name="T29" fmla="*/ 2147483646 h 99"/>
                  <a:gd name="T30" fmla="*/ 2147483646 w 145"/>
                  <a:gd name="T31" fmla="*/ 2147483646 h 99"/>
                  <a:gd name="T32" fmla="*/ 2147483646 w 145"/>
                  <a:gd name="T33" fmla="*/ 2147483646 h 99"/>
                  <a:gd name="T34" fmla="*/ 2147483646 w 145"/>
                  <a:gd name="T35" fmla="*/ 2147483646 h 99"/>
                  <a:gd name="T36" fmla="*/ 2147483646 w 145"/>
                  <a:gd name="T37" fmla="*/ 2147483646 h 99"/>
                  <a:gd name="T38" fmla="*/ 2147483646 w 145"/>
                  <a:gd name="T39" fmla="*/ 2147483646 h 99"/>
                  <a:gd name="T40" fmla="*/ 2147483646 w 145"/>
                  <a:gd name="T41" fmla="*/ 2147483646 h 99"/>
                  <a:gd name="T42" fmla="*/ 2147483646 w 145"/>
                  <a:gd name="T43" fmla="*/ 2147483646 h 99"/>
                  <a:gd name="T44" fmla="*/ 2147483646 w 145"/>
                  <a:gd name="T45" fmla="*/ 2147483646 h 99"/>
                  <a:gd name="T46" fmla="*/ 2147483646 w 145"/>
                  <a:gd name="T47" fmla="*/ 2147483646 h 99"/>
                  <a:gd name="T48" fmla="*/ 2147483646 w 145"/>
                  <a:gd name="T49" fmla="*/ 2147483646 h 99"/>
                  <a:gd name="T50" fmla="*/ 2147483646 w 145"/>
                  <a:gd name="T51" fmla="*/ 2147483646 h 99"/>
                  <a:gd name="T52" fmla="*/ 2147483646 w 145"/>
                  <a:gd name="T53" fmla="*/ 2147483646 h 99"/>
                  <a:gd name="T54" fmla="*/ 2147483646 w 145"/>
                  <a:gd name="T55" fmla="*/ 2147483646 h 99"/>
                  <a:gd name="T56" fmla="*/ 2147483646 w 145"/>
                  <a:gd name="T57" fmla="*/ 2147483646 h 99"/>
                  <a:gd name="T58" fmla="*/ 2147483646 w 145"/>
                  <a:gd name="T59" fmla="*/ 2147483646 h 99"/>
                  <a:gd name="T60" fmla="*/ 2147483646 w 145"/>
                  <a:gd name="T61" fmla="*/ 2147483646 h 99"/>
                  <a:gd name="T62" fmla="*/ 2147483646 w 145"/>
                  <a:gd name="T63" fmla="*/ 2147483646 h 99"/>
                  <a:gd name="T64" fmla="*/ 2147483646 w 145"/>
                  <a:gd name="T65" fmla="*/ 2147483646 h 99"/>
                  <a:gd name="T66" fmla="*/ 2147483646 w 145"/>
                  <a:gd name="T67" fmla="*/ 2147483646 h 99"/>
                  <a:gd name="T68" fmla="*/ 2147483646 w 145"/>
                  <a:gd name="T69" fmla="*/ 2147483646 h 99"/>
                  <a:gd name="T70" fmla="*/ 2147483646 w 145"/>
                  <a:gd name="T71" fmla="*/ 2147483646 h 99"/>
                  <a:gd name="T72" fmla="*/ 2147483646 w 145"/>
                  <a:gd name="T73" fmla="*/ 2147483646 h 99"/>
                  <a:gd name="T74" fmla="*/ 2147483646 w 145"/>
                  <a:gd name="T75" fmla="*/ 2147483646 h 99"/>
                  <a:gd name="T76" fmla="*/ 2147483646 w 145"/>
                  <a:gd name="T77" fmla="*/ 2147483646 h 99"/>
                  <a:gd name="T78" fmla="*/ 2147483646 w 145"/>
                  <a:gd name="T79" fmla="*/ 2147483646 h 99"/>
                  <a:gd name="T80" fmla="*/ 2147483646 w 145"/>
                  <a:gd name="T81" fmla="*/ 2147483646 h 99"/>
                  <a:gd name="T82" fmla="*/ 2147483646 w 145"/>
                  <a:gd name="T83" fmla="*/ 2147483646 h 99"/>
                  <a:gd name="T84" fmla="*/ 2147483646 w 145"/>
                  <a:gd name="T85" fmla="*/ 2147483646 h 99"/>
                  <a:gd name="T86" fmla="*/ 2147483646 w 145"/>
                  <a:gd name="T87" fmla="*/ 2147483646 h 99"/>
                  <a:gd name="T88" fmla="*/ 2147483646 w 145"/>
                  <a:gd name="T89" fmla="*/ 2147483646 h 99"/>
                  <a:gd name="T90" fmla="*/ 2147483646 w 145"/>
                  <a:gd name="T91" fmla="*/ 2147483646 h 99"/>
                  <a:gd name="T92" fmla="*/ 2147483646 w 145"/>
                  <a:gd name="T93" fmla="*/ 2147483646 h 99"/>
                  <a:gd name="T94" fmla="*/ 2147483646 w 145"/>
                  <a:gd name="T95" fmla="*/ 2147483646 h 99"/>
                  <a:gd name="T96" fmla="*/ 0 w 145"/>
                  <a:gd name="T97" fmla="*/ 2147483646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5" h="99">
                    <a:moveTo>
                      <a:pt x="1" y="26"/>
                    </a:moveTo>
                    <a:cubicBezTo>
                      <a:pt x="1" y="26"/>
                      <a:pt x="1" y="25"/>
                      <a:pt x="2" y="24"/>
                    </a:cubicBezTo>
                    <a:cubicBezTo>
                      <a:pt x="2" y="23"/>
                      <a:pt x="2" y="23"/>
                      <a:pt x="2" y="23"/>
                    </a:cubicBezTo>
                    <a:cubicBezTo>
                      <a:pt x="2" y="23"/>
                      <a:pt x="2" y="23"/>
                      <a:pt x="2" y="23"/>
                    </a:cubicBezTo>
                    <a:cubicBezTo>
                      <a:pt x="2" y="23"/>
                      <a:pt x="2" y="23"/>
                      <a:pt x="2" y="23"/>
                    </a:cubicBezTo>
                    <a:cubicBezTo>
                      <a:pt x="2" y="23"/>
                      <a:pt x="2" y="23"/>
                      <a:pt x="2" y="23"/>
                    </a:cubicBezTo>
                    <a:cubicBezTo>
                      <a:pt x="16" y="15"/>
                      <a:pt x="29" y="8"/>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4" y="0"/>
                      <a:pt x="44" y="0"/>
                    </a:cubicBezTo>
                    <a:cubicBezTo>
                      <a:pt x="44"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55" y="4"/>
                      <a:pt x="55" y="4"/>
                      <a:pt x="55" y="4"/>
                    </a:cubicBezTo>
                    <a:cubicBezTo>
                      <a:pt x="55" y="4"/>
                      <a:pt x="53" y="6"/>
                      <a:pt x="55" y="4"/>
                    </a:cubicBezTo>
                    <a:cubicBezTo>
                      <a:pt x="56" y="4"/>
                      <a:pt x="66" y="2"/>
                      <a:pt x="67" y="1"/>
                    </a:cubicBezTo>
                    <a:cubicBezTo>
                      <a:pt x="68" y="1"/>
                      <a:pt x="69" y="1"/>
                      <a:pt x="70" y="1"/>
                    </a:cubicBezTo>
                    <a:cubicBezTo>
                      <a:pt x="70" y="2"/>
                      <a:pt x="68" y="2"/>
                      <a:pt x="69" y="2"/>
                    </a:cubicBezTo>
                    <a:cubicBezTo>
                      <a:pt x="69" y="2"/>
                      <a:pt x="70" y="2"/>
                      <a:pt x="70" y="1"/>
                    </a:cubicBezTo>
                    <a:cubicBezTo>
                      <a:pt x="70" y="1"/>
                      <a:pt x="96" y="14"/>
                      <a:pt x="98" y="15"/>
                    </a:cubicBezTo>
                    <a:cubicBezTo>
                      <a:pt x="100" y="17"/>
                      <a:pt x="103" y="18"/>
                      <a:pt x="105" y="20"/>
                    </a:cubicBezTo>
                    <a:cubicBezTo>
                      <a:pt x="103" y="21"/>
                      <a:pt x="105" y="20"/>
                      <a:pt x="105" y="20"/>
                    </a:cubicBezTo>
                    <a:cubicBezTo>
                      <a:pt x="116" y="36"/>
                      <a:pt x="116" y="36"/>
                      <a:pt x="116" y="36"/>
                    </a:cubicBezTo>
                    <a:cubicBezTo>
                      <a:pt x="118" y="35"/>
                      <a:pt x="121" y="32"/>
                      <a:pt x="122" y="32"/>
                    </a:cubicBezTo>
                    <a:cubicBezTo>
                      <a:pt x="124" y="32"/>
                      <a:pt x="124" y="32"/>
                      <a:pt x="125" y="33"/>
                    </a:cubicBezTo>
                    <a:cubicBezTo>
                      <a:pt x="125" y="33"/>
                      <a:pt x="125" y="34"/>
                      <a:pt x="125" y="34"/>
                    </a:cubicBezTo>
                    <a:cubicBezTo>
                      <a:pt x="126" y="35"/>
                      <a:pt x="125" y="37"/>
                      <a:pt x="124" y="38"/>
                    </a:cubicBezTo>
                    <a:cubicBezTo>
                      <a:pt x="123" y="39"/>
                      <a:pt x="122" y="40"/>
                      <a:pt x="120" y="40"/>
                    </a:cubicBezTo>
                    <a:cubicBezTo>
                      <a:pt x="124" y="43"/>
                      <a:pt x="129" y="46"/>
                      <a:pt x="133" y="49"/>
                    </a:cubicBezTo>
                    <a:cubicBezTo>
                      <a:pt x="135" y="50"/>
                      <a:pt x="136" y="52"/>
                      <a:pt x="138" y="53"/>
                    </a:cubicBezTo>
                    <a:cubicBezTo>
                      <a:pt x="139" y="53"/>
                      <a:pt x="140" y="54"/>
                      <a:pt x="140" y="55"/>
                    </a:cubicBezTo>
                    <a:cubicBezTo>
                      <a:pt x="141" y="55"/>
                      <a:pt x="141" y="56"/>
                      <a:pt x="142" y="56"/>
                    </a:cubicBezTo>
                    <a:cubicBezTo>
                      <a:pt x="141" y="57"/>
                      <a:pt x="142" y="56"/>
                      <a:pt x="142" y="56"/>
                    </a:cubicBezTo>
                    <a:cubicBezTo>
                      <a:pt x="142" y="56"/>
                      <a:pt x="142" y="56"/>
                      <a:pt x="142" y="57"/>
                    </a:cubicBezTo>
                    <a:cubicBezTo>
                      <a:pt x="142" y="57"/>
                      <a:pt x="142" y="57"/>
                      <a:pt x="142" y="57"/>
                    </a:cubicBezTo>
                    <a:cubicBezTo>
                      <a:pt x="142" y="57"/>
                      <a:pt x="142" y="57"/>
                      <a:pt x="142" y="58"/>
                    </a:cubicBezTo>
                    <a:cubicBezTo>
                      <a:pt x="142" y="58"/>
                      <a:pt x="142" y="58"/>
                      <a:pt x="142" y="58"/>
                    </a:cubicBezTo>
                    <a:cubicBezTo>
                      <a:pt x="142" y="58"/>
                      <a:pt x="142" y="58"/>
                      <a:pt x="142" y="58"/>
                    </a:cubicBezTo>
                    <a:cubicBezTo>
                      <a:pt x="142" y="58"/>
                      <a:pt x="142" y="58"/>
                      <a:pt x="142" y="58"/>
                    </a:cubicBezTo>
                    <a:cubicBezTo>
                      <a:pt x="142" y="58"/>
                      <a:pt x="142" y="58"/>
                      <a:pt x="142" y="58"/>
                    </a:cubicBezTo>
                    <a:cubicBezTo>
                      <a:pt x="143" y="58"/>
                      <a:pt x="143" y="58"/>
                      <a:pt x="143" y="58"/>
                    </a:cubicBezTo>
                    <a:cubicBezTo>
                      <a:pt x="143" y="59"/>
                      <a:pt x="143" y="59"/>
                      <a:pt x="143" y="59"/>
                    </a:cubicBezTo>
                    <a:cubicBezTo>
                      <a:pt x="143" y="59"/>
                      <a:pt x="143" y="59"/>
                      <a:pt x="143" y="59"/>
                    </a:cubicBezTo>
                    <a:cubicBezTo>
                      <a:pt x="143" y="59"/>
                      <a:pt x="143" y="59"/>
                      <a:pt x="143" y="59"/>
                    </a:cubicBezTo>
                    <a:cubicBezTo>
                      <a:pt x="143" y="59"/>
                      <a:pt x="143" y="59"/>
                      <a:pt x="143" y="60"/>
                    </a:cubicBezTo>
                    <a:cubicBezTo>
                      <a:pt x="143" y="60"/>
                      <a:pt x="143" y="60"/>
                      <a:pt x="143" y="60"/>
                    </a:cubicBezTo>
                    <a:cubicBezTo>
                      <a:pt x="143" y="60"/>
                      <a:pt x="143" y="60"/>
                      <a:pt x="143" y="60"/>
                    </a:cubicBezTo>
                    <a:cubicBezTo>
                      <a:pt x="143" y="60"/>
                      <a:pt x="143" y="60"/>
                      <a:pt x="143" y="60"/>
                    </a:cubicBezTo>
                    <a:cubicBezTo>
                      <a:pt x="143" y="60"/>
                      <a:pt x="143" y="60"/>
                      <a:pt x="143" y="60"/>
                    </a:cubicBezTo>
                    <a:cubicBezTo>
                      <a:pt x="143" y="60"/>
                      <a:pt x="143" y="61"/>
                      <a:pt x="143" y="61"/>
                    </a:cubicBezTo>
                    <a:cubicBezTo>
                      <a:pt x="143" y="61"/>
                      <a:pt x="143" y="61"/>
                      <a:pt x="143" y="61"/>
                    </a:cubicBezTo>
                    <a:cubicBezTo>
                      <a:pt x="143" y="61"/>
                      <a:pt x="143" y="61"/>
                      <a:pt x="143" y="62"/>
                    </a:cubicBezTo>
                    <a:cubicBezTo>
                      <a:pt x="143" y="62"/>
                      <a:pt x="143" y="62"/>
                      <a:pt x="143" y="62"/>
                    </a:cubicBezTo>
                    <a:cubicBezTo>
                      <a:pt x="144" y="62"/>
                      <a:pt x="144" y="62"/>
                      <a:pt x="144" y="62"/>
                    </a:cubicBezTo>
                    <a:cubicBezTo>
                      <a:pt x="144" y="62"/>
                      <a:pt x="144" y="62"/>
                      <a:pt x="144" y="62"/>
                    </a:cubicBezTo>
                    <a:cubicBezTo>
                      <a:pt x="144" y="63"/>
                      <a:pt x="144" y="63"/>
                      <a:pt x="144" y="63"/>
                    </a:cubicBezTo>
                    <a:cubicBezTo>
                      <a:pt x="144" y="63"/>
                      <a:pt x="144" y="63"/>
                      <a:pt x="144" y="63"/>
                    </a:cubicBezTo>
                    <a:cubicBezTo>
                      <a:pt x="144" y="63"/>
                      <a:pt x="144" y="63"/>
                      <a:pt x="144" y="63"/>
                    </a:cubicBezTo>
                    <a:cubicBezTo>
                      <a:pt x="144" y="64"/>
                      <a:pt x="144" y="64"/>
                      <a:pt x="144" y="64"/>
                    </a:cubicBezTo>
                    <a:cubicBezTo>
                      <a:pt x="144" y="64"/>
                      <a:pt x="144" y="64"/>
                      <a:pt x="144" y="64"/>
                    </a:cubicBezTo>
                    <a:cubicBezTo>
                      <a:pt x="144" y="65"/>
                      <a:pt x="144" y="65"/>
                      <a:pt x="144" y="65"/>
                    </a:cubicBezTo>
                    <a:cubicBezTo>
                      <a:pt x="144" y="65"/>
                      <a:pt x="144" y="65"/>
                      <a:pt x="144" y="65"/>
                    </a:cubicBezTo>
                    <a:cubicBezTo>
                      <a:pt x="144" y="66"/>
                      <a:pt x="144" y="66"/>
                      <a:pt x="144" y="66"/>
                    </a:cubicBezTo>
                    <a:cubicBezTo>
                      <a:pt x="144" y="66"/>
                      <a:pt x="144" y="66"/>
                      <a:pt x="144" y="66"/>
                    </a:cubicBezTo>
                    <a:cubicBezTo>
                      <a:pt x="144" y="67"/>
                      <a:pt x="145" y="67"/>
                      <a:pt x="145" y="67"/>
                    </a:cubicBezTo>
                    <a:cubicBezTo>
                      <a:pt x="145" y="67"/>
                      <a:pt x="145" y="67"/>
                      <a:pt x="145" y="67"/>
                    </a:cubicBezTo>
                    <a:cubicBezTo>
                      <a:pt x="145" y="67"/>
                      <a:pt x="145" y="68"/>
                      <a:pt x="145" y="68"/>
                    </a:cubicBezTo>
                    <a:cubicBezTo>
                      <a:pt x="145" y="68"/>
                      <a:pt x="145" y="68"/>
                      <a:pt x="145" y="68"/>
                    </a:cubicBezTo>
                    <a:cubicBezTo>
                      <a:pt x="145" y="68"/>
                      <a:pt x="145" y="68"/>
                      <a:pt x="145" y="68"/>
                    </a:cubicBezTo>
                    <a:cubicBezTo>
                      <a:pt x="145" y="69"/>
                      <a:pt x="145" y="69"/>
                      <a:pt x="145" y="69"/>
                    </a:cubicBezTo>
                    <a:cubicBezTo>
                      <a:pt x="145" y="73"/>
                      <a:pt x="143" y="74"/>
                      <a:pt x="143" y="75"/>
                    </a:cubicBezTo>
                    <a:cubicBezTo>
                      <a:pt x="129" y="83"/>
                      <a:pt x="115" y="91"/>
                      <a:pt x="101" y="99"/>
                    </a:cubicBezTo>
                    <a:cubicBezTo>
                      <a:pt x="101" y="99"/>
                      <a:pt x="101" y="99"/>
                      <a:pt x="101" y="99"/>
                    </a:cubicBezTo>
                    <a:cubicBezTo>
                      <a:pt x="101" y="99"/>
                      <a:pt x="101" y="99"/>
                      <a:pt x="101" y="99"/>
                    </a:cubicBezTo>
                    <a:cubicBezTo>
                      <a:pt x="93" y="94"/>
                      <a:pt x="93" y="94"/>
                      <a:pt x="93" y="94"/>
                    </a:cubicBezTo>
                    <a:cubicBezTo>
                      <a:pt x="93" y="94"/>
                      <a:pt x="93" y="94"/>
                      <a:pt x="93" y="94"/>
                    </a:cubicBezTo>
                    <a:cubicBezTo>
                      <a:pt x="90" y="96"/>
                      <a:pt x="90" y="96"/>
                      <a:pt x="90" y="96"/>
                    </a:cubicBezTo>
                    <a:cubicBezTo>
                      <a:pt x="90" y="96"/>
                      <a:pt x="90" y="96"/>
                      <a:pt x="90" y="96"/>
                    </a:cubicBezTo>
                    <a:cubicBezTo>
                      <a:pt x="89" y="96"/>
                      <a:pt x="89" y="97"/>
                      <a:pt x="88" y="97"/>
                    </a:cubicBezTo>
                    <a:cubicBezTo>
                      <a:pt x="88" y="97"/>
                      <a:pt x="88" y="97"/>
                      <a:pt x="88" y="97"/>
                    </a:cubicBezTo>
                    <a:cubicBezTo>
                      <a:pt x="88" y="97"/>
                      <a:pt x="88"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7" y="97"/>
                      <a:pt x="87" y="97"/>
                    </a:cubicBezTo>
                    <a:cubicBezTo>
                      <a:pt x="87" y="97"/>
                      <a:pt x="86" y="96"/>
                      <a:pt x="86" y="96"/>
                    </a:cubicBezTo>
                    <a:cubicBezTo>
                      <a:pt x="86" y="96"/>
                      <a:pt x="86" y="96"/>
                      <a:pt x="86" y="96"/>
                    </a:cubicBezTo>
                    <a:cubicBezTo>
                      <a:pt x="86" y="96"/>
                      <a:pt x="86" y="96"/>
                      <a:pt x="86" y="96"/>
                    </a:cubicBezTo>
                    <a:cubicBezTo>
                      <a:pt x="86" y="96"/>
                      <a:pt x="86" y="96"/>
                      <a:pt x="86" y="96"/>
                    </a:cubicBezTo>
                    <a:cubicBezTo>
                      <a:pt x="86" y="96"/>
                      <a:pt x="86" y="96"/>
                      <a:pt x="86" y="96"/>
                    </a:cubicBezTo>
                    <a:cubicBezTo>
                      <a:pt x="86" y="96"/>
                      <a:pt x="86"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4" y="96"/>
                      <a:pt x="84" y="96"/>
                    </a:cubicBezTo>
                    <a:cubicBezTo>
                      <a:pt x="80" y="93"/>
                      <a:pt x="77" y="88"/>
                      <a:pt x="77" y="84"/>
                    </a:cubicBezTo>
                    <a:cubicBezTo>
                      <a:pt x="76" y="84"/>
                      <a:pt x="76" y="84"/>
                      <a:pt x="76" y="84"/>
                    </a:cubicBezTo>
                    <a:cubicBezTo>
                      <a:pt x="76" y="84"/>
                      <a:pt x="76" y="84"/>
                      <a:pt x="76" y="84"/>
                    </a:cubicBezTo>
                    <a:cubicBezTo>
                      <a:pt x="76" y="84"/>
                      <a:pt x="76" y="84"/>
                      <a:pt x="76" y="84"/>
                    </a:cubicBezTo>
                    <a:cubicBezTo>
                      <a:pt x="29" y="57"/>
                      <a:pt x="29" y="57"/>
                      <a:pt x="29" y="57"/>
                    </a:cubicBezTo>
                    <a:cubicBezTo>
                      <a:pt x="29" y="57"/>
                      <a:pt x="29" y="57"/>
                      <a:pt x="29" y="57"/>
                    </a:cubicBezTo>
                    <a:cubicBezTo>
                      <a:pt x="26" y="59"/>
                      <a:pt x="26" y="59"/>
                      <a:pt x="26" y="59"/>
                    </a:cubicBezTo>
                    <a:cubicBezTo>
                      <a:pt x="26" y="59"/>
                      <a:pt x="26" y="59"/>
                      <a:pt x="26" y="59"/>
                    </a:cubicBezTo>
                    <a:cubicBezTo>
                      <a:pt x="25" y="59"/>
                      <a:pt x="24" y="60"/>
                      <a:pt x="23" y="59"/>
                    </a:cubicBezTo>
                    <a:cubicBezTo>
                      <a:pt x="23" y="59"/>
                      <a:pt x="23" y="59"/>
                      <a:pt x="23" y="59"/>
                    </a:cubicBezTo>
                    <a:cubicBezTo>
                      <a:pt x="23" y="59"/>
                      <a:pt x="23" y="59"/>
                      <a:pt x="23" y="59"/>
                    </a:cubicBezTo>
                    <a:cubicBezTo>
                      <a:pt x="23" y="59"/>
                      <a:pt x="23" y="59"/>
                      <a:pt x="23" y="59"/>
                    </a:cubicBezTo>
                    <a:cubicBezTo>
                      <a:pt x="23"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0" y="59"/>
                      <a:pt x="20" y="58"/>
                      <a:pt x="20" y="58"/>
                    </a:cubicBezTo>
                    <a:cubicBezTo>
                      <a:pt x="16" y="56"/>
                      <a:pt x="13" y="51"/>
                      <a:pt x="13" y="47"/>
                    </a:cubicBezTo>
                    <a:cubicBezTo>
                      <a:pt x="12" y="47"/>
                      <a:pt x="12" y="47"/>
                      <a:pt x="12" y="47"/>
                    </a:cubicBezTo>
                    <a:cubicBezTo>
                      <a:pt x="12" y="47"/>
                      <a:pt x="12" y="47"/>
                      <a:pt x="12" y="46"/>
                    </a:cubicBezTo>
                    <a:cubicBezTo>
                      <a:pt x="2" y="41"/>
                      <a:pt x="2" y="41"/>
                      <a:pt x="2" y="41"/>
                    </a:cubicBezTo>
                    <a:cubicBezTo>
                      <a:pt x="1" y="38"/>
                      <a:pt x="1" y="38"/>
                      <a:pt x="1" y="38"/>
                    </a:cubicBezTo>
                    <a:cubicBezTo>
                      <a:pt x="0" y="27"/>
                      <a:pt x="0" y="27"/>
                      <a:pt x="0" y="27"/>
                    </a:cubicBezTo>
                    <a:lnTo>
                      <a:pt x="1" y="26"/>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4" name="îṡ1íďê">
                <a:extLst>
                  <a:ext uri="{FF2B5EF4-FFF2-40B4-BE49-F238E27FC236}">
                    <a16:creationId xmlns:a16="http://schemas.microsoft.com/office/drawing/2014/main" id="{CF538679-482F-4662-88E1-418AB6C82992}"/>
                  </a:ext>
                </a:extLst>
              </p:cNvPr>
              <p:cNvSpPr>
                <a:spLocks/>
              </p:cNvSpPr>
              <p:nvPr/>
            </p:nvSpPr>
            <p:spPr bwMode="auto">
              <a:xfrm>
                <a:off x="12121355" y="30399832"/>
                <a:ext cx="227013" cy="163513"/>
              </a:xfrm>
              <a:custGeom>
                <a:avLst/>
                <a:gdLst>
                  <a:gd name="T0" fmla="*/ 2147483646 w 11"/>
                  <a:gd name="T1" fmla="*/ 2147483646 h 8"/>
                  <a:gd name="T2" fmla="*/ 2147483646 w 11"/>
                  <a:gd name="T3" fmla="*/ 0 h 8"/>
                  <a:gd name="T4" fmla="*/ 2147483646 w 11"/>
                  <a:gd name="T5" fmla="*/ 2147483646 h 8"/>
                  <a:gd name="T6" fmla="*/ 2147483646 w 11"/>
                  <a:gd name="T7" fmla="*/ 2147483646 h 8"/>
                  <a:gd name="T8" fmla="*/ 2147483646 w 11"/>
                  <a:gd name="T9" fmla="*/ 2147483646 h 8"/>
                  <a:gd name="T10" fmla="*/ 2147483646 w 11"/>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10" y="2"/>
                    </a:moveTo>
                    <a:cubicBezTo>
                      <a:pt x="10" y="2"/>
                      <a:pt x="10" y="0"/>
                      <a:pt x="7" y="0"/>
                    </a:cubicBezTo>
                    <a:cubicBezTo>
                      <a:pt x="6" y="0"/>
                      <a:pt x="2" y="3"/>
                      <a:pt x="1" y="5"/>
                    </a:cubicBezTo>
                    <a:cubicBezTo>
                      <a:pt x="0" y="6"/>
                      <a:pt x="2" y="8"/>
                      <a:pt x="3" y="8"/>
                    </a:cubicBezTo>
                    <a:cubicBezTo>
                      <a:pt x="5" y="8"/>
                      <a:pt x="7" y="6"/>
                      <a:pt x="8" y="5"/>
                    </a:cubicBezTo>
                    <a:cubicBezTo>
                      <a:pt x="9" y="5"/>
                      <a:pt x="11" y="3"/>
                      <a:pt x="10" y="2"/>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5" name="ïŝļîḓé">
                <a:extLst>
                  <a:ext uri="{FF2B5EF4-FFF2-40B4-BE49-F238E27FC236}">
                    <a16:creationId xmlns:a16="http://schemas.microsoft.com/office/drawing/2014/main" id="{72B72447-1372-47C2-94CF-9DFF2B2FA49C}"/>
                  </a:ext>
                </a:extLst>
              </p:cNvPr>
              <p:cNvSpPr>
                <a:spLocks/>
              </p:cNvSpPr>
              <p:nvPr/>
            </p:nvSpPr>
            <p:spPr bwMode="auto">
              <a:xfrm>
                <a:off x="12141993" y="30399832"/>
                <a:ext cx="206375" cy="184150"/>
              </a:xfrm>
              <a:custGeom>
                <a:avLst/>
                <a:gdLst>
                  <a:gd name="T0" fmla="*/ 2147483646 w 10"/>
                  <a:gd name="T1" fmla="*/ 0 h 9"/>
                  <a:gd name="T2" fmla="*/ 2147483646 w 10"/>
                  <a:gd name="T3" fmla="*/ 0 h 9"/>
                  <a:gd name="T4" fmla="*/ 2147483646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9">
                    <a:moveTo>
                      <a:pt x="7" y="0"/>
                    </a:moveTo>
                    <a:cubicBezTo>
                      <a:pt x="8" y="0"/>
                      <a:pt x="8" y="0"/>
                      <a:pt x="8" y="0"/>
                    </a:cubicBezTo>
                    <a:cubicBezTo>
                      <a:pt x="9" y="1"/>
                      <a:pt x="9" y="2"/>
                      <a:pt x="9" y="2"/>
                    </a:cubicBezTo>
                    <a:cubicBezTo>
                      <a:pt x="10" y="3"/>
                      <a:pt x="9" y="5"/>
                      <a:pt x="8" y="6"/>
                    </a:cubicBezTo>
                    <a:cubicBezTo>
                      <a:pt x="6" y="7"/>
                      <a:pt x="5" y="9"/>
                      <a:pt x="2" y="8"/>
                    </a:cubicBezTo>
                    <a:cubicBezTo>
                      <a:pt x="1" y="8"/>
                      <a:pt x="1" y="8"/>
                      <a:pt x="1" y="8"/>
                    </a:cubicBezTo>
                    <a:cubicBezTo>
                      <a:pt x="0" y="7"/>
                      <a:pt x="0" y="6"/>
                      <a:pt x="1" y="5"/>
                    </a:cubicBezTo>
                    <a:cubicBezTo>
                      <a:pt x="2" y="4"/>
                      <a:pt x="6" y="1"/>
                      <a:pt x="7"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6" name="i$ļiḑê">
                <a:extLst>
                  <a:ext uri="{FF2B5EF4-FFF2-40B4-BE49-F238E27FC236}">
                    <a16:creationId xmlns:a16="http://schemas.microsoft.com/office/drawing/2014/main" id="{3DDDCF5F-E3EF-4838-A50F-A0E4F5D15200}"/>
                  </a:ext>
                </a:extLst>
              </p:cNvPr>
              <p:cNvSpPr>
                <a:spLocks/>
              </p:cNvSpPr>
              <p:nvPr/>
            </p:nvSpPr>
            <p:spPr bwMode="auto">
              <a:xfrm>
                <a:off x="11257755" y="31222157"/>
                <a:ext cx="287338" cy="247650"/>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4"/>
                    </a:cubicBezTo>
                    <a:cubicBezTo>
                      <a:pt x="0" y="7"/>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7" name="íṧḻïḑé">
                <a:extLst>
                  <a:ext uri="{FF2B5EF4-FFF2-40B4-BE49-F238E27FC236}">
                    <a16:creationId xmlns:a16="http://schemas.microsoft.com/office/drawing/2014/main" id="{006F351D-A5E0-4C88-9D94-BE5441FAA81C}"/>
                  </a:ext>
                </a:extLst>
              </p:cNvPr>
              <p:cNvSpPr>
                <a:spLocks/>
              </p:cNvSpPr>
              <p:nvPr/>
            </p:nvSpPr>
            <p:spPr bwMode="auto">
              <a:xfrm>
                <a:off x="11319668" y="31263432"/>
                <a:ext cx="411163" cy="473075"/>
              </a:xfrm>
              <a:custGeom>
                <a:avLst/>
                <a:gdLst>
                  <a:gd name="T0" fmla="*/ 2147483646 w 20"/>
                  <a:gd name="T1" fmla="*/ 2147483646 h 23"/>
                  <a:gd name="T2" fmla="*/ 2147483646 w 20"/>
                  <a:gd name="T3" fmla="*/ 2147483646 h 23"/>
                  <a:gd name="T4" fmla="*/ 2147483646 w 20"/>
                  <a:gd name="T5" fmla="*/ 2147483646 h 23"/>
                  <a:gd name="T6" fmla="*/ 2147483646 w 20"/>
                  <a:gd name="T7" fmla="*/ 2147483646 h 23"/>
                  <a:gd name="T8" fmla="*/ 2147483646 w 20"/>
                  <a:gd name="T9" fmla="*/ 2147483646 h 23"/>
                  <a:gd name="T10" fmla="*/ 2147483646 w 20"/>
                  <a:gd name="T11" fmla="*/ 2147483646 h 23"/>
                  <a:gd name="T12" fmla="*/ 2147483646 w 20"/>
                  <a:gd name="T13" fmla="*/ 2147483646 h 23"/>
                  <a:gd name="T14" fmla="*/ 2147483646 w 20"/>
                  <a:gd name="T15" fmla="*/ 2147483646 h 23"/>
                  <a:gd name="T16" fmla="*/ 2147483646 w 20"/>
                  <a:gd name="T17" fmla="*/ 2147483646 h 23"/>
                  <a:gd name="T18" fmla="*/ 0 w 20"/>
                  <a:gd name="T19" fmla="*/ 2147483646 h 23"/>
                  <a:gd name="T20" fmla="*/ 2147483646 w 20"/>
                  <a:gd name="T21" fmla="*/ 2147483646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3">
                    <a:moveTo>
                      <a:pt x="2" y="4"/>
                    </a:moveTo>
                    <a:cubicBezTo>
                      <a:pt x="2" y="3"/>
                      <a:pt x="2" y="3"/>
                      <a:pt x="2" y="3"/>
                    </a:cubicBezTo>
                    <a:cubicBezTo>
                      <a:pt x="6" y="1"/>
                      <a:pt x="6" y="1"/>
                      <a:pt x="6" y="1"/>
                    </a:cubicBezTo>
                    <a:cubicBezTo>
                      <a:pt x="8" y="0"/>
                      <a:pt x="10" y="1"/>
                      <a:pt x="13" y="2"/>
                    </a:cubicBezTo>
                    <a:cubicBezTo>
                      <a:pt x="17" y="5"/>
                      <a:pt x="19" y="9"/>
                      <a:pt x="20" y="14"/>
                    </a:cubicBezTo>
                    <a:cubicBezTo>
                      <a:pt x="20" y="17"/>
                      <a:pt x="19" y="19"/>
                      <a:pt x="19" y="19"/>
                    </a:cubicBezTo>
                    <a:cubicBezTo>
                      <a:pt x="14" y="22"/>
                      <a:pt x="14" y="22"/>
                      <a:pt x="14" y="22"/>
                    </a:cubicBezTo>
                    <a:cubicBezTo>
                      <a:pt x="14" y="22"/>
                      <a:pt x="14" y="22"/>
                      <a:pt x="14" y="22"/>
                    </a:cubicBezTo>
                    <a:cubicBezTo>
                      <a:pt x="13" y="23"/>
                      <a:pt x="11" y="23"/>
                      <a:pt x="8" y="22"/>
                    </a:cubicBezTo>
                    <a:cubicBezTo>
                      <a:pt x="4" y="19"/>
                      <a:pt x="0" y="13"/>
                      <a:pt x="0" y="8"/>
                    </a:cubicBezTo>
                    <a:cubicBezTo>
                      <a:pt x="1" y="6"/>
                      <a:pt x="1" y="4"/>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8" name="íšḷídê">
                <a:extLst>
                  <a:ext uri="{FF2B5EF4-FFF2-40B4-BE49-F238E27FC236}">
                    <a16:creationId xmlns:a16="http://schemas.microsoft.com/office/drawing/2014/main" id="{D904AA45-361A-49C3-9E07-B4365EDE3E4D}"/>
                  </a:ext>
                </a:extLst>
              </p:cNvPr>
              <p:cNvSpPr>
                <a:spLocks/>
              </p:cNvSpPr>
              <p:nvPr/>
            </p:nvSpPr>
            <p:spPr bwMode="auto">
              <a:xfrm>
                <a:off x="11319668" y="31284069"/>
                <a:ext cx="328613"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1" y="2"/>
                      <a:pt x="0" y="7"/>
                    </a:cubicBezTo>
                    <a:cubicBezTo>
                      <a:pt x="0" y="12"/>
                      <a:pt x="4" y="18"/>
                      <a:pt x="8" y="21"/>
                    </a:cubicBezTo>
                    <a:cubicBezTo>
                      <a:pt x="13"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49" name="íśḷíḍê">
                <a:extLst>
                  <a:ext uri="{FF2B5EF4-FFF2-40B4-BE49-F238E27FC236}">
                    <a16:creationId xmlns:a16="http://schemas.microsoft.com/office/drawing/2014/main" id="{9ED7A11E-9F8C-49BE-B82A-0D36B3E3D80F}"/>
                  </a:ext>
                </a:extLst>
              </p:cNvPr>
              <p:cNvSpPr>
                <a:spLocks/>
              </p:cNvSpPr>
              <p:nvPr/>
            </p:nvSpPr>
            <p:spPr bwMode="auto">
              <a:xfrm>
                <a:off x="11381580" y="31366619"/>
                <a:ext cx="204788" cy="307975"/>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2"/>
                      <a:pt x="0" y="5"/>
                    </a:cubicBezTo>
                    <a:cubicBezTo>
                      <a:pt x="0" y="8"/>
                      <a:pt x="2" y="12"/>
                      <a:pt x="5" y="13"/>
                    </a:cubicBezTo>
                    <a:cubicBezTo>
                      <a:pt x="8" y="15"/>
                      <a:pt x="10" y="14"/>
                      <a:pt x="10" y="11"/>
                    </a:cubicBezTo>
                    <a:cubicBezTo>
                      <a:pt x="10" y="7"/>
                      <a:pt x="8" y="4"/>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0" name="iṩ1îḑê">
                <a:extLst>
                  <a:ext uri="{FF2B5EF4-FFF2-40B4-BE49-F238E27FC236}">
                    <a16:creationId xmlns:a16="http://schemas.microsoft.com/office/drawing/2014/main" id="{93BDBC59-DBB0-4C8C-9264-5488261072AE}"/>
                  </a:ext>
                </a:extLst>
              </p:cNvPr>
              <p:cNvSpPr>
                <a:spLocks/>
              </p:cNvSpPr>
              <p:nvPr/>
            </p:nvSpPr>
            <p:spPr bwMode="auto">
              <a:xfrm>
                <a:off x="9940130" y="30461744"/>
                <a:ext cx="288925" cy="246063"/>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2">
                    <a:moveTo>
                      <a:pt x="3" y="12"/>
                    </a:moveTo>
                    <a:cubicBezTo>
                      <a:pt x="14" y="6"/>
                      <a:pt x="14" y="6"/>
                      <a:pt x="14" y="6"/>
                    </a:cubicBezTo>
                    <a:cubicBezTo>
                      <a:pt x="14" y="6"/>
                      <a:pt x="9" y="0"/>
                      <a:pt x="5" y="3"/>
                    </a:cubicBezTo>
                    <a:cubicBezTo>
                      <a:pt x="0" y="6"/>
                      <a:pt x="2" y="11"/>
                      <a:pt x="3" y="12"/>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1" name="íš1íḋè">
                <a:extLst>
                  <a:ext uri="{FF2B5EF4-FFF2-40B4-BE49-F238E27FC236}">
                    <a16:creationId xmlns:a16="http://schemas.microsoft.com/office/drawing/2014/main" id="{7AA074BF-1FF1-4FF3-A529-CD3EACA1C6C3}"/>
                  </a:ext>
                </a:extLst>
              </p:cNvPr>
              <p:cNvSpPr>
                <a:spLocks/>
              </p:cNvSpPr>
              <p:nvPr/>
            </p:nvSpPr>
            <p:spPr bwMode="auto">
              <a:xfrm>
                <a:off x="10002043" y="30482382"/>
                <a:ext cx="411163" cy="493713"/>
              </a:xfrm>
              <a:custGeom>
                <a:avLst/>
                <a:gdLst>
                  <a:gd name="T0" fmla="*/ 2147483646 w 20"/>
                  <a:gd name="T1" fmla="*/ 2147483646 h 24"/>
                  <a:gd name="T2" fmla="*/ 2147483646 w 20"/>
                  <a:gd name="T3" fmla="*/ 2147483646 h 24"/>
                  <a:gd name="T4" fmla="*/ 2147483646 w 20"/>
                  <a:gd name="T5" fmla="*/ 2147483646 h 24"/>
                  <a:gd name="T6" fmla="*/ 2147483646 w 20"/>
                  <a:gd name="T7" fmla="*/ 2147483646 h 24"/>
                  <a:gd name="T8" fmla="*/ 2147483646 w 20"/>
                  <a:gd name="T9" fmla="*/ 2147483646 h 24"/>
                  <a:gd name="T10" fmla="*/ 2147483646 w 20"/>
                  <a:gd name="T11" fmla="*/ 2147483646 h 24"/>
                  <a:gd name="T12" fmla="*/ 2147483646 w 20"/>
                  <a:gd name="T13" fmla="*/ 2147483646 h 24"/>
                  <a:gd name="T14" fmla="*/ 2147483646 w 20"/>
                  <a:gd name="T15" fmla="*/ 2147483646 h 24"/>
                  <a:gd name="T16" fmla="*/ 2147483646 w 20"/>
                  <a:gd name="T17" fmla="*/ 2147483646 h 24"/>
                  <a:gd name="T18" fmla="*/ 0 w 20"/>
                  <a:gd name="T19" fmla="*/ 2147483646 h 24"/>
                  <a:gd name="T20" fmla="*/ 2147483646 w 20"/>
                  <a:gd name="T21" fmla="*/ 214748364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 y="4"/>
                    </a:moveTo>
                    <a:cubicBezTo>
                      <a:pt x="2" y="4"/>
                      <a:pt x="2" y="4"/>
                      <a:pt x="2" y="4"/>
                    </a:cubicBezTo>
                    <a:cubicBezTo>
                      <a:pt x="6" y="2"/>
                      <a:pt x="6" y="2"/>
                      <a:pt x="6" y="2"/>
                    </a:cubicBezTo>
                    <a:cubicBezTo>
                      <a:pt x="7" y="0"/>
                      <a:pt x="10" y="1"/>
                      <a:pt x="13" y="3"/>
                    </a:cubicBezTo>
                    <a:cubicBezTo>
                      <a:pt x="17" y="5"/>
                      <a:pt x="19" y="10"/>
                      <a:pt x="20" y="15"/>
                    </a:cubicBezTo>
                    <a:cubicBezTo>
                      <a:pt x="20" y="18"/>
                      <a:pt x="19" y="19"/>
                      <a:pt x="19" y="19"/>
                    </a:cubicBezTo>
                    <a:cubicBezTo>
                      <a:pt x="14" y="23"/>
                      <a:pt x="14" y="23"/>
                      <a:pt x="14" y="23"/>
                    </a:cubicBezTo>
                    <a:cubicBezTo>
                      <a:pt x="14" y="23"/>
                      <a:pt x="14" y="23"/>
                      <a:pt x="14" y="23"/>
                    </a:cubicBezTo>
                    <a:cubicBezTo>
                      <a:pt x="13" y="24"/>
                      <a:pt x="10" y="24"/>
                      <a:pt x="8" y="22"/>
                    </a:cubicBezTo>
                    <a:cubicBezTo>
                      <a:pt x="4" y="20"/>
                      <a:pt x="0" y="14"/>
                      <a:pt x="0" y="9"/>
                    </a:cubicBezTo>
                    <a:cubicBezTo>
                      <a:pt x="0" y="7"/>
                      <a:pt x="1" y="5"/>
                      <a:pt x="2" y="4"/>
                    </a:cubicBezTo>
                    <a:close/>
                  </a:path>
                </a:pathLst>
              </a:custGeom>
              <a:solidFill>
                <a:srgbClr val="2120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2" name="išļiďé">
                <a:extLst>
                  <a:ext uri="{FF2B5EF4-FFF2-40B4-BE49-F238E27FC236}">
                    <a16:creationId xmlns:a16="http://schemas.microsoft.com/office/drawing/2014/main" id="{1D8C9001-239C-418F-8F78-877DC25363BB}"/>
                  </a:ext>
                </a:extLst>
              </p:cNvPr>
              <p:cNvSpPr>
                <a:spLocks/>
              </p:cNvSpPr>
              <p:nvPr/>
            </p:nvSpPr>
            <p:spPr bwMode="auto">
              <a:xfrm>
                <a:off x="10002043" y="30523657"/>
                <a:ext cx="330200" cy="473075"/>
              </a:xfrm>
              <a:custGeom>
                <a:avLst/>
                <a:gdLst>
                  <a:gd name="T0" fmla="*/ 2147483646 w 16"/>
                  <a:gd name="T1" fmla="*/ 2147483646 h 23"/>
                  <a:gd name="T2" fmla="*/ 0 w 16"/>
                  <a:gd name="T3" fmla="*/ 2147483646 h 23"/>
                  <a:gd name="T4" fmla="*/ 2147483646 w 16"/>
                  <a:gd name="T5" fmla="*/ 2147483646 h 23"/>
                  <a:gd name="T6" fmla="*/ 2147483646 w 16"/>
                  <a:gd name="T7" fmla="*/ 2147483646 h 23"/>
                  <a:gd name="T8" fmla="*/ 2147483646 w 1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3">
                    <a:moveTo>
                      <a:pt x="8" y="3"/>
                    </a:moveTo>
                    <a:cubicBezTo>
                      <a:pt x="4" y="0"/>
                      <a:pt x="0" y="2"/>
                      <a:pt x="0" y="7"/>
                    </a:cubicBezTo>
                    <a:cubicBezTo>
                      <a:pt x="0" y="12"/>
                      <a:pt x="4" y="18"/>
                      <a:pt x="8" y="20"/>
                    </a:cubicBezTo>
                    <a:cubicBezTo>
                      <a:pt x="12" y="23"/>
                      <a:pt x="16" y="21"/>
                      <a:pt x="16" y="16"/>
                    </a:cubicBezTo>
                    <a:cubicBezTo>
                      <a:pt x="16" y="11"/>
                      <a:pt x="13" y="5"/>
                      <a:pt x="8" y="3"/>
                    </a:cubicBezTo>
                    <a:close/>
                  </a:path>
                </a:pathLst>
              </a:custGeom>
              <a:solidFill>
                <a:srgbClr val="2D2C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3" name="ïŝḻíde">
                <a:extLst>
                  <a:ext uri="{FF2B5EF4-FFF2-40B4-BE49-F238E27FC236}">
                    <a16:creationId xmlns:a16="http://schemas.microsoft.com/office/drawing/2014/main" id="{C8A8F6C2-9753-411C-8B25-2460BFD39906}"/>
                  </a:ext>
                </a:extLst>
              </p:cNvPr>
              <p:cNvSpPr>
                <a:spLocks/>
              </p:cNvSpPr>
              <p:nvPr/>
            </p:nvSpPr>
            <p:spPr bwMode="auto">
              <a:xfrm>
                <a:off x="10063955" y="30604619"/>
                <a:ext cx="206375" cy="309563"/>
              </a:xfrm>
              <a:custGeom>
                <a:avLst/>
                <a:gdLst>
                  <a:gd name="T0" fmla="*/ 2147483646 w 10"/>
                  <a:gd name="T1" fmla="*/ 2147483646 h 15"/>
                  <a:gd name="T2" fmla="*/ 0 w 10"/>
                  <a:gd name="T3" fmla="*/ 2147483646 h 15"/>
                  <a:gd name="T4" fmla="*/ 2147483646 w 10"/>
                  <a:gd name="T5" fmla="*/ 2147483646 h 15"/>
                  <a:gd name="T6" fmla="*/ 2147483646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5" y="2"/>
                    </a:moveTo>
                    <a:cubicBezTo>
                      <a:pt x="2" y="0"/>
                      <a:pt x="0" y="1"/>
                      <a:pt x="0" y="5"/>
                    </a:cubicBezTo>
                    <a:cubicBezTo>
                      <a:pt x="0" y="8"/>
                      <a:pt x="2" y="12"/>
                      <a:pt x="5" y="13"/>
                    </a:cubicBezTo>
                    <a:cubicBezTo>
                      <a:pt x="8" y="15"/>
                      <a:pt x="10" y="13"/>
                      <a:pt x="10" y="10"/>
                    </a:cubicBezTo>
                    <a:cubicBezTo>
                      <a:pt x="10" y="7"/>
                      <a:pt x="8" y="3"/>
                      <a:pt x="5" y="2"/>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4" name="iṥḷîḋè">
                <a:extLst>
                  <a:ext uri="{FF2B5EF4-FFF2-40B4-BE49-F238E27FC236}">
                    <a16:creationId xmlns:a16="http://schemas.microsoft.com/office/drawing/2014/main" id="{AF40A730-4CE0-4AC8-AFF7-1D223BD9E6D6}"/>
                  </a:ext>
                </a:extLst>
              </p:cNvPr>
              <p:cNvSpPr>
                <a:spLocks/>
              </p:cNvSpPr>
              <p:nvPr/>
            </p:nvSpPr>
            <p:spPr bwMode="auto">
              <a:xfrm>
                <a:off x="9797255" y="29741019"/>
                <a:ext cx="1090613" cy="576263"/>
              </a:xfrm>
              <a:custGeom>
                <a:avLst/>
                <a:gdLst>
                  <a:gd name="T0" fmla="*/ 2147483646 w 53"/>
                  <a:gd name="T1" fmla="*/ 0 h 28"/>
                  <a:gd name="T2" fmla="*/ 2147483646 w 53"/>
                  <a:gd name="T3" fmla="*/ 0 h 28"/>
                  <a:gd name="T4" fmla="*/ 2147483646 w 53"/>
                  <a:gd name="T5" fmla="*/ 0 h 28"/>
                  <a:gd name="T6" fmla="*/ 2147483646 w 53"/>
                  <a:gd name="T7" fmla="*/ 0 h 28"/>
                  <a:gd name="T8" fmla="*/ 2147483646 w 53"/>
                  <a:gd name="T9" fmla="*/ 0 h 28"/>
                  <a:gd name="T10" fmla="*/ 2147483646 w 53"/>
                  <a:gd name="T11" fmla="*/ 0 h 28"/>
                  <a:gd name="T12" fmla="*/ 2147483646 w 53"/>
                  <a:gd name="T13" fmla="*/ 0 h 28"/>
                  <a:gd name="T14" fmla="*/ 2147483646 w 53"/>
                  <a:gd name="T15" fmla="*/ 0 h 28"/>
                  <a:gd name="T16" fmla="*/ 2147483646 w 53"/>
                  <a:gd name="T17" fmla="*/ 0 h 28"/>
                  <a:gd name="T18" fmla="*/ 2147483646 w 53"/>
                  <a:gd name="T19" fmla="*/ 0 h 28"/>
                  <a:gd name="T20" fmla="*/ 2147483646 w 53"/>
                  <a:gd name="T21" fmla="*/ 0 h 28"/>
                  <a:gd name="T22" fmla="*/ 2147483646 w 53"/>
                  <a:gd name="T23" fmla="*/ 0 h 28"/>
                  <a:gd name="T24" fmla="*/ 2147483646 w 53"/>
                  <a:gd name="T25" fmla="*/ 0 h 28"/>
                  <a:gd name="T26" fmla="*/ 2147483646 w 53"/>
                  <a:gd name="T27" fmla="*/ 0 h 28"/>
                  <a:gd name="T28" fmla="*/ 2147483646 w 53"/>
                  <a:gd name="T29" fmla="*/ 0 h 28"/>
                  <a:gd name="T30" fmla="*/ 2147483646 w 53"/>
                  <a:gd name="T31" fmla="*/ 0 h 28"/>
                  <a:gd name="T32" fmla="*/ 2147483646 w 53"/>
                  <a:gd name="T33" fmla="*/ 0 h 28"/>
                  <a:gd name="T34" fmla="*/ 2147483646 w 53"/>
                  <a:gd name="T35" fmla="*/ 0 h 28"/>
                  <a:gd name="T36" fmla="*/ 2147483646 w 53"/>
                  <a:gd name="T37" fmla="*/ 0 h 28"/>
                  <a:gd name="T38" fmla="*/ 2147483646 w 53"/>
                  <a:gd name="T39" fmla="*/ 0 h 28"/>
                  <a:gd name="T40" fmla="*/ 2147483646 w 53"/>
                  <a:gd name="T41" fmla="*/ 0 h 28"/>
                  <a:gd name="T42" fmla="*/ 2147483646 w 53"/>
                  <a:gd name="T43" fmla="*/ 0 h 28"/>
                  <a:gd name="T44" fmla="*/ 2147483646 w 53"/>
                  <a:gd name="T45" fmla="*/ 0 h 28"/>
                  <a:gd name="T46" fmla="*/ 2147483646 w 53"/>
                  <a:gd name="T47" fmla="*/ 0 h 28"/>
                  <a:gd name="T48" fmla="*/ 2147483646 w 53"/>
                  <a:gd name="T49" fmla="*/ 0 h 28"/>
                  <a:gd name="T50" fmla="*/ 2147483646 w 53"/>
                  <a:gd name="T51" fmla="*/ 0 h 28"/>
                  <a:gd name="T52" fmla="*/ 2147483646 w 53"/>
                  <a:gd name="T53" fmla="*/ 0 h 28"/>
                  <a:gd name="T54" fmla="*/ 2147483646 w 53"/>
                  <a:gd name="T55" fmla="*/ 0 h 28"/>
                  <a:gd name="T56" fmla="*/ 2147483646 w 53"/>
                  <a:gd name="T57" fmla="*/ 2147483646 h 28"/>
                  <a:gd name="T58" fmla="*/ 2147483646 w 53"/>
                  <a:gd name="T59" fmla="*/ 2147483646 h 28"/>
                  <a:gd name="T60" fmla="*/ 2147483646 w 53"/>
                  <a:gd name="T61" fmla="*/ 2147483646 h 28"/>
                  <a:gd name="T62" fmla="*/ 2147483646 w 53"/>
                  <a:gd name="T63" fmla="*/ 2147483646 h 28"/>
                  <a:gd name="T64" fmla="*/ 2147483646 w 53"/>
                  <a:gd name="T65" fmla="*/ 2147483646 h 28"/>
                  <a:gd name="T66" fmla="*/ 2147483646 w 53"/>
                  <a:gd name="T67" fmla="*/ 2147483646 h 28"/>
                  <a:gd name="T68" fmla="*/ 2147483646 w 53"/>
                  <a:gd name="T69" fmla="*/ 2147483646 h 28"/>
                  <a:gd name="T70" fmla="*/ 2147483646 w 53"/>
                  <a:gd name="T71" fmla="*/ 2147483646 h 28"/>
                  <a:gd name="T72" fmla="*/ 2147483646 w 53"/>
                  <a:gd name="T73" fmla="*/ 2147483646 h 28"/>
                  <a:gd name="T74" fmla="*/ 2147483646 w 53"/>
                  <a:gd name="T75" fmla="*/ 2147483646 h 28"/>
                  <a:gd name="T76" fmla="*/ 2147483646 w 53"/>
                  <a:gd name="T77" fmla="*/ 2147483646 h 28"/>
                  <a:gd name="T78" fmla="*/ 2147483646 w 53"/>
                  <a:gd name="T79" fmla="*/ 2147483646 h 28"/>
                  <a:gd name="T80" fmla="*/ 2147483646 w 53"/>
                  <a:gd name="T81" fmla="*/ 2147483646 h 28"/>
                  <a:gd name="T82" fmla="*/ 2147483646 w 53"/>
                  <a:gd name="T83" fmla="*/ 2147483646 h 28"/>
                  <a:gd name="T84" fmla="*/ 2147483646 w 53"/>
                  <a:gd name="T85" fmla="*/ 2147483646 h 28"/>
                  <a:gd name="T86" fmla="*/ 2147483646 w 53"/>
                  <a:gd name="T87" fmla="*/ 2147483646 h 28"/>
                  <a:gd name="T88" fmla="*/ 2147483646 w 53"/>
                  <a:gd name="T89" fmla="*/ 2147483646 h 28"/>
                  <a:gd name="T90" fmla="*/ 2147483646 w 53"/>
                  <a:gd name="T91" fmla="*/ 2147483646 h 28"/>
                  <a:gd name="T92" fmla="*/ 2147483646 w 53"/>
                  <a:gd name="T93" fmla="*/ 2147483646 h 28"/>
                  <a:gd name="T94" fmla="*/ 0 w 53"/>
                  <a:gd name="T95" fmla="*/ 2147483646 h 28"/>
                  <a:gd name="T96" fmla="*/ 0 w 53"/>
                  <a:gd name="T97" fmla="*/ 2147483646 h 28"/>
                  <a:gd name="T98" fmla="*/ 0 w 53"/>
                  <a:gd name="T99" fmla="*/ 2147483646 h 28"/>
                  <a:gd name="T100" fmla="*/ 0 w 53"/>
                  <a:gd name="T101" fmla="*/ 2147483646 h 28"/>
                  <a:gd name="T102" fmla="*/ 0 w 53"/>
                  <a:gd name="T103" fmla="*/ 2147483646 h 28"/>
                  <a:gd name="T104" fmla="*/ 0 w 53"/>
                  <a:gd name="T105" fmla="*/ 2147483646 h 28"/>
                  <a:gd name="T106" fmla="*/ 2147483646 w 53"/>
                  <a:gd name="T107" fmla="*/ 0 h 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 h="28">
                    <a:moveTo>
                      <a:pt x="41" y="0"/>
                    </a:move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2" y="0"/>
                      <a:pt x="42" y="0"/>
                    </a:cubicBezTo>
                    <a:cubicBezTo>
                      <a:pt x="42"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43" y="0"/>
                      <a:pt x="43" y="0"/>
                      <a:pt x="43" y="0"/>
                    </a:cubicBezTo>
                    <a:cubicBezTo>
                      <a:pt x="53" y="4"/>
                      <a:pt x="53" y="4"/>
                      <a:pt x="53" y="4"/>
                    </a:cubicBezTo>
                    <a:cubicBezTo>
                      <a:pt x="13" y="28"/>
                      <a:pt x="13" y="28"/>
                      <a:pt x="13" y="28"/>
                    </a:cubicBezTo>
                    <a:cubicBezTo>
                      <a:pt x="2" y="23"/>
                      <a:pt x="2" y="23"/>
                      <a:pt x="2" y="23"/>
                    </a:cubicBezTo>
                    <a:cubicBezTo>
                      <a:pt x="2"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1" y="23"/>
                      <a:pt x="1" y="23"/>
                      <a:pt x="1"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14" y="15"/>
                      <a:pt x="27" y="8"/>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5" name="ïṧḷîde">
                <a:extLst>
                  <a:ext uri="{FF2B5EF4-FFF2-40B4-BE49-F238E27FC236}">
                    <a16:creationId xmlns:a16="http://schemas.microsoft.com/office/drawing/2014/main" id="{DAD41B7A-D87E-413E-A97F-B192FC798ADF}"/>
                  </a:ext>
                </a:extLst>
              </p:cNvPr>
              <p:cNvSpPr>
                <a:spLocks/>
              </p:cNvSpPr>
              <p:nvPr/>
            </p:nvSpPr>
            <p:spPr bwMode="auto">
              <a:xfrm>
                <a:off x="10063955" y="29761657"/>
                <a:ext cx="1131888" cy="555625"/>
              </a:xfrm>
              <a:custGeom>
                <a:avLst/>
                <a:gdLst>
                  <a:gd name="T0" fmla="*/ 2147483646 w 55"/>
                  <a:gd name="T1" fmla="*/ 2147483646 h 27"/>
                  <a:gd name="T2" fmla="*/ 2147483646 w 55"/>
                  <a:gd name="T3" fmla="*/ 2147483646 h 27"/>
                  <a:gd name="T4" fmla="*/ 2147483646 w 55"/>
                  <a:gd name="T5" fmla="*/ 2147483646 h 27"/>
                  <a:gd name="T6" fmla="*/ 0 w 55"/>
                  <a:gd name="T7" fmla="*/ 2147483646 h 27"/>
                  <a:gd name="T8" fmla="*/ 2147483646 w 55"/>
                  <a:gd name="T9" fmla="*/ 2147483646 h 27"/>
                  <a:gd name="T10" fmla="*/ 2147483646 w 55"/>
                  <a:gd name="T11" fmla="*/ 2147483646 h 27"/>
                  <a:gd name="T12" fmla="*/ 2147483646 w 55"/>
                  <a:gd name="T13" fmla="*/ 2147483646 h 27"/>
                  <a:gd name="T14" fmla="*/ 2147483646 w 55"/>
                  <a:gd name="T15" fmla="*/ 2147483646 h 27"/>
                  <a:gd name="T16" fmla="*/ 2147483646 w 55"/>
                  <a:gd name="T17" fmla="*/ 2147483646 h 27"/>
                  <a:gd name="T18" fmla="*/ 2147483646 w 55"/>
                  <a:gd name="T19" fmla="*/ 0 h 27"/>
                  <a:gd name="T20" fmla="*/ 2147483646 w 55"/>
                  <a:gd name="T21" fmla="*/ 0 h 27"/>
                  <a:gd name="T22" fmla="*/ 2147483646 w 55"/>
                  <a:gd name="T23" fmla="*/ 2147483646 h 27"/>
                  <a:gd name="T24" fmla="*/ 2147483646 w 55"/>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27">
                    <a:moveTo>
                      <a:pt x="14" y="23"/>
                    </a:moveTo>
                    <a:cubicBezTo>
                      <a:pt x="13" y="23"/>
                      <a:pt x="12" y="23"/>
                      <a:pt x="10" y="23"/>
                    </a:cubicBezTo>
                    <a:cubicBezTo>
                      <a:pt x="9" y="24"/>
                      <a:pt x="8" y="24"/>
                      <a:pt x="7" y="24"/>
                    </a:cubicBezTo>
                    <a:cubicBezTo>
                      <a:pt x="4" y="25"/>
                      <a:pt x="2" y="26"/>
                      <a:pt x="0" y="27"/>
                    </a:cubicBezTo>
                    <a:cubicBezTo>
                      <a:pt x="1" y="26"/>
                      <a:pt x="2" y="26"/>
                      <a:pt x="3" y="25"/>
                    </a:cubicBezTo>
                    <a:cubicBezTo>
                      <a:pt x="6" y="23"/>
                      <a:pt x="9" y="21"/>
                      <a:pt x="12" y="20"/>
                    </a:cubicBezTo>
                    <a:cubicBezTo>
                      <a:pt x="16" y="18"/>
                      <a:pt x="20" y="15"/>
                      <a:pt x="23" y="13"/>
                    </a:cubicBezTo>
                    <a:cubicBezTo>
                      <a:pt x="27" y="11"/>
                      <a:pt x="30" y="9"/>
                      <a:pt x="34" y="7"/>
                    </a:cubicBezTo>
                    <a:cubicBezTo>
                      <a:pt x="36" y="6"/>
                      <a:pt x="38" y="5"/>
                      <a:pt x="40" y="3"/>
                    </a:cubicBezTo>
                    <a:cubicBezTo>
                      <a:pt x="41" y="3"/>
                      <a:pt x="51" y="1"/>
                      <a:pt x="52" y="0"/>
                    </a:cubicBezTo>
                    <a:cubicBezTo>
                      <a:pt x="53" y="0"/>
                      <a:pt x="54" y="0"/>
                      <a:pt x="55" y="0"/>
                    </a:cubicBezTo>
                    <a:cubicBezTo>
                      <a:pt x="54" y="1"/>
                      <a:pt x="15" y="23"/>
                      <a:pt x="15" y="23"/>
                    </a:cubicBezTo>
                    <a:cubicBezTo>
                      <a:pt x="15" y="23"/>
                      <a:pt x="15" y="23"/>
                      <a:pt x="14" y="23"/>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6" name="ïṧ1ïḍé">
                <a:extLst>
                  <a:ext uri="{FF2B5EF4-FFF2-40B4-BE49-F238E27FC236}">
                    <a16:creationId xmlns:a16="http://schemas.microsoft.com/office/drawing/2014/main" id="{821382A7-6BC9-49C3-B986-71D70D2B788B}"/>
                  </a:ext>
                </a:extLst>
              </p:cNvPr>
              <p:cNvSpPr>
                <a:spLocks/>
              </p:cNvSpPr>
              <p:nvPr/>
            </p:nvSpPr>
            <p:spPr bwMode="auto">
              <a:xfrm>
                <a:off x="10373518" y="29761657"/>
                <a:ext cx="1543050" cy="904875"/>
              </a:xfrm>
              <a:custGeom>
                <a:avLst/>
                <a:gdLst>
                  <a:gd name="T0" fmla="*/ 2147483646 w 75"/>
                  <a:gd name="T1" fmla="*/ 2147483646 h 44"/>
                  <a:gd name="T2" fmla="*/ 2147483646 w 75"/>
                  <a:gd name="T3" fmla="*/ 2147483646 h 44"/>
                  <a:gd name="T4" fmla="*/ 2147483646 w 75"/>
                  <a:gd name="T5" fmla="*/ 2147483646 h 44"/>
                  <a:gd name="T6" fmla="*/ 0 w 75"/>
                  <a:gd name="T7" fmla="*/ 2147483646 h 44"/>
                  <a:gd name="T8" fmla="*/ 2147483646 w 75"/>
                  <a:gd name="T9" fmla="*/ 2147483646 h 44"/>
                  <a:gd name="T10" fmla="*/ 2147483646 w 75"/>
                  <a:gd name="T11" fmla="*/ 2147483646 h 44"/>
                  <a:gd name="T12" fmla="*/ 2147483646 w 75"/>
                  <a:gd name="T13" fmla="*/ 0 h 44"/>
                  <a:gd name="T14" fmla="*/ 2147483646 w 75"/>
                  <a:gd name="T15" fmla="*/ 2147483646 h 44"/>
                  <a:gd name="T16" fmla="*/ 2147483646 w 75"/>
                  <a:gd name="T17" fmla="*/ 2147483646 h 44"/>
                  <a:gd name="T18" fmla="*/ 2147483646 w 75"/>
                  <a:gd name="T19" fmla="*/ 2147483646 h 44"/>
                  <a:gd name="T20" fmla="*/ 2147483646 w 75"/>
                  <a:gd name="T21" fmla="*/ 2147483646 h 44"/>
                  <a:gd name="T22" fmla="*/ 2147483646 w 75"/>
                  <a:gd name="T23" fmla="*/ 2147483646 h 44"/>
                  <a:gd name="T24" fmla="*/ 2147483646 w 75"/>
                  <a:gd name="T25" fmla="*/ 2147483646 h 44"/>
                  <a:gd name="T26" fmla="*/ 2147483646 w 75"/>
                  <a:gd name="T27" fmla="*/ 2147483646 h 44"/>
                  <a:gd name="T28" fmla="*/ 2147483646 w 75"/>
                  <a:gd name="T29" fmla="*/ 2147483646 h 44"/>
                  <a:gd name="T30" fmla="*/ 2147483646 w 75"/>
                  <a:gd name="T31" fmla="*/ 2147483646 h 44"/>
                  <a:gd name="T32" fmla="*/ 2147483646 w 75"/>
                  <a:gd name="T33" fmla="*/ 2147483646 h 44"/>
                  <a:gd name="T34" fmla="*/ 2147483646 w 75"/>
                  <a:gd name="T35" fmla="*/ 2147483646 h 44"/>
                  <a:gd name="T36" fmla="*/ 2147483646 w 75"/>
                  <a:gd name="T37" fmla="*/ 2147483646 h 44"/>
                  <a:gd name="T38" fmla="*/ 2147483646 w 75"/>
                  <a:gd name="T39" fmla="*/ 2147483646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44">
                    <a:moveTo>
                      <a:pt x="9" y="28"/>
                    </a:moveTo>
                    <a:cubicBezTo>
                      <a:pt x="8" y="27"/>
                      <a:pt x="6" y="26"/>
                      <a:pt x="4" y="25"/>
                    </a:cubicBezTo>
                    <a:cubicBezTo>
                      <a:pt x="4" y="25"/>
                      <a:pt x="3" y="24"/>
                      <a:pt x="2" y="24"/>
                    </a:cubicBezTo>
                    <a:cubicBezTo>
                      <a:pt x="1" y="24"/>
                      <a:pt x="0" y="23"/>
                      <a:pt x="0" y="23"/>
                    </a:cubicBezTo>
                    <a:cubicBezTo>
                      <a:pt x="1" y="22"/>
                      <a:pt x="2" y="21"/>
                      <a:pt x="3" y="21"/>
                    </a:cubicBezTo>
                    <a:cubicBezTo>
                      <a:pt x="6" y="19"/>
                      <a:pt x="37" y="2"/>
                      <a:pt x="39" y="1"/>
                    </a:cubicBezTo>
                    <a:cubicBezTo>
                      <a:pt x="39" y="1"/>
                      <a:pt x="40" y="1"/>
                      <a:pt x="40" y="0"/>
                    </a:cubicBezTo>
                    <a:cubicBezTo>
                      <a:pt x="40" y="0"/>
                      <a:pt x="66" y="13"/>
                      <a:pt x="68" y="14"/>
                    </a:cubicBezTo>
                    <a:cubicBezTo>
                      <a:pt x="70" y="16"/>
                      <a:pt x="73" y="17"/>
                      <a:pt x="75" y="19"/>
                    </a:cubicBezTo>
                    <a:cubicBezTo>
                      <a:pt x="73" y="20"/>
                      <a:pt x="72" y="21"/>
                      <a:pt x="71" y="21"/>
                    </a:cubicBezTo>
                    <a:cubicBezTo>
                      <a:pt x="68" y="23"/>
                      <a:pt x="64" y="26"/>
                      <a:pt x="62" y="27"/>
                    </a:cubicBezTo>
                    <a:cubicBezTo>
                      <a:pt x="58" y="29"/>
                      <a:pt x="54" y="32"/>
                      <a:pt x="50" y="34"/>
                    </a:cubicBezTo>
                    <a:cubicBezTo>
                      <a:pt x="47" y="36"/>
                      <a:pt x="44" y="38"/>
                      <a:pt x="40" y="40"/>
                    </a:cubicBezTo>
                    <a:cubicBezTo>
                      <a:pt x="38" y="41"/>
                      <a:pt x="36" y="42"/>
                      <a:pt x="33" y="44"/>
                    </a:cubicBezTo>
                    <a:cubicBezTo>
                      <a:pt x="33" y="44"/>
                      <a:pt x="33" y="44"/>
                      <a:pt x="32" y="44"/>
                    </a:cubicBezTo>
                    <a:cubicBezTo>
                      <a:pt x="32" y="44"/>
                      <a:pt x="31" y="43"/>
                      <a:pt x="31" y="43"/>
                    </a:cubicBezTo>
                    <a:cubicBezTo>
                      <a:pt x="31" y="42"/>
                      <a:pt x="30" y="42"/>
                      <a:pt x="30" y="41"/>
                    </a:cubicBezTo>
                    <a:cubicBezTo>
                      <a:pt x="28" y="40"/>
                      <a:pt x="27" y="39"/>
                      <a:pt x="25" y="38"/>
                    </a:cubicBezTo>
                    <a:cubicBezTo>
                      <a:pt x="23" y="36"/>
                      <a:pt x="21" y="35"/>
                      <a:pt x="19" y="33"/>
                    </a:cubicBezTo>
                    <a:cubicBezTo>
                      <a:pt x="15" y="31"/>
                      <a:pt x="12" y="30"/>
                      <a:pt x="9" y="28"/>
                    </a:cubicBez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7" name="íšḷíḋe">
                <a:extLst>
                  <a:ext uri="{FF2B5EF4-FFF2-40B4-BE49-F238E27FC236}">
                    <a16:creationId xmlns:a16="http://schemas.microsoft.com/office/drawing/2014/main" id="{26A42F02-F8CF-4F51-A54C-177676F762A6}"/>
                  </a:ext>
                </a:extLst>
              </p:cNvPr>
              <p:cNvSpPr>
                <a:spLocks/>
              </p:cNvSpPr>
              <p:nvPr/>
            </p:nvSpPr>
            <p:spPr bwMode="auto">
              <a:xfrm>
                <a:off x="11030743" y="30152182"/>
                <a:ext cx="1173163" cy="906463"/>
              </a:xfrm>
              <a:custGeom>
                <a:avLst/>
                <a:gdLst>
                  <a:gd name="T0" fmla="*/ 2147483646 w 739"/>
                  <a:gd name="T1" fmla="*/ 2147483646 h 571"/>
                  <a:gd name="T2" fmla="*/ 2147483646 w 739"/>
                  <a:gd name="T3" fmla="*/ 2147483646 h 571"/>
                  <a:gd name="T4" fmla="*/ 2147483646 w 739"/>
                  <a:gd name="T5" fmla="*/ 0 h 571"/>
                  <a:gd name="T6" fmla="*/ 0 w 739"/>
                  <a:gd name="T7" fmla="*/ 2147483646 h 571"/>
                  <a:gd name="T8" fmla="*/ 2147483646 w 739"/>
                  <a:gd name="T9" fmla="*/ 2147483646 h 5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9" h="571">
                    <a:moveTo>
                      <a:pt x="208" y="571"/>
                    </a:moveTo>
                    <a:lnTo>
                      <a:pt x="739" y="259"/>
                    </a:lnTo>
                    <a:lnTo>
                      <a:pt x="558" y="0"/>
                    </a:lnTo>
                    <a:lnTo>
                      <a:pt x="0" y="324"/>
                    </a:lnTo>
                    <a:lnTo>
                      <a:pt x="208" y="571"/>
                    </a:lnTo>
                    <a:close/>
                  </a:path>
                </a:pathLst>
              </a:custGeom>
              <a:solidFill>
                <a:srgbClr val="3D37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8" name="iśľiḑê">
                <a:extLst>
                  <a:ext uri="{FF2B5EF4-FFF2-40B4-BE49-F238E27FC236}">
                    <a16:creationId xmlns:a16="http://schemas.microsoft.com/office/drawing/2014/main" id="{9C0B46EC-CDBB-44C4-AEC6-8EF3CD4DEF30}"/>
                  </a:ext>
                </a:extLst>
              </p:cNvPr>
              <p:cNvSpPr>
                <a:spLocks/>
              </p:cNvSpPr>
              <p:nvPr/>
            </p:nvSpPr>
            <p:spPr bwMode="auto">
              <a:xfrm>
                <a:off x="11092655" y="30214094"/>
                <a:ext cx="1069975" cy="803275"/>
              </a:xfrm>
              <a:custGeom>
                <a:avLst/>
                <a:gdLst>
                  <a:gd name="T0" fmla="*/ 2147483646 w 52"/>
                  <a:gd name="T1" fmla="*/ 2147483646 h 39"/>
                  <a:gd name="T2" fmla="*/ 2147483646 w 52"/>
                  <a:gd name="T3" fmla="*/ 2147483646 h 39"/>
                  <a:gd name="T4" fmla="*/ 0 w 52"/>
                  <a:gd name="T5" fmla="*/ 2147483646 h 39"/>
                  <a:gd name="T6" fmla="*/ 2147483646 w 52"/>
                  <a:gd name="T7" fmla="*/ 0 h 39"/>
                  <a:gd name="T8" fmla="*/ 2147483646 w 52"/>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9">
                    <a:moveTo>
                      <a:pt x="52" y="17"/>
                    </a:moveTo>
                    <a:cubicBezTo>
                      <a:pt x="49" y="18"/>
                      <a:pt x="15" y="38"/>
                      <a:pt x="13" y="39"/>
                    </a:cubicBezTo>
                    <a:cubicBezTo>
                      <a:pt x="12" y="37"/>
                      <a:pt x="2" y="25"/>
                      <a:pt x="0" y="23"/>
                    </a:cubicBezTo>
                    <a:cubicBezTo>
                      <a:pt x="3" y="21"/>
                      <a:pt x="37" y="1"/>
                      <a:pt x="39" y="0"/>
                    </a:cubicBezTo>
                    <a:cubicBezTo>
                      <a:pt x="41" y="1"/>
                      <a:pt x="50" y="14"/>
                      <a:pt x="52" y="17"/>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59" name="ïŝľiḍe">
                <a:extLst>
                  <a:ext uri="{FF2B5EF4-FFF2-40B4-BE49-F238E27FC236}">
                    <a16:creationId xmlns:a16="http://schemas.microsoft.com/office/drawing/2014/main" id="{BA36B804-B542-4F32-9937-6CC43166F926}"/>
                  </a:ext>
                </a:extLst>
              </p:cNvPr>
              <p:cNvSpPr>
                <a:spLocks/>
              </p:cNvSpPr>
              <p:nvPr/>
            </p:nvSpPr>
            <p:spPr bwMode="auto">
              <a:xfrm>
                <a:off x="9755980" y="30214094"/>
                <a:ext cx="2139950" cy="1563688"/>
              </a:xfrm>
              <a:custGeom>
                <a:avLst/>
                <a:gdLst>
                  <a:gd name="T0" fmla="*/ 2147483646 w 104"/>
                  <a:gd name="T1" fmla="*/ 2147483646 h 76"/>
                  <a:gd name="T2" fmla="*/ 2147483646 w 104"/>
                  <a:gd name="T3" fmla="*/ 2147483646 h 76"/>
                  <a:gd name="T4" fmla="*/ 2147483646 w 104"/>
                  <a:gd name="T5" fmla="*/ 0 h 76"/>
                  <a:gd name="T6" fmla="*/ 2147483646 w 104"/>
                  <a:gd name="T7" fmla="*/ 2147483646 h 76"/>
                  <a:gd name="T8" fmla="*/ 2147483646 w 104"/>
                  <a:gd name="T9" fmla="*/ 2147483646 h 76"/>
                  <a:gd name="T10" fmla="*/ 2147483646 w 104"/>
                  <a:gd name="T11" fmla="*/ 2147483646 h 76"/>
                  <a:gd name="T12" fmla="*/ 2147483646 w 104"/>
                  <a:gd name="T13" fmla="*/ 2147483646 h 76"/>
                  <a:gd name="T14" fmla="*/ 2147483646 w 104"/>
                  <a:gd name="T15" fmla="*/ 2147483646 h 76"/>
                  <a:gd name="T16" fmla="*/ 2147483646 w 104"/>
                  <a:gd name="T17" fmla="*/ 2147483646 h 76"/>
                  <a:gd name="T18" fmla="*/ 2147483646 w 104"/>
                  <a:gd name="T19" fmla="*/ 2147483646 h 76"/>
                  <a:gd name="T20" fmla="*/ 2147483646 w 104"/>
                  <a:gd name="T21" fmla="*/ 2147483646 h 76"/>
                  <a:gd name="T22" fmla="*/ 2147483646 w 104"/>
                  <a:gd name="T23" fmla="*/ 2147483646 h 76"/>
                  <a:gd name="T24" fmla="*/ 2147483646 w 104"/>
                  <a:gd name="T25" fmla="*/ 2147483646 h 76"/>
                  <a:gd name="T26" fmla="*/ 2147483646 w 104"/>
                  <a:gd name="T27" fmla="*/ 2147483646 h 76"/>
                  <a:gd name="T28" fmla="*/ 2147483646 w 104"/>
                  <a:gd name="T29" fmla="*/ 2147483646 h 76"/>
                  <a:gd name="T30" fmla="*/ 2147483646 w 104"/>
                  <a:gd name="T31" fmla="*/ 2147483646 h 76"/>
                  <a:gd name="T32" fmla="*/ 2147483646 w 104"/>
                  <a:gd name="T33" fmla="*/ 2147483646 h 76"/>
                  <a:gd name="T34" fmla="*/ 2147483646 w 104"/>
                  <a:gd name="T35" fmla="*/ 2147483646 h 76"/>
                  <a:gd name="T36" fmla="*/ 2147483646 w 104"/>
                  <a:gd name="T37" fmla="*/ 2147483646 h 76"/>
                  <a:gd name="T38" fmla="*/ 2147483646 w 104"/>
                  <a:gd name="T39" fmla="*/ 2147483646 h 76"/>
                  <a:gd name="T40" fmla="*/ 2147483646 w 104"/>
                  <a:gd name="T41" fmla="*/ 2147483646 h 76"/>
                  <a:gd name="T42" fmla="*/ 2147483646 w 104"/>
                  <a:gd name="T43" fmla="*/ 2147483646 h 76"/>
                  <a:gd name="T44" fmla="*/ 2147483646 w 104"/>
                  <a:gd name="T45" fmla="*/ 2147483646 h 76"/>
                  <a:gd name="T46" fmla="*/ 2147483646 w 104"/>
                  <a:gd name="T47" fmla="*/ 2147483646 h 76"/>
                  <a:gd name="T48" fmla="*/ 2147483646 w 104"/>
                  <a:gd name="T49" fmla="*/ 2147483646 h 76"/>
                  <a:gd name="T50" fmla="*/ 0 w 104"/>
                  <a:gd name="T51" fmla="*/ 2147483646 h 76"/>
                  <a:gd name="T52" fmla="*/ 2147483646 w 104"/>
                  <a:gd name="T53" fmla="*/ 2147483646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76">
                    <a:moveTo>
                      <a:pt x="1" y="3"/>
                    </a:moveTo>
                    <a:cubicBezTo>
                      <a:pt x="1" y="3"/>
                      <a:pt x="1" y="2"/>
                      <a:pt x="2" y="1"/>
                    </a:cubicBezTo>
                    <a:cubicBezTo>
                      <a:pt x="2" y="0"/>
                      <a:pt x="3" y="0"/>
                      <a:pt x="4" y="0"/>
                    </a:cubicBezTo>
                    <a:cubicBezTo>
                      <a:pt x="15" y="5"/>
                      <a:pt x="15" y="5"/>
                      <a:pt x="15" y="5"/>
                    </a:cubicBezTo>
                    <a:cubicBezTo>
                      <a:pt x="15" y="5"/>
                      <a:pt x="26" y="0"/>
                      <a:pt x="30" y="1"/>
                    </a:cubicBezTo>
                    <a:cubicBezTo>
                      <a:pt x="31" y="1"/>
                      <a:pt x="36" y="4"/>
                      <a:pt x="41" y="7"/>
                    </a:cubicBezTo>
                    <a:cubicBezTo>
                      <a:pt x="46" y="10"/>
                      <a:pt x="52" y="13"/>
                      <a:pt x="54" y="15"/>
                    </a:cubicBezTo>
                    <a:cubicBezTo>
                      <a:pt x="59" y="18"/>
                      <a:pt x="62" y="22"/>
                      <a:pt x="62" y="22"/>
                    </a:cubicBezTo>
                    <a:cubicBezTo>
                      <a:pt x="78" y="41"/>
                      <a:pt x="78" y="41"/>
                      <a:pt x="78" y="41"/>
                    </a:cubicBezTo>
                    <a:cubicBezTo>
                      <a:pt x="78" y="42"/>
                      <a:pt x="84" y="46"/>
                      <a:pt x="91" y="50"/>
                    </a:cubicBezTo>
                    <a:cubicBezTo>
                      <a:pt x="98" y="55"/>
                      <a:pt x="100" y="57"/>
                      <a:pt x="100" y="57"/>
                    </a:cubicBezTo>
                    <a:cubicBezTo>
                      <a:pt x="100" y="58"/>
                      <a:pt x="102" y="63"/>
                      <a:pt x="103" y="70"/>
                    </a:cubicBezTo>
                    <a:cubicBezTo>
                      <a:pt x="104" y="75"/>
                      <a:pt x="101" y="76"/>
                      <a:pt x="101" y="76"/>
                    </a:cubicBezTo>
                    <a:cubicBezTo>
                      <a:pt x="93" y="71"/>
                      <a:pt x="93" y="71"/>
                      <a:pt x="93" y="71"/>
                    </a:cubicBezTo>
                    <a:cubicBezTo>
                      <a:pt x="93" y="71"/>
                      <a:pt x="94" y="70"/>
                      <a:pt x="94" y="70"/>
                    </a:cubicBezTo>
                    <a:cubicBezTo>
                      <a:pt x="94" y="64"/>
                      <a:pt x="90" y="57"/>
                      <a:pt x="85" y="54"/>
                    </a:cubicBezTo>
                    <a:cubicBezTo>
                      <a:pt x="80" y="51"/>
                      <a:pt x="76" y="54"/>
                      <a:pt x="76" y="59"/>
                    </a:cubicBezTo>
                    <a:cubicBezTo>
                      <a:pt x="76" y="60"/>
                      <a:pt x="76" y="60"/>
                      <a:pt x="76" y="61"/>
                    </a:cubicBezTo>
                    <a:cubicBezTo>
                      <a:pt x="29" y="34"/>
                      <a:pt x="29" y="34"/>
                      <a:pt x="29" y="34"/>
                    </a:cubicBezTo>
                    <a:cubicBezTo>
                      <a:pt x="29" y="33"/>
                      <a:pt x="30" y="33"/>
                      <a:pt x="30" y="33"/>
                    </a:cubicBezTo>
                    <a:cubicBezTo>
                      <a:pt x="30" y="27"/>
                      <a:pt x="26" y="20"/>
                      <a:pt x="21" y="17"/>
                    </a:cubicBezTo>
                    <a:cubicBezTo>
                      <a:pt x="16" y="14"/>
                      <a:pt x="12" y="17"/>
                      <a:pt x="12" y="22"/>
                    </a:cubicBezTo>
                    <a:cubicBezTo>
                      <a:pt x="12" y="23"/>
                      <a:pt x="12" y="23"/>
                      <a:pt x="12" y="23"/>
                    </a:cubicBezTo>
                    <a:cubicBezTo>
                      <a:pt x="2" y="18"/>
                      <a:pt x="2" y="18"/>
                      <a:pt x="2" y="18"/>
                    </a:cubicBezTo>
                    <a:cubicBezTo>
                      <a:pt x="1" y="15"/>
                      <a:pt x="1" y="15"/>
                      <a:pt x="1" y="15"/>
                    </a:cubicBezTo>
                    <a:cubicBezTo>
                      <a:pt x="0" y="4"/>
                      <a:pt x="0" y="4"/>
                      <a:pt x="0" y="4"/>
                    </a:cubicBezTo>
                    <a:lnTo>
                      <a:pt x="1" y="3"/>
                    </a:lnTo>
                    <a:close/>
                  </a:path>
                </a:pathLst>
              </a:custGeom>
              <a:solidFill>
                <a:srgbClr val="3F3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0" name="íŝļîḑè">
                <a:extLst>
                  <a:ext uri="{FF2B5EF4-FFF2-40B4-BE49-F238E27FC236}">
                    <a16:creationId xmlns:a16="http://schemas.microsoft.com/office/drawing/2014/main" id="{D8A7E87F-54C2-4577-A45F-CECECAD884E8}"/>
                  </a:ext>
                </a:extLst>
              </p:cNvPr>
              <p:cNvSpPr>
                <a:spLocks/>
              </p:cNvSpPr>
              <p:nvPr/>
            </p:nvSpPr>
            <p:spPr bwMode="auto">
              <a:xfrm>
                <a:off x="11813380" y="30893544"/>
                <a:ext cx="925513" cy="884238"/>
              </a:xfrm>
              <a:custGeom>
                <a:avLst/>
                <a:gdLst>
                  <a:gd name="T0" fmla="*/ 2147483646 w 45"/>
                  <a:gd name="T1" fmla="*/ 2147483646 h 43"/>
                  <a:gd name="T2" fmla="*/ 2147483646 w 45"/>
                  <a:gd name="T3" fmla="*/ 2147483646 h 43"/>
                  <a:gd name="T4" fmla="*/ 2147483646 w 45"/>
                  <a:gd name="T5" fmla="*/ 2147483646 h 43"/>
                  <a:gd name="T6" fmla="*/ 2147483646 w 45"/>
                  <a:gd name="T7" fmla="*/ 2147483646 h 43"/>
                  <a:gd name="T8" fmla="*/ 2147483646 w 45"/>
                  <a:gd name="T9" fmla="*/ 2147483646 h 43"/>
                  <a:gd name="T10" fmla="*/ 2147483646 w 45"/>
                  <a:gd name="T11" fmla="*/ 2147483646 h 43"/>
                  <a:gd name="T12" fmla="*/ 2147483646 w 45"/>
                  <a:gd name="T13" fmla="*/ 2147483646 h 43"/>
                  <a:gd name="T14" fmla="*/ 2147483646 w 45"/>
                  <a:gd name="T15" fmla="*/ 2147483646 h 43"/>
                  <a:gd name="T16" fmla="*/ 2147483646 w 45"/>
                  <a:gd name="T17" fmla="*/ 2147483646 h 43"/>
                  <a:gd name="T18" fmla="*/ 2147483646 w 45"/>
                  <a:gd name="T19" fmla="*/ 2147483646 h 43"/>
                  <a:gd name="T20" fmla="*/ 2147483646 w 45"/>
                  <a:gd name="T21" fmla="*/ 2147483646 h 43"/>
                  <a:gd name="T22" fmla="*/ 2147483646 w 45"/>
                  <a:gd name="T23" fmla="*/ 2147483646 h 43"/>
                  <a:gd name="T24" fmla="*/ 2147483646 w 45"/>
                  <a:gd name="T25" fmla="*/ 2147483646 h 43"/>
                  <a:gd name="T26" fmla="*/ 2147483646 w 45"/>
                  <a:gd name="T27" fmla="*/ 2147483646 h 43"/>
                  <a:gd name="T28" fmla="*/ 2147483646 w 45"/>
                  <a:gd name="T29" fmla="*/ 2147483646 h 43"/>
                  <a:gd name="T30" fmla="*/ 2147483646 w 45"/>
                  <a:gd name="T31" fmla="*/ 2147483646 h 43"/>
                  <a:gd name="T32" fmla="*/ 2147483646 w 45"/>
                  <a:gd name="T33" fmla="*/ 2147483646 h 43"/>
                  <a:gd name="T34" fmla="*/ 2147483646 w 45"/>
                  <a:gd name="T35" fmla="*/ 2147483646 h 43"/>
                  <a:gd name="T36" fmla="*/ 2147483646 w 45"/>
                  <a:gd name="T37" fmla="*/ 2147483646 h 43"/>
                  <a:gd name="T38" fmla="*/ 2147483646 w 45"/>
                  <a:gd name="T39" fmla="*/ 2147483646 h 43"/>
                  <a:gd name="T40" fmla="*/ 2147483646 w 45"/>
                  <a:gd name="T41" fmla="*/ 2147483646 h 43"/>
                  <a:gd name="T42" fmla="*/ 2147483646 w 45"/>
                  <a:gd name="T43" fmla="*/ 2147483646 h 43"/>
                  <a:gd name="T44" fmla="*/ 2147483646 w 45"/>
                  <a:gd name="T45" fmla="*/ 2147483646 h 43"/>
                  <a:gd name="T46" fmla="*/ 2147483646 w 45"/>
                  <a:gd name="T47" fmla="*/ 2147483646 h 43"/>
                  <a:gd name="T48" fmla="*/ 2147483646 w 45"/>
                  <a:gd name="T49" fmla="*/ 2147483646 h 43"/>
                  <a:gd name="T50" fmla="*/ 2147483646 w 45"/>
                  <a:gd name="T51" fmla="*/ 2147483646 h 43"/>
                  <a:gd name="T52" fmla="*/ 2147483646 w 45"/>
                  <a:gd name="T53" fmla="*/ 2147483646 h 43"/>
                  <a:gd name="T54" fmla="*/ 2147483646 w 45"/>
                  <a:gd name="T55" fmla="*/ 2147483646 h 43"/>
                  <a:gd name="T56" fmla="*/ 2147483646 w 45"/>
                  <a:gd name="T57" fmla="*/ 2147483646 h 43"/>
                  <a:gd name="T58" fmla="*/ 2147483646 w 45"/>
                  <a:gd name="T59" fmla="*/ 2147483646 h 43"/>
                  <a:gd name="T60" fmla="*/ 2147483646 w 45"/>
                  <a:gd name="T61" fmla="*/ 2147483646 h 43"/>
                  <a:gd name="T62" fmla="*/ 2147483646 w 45"/>
                  <a:gd name="T63" fmla="*/ 2147483646 h 43"/>
                  <a:gd name="T64" fmla="*/ 2147483646 w 45"/>
                  <a:gd name="T65" fmla="*/ 2147483646 h 43"/>
                  <a:gd name="T66" fmla="*/ 2147483646 w 45"/>
                  <a:gd name="T67" fmla="*/ 2147483646 h 43"/>
                  <a:gd name="T68" fmla="*/ 2147483646 w 45"/>
                  <a:gd name="T69" fmla="*/ 2147483646 h 43"/>
                  <a:gd name="T70" fmla="*/ 0 w 45"/>
                  <a:gd name="T71" fmla="*/ 2147483646 h 43"/>
                  <a:gd name="T72" fmla="*/ 0 w 45"/>
                  <a:gd name="T73" fmla="*/ 2147483646 h 43"/>
                  <a:gd name="T74" fmla="*/ 2147483646 w 45"/>
                  <a:gd name="T75" fmla="*/ 0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2" y="0"/>
                    </a:moveTo>
                    <a:cubicBezTo>
                      <a:pt x="42" y="0"/>
                      <a:pt x="42" y="0"/>
                      <a:pt x="42" y="1"/>
                    </a:cubicBezTo>
                    <a:cubicBezTo>
                      <a:pt x="42" y="1"/>
                      <a:pt x="42" y="1"/>
                      <a:pt x="42" y="1"/>
                    </a:cubicBezTo>
                    <a:cubicBezTo>
                      <a:pt x="42" y="1"/>
                      <a:pt x="42" y="1"/>
                      <a:pt x="42" y="2"/>
                    </a:cubicBezTo>
                    <a:cubicBezTo>
                      <a:pt x="42" y="2"/>
                      <a:pt x="42" y="2"/>
                      <a:pt x="42" y="2"/>
                    </a:cubicBezTo>
                    <a:cubicBezTo>
                      <a:pt x="42" y="2"/>
                      <a:pt x="42" y="2"/>
                      <a:pt x="42" y="2"/>
                    </a:cubicBezTo>
                    <a:cubicBezTo>
                      <a:pt x="42" y="2"/>
                      <a:pt x="42" y="2"/>
                      <a:pt x="42" y="2"/>
                    </a:cubicBezTo>
                    <a:cubicBezTo>
                      <a:pt x="42" y="2"/>
                      <a:pt x="42" y="2"/>
                      <a:pt x="42" y="2"/>
                    </a:cubicBezTo>
                    <a:cubicBezTo>
                      <a:pt x="43" y="2"/>
                      <a:pt x="43" y="2"/>
                      <a:pt x="43" y="2"/>
                    </a:cubicBezTo>
                    <a:cubicBezTo>
                      <a:pt x="43" y="3"/>
                      <a:pt x="43" y="3"/>
                      <a:pt x="43" y="3"/>
                    </a:cubicBezTo>
                    <a:cubicBezTo>
                      <a:pt x="43" y="3"/>
                      <a:pt x="43" y="3"/>
                      <a:pt x="43" y="3"/>
                    </a:cubicBezTo>
                    <a:cubicBezTo>
                      <a:pt x="43" y="3"/>
                      <a:pt x="43" y="3"/>
                      <a:pt x="43" y="3"/>
                    </a:cubicBezTo>
                    <a:cubicBezTo>
                      <a:pt x="43" y="3"/>
                      <a:pt x="43" y="3"/>
                      <a:pt x="43" y="4"/>
                    </a:cubicBezTo>
                    <a:cubicBezTo>
                      <a:pt x="43" y="4"/>
                      <a:pt x="43" y="4"/>
                      <a:pt x="43" y="4"/>
                    </a:cubicBezTo>
                    <a:cubicBezTo>
                      <a:pt x="43" y="4"/>
                      <a:pt x="43" y="4"/>
                      <a:pt x="43" y="4"/>
                    </a:cubicBezTo>
                    <a:cubicBezTo>
                      <a:pt x="43" y="4"/>
                      <a:pt x="43" y="4"/>
                      <a:pt x="43" y="4"/>
                    </a:cubicBezTo>
                    <a:cubicBezTo>
                      <a:pt x="43" y="4"/>
                      <a:pt x="43" y="4"/>
                      <a:pt x="43" y="4"/>
                    </a:cubicBezTo>
                    <a:cubicBezTo>
                      <a:pt x="43" y="4"/>
                      <a:pt x="43" y="5"/>
                      <a:pt x="43" y="5"/>
                    </a:cubicBezTo>
                    <a:cubicBezTo>
                      <a:pt x="43" y="5"/>
                      <a:pt x="43" y="5"/>
                      <a:pt x="43" y="5"/>
                    </a:cubicBezTo>
                    <a:cubicBezTo>
                      <a:pt x="43" y="5"/>
                      <a:pt x="43" y="5"/>
                      <a:pt x="43" y="6"/>
                    </a:cubicBezTo>
                    <a:cubicBezTo>
                      <a:pt x="43" y="6"/>
                      <a:pt x="43" y="6"/>
                      <a:pt x="43" y="6"/>
                    </a:cubicBezTo>
                    <a:cubicBezTo>
                      <a:pt x="44" y="6"/>
                      <a:pt x="44" y="6"/>
                      <a:pt x="44" y="6"/>
                    </a:cubicBezTo>
                    <a:cubicBezTo>
                      <a:pt x="44" y="6"/>
                      <a:pt x="44" y="6"/>
                      <a:pt x="44" y="6"/>
                    </a:cubicBezTo>
                    <a:cubicBezTo>
                      <a:pt x="44" y="7"/>
                      <a:pt x="44" y="7"/>
                      <a:pt x="44" y="7"/>
                    </a:cubicBezTo>
                    <a:cubicBezTo>
                      <a:pt x="44" y="7"/>
                      <a:pt x="44" y="7"/>
                      <a:pt x="44" y="7"/>
                    </a:cubicBezTo>
                    <a:cubicBezTo>
                      <a:pt x="44" y="7"/>
                      <a:pt x="44" y="7"/>
                      <a:pt x="44" y="7"/>
                    </a:cubicBezTo>
                    <a:cubicBezTo>
                      <a:pt x="44" y="8"/>
                      <a:pt x="44" y="8"/>
                      <a:pt x="44" y="8"/>
                    </a:cubicBezTo>
                    <a:cubicBezTo>
                      <a:pt x="44" y="8"/>
                      <a:pt x="44" y="8"/>
                      <a:pt x="44" y="8"/>
                    </a:cubicBezTo>
                    <a:cubicBezTo>
                      <a:pt x="44" y="9"/>
                      <a:pt x="44" y="9"/>
                      <a:pt x="44" y="9"/>
                    </a:cubicBezTo>
                    <a:cubicBezTo>
                      <a:pt x="44" y="9"/>
                      <a:pt x="44" y="9"/>
                      <a:pt x="44" y="9"/>
                    </a:cubicBezTo>
                    <a:cubicBezTo>
                      <a:pt x="44" y="10"/>
                      <a:pt x="44" y="10"/>
                      <a:pt x="44" y="10"/>
                    </a:cubicBezTo>
                    <a:cubicBezTo>
                      <a:pt x="44" y="10"/>
                      <a:pt x="44" y="10"/>
                      <a:pt x="44" y="10"/>
                    </a:cubicBezTo>
                    <a:cubicBezTo>
                      <a:pt x="44" y="11"/>
                      <a:pt x="45" y="11"/>
                      <a:pt x="45" y="11"/>
                    </a:cubicBezTo>
                    <a:cubicBezTo>
                      <a:pt x="45" y="11"/>
                      <a:pt x="45" y="11"/>
                      <a:pt x="45" y="11"/>
                    </a:cubicBezTo>
                    <a:cubicBezTo>
                      <a:pt x="45" y="11"/>
                      <a:pt x="45" y="12"/>
                      <a:pt x="45" y="12"/>
                    </a:cubicBezTo>
                    <a:cubicBezTo>
                      <a:pt x="45" y="12"/>
                      <a:pt x="45" y="12"/>
                      <a:pt x="45" y="12"/>
                    </a:cubicBezTo>
                    <a:cubicBezTo>
                      <a:pt x="45" y="12"/>
                      <a:pt x="45" y="12"/>
                      <a:pt x="45" y="12"/>
                    </a:cubicBezTo>
                    <a:cubicBezTo>
                      <a:pt x="45" y="13"/>
                      <a:pt x="45" y="13"/>
                      <a:pt x="45" y="13"/>
                    </a:cubicBezTo>
                    <a:cubicBezTo>
                      <a:pt x="45" y="17"/>
                      <a:pt x="43" y="18"/>
                      <a:pt x="43" y="19"/>
                    </a:cubicBezTo>
                    <a:cubicBezTo>
                      <a:pt x="29" y="27"/>
                      <a:pt x="15" y="35"/>
                      <a:pt x="1" y="43"/>
                    </a:cubicBezTo>
                    <a:cubicBezTo>
                      <a:pt x="2" y="43"/>
                      <a:pt x="4" y="41"/>
                      <a:pt x="3" y="37"/>
                    </a:cubicBezTo>
                    <a:cubicBezTo>
                      <a:pt x="3" y="37"/>
                      <a:pt x="3" y="37"/>
                      <a:pt x="3" y="37"/>
                    </a:cubicBezTo>
                    <a:cubicBezTo>
                      <a:pt x="3" y="37"/>
                      <a:pt x="3" y="36"/>
                      <a:pt x="3" y="36"/>
                    </a:cubicBezTo>
                    <a:cubicBezTo>
                      <a:pt x="3" y="36"/>
                      <a:pt x="3" y="36"/>
                      <a:pt x="3" y="36"/>
                    </a:cubicBezTo>
                    <a:cubicBezTo>
                      <a:pt x="3" y="36"/>
                      <a:pt x="3" y="36"/>
                      <a:pt x="3" y="36"/>
                    </a:cubicBezTo>
                    <a:cubicBezTo>
                      <a:pt x="3" y="35"/>
                      <a:pt x="3" y="35"/>
                      <a:pt x="3" y="35"/>
                    </a:cubicBezTo>
                    <a:cubicBezTo>
                      <a:pt x="3" y="35"/>
                      <a:pt x="3" y="34"/>
                      <a:pt x="3" y="34"/>
                    </a:cubicBezTo>
                    <a:cubicBezTo>
                      <a:pt x="3" y="34"/>
                      <a:pt x="3" y="34"/>
                      <a:pt x="3" y="33"/>
                    </a:cubicBezTo>
                    <a:cubicBezTo>
                      <a:pt x="3" y="33"/>
                      <a:pt x="3" y="33"/>
                      <a:pt x="3" y="33"/>
                    </a:cubicBezTo>
                    <a:cubicBezTo>
                      <a:pt x="3" y="33"/>
                      <a:pt x="3" y="33"/>
                      <a:pt x="2" y="32"/>
                    </a:cubicBezTo>
                    <a:cubicBezTo>
                      <a:pt x="2" y="32"/>
                      <a:pt x="2" y="32"/>
                      <a:pt x="2" y="32"/>
                    </a:cubicBezTo>
                    <a:cubicBezTo>
                      <a:pt x="2" y="32"/>
                      <a:pt x="2" y="32"/>
                      <a:pt x="2" y="31"/>
                    </a:cubicBezTo>
                    <a:cubicBezTo>
                      <a:pt x="2" y="31"/>
                      <a:pt x="2" y="31"/>
                      <a:pt x="2" y="31"/>
                    </a:cubicBezTo>
                    <a:cubicBezTo>
                      <a:pt x="2" y="31"/>
                      <a:pt x="2" y="31"/>
                      <a:pt x="2" y="31"/>
                    </a:cubicBezTo>
                    <a:cubicBezTo>
                      <a:pt x="2" y="31"/>
                      <a:pt x="2" y="31"/>
                      <a:pt x="2" y="31"/>
                    </a:cubicBezTo>
                    <a:cubicBezTo>
                      <a:pt x="2" y="30"/>
                      <a:pt x="2" y="30"/>
                      <a:pt x="2" y="30"/>
                    </a:cubicBezTo>
                    <a:cubicBezTo>
                      <a:pt x="2" y="30"/>
                      <a:pt x="2" y="30"/>
                      <a:pt x="2" y="30"/>
                    </a:cubicBezTo>
                    <a:cubicBezTo>
                      <a:pt x="2" y="30"/>
                      <a:pt x="2" y="29"/>
                      <a:pt x="2" y="29"/>
                    </a:cubicBezTo>
                    <a:cubicBezTo>
                      <a:pt x="2" y="29"/>
                      <a:pt x="2" y="29"/>
                      <a:pt x="2" y="29"/>
                    </a:cubicBezTo>
                    <a:cubicBezTo>
                      <a:pt x="2" y="29"/>
                      <a:pt x="2" y="29"/>
                      <a:pt x="2" y="28"/>
                    </a:cubicBezTo>
                    <a:cubicBezTo>
                      <a:pt x="2" y="28"/>
                      <a:pt x="1" y="28"/>
                      <a:pt x="1" y="28"/>
                    </a:cubicBezTo>
                    <a:cubicBezTo>
                      <a:pt x="1" y="28"/>
                      <a:pt x="1" y="28"/>
                      <a:pt x="1" y="28"/>
                    </a:cubicBezTo>
                    <a:cubicBezTo>
                      <a:pt x="1" y="28"/>
                      <a:pt x="1" y="28"/>
                      <a:pt x="1" y="28"/>
                    </a:cubicBezTo>
                    <a:cubicBezTo>
                      <a:pt x="1" y="28"/>
                      <a:pt x="1" y="27"/>
                      <a:pt x="1" y="27"/>
                    </a:cubicBezTo>
                    <a:cubicBezTo>
                      <a:pt x="1" y="27"/>
                      <a:pt x="1" y="27"/>
                      <a:pt x="1" y="27"/>
                    </a:cubicBezTo>
                    <a:cubicBezTo>
                      <a:pt x="1" y="27"/>
                      <a:pt x="1" y="27"/>
                      <a:pt x="1" y="27"/>
                    </a:cubicBezTo>
                    <a:cubicBezTo>
                      <a:pt x="1" y="27"/>
                      <a:pt x="1" y="27"/>
                      <a:pt x="1" y="27"/>
                    </a:cubicBezTo>
                    <a:cubicBezTo>
                      <a:pt x="1" y="27"/>
                      <a:pt x="1" y="26"/>
                      <a:pt x="1" y="26"/>
                    </a:cubicBezTo>
                    <a:cubicBezTo>
                      <a:pt x="1" y="26"/>
                      <a:pt x="1" y="26"/>
                      <a:pt x="1" y="26"/>
                    </a:cubicBezTo>
                    <a:cubicBezTo>
                      <a:pt x="1" y="26"/>
                      <a:pt x="1" y="26"/>
                      <a:pt x="1" y="26"/>
                    </a:cubicBezTo>
                    <a:cubicBezTo>
                      <a:pt x="1" y="26"/>
                      <a:pt x="1" y="26"/>
                      <a:pt x="1" y="26"/>
                    </a:cubicBezTo>
                    <a:cubicBezTo>
                      <a:pt x="1" y="26"/>
                      <a:pt x="1" y="25"/>
                      <a:pt x="0" y="25"/>
                    </a:cubicBezTo>
                    <a:cubicBezTo>
                      <a:pt x="0" y="25"/>
                      <a:pt x="0" y="25"/>
                      <a:pt x="0" y="25"/>
                    </a:cubicBezTo>
                    <a:cubicBezTo>
                      <a:pt x="0" y="25"/>
                      <a:pt x="0" y="25"/>
                      <a:pt x="0" y="25"/>
                    </a:cubicBezTo>
                    <a:cubicBezTo>
                      <a:pt x="0" y="25"/>
                      <a:pt x="0" y="24"/>
                      <a:pt x="0" y="24"/>
                    </a:cubicBezTo>
                    <a:lnTo>
                      <a:pt x="42" y="0"/>
                    </a:lnTo>
                    <a:close/>
                  </a:path>
                </a:pathLst>
              </a:custGeom>
              <a:solidFill>
                <a:srgbClr val="564E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1" name="îṡḻîḋe">
                <a:extLst>
                  <a:ext uri="{FF2B5EF4-FFF2-40B4-BE49-F238E27FC236}">
                    <a16:creationId xmlns:a16="http://schemas.microsoft.com/office/drawing/2014/main" id="{632A03B5-3BAD-49EF-B45E-D14EFE30A11C}"/>
                  </a:ext>
                </a:extLst>
              </p:cNvPr>
              <p:cNvSpPr>
                <a:spLocks/>
              </p:cNvSpPr>
              <p:nvPr/>
            </p:nvSpPr>
            <p:spPr bwMode="auto">
              <a:xfrm>
                <a:off x="11360943" y="30563344"/>
                <a:ext cx="1316038" cy="823913"/>
              </a:xfrm>
              <a:custGeom>
                <a:avLst/>
                <a:gdLst>
                  <a:gd name="T0" fmla="*/ 2147483646 w 64"/>
                  <a:gd name="T1" fmla="*/ 0 h 40"/>
                  <a:gd name="T2" fmla="*/ 2147483646 w 64"/>
                  <a:gd name="T3" fmla="*/ 2147483646 h 40"/>
                  <a:gd name="T4" fmla="*/ 2147483646 w 64"/>
                  <a:gd name="T5" fmla="*/ 2147483646 h 40"/>
                  <a:gd name="T6" fmla="*/ 2147483646 w 64"/>
                  <a:gd name="T7" fmla="*/ 2147483646 h 40"/>
                  <a:gd name="T8" fmla="*/ 2147483646 w 64"/>
                  <a:gd name="T9" fmla="*/ 2147483646 h 40"/>
                  <a:gd name="T10" fmla="*/ 2147483646 w 64"/>
                  <a:gd name="T11" fmla="*/ 2147483646 h 40"/>
                  <a:gd name="T12" fmla="*/ 2147483646 w 64"/>
                  <a:gd name="T13" fmla="*/ 2147483646 h 40"/>
                  <a:gd name="T14" fmla="*/ 2147483646 w 64"/>
                  <a:gd name="T15" fmla="*/ 2147483646 h 40"/>
                  <a:gd name="T16" fmla="*/ 2147483646 w 64"/>
                  <a:gd name="T17" fmla="*/ 2147483646 h 40"/>
                  <a:gd name="T18" fmla="*/ 2147483646 w 64"/>
                  <a:gd name="T19" fmla="*/ 2147483646 h 40"/>
                  <a:gd name="T20" fmla="*/ 2147483646 w 64"/>
                  <a:gd name="T21" fmla="*/ 2147483646 h 40"/>
                  <a:gd name="T22" fmla="*/ 2147483646 w 64"/>
                  <a:gd name="T23" fmla="*/ 2147483646 h 40"/>
                  <a:gd name="T24" fmla="*/ 2147483646 w 64"/>
                  <a:gd name="T25" fmla="*/ 2147483646 h 40"/>
                  <a:gd name="T26" fmla="*/ 2147483646 w 64"/>
                  <a:gd name="T27" fmla="*/ 2147483646 h 40"/>
                  <a:gd name="T28" fmla="*/ 0 w 64"/>
                  <a:gd name="T29" fmla="*/ 2147483646 h 40"/>
                  <a:gd name="T30" fmla="*/ 0 w 64"/>
                  <a:gd name="T31" fmla="*/ 2147483646 h 40"/>
                  <a:gd name="T32" fmla="*/ 2147483646 w 64"/>
                  <a:gd name="T33" fmla="*/ 2147483646 h 40"/>
                  <a:gd name="T34" fmla="*/ 2147483646 w 64"/>
                  <a:gd name="T35" fmla="*/ 2147483646 h 40"/>
                  <a:gd name="T36" fmla="*/ 2147483646 w 64"/>
                  <a:gd name="T37" fmla="*/ 2147483646 h 40"/>
                  <a:gd name="T38" fmla="*/ 2147483646 w 64"/>
                  <a:gd name="T39" fmla="*/ 2147483646 h 40"/>
                  <a:gd name="T40" fmla="*/ 2147483646 w 64"/>
                  <a:gd name="T41" fmla="*/ 2147483646 h 40"/>
                  <a:gd name="T42" fmla="*/ 2147483646 w 64"/>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40">
                    <a:moveTo>
                      <a:pt x="41" y="0"/>
                    </a:moveTo>
                    <a:cubicBezTo>
                      <a:pt x="46" y="3"/>
                      <a:pt x="51" y="6"/>
                      <a:pt x="55" y="9"/>
                    </a:cubicBezTo>
                    <a:cubicBezTo>
                      <a:pt x="57" y="10"/>
                      <a:pt x="58" y="12"/>
                      <a:pt x="60" y="13"/>
                    </a:cubicBezTo>
                    <a:cubicBezTo>
                      <a:pt x="61" y="13"/>
                      <a:pt x="62" y="14"/>
                      <a:pt x="62" y="15"/>
                    </a:cubicBezTo>
                    <a:cubicBezTo>
                      <a:pt x="63" y="15"/>
                      <a:pt x="63" y="16"/>
                      <a:pt x="64" y="16"/>
                    </a:cubicBezTo>
                    <a:cubicBezTo>
                      <a:pt x="63" y="17"/>
                      <a:pt x="61" y="18"/>
                      <a:pt x="60" y="18"/>
                    </a:cubicBezTo>
                    <a:cubicBezTo>
                      <a:pt x="57" y="20"/>
                      <a:pt x="54" y="22"/>
                      <a:pt x="51" y="23"/>
                    </a:cubicBezTo>
                    <a:cubicBezTo>
                      <a:pt x="48" y="26"/>
                      <a:pt x="44" y="28"/>
                      <a:pt x="40" y="30"/>
                    </a:cubicBezTo>
                    <a:cubicBezTo>
                      <a:pt x="37" y="32"/>
                      <a:pt x="33" y="34"/>
                      <a:pt x="30" y="36"/>
                    </a:cubicBezTo>
                    <a:cubicBezTo>
                      <a:pt x="28" y="37"/>
                      <a:pt x="25" y="38"/>
                      <a:pt x="23" y="40"/>
                    </a:cubicBezTo>
                    <a:cubicBezTo>
                      <a:pt x="23" y="40"/>
                      <a:pt x="23" y="40"/>
                      <a:pt x="22" y="40"/>
                    </a:cubicBezTo>
                    <a:cubicBezTo>
                      <a:pt x="22" y="40"/>
                      <a:pt x="21" y="40"/>
                      <a:pt x="21" y="40"/>
                    </a:cubicBezTo>
                    <a:cubicBezTo>
                      <a:pt x="21" y="39"/>
                      <a:pt x="20" y="38"/>
                      <a:pt x="20" y="38"/>
                    </a:cubicBezTo>
                    <a:cubicBezTo>
                      <a:pt x="18" y="37"/>
                      <a:pt x="17" y="36"/>
                      <a:pt x="15" y="35"/>
                    </a:cubicBezTo>
                    <a:cubicBezTo>
                      <a:pt x="10" y="31"/>
                      <a:pt x="5" y="28"/>
                      <a:pt x="0" y="25"/>
                    </a:cubicBezTo>
                    <a:cubicBezTo>
                      <a:pt x="0" y="24"/>
                      <a:pt x="0" y="24"/>
                      <a:pt x="0" y="24"/>
                    </a:cubicBezTo>
                    <a:cubicBezTo>
                      <a:pt x="1" y="24"/>
                      <a:pt x="2" y="23"/>
                      <a:pt x="3" y="22"/>
                    </a:cubicBezTo>
                    <a:cubicBezTo>
                      <a:pt x="6" y="21"/>
                      <a:pt x="9" y="19"/>
                      <a:pt x="12" y="17"/>
                    </a:cubicBezTo>
                    <a:cubicBezTo>
                      <a:pt x="16" y="15"/>
                      <a:pt x="19" y="13"/>
                      <a:pt x="23" y="11"/>
                    </a:cubicBezTo>
                    <a:cubicBezTo>
                      <a:pt x="26" y="9"/>
                      <a:pt x="30" y="7"/>
                      <a:pt x="33" y="5"/>
                    </a:cubicBezTo>
                    <a:cubicBezTo>
                      <a:pt x="36" y="3"/>
                      <a:pt x="38" y="2"/>
                      <a:pt x="40" y="1"/>
                    </a:cubicBezTo>
                    <a:cubicBezTo>
                      <a:pt x="40" y="1"/>
                      <a:pt x="41" y="0"/>
                      <a:pt x="41" y="0"/>
                    </a:cubicBezTo>
                    <a:close/>
                  </a:path>
                </a:pathLst>
              </a:custGeom>
              <a:solidFill>
                <a:srgbClr val="4942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2" name="íšliďe">
                <a:extLst>
                  <a:ext uri="{FF2B5EF4-FFF2-40B4-BE49-F238E27FC236}">
                    <a16:creationId xmlns:a16="http://schemas.microsoft.com/office/drawing/2014/main" id="{186AA6AE-BBD1-437A-B14C-3DFD593E3569}"/>
                  </a:ext>
                </a:extLst>
              </p:cNvPr>
              <p:cNvSpPr>
                <a:spLocks/>
              </p:cNvSpPr>
              <p:nvPr/>
            </p:nvSpPr>
            <p:spPr bwMode="auto">
              <a:xfrm>
                <a:off x="11916568" y="31593632"/>
                <a:ext cx="142875" cy="101600"/>
              </a:xfrm>
              <a:custGeom>
                <a:avLst/>
                <a:gdLst>
                  <a:gd name="T0" fmla="*/ 2147483646 w 90"/>
                  <a:gd name="T1" fmla="*/ 0 h 64"/>
                  <a:gd name="T2" fmla="*/ 0 w 90"/>
                  <a:gd name="T3" fmla="*/ 2147483646 h 64"/>
                  <a:gd name="T4" fmla="*/ 0 w 90"/>
                  <a:gd name="T5" fmla="*/ 2147483646 h 64"/>
                  <a:gd name="T6" fmla="*/ 2147483646 w 90"/>
                  <a:gd name="T7" fmla="*/ 2147483646 h 64"/>
                  <a:gd name="T8" fmla="*/ 2147483646 w 90"/>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4">
                    <a:moveTo>
                      <a:pt x="90" y="0"/>
                    </a:moveTo>
                    <a:lnTo>
                      <a:pt x="0" y="38"/>
                    </a:lnTo>
                    <a:lnTo>
                      <a:pt x="0" y="64"/>
                    </a:lnTo>
                    <a:lnTo>
                      <a:pt x="77" y="25"/>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3" name="íṧlîḑê">
                <a:extLst>
                  <a:ext uri="{FF2B5EF4-FFF2-40B4-BE49-F238E27FC236}">
                    <a16:creationId xmlns:a16="http://schemas.microsoft.com/office/drawing/2014/main" id="{7D3DEB0B-E024-49E2-8360-1F19F2D680A7}"/>
                  </a:ext>
                </a:extLst>
              </p:cNvPr>
              <p:cNvSpPr>
                <a:spLocks/>
              </p:cNvSpPr>
              <p:nvPr/>
            </p:nvSpPr>
            <p:spPr bwMode="auto">
              <a:xfrm>
                <a:off x="12573793" y="31201519"/>
                <a:ext cx="123825" cy="103188"/>
              </a:xfrm>
              <a:custGeom>
                <a:avLst/>
                <a:gdLst>
                  <a:gd name="T0" fmla="*/ 2147483646 w 78"/>
                  <a:gd name="T1" fmla="*/ 0 h 65"/>
                  <a:gd name="T2" fmla="*/ 0 w 78"/>
                  <a:gd name="T3" fmla="*/ 2147483646 h 65"/>
                  <a:gd name="T4" fmla="*/ 0 w 78"/>
                  <a:gd name="T5" fmla="*/ 2147483646 h 65"/>
                  <a:gd name="T6" fmla="*/ 2147483646 w 78"/>
                  <a:gd name="T7" fmla="*/ 2147483646 h 65"/>
                  <a:gd name="T8" fmla="*/ 2147483646 w 78"/>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5">
                    <a:moveTo>
                      <a:pt x="78" y="0"/>
                    </a:moveTo>
                    <a:lnTo>
                      <a:pt x="0" y="39"/>
                    </a:lnTo>
                    <a:lnTo>
                      <a:pt x="0" y="65"/>
                    </a:lnTo>
                    <a:lnTo>
                      <a:pt x="78" y="26"/>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4" name="iŝlïḓè">
                <a:extLst>
                  <a:ext uri="{FF2B5EF4-FFF2-40B4-BE49-F238E27FC236}">
                    <a16:creationId xmlns:a16="http://schemas.microsoft.com/office/drawing/2014/main" id="{F833F9F8-0789-4352-8507-5788E1D8FB91}"/>
                  </a:ext>
                </a:extLst>
              </p:cNvPr>
              <p:cNvSpPr>
                <a:spLocks/>
              </p:cNvSpPr>
              <p:nvPr/>
            </p:nvSpPr>
            <p:spPr bwMode="auto">
              <a:xfrm>
                <a:off x="12059443" y="31304707"/>
                <a:ext cx="493713" cy="309563"/>
              </a:xfrm>
              <a:custGeom>
                <a:avLst/>
                <a:gdLst>
                  <a:gd name="T0" fmla="*/ 2147483646 w 311"/>
                  <a:gd name="T1" fmla="*/ 0 h 195"/>
                  <a:gd name="T2" fmla="*/ 2147483646 w 311"/>
                  <a:gd name="T3" fmla="*/ 2147483646 h 195"/>
                  <a:gd name="T4" fmla="*/ 0 w 311"/>
                  <a:gd name="T5" fmla="*/ 2147483646 h 195"/>
                  <a:gd name="T6" fmla="*/ 2147483646 w 311"/>
                  <a:gd name="T7" fmla="*/ 2147483646 h 195"/>
                  <a:gd name="T8" fmla="*/ 2147483646 w 311"/>
                  <a:gd name="T9" fmla="*/ 0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 h="195">
                    <a:moveTo>
                      <a:pt x="311" y="0"/>
                    </a:moveTo>
                    <a:lnTo>
                      <a:pt x="13" y="182"/>
                    </a:lnTo>
                    <a:lnTo>
                      <a:pt x="0" y="195"/>
                    </a:lnTo>
                    <a:lnTo>
                      <a:pt x="311" y="13"/>
                    </a:lnTo>
                    <a:lnTo>
                      <a:pt x="3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5" name="îşliḑê">
                <a:extLst>
                  <a:ext uri="{FF2B5EF4-FFF2-40B4-BE49-F238E27FC236}">
                    <a16:creationId xmlns:a16="http://schemas.microsoft.com/office/drawing/2014/main" id="{0CEB869E-4F8F-48BF-A4CF-1341B9E89F4D}"/>
                  </a:ext>
                </a:extLst>
              </p:cNvPr>
              <p:cNvSpPr>
                <a:spLocks/>
              </p:cNvSpPr>
              <p:nvPr/>
            </p:nvSpPr>
            <p:spPr bwMode="auto">
              <a:xfrm>
                <a:off x="12080080" y="31058644"/>
                <a:ext cx="433388" cy="431800"/>
              </a:xfrm>
              <a:custGeom>
                <a:avLst/>
                <a:gdLst>
                  <a:gd name="T0" fmla="*/ 0 w 21"/>
                  <a:gd name="T1" fmla="*/ 2147483646 h 21"/>
                  <a:gd name="T2" fmla="*/ 2147483646 w 21"/>
                  <a:gd name="T3" fmla="*/ 2147483646 h 21"/>
                  <a:gd name="T4" fmla="*/ 2147483646 w 21"/>
                  <a:gd name="T5" fmla="*/ 2147483646 h 21"/>
                  <a:gd name="T6" fmla="*/ 2147483646 w 21"/>
                  <a:gd name="T7" fmla="*/ 2147483646 h 21"/>
                  <a:gd name="T8" fmla="*/ 2147483646 w 21"/>
                  <a:gd name="T9" fmla="*/ 2147483646 h 21"/>
                  <a:gd name="T10" fmla="*/ 2147483646 w 21"/>
                  <a:gd name="T11" fmla="*/ 2147483646 h 21"/>
                  <a:gd name="T12" fmla="*/ 2147483646 w 21"/>
                  <a:gd name="T13" fmla="*/ 2147483646 h 21"/>
                  <a:gd name="T14" fmla="*/ 0 w 21"/>
                  <a:gd name="T15" fmla="*/ 2147483646 h 21"/>
                  <a:gd name="T16" fmla="*/ 0 w 21"/>
                  <a:gd name="T17" fmla="*/ 2147483646 h 21"/>
                  <a:gd name="T18" fmla="*/ 2147483646 w 21"/>
                  <a:gd name="T19" fmla="*/ 2147483646 h 21"/>
                  <a:gd name="T20" fmla="*/ 2147483646 w 21"/>
                  <a:gd name="T21" fmla="*/ 0 h 21"/>
                  <a:gd name="T22" fmla="*/ 2147483646 w 21"/>
                  <a:gd name="T23" fmla="*/ 2147483646 h 21"/>
                  <a:gd name="T24" fmla="*/ 2147483646 w 21"/>
                  <a:gd name="T25" fmla="*/ 2147483646 h 21"/>
                  <a:gd name="T26" fmla="*/ 2147483646 w 21"/>
                  <a:gd name="T27" fmla="*/ 2147483646 h 21"/>
                  <a:gd name="T28" fmla="*/ 2147483646 w 21"/>
                  <a:gd name="T29" fmla="*/ 2147483646 h 21"/>
                  <a:gd name="T30" fmla="*/ 2147483646 w 21"/>
                  <a:gd name="T31" fmla="*/ 2147483646 h 21"/>
                  <a:gd name="T32" fmla="*/ 2147483646 w 21"/>
                  <a:gd name="T33" fmla="*/ 2147483646 h 21"/>
                  <a:gd name="T34" fmla="*/ 2147483646 w 21"/>
                  <a:gd name="T35" fmla="*/ 2147483646 h 21"/>
                  <a:gd name="T36" fmla="*/ 2147483646 w 21"/>
                  <a:gd name="T37" fmla="*/ 2147483646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21">
                    <a:moveTo>
                      <a:pt x="0" y="11"/>
                    </a:moveTo>
                    <a:cubicBezTo>
                      <a:pt x="2" y="9"/>
                      <a:pt x="2" y="9"/>
                      <a:pt x="2" y="9"/>
                    </a:cubicBezTo>
                    <a:cubicBezTo>
                      <a:pt x="4" y="8"/>
                      <a:pt x="7" y="7"/>
                      <a:pt x="9" y="5"/>
                    </a:cubicBezTo>
                    <a:cubicBezTo>
                      <a:pt x="10" y="7"/>
                      <a:pt x="11" y="10"/>
                      <a:pt x="11" y="15"/>
                    </a:cubicBezTo>
                    <a:cubicBezTo>
                      <a:pt x="10" y="16"/>
                      <a:pt x="9" y="16"/>
                      <a:pt x="8" y="17"/>
                    </a:cubicBezTo>
                    <a:cubicBezTo>
                      <a:pt x="6" y="18"/>
                      <a:pt x="4" y="19"/>
                      <a:pt x="2" y="21"/>
                    </a:cubicBezTo>
                    <a:cubicBezTo>
                      <a:pt x="1" y="19"/>
                      <a:pt x="1" y="17"/>
                      <a:pt x="1" y="15"/>
                    </a:cubicBezTo>
                    <a:cubicBezTo>
                      <a:pt x="1" y="14"/>
                      <a:pt x="0" y="13"/>
                      <a:pt x="0" y="12"/>
                    </a:cubicBezTo>
                    <a:cubicBezTo>
                      <a:pt x="0" y="12"/>
                      <a:pt x="0" y="11"/>
                      <a:pt x="0" y="11"/>
                    </a:cubicBezTo>
                    <a:close/>
                    <a:moveTo>
                      <a:pt x="12" y="3"/>
                    </a:moveTo>
                    <a:cubicBezTo>
                      <a:pt x="14" y="2"/>
                      <a:pt x="17" y="1"/>
                      <a:pt x="19" y="0"/>
                    </a:cubicBezTo>
                    <a:cubicBezTo>
                      <a:pt x="19" y="1"/>
                      <a:pt x="20" y="3"/>
                      <a:pt x="20" y="5"/>
                    </a:cubicBezTo>
                    <a:cubicBezTo>
                      <a:pt x="20" y="6"/>
                      <a:pt x="20" y="7"/>
                      <a:pt x="20" y="8"/>
                    </a:cubicBezTo>
                    <a:cubicBezTo>
                      <a:pt x="21" y="8"/>
                      <a:pt x="21" y="9"/>
                      <a:pt x="21" y="9"/>
                    </a:cubicBezTo>
                    <a:cubicBezTo>
                      <a:pt x="21" y="9"/>
                      <a:pt x="21" y="10"/>
                      <a:pt x="21" y="10"/>
                    </a:cubicBezTo>
                    <a:cubicBezTo>
                      <a:pt x="20" y="10"/>
                      <a:pt x="19" y="11"/>
                      <a:pt x="18" y="11"/>
                    </a:cubicBezTo>
                    <a:cubicBezTo>
                      <a:pt x="16" y="12"/>
                      <a:pt x="14" y="13"/>
                      <a:pt x="12" y="15"/>
                    </a:cubicBezTo>
                    <a:cubicBezTo>
                      <a:pt x="11" y="10"/>
                      <a:pt x="11" y="7"/>
                      <a:pt x="10" y="5"/>
                    </a:cubicBezTo>
                    <a:cubicBezTo>
                      <a:pt x="11" y="4"/>
                      <a:pt x="11"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66" name="iŝliḓê">
                <a:extLst>
                  <a:ext uri="{FF2B5EF4-FFF2-40B4-BE49-F238E27FC236}">
                    <a16:creationId xmlns:a16="http://schemas.microsoft.com/office/drawing/2014/main" id="{5C58315B-7E92-443C-9993-BB0A27D55AD7}"/>
                  </a:ext>
                </a:extLst>
              </p:cNvPr>
              <p:cNvSpPr>
                <a:spLocks/>
              </p:cNvSpPr>
              <p:nvPr/>
            </p:nvSpPr>
            <p:spPr bwMode="auto">
              <a:xfrm>
                <a:off x="12080080" y="31079282"/>
                <a:ext cx="412750" cy="369888"/>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2147483646 w 20"/>
                  <a:gd name="T11" fmla="*/ 2147483646 h 18"/>
                  <a:gd name="T12" fmla="*/ 2147483646 w 20"/>
                  <a:gd name="T13" fmla="*/ 0 h 18"/>
                  <a:gd name="T14" fmla="*/ 2147483646 w 20"/>
                  <a:gd name="T15" fmla="*/ 2147483646 h 18"/>
                  <a:gd name="T16" fmla="*/ 2147483646 w 20"/>
                  <a:gd name="T17" fmla="*/ 2147483646 h 18"/>
                  <a:gd name="T18" fmla="*/ 2147483646 w 20"/>
                  <a:gd name="T19" fmla="*/ 2147483646 h 18"/>
                  <a:gd name="T20" fmla="*/ 2147483646 w 20"/>
                  <a:gd name="T21" fmla="*/ 2147483646 h 18"/>
                  <a:gd name="T22" fmla="*/ 2147483646 w 20"/>
                  <a:gd name="T23" fmla="*/ 2147483646 h 18"/>
                  <a:gd name="T24" fmla="*/ 2147483646 w 20"/>
                  <a:gd name="T25" fmla="*/ 2147483646 h 18"/>
                  <a:gd name="T26" fmla="*/ 2147483646 w 20"/>
                  <a:gd name="T27" fmla="*/ 2147483646 h 18"/>
                  <a:gd name="T28" fmla="*/ 2147483646 w 20"/>
                  <a:gd name="T29" fmla="*/ 2147483646 h 18"/>
                  <a:gd name="T30" fmla="*/ 2147483646 w 20"/>
                  <a:gd name="T31" fmla="*/ 2147483646 h 18"/>
                  <a:gd name="T32" fmla="*/ 2147483646 w 20"/>
                  <a:gd name="T33" fmla="*/ 2147483646 h 18"/>
                  <a:gd name="T34" fmla="*/ 2147483646 w 20"/>
                  <a:gd name="T35" fmla="*/ 2147483646 h 18"/>
                  <a:gd name="T36" fmla="*/ 2147483646 w 20"/>
                  <a:gd name="T37" fmla="*/ 2147483646 h 18"/>
                  <a:gd name="T38" fmla="*/ 2147483646 w 20"/>
                  <a:gd name="T39" fmla="*/ 2147483646 h 18"/>
                  <a:gd name="T40" fmla="*/ 2147483646 w 20"/>
                  <a:gd name="T41" fmla="*/ 2147483646 h 18"/>
                  <a:gd name="T42" fmla="*/ 2147483646 w 20"/>
                  <a:gd name="T43" fmla="*/ 2147483646 h 18"/>
                  <a:gd name="T44" fmla="*/ 2147483646 w 20"/>
                  <a:gd name="T45" fmla="*/ 2147483646 h 18"/>
                  <a:gd name="T46" fmla="*/ 2147483646 w 20"/>
                  <a:gd name="T47" fmla="*/ 2147483646 h 18"/>
                  <a:gd name="T48" fmla="*/ 2147483646 w 20"/>
                  <a:gd name="T49" fmla="*/ 2147483646 h 18"/>
                  <a:gd name="T50" fmla="*/ 2147483646 w 20"/>
                  <a:gd name="T51" fmla="*/ 2147483646 h 18"/>
                  <a:gd name="T52" fmla="*/ 2147483646 w 20"/>
                  <a:gd name="T53" fmla="*/ 2147483646 h 18"/>
                  <a:gd name="T54" fmla="*/ 2147483646 w 20"/>
                  <a:gd name="T55" fmla="*/ 2147483646 h 18"/>
                  <a:gd name="T56" fmla="*/ 0 w 20"/>
                  <a:gd name="T57" fmla="*/ 2147483646 h 18"/>
                  <a:gd name="T58" fmla="*/ 0 w 20"/>
                  <a:gd name="T59" fmla="*/ 2147483646 h 18"/>
                  <a:gd name="T60" fmla="*/ 2147483646 w 20"/>
                  <a:gd name="T61" fmla="*/ 2147483646 h 18"/>
                  <a:gd name="T62" fmla="*/ 2147483646 w 20"/>
                  <a:gd name="T63" fmla="*/ 2147483646 h 18"/>
                  <a:gd name="T64" fmla="*/ 2147483646 w 20"/>
                  <a:gd name="T65" fmla="*/ 2147483646 h 18"/>
                  <a:gd name="T66" fmla="*/ 2147483646 w 20"/>
                  <a:gd name="T67" fmla="*/ 2147483646 h 18"/>
                  <a:gd name="T68" fmla="*/ 2147483646 w 20"/>
                  <a:gd name="T69" fmla="*/ 2147483646 h 18"/>
                  <a:gd name="T70" fmla="*/ 2147483646 w 20"/>
                  <a:gd name="T71" fmla="*/ 2147483646 h 18"/>
                  <a:gd name="T72" fmla="*/ 2147483646 w 20"/>
                  <a:gd name="T73" fmla="*/ 2147483646 h 18"/>
                  <a:gd name="T74" fmla="*/ 2147483646 w 20"/>
                  <a:gd name="T75" fmla="*/ 2147483646 h 18"/>
                  <a:gd name="T76" fmla="*/ 2147483646 w 20"/>
                  <a:gd name="T77" fmla="*/ 2147483646 h 18"/>
                  <a:gd name="T78" fmla="*/ 2147483646 w 20"/>
                  <a:gd name="T79" fmla="*/ 2147483646 h 18"/>
                  <a:gd name="T80" fmla="*/ 2147483646 w 20"/>
                  <a:gd name="T81" fmla="*/ 2147483646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 h="18">
                    <a:moveTo>
                      <a:pt x="20" y="5"/>
                    </a:moveTo>
                    <a:cubicBezTo>
                      <a:pt x="11" y="10"/>
                      <a:pt x="11" y="10"/>
                      <a:pt x="11" y="10"/>
                    </a:cubicBezTo>
                    <a:cubicBezTo>
                      <a:pt x="11" y="10"/>
                      <a:pt x="11" y="10"/>
                      <a:pt x="11" y="9"/>
                    </a:cubicBezTo>
                    <a:cubicBezTo>
                      <a:pt x="20" y="4"/>
                      <a:pt x="20" y="4"/>
                      <a:pt x="20" y="4"/>
                    </a:cubicBezTo>
                    <a:cubicBezTo>
                      <a:pt x="20" y="4"/>
                      <a:pt x="20" y="5"/>
                      <a:pt x="20" y="5"/>
                    </a:cubicBezTo>
                    <a:close/>
                    <a:moveTo>
                      <a:pt x="10" y="5"/>
                    </a:moveTo>
                    <a:cubicBezTo>
                      <a:pt x="19" y="0"/>
                      <a:pt x="19" y="0"/>
                      <a:pt x="19" y="0"/>
                    </a:cubicBezTo>
                    <a:cubicBezTo>
                      <a:pt x="19" y="0"/>
                      <a:pt x="19" y="1"/>
                      <a:pt x="19" y="1"/>
                    </a:cubicBezTo>
                    <a:cubicBezTo>
                      <a:pt x="11" y="6"/>
                      <a:pt x="11" y="6"/>
                      <a:pt x="11" y="6"/>
                    </a:cubicBezTo>
                    <a:cubicBezTo>
                      <a:pt x="11" y="6"/>
                      <a:pt x="11" y="5"/>
                      <a:pt x="10" y="5"/>
                    </a:cubicBezTo>
                    <a:close/>
                    <a:moveTo>
                      <a:pt x="11" y="7"/>
                    </a:moveTo>
                    <a:cubicBezTo>
                      <a:pt x="20" y="2"/>
                      <a:pt x="20" y="2"/>
                      <a:pt x="20" y="2"/>
                    </a:cubicBezTo>
                    <a:cubicBezTo>
                      <a:pt x="20" y="2"/>
                      <a:pt x="20" y="3"/>
                      <a:pt x="20" y="3"/>
                    </a:cubicBezTo>
                    <a:cubicBezTo>
                      <a:pt x="11" y="8"/>
                      <a:pt x="11" y="8"/>
                      <a:pt x="11" y="8"/>
                    </a:cubicBezTo>
                    <a:cubicBezTo>
                      <a:pt x="11" y="8"/>
                      <a:pt x="11" y="7"/>
                      <a:pt x="11" y="7"/>
                    </a:cubicBezTo>
                    <a:close/>
                    <a:moveTo>
                      <a:pt x="20" y="7"/>
                    </a:moveTo>
                    <a:cubicBezTo>
                      <a:pt x="20" y="7"/>
                      <a:pt x="20" y="7"/>
                      <a:pt x="20" y="7"/>
                    </a:cubicBezTo>
                    <a:cubicBezTo>
                      <a:pt x="12" y="12"/>
                      <a:pt x="12" y="12"/>
                      <a:pt x="12" y="12"/>
                    </a:cubicBezTo>
                    <a:cubicBezTo>
                      <a:pt x="12" y="12"/>
                      <a:pt x="12" y="12"/>
                      <a:pt x="12" y="11"/>
                    </a:cubicBezTo>
                    <a:cubicBezTo>
                      <a:pt x="20" y="6"/>
                      <a:pt x="20" y="6"/>
                      <a:pt x="20" y="6"/>
                    </a:cubicBezTo>
                    <a:cubicBezTo>
                      <a:pt x="20" y="6"/>
                      <a:pt x="20" y="7"/>
                      <a:pt x="20" y="7"/>
                    </a:cubicBezTo>
                    <a:close/>
                    <a:moveTo>
                      <a:pt x="11" y="12"/>
                    </a:moveTo>
                    <a:cubicBezTo>
                      <a:pt x="1" y="18"/>
                      <a:pt x="1" y="18"/>
                      <a:pt x="1" y="18"/>
                    </a:cubicBezTo>
                    <a:cubicBezTo>
                      <a:pt x="1" y="18"/>
                      <a:pt x="1" y="18"/>
                      <a:pt x="1" y="17"/>
                    </a:cubicBezTo>
                    <a:cubicBezTo>
                      <a:pt x="11" y="12"/>
                      <a:pt x="11" y="12"/>
                      <a:pt x="11" y="12"/>
                    </a:cubicBezTo>
                    <a:cubicBezTo>
                      <a:pt x="11" y="12"/>
                      <a:pt x="11" y="12"/>
                      <a:pt x="11" y="12"/>
                    </a:cubicBezTo>
                    <a:close/>
                    <a:moveTo>
                      <a:pt x="10" y="6"/>
                    </a:moveTo>
                    <a:cubicBezTo>
                      <a:pt x="10" y="6"/>
                      <a:pt x="10" y="6"/>
                      <a:pt x="10" y="6"/>
                    </a:cubicBezTo>
                    <a:cubicBezTo>
                      <a:pt x="0" y="12"/>
                      <a:pt x="0" y="12"/>
                      <a:pt x="0" y="12"/>
                    </a:cubicBezTo>
                    <a:cubicBezTo>
                      <a:pt x="0" y="12"/>
                      <a:pt x="0" y="12"/>
                      <a:pt x="0" y="11"/>
                    </a:cubicBezTo>
                    <a:lnTo>
                      <a:pt x="10" y="6"/>
                    </a:lnTo>
                    <a:close/>
                    <a:moveTo>
                      <a:pt x="11" y="8"/>
                    </a:moveTo>
                    <a:cubicBezTo>
                      <a:pt x="1" y="14"/>
                      <a:pt x="1" y="14"/>
                      <a:pt x="1" y="14"/>
                    </a:cubicBezTo>
                    <a:cubicBezTo>
                      <a:pt x="1" y="14"/>
                      <a:pt x="1" y="14"/>
                      <a:pt x="1" y="13"/>
                    </a:cubicBezTo>
                    <a:cubicBezTo>
                      <a:pt x="10" y="8"/>
                      <a:pt x="10" y="8"/>
                      <a:pt x="10" y="8"/>
                    </a:cubicBezTo>
                    <a:cubicBezTo>
                      <a:pt x="10" y="8"/>
                      <a:pt x="10" y="8"/>
                      <a:pt x="11" y="8"/>
                    </a:cubicBezTo>
                    <a:close/>
                    <a:moveTo>
                      <a:pt x="11" y="10"/>
                    </a:moveTo>
                    <a:cubicBezTo>
                      <a:pt x="1" y="16"/>
                      <a:pt x="1" y="16"/>
                      <a:pt x="1" y="16"/>
                    </a:cubicBezTo>
                    <a:cubicBezTo>
                      <a:pt x="1" y="16"/>
                      <a:pt x="1" y="16"/>
                      <a:pt x="1" y="15"/>
                    </a:cubicBezTo>
                    <a:cubicBezTo>
                      <a:pt x="11" y="10"/>
                      <a:pt x="11" y="10"/>
                      <a:pt x="11" y="10"/>
                    </a:cubicBezTo>
                    <a:cubicBezTo>
                      <a:pt x="11" y="10"/>
                      <a:pt x="11" y="10"/>
                      <a:pt x="11" y="10"/>
                    </a:cubicBezTo>
                    <a:close/>
                  </a:path>
                </a:pathLst>
              </a:custGeom>
              <a:solidFill>
                <a:srgbClr val="5B4D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253" name="iṣḻiḓê">
                <a:extLst>
                  <a:ext uri="{FF2B5EF4-FFF2-40B4-BE49-F238E27FC236}">
                    <a16:creationId xmlns:a16="http://schemas.microsoft.com/office/drawing/2014/main" id="{BA6B8BE5-7DE1-4935-A197-CCCB1634E352}"/>
                  </a:ext>
                </a:extLst>
              </p:cNvPr>
              <p:cNvSpPr>
                <a:spLocks noChangeArrowheads="1"/>
              </p:cNvSpPr>
              <p:nvPr/>
            </p:nvSpPr>
            <p:spPr bwMode="auto">
              <a:xfrm>
                <a:off x="11876636" y="31367860"/>
                <a:ext cx="157412" cy="185184"/>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254" name="îŝḷiḓé">
                <a:extLst>
                  <a:ext uri="{FF2B5EF4-FFF2-40B4-BE49-F238E27FC236}">
                    <a16:creationId xmlns:a16="http://schemas.microsoft.com/office/drawing/2014/main" id="{E7E04520-4EB8-4207-9D96-15F75F073814}"/>
                  </a:ext>
                </a:extLst>
              </p:cNvPr>
              <p:cNvSpPr>
                <a:spLocks noChangeArrowheads="1"/>
              </p:cNvSpPr>
              <p:nvPr/>
            </p:nvSpPr>
            <p:spPr bwMode="auto">
              <a:xfrm>
                <a:off x="11893550" y="31277727"/>
                <a:ext cx="120375" cy="157403"/>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255" name="îŝlîḓê">
                <a:extLst>
                  <a:ext uri="{FF2B5EF4-FFF2-40B4-BE49-F238E27FC236}">
                    <a16:creationId xmlns:a16="http://schemas.microsoft.com/office/drawing/2014/main" id="{316F5833-9648-4F78-8AAB-4B56C6D496A7}"/>
                  </a:ext>
                </a:extLst>
              </p:cNvPr>
              <p:cNvSpPr>
                <a:spLocks noChangeArrowheads="1"/>
              </p:cNvSpPr>
              <p:nvPr/>
            </p:nvSpPr>
            <p:spPr bwMode="auto">
              <a:xfrm>
                <a:off x="12536076" y="30943482"/>
                <a:ext cx="138888" cy="166665"/>
              </a:xfrm>
              <a:prstGeom prst="ellipse">
                <a:avLst/>
              </a:prstGeom>
              <a:solidFill>
                <a:srgbClr val="A09C9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256" name="íṧļíďè">
                <a:extLst>
                  <a:ext uri="{FF2B5EF4-FFF2-40B4-BE49-F238E27FC236}">
                    <a16:creationId xmlns:a16="http://schemas.microsoft.com/office/drawing/2014/main" id="{B3799B93-6333-4434-B2EF-833EF7D26728}"/>
                  </a:ext>
                </a:extLst>
              </p:cNvPr>
              <p:cNvSpPr>
                <a:spLocks noChangeArrowheads="1"/>
              </p:cNvSpPr>
              <p:nvPr/>
            </p:nvSpPr>
            <p:spPr bwMode="auto">
              <a:xfrm>
                <a:off x="12536645" y="31008394"/>
                <a:ext cx="120369" cy="138891"/>
              </a:xfrm>
              <a:prstGeom prst="ellipse">
                <a:avLst/>
              </a:prstGeom>
              <a:solidFill>
                <a:srgbClr val="FFFFFF"/>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571" name="ïṡlíde">
                <a:extLst>
                  <a:ext uri="{FF2B5EF4-FFF2-40B4-BE49-F238E27FC236}">
                    <a16:creationId xmlns:a16="http://schemas.microsoft.com/office/drawing/2014/main" id="{F29C4345-1F90-4655-B411-A42DE0DCFB7E}"/>
                  </a:ext>
                </a:extLst>
              </p:cNvPr>
              <p:cNvSpPr>
                <a:spLocks/>
              </p:cNvSpPr>
              <p:nvPr/>
            </p:nvSpPr>
            <p:spPr bwMode="auto">
              <a:xfrm>
                <a:off x="10208418" y="30276007"/>
                <a:ext cx="1049338" cy="741363"/>
              </a:xfrm>
              <a:custGeom>
                <a:avLst/>
                <a:gdLst>
                  <a:gd name="T0" fmla="*/ 2147483646 w 51"/>
                  <a:gd name="T1" fmla="*/ 2147483646 h 36"/>
                  <a:gd name="T2" fmla="*/ 2147483646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214748364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6">
                    <a:moveTo>
                      <a:pt x="37" y="18"/>
                    </a:moveTo>
                    <a:cubicBezTo>
                      <a:pt x="42" y="23"/>
                      <a:pt x="51" y="36"/>
                      <a:pt x="51" y="36"/>
                    </a:cubicBezTo>
                    <a:cubicBezTo>
                      <a:pt x="26" y="22"/>
                      <a:pt x="26" y="22"/>
                      <a:pt x="26" y="22"/>
                    </a:cubicBezTo>
                    <a:cubicBezTo>
                      <a:pt x="25" y="9"/>
                      <a:pt x="25" y="9"/>
                      <a:pt x="25" y="9"/>
                    </a:cubicBezTo>
                    <a:cubicBezTo>
                      <a:pt x="25" y="9"/>
                      <a:pt x="26" y="10"/>
                      <a:pt x="27" y="11"/>
                    </a:cubicBezTo>
                    <a:cubicBezTo>
                      <a:pt x="30" y="12"/>
                      <a:pt x="34" y="15"/>
                      <a:pt x="37" y="18"/>
                    </a:cubicBezTo>
                    <a:close/>
                    <a:moveTo>
                      <a:pt x="10" y="1"/>
                    </a:moveTo>
                    <a:cubicBezTo>
                      <a:pt x="12" y="2"/>
                      <a:pt x="17" y="4"/>
                      <a:pt x="19" y="6"/>
                    </a:cubicBezTo>
                    <a:cubicBezTo>
                      <a:pt x="21" y="7"/>
                      <a:pt x="23" y="8"/>
                      <a:pt x="23" y="8"/>
                    </a:cubicBezTo>
                    <a:cubicBezTo>
                      <a:pt x="23" y="20"/>
                      <a:pt x="23" y="20"/>
                      <a:pt x="23" y="20"/>
                    </a:cubicBezTo>
                    <a:cubicBezTo>
                      <a:pt x="0" y="7"/>
                      <a:pt x="0" y="7"/>
                      <a:pt x="0" y="7"/>
                    </a:cubicBezTo>
                    <a:cubicBezTo>
                      <a:pt x="0" y="6"/>
                      <a:pt x="6" y="0"/>
                      <a:pt x="10" y="1"/>
                    </a:cubicBez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2" name="ïs1îḍê">
                <a:extLst>
                  <a:ext uri="{FF2B5EF4-FFF2-40B4-BE49-F238E27FC236}">
                    <a16:creationId xmlns:a16="http://schemas.microsoft.com/office/drawing/2014/main" id="{563FFB75-8AA6-4889-91F9-50D7317BB16B}"/>
                  </a:ext>
                </a:extLst>
              </p:cNvPr>
              <p:cNvSpPr>
                <a:spLocks/>
              </p:cNvSpPr>
              <p:nvPr/>
            </p:nvSpPr>
            <p:spPr bwMode="auto">
              <a:xfrm>
                <a:off x="10229055" y="29802932"/>
                <a:ext cx="884238" cy="431800"/>
              </a:xfrm>
              <a:custGeom>
                <a:avLst/>
                <a:gdLst>
                  <a:gd name="T0" fmla="*/ 2147483646 w 43"/>
                  <a:gd name="T1" fmla="*/ 0 h 21"/>
                  <a:gd name="T2" fmla="*/ 2147483646 w 43"/>
                  <a:gd name="T3" fmla="*/ 2147483646 h 21"/>
                  <a:gd name="T4" fmla="*/ 2147483646 w 43"/>
                  <a:gd name="T5" fmla="*/ 2147483646 h 21"/>
                  <a:gd name="T6" fmla="*/ 0 w 43"/>
                  <a:gd name="T7" fmla="*/ 2147483646 h 21"/>
                  <a:gd name="T8" fmla="*/ 2147483646 w 43"/>
                  <a:gd name="T9" fmla="*/ 2147483646 h 21"/>
                  <a:gd name="T10" fmla="*/ 2147483646 w 43"/>
                  <a:gd name="T11" fmla="*/ 2147483646 h 21"/>
                  <a:gd name="T12" fmla="*/ 2147483646 w 43"/>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43" y="0"/>
                    </a:moveTo>
                    <a:cubicBezTo>
                      <a:pt x="43" y="0"/>
                      <a:pt x="39" y="1"/>
                      <a:pt x="37" y="1"/>
                    </a:cubicBezTo>
                    <a:cubicBezTo>
                      <a:pt x="35" y="2"/>
                      <a:pt x="32" y="2"/>
                      <a:pt x="32" y="2"/>
                    </a:cubicBezTo>
                    <a:cubicBezTo>
                      <a:pt x="0" y="21"/>
                      <a:pt x="0" y="21"/>
                      <a:pt x="0" y="21"/>
                    </a:cubicBezTo>
                    <a:cubicBezTo>
                      <a:pt x="0" y="21"/>
                      <a:pt x="2" y="20"/>
                      <a:pt x="3" y="20"/>
                    </a:cubicBezTo>
                    <a:cubicBezTo>
                      <a:pt x="5" y="20"/>
                      <a:pt x="7" y="20"/>
                      <a:pt x="7" y="20"/>
                    </a:cubicBezTo>
                    <a:lnTo>
                      <a:pt x="43" y="0"/>
                    </a:lnTo>
                    <a:close/>
                  </a:path>
                </a:pathLst>
              </a:custGeom>
              <a:solidFill>
                <a:srgbClr val="276F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3" name="išḻíḋe">
                <a:extLst>
                  <a:ext uri="{FF2B5EF4-FFF2-40B4-BE49-F238E27FC236}">
                    <a16:creationId xmlns:a16="http://schemas.microsoft.com/office/drawing/2014/main" id="{3C912AA9-EF92-431C-9917-0D91A2F605DB}"/>
                  </a:ext>
                </a:extLst>
              </p:cNvPr>
              <p:cNvSpPr>
                <a:spLocks/>
              </p:cNvSpPr>
              <p:nvPr/>
            </p:nvSpPr>
            <p:spPr bwMode="auto">
              <a:xfrm>
                <a:off x="10105230" y="30255369"/>
                <a:ext cx="1235075" cy="1152525"/>
              </a:xfrm>
              <a:custGeom>
                <a:avLst/>
                <a:gdLst>
                  <a:gd name="T0" fmla="*/ 2147483646 w 60"/>
                  <a:gd name="T1" fmla="*/ 2147483646 h 56"/>
                  <a:gd name="T2" fmla="*/ 2147483646 w 60"/>
                  <a:gd name="T3" fmla="*/ 2147483646 h 56"/>
                  <a:gd name="T4" fmla="*/ 2147483646 w 60"/>
                  <a:gd name="T5" fmla="*/ 2147483646 h 56"/>
                  <a:gd name="T6" fmla="*/ 2147483646 w 60"/>
                  <a:gd name="T7" fmla="*/ 2147483646 h 56"/>
                  <a:gd name="T8" fmla="*/ 2147483646 w 60"/>
                  <a:gd name="T9" fmla="*/ 2147483646 h 56"/>
                  <a:gd name="T10" fmla="*/ 2147483646 w 60"/>
                  <a:gd name="T11" fmla="*/ 2147483646 h 56"/>
                  <a:gd name="T12" fmla="*/ 2147483646 w 60"/>
                  <a:gd name="T13" fmla="*/ 2147483646 h 56"/>
                  <a:gd name="T14" fmla="*/ 2147483646 w 60"/>
                  <a:gd name="T15" fmla="*/ 2147483646 h 56"/>
                  <a:gd name="T16" fmla="*/ 2147483646 w 60"/>
                  <a:gd name="T17" fmla="*/ 2147483646 h 56"/>
                  <a:gd name="T18" fmla="*/ 2147483646 w 60"/>
                  <a:gd name="T19" fmla="*/ 2147483646 h 56"/>
                  <a:gd name="T20" fmla="*/ 2147483646 w 60"/>
                  <a:gd name="T21" fmla="*/ 2147483646 h 56"/>
                  <a:gd name="T22" fmla="*/ 2147483646 w 60"/>
                  <a:gd name="T23" fmla="*/ 2147483646 h 56"/>
                  <a:gd name="T24" fmla="*/ 2147483646 w 60"/>
                  <a:gd name="T25" fmla="*/ 2147483646 h 56"/>
                  <a:gd name="T26" fmla="*/ 2147483646 w 60"/>
                  <a:gd name="T27" fmla="*/ 2147483646 h 56"/>
                  <a:gd name="T28" fmla="*/ 2147483646 w 60"/>
                  <a:gd name="T29" fmla="*/ 2147483646 h 56"/>
                  <a:gd name="T30" fmla="*/ 2147483646 w 60"/>
                  <a:gd name="T31" fmla="*/ 2147483646 h 56"/>
                  <a:gd name="T32" fmla="*/ 0 w 60"/>
                  <a:gd name="T33" fmla="*/ 2147483646 h 56"/>
                  <a:gd name="T34" fmla="*/ 2147483646 w 60"/>
                  <a:gd name="T35" fmla="*/ 2147483646 h 56"/>
                  <a:gd name="T36" fmla="*/ 2147483646 w 60"/>
                  <a:gd name="T37" fmla="*/ 2147483646 h 56"/>
                  <a:gd name="T38" fmla="*/ 2147483646 w 60"/>
                  <a:gd name="T39" fmla="*/ 2147483646 h 56"/>
                  <a:gd name="T40" fmla="*/ 2147483646 w 60"/>
                  <a:gd name="T41" fmla="*/ 2147483646 h 56"/>
                  <a:gd name="T42" fmla="*/ 2147483646 w 60"/>
                  <a:gd name="T43" fmla="*/ 2147483646 h 56"/>
                  <a:gd name="T44" fmla="*/ 2147483646 w 60"/>
                  <a:gd name="T45" fmla="*/ 2147483646 h 56"/>
                  <a:gd name="T46" fmla="*/ 2147483646 w 60"/>
                  <a:gd name="T47" fmla="*/ 2147483646 h 56"/>
                  <a:gd name="T48" fmla="*/ 2147483646 w 60"/>
                  <a:gd name="T49" fmla="*/ 2147483646 h 56"/>
                  <a:gd name="T50" fmla="*/ 0 w 60"/>
                  <a:gd name="T51" fmla="*/ 2147483646 h 56"/>
                  <a:gd name="T52" fmla="*/ 0 w 60"/>
                  <a:gd name="T53" fmla="*/ 2147483646 h 56"/>
                  <a:gd name="T54" fmla="*/ 2147483646 w 60"/>
                  <a:gd name="T55" fmla="*/ 2147483646 h 56"/>
                  <a:gd name="T56" fmla="*/ 2147483646 w 60"/>
                  <a:gd name="T57" fmla="*/ 2147483646 h 56"/>
                  <a:gd name="T58" fmla="*/ 2147483646 w 60"/>
                  <a:gd name="T59" fmla="*/ 2147483646 h 56"/>
                  <a:gd name="T60" fmla="*/ 2147483646 w 60"/>
                  <a:gd name="T61" fmla="*/ 2147483646 h 56"/>
                  <a:gd name="T62" fmla="*/ 2147483646 w 60"/>
                  <a:gd name="T63" fmla="*/ 2147483646 h 56"/>
                  <a:gd name="T64" fmla="*/ 2147483646 w 60"/>
                  <a:gd name="T65" fmla="*/ 2147483646 h 56"/>
                  <a:gd name="T66" fmla="*/ 0 w 60"/>
                  <a:gd name="T67" fmla="*/ 2147483646 h 56"/>
                  <a:gd name="T68" fmla="*/ 2147483646 w 60"/>
                  <a:gd name="T69" fmla="*/ 2147483646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 h="56">
                    <a:moveTo>
                      <a:pt x="29" y="9"/>
                    </a:moveTo>
                    <a:cubicBezTo>
                      <a:pt x="29" y="9"/>
                      <a:pt x="34" y="12"/>
                      <a:pt x="37" y="14"/>
                    </a:cubicBezTo>
                    <a:cubicBezTo>
                      <a:pt x="40" y="15"/>
                      <a:pt x="43" y="19"/>
                      <a:pt x="43" y="19"/>
                    </a:cubicBezTo>
                    <a:cubicBezTo>
                      <a:pt x="44" y="19"/>
                      <a:pt x="58" y="37"/>
                      <a:pt x="59" y="39"/>
                    </a:cubicBezTo>
                    <a:cubicBezTo>
                      <a:pt x="60" y="41"/>
                      <a:pt x="57" y="56"/>
                      <a:pt x="57" y="56"/>
                    </a:cubicBezTo>
                    <a:cubicBezTo>
                      <a:pt x="57" y="56"/>
                      <a:pt x="57" y="56"/>
                      <a:pt x="57" y="56"/>
                    </a:cubicBezTo>
                    <a:cubicBezTo>
                      <a:pt x="31" y="41"/>
                      <a:pt x="31" y="41"/>
                      <a:pt x="31" y="41"/>
                    </a:cubicBezTo>
                    <a:cubicBezTo>
                      <a:pt x="29" y="9"/>
                      <a:pt x="29" y="9"/>
                      <a:pt x="29" y="9"/>
                    </a:cubicBezTo>
                    <a:close/>
                    <a:moveTo>
                      <a:pt x="31" y="41"/>
                    </a:moveTo>
                    <a:cubicBezTo>
                      <a:pt x="31" y="41"/>
                      <a:pt x="56" y="56"/>
                      <a:pt x="57" y="56"/>
                    </a:cubicBezTo>
                    <a:cubicBezTo>
                      <a:pt x="57" y="54"/>
                      <a:pt x="59" y="44"/>
                      <a:pt x="59" y="40"/>
                    </a:cubicBezTo>
                    <a:cubicBezTo>
                      <a:pt x="59" y="40"/>
                      <a:pt x="59" y="39"/>
                      <a:pt x="58" y="39"/>
                    </a:cubicBezTo>
                    <a:cubicBezTo>
                      <a:pt x="58" y="37"/>
                      <a:pt x="43" y="19"/>
                      <a:pt x="43" y="19"/>
                    </a:cubicBezTo>
                    <a:cubicBezTo>
                      <a:pt x="43" y="19"/>
                      <a:pt x="39" y="16"/>
                      <a:pt x="37" y="14"/>
                    </a:cubicBezTo>
                    <a:cubicBezTo>
                      <a:pt x="35" y="12"/>
                      <a:pt x="30" y="10"/>
                      <a:pt x="29" y="9"/>
                    </a:cubicBezTo>
                    <a:cubicBezTo>
                      <a:pt x="29" y="10"/>
                      <a:pt x="31" y="40"/>
                      <a:pt x="31" y="41"/>
                    </a:cubicBezTo>
                    <a:close/>
                    <a:moveTo>
                      <a:pt x="0" y="13"/>
                    </a:moveTo>
                    <a:cubicBezTo>
                      <a:pt x="0" y="13"/>
                      <a:pt x="1" y="10"/>
                      <a:pt x="4" y="7"/>
                    </a:cubicBezTo>
                    <a:cubicBezTo>
                      <a:pt x="6" y="4"/>
                      <a:pt x="12" y="0"/>
                      <a:pt x="15" y="1"/>
                    </a:cubicBezTo>
                    <a:cubicBezTo>
                      <a:pt x="17" y="2"/>
                      <a:pt x="28" y="8"/>
                      <a:pt x="28" y="8"/>
                    </a:cubicBezTo>
                    <a:cubicBezTo>
                      <a:pt x="29" y="8"/>
                      <a:pt x="29" y="8"/>
                      <a:pt x="29" y="8"/>
                    </a:cubicBezTo>
                    <a:cubicBezTo>
                      <a:pt x="29" y="40"/>
                      <a:pt x="29" y="40"/>
                      <a:pt x="29" y="40"/>
                    </a:cubicBezTo>
                    <a:cubicBezTo>
                      <a:pt x="14" y="31"/>
                      <a:pt x="14" y="31"/>
                      <a:pt x="14" y="31"/>
                    </a:cubicBezTo>
                    <a:cubicBezTo>
                      <a:pt x="14" y="31"/>
                      <a:pt x="14" y="31"/>
                      <a:pt x="14" y="31"/>
                    </a:cubicBezTo>
                    <a:cubicBezTo>
                      <a:pt x="14" y="31"/>
                      <a:pt x="13" y="24"/>
                      <a:pt x="10" y="20"/>
                    </a:cubicBezTo>
                    <a:cubicBezTo>
                      <a:pt x="7" y="15"/>
                      <a:pt x="0" y="13"/>
                      <a:pt x="0" y="13"/>
                    </a:cubicBezTo>
                    <a:cubicBezTo>
                      <a:pt x="0" y="13"/>
                      <a:pt x="0" y="13"/>
                      <a:pt x="0" y="13"/>
                    </a:cubicBezTo>
                    <a:close/>
                    <a:moveTo>
                      <a:pt x="10" y="20"/>
                    </a:moveTo>
                    <a:cubicBezTo>
                      <a:pt x="13" y="24"/>
                      <a:pt x="14" y="30"/>
                      <a:pt x="14" y="31"/>
                    </a:cubicBezTo>
                    <a:cubicBezTo>
                      <a:pt x="14" y="31"/>
                      <a:pt x="29" y="39"/>
                      <a:pt x="29" y="39"/>
                    </a:cubicBezTo>
                    <a:cubicBezTo>
                      <a:pt x="29" y="39"/>
                      <a:pt x="28" y="9"/>
                      <a:pt x="28" y="9"/>
                    </a:cubicBezTo>
                    <a:cubicBezTo>
                      <a:pt x="27" y="8"/>
                      <a:pt x="17" y="2"/>
                      <a:pt x="15" y="1"/>
                    </a:cubicBezTo>
                    <a:cubicBezTo>
                      <a:pt x="12" y="1"/>
                      <a:pt x="7" y="5"/>
                      <a:pt x="4" y="7"/>
                    </a:cubicBezTo>
                    <a:cubicBezTo>
                      <a:pt x="2" y="10"/>
                      <a:pt x="1" y="12"/>
                      <a:pt x="0" y="13"/>
                    </a:cubicBezTo>
                    <a:cubicBezTo>
                      <a:pt x="1" y="13"/>
                      <a:pt x="7" y="16"/>
                      <a:pt x="10" y="20"/>
                    </a:cubicBezTo>
                    <a:close/>
                  </a:path>
                </a:pathLst>
              </a:custGeom>
              <a:solidFill>
                <a:srgbClr val="302A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4" name="îṩlîḋê">
                <a:extLst>
                  <a:ext uri="{FF2B5EF4-FFF2-40B4-BE49-F238E27FC236}">
                    <a16:creationId xmlns:a16="http://schemas.microsoft.com/office/drawing/2014/main" id="{CCC9AE86-699C-44C1-B8DA-6779BF1AD053}"/>
                  </a:ext>
                </a:extLst>
              </p:cNvPr>
              <p:cNvSpPr>
                <a:spLocks/>
              </p:cNvSpPr>
              <p:nvPr/>
            </p:nvSpPr>
            <p:spPr bwMode="auto">
              <a:xfrm>
                <a:off x="10229055" y="30461744"/>
                <a:ext cx="82550" cy="80963"/>
              </a:xfrm>
              <a:custGeom>
                <a:avLst/>
                <a:gdLst>
                  <a:gd name="T0" fmla="*/ 2147483646 w 4"/>
                  <a:gd name="T1" fmla="*/ 2147483646 h 4"/>
                  <a:gd name="T2" fmla="*/ 0 w 4"/>
                  <a:gd name="T3" fmla="*/ 0 h 4"/>
                  <a:gd name="T4" fmla="*/ 0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0" y="0"/>
                      <a:pt x="0" y="0"/>
                      <a:pt x="0" y="0"/>
                    </a:cubicBezTo>
                    <a:cubicBezTo>
                      <a:pt x="0" y="0"/>
                      <a:pt x="0" y="1"/>
                      <a:pt x="0" y="2"/>
                    </a:cubicBezTo>
                    <a:cubicBezTo>
                      <a:pt x="4" y="4"/>
                      <a:pt x="4" y="4"/>
                      <a:pt x="4" y="4"/>
                    </a:cubicBezTo>
                    <a:cubicBezTo>
                      <a:pt x="4" y="4"/>
                      <a:pt x="4" y="3"/>
                      <a:pt x="4"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5" name="îṥ1íďê">
                <a:extLst>
                  <a:ext uri="{FF2B5EF4-FFF2-40B4-BE49-F238E27FC236}">
                    <a16:creationId xmlns:a16="http://schemas.microsoft.com/office/drawing/2014/main" id="{4B062ECB-A50E-4BD5-96AF-3C48ACB48FA8}"/>
                  </a:ext>
                </a:extLst>
              </p:cNvPr>
              <p:cNvSpPr>
                <a:spLocks/>
              </p:cNvSpPr>
              <p:nvPr/>
            </p:nvSpPr>
            <p:spPr bwMode="auto">
              <a:xfrm>
                <a:off x="10311605" y="30523657"/>
                <a:ext cx="1588" cy="19050"/>
              </a:xfrm>
              <a:custGeom>
                <a:avLst/>
                <a:gdLst>
                  <a:gd name="T0" fmla="*/ 0 w 1588"/>
                  <a:gd name="T1" fmla="*/ 0 h 1"/>
                  <a:gd name="T2" fmla="*/ 0 w 1588"/>
                  <a:gd name="T3" fmla="*/ 2147483646 h 1"/>
                  <a:gd name="T4" fmla="*/ 0 w 1588"/>
                  <a:gd name="T5" fmla="*/ 2147483646 h 1"/>
                  <a:gd name="T6" fmla="*/ 0 w 158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
                    <a:moveTo>
                      <a:pt x="0" y="0"/>
                    </a:moveTo>
                    <a:cubicBezTo>
                      <a:pt x="0" y="0"/>
                      <a:pt x="0" y="0"/>
                      <a:pt x="0" y="1"/>
                    </a:cubicBezTo>
                    <a:cubicBezTo>
                      <a:pt x="0" y="1"/>
                      <a:pt x="0" y="1"/>
                      <a:pt x="0" y="1"/>
                    </a:cubicBezTo>
                    <a:lnTo>
                      <a:pt x="0" y="0"/>
                    </a:lnTo>
                    <a:close/>
                  </a:path>
                </a:pathLst>
              </a:custGeom>
              <a:solidFill>
                <a:srgbClr val="3F2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262" name="iṧļîḋè">
                <a:extLst>
                  <a:ext uri="{FF2B5EF4-FFF2-40B4-BE49-F238E27FC236}">
                    <a16:creationId xmlns:a16="http://schemas.microsoft.com/office/drawing/2014/main" id="{139DC274-54C0-4120-AB33-AA270CFBC014}"/>
                  </a:ext>
                </a:extLst>
              </p:cNvPr>
              <p:cNvSpPr>
                <a:spLocks noChangeArrowheads="1"/>
              </p:cNvSpPr>
              <p:nvPr/>
            </p:nvSpPr>
            <p:spPr bwMode="auto">
              <a:xfrm>
                <a:off x="11276543" y="31069710"/>
                <a:ext cx="64819" cy="55555"/>
              </a:xfrm>
              <a:prstGeom prst="ellipse">
                <a:avLst/>
              </a:prstGeom>
              <a:solidFill>
                <a:srgbClr val="C1B7A8"/>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577" name="îsļîḋé">
                <a:extLst>
                  <a:ext uri="{FF2B5EF4-FFF2-40B4-BE49-F238E27FC236}">
                    <a16:creationId xmlns:a16="http://schemas.microsoft.com/office/drawing/2014/main" id="{D11D852A-5014-4CF5-91D0-D473BA27D0F2}"/>
                  </a:ext>
                </a:extLst>
              </p:cNvPr>
              <p:cNvSpPr>
                <a:spLocks/>
              </p:cNvSpPr>
              <p:nvPr/>
            </p:nvSpPr>
            <p:spPr bwMode="auto">
              <a:xfrm>
                <a:off x="11072018" y="31017369"/>
                <a:ext cx="247650" cy="204788"/>
              </a:xfrm>
              <a:custGeom>
                <a:avLst/>
                <a:gdLst>
                  <a:gd name="T0" fmla="*/ 2147483646 w 12"/>
                  <a:gd name="T1" fmla="*/ 2147483646 h 10"/>
                  <a:gd name="T2" fmla="*/ 2147483646 w 12"/>
                  <a:gd name="T3" fmla="*/ 2147483646 h 10"/>
                  <a:gd name="T4" fmla="*/ 2147483646 w 12"/>
                  <a:gd name="T5" fmla="*/ 2147483646 h 10"/>
                  <a:gd name="T6" fmla="*/ 2147483646 w 12"/>
                  <a:gd name="T7" fmla="*/ 2147483646 h 10"/>
                  <a:gd name="T8" fmla="*/ 2147483646 w 12"/>
                  <a:gd name="T9" fmla="*/ 2147483646 h 10"/>
                  <a:gd name="T10" fmla="*/ 2147483646 w 12"/>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0">
                    <a:moveTo>
                      <a:pt x="12" y="3"/>
                    </a:moveTo>
                    <a:cubicBezTo>
                      <a:pt x="12" y="3"/>
                      <a:pt x="11" y="0"/>
                      <a:pt x="8" y="1"/>
                    </a:cubicBezTo>
                    <a:cubicBezTo>
                      <a:pt x="6" y="1"/>
                      <a:pt x="2" y="4"/>
                      <a:pt x="1" y="6"/>
                    </a:cubicBezTo>
                    <a:cubicBezTo>
                      <a:pt x="0" y="7"/>
                      <a:pt x="1" y="10"/>
                      <a:pt x="3" y="9"/>
                    </a:cubicBezTo>
                    <a:cubicBezTo>
                      <a:pt x="5" y="9"/>
                      <a:pt x="9" y="7"/>
                      <a:pt x="10" y="7"/>
                    </a:cubicBezTo>
                    <a:cubicBezTo>
                      <a:pt x="11" y="6"/>
                      <a:pt x="12" y="4"/>
                      <a:pt x="12" y="3"/>
                    </a:cubicBezTo>
                    <a:close/>
                  </a:path>
                </a:pathLst>
              </a:custGeom>
              <a:solidFill>
                <a:srgbClr val="C1B7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8" name="î$líḑê">
                <a:extLst>
                  <a:ext uri="{FF2B5EF4-FFF2-40B4-BE49-F238E27FC236}">
                    <a16:creationId xmlns:a16="http://schemas.microsoft.com/office/drawing/2014/main" id="{FF1F8A9D-379B-4931-8AD5-9D3A7D44AF0D}"/>
                  </a:ext>
                </a:extLst>
              </p:cNvPr>
              <p:cNvSpPr>
                <a:spLocks/>
              </p:cNvSpPr>
              <p:nvPr/>
            </p:nvSpPr>
            <p:spPr bwMode="auto">
              <a:xfrm>
                <a:off x="11092655" y="31038007"/>
                <a:ext cx="227013" cy="184150"/>
              </a:xfrm>
              <a:custGeom>
                <a:avLst/>
                <a:gdLst>
                  <a:gd name="T0" fmla="*/ 2147483646 w 11"/>
                  <a:gd name="T1" fmla="*/ 0 h 9"/>
                  <a:gd name="T2" fmla="*/ 2147483646 w 11"/>
                  <a:gd name="T3" fmla="*/ 0 h 9"/>
                  <a:gd name="T4" fmla="*/ 2147483646 w 11"/>
                  <a:gd name="T5" fmla="*/ 2147483646 h 9"/>
                  <a:gd name="T6" fmla="*/ 2147483646 w 11"/>
                  <a:gd name="T7" fmla="*/ 2147483646 h 9"/>
                  <a:gd name="T8" fmla="*/ 2147483646 w 11"/>
                  <a:gd name="T9" fmla="*/ 2147483646 h 9"/>
                  <a:gd name="T10" fmla="*/ 2147483646 w 11"/>
                  <a:gd name="T11" fmla="*/ 2147483646 h 9"/>
                  <a:gd name="T12" fmla="*/ 2147483646 w 11"/>
                  <a:gd name="T13" fmla="*/ 2147483646 h 9"/>
                  <a:gd name="T14" fmla="*/ 2147483646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9">
                    <a:moveTo>
                      <a:pt x="8" y="0"/>
                    </a:moveTo>
                    <a:cubicBezTo>
                      <a:pt x="9" y="0"/>
                      <a:pt x="9" y="0"/>
                      <a:pt x="9" y="0"/>
                    </a:cubicBezTo>
                    <a:cubicBezTo>
                      <a:pt x="10" y="1"/>
                      <a:pt x="11" y="2"/>
                      <a:pt x="11" y="2"/>
                    </a:cubicBezTo>
                    <a:cubicBezTo>
                      <a:pt x="11" y="3"/>
                      <a:pt x="10" y="5"/>
                      <a:pt x="9" y="6"/>
                    </a:cubicBezTo>
                    <a:cubicBezTo>
                      <a:pt x="8" y="6"/>
                      <a:pt x="4" y="8"/>
                      <a:pt x="2" y="8"/>
                    </a:cubicBezTo>
                    <a:cubicBezTo>
                      <a:pt x="2" y="9"/>
                      <a:pt x="1" y="9"/>
                      <a:pt x="1" y="8"/>
                    </a:cubicBezTo>
                    <a:cubicBezTo>
                      <a:pt x="1" y="8"/>
                      <a:pt x="0" y="6"/>
                      <a:pt x="1" y="5"/>
                    </a:cubicBezTo>
                    <a:cubicBezTo>
                      <a:pt x="2" y="4"/>
                      <a:pt x="6" y="0"/>
                      <a:pt x="8" y="0"/>
                    </a:cubicBezTo>
                    <a:close/>
                  </a:path>
                </a:pathLst>
              </a:custGeom>
              <a:solidFill>
                <a:srgbClr val="E5E4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79" name="ïšļîḓé">
                <a:extLst>
                  <a:ext uri="{FF2B5EF4-FFF2-40B4-BE49-F238E27FC236}">
                    <a16:creationId xmlns:a16="http://schemas.microsoft.com/office/drawing/2014/main" id="{CD6A3921-2B6B-4B79-845F-F933D45BBF14}"/>
                  </a:ext>
                </a:extLst>
              </p:cNvPr>
              <p:cNvSpPr>
                <a:spLocks/>
              </p:cNvSpPr>
              <p:nvPr/>
            </p:nvSpPr>
            <p:spPr bwMode="auto">
              <a:xfrm>
                <a:off x="10249693" y="30276007"/>
                <a:ext cx="822325" cy="493713"/>
              </a:xfrm>
              <a:custGeom>
                <a:avLst/>
                <a:gdLst>
                  <a:gd name="T0" fmla="*/ 2147483646 w 40"/>
                  <a:gd name="T1" fmla="*/ 2147483646 h 24"/>
                  <a:gd name="T2" fmla="*/ 2147483646 w 40"/>
                  <a:gd name="T3" fmla="*/ 2147483646 h 24"/>
                  <a:gd name="T4" fmla="*/ 2147483646 w 40"/>
                  <a:gd name="T5" fmla="*/ 2147483646 h 24"/>
                  <a:gd name="T6" fmla="*/ 2147483646 w 40"/>
                  <a:gd name="T7" fmla="*/ 2147483646 h 24"/>
                  <a:gd name="T8" fmla="*/ 2147483646 w 40"/>
                  <a:gd name="T9" fmla="*/ 2147483646 h 24"/>
                  <a:gd name="T10" fmla="*/ 2147483646 w 40"/>
                  <a:gd name="T11" fmla="*/ 2147483646 h 24"/>
                  <a:gd name="T12" fmla="*/ 2147483646 w 40"/>
                  <a:gd name="T13" fmla="*/ 2147483646 h 24"/>
                  <a:gd name="T14" fmla="*/ 2147483646 w 40"/>
                  <a:gd name="T15" fmla="*/ 2147483646 h 24"/>
                  <a:gd name="T16" fmla="*/ 2147483646 w 40"/>
                  <a:gd name="T17" fmla="*/ 2147483646 h 24"/>
                  <a:gd name="T18" fmla="*/ 2147483646 w 40"/>
                  <a:gd name="T19" fmla="*/ 2147483646 h 24"/>
                  <a:gd name="T20" fmla="*/ 0 w 40"/>
                  <a:gd name="T21" fmla="*/ 2147483646 h 24"/>
                  <a:gd name="T22" fmla="*/ 2147483646 w 40"/>
                  <a:gd name="T23" fmla="*/ 214748364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24">
                    <a:moveTo>
                      <a:pt x="35" y="18"/>
                    </a:moveTo>
                    <a:cubicBezTo>
                      <a:pt x="37" y="20"/>
                      <a:pt x="38" y="22"/>
                      <a:pt x="40" y="24"/>
                    </a:cubicBezTo>
                    <a:cubicBezTo>
                      <a:pt x="36" y="20"/>
                      <a:pt x="30" y="16"/>
                      <a:pt x="23" y="13"/>
                    </a:cubicBezTo>
                    <a:cubicBezTo>
                      <a:pt x="23" y="9"/>
                      <a:pt x="23" y="9"/>
                      <a:pt x="23" y="9"/>
                    </a:cubicBezTo>
                    <a:cubicBezTo>
                      <a:pt x="23" y="9"/>
                      <a:pt x="24" y="10"/>
                      <a:pt x="25" y="11"/>
                    </a:cubicBezTo>
                    <a:cubicBezTo>
                      <a:pt x="28" y="12"/>
                      <a:pt x="32" y="15"/>
                      <a:pt x="35" y="18"/>
                    </a:cubicBezTo>
                    <a:close/>
                    <a:moveTo>
                      <a:pt x="8" y="1"/>
                    </a:moveTo>
                    <a:cubicBezTo>
                      <a:pt x="10" y="2"/>
                      <a:pt x="15" y="4"/>
                      <a:pt x="17" y="6"/>
                    </a:cubicBezTo>
                    <a:cubicBezTo>
                      <a:pt x="19" y="7"/>
                      <a:pt x="21" y="8"/>
                      <a:pt x="21" y="8"/>
                    </a:cubicBezTo>
                    <a:cubicBezTo>
                      <a:pt x="21" y="11"/>
                      <a:pt x="21" y="11"/>
                      <a:pt x="21" y="11"/>
                    </a:cubicBezTo>
                    <a:cubicBezTo>
                      <a:pt x="15" y="8"/>
                      <a:pt x="8" y="6"/>
                      <a:pt x="0" y="5"/>
                    </a:cubicBezTo>
                    <a:cubicBezTo>
                      <a:pt x="3" y="3"/>
                      <a:pt x="6" y="0"/>
                      <a:pt x="8" y="1"/>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80" name="i$1íďé">
                <a:extLst>
                  <a:ext uri="{FF2B5EF4-FFF2-40B4-BE49-F238E27FC236}">
                    <a16:creationId xmlns:a16="http://schemas.microsoft.com/office/drawing/2014/main" id="{65FAEA64-71CC-4E41-BBD3-3F7215523F00}"/>
                  </a:ext>
                </a:extLst>
              </p:cNvPr>
              <p:cNvSpPr>
                <a:spLocks/>
              </p:cNvSpPr>
              <p:nvPr/>
            </p:nvSpPr>
            <p:spPr bwMode="auto">
              <a:xfrm>
                <a:off x="11092655" y="30214094"/>
                <a:ext cx="1028700" cy="617538"/>
              </a:xfrm>
              <a:custGeom>
                <a:avLst/>
                <a:gdLst>
                  <a:gd name="T0" fmla="*/ 2147483646 w 50"/>
                  <a:gd name="T1" fmla="*/ 2147483646 h 30"/>
                  <a:gd name="T2" fmla="*/ 2147483646 w 50"/>
                  <a:gd name="T3" fmla="*/ 2147483646 h 30"/>
                  <a:gd name="T4" fmla="*/ 2147483646 w 50"/>
                  <a:gd name="T5" fmla="*/ 2147483646 h 30"/>
                  <a:gd name="T6" fmla="*/ 0 w 50"/>
                  <a:gd name="T7" fmla="*/ 2147483646 h 30"/>
                  <a:gd name="T8" fmla="*/ 2147483646 w 50"/>
                  <a:gd name="T9" fmla="*/ 0 h 30"/>
                  <a:gd name="T10" fmla="*/ 2147483646 w 50"/>
                  <a:gd name="T11" fmla="*/ 2147483646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30">
                    <a:moveTo>
                      <a:pt x="50" y="14"/>
                    </a:moveTo>
                    <a:cubicBezTo>
                      <a:pt x="42" y="13"/>
                      <a:pt x="30" y="13"/>
                      <a:pt x="17" y="20"/>
                    </a:cubicBezTo>
                    <a:cubicBezTo>
                      <a:pt x="13" y="23"/>
                      <a:pt x="9" y="27"/>
                      <a:pt x="5" y="30"/>
                    </a:cubicBezTo>
                    <a:cubicBezTo>
                      <a:pt x="3" y="27"/>
                      <a:pt x="1" y="24"/>
                      <a:pt x="0" y="23"/>
                    </a:cubicBezTo>
                    <a:cubicBezTo>
                      <a:pt x="3" y="21"/>
                      <a:pt x="37" y="1"/>
                      <a:pt x="39" y="0"/>
                    </a:cubicBezTo>
                    <a:cubicBezTo>
                      <a:pt x="40" y="1"/>
                      <a:pt x="46" y="9"/>
                      <a:pt x="50" y="14"/>
                    </a:cubicBezTo>
                    <a:close/>
                  </a:path>
                </a:pathLst>
              </a:custGeom>
              <a:solidFill>
                <a:srgbClr val="348C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102467" name="f85e27d7-f18c-482c-b1ca-9e5b97fa48e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5381B648-D88C-4C69-8479-BD8A6CBFC16D}"/>
                </a:ext>
              </a:extLst>
            </p:cNvPr>
            <p:cNvGrpSpPr>
              <a:grpSpLocks noChangeAspect="1"/>
            </p:cNvGrpSpPr>
            <p:nvPr>
              <p:custDataLst>
                <p:tags r:id="rId5"/>
              </p:custDataLst>
            </p:nvPr>
          </p:nvGrpSpPr>
          <p:grpSpPr bwMode="auto">
            <a:xfrm>
              <a:off x="4477556" y="4449765"/>
              <a:ext cx="123561" cy="208183"/>
              <a:chOff x="4681538" y="1052513"/>
              <a:chExt cx="2820987" cy="4752975"/>
            </a:xfrm>
          </p:grpSpPr>
          <p:sp>
            <p:nvSpPr>
              <p:cNvPr id="102514" name="íṧ1iḑê">
                <a:extLst>
                  <a:ext uri="{FF2B5EF4-FFF2-40B4-BE49-F238E27FC236}">
                    <a16:creationId xmlns:a16="http://schemas.microsoft.com/office/drawing/2014/main" id="{61CEE4C9-777C-4841-ACBF-055B423CF27C}"/>
                  </a:ext>
                </a:extLst>
              </p:cNvPr>
              <p:cNvSpPr>
                <a:spLocks/>
              </p:cNvSpPr>
              <p:nvPr/>
            </p:nvSpPr>
            <p:spPr bwMode="auto">
              <a:xfrm>
                <a:off x="6219825" y="1917700"/>
                <a:ext cx="677863" cy="1952625"/>
              </a:xfrm>
              <a:custGeom>
                <a:avLst/>
                <a:gdLst>
                  <a:gd name="T0" fmla="*/ 2147483646 w 165"/>
                  <a:gd name="T1" fmla="*/ 2147483646 h 476"/>
                  <a:gd name="T2" fmla="*/ 2147483646 w 165"/>
                  <a:gd name="T3" fmla="*/ 2147483646 h 476"/>
                  <a:gd name="T4" fmla="*/ 2147483646 w 165"/>
                  <a:gd name="T5" fmla="*/ 2147483646 h 476"/>
                  <a:gd name="T6" fmla="*/ 2147483646 w 165"/>
                  <a:gd name="T7" fmla="*/ 2147483646 h 476"/>
                  <a:gd name="T8" fmla="*/ 2147483646 w 165"/>
                  <a:gd name="T9" fmla="*/ 2147483646 h 476"/>
                  <a:gd name="T10" fmla="*/ 2147483646 w 165"/>
                  <a:gd name="T11" fmla="*/ 2147483646 h 476"/>
                  <a:gd name="T12" fmla="*/ 2147483646 w 165"/>
                  <a:gd name="T13" fmla="*/ 2147483646 h 476"/>
                  <a:gd name="T14" fmla="*/ 2147483646 w 165"/>
                  <a:gd name="T15" fmla="*/ 2147483646 h 476"/>
                  <a:gd name="T16" fmla="*/ 2147483646 w 165"/>
                  <a:gd name="T17" fmla="*/ 2147483646 h 476"/>
                  <a:gd name="T18" fmla="*/ 2147483646 w 165"/>
                  <a:gd name="T19" fmla="*/ 2147483646 h 476"/>
                  <a:gd name="T20" fmla="*/ 2147483646 w 165"/>
                  <a:gd name="T21" fmla="*/ 2147483646 h 476"/>
                  <a:gd name="T22" fmla="*/ 2147483646 w 165"/>
                  <a:gd name="T23" fmla="*/ 2147483646 h 476"/>
                  <a:gd name="T24" fmla="*/ 2147483646 w 165"/>
                  <a:gd name="T25" fmla="*/ 2147483646 h 476"/>
                  <a:gd name="T26" fmla="*/ 2147483646 w 165"/>
                  <a:gd name="T27" fmla="*/ 2147483646 h 476"/>
                  <a:gd name="T28" fmla="*/ 0 w 165"/>
                  <a:gd name="T29" fmla="*/ 2147483646 h 476"/>
                  <a:gd name="T30" fmla="*/ 2147483646 w 165"/>
                  <a:gd name="T31" fmla="*/ 2147483646 h 4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5" h="476">
                    <a:moveTo>
                      <a:pt x="63" y="87"/>
                    </a:moveTo>
                    <a:cubicBezTo>
                      <a:pt x="105" y="195"/>
                      <a:pt x="115" y="314"/>
                      <a:pt x="159" y="421"/>
                    </a:cubicBezTo>
                    <a:cubicBezTo>
                      <a:pt x="163" y="431"/>
                      <a:pt x="165" y="444"/>
                      <a:pt x="155" y="447"/>
                    </a:cubicBezTo>
                    <a:cubicBezTo>
                      <a:pt x="141" y="405"/>
                      <a:pt x="127" y="362"/>
                      <a:pt x="112" y="319"/>
                    </a:cubicBezTo>
                    <a:cubicBezTo>
                      <a:pt x="104" y="295"/>
                      <a:pt x="96" y="271"/>
                      <a:pt x="92" y="247"/>
                    </a:cubicBezTo>
                    <a:cubicBezTo>
                      <a:pt x="89" y="230"/>
                      <a:pt x="88" y="212"/>
                      <a:pt x="85" y="195"/>
                    </a:cubicBezTo>
                    <a:cubicBezTo>
                      <a:pt x="77" y="144"/>
                      <a:pt x="54" y="97"/>
                      <a:pt x="30" y="50"/>
                    </a:cubicBezTo>
                    <a:cubicBezTo>
                      <a:pt x="21" y="52"/>
                      <a:pt x="15" y="62"/>
                      <a:pt x="14" y="72"/>
                    </a:cubicBezTo>
                    <a:cubicBezTo>
                      <a:pt x="14" y="82"/>
                      <a:pt x="17" y="91"/>
                      <a:pt x="20" y="100"/>
                    </a:cubicBezTo>
                    <a:cubicBezTo>
                      <a:pt x="63" y="220"/>
                      <a:pt x="44" y="354"/>
                      <a:pt x="87" y="474"/>
                    </a:cubicBezTo>
                    <a:cubicBezTo>
                      <a:pt x="83" y="474"/>
                      <a:pt x="78" y="475"/>
                      <a:pt x="74" y="476"/>
                    </a:cubicBezTo>
                    <a:cubicBezTo>
                      <a:pt x="59" y="425"/>
                      <a:pt x="48" y="373"/>
                      <a:pt x="40" y="321"/>
                    </a:cubicBezTo>
                    <a:cubicBezTo>
                      <a:pt x="36" y="298"/>
                      <a:pt x="33" y="275"/>
                      <a:pt x="33" y="252"/>
                    </a:cubicBezTo>
                    <a:cubicBezTo>
                      <a:pt x="32" y="234"/>
                      <a:pt x="33" y="217"/>
                      <a:pt x="31" y="200"/>
                    </a:cubicBezTo>
                    <a:cubicBezTo>
                      <a:pt x="26" y="154"/>
                      <a:pt x="0" y="112"/>
                      <a:pt x="0" y="65"/>
                    </a:cubicBezTo>
                    <a:cubicBezTo>
                      <a:pt x="0" y="0"/>
                      <a:pt x="51" y="57"/>
                      <a:pt x="63" y="87"/>
                    </a:cubicBezTo>
                    <a:close/>
                  </a:path>
                </a:pathLst>
              </a:custGeom>
              <a:solidFill>
                <a:srgbClr val="966347"/>
              </a:solidFill>
              <a:ln w="9525">
                <a:solidFill>
                  <a:srgbClr val="000000"/>
                </a:solidFill>
                <a:round/>
                <a:headEnd/>
                <a:tailEnd/>
              </a:ln>
            </p:spPr>
            <p:txBody>
              <a:bodyPr anchor="ctr"/>
              <a:lstStyle/>
              <a:p>
                <a:endParaRPr lang="en-US"/>
              </a:p>
            </p:txBody>
          </p:sp>
          <p:sp>
            <p:nvSpPr>
              <p:cNvPr id="102515" name="iSlïḍé">
                <a:extLst>
                  <a:ext uri="{FF2B5EF4-FFF2-40B4-BE49-F238E27FC236}">
                    <a16:creationId xmlns:a16="http://schemas.microsoft.com/office/drawing/2014/main" id="{B2291A9C-0752-4ED0-9FF0-ADA63D91C087}"/>
                  </a:ext>
                </a:extLst>
              </p:cNvPr>
              <p:cNvSpPr>
                <a:spLocks/>
              </p:cNvSpPr>
              <p:nvPr/>
            </p:nvSpPr>
            <p:spPr bwMode="auto">
              <a:xfrm>
                <a:off x="6388100" y="3632200"/>
                <a:ext cx="620713" cy="438150"/>
              </a:xfrm>
              <a:custGeom>
                <a:avLst/>
                <a:gdLst>
                  <a:gd name="T0" fmla="*/ 2147483646 w 151"/>
                  <a:gd name="T1" fmla="*/ 2147483646 h 107"/>
                  <a:gd name="T2" fmla="*/ 2147483646 w 151"/>
                  <a:gd name="T3" fmla="*/ 2147483646 h 107"/>
                  <a:gd name="T4" fmla="*/ 2147483646 w 151"/>
                  <a:gd name="T5" fmla="*/ 2147483646 h 107"/>
                  <a:gd name="T6" fmla="*/ 2147483646 w 151"/>
                  <a:gd name="T7" fmla="*/ 2147483646 h 107"/>
                  <a:gd name="T8" fmla="*/ 2147483646 w 151"/>
                  <a:gd name="T9" fmla="*/ 2147483646 h 107"/>
                  <a:gd name="T10" fmla="*/ 2147483646 w 151"/>
                  <a:gd name="T11" fmla="*/ 2147483646 h 107"/>
                  <a:gd name="T12" fmla="*/ 2147483646 w 151"/>
                  <a:gd name="T13" fmla="*/ 2147483646 h 107"/>
                  <a:gd name="T14" fmla="*/ 2147483646 w 151"/>
                  <a:gd name="T15" fmla="*/ 2147483646 h 107"/>
                  <a:gd name="T16" fmla="*/ 2147483646 w 151"/>
                  <a:gd name="T17" fmla="*/ 0 h 107"/>
                  <a:gd name="T18" fmla="*/ 2147483646 w 151"/>
                  <a:gd name="T19" fmla="*/ 2147483646 h 107"/>
                  <a:gd name="T20" fmla="*/ 2147483646 w 151"/>
                  <a:gd name="T21" fmla="*/ 2147483646 h 107"/>
                  <a:gd name="T22" fmla="*/ 2147483646 w 151"/>
                  <a:gd name="T23" fmla="*/ 2147483646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07">
                    <a:moveTo>
                      <a:pt x="22" y="99"/>
                    </a:moveTo>
                    <a:cubicBezTo>
                      <a:pt x="23" y="101"/>
                      <a:pt x="24" y="104"/>
                      <a:pt x="26" y="106"/>
                    </a:cubicBezTo>
                    <a:cubicBezTo>
                      <a:pt x="29" y="107"/>
                      <a:pt x="32" y="106"/>
                      <a:pt x="35" y="106"/>
                    </a:cubicBezTo>
                    <a:cubicBezTo>
                      <a:pt x="69" y="99"/>
                      <a:pt x="102" y="89"/>
                      <a:pt x="134" y="76"/>
                    </a:cubicBezTo>
                    <a:cubicBezTo>
                      <a:pt x="138" y="75"/>
                      <a:pt x="143" y="73"/>
                      <a:pt x="145" y="70"/>
                    </a:cubicBezTo>
                    <a:cubicBezTo>
                      <a:pt x="150" y="64"/>
                      <a:pt x="151" y="56"/>
                      <a:pt x="150" y="49"/>
                    </a:cubicBezTo>
                    <a:cubicBezTo>
                      <a:pt x="148" y="34"/>
                      <a:pt x="142" y="20"/>
                      <a:pt x="134" y="8"/>
                    </a:cubicBezTo>
                    <a:cubicBezTo>
                      <a:pt x="132" y="5"/>
                      <a:pt x="129" y="2"/>
                      <a:pt x="126" y="1"/>
                    </a:cubicBezTo>
                    <a:cubicBezTo>
                      <a:pt x="124" y="0"/>
                      <a:pt x="121" y="0"/>
                      <a:pt x="119" y="0"/>
                    </a:cubicBezTo>
                    <a:cubicBezTo>
                      <a:pt x="86" y="1"/>
                      <a:pt x="55" y="12"/>
                      <a:pt x="26" y="27"/>
                    </a:cubicBezTo>
                    <a:cubicBezTo>
                      <a:pt x="14" y="32"/>
                      <a:pt x="2" y="36"/>
                      <a:pt x="1" y="48"/>
                    </a:cubicBezTo>
                    <a:cubicBezTo>
                      <a:pt x="0" y="61"/>
                      <a:pt x="17" y="87"/>
                      <a:pt x="22" y="99"/>
                    </a:cubicBezTo>
                    <a:close/>
                  </a:path>
                </a:pathLst>
              </a:custGeom>
              <a:solidFill>
                <a:srgbClr val="966347"/>
              </a:solidFill>
              <a:ln w="9525">
                <a:solidFill>
                  <a:srgbClr val="000000"/>
                </a:solidFill>
                <a:round/>
                <a:headEnd/>
                <a:tailEnd/>
              </a:ln>
            </p:spPr>
            <p:txBody>
              <a:bodyPr anchor="ctr"/>
              <a:lstStyle/>
              <a:p>
                <a:endParaRPr lang="en-US"/>
              </a:p>
            </p:txBody>
          </p:sp>
          <p:sp>
            <p:nvSpPr>
              <p:cNvPr id="102516" name="í$1iḓé">
                <a:extLst>
                  <a:ext uri="{FF2B5EF4-FFF2-40B4-BE49-F238E27FC236}">
                    <a16:creationId xmlns:a16="http://schemas.microsoft.com/office/drawing/2014/main" id="{C910AAC1-56B8-417F-9F6B-956008BBD411}"/>
                  </a:ext>
                </a:extLst>
              </p:cNvPr>
              <p:cNvSpPr>
                <a:spLocks/>
              </p:cNvSpPr>
              <p:nvPr/>
            </p:nvSpPr>
            <p:spPr bwMode="auto">
              <a:xfrm>
                <a:off x="5368925" y="1979613"/>
                <a:ext cx="846138" cy="681038"/>
              </a:xfrm>
              <a:custGeom>
                <a:avLst/>
                <a:gdLst>
                  <a:gd name="T0" fmla="*/ 2147483646 w 206"/>
                  <a:gd name="T1" fmla="*/ 2147483646 h 166"/>
                  <a:gd name="T2" fmla="*/ 2147483646 w 206"/>
                  <a:gd name="T3" fmla="*/ 2147483646 h 166"/>
                  <a:gd name="T4" fmla="*/ 2147483646 w 206"/>
                  <a:gd name="T5" fmla="*/ 2147483646 h 166"/>
                  <a:gd name="T6" fmla="*/ 2147483646 w 206"/>
                  <a:gd name="T7" fmla="*/ 0 h 166"/>
                  <a:gd name="T8" fmla="*/ 2147483646 w 206"/>
                  <a:gd name="T9" fmla="*/ 2147483646 h 166"/>
                  <a:gd name="T10" fmla="*/ 2147483646 w 206"/>
                  <a:gd name="T11" fmla="*/ 2147483646 h 166"/>
                  <a:gd name="T12" fmla="*/ 2147483646 w 206"/>
                  <a:gd name="T13" fmla="*/ 2147483646 h 166"/>
                  <a:gd name="T14" fmla="*/ 2147483646 w 206"/>
                  <a:gd name="T15" fmla="*/ 2147483646 h 166"/>
                  <a:gd name="T16" fmla="*/ 2147483646 w 206"/>
                  <a:gd name="T17" fmla="*/ 2147483646 h 166"/>
                  <a:gd name="T18" fmla="*/ 2147483646 w 206"/>
                  <a:gd name="T19" fmla="*/ 2147483646 h 166"/>
                  <a:gd name="T20" fmla="*/ 2147483646 w 206"/>
                  <a:gd name="T21" fmla="*/ 2147483646 h 166"/>
                  <a:gd name="T22" fmla="*/ 2147483646 w 206"/>
                  <a:gd name="T23" fmla="*/ 2147483646 h 166"/>
                  <a:gd name="T24" fmla="*/ 2147483646 w 206"/>
                  <a:gd name="T25" fmla="*/ 2147483646 h 166"/>
                  <a:gd name="T26" fmla="*/ 2147483646 w 206"/>
                  <a:gd name="T27" fmla="*/ 2147483646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166">
                    <a:moveTo>
                      <a:pt x="164" y="155"/>
                    </a:moveTo>
                    <a:cubicBezTo>
                      <a:pt x="193" y="131"/>
                      <a:pt x="202" y="73"/>
                      <a:pt x="204" y="41"/>
                    </a:cubicBezTo>
                    <a:cubicBezTo>
                      <a:pt x="206" y="27"/>
                      <a:pt x="204" y="9"/>
                      <a:pt x="191" y="2"/>
                    </a:cubicBezTo>
                    <a:cubicBezTo>
                      <a:pt x="189" y="1"/>
                      <a:pt x="186" y="0"/>
                      <a:pt x="184" y="0"/>
                    </a:cubicBezTo>
                    <a:cubicBezTo>
                      <a:pt x="174" y="0"/>
                      <a:pt x="168" y="12"/>
                      <a:pt x="166" y="21"/>
                    </a:cubicBezTo>
                    <a:cubicBezTo>
                      <a:pt x="156" y="54"/>
                      <a:pt x="147" y="87"/>
                      <a:pt x="141" y="121"/>
                    </a:cubicBezTo>
                    <a:cubicBezTo>
                      <a:pt x="138" y="120"/>
                      <a:pt x="135" y="121"/>
                      <a:pt x="132" y="121"/>
                    </a:cubicBezTo>
                    <a:cubicBezTo>
                      <a:pt x="95" y="125"/>
                      <a:pt x="58" y="124"/>
                      <a:pt x="22" y="132"/>
                    </a:cubicBezTo>
                    <a:cubicBezTo>
                      <a:pt x="16" y="134"/>
                      <a:pt x="10" y="135"/>
                      <a:pt x="6" y="140"/>
                    </a:cubicBezTo>
                    <a:cubicBezTo>
                      <a:pt x="2" y="144"/>
                      <a:pt x="0" y="152"/>
                      <a:pt x="4" y="156"/>
                    </a:cubicBezTo>
                    <a:cubicBezTo>
                      <a:pt x="11" y="164"/>
                      <a:pt x="33" y="164"/>
                      <a:pt x="42" y="164"/>
                    </a:cubicBezTo>
                    <a:cubicBezTo>
                      <a:pt x="66" y="164"/>
                      <a:pt x="90" y="165"/>
                      <a:pt x="114" y="166"/>
                    </a:cubicBezTo>
                    <a:cubicBezTo>
                      <a:pt x="125" y="166"/>
                      <a:pt x="137" y="166"/>
                      <a:pt x="148" y="163"/>
                    </a:cubicBezTo>
                    <a:cubicBezTo>
                      <a:pt x="153" y="161"/>
                      <a:pt x="159" y="158"/>
                      <a:pt x="164" y="155"/>
                    </a:cubicBezTo>
                    <a:close/>
                  </a:path>
                </a:pathLst>
              </a:custGeom>
              <a:solidFill>
                <a:srgbClr val="E8DED1"/>
              </a:solidFill>
              <a:ln w="9525">
                <a:solidFill>
                  <a:srgbClr val="000000"/>
                </a:solidFill>
                <a:round/>
                <a:headEnd/>
                <a:tailEnd/>
              </a:ln>
            </p:spPr>
            <p:txBody>
              <a:bodyPr anchor="ctr"/>
              <a:lstStyle/>
              <a:p>
                <a:endParaRPr lang="en-US"/>
              </a:p>
            </p:txBody>
          </p:sp>
          <p:sp>
            <p:nvSpPr>
              <p:cNvPr id="102517" name="îSļidê">
                <a:extLst>
                  <a:ext uri="{FF2B5EF4-FFF2-40B4-BE49-F238E27FC236}">
                    <a16:creationId xmlns:a16="http://schemas.microsoft.com/office/drawing/2014/main" id="{03CDF083-0C7F-4549-B422-FE0695E7B1A3}"/>
                  </a:ext>
                </a:extLst>
              </p:cNvPr>
              <p:cNvSpPr>
                <a:spLocks/>
              </p:cNvSpPr>
              <p:nvPr/>
            </p:nvSpPr>
            <p:spPr bwMode="auto">
              <a:xfrm>
                <a:off x="6396038" y="3730625"/>
                <a:ext cx="979488" cy="1525588"/>
              </a:xfrm>
              <a:custGeom>
                <a:avLst/>
                <a:gdLst>
                  <a:gd name="T0" fmla="*/ 2147483646 w 238"/>
                  <a:gd name="T1" fmla="*/ 2147483646 h 372"/>
                  <a:gd name="T2" fmla="*/ 2147483646 w 238"/>
                  <a:gd name="T3" fmla="*/ 2147483646 h 372"/>
                  <a:gd name="T4" fmla="*/ 2147483646 w 238"/>
                  <a:gd name="T5" fmla="*/ 2147483646 h 372"/>
                  <a:gd name="T6" fmla="*/ 2147483646 w 238"/>
                  <a:gd name="T7" fmla="*/ 2147483646 h 372"/>
                  <a:gd name="T8" fmla="*/ 0 w 238"/>
                  <a:gd name="T9" fmla="*/ 2147483646 h 372"/>
                  <a:gd name="T10" fmla="*/ 2147483646 w 238"/>
                  <a:gd name="T11" fmla="*/ 2147483646 h 372"/>
                  <a:gd name="T12" fmla="*/ 2147483646 w 238"/>
                  <a:gd name="T13" fmla="*/ 2147483646 h 372"/>
                  <a:gd name="T14" fmla="*/ 2147483646 w 238"/>
                  <a:gd name="T15" fmla="*/ 2147483646 h 372"/>
                  <a:gd name="T16" fmla="*/ 2147483646 w 238"/>
                  <a:gd name="T17" fmla="*/ 0 h 372"/>
                  <a:gd name="T18" fmla="*/ 2147483646 w 238"/>
                  <a:gd name="T19" fmla="*/ 2147483646 h 372"/>
                  <a:gd name="T20" fmla="*/ 2147483646 w 238"/>
                  <a:gd name="T21" fmla="*/ 2147483646 h 372"/>
                  <a:gd name="T22" fmla="*/ 2147483646 w 238"/>
                  <a:gd name="T23" fmla="*/ 2147483646 h 372"/>
                  <a:gd name="T24" fmla="*/ 2147483646 w 238"/>
                  <a:gd name="T25" fmla="*/ 2147483646 h 372"/>
                  <a:gd name="T26" fmla="*/ 2147483646 w 238"/>
                  <a:gd name="T27" fmla="*/ 2147483646 h 372"/>
                  <a:gd name="T28" fmla="*/ 2147483646 w 238"/>
                  <a:gd name="T29" fmla="*/ 2147483646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8" h="372">
                    <a:moveTo>
                      <a:pt x="236" y="339"/>
                    </a:moveTo>
                    <a:cubicBezTo>
                      <a:pt x="231" y="350"/>
                      <a:pt x="226" y="361"/>
                      <a:pt x="221" y="372"/>
                    </a:cubicBezTo>
                    <a:cubicBezTo>
                      <a:pt x="158" y="352"/>
                      <a:pt x="97" y="327"/>
                      <a:pt x="37" y="298"/>
                    </a:cubicBezTo>
                    <a:cubicBezTo>
                      <a:pt x="27" y="293"/>
                      <a:pt x="17" y="287"/>
                      <a:pt x="10" y="278"/>
                    </a:cubicBezTo>
                    <a:cubicBezTo>
                      <a:pt x="0" y="265"/>
                      <a:pt x="0" y="247"/>
                      <a:pt x="0" y="231"/>
                    </a:cubicBezTo>
                    <a:cubicBezTo>
                      <a:pt x="1" y="159"/>
                      <a:pt x="1" y="86"/>
                      <a:pt x="2" y="14"/>
                    </a:cubicBezTo>
                    <a:cubicBezTo>
                      <a:pt x="2" y="12"/>
                      <a:pt x="2" y="10"/>
                      <a:pt x="3" y="8"/>
                    </a:cubicBezTo>
                    <a:cubicBezTo>
                      <a:pt x="5" y="5"/>
                      <a:pt x="8" y="5"/>
                      <a:pt x="11" y="4"/>
                    </a:cubicBezTo>
                    <a:cubicBezTo>
                      <a:pt x="30" y="2"/>
                      <a:pt x="50" y="0"/>
                      <a:pt x="70" y="0"/>
                    </a:cubicBezTo>
                    <a:cubicBezTo>
                      <a:pt x="80" y="71"/>
                      <a:pt x="90" y="142"/>
                      <a:pt x="99" y="213"/>
                    </a:cubicBezTo>
                    <a:cubicBezTo>
                      <a:pt x="101" y="227"/>
                      <a:pt x="103" y="241"/>
                      <a:pt x="111" y="252"/>
                    </a:cubicBezTo>
                    <a:cubicBezTo>
                      <a:pt x="116" y="260"/>
                      <a:pt x="125" y="266"/>
                      <a:pt x="133" y="271"/>
                    </a:cubicBezTo>
                    <a:cubicBezTo>
                      <a:pt x="165" y="293"/>
                      <a:pt x="201" y="310"/>
                      <a:pt x="234" y="331"/>
                    </a:cubicBezTo>
                    <a:cubicBezTo>
                      <a:pt x="235" y="332"/>
                      <a:pt x="237" y="333"/>
                      <a:pt x="237" y="334"/>
                    </a:cubicBezTo>
                    <a:cubicBezTo>
                      <a:pt x="238" y="336"/>
                      <a:pt x="237" y="337"/>
                      <a:pt x="236" y="339"/>
                    </a:cubicBezTo>
                    <a:close/>
                  </a:path>
                </a:pathLst>
              </a:custGeom>
              <a:solidFill>
                <a:srgbClr val="232222"/>
              </a:solidFill>
              <a:ln w="9525">
                <a:solidFill>
                  <a:srgbClr val="000000"/>
                </a:solidFill>
                <a:round/>
                <a:headEnd/>
                <a:tailEnd/>
              </a:ln>
            </p:spPr>
            <p:txBody>
              <a:bodyPr anchor="ctr"/>
              <a:lstStyle/>
              <a:p>
                <a:endParaRPr lang="en-US"/>
              </a:p>
            </p:txBody>
          </p:sp>
          <p:sp>
            <p:nvSpPr>
              <p:cNvPr id="102518" name="ïṥļïḓé">
                <a:extLst>
                  <a:ext uri="{FF2B5EF4-FFF2-40B4-BE49-F238E27FC236}">
                    <a16:creationId xmlns:a16="http://schemas.microsoft.com/office/drawing/2014/main" id="{FAD3F351-D9CD-48C9-87CA-E5E8DA56A7E8}"/>
                  </a:ext>
                </a:extLst>
              </p:cNvPr>
              <p:cNvSpPr>
                <a:spLocks/>
              </p:cNvSpPr>
              <p:nvPr/>
            </p:nvSpPr>
            <p:spPr bwMode="auto">
              <a:xfrm>
                <a:off x="5927725" y="2036763"/>
                <a:ext cx="768350" cy="3633788"/>
              </a:xfrm>
              <a:custGeom>
                <a:avLst/>
                <a:gdLst>
                  <a:gd name="T0" fmla="*/ 2147483646 w 187"/>
                  <a:gd name="T1" fmla="*/ 2147483646 h 886"/>
                  <a:gd name="T2" fmla="*/ 2147483646 w 187"/>
                  <a:gd name="T3" fmla="*/ 0 h 886"/>
                  <a:gd name="T4" fmla="*/ 2147483646 w 187"/>
                  <a:gd name="T5" fmla="*/ 2147483646 h 886"/>
                  <a:gd name="T6" fmla="*/ 2147483646 w 187"/>
                  <a:gd name="T7" fmla="*/ 2147483646 h 886"/>
                  <a:gd name="T8" fmla="*/ 2147483646 w 187"/>
                  <a:gd name="T9" fmla="*/ 2147483646 h 886"/>
                  <a:gd name="T10" fmla="*/ 2147483646 w 187"/>
                  <a:gd name="T11" fmla="*/ 2147483646 h 886"/>
                  <a:gd name="T12" fmla="*/ 2147483646 w 187"/>
                  <a:gd name="T13" fmla="*/ 2147483646 h 886"/>
                  <a:gd name="T14" fmla="*/ 2147483646 w 187"/>
                  <a:gd name="T15" fmla="*/ 2147483646 h 886"/>
                  <a:gd name="T16" fmla="*/ 2147483646 w 187"/>
                  <a:gd name="T17" fmla="*/ 2147483646 h 886"/>
                  <a:gd name="T18" fmla="*/ 2147483646 w 187"/>
                  <a:gd name="T19" fmla="*/ 2147483646 h 886"/>
                  <a:gd name="T20" fmla="*/ 2147483646 w 187"/>
                  <a:gd name="T21" fmla="*/ 2147483646 h 8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886">
                    <a:moveTo>
                      <a:pt x="41" y="1"/>
                    </a:moveTo>
                    <a:cubicBezTo>
                      <a:pt x="68" y="9"/>
                      <a:pt x="88" y="9"/>
                      <a:pt x="115" y="0"/>
                    </a:cubicBezTo>
                    <a:cubicBezTo>
                      <a:pt x="132" y="105"/>
                      <a:pt x="186" y="236"/>
                      <a:pt x="187" y="341"/>
                    </a:cubicBezTo>
                    <a:cubicBezTo>
                      <a:pt x="187" y="529"/>
                      <a:pt x="128" y="689"/>
                      <a:pt x="102" y="875"/>
                    </a:cubicBezTo>
                    <a:cubicBezTo>
                      <a:pt x="101" y="882"/>
                      <a:pt x="99" y="886"/>
                      <a:pt x="91" y="885"/>
                    </a:cubicBezTo>
                    <a:cubicBezTo>
                      <a:pt x="79" y="883"/>
                      <a:pt x="69" y="885"/>
                      <a:pt x="63" y="875"/>
                    </a:cubicBezTo>
                    <a:cubicBezTo>
                      <a:pt x="59" y="866"/>
                      <a:pt x="60" y="847"/>
                      <a:pt x="59" y="837"/>
                    </a:cubicBezTo>
                    <a:cubicBezTo>
                      <a:pt x="56" y="810"/>
                      <a:pt x="54" y="784"/>
                      <a:pt x="53" y="757"/>
                    </a:cubicBezTo>
                    <a:cubicBezTo>
                      <a:pt x="49" y="703"/>
                      <a:pt x="47" y="649"/>
                      <a:pt x="41" y="595"/>
                    </a:cubicBezTo>
                    <a:cubicBezTo>
                      <a:pt x="33" y="533"/>
                      <a:pt x="26" y="469"/>
                      <a:pt x="21" y="407"/>
                    </a:cubicBezTo>
                    <a:cubicBezTo>
                      <a:pt x="9" y="268"/>
                      <a:pt x="0" y="134"/>
                      <a:pt x="41" y="1"/>
                    </a:cubicBezTo>
                    <a:close/>
                  </a:path>
                </a:pathLst>
              </a:custGeom>
              <a:solidFill>
                <a:srgbClr val="333333"/>
              </a:solidFill>
              <a:ln w="9525">
                <a:solidFill>
                  <a:srgbClr val="000000"/>
                </a:solidFill>
                <a:round/>
                <a:headEnd/>
                <a:tailEnd/>
              </a:ln>
            </p:spPr>
            <p:txBody>
              <a:bodyPr anchor="ctr"/>
              <a:lstStyle/>
              <a:p>
                <a:endParaRPr lang="en-US"/>
              </a:p>
            </p:txBody>
          </p:sp>
          <p:sp>
            <p:nvSpPr>
              <p:cNvPr id="205" name="íṧḷïďé">
                <a:extLst>
                  <a:ext uri="{FF2B5EF4-FFF2-40B4-BE49-F238E27FC236}">
                    <a16:creationId xmlns:a16="http://schemas.microsoft.com/office/drawing/2014/main" id="{0FD44AAD-3947-4A33-8312-F168B8EA7FA7}"/>
                  </a:ext>
                </a:extLst>
              </p:cNvPr>
              <p:cNvSpPr/>
              <p:nvPr/>
            </p:nvSpPr>
            <p:spPr bwMode="auto">
              <a:xfrm>
                <a:off x="5915370" y="1952913"/>
                <a:ext cx="823533" cy="1769685"/>
              </a:xfrm>
              <a:custGeom>
                <a:avLst/>
                <a:gdLst>
                  <a:gd name="T0" fmla="*/ 128 w 199"/>
                  <a:gd name="T1" fmla="*/ 426 h 432"/>
                  <a:gd name="T2" fmla="*/ 23 w 199"/>
                  <a:gd name="T3" fmla="*/ 428 h 432"/>
                  <a:gd name="T4" fmla="*/ 22 w 199"/>
                  <a:gd name="T5" fmla="*/ 413 h 432"/>
                  <a:gd name="T6" fmla="*/ 43 w 199"/>
                  <a:gd name="T7" fmla="*/ 0 h 432"/>
                  <a:gd name="T8" fmla="*/ 114 w 199"/>
                  <a:gd name="T9" fmla="*/ 0 h 432"/>
                  <a:gd name="T10" fmla="*/ 199 w 199"/>
                  <a:gd name="T11" fmla="*/ 346 h 432"/>
                  <a:gd name="T12" fmla="*/ 197 w 199"/>
                  <a:gd name="T13" fmla="*/ 411 h 432"/>
                  <a:gd name="T14" fmla="*/ 128 w 199"/>
                  <a:gd name="T15" fmla="*/ 426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2">
                    <a:moveTo>
                      <a:pt x="128" y="426"/>
                    </a:moveTo>
                    <a:cubicBezTo>
                      <a:pt x="94" y="429"/>
                      <a:pt x="58" y="432"/>
                      <a:pt x="23" y="428"/>
                    </a:cubicBezTo>
                    <a:cubicBezTo>
                      <a:pt x="23" y="423"/>
                      <a:pt x="22" y="418"/>
                      <a:pt x="22" y="413"/>
                    </a:cubicBezTo>
                    <a:cubicBezTo>
                      <a:pt x="10" y="272"/>
                      <a:pt x="0" y="135"/>
                      <a:pt x="43" y="0"/>
                    </a:cubicBezTo>
                    <a:cubicBezTo>
                      <a:pt x="73" y="8"/>
                      <a:pt x="86" y="9"/>
                      <a:pt x="114" y="0"/>
                    </a:cubicBezTo>
                    <a:cubicBezTo>
                      <a:pt x="132" y="106"/>
                      <a:pt x="199" y="239"/>
                      <a:pt x="199" y="346"/>
                    </a:cubicBezTo>
                    <a:cubicBezTo>
                      <a:pt x="199" y="368"/>
                      <a:pt x="198" y="390"/>
                      <a:pt x="197" y="411"/>
                    </a:cubicBezTo>
                    <a:cubicBezTo>
                      <a:pt x="175" y="419"/>
                      <a:pt x="151" y="423"/>
                      <a:pt x="128" y="426"/>
                    </a:cubicBezTo>
                    <a:close/>
                  </a:path>
                </a:pathLst>
              </a:custGeom>
              <a:solidFill>
                <a:schemeClr val="tx1">
                  <a:lumMod val="50000"/>
                  <a:lumOff val="50000"/>
                </a:schemeClr>
              </a:solidFill>
              <a:ln w="9525">
                <a:solidFill>
                  <a:srgbClr val="000000"/>
                </a:solidFill>
                <a:round/>
              </a:ln>
            </p:spPr>
            <p:txBody>
              <a:bodyPr anchor="ctr"/>
              <a:lstStyle/>
              <a:p>
                <a:pPr algn="ctr" defTabSz="914309" eaLnBrk="1" fontAlgn="auto" hangingPunct="1">
                  <a:spcBef>
                    <a:spcPts val="0"/>
                  </a:spcBef>
                  <a:spcAft>
                    <a:spcPts val="0"/>
                  </a:spcAft>
                  <a:defRPr/>
                </a:pPr>
                <a:endParaRPr sz="1867">
                  <a:latin typeface="Segoe UI" panose="020B0502040204020203" pitchFamily="34" charset="0"/>
                  <a:ea typeface="Segoe UI" panose="020B0502040204020203" pitchFamily="34" charset="0"/>
                  <a:cs typeface="Segoe UI" panose="020B0502040204020203" pitchFamily="34" charset="0"/>
                </a:endParaRPr>
              </a:p>
            </p:txBody>
          </p:sp>
          <p:sp>
            <p:nvSpPr>
              <p:cNvPr id="102520" name="ïṩḷïḑé">
                <a:extLst>
                  <a:ext uri="{FF2B5EF4-FFF2-40B4-BE49-F238E27FC236}">
                    <a16:creationId xmlns:a16="http://schemas.microsoft.com/office/drawing/2014/main" id="{CA0D7E5C-0620-4D54-80F8-82AE1597CE9E}"/>
                  </a:ext>
                </a:extLst>
              </p:cNvPr>
              <p:cNvSpPr>
                <a:spLocks/>
              </p:cNvSpPr>
              <p:nvPr/>
            </p:nvSpPr>
            <p:spPr bwMode="auto">
              <a:xfrm>
                <a:off x="5927725" y="1158875"/>
                <a:ext cx="546100" cy="831850"/>
              </a:xfrm>
              <a:custGeom>
                <a:avLst/>
                <a:gdLst>
                  <a:gd name="T0" fmla="*/ 2147483646 w 133"/>
                  <a:gd name="T1" fmla="*/ 2147483646 h 203"/>
                  <a:gd name="T2" fmla="*/ 2147483646 w 133"/>
                  <a:gd name="T3" fmla="*/ 2147483646 h 203"/>
                  <a:gd name="T4" fmla="*/ 2147483646 w 133"/>
                  <a:gd name="T5" fmla="*/ 2147483646 h 203"/>
                  <a:gd name="T6" fmla="*/ 2147483646 w 133"/>
                  <a:gd name="T7" fmla="*/ 2147483646 h 203"/>
                  <a:gd name="T8" fmla="*/ 2147483646 w 133"/>
                  <a:gd name="T9" fmla="*/ 2147483646 h 203"/>
                  <a:gd name="T10" fmla="*/ 2147483646 w 133"/>
                  <a:gd name="T11" fmla="*/ 2147483646 h 203"/>
                  <a:gd name="T12" fmla="*/ 2147483646 w 133"/>
                  <a:gd name="T13" fmla="*/ 2147483646 h 2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 h="203">
                    <a:moveTo>
                      <a:pt x="119" y="175"/>
                    </a:moveTo>
                    <a:cubicBezTo>
                      <a:pt x="126" y="166"/>
                      <a:pt x="131" y="153"/>
                      <a:pt x="131" y="139"/>
                    </a:cubicBezTo>
                    <a:cubicBezTo>
                      <a:pt x="133" y="111"/>
                      <a:pt x="132" y="83"/>
                      <a:pt x="121" y="58"/>
                    </a:cubicBezTo>
                    <a:cubicBezTo>
                      <a:pt x="108" y="29"/>
                      <a:pt x="75" y="0"/>
                      <a:pt x="40" y="8"/>
                    </a:cubicBezTo>
                    <a:cubicBezTo>
                      <a:pt x="0" y="16"/>
                      <a:pt x="3" y="68"/>
                      <a:pt x="6" y="102"/>
                    </a:cubicBezTo>
                    <a:cubicBezTo>
                      <a:pt x="8" y="130"/>
                      <a:pt x="18" y="157"/>
                      <a:pt x="38" y="176"/>
                    </a:cubicBezTo>
                    <a:cubicBezTo>
                      <a:pt x="68" y="203"/>
                      <a:pt x="102" y="200"/>
                      <a:pt x="119" y="175"/>
                    </a:cubicBezTo>
                    <a:close/>
                  </a:path>
                </a:pathLst>
              </a:custGeom>
              <a:solidFill>
                <a:srgbClr val="F2E7D6"/>
              </a:solidFill>
              <a:ln w="9525">
                <a:solidFill>
                  <a:srgbClr val="000000"/>
                </a:solidFill>
                <a:round/>
                <a:headEnd/>
                <a:tailEnd/>
              </a:ln>
            </p:spPr>
            <p:txBody>
              <a:bodyPr anchor="ctr"/>
              <a:lstStyle/>
              <a:p>
                <a:endParaRPr lang="en-US"/>
              </a:p>
            </p:txBody>
          </p:sp>
          <p:sp>
            <p:nvSpPr>
              <p:cNvPr id="102521" name="íšlîdè">
                <a:extLst>
                  <a:ext uri="{FF2B5EF4-FFF2-40B4-BE49-F238E27FC236}">
                    <a16:creationId xmlns:a16="http://schemas.microsoft.com/office/drawing/2014/main" id="{3F1C26B2-4E2D-4FC0-B874-D1371DDA92C9}"/>
                  </a:ext>
                </a:extLst>
              </p:cNvPr>
              <p:cNvSpPr>
                <a:spLocks/>
              </p:cNvSpPr>
              <p:nvPr/>
            </p:nvSpPr>
            <p:spPr bwMode="auto">
              <a:xfrm>
                <a:off x="5907088" y="1089025"/>
                <a:ext cx="708025" cy="828675"/>
              </a:xfrm>
              <a:custGeom>
                <a:avLst/>
                <a:gdLst>
                  <a:gd name="T0" fmla="*/ 2147483646 w 172"/>
                  <a:gd name="T1" fmla="*/ 2147483646 h 202"/>
                  <a:gd name="T2" fmla="*/ 2147483646 w 172"/>
                  <a:gd name="T3" fmla="*/ 2147483646 h 202"/>
                  <a:gd name="T4" fmla="*/ 2147483646 w 172"/>
                  <a:gd name="T5" fmla="*/ 2147483646 h 202"/>
                  <a:gd name="T6" fmla="*/ 2147483646 w 172"/>
                  <a:gd name="T7" fmla="*/ 2147483646 h 202"/>
                  <a:gd name="T8" fmla="*/ 2147483646 w 172"/>
                  <a:gd name="T9" fmla="*/ 2147483646 h 202"/>
                  <a:gd name="T10" fmla="*/ 2147483646 w 172"/>
                  <a:gd name="T11" fmla="*/ 2147483646 h 202"/>
                  <a:gd name="T12" fmla="*/ 2147483646 w 172"/>
                  <a:gd name="T13" fmla="*/ 2147483646 h 202"/>
                  <a:gd name="T14" fmla="*/ 2147483646 w 172"/>
                  <a:gd name="T15" fmla="*/ 2147483646 h 202"/>
                  <a:gd name="T16" fmla="*/ 2147483646 w 172"/>
                  <a:gd name="T17" fmla="*/ 2147483646 h 202"/>
                  <a:gd name="T18" fmla="*/ 2147483646 w 172"/>
                  <a:gd name="T19" fmla="*/ 2147483646 h 202"/>
                  <a:gd name="T20" fmla="*/ 2147483646 w 172"/>
                  <a:gd name="T21" fmla="*/ 2147483646 h 202"/>
                  <a:gd name="T22" fmla="*/ 2147483646 w 172"/>
                  <a:gd name="T23" fmla="*/ 2147483646 h 202"/>
                  <a:gd name="T24" fmla="*/ 2147483646 w 172"/>
                  <a:gd name="T25" fmla="*/ 2147483646 h 202"/>
                  <a:gd name="T26" fmla="*/ 2147483646 w 172"/>
                  <a:gd name="T27" fmla="*/ 2147483646 h 202"/>
                  <a:gd name="T28" fmla="*/ 2147483646 w 172"/>
                  <a:gd name="T29" fmla="*/ 2147483646 h 202"/>
                  <a:gd name="T30" fmla="*/ 2147483646 w 172"/>
                  <a:gd name="T31" fmla="*/ 2147483646 h 202"/>
                  <a:gd name="T32" fmla="*/ 2147483646 w 172"/>
                  <a:gd name="T33" fmla="*/ 2147483646 h 202"/>
                  <a:gd name="T34" fmla="*/ 2147483646 w 172"/>
                  <a:gd name="T35" fmla="*/ 2147483646 h 202"/>
                  <a:gd name="T36" fmla="*/ 2147483646 w 172"/>
                  <a:gd name="T37" fmla="*/ 2147483646 h 202"/>
                  <a:gd name="T38" fmla="*/ 2147483646 w 172"/>
                  <a:gd name="T39" fmla="*/ 2147483646 h 202"/>
                  <a:gd name="T40" fmla="*/ 2147483646 w 172"/>
                  <a:gd name="T41" fmla="*/ 2147483646 h 202"/>
                  <a:gd name="T42" fmla="*/ 2147483646 w 172"/>
                  <a:gd name="T43" fmla="*/ 0 h 202"/>
                  <a:gd name="T44" fmla="*/ 2147483646 w 172"/>
                  <a:gd name="T45" fmla="*/ 2147483646 h 2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 h="202">
                    <a:moveTo>
                      <a:pt x="31" y="16"/>
                    </a:moveTo>
                    <a:cubicBezTo>
                      <a:pt x="24" y="23"/>
                      <a:pt x="19" y="31"/>
                      <a:pt x="14" y="40"/>
                    </a:cubicBezTo>
                    <a:cubicBezTo>
                      <a:pt x="8" y="49"/>
                      <a:pt x="3" y="59"/>
                      <a:pt x="1" y="70"/>
                    </a:cubicBezTo>
                    <a:cubicBezTo>
                      <a:pt x="0" y="76"/>
                      <a:pt x="0" y="83"/>
                      <a:pt x="1" y="89"/>
                    </a:cubicBezTo>
                    <a:cubicBezTo>
                      <a:pt x="2" y="100"/>
                      <a:pt x="5" y="111"/>
                      <a:pt x="8" y="122"/>
                    </a:cubicBezTo>
                    <a:cubicBezTo>
                      <a:pt x="10" y="122"/>
                      <a:pt x="12" y="122"/>
                      <a:pt x="14" y="122"/>
                    </a:cubicBezTo>
                    <a:cubicBezTo>
                      <a:pt x="13" y="110"/>
                      <a:pt x="12" y="99"/>
                      <a:pt x="11" y="87"/>
                    </a:cubicBezTo>
                    <a:cubicBezTo>
                      <a:pt x="11" y="83"/>
                      <a:pt x="11" y="80"/>
                      <a:pt x="11" y="76"/>
                    </a:cubicBezTo>
                    <a:cubicBezTo>
                      <a:pt x="13" y="67"/>
                      <a:pt x="22" y="61"/>
                      <a:pt x="31" y="60"/>
                    </a:cubicBezTo>
                    <a:cubicBezTo>
                      <a:pt x="40" y="60"/>
                      <a:pt x="49" y="63"/>
                      <a:pt x="56" y="69"/>
                    </a:cubicBezTo>
                    <a:cubicBezTo>
                      <a:pt x="63" y="74"/>
                      <a:pt x="69" y="81"/>
                      <a:pt x="74" y="88"/>
                    </a:cubicBezTo>
                    <a:cubicBezTo>
                      <a:pt x="83" y="97"/>
                      <a:pt x="91" y="107"/>
                      <a:pt x="100" y="116"/>
                    </a:cubicBezTo>
                    <a:cubicBezTo>
                      <a:pt x="103" y="118"/>
                      <a:pt x="107" y="121"/>
                      <a:pt x="111" y="120"/>
                    </a:cubicBezTo>
                    <a:cubicBezTo>
                      <a:pt x="112" y="119"/>
                      <a:pt x="113" y="117"/>
                      <a:pt x="115" y="116"/>
                    </a:cubicBezTo>
                    <a:cubicBezTo>
                      <a:pt x="119" y="113"/>
                      <a:pt x="126" y="114"/>
                      <a:pt x="129" y="119"/>
                    </a:cubicBezTo>
                    <a:cubicBezTo>
                      <a:pt x="131" y="123"/>
                      <a:pt x="131" y="130"/>
                      <a:pt x="127" y="134"/>
                    </a:cubicBezTo>
                    <a:cubicBezTo>
                      <a:pt x="124" y="138"/>
                      <a:pt x="118" y="139"/>
                      <a:pt x="113" y="138"/>
                    </a:cubicBezTo>
                    <a:cubicBezTo>
                      <a:pt x="114" y="153"/>
                      <a:pt x="115" y="168"/>
                      <a:pt x="116" y="183"/>
                    </a:cubicBezTo>
                    <a:cubicBezTo>
                      <a:pt x="117" y="202"/>
                      <a:pt x="138" y="198"/>
                      <a:pt x="147" y="186"/>
                    </a:cubicBezTo>
                    <a:cubicBezTo>
                      <a:pt x="154" y="177"/>
                      <a:pt x="157" y="166"/>
                      <a:pt x="159" y="156"/>
                    </a:cubicBezTo>
                    <a:cubicBezTo>
                      <a:pt x="166" y="122"/>
                      <a:pt x="172" y="83"/>
                      <a:pt x="154" y="53"/>
                    </a:cubicBezTo>
                    <a:cubicBezTo>
                      <a:pt x="138" y="25"/>
                      <a:pt x="106" y="0"/>
                      <a:pt x="73" y="0"/>
                    </a:cubicBezTo>
                    <a:cubicBezTo>
                      <a:pt x="58" y="0"/>
                      <a:pt x="42" y="6"/>
                      <a:pt x="31" y="16"/>
                    </a:cubicBezTo>
                    <a:close/>
                  </a:path>
                </a:pathLst>
              </a:custGeom>
              <a:solidFill>
                <a:srgbClr val="826254"/>
              </a:solidFill>
              <a:ln w="9525">
                <a:solidFill>
                  <a:srgbClr val="000000"/>
                </a:solidFill>
                <a:round/>
                <a:headEnd/>
                <a:tailEnd/>
              </a:ln>
            </p:spPr>
            <p:txBody>
              <a:bodyPr anchor="ctr"/>
              <a:lstStyle/>
              <a:p>
                <a:endParaRPr lang="en-US"/>
              </a:p>
            </p:txBody>
          </p:sp>
          <p:sp>
            <p:nvSpPr>
              <p:cNvPr id="102522" name="ïṣḷïḋê">
                <a:extLst>
                  <a:ext uri="{FF2B5EF4-FFF2-40B4-BE49-F238E27FC236}">
                    <a16:creationId xmlns:a16="http://schemas.microsoft.com/office/drawing/2014/main" id="{DE5A3BA3-A967-43EB-9C1F-48CBFD50FBCB}"/>
                  </a:ext>
                </a:extLst>
              </p:cNvPr>
              <p:cNvSpPr>
                <a:spLocks/>
              </p:cNvSpPr>
              <p:nvPr/>
            </p:nvSpPr>
            <p:spPr bwMode="auto">
              <a:xfrm>
                <a:off x="5943600" y="5621338"/>
                <a:ext cx="436563" cy="184150"/>
              </a:xfrm>
              <a:custGeom>
                <a:avLst/>
                <a:gdLst>
                  <a:gd name="T0" fmla="*/ 2147483646 w 106"/>
                  <a:gd name="T1" fmla="*/ 2147483646 h 45"/>
                  <a:gd name="T2" fmla="*/ 2147483646 w 106"/>
                  <a:gd name="T3" fmla="*/ 2147483646 h 45"/>
                  <a:gd name="T4" fmla="*/ 2147483646 w 106"/>
                  <a:gd name="T5" fmla="*/ 2147483646 h 45"/>
                  <a:gd name="T6" fmla="*/ 2147483646 w 106"/>
                  <a:gd name="T7" fmla="*/ 2147483646 h 45"/>
                  <a:gd name="T8" fmla="*/ 2147483646 w 106"/>
                  <a:gd name="T9" fmla="*/ 2147483646 h 45"/>
                  <a:gd name="T10" fmla="*/ 2147483646 w 106"/>
                  <a:gd name="T11" fmla="*/ 2147483646 h 45"/>
                  <a:gd name="T12" fmla="*/ 2147483646 w 106"/>
                  <a:gd name="T13" fmla="*/ 2147483646 h 45"/>
                  <a:gd name="T14" fmla="*/ 2147483646 w 106"/>
                  <a:gd name="T15" fmla="*/ 2147483646 h 45"/>
                  <a:gd name="T16" fmla="*/ 2147483646 w 106"/>
                  <a:gd name="T17" fmla="*/ 2147483646 h 45"/>
                  <a:gd name="T18" fmla="*/ 2147483646 w 106"/>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45">
                    <a:moveTo>
                      <a:pt x="98" y="1"/>
                    </a:moveTo>
                    <a:cubicBezTo>
                      <a:pt x="83" y="0"/>
                      <a:pt x="68" y="1"/>
                      <a:pt x="53" y="3"/>
                    </a:cubicBezTo>
                    <a:cubicBezTo>
                      <a:pt x="41" y="12"/>
                      <a:pt x="28" y="19"/>
                      <a:pt x="15" y="24"/>
                    </a:cubicBezTo>
                    <a:cubicBezTo>
                      <a:pt x="11" y="26"/>
                      <a:pt x="7" y="28"/>
                      <a:pt x="4" y="31"/>
                    </a:cubicBezTo>
                    <a:cubicBezTo>
                      <a:pt x="1" y="34"/>
                      <a:pt x="0" y="39"/>
                      <a:pt x="3" y="42"/>
                    </a:cubicBezTo>
                    <a:cubicBezTo>
                      <a:pt x="5" y="45"/>
                      <a:pt x="9" y="45"/>
                      <a:pt x="13" y="45"/>
                    </a:cubicBezTo>
                    <a:cubicBezTo>
                      <a:pt x="41" y="45"/>
                      <a:pt x="69" y="43"/>
                      <a:pt x="97" y="38"/>
                    </a:cubicBezTo>
                    <a:cubicBezTo>
                      <a:pt x="98" y="38"/>
                      <a:pt x="100" y="37"/>
                      <a:pt x="101" y="36"/>
                    </a:cubicBezTo>
                    <a:cubicBezTo>
                      <a:pt x="102" y="35"/>
                      <a:pt x="103" y="34"/>
                      <a:pt x="103" y="33"/>
                    </a:cubicBezTo>
                    <a:cubicBezTo>
                      <a:pt x="106" y="22"/>
                      <a:pt x="104" y="11"/>
                      <a:pt x="98" y="1"/>
                    </a:cubicBezTo>
                    <a:close/>
                  </a:path>
                </a:pathLst>
              </a:custGeom>
              <a:solidFill>
                <a:srgbClr val="534741"/>
              </a:solidFill>
              <a:ln w="9525">
                <a:solidFill>
                  <a:srgbClr val="000000"/>
                </a:solidFill>
                <a:round/>
                <a:headEnd/>
                <a:tailEnd/>
              </a:ln>
            </p:spPr>
            <p:txBody>
              <a:bodyPr anchor="ctr"/>
              <a:lstStyle/>
              <a:p>
                <a:endParaRPr lang="en-US"/>
              </a:p>
            </p:txBody>
          </p:sp>
          <p:sp>
            <p:nvSpPr>
              <p:cNvPr id="102523" name="iśḷide">
                <a:extLst>
                  <a:ext uri="{FF2B5EF4-FFF2-40B4-BE49-F238E27FC236}">
                    <a16:creationId xmlns:a16="http://schemas.microsoft.com/office/drawing/2014/main" id="{4D05DFF3-FB68-42CE-BA8F-1E5752D3D3E1}"/>
                  </a:ext>
                </a:extLst>
              </p:cNvPr>
              <p:cNvSpPr>
                <a:spLocks/>
              </p:cNvSpPr>
              <p:nvPr/>
            </p:nvSpPr>
            <p:spPr bwMode="auto">
              <a:xfrm>
                <a:off x="7292975" y="5095875"/>
                <a:ext cx="209550" cy="411163"/>
              </a:xfrm>
              <a:custGeom>
                <a:avLst/>
                <a:gdLst>
                  <a:gd name="T0" fmla="*/ 2147483646 w 51"/>
                  <a:gd name="T1" fmla="*/ 2147483646 h 100"/>
                  <a:gd name="T2" fmla="*/ 0 w 51"/>
                  <a:gd name="T3" fmla="*/ 2147483646 h 100"/>
                  <a:gd name="T4" fmla="*/ 2147483646 w 51"/>
                  <a:gd name="T5" fmla="*/ 2147483646 h 100"/>
                  <a:gd name="T6" fmla="*/ 2147483646 w 51"/>
                  <a:gd name="T7" fmla="*/ 2147483646 h 100"/>
                  <a:gd name="T8" fmla="*/ 2147483646 w 51"/>
                  <a:gd name="T9" fmla="*/ 2147483646 h 100"/>
                  <a:gd name="T10" fmla="*/ 2147483646 w 51"/>
                  <a:gd name="T11" fmla="*/ 2147483646 h 100"/>
                  <a:gd name="T12" fmla="*/ 2147483646 w 51"/>
                  <a:gd name="T13" fmla="*/ 2147483646 h 100"/>
                  <a:gd name="T14" fmla="*/ 2147483646 w 51"/>
                  <a:gd name="T15" fmla="*/ 2147483646 h 100"/>
                  <a:gd name="T16" fmla="*/ 2147483646 w 51"/>
                  <a:gd name="T17" fmla="*/ 2147483646 h 100"/>
                  <a:gd name="T18" fmla="*/ 2147483646 w 51"/>
                  <a:gd name="T19" fmla="*/ 214748364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00">
                    <a:moveTo>
                      <a:pt x="20" y="1"/>
                    </a:moveTo>
                    <a:cubicBezTo>
                      <a:pt x="12" y="13"/>
                      <a:pt x="5" y="26"/>
                      <a:pt x="0" y="40"/>
                    </a:cubicBezTo>
                    <a:cubicBezTo>
                      <a:pt x="2" y="53"/>
                      <a:pt x="2" y="67"/>
                      <a:pt x="1" y="81"/>
                    </a:cubicBezTo>
                    <a:cubicBezTo>
                      <a:pt x="0" y="85"/>
                      <a:pt x="0" y="89"/>
                      <a:pt x="1" y="93"/>
                    </a:cubicBezTo>
                    <a:cubicBezTo>
                      <a:pt x="2" y="97"/>
                      <a:pt x="6" y="100"/>
                      <a:pt x="10" y="100"/>
                    </a:cubicBezTo>
                    <a:cubicBezTo>
                      <a:pt x="13" y="99"/>
                      <a:pt x="15" y="96"/>
                      <a:pt x="17" y="92"/>
                    </a:cubicBezTo>
                    <a:cubicBezTo>
                      <a:pt x="30" y="69"/>
                      <a:pt x="41" y="44"/>
                      <a:pt x="50" y="19"/>
                    </a:cubicBezTo>
                    <a:cubicBezTo>
                      <a:pt x="50" y="17"/>
                      <a:pt x="51" y="16"/>
                      <a:pt x="50" y="14"/>
                    </a:cubicBezTo>
                    <a:cubicBezTo>
                      <a:pt x="50" y="13"/>
                      <a:pt x="49" y="12"/>
                      <a:pt x="48" y="11"/>
                    </a:cubicBezTo>
                    <a:cubicBezTo>
                      <a:pt x="41" y="4"/>
                      <a:pt x="30" y="0"/>
                      <a:pt x="20" y="1"/>
                    </a:cubicBezTo>
                    <a:close/>
                  </a:path>
                </a:pathLst>
              </a:custGeom>
              <a:solidFill>
                <a:srgbClr val="534741"/>
              </a:solidFill>
              <a:ln w="9525">
                <a:solidFill>
                  <a:srgbClr val="000000"/>
                </a:solidFill>
                <a:round/>
                <a:headEnd/>
                <a:tailEnd/>
              </a:ln>
            </p:spPr>
            <p:txBody>
              <a:bodyPr anchor="ctr"/>
              <a:lstStyle/>
              <a:p>
                <a:endParaRPr lang="en-US"/>
              </a:p>
            </p:txBody>
          </p:sp>
          <p:sp>
            <p:nvSpPr>
              <p:cNvPr id="102524" name="íṡľîḍé">
                <a:extLst>
                  <a:ext uri="{FF2B5EF4-FFF2-40B4-BE49-F238E27FC236}">
                    <a16:creationId xmlns:a16="http://schemas.microsoft.com/office/drawing/2014/main" id="{4A52DDFB-D955-4964-858C-A7FE2BDE01D7}"/>
                  </a:ext>
                </a:extLst>
              </p:cNvPr>
              <p:cNvSpPr>
                <a:spLocks/>
              </p:cNvSpPr>
              <p:nvPr/>
            </p:nvSpPr>
            <p:spPr bwMode="auto">
              <a:xfrm>
                <a:off x="6424613" y="1052513"/>
                <a:ext cx="350838" cy="365125"/>
              </a:xfrm>
              <a:custGeom>
                <a:avLst/>
                <a:gdLst>
                  <a:gd name="T0" fmla="*/ 2147483646 w 85"/>
                  <a:gd name="T1" fmla="*/ 2147483646 h 89"/>
                  <a:gd name="T2" fmla="*/ 2147483646 w 85"/>
                  <a:gd name="T3" fmla="*/ 2147483646 h 89"/>
                  <a:gd name="T4" fmla="*/ 2147483646 w 85"/>
                  <a:gd name="T5" fmla="*/ 2147483646 h 89"/>
                  <a:gd name="T6" fmla="*/ 2147483646 w 85"/>
                  <a:gd name="T7" fmla="*/ 2147483646 h 89"/>
                  <a:gd name="T8" fmla="*/ 0 w 85"/>
                  <a:gd name="T9" fmla="*/ 2147483646 h 89"/>
                  <a:gd name="T10" fmla="*/ 2147483646 w 85"/>
                  <a:gd name="T11" fmla="*/ 2147483646 h 89"/>
                  <a:gd name="T12" fmla="*/ 2147483646 w 85"/>
                  <a:gd name="T13" fmla="*/ 0 h 89"/>
                  <a:gd name="T14" fmla="*/ 2147483646 w 85"/>
                  <a:gd name="T15" fmla="*/ 2147483646 h 89"/>
                  <a:gd name="T16" fmla="*/ 2147483646 w 85"/>
                  <a:gd name="T17" fmla="*/ 214748364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89">
                    <a:moveTo>
                      <a:pt x="84" y="55"/>
                    </a:moveTo>
                    <a:cubicBezTo>
                      <a:pt x="85" y="67"/>
                      <a:pt x="82" y="81"/>
                      <a:pt x="70" y="85"/>
                    </a:cubicBezTo>
                    <a:cubicBezTo>
                      <a:pt x="61" y="89"/>
                      <a:pt x="50" y="85"/>
                      <a:pt x="41" y="81"/>
                    </a:cubicBezTo>
                    <a:cubicBezTo>
                      <a:pt x="32" y="76"/>
                      <a:pt x="22" y="71"/>
                      <a:pt x="14" y="64"/>
                    </a:cubicBezTo>
                    <a:cubicBezTo>
                      <a:pt x="6" y="57"/>
                      <a:pt x="0" y="47"/>
                      <a:pt x="0" y="36"/>
                    </a:cubicBezTo>
                    <a:cubicBezTo>
                      <a:pt x="2" y="37"/>
                      <a:pt x="3" y="34"/>
                      <a:pt x="3" y="32"/>
                    </a:cubicBezTo>
                    <a:cubicBezTo>
                      <a:pt x="2" y="16"/>
                      <a:pt x="17" y="0"/>
                      <a:pt x="33" y="0"/>
                    </a:cubicBezTo>
                    <a:cubicBezTo>
                      <a:pt x="44" y="1"/>
                      <a:pt x="54" y="7"/>
                      <a:pt x="62" y="15"/>
                    </a:cubicBezTo>
                    <a:cubicBezTo>
                      <a:pt x="73" y="26"/>
                      <a:pt x="82" y="40"/>
                      <a:pt x="84" y="55"/>
                    </a:cubicBezTo>
                    <a:close/>
                  </a:path>
                </a:pathLst>
              </a:custGeom>
              <a:solidFill>
                <a:srgbClr val="826254"/>
              </a:solidFill>
              <a:ln w="9525">
                <a:solidFill>
                  <a:srgbClr val="000000"/>
                </a:solidFill>
                <a:round/>
                <a:headEnd/>
                <a:tailEnd/>
              </a:ln>
            </p:spPr>
            <p:txBody>
              <a:bodyPr anchor="ctr"/>
              <a:lstStyle/>
              <a:p>
                <a:endParaRPr lang="en-US"/>
              </a:p>
            </p:txBody>
          </p:sp>
          <p:sp>
            <p:nvSpPr>
              <p:cNvPr id="102525" name="ïṩlíḋè">
                <a:extLst>
                  <a:ext uri="{FF2B5EF4-FFF2-40B4-BE49-F238E27FC236}">
                    <a16:creationId xmlns:a16="http://schemas.microsoft.com/office/drawing/2014/main" id="{D0AF8A8B-154F-4A15-BC23-D592D7EFE64B}"/>
                  </a:ext>
                </a:extLst>
              </p:cNvPr>
              <p:cNvSpPr>
                <a:spLocks/>
              </p:cNvSpPr>
              <p:nvPr/>
            </p:nvSpPr>
            <p:spPr bwMode="auto">
              <a:xfrm>
                <a:off x="6594475" y="3738563"/>
                <a:ext cx="20638" cy="77788"/>
              </a:xfrm>
              <a:custGeom>
                <a:avLst/>
                <a:gdLst>
                  <a:gd name="T0" fmla="*/ 2147483646 w 5"/>
                  <a:gd name="T1" fmla="*/ 2147483646 h 19"/>
                  <a:gd name="T2" fmla="*/ 2147483646 w 5"/>
                  <a:gd name="T3" fmla="*/ 2147483646 h 19"/>
                  <a:gd name="T4" fmla="*/ 2147483646 w 5"/>
                  <a:gd name="T5" fmla="*/ 2147483646 h 19"/>
                  <a:gd name="T6" fmla="*/ 2147483646 w 5"/>
                  <a:gd name="T7" fmla="*/ 2147483646 h 19"/>
                  <a:gd name="T8" fmla="*/ 2147483646 w 5"/>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9">
                    <a:moveTo>
                      <a:pt x="1" y="2"/>
                    </a:moveTo>
                    <a:cubicBezTo>
                      <a:pt x="1" y="0"/>
                      <a:pt x="4" y="0"/>
                      <a:pt x="5" y="2"/>
                    </a:cubicBezTo>
                    <a:cubicBezTo>
                      <a:pt x="5" y="7"/>
                      <a:pt x="5" y="12"/>
                      <a:pt x="4" y="17"/>
                    </a:cubicBezTo>
                    <a:cubicBezTo>
                      <a:pt x="4" y="19"/>
                      <a:pt x="0" y="18"/>
                      <a:pt x="1" y="16"/>
                    </a:cubicBezTo>
                    <a:cubicBezTo>
                      <a:pt x="2" y="11"/>
                      <a:pt x="2" y="7"/>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526" name="îŝľïḑe">
                <a:extLst>
                  <a:ext uri="{FF2B5EF4-FFF2-40B4-BE49-F238E27FC236}">
                    <a16:creationId xmlns:a16="http://schemas.microsoft.com/office/drawing/2014/main" id="{A638D187-52F9-4EA3-AC3E-72F825CE281C}"/>
                  </a:ext>
                </a:extLst>
              </p:cNvPr>
              <p:cNvSpPr>
                <a:spLocks/>
              </p:cNvSpPr>
              <p:nvPr/>
            </p:nvSpPr>
            <p:spPr bwMode="auto">
              <a:xfrm>
                <a:off x="6569075" y="3911600"/>
                <a:ext cx="20638" cy="49213"/>
              </a:xfrm>
              <a:custGeom>
                <a:avLst/>
                <a:gdLst>
                  <a:gd name="T0" fmla="*/ 2147483646 w 5"/>
                  <a:gd name="T1" fmla="*/ 2147483646 h 12"/>
                  <a:gd name="T2" fmla="*/ 2147483646 w 5"/>
                  <a:gd name="T3" fmla="*/ 2147483646 h 12"/>
                  <a:gd name="T4" fmla="*/ 2147483646 w 5"/>
                  <a:gd name="T5" fmla="*/ 2147483646 h 12"/>
                  <a:gd name="T6" fmla="*/ 2147483646 w 5"/>
                  <a:gd name="T7" fmla="*/ 2147483646 h 12"/>
                  <a:gd name="T8" fmla="*/ 2147483646 w 5"/>
                  <a:gd name="T9" fmla="*/ 214748364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2">
                    <a:moveTo>
                      <a:pt x="2" y="1"/>
                    </a:moveTo>
                    <a:cubicBezTo>
                      <a:pt x="2" y="0"/>
                      <a:pt x="5" y="0"/>
                      <a:pt x="5" y="2"/>
                    </a:cubicBezTo>
                    <a:cubicBezTo>
                      <a:pt x="4" y="4"/>
                      <a:pt x="4" y="7"/>
                      <a:pt x="4" y="10"/>
                    </a:cubicBezTo>
                    <a:cubicBezTo>
                      <a:pt x="4" y="12"/>
                      <a:pt x="0" y="12"/>
                      <a:pt x="1" y="10"/>
                    </a:cubicBezTo>
                    <a:cubicBezTo>
                      <a:pt x="1" y="7"/>
                      <a:pt x="1" y="4"/>
                      <a:pt x="2" y="1"/>
                    </a:cubicBezTo>
                    <a:close/>
                  </a:path>
                </a:pathLst>
              </a:custGeom>
              <a:solidFill>
                <a:srgbClr val="AA9781"/>
              </a:solidFill>
              <a:ln w="9525">
                <a:solidFill>
                  <a:srgbClr val="000000"/>
                </a:solidFill>
                <a:round/>
                <a:headEnd/>
                <a:tailEnd/>
              </a:ln>
            </p:spPr>
            <p:txBody>
              <a:bodyPr anchor="ctr"/>
              <a:lstStyle/>
              <a:p>
                <a:endParaRPr lang="en-US"/>
              </a:p>
            </p:txBody>
          </p:sp>
          <p:sp>
            <p:nvSpPr>
              <p:cNvPr id="102527" name="î$ļide">
                <a:extLst>
                  <a:ext uri="{FF2B5EF4-FFF2-40B4-BE49-F238E27FC236}">
                    <a16:creationId xmlns:a16="http://schemas.microsoft.com/office/drawing/2014/main" id="{ABE9F331-E3F0-4907-9CA0-EDD5669BA0E0}"/>
                  </a:ext>
                </a:extLst>
              </p:cNvPr>
              <p:cNvSpPr>
                <a:spLocks/>
              </p:cNvSpPr>
              <p:nvPr/>
            </p:nvSpPr>
            <p:spPr bwMode="auto">
              <a:xfrm>
                <a:off x="6548438" y="4041775"/>
                <a:ext cx="20638" cy="66675"/>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3" y="0"/>
                      <a:pt x="5" y="1"/>
                      <a:pt x="5" y="3"/>
                    </a:cubicBezTo>
                    <a:cubicBezTo>
                      <a:pt x="5" y="7"/>
                      <a:pt x="4" y="10"/>
                      <a:pt x="3" y="14"/>
                    </a:cubicBezTo>
                    <a:cubicBezTo>
                      <a:pt x="3" y="16"/>
                      <a:pt x="0" y="15"/>
                      <a:pt x="0" y="13"/>
                    </a:cubicBezTo>
                    <a:cubicBezTo>
                      <a:pt x="1" y="10"/>
                      <a:pt x="2"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528" name="ïṩļïḓé">
                <a:extLst>
                  <a:ext uri="{FF2B5EF4-FFF2-40B4-BE49-F238E27FC236}">
                    <a16:creationId xmlns:a16="http://schemas.microsoft.com/office/drawing/2014/main" id="{41DE3EB3-8393-4989-9AA5-71F736611E85}"/>
                  </a:ext>
                </a:extLst>
              </p:cNvPr>
              <p:cNvSpPr>
                <a:spLocks/>
              </p:cNvSpPr>
              <p:nvPr/>
            </p:nvSpPr>
            <p:spPr bwMode="auto">
              <a:xfrm>
                <a:off x="6507163" y="4243388"/>
                <a:ext cx="28575" cy="61913"/>
              </a:xfrm>
              <a:custGeom>
                <a:avLst/>
                <a:gdLst>
                  <a:gd name="T0" fmla="*/ 2147483646 w 7"/>
                  <a:gd name="T1" fmla="*/ 2147483646 h 15"/>
                  <a:gd name="T2" fmla="*/ 2147483646 w 7"/>
                  <a:gd name="T3" fmla="*/ 2147483646 h 15"/>
                  <a:gd name="T4" fmla="*/ 2147483646 w 7"/>
                  <a:gd name="T5" fmla="*/ 2147483646 h 15"/>
                  <a:gd name="T6" fmla="*/ 2147483646 w 7"/>
                  <a:gd name="T7" fmla="*/ 2147483646 h 15"/>
                  <a:gd name="T8" fmla="*/ 2147483646 w 7"/>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1" y="12"/>
                    </a:moveTo>
                    <a:cubicBezTo>
                      <a:pt x="2" y="8"/>
                      <a:pt x="3" y="5"/>
                      <a:pt x="4" y="1"/>
                    </a:cubicBezTo>
                    <a:cubicBezTo>
                      <a:pt x="4" y="0"/>
                      <a:pt x="7" y="0"/>
                      <a:pt x="6" y="2"/>
                    </a:cubicBezTo>
                    <a:cubicBezTo>
                      <a:pt x="5" y="6"/>
                      <a:pt x="5" y="9"/>
                      <a:pt x="4" y="13"/>
                    </a:cubicBezTo>
                    <a:cubicBezTo>
                      <a:pt x="3" y="15"/>
                      <a:pt x="0" y="14"/>
                      <a:pt x="1" y="12"/>
                    </a:cubicBezTo>
                    <a:close/>
                  </a:path>
                </a:pathLst>
              </a:custGeom>
              <a:solidFill>
                <a:srgbClr val="AA9781"/>
              </a:solidFill>
              <a:ln w="9525">
                <a:solidFill>
                  <a:srgbClr val="000000"/>
                </a:solidFill>
                <a:round/>
                <a:headEnd/>
                <a:tailEnd/>
              </a:ln>
            </p:spPr>
            <p:txBody>
              <a:bodyPr anchor="ctr"/>
              <a:lstStyle/>
              <a:p>
                <a:endParaRPr lang="en-US"/>
              </a:p>
            </p:txBody>
          </p:sp>
          <p:sp>
            <p:nvSpPr>
              <p:cNvPr id="102529" name="ïŝľîḑe">
                <a:extLst>
                  <a:ext uri="{FF2B5EF4-FFF2-40B4-BE49-F238E27FC236}">
                    <a16:creationId xmlns:a16="http://schemas.microsoft.com/office/drawing/2014/main" id="{E318F933-8F3F-4710-8381-E9ED2A57285A}"/>
                  </a:ext>
                </a:extLst>
              </p:cNvPr>
              <p:cNvSpPr>
                <a:spLocks/>
              </p:cNvSpPr>
              <p:nvPr/>
            </p:nvSpPr>
            <p:spPr bwMode="auto">
              <a:xfrm>
                <a:off x="6465888" y="4440238"/>
                <a:ext cx="25400" cy="65088"/>
              </a:xfrm>
              <a:custGeom>
                <a:avLst/>
                <a:gdLst>
                  <a:gd name="T0" fmla="*/ 2147483646 w 6"/>
                  <a:gd name="T1" fmla="*/ 2147483646 h 16"/>
                  <a:gd name="T2" fmla="*/ 2147483646 w 6"/>
                  <a:gd name="T3" fmla="*/ 2147483646 h 16"/>
                  <a:gd name="T4" fmla="*/ 2147483646 w 6"/>
                  <a:gd name="T5" fmla="*/ 2147483646 h 16"/>
                  <a:gd name="T6" fmla="*/ 2147483646 w 6"/>
                  <a:gd name="T7" fmla="*/ 2147483646 h 16"/>
                  <a:gd name="T8" fmla="*/ 2147483646 w 6"/>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6">
                    <a:moveTo>
                      <a:pt x="1" y="13"/>
                    </a:moveTo>
                    <a:cubicBezTo>
                      <a:pt x="2" y="9"/>
                      <a:pt x="3" y="6"/>
                      <a:pt x="3" y="2"/>
                    </a:cubicBezTo>
                    <a:cubicBezTo>
                      <a:pt x="3" y="0"/>
                      <a:pt x="5" y="0"/>
                      <a:pt x="6" y="2"/>
                    </a:cubicBezTo>
                    <a:cubicBezTo>
                      <a:pt x="6" y="6"/>
                      <a:pt x="5" y="10"/>
                      <a:pt x="4" y="14"/>
                    </a:cubicBezTo>
                    <a:cubicBezTo>
                      <a:pt x="3" y="16"/>
                      <a:pt x="0" y="15"/>
                      <a:pt x="1" y="13"/>
                    </a:cubicBezTo>
                    <a:close/>
                  </a:path>
                </a:pathLst>
              </a:custGeom>
              <a:solidFill>
                <a:srgbClr val="AA9781"/>
              </a:solidFill>
              <a:ln w="9525">
                <a:solidFill>
                  <a:srgbClr val="000000"/>
                </a:solidFill>
                <a:round/>
                <a:headEnd/>
                <a:tailEnd/>
              </a:ln>
            </p:spPr>
            <p:txBody>
              <a:bodyPr anchor="ctr"/>
              <a:lstStyle/>
              <a:p>
                <a:endParaRPr lang="en-US"/>
              </a:p>
            </p:txBody>
          </p:sp>
          <p:sp>
            <p:nvSpPr>
              <p:cNvPr id="102530" name="íŝľîďé">
                <a:extLst>
                  <a:ext uri="{FF2B5EF4-FFF2-40B4-BE49-F238E27FC236}">
                    <a16:creationId xmlns:a16="http://schemas.microsoft.com/office/drawing/2014/main" id="{7EEF787C-1A6B-411D-8353-8CC555561CB1}"/>
                  </a:ext>
                </a:extLst>
              </p:cNvPr>
              <p:cNvSpPr>
                <a:spLocks/>
              </p:cNvSpPr>
              <p:nvPr/>
            </p:nvSpPr>
            <p:spPr bwMode="auto">
              <a:xfrm>
                <a:off x="6424613" y="4649788"/>
                <a:ext cx="25400" cy="80963"/>
              </a:xfrm>
              <a:custGeom>
                <a:avLst/>
                <a:gdLst>
                  <a:gd name="T0" fmla="*/ 2147483646 w 6"/>
                  <a:gd name="T1" fmla="*/ 2147483646 h 20"/>
                  <a:gd name="T2" fmla="*/ 2147483646 w 6"/>
                  <a:gd name="T3" fmla="*/ 2147483646 h 20"/>
                  <a:gd name="T4" fmla="*/ 2147483646 w 6"/>
                  <a:gd name="T5" fmla="*/ 2147483646 h 20"/>
                  <a:gd name="T6" fmla="*/ 2147483646 w 6"/>
                  <a:gd name="T7" fmla="*/ 2147483646 h 20"/>
                  <a:gd name="T8" fmla="*/ 2147483646 w 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0">
                    <a:moveTo>
                      <a:pt x="1" y="17"/>
                    </a:moveTo>
                    <a:cubicBezTo>
                      <a:pt x="3" y="12"/>
                      <a:pt x="3" y="7"/>
                      <a:pt x="3" y="2"/>
                    </a:cubicBezTo>
                    <a:cubicBezTo>
                      <a:pt x="3" y="0"/>
                      <a:pt x="6" y="0"/>
                      <a:pt x="6" y="2"/>
                    </a:cubicBezTo>
                    <a:cubicBezTo>
                      <a:pt x="6" y="8"/>
                      <a:pt x="6" y="13"/>
                      <a:pt x="4" y="18"/>
                    </a:cubicBezTo>
                    <a:cubicBezTo>
                      <a:pt x="3" y="20"/>
                      <a:pt x="0" y="19"/>
                      <a:pt x="1" y="17"/>
                    </a:cubicBezTo>
                    <a:close/>
                  </a:path>
                </a:pathLst>
              </a:custGeom>
              <a:solidFill>
                <a:srgbClr val="AA9781"/>
              </a:solidFill>
              <a:ln w="9525">
                <a:solidFill>
                  <a:srgbClr val="000000"/>
                </a:solidFill>
                <a:round/>
                <a:headEnd/>
                <a:tailEnd/>
              </a:ln>
            </p:spPr>
            <p:txBody>
              <a:bodyPr anchor="ctr"/>
              <a:lstStyle/>
              <a:p>
                <a:endParaRPr lang="en-US"/>
              </a:p>
            </p:txBody>
          </p:sp>
          <p:sp>
            <p:nvSpPr>
              <p:cNvPr id="102531" name="iṩľídé">
                <a:extLst>
                  <a:ext uri="{FF2B5EF4-FFF2-40B4-BE49-F238E27FC236}">
                    <a16:creationId xmlns:a16="http://schemas.microsoft.com/office/drawing/2014/main" id="{30C07E92-3365-4C06-ABB5-B6F74A434EAC}"/>
                  </a:ext>
                </a:extLst>
              </p:cNvPr>
              <p:cNvSpPr>
                <a:spLocks/>
              </p:cNvSpPr>
              <p:nvPr/>
            </p:nvSpPr>
            <p:spPr bwMode="auto">
              <a:xfrm>
                <a:off x="6388100" y="4878388"/>
                <a:ext cx="20638" cy="74613"/>
              </a:xfrm>
              <a:custGeom>
                <a:avLst/>
                <a:gdLst>
                  <a:gd name="T0" fmla="*/ 2147483646 w 5"/>
                  <a:gd name="T1" fmla="*/ 2147483646 h 18"/>
                  <a:gd name="T2" fmla="*/ 2147483646 w 5"/>
                  <a:gd name="T3" fmla="*/ 2147483646 h 18"/>
                  <a:gd name="T4" fmla="*/ 2147483646 w 5"/>
                  <a:gd name="T5" fmla="*/ 2147483646 h 18"/>
                  <a:gd name="T6" fmla="*/ 2147483646 w 5"/>
                  <a:gd name="T7" fmla="*/ 2147483646 h 18"/>
                  <a:gd name="T8" fmla="*/ 2147483646 w 5"/>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8">
                    <a:moveTo>
                      <a:pt x="1" y="2"/>
                    </a:moveTo>
                    <a:cubicBezTo>
                      <a:pt x="1" y="0"/>
                      <a:pt x="4" y="0"/>
                      <a:pt x="4" y="2"/>
                    </a:cubicBezTo>
                    <a:cubicBezTo>
                      <a:pt x="5" y="7"/>
                      <a:pt x="5" y="11"/>
                      <a:pt x="4" y="16"/>
                    </a:cubicBezTo>
                    <a:cubicBezTo>
                      <a:pt x="3" y="18"/>
                      <a:pt x="0" y="17"/>
                      <a:pt x="1" y="15"/>
                    </a:cubicBezTo>
                    <a:cubicBezTo>
                      <a:pt x="1" y="11"/>
                      <a:pt x="2"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532" name="íṡḷîḑê">
                <a:extLst>
                  <a:ext uri="{FF2B5EF4-FFF2-40B4-BE49-F238E27FC236}">
                    <a16:creationId xmlns:a16="http://schemas.microsoft.com/office/drawing/2014/main" id="{1DDD1DD1-ED02-4E45-BBCB-F2C87D3B3FE8}"/>
                  </a:ext>
                </a:extLst>
              </p:cNvPr>
              <p:cNvSpPr>
                <a:spLocks/>
              </p:cNvSpPr>
              <p:nvPr/>
            </p:nvSpPr>
            <p:spPr bwMode="auto">
              <a:xfrm>
                <a:off x="6362700" y="5059363"/>
                <a:ext cx="20638" cy="65088"/>
              </a:xfrm>
              <a:custGeom>
                <a:avLst/>
                <a:gdLst>
                  <a:gd name="T0" fmla="*/ 2147483646 w 5"/>
                  <a:gd name="T1" fmla="*/ 2147483646 h 16"/>
                  <a:gd name="T2" fmla="*/ 2147483646 w 5"/>
                  <a:gd name="T3" fmla="*/ 2147483646 h 16"/>
                  <a:gd name="T4" fmla="*/ 2147483646 w 5"/>
                  <a:gd name="T5" fmla="*/ 2147483646 h 16"/>
                  <a:gd name="T6" fmla="*/ 0 w 5"/>
                  <a:gd name="T7" fmla="*/ 2147483646 h 16"/>
                  <a:gd name="T8" fmla="*/ 2147483646 w 5"/>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2" y="2"/>
                    </a:moveTo>
                    <a:cubicBezTo>
                      <a:pt x="2" y="0"/>
                      <a:pt x="5" y="0"/>
                      <a:pt x="5" y="2"/>
                    </a:cubicBezTo>
                    <a:cubicBezTo>
                      <a:pt x="4" y="6"/>
                      <a:pt x="4" y="10"/>
                      <a:pt x="3" y="14"/>
                    </a:cubicBezTo>
                    <a:cubicBezTo>
                      <a:pt x="3" y="16"/>
                      <a:pt x="0" y="15"/>
                      <a:pt x="0" y="13"/>
                    </a:cubicBezTo>
                    <a:cubicBezTo>
                      <a:pt x="1" y="9"/>
                      <a:pt x="1" y="6"/>
                      <a:pt x="2" y="2"/>
                    </a:cubicBezTo>
                    <a:close/>
                  </a:path>
                </a:pathLst>
              </a:custGeom>
              <a:solidFill>
                <a:srgbClr val="AA9781"/>
              </a:solidFill>
              <a:ln w="9525">
                <a:solidFill>
                  <a:srgbClr val="000000"/>
                </a:solidFill>
                <a:round/>
                <a:headEnd/>
                <a:tailEnd/>
              </a:ln>
            </p:spPr>
            <p:txBody>
              <a:bodyPr anchor="ctr"/>
              <a:lstStyle/>
              <a:p>
                <a:endParaRPr lang="en-US"/>
              </a:p>
            </p:txBody>
          </p:sp>
          <p:sp>
            <p:nvSpPr>
              <p:cNvPr id="102533" name="îslíďe">
                <a:extLst>
                  <a:ext uri="{FF2B5EF4-FFF2-40B4-BE49-F238E27FC236}">
                    <a16:creationId xmlns:a16="http://schemas.microsoft.com/office/drawing/2014/main" id="{1B38631B-925A-4002-B4C3-4EB15E9FFE99}"/>
                  </a:ext>
                </a:extLst>
              </p:cNvPr>
              <p:cNvSpPr>
                <a:spLocks/>
              </p:cNvSpPr>
              <p:nvPr/>
            </p:nvSpPr>
            <p:spPr bwMode="auto">
              <a:xfrm>
                <a:off x="6326188" y="5235575"/>
                <a:ext cx="17463" cy="66675"/>
              </a:xfrm>
              <a:custGeom>
                <a:avLst/>
                <a:gdLst>
                  <a:gd name="T0" fmla="*/ 2147483646 w 4"/>
                  <a:gd name="T1" fmla="*/ 2147483646 h 16"/>
                  <a:gd name="T2" fmla="*/ 2147483646 w 4"/>
                  <a:gd name="T3" fmla="*/ 2147483646 h 16"/>
                  <a:gd name="T4" fmla="*/ 2147483646 w 4"/>
                  <a:gd name="T5" fmla="*/ 2147483646 h 16"/>
                  <a:gd name="T6" fmla="*/ 0 w 4"/>
                  <a:gd name="T7" fmla="*/ 2147483646 h 16"/>
                  <a:gd name="T8" fmla="*/ 2147483646 w 4"/>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6">
                    <a:moveTo>
                      <a:pt x="1" y="2"/>
                    </a:moveTo>
                    <a:cubicBezTo>
                      <a:pt x="1" y="0"/>
                      <a:pt x="4" y="0"/>
                      <a:pt x="4" y="2"/>
                    </a:cubicBezTo>
                    <a:cubicBezTo>
                      <a:pt x="4" y="6"/>
                      <a:pt x="4" y="10"/>
                      <a:pt x="3" y="14"/>
                    </a:cubicBezTo>
                    <a:cubicBezTo>
                      <a:pt x="3" y="16"/>
                      <a:pt x="0" y="15"/>
                      <a:pt x="0" y="13"/>
                    </a:cubicBezTo>
                    <a:cubicBezTo>
                      <a:pt x="1" y="10"/>
                      <a:pt x="1" y="6"/>
                      <a:pt x="1" y="2"/>
                    </a:cubicBezTo>
                    <a:close/>
                  </a:path>
                </a:pathLst>
              </a:custGeom>
              <a:solidFill>
                <a:srgbClr val="AA9781"/>
              </a:solidFill>
              <a:ln w="9525">
                <a:solidFill>
                  <a:srgbClr val="000000"/>
                </a:solidFill>
                <a:round/>
                <a:headEnd/>
                <a:tailEnd/>
              </a:ln>
            </p:spPr>
            <p:txBody>
              <a:bodyPr anchor="ctr"/>
              <a:lstStyle/>
              <a:p>
                <a:endParaRPr lang="en-US"/>
              </a:p>
            </p:txBody>
          </p:sp>
          <p:sp>
            <p:nvSpPr>
              <p:cNvPr id="102534" name="išḷîḍé">
                <a:extLst>
                  <a:ext uri="{FF2B5EF4-FFF2-40B4-BE49-F238E27FC236}">
                    <a16:creationId xmlns:a16="http://schemas.microsoft.com/office/drawing/2014/main" id="{B588BA10-20E6-4722-9F18-2B09EA2E675C}"/>
                  </a:ext>
                </a:extLst>
              </p:cNvPr>
              <p:cNvSpPr>
                <a:spLocks/>
              </p:cNvSpPr>
              <p:nvPr/>
            </p:nvSpPr>
            <p:spPr bwMode="auto">
              <a:xfrm>
                <a:off x="6297613" y="5478463"/>
                <a:ext cx="25400" cy="31750"/>
              </a:xfrm>
              <a:custGeom>
                <a:avLst/>
                <a:gdLst>
                  <a:gd name="T0" fmla="*/ 2147483646 w 6"/>
                  <a:gd name="T1" fmla="*/ 2147483646 h 8"/>
                  <a:gd name="T2" fmla="*/ 0 w 6"/>
                  <a:gd name="T3" fmla="*/ 2147483646 h 8"/>
                  <a:gd name="T4" fmla="*/ 2147483646 w 6"/>
                  <a:gd name="T5" fmla="*/ 2147483646 h 8"/>
                  <a:gd name="T6" fmla="*/ 2147483646 w 6"/>
                  <a:gd name="T7" fmla="*/ 2147483646 h 8"/>
                  <a:gd name="T8" fmla="*/ 2147483646 w 6"/>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1" y="5"/>
                    </a:moveTo>
                    <a:cubicBezTo>
                      <a:pt x="0" y="4"/>
                      <a:pt x="0" y="4"/>
                      <a:pt x="0" y="3"/>
                    </a:cubicBezTo>
                    <a:cubicBezTo>
                      <a:pt x="1" y="2"/>
                      <a:pt x="3" y="0"/>
                      <a:pt x="4" y="2"/>
                    </a:cubicBezTo>
                    <a:cubicBezTo>
                      <a:pt x="6" y="4"/>
                      <a:pt x="5" y="6"/>
                      <a:pt x="3" y="7"/>
                    </a:cubicBezTo>
                    <a:cubicBezTo>
                      <a:pt x="1" y="8"/>
                      <a:pt x="0" y="6"/>
                      <a:pt x="1" y="5"/>
                    </a:cubicBezTo>
                    <a:close/>
                  </a:path>
                </a:pathLst>
              </a:custGeom>
              <a:solidFill>
                <a:srgbClr val="AA9781"/>
              </a:solidFill>
              <a:ln w="9525">
                <a:solidFill>
                  <a:srgbClr val="000000"/>
                </a:solidFill>
                <a:round/>
                <a:headEnd/>
                <a:tailEnd/>
              </a:ln>
            </p:spPr>
            <p:txBody>
              <a:bodyPr anchor="ctr"/>
              <a:lstStyle/>
              <a:p>
                <a:endParaRPr lang="en-US"/>
              </a:p>
            </p:txBody>
          </p:sp>
          <p:sp>
            <p:nvSpPr>
              <p:cNvPr id="102535" name="ïş1iḑê">
                <a:extLst>
                  <a:ext uri="{FF2B5EF4-FFF2-40B4-BE49-F238E27FC236}">
                    <a16:creationId xmlns:a16="http://schemas.microsoft.com/office/drawing/2014/main" id="{8D807F3C-66C8-4FC4-954C-B9630F1E5271}"/>
                  </a:ext>
                </a:extLst>
              </p:cNvPr>
              <p:cNvSpPr>
                <a:spLocks/>
              </p:cNvSpPr>
              <p:nvPr/>
            </p:nvSpPr>
            <p:spPr bwMode="auto">
              <a:xfrm>
                <a:off x="7140575" y="5137150"/>
                <a:ext cx="74613" cy="41275"/>
              </a:xfrm>
              <a:custGeom>
                <a:avLst/>
                <a:gdLst>
                  <a:gd name="T0" fmla="*/ 2147483646 w 18"/>
                  <a:gd name="T1" fmla="*/ 0 h 10"/>
                  <a:gd name="T2" fmla="*/ 2147483646 w 18"/>
                  <a:gd name="T3" fmla="*/ 2147483646 h 10"/>
                  <a:gd name="T4" fmla="*/ 2147483646 w 18"/>
                  <a:gd name="T5" fmla="*/ 2147483646 h 10"/>
                  <a:gd name="T6" fmla="*/ 2147483646 w 18"/>
                  <a:gd name="T7" fmla="*/ 2147483646 h 10"/>
                  <a:gd name="T8" fmla="*/ 2147483646 w 1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0">
                    <a:moveTo>
                      <a:pt x="3" y="0"/>
                    </a:moveTo>
                    <a:cubicBezTo>
                      <a:pt x="8" y="1"/>
                      <a:pt x="13" y="3"/>
                      <a:pt x="17" y="6"/>
                    </a:cubicBezTo>
                    <a:cubicBezTo>
                      <a:pt x="18" y="8"/>
                      <a:pt x="16" y="10"/>
                      <a:pt x="15" y="9"/>
                    </a:cubicBezTo>
                    <a:cubicBezTo>
                      <a:pt x="11" y="6"/>
                      <a:pt x="7" y="4"/>
                      <a:pt x="2" y="3"/>
                    </a:cubicBezTo>
                    <a:cubicBezTo>
                      <a:pt x="0" y="3"/>
                      <a:pt x="1" y="0"/>
                      <a:pt x="3" y="0"/>
                    </a:cubicBezTo>
                    <a:close/>
                  </a:path>
                </a:pathLst>
              </a:custGeom>
              <a:solidFill>
                <a:srgbClr val="AA9781"/>
              </a:solidFill>
              <a:ln w="9525">
                <a:solidFill>
                  <a:srgbClr val="000000"/>
                </a:solidFill>
                <a:round/>
                <a:headEnd/>
                <a:tailEnd/>
              </a:ln>
            </p:spPr>
            <p:txBody>
              <a:bodyPr anchor="ctr"/>
              <a:lstStyle/>
              <a:p>
                <a:endParaRPr lang="en-US"/>
              </a:p>
            </p:txBody>
          </p:sp>
          <p:sp>
            <p:nvSpPr>
              <p:cNvPr id="102536" name="ïSlïďé">
                <a:extLst>
                  <a:ext uri="{FF2B5EF4-FFF2-40B4-BE49-F238E27FC236}">
                    <a16:creationId xmlns:a16="http://schemas.microsoft.com/office/drawing/2014/main" id="{463EE773-D009-4712-95DD-45ED05599366}"/>
                  </a:ext>
                </a:extLst>
              </p:cNvPr>
              <p:cNvSpPr>
                <a:spLocks/>
              </p:cNvSpPr>
              <p:nvPr/>
            </p:nvSpPr>
            <p:spPr bwMode="auto">
              <a:xfrm>
                <a:off x="7016750" y="5084763"/>
                <a:ext cx="53975" cy="31750"/>
              </a:xfrm>
              <a:custGeom>
                <a:avLst/>
                <a:gdLst>
                  <a:gd name="T0" fmla="*/ 2147483646 w 13"/>
                  <a:gd name="T1" fmla="*/ 2147483646 h 8"/>
                  <a:gd name="T2" fmla="*/ 2147483646 w 13"/>
                  <a:gd name="T3" fmla="*/ 2147483646 h 8"/>
                  <a:gd name="T4" fmla="*/ 2147483646 w 13"/>
                  <a:gd name="T5" fmla="*/ 2147483646 h 8"/>
                  <a:gd name="T6" fmla="*/ 2147483646 w 13"/>
                  <a:gd name="T7" fmla="*/ 2147483646 h 8"/>
                  <a:gd name="T8" fmla="*/ 2147483646 w 13"/>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3" y="1"/>
                    </a:moveTo>
                    <a:cubicBezTo>
                      <a:pt x="6" y="2"/>
                      <a:pt x="9" y="3"/>
                      <a:pt x="11" y="5"/>
                    </a:cubicBezTo>
                    <a:cubicBezTo>
                      <a:pt x="13" y="6"/>
                      <a:pt x="12" y="8"/>
                      <a:pt x="10" y="7"/>
                    </a:cubicBezTo>
                    <a:cubicBezTo>
                      <a:pt x="7" y="6"/>
                      <a:pt x="4" y="5"/>
                      <a:pt x="2" y="3"/>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537" name="îṡľiḑè">
                <a:extLst>
                  <a:ext uri="{FF2B5EF4-FFF2-40B4-BE49-F238E27FC236}">
                    <a16:creationId xmlns:a16="http://schemas.microsoft.com/office/drawing/2014/main" id="{1C36DC93-399E-4FB8-AF18-C7493B227FEF}"/>
                  </a:ext>
                </a:extLst>
              </p:cNvPr>
              <p:cNvSpPr>
                <a:spLocks/>
              </p:cNvSpPr>
              <p:nvPr/>
            </p:nvSpPr>
            <p:spPr bwMode="auto">
              <a:xfrm>
                <a:off x="6811963" y="4997450"/>
                <a:ext cx="69850" cy="38100"/>
              </a:xfrm>
              <a:custGeom>
                <a:avLst/>
                <a:gdLst>
                  <a:gd name="T0" fmla="*/ 2147483646 w 17"/>
                  <a:gd name="T1" fmla="*/ 2147483646 h 9"/>
                  <a:gd name="T2" fmla="*/ 2147483646 w 17"/>
                  <a:gd name="T3" fmla="*/ 2147483646 h 9"/>
                  <a:gd name="T4" fmla="*/ 2147483646 w 17"/>
                  <a:gd name="T5" fmla="*/ 2147483646 h 9"/>
                  <a:gd name="T6" fmla="*/ 2147483646 w 17"/>
                  <a:gd name="T7" fmla="*/ 2147483646 h 9"/>
                  <a:gd name="T8" fmla="*/ 2147483646 w 1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9">
                    <a:moveTo>
                      <a:pt x="4" y="1"/>
                    </a:moveTo>
                    <a:cubicBezTo>
                      <a:pt x="8" y="2"/>
                      <a:pt x="11" y="4"/>
                      <a:pt x="15" y="6"/>
                    </a:cubicBezTo>
                    <a:cubicBezTo>
                      <a:pt x="17" y="7"/>
                      <a:pt x="15" y="9"/>
                      <a:pt x="14" y="8"/>
                    </a:cubicBezTo>
                    <a:cubicBezTo>
                      <a:pt x="10" y="7"/>
                      <a:pt x="6" y="5"/>
                      <a:pt x="2" y="3"/>
                    </a:cubicBezTo>
                    <a:cubicBezTo>
                      <a:pt x="0" y="2"/>
                      <a:pt x="2" y="0"/>
                      <a:pt x="4" y="1"/>
                    </a:cubicBezTo>
                    <a:close/>
                  </a:path>
                </a:pathLst>
              </a:custGeom>
              <a:solidFill>
                <a:srgbClr val="AA9781"/>
              </a:solidFill>
              <a:ln w="9525">
                <a:solidFill>
                  <a:srgbClr val="000000"/>
                </a:solidFill>
                <a:round/>
                <a:headEnd/>
                <a:tailEnd/>
              </a:ln>
            </p:spPr>
            <p:txBody>
              <a:bodyPr anchor="ctr"/>
              <a:lstStyle/>
              <a:p>
                <a:endParaRPr lang="en-US"/>
              </a:p>
            </p:txBody>
          </p:sp>
          <p:sp>
            <p:nvSpPr>
              <p:cNvPr id="102538" name="ïṡlíḋè">
                <a:extLst>
                  <a:ext uri="{FF2B5EF4-FFF2-40B4-BE49-F238E27FC236}">
                    <a16:creationId xmlns:a16="http://schemas.microsoft.com/office/drawing/2014/main" id="{5557DBD5-79C4-4310-8013-529D1669F92B}"/>
                  </a:ext>
                </a:extLst>
              </p:cNvPr>
              <p:cNvSpPr>
                <a:spLocks/>
              </p:cNvSpPr>
              <p:nvPr/>
            </p:nvSpPr>
            <p:spPr bwMode="auto">
              <a:xfrm>
                <a:off x="6646863" y="4911725"/>
                <a:ext cx="61913" cy="41275"/>
              </a:xfrm>
              <a:custGeom>
                <a:avLst/>
                <a:gdLst>
                  <a:gd name="T0" fmla="*/ 2147483646 w 15"/>
                  <a:gd name="T1" fmla="*/ 2147483646 h 10"/>
                  <a:gd name="T2" fmla="*/ 2147483646 w 15"/>
                  <a:gd name="T3" fmla="*/ 2147483646 h 10"/>
                  <a:gd name="T4" fmla="*/ 2147483646 w 15"/>
                  <a:gd name="T5" fmla="*/ 2147483646 h 10"/>
                  <a:gd name="T6" fmla="*/ 2147483646 w 15"/>
                  <a:gd name="T7" fmla="*/ 2147483646 h 10"/>
                  <a:gd name="T8" fmla="*/ 2147483646 w 15"/>
                  <a:gd name="T9" fmla="*/ 214748364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3" y="1"/>
                    </a:moveTo>
                    <a:cubicBezTo>
                      <a:pt x="7" y="3"/>
                      <a:pt x="10" y="5"/>
                      <a:pt x="13" y="7"/>
                    </a:cubicBezTo>
                    <a:cubicBezTo>
                      <a:pt x="15" y="8"/>
                      <a:pt x="13" y="10"/>
                      <a:pt x="11" y="9"/>
                    </a:cubicBezTo>
                    <a:cubicBezTo>
                      <a:pt x="8" y="8"/>
                      <a:pt x="5" y="6"/>
                      <a:pt x="2" y="4"/>
                    </a:cubicBezTo>
                    <a:cubicBezTo>
                      <a:pt x="0" y="3"/>
                      <a:pt x="1" y="0"/>
                      <a:pt x="3" y="1"/>
                    </a:cubicBezTo>
                    <a:close/>
                  </a:path>
                </a:pathLst>
              </a:custGeom>
              <a:solidFill>
                <a:srgbClr val="AA9781"/>
              </a:solidFill>
              <a:ln w="9525">
                <a:solidFill>
                  <a:srgbClr val="000000"/>
                </a:solidFill>
                <a:round/>
                <a:headEnd/>
                <a:tailEnd/>
              </a:ln>
            </p:spPr>
            <p:txBody>
              <a:bodyPr anchor="ctr"/>
              <a:lstStyle/>
              <a:p>
                <a:endParaRPr lang="en-US"/>
              </a:p>
            </p:txBody>
          </p:sp>
          <p:sp>
            <p:nvSpPr>
              <p:cNvPr id="102539" name="ïSḷíḑê">
                <a:extLst>
                  <a:ext uri="{FF2B5EF4-FFF2-40B4-BE49-F238E27FC236}">
                    <a16:creationId xmlns:a16="http://schemas.microsoft.com/office/drawing/2014/main" id="{DB1ED7A8-DC44-4504-91BB-D0E32F21B538}"/>
                  </a:ext>
                </a:extLst>
              </p:cNvPr>
              <p:cNvSpPr>
                <a:spLocks/>
              </p:cNvSpPr>
              <p:nvPr/>
            </p:nvSpPr>
            <p:spPr bwMode="auto">
              <a:xfrm>
                <a:off x="6548438" y="4808538"/>
                <a:ext cx="28575" cy="53975"/>
              </a:xfrm>
              <a:custGeom>
                <a:avLst/>
                <a:gdLst>
                  <a:gd name="T0" fmla="*/ 2147483646 w 7"/>
                  <a:gd name="T1" fmla="*/ 2147483646 h 13"/>
                  <a:gd name="T2" fmla="*/ 2147483646 w 7"/>
                  <a:gd name="T3" fmla="*/ 2147483646 h 13"/>
                  <a:gd name="T4" fmla="*/ 2147483646 w 7"/>
                  <a:gd name="T5" fmla="*/ 2147483646 h 13"/>
                  <a:gd name="T6" fmla="*/ 2147483646 w 7"/>
                  <a:gd name="T7" fmla="*/ 2147483646 h 13"/>
                  <a:gd name="T8" fmla="*/ 2147483646 w 7"/>
                  <a:gd name="T9" fmla="*/ 2147483646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3">
                    <a:moveTo>
                      <a:pt x="4" y="3"/>
                    </a:moveTo>
                    <a:cubicBezTo>
                      <a:pt x="5" y="5"/>
                      <a:pt x="6" y="8"/>
                      <a:pt x="6" y="11"/>
                    </a:cubicBezTo>
                    <a:cubicBezTo>
                      <a:pt x="7" y="13"/>
                      <a:pt x="4" y="13"/>
                      <a:pt x="3" y="11"/>
                    </a:cubicBezTo>
                    <a:cubicBezTo>
                      <a:pt x="2" y="9"/>
                      <a:pt x="1" y="6"/>
                      <a:pt x="1" y="4"/>
                    </a:cubicBezTo>
                    <a:cubicBezTo>
                      <a:pt x="0" y="1"/>
                      <a:pt x="4" y="0"/>
                      <a:pt x="4" y="3"/>
                    </a:cubicBezTo>
                    <a:close/>
                  </a:path>
                </a:pathLst>
              </a:custGeom>
              <a:solidFill>
                <a:srgbClr val="AA9781"/>
              </a:solidFill>
              <a:ln w="9525">
                <a:solidFill>
                  <a:srgbClr val="000000"/>
                </a:solidFill>
                <a:round/>
                <a:headEnd/>
                <a:tailEnd/>
              </a:ln>
            </p:spPr>
            <p:txBody>
              <a:bodyPr anchor="ctr"/>
              <a:lstStyle/>
              <a:p>
                <a:endParaRPr lang="en-US"/>
              </a:p>
            </p:txBody>
          </p:sp>
          <p:sp>
            <p:nvSpPr>
              <p:cNvPr id="102540" name="ïṣ1ïḑe">
                <a:extLst>
                  <a:ext uri="{FF2B5EF4-FFF2-40B4-BE49-F238E27FC236}">
                    <a16:creationId xmlns:a16="http://schemas.microsoft.com/office/drawing/2014/main" id="{B98C51B0-2703-4700-9CF9-D8B19595FCFE}"/>
                  </a:ext>
                </a:extLst>
              </p:cNvPr>
              <p:cNvSpPr>
                <a:spLocks/>
              </p:cNvSpPr>
              <p:nvPr/>
            </p:nvSpPr>
            <p:spPr bwMode="auto">
              <a:xfrm>
                <a:off x="4681538" y="1744663"/>
                <a:ext cx="1192213" cy="1162050"/>
              </a:xfrm>
              <a:custGeom>
                <a:avLst/>
                <a:gdLst>
                  <a:gd name="T0" fmla="*/ 2147483646 w 290"/>
                  <a:gd name="T1" fmla="*/ 2147483646 h 283"/>
                  <a:gd name="T2" fmla="*/ 2147483646 w 290"/>
                  <a:gd name="T3" fmla="*/ 2147483646 h 283"/>
                  <a:gd name="T4" fmla="*/ 2147483646 w 290"/>
                  <a:gd name="T5" fmla="*/ 2147483646 h 283"/>
                  <a:gd name="T6" fmla="*/ 2147483646 w 290"/>
                  <a:gd name="T7" fmla="*/ 0 h 283"/>
                  <a:gd name="T8" fmla="*/ 2147483646 w 290"/>
                  <a:gd name="T9" fmla="*/ 2147483646 h 283"/>
                  <a:gd name="T10" fmla="*/ 2147483646 w 290"/>
                  <a:gd name="T11" fmla="*/ 2147483646 h 283"/>
                  <a:gd name="T12" fmla="*/ 2147483646 w 290"/>
                  <a:gd name="T13" fmla="*/ 2147483646 h 283"/>
                  <a:gd name="T14" fmla="*/ 2147483646 w 290"/>
                  <a:gd name="T15" fmla="*/ 2147483646 h 283"/>
                  <a:gd name="T16" fmla="*/ 2147483646 w 290"/>
                  <a:gd name="T17" fmla="*/ 2147483646 h 283"/>
                  <a:gd name="T18" fmla="*/ 2147483646 w 290"/>
                  <a:gd name="T19" fmla="*/ 2147483646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0" h="283">
                    <a:moveTo>
                      <a:pt x="265" y="254"/>
                    </a:moveTo>
                    <a:cubicBezTo>
                      <a:pt x="272" y="253"/>
                      <a:pt x="280" y="252"/>
                      <a:pt x="285" y="247"/>
                    </a:cubicBezTo>
                    <a:cubicBezTo>
                      <a:pt x="290" y="241"/>
                      <a:pt x="290" y="232"/>
                      <a:pt x="290" y="224"/>
                    </a:cubicBezTo>
                    <a:cubicBezTo>
                      <a:pt x="287" y="150"/>
                      <a:pt x="280" y="75"/>
                      <a:pt x="270" y="0"/>
                    </a:cubicBezTo>
                    <a:cubicBezTo>
                      <a:pt x="183" y="7"/>
                      <a:pt x="96" y="16"/>
                      <a:pt x="9" y="27"/>
                    </a:cubicBezTo>
                    <a:cubicBezTo>
                      <a:pt x="1" y="104"/>
                      <a:pt x="0" y="183"/>
                      <a:pt x="7" y="261"/>
                    </a:cubicBezTo>
                    <a:cubicBezTo>
                      <a:pt x="8" y="267"/>
                      <a:pt x="9" y="275"/>
                      <a:pt x="15" y="278"/>
                    </a:cubicBezTo>
                    <a:cubicBezTo>
                      <a:pt x="29" y="283"/>
                      <a:pt x="51" y="272"/>
                      <a:pt x="64" y="269"/>
                    </a:cubicBezTo>
                    <a:cubicBezTo>
                      <a:pt x="84" y="264"/>
                      <a:pt x="105" y="265"/>
                      <a:pt x="126" y="265"/>
                    </a:cubicBezTo>
                    <a:cubicBezTo>
                      <a:pt x="172" y="263"/>
                      <a:pt x="219" y="259"/>
                      <a:pt x="265" y="254"/>
                    </a:cubicBezTo>
                  </a:path>
                </a:pathLst>
              </a:custGeom>
              <a:solidFill>
                <a:srgbClr val="C69263"/>
              </a:solidFill>
              <a:ln w="9525">
                <a:solidFill>
                  <a:srgbClr val="000000"/>
                </a:solidFill>
                <a:round/>
                <a:headEnd/>
                <a:tailEnd/>
              </a:ln>
            </p:spPr>
            <p:txBody>
              <a:bodyPr anchor="ctr"/>
              <a:lstStyle/>
              <a:p>
                <a:endParaRPr lang="en-US"/>
              </a:p>
            </p:txBody>
          </p:sp>
          <p:sp>
            <p:nvSpPr>
              <p:cNvPr id="102541" name="íśḻïḓé">
                <a:extLst>
                  <a:ext uri="{FF2B5EF4-FFF2-40B4-BE49-F238E27FC236}">
                    <a16:creationId xmlns:a16="http://schemas.microsoft.com/office/drawing/2014/main" id="{3E7850DD-EB22-450B-AE08-80022E1F7F9D}"/>
                  </a:ext>
                </a:extLst>
              </p:cNvPr>
              <p:cNvSpPr>
                <a:spLocks/>
              </p:cNvSpPr>
              <p:nvPr/>
            </p:nvSpPr>
            <p:spPr bwMode="auto">
              <a:xfrm>
                <a:off x="5126038" y="1790700"/>
                <a:ext cx="230188" cy="541338"/>
              </a:xfrm>
              <a:custGeom>
                <a:avLst/>
                <a:gdLst>
                  <a:gd name="T0" fmla="*/ 2147483646 w 56"/>
                  <a:gd name="T1" fmla="*/ 0 h 132"/>
                  <a:gd name="T2" fmla="*/ 2147483646 w 56"/>
                  <a:gd name="T3" fmla="*/ 2147483646 h 132"/>
                  <a:gd name="T4" fmla="*/ 2147483646 w 56"/>
                  <a:gd name="T5" fmla="*/ 2147483646 h 132"/>
                  <a:gd name="T6" fmla="*/ 2147483646 w 56"/>
                  <a:gd name="T7" fmla="*/ 2147483646 h 132"/>
                  <a:gd name="T8" fmla="*/ 2147483646 w 56"/>
                  <a:gd name="T9" fmla="*/ 2147483646 h 132"/>
                  <a:gd name="T10" fmla="*/ 2147483646 w 56"/>
                  <a:gd name="T11" fmla="*/ 2147483646 h 132"/>
                  <a:gd name="T12" fmla="*/ 2147483646 w 56"/>
                  <a:gd name="T13" fmla="*/ 2147483646 h 132"/>
                  <a:gd name="T14" fmla="*/ 2147483646 w 56"/>
                  <a:gd name="T15" fmla="*/ 2147483646 h 132"/>
                  <a:gd name="T16" fmla="*/ 2147483646 w 56"/>
                  <a:gd name="T17" fmla="*/ 2147483646 h 132"/>
                  <a:gd name="T18" fmla="*/ 2147483646 w 56"/>
                  <a:gd name="T19" fmla="*/ 2147483646 h 132"/>
                  <a:gd name="T20" fmla="*/ 2147483646 w 56"/>
                  <a:gd name="T21" fmla="*/ 0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132">
                    <a:moveTo>
                      <a:pt x="48" y="0"/>
                    </a:moveTo>
                    <a:cubicBezTo>
                      <a:pt x="44" y="1"/>
                      <a:pt x="39" y="1"/>
                      <a:pt x="35" y="1"/>
                    </a:cubicBezTo>
                    <a:cubicBezTo>
                      <a:pt x="33" y="2"/>
                      <a:pt x="31" y="3"/>
                      <a:pt x="28" y="3"/>
                    </a:cubicBezTo>
                    <a:cubicBezTo>
                      <a:pt x="21" y="3"/>
                      <a:pt x="15" y="3"/>
                      <a:pt x="8" y="4"/>
                    </a:cubicBezTo>
                    <a:cubicBezTo>
                      <a:pt x="0" y="9"/>
                      <a:pt x="1" y="14"/>
                      <a:pt x="1" y="29"/>
                    </a:cubicBezTo>
                    <a:cubicBezTo>
                      <a:pt x="1" y="63"/>
                      <a:pt x="1" y="97"/>
                      <a:pt x="3" y="131"/>
                    </a:cubicBezTo>
                    <a:cubicBezTo>
                      <a:pt x="7" y="132"/>
                      <a:pt x="10" y="132"/>
                      <a:pt x="14" y="132"/>
                    </a:cubicBezTo>
                    <a:cubicBezTo>
                      <a:pt x="26" y="132"/>
                      <a:pt x="38" y="131"/>
                      <a:pt x="50" y="130"/>
                    </a:cubicBezTo>
                    <a:cubicBezTo>
                      <a:pt x="52" y="130"/>
                      <a:pt x="53" y="129"/>
                      <a:pt x="54" y="128"/>
                    </a:cubicBezTo>
                    <a:cubicBezTo>
                      <a:pt x="56" y="126"/>
                      <a:pt x="56" y="123"/>
                      <a:pt x="56" y="119"/>
                    </a:cubicBezTo>
                    <a:cubicBezTo>
                      <a:pt x="53" y="80"/>
                      <a:pt x="51" y="40"/>
                      <a:pt x="48" y="0"/>
                    </a:cubicBezTo>
                  </a:path>
                </a:pathLst>
              </a:custGeom>
              <a:solidFill>
                <a:srgbClr val="DCC195"/>
              </a:solidFill>
              <a:ln w="9525">
                <a:solidFill>
                  <a:srgbClr val="000000"/>
                </a:solidFill>
                <a:round/>
                <a:headEnd/>
                <a:tailEnd/>
              </a:ln>
            </p:spPr>
            <p:txBody>
              <a:bodyPr anchor="ctr"/>
              <a:lstStyle/>
              <a:p>
                <a:endParaRPr lang="en-US"/>
              </a:p>
            </p:txBody>
          </p:sp>
          <p:sp>
            <p:nvSpPr>
              <p:cNvPr id="102542" name="îṣ1îḑè">
                <a:extLst>
                  <a:ext uri="{FF2B5EF4-FFF2-40B4-BE49-F238E27FC236}">
                    <a16:creationId xmlns:a16="http://schemas.microsoft.com/office/drawing/2014/main" id="{C1715A57-173C-4ABE-A69A-C919E98C2C91}"/>
                  </a:ext>
                </a:extLst>
              </p:cNvPr>
              <p:cNvSpPr>
                <a:spLocks/>
              </p:cNvSpPr>
              <p:nvPr/>
            </p:nvSpPr>
            <p:spPr bwMode="auto">
              <a:xfrm>
                <a:off x="5475288" y="2171700"/>
                <a:ext cx="871538" cy="631825"/>
              </a:xfrm>
              <a:custGeom>
                <a:avLst/>
                <a:gdLst>
                  <a:gd name="T0" fmla="*/ 2147483646 w 212"/>
                  <a:gd name="T1" fmla="*/ 2147483646 h 154"/>
                  <a:gd name="T2" fmla="*/ 2147483646 w 212"/>
                  <a:gd name="T3" fmla="*/ 2147483646 h 154"/>
                  <a:gd name="T4" fmla="*/ 2147483646 w 212"/>
                  <a:gd name="T5" fmla="*/ 2147483646 h 154"/>
                  <a:gd name="T6" fmla="*/ 2147483646 w 212"/>
                  <a:gd name="T7" fmla="*/ 2147483646 h 154"/>
                  <a:gd name="T8" fmla="*/ 2147483646 w 212"/>
                  <a:gd name="T9" fmla="*/ 2147483646 h 154"/>
                  <a:gd name="T10" fmla="*/ 2147483646 w 212"/>
                  <a:gd name="T11" fmla="*/ 2147483646 h 154"/>
                  <a:gd name="T12" fmla="*/ 2147483646 w 212"/>
                  <a:gd name="T13" fmla="*/ 2147483646 h 154"/>
                  <a:gd name="T14" fmla="*/ 2147483646 w 212"/>
                  <a:gd name="T15" fmla="*/ 2147483646 h 154"/>
                  <a:gd name="T16" fmla="*/ 2147483646 w 212"/>
                  <a:gd name="T17" fmla="*/ 2147483646 h 154"/>
                  <a:gd name="T18" fmla="*/ 2147483646 w 212"/>
                  <a:gd name="T19" fmla="*/ 2147483646 h 154"/>
                  <a:gd name="T20" fmla="*/ 2147483646 w 212"/>
                  <a:gd name="T21" fmla="*/ 0 h 154"/>
                  <a:gd name="T22" fmla="*/ 2147483646 w 212"/>
                  <a:gd name="T23" fmla="*/ 2147483646 h 154"/>
                  <a:gd name="T24" fmla="*/ 2147483646 w 212"/>
                  <a:gd name="T25" fmla="*/ 2147483646 h 154"/>
                  <a:gd name="T26" fmla="*/ 2147483646 w 212"/>
                  <a:gd name="T27" fmla="*/ 2147483646 h 154"/>
                  <a:gd name="T28" fmla="*/ 2147483646 w 212"/>
                  <a:gd name="T29" fmla="*/ 2147483646 h 154"/>
                  <a:gd name="T30" fmla="*/ 2147483646 w 212"/>
                  <a:gd name="T31" fmla="*/ 2147483646 h 154"/>
                  <a:gd name="T32" fmla="*/ 2147483646 w 212"/>
                  <a:gd name="T33" fmla="*/ 2147483646 h 154"/>
                  <a:gd name="T34" fmla="*/ 2147483646 w 212"/>
                  <a:gd name="T35" fmla="*/ 2147483646 h 154"/>
                  <a:gd name="T36" fmla="*/ 2147483646 w 212"/>
                  <a:gd name="T37" fmla="*/ 2147483646 h 154"/>
                  <a:gd name="T38" fmla="*/ 2147483646 w 212"/>
                  <a:gd name="T39" fmla="*/ 2147483646 h 154"/>
                  <a:gd name="T40" fmla="*/ 0 w 212"/>
                  <a:gd name="T41" fmla="*/ 2147483646 h 154"/>
                  <a:gd name="T42" fmla="*/ 2147483646 w 212"/>
                  <a:gd name="T43" fmla="*/ 2147483646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2" h="154">
                    <a:moveTo>
                      <a:pt x="10" y="135"/>
                    </a:moveTo>
                    <a:cubicBezTo>
                      <a:pt x="13" y="134"/>
                      <a:pt x="16" y="133"/>
                      <a:pt x="19" y="133"/>
                    </a:cubicBezTo>
                    <a:cubicBezTo>
                      <a:pt x="22" y="133"/>
                      <a:pt x="25" y="133"/>
                      <a:pt x="27" y="131"/>
                    </a:cubicBezTo>
                    <a:cubicBezTo>
                      <a:pt x="28" y="130"/>
                      <a:pt x="28" y="128"/>
                      <a:pt x="29" y="128"/>
                    </a:cubicBezTo>
                    <a:cubicBezTo>
                      <a:pt x="29" y="127"/>
                      <a:pt x="31" y="127"/>
                      <a:pt x="32" y="127"/>
                    </a:cubicBezTo>
                    <a:cubicBezTo>
                      <a:pt x="34" y="127"/>
                      <a:pt x="36" y="128"/>
                      <a:pt x="39" y="128"/>
                    </a:cubicBezTo>
                    <a:cubicBezTo>
                      <a:pt x="42" y="127"/>
                      <a:pt x="45" y="125"/>
                      <a:pt x="48" y="125"/>
                    </a:cubicBezTo>
                    <a:cubicBezTo>
                      <a:pt x="80" y="116"/>
                      <a:pt x="114" y="116"/>
                      <a:pt x="147" y="111"/>
                    </a:cubicBezTo>
                    <a:cubicBezTo>
                      <a:pt x="150" y="111"/>
                      <a:pt x="153" y="111"/>
                      <a:pt x="156" y="111"/>
                    </a:cubicBezTo>
                    <a:cubicBezTo>
                      <a:pt x="160" y="80"/>
                      <a:pt x="168" y="50"/>
                      <a:pt x="176" y="20"/>
                    </a:cubicBezTo>
                    <a:cubicBezTo>
                      <a:pt x="178" y="11"/>
                      <a:pt x="182" y="0"/>
                      <a:pt x="192" y="0"/>
                    </a:cubicBezTo>
                    <a:cubicBezTo>
                      <a:pt x="194" y="0"/>
                      <a:pt x="196" y="0"/>
                      <a:pt x="198" y="2"/>
                    </a:cubicBezTo>
                    <a:cubicBezTo>
                      <a:pt x="210" y="8"/>
                      <a:pt x="212" y="24"/>
                      <a:pt x="211" y="37"/>
                    </a:cubicBezTo>
                    <a:cubicBezTo>
                      <a:pt x="210" y="66"/>
                      <a:pt x="203" y="119"/>
                      <a:pt x="177" y="141"/>
                    </a:cubicBezTo>
                    <a:cubicBezTo>
                      <a:pt x="173" y="145"/>
                      <a:pt x="168" y="147"/>
                      <a:pt x="163" y="149"/>
                    </a:cubicBezTo>
                    <a:cubicBezTo>
                      <a:pt x="153" y="152"/>
                      <a:pt x="143" y="152"/>
                      <a:pt x="132" y="153"/>
                    </a:cubicBezTo>
                    <a:cubicBezTo>
                      <a:pt x="111" y="153"/>
                      <a:pt x="89" y="153"/>
                      <a:pt x="67" y="153"/>
                    </a:cubicBezTo>
                    <a:cubicBezTo>
                      <a:pt x="60" y="153"/>
                      <a:pt x="45" y="154"/>
                      <a:pt x="37" y="150"/>
                    </a:cubicBezTo>
                    <a:cubicBezTo>
                      <a:pt x="28" y="152"/>
                      <a:pt x="20" y="154"/>
                      <a:pt x="12" y="153"/>
                    </a:cubicBezTo>
                    <a:cubicBezTo>
                      <a:pt x="9" y="153"/>
                      <a:pt x="6" y="152"/>
                      <a:pt x="4" y="151"/>
                    </a:cubicBezTo>
                    <a:cubicBezTo>
                      <a:pt x="2" y="149"/>
                      <a:pt x="0" y="147"/>
                      <a:pt x="0" y="144"/>
                    </a:cubicBezTo>
                    <a:cubicBezTo>
                      <a:pt x="0" y="139"/>
                      <a:pt x="5" y="136"/>
                      <a:pt x="10" y="135"/>
                    </a:cubicBezTo>
                    <a:close/>
                  </a:path>
                </a:pathLst>
              </a:custGeom>
              <a:solidFill>
                <a:srgbClr val="F2E7D6"/>
              </a:solidFill>
              <a:ln w="9525">
                <a:solidFill>
                  <a:srgbClr val="000000"/>
                </a:solidFill>
                <a:round/>
                <a:headEnd/>
                <a:tailEnd/>
              </a:ln>
            </p:spPr>
            <p:txBody>
              <a:bodyPr anchor="ctr"/>
              <a:lstStyle/>
              <a:p>
                <a:endParaRPr lang="en-US"/>
              </a:p>
            </p:txBody>
          </p:sp>
        </p:grpSp>
        <p:cxnSp>
          <p:nvCxnSpPr>
            <p:cNvPr id="154" name="直接连接符 153">
              <a:extLst>
                <a:ext uri="{FF2B5EF4-FFF2-40B4-BE49-F238E27FC236}">
                  <a16:creationId xmlns:a16="http://schemas.microsoft.com/office/drawing/2014/main" id="{ED777697-E569-4E98-8C57-97D89DA9BFB8}"/>
                </a:ext>
              </a:extLst>
            </p:cNvPr>
            <p:cNvCxnSpPr/>
            <p:nvPr/>
          </p:nvCxnSpPr>
          <p:spPr>
            <a:xfrm flipH="1">
              <a:off x="3318213" y="5002634"/>
              <a:ext cx="660800" cy="841137"/>
            </a:xfrm>
            <a:prstGeom prst="line">
              <a:avLst/>
            </a:prstGeom>
            <a:noFill/>
            <a:ln w="19050">
              <a:solidFill>
                <a:srgbClr val="2F559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55" name="直接连接符 154">
              <a:extLst>
                <a:ext uri="{FF2B5EF4-FFF2-40B4-BE49-F238E27FC236}">
                  <a16:creationId xmlns:a16="http://schemas.microsoft.com/office/drawing/2014/main" id="{8162D3AC-26FA-45C3-AA4D-D61980EBA566}"/>
                </a:ext>
              </a:extLst>
            </p:cNvPr>
            <p:cNvCxnSpPr/>
            <p:nvPr/>
          </p:nvCxnSpPr>
          <p:spPr>
            <a:xfrm>
              <a:off x="4310565" y="4998029"/>
              <a:ext cx="1280157" cy="845741"/>
            </a:xfrm>
            <a:prstGeom prst="line">
              <a:avLst/>
            </a:prstGeom>
            <a:noFill/>
            <a:ln w="19050">
              <a:solidFill>
                <a:srgbClr val="2F559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56" name="矩形 155">
              <a:extLst>
                <a:ext uri="{FF2B5EF4-FFF2-40B4-BE49-F238E27FC236}">
                  <a16:creationId xmlns:a16="http://schemas.microsoft.com/office/drawing/2014/main" id="{03B79EA2-763E-42F5-B3B0-C13C75C3D9E3}"/>
                </a:ext>
              </a:extLst>
            </p:cNvPr>
            <p:cNvSpPr/>
            <p:nvPr/>
          </p:nvSpPr>
          <p:spPr bwMode="auto">
            <a:xfrm>
              <a:off x="3987455" y="4962726"/>
              <a:ext cx="314667" cy="78281"/>
            </a:xfrm>
            <a:prstGeom prst="rect">
              <a:avLst/>
            </a:prstGeom>
            <a:noFill/>
            <a:ln w="19050">
              <a:solidFill>
                <a:srgbClr val="2F559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43840" tIns="195072" rIns="243840" bIns="195072"/>
            <a:lstStyle>
              <a:lvl1pPr defTabSz="931863">
                <a:defRPr>
                  <a:solidFill>
                    <a:schemeClr val="tx1"/>
                  </a:solidFill>
                  <a:latin typeface="等线" pitchFamily="2" charset="-122"/>
                  <a:ea typeface="等线" pitchFamily="2" charset="-122"/>
                </a:defRPr>
              </a:lvl1pPr>
              <a:lvl2pPr marL="742950" indent="-285750" defTabSz="931863">
                <a:defRPr>
                  <a:solidFill>
                    <a:schemeClr val="tx1"/>
                  </a:solidFill>
                  <a:latin typeface="等线" pitchFamily="2" charset="-122"/>
                  <a:ea typeface="等线" pitchFamily="2" charset="-122"/>
                </a:defRPr>
              </a:lvl2pPr>
              <a:lvl3pPr marL="1143000" indent="-228600" defTabSz="931863">
                <a:defRPr>
                  <a:solidFill>
                    <a:schemeClr val="tx1"/>
                  </a:solidFill>
                  <a:latin typeface="等线" pitchFamily="2" charset="-122"/>
                  <a:ea typeface="等线" pitchFamily="2" charset="-122"/>
                </a:defRPr>
              </a:lvl3pPr>
              <a:lvl4pPr marL="1600200" indent="-228600" defTabSz="931863">
                <a:defRPr>
                  <a:solidFill>
                    <a:schemeClr val="tx1"/>
                  </a:solidFill>
                  <a:latin typeface="等线" pitchFamily="2" charset="-122"/>
                  <a:ea typeface="等线" pitchFamily="2" charset="-122"/>
                </a:defRPr>
              </a:lvl4pPr>
              <a:lvl5pPr marL="2057400" indent="-228600" defTabSz="931863">
                <a:defRPr>
                  <a:solidFill>
                    <a:schemeClr val="tx1"/>
                  </a:solidFill>
                  <a:latin typeface="等线" pitchFamily="2" charset="-122"/>
                  <a:ea typeface="等线" pitchFamily="2" charset="-122"/>
                </a:defRPr>
              </a:lvl5pPr>
              <a:lvl6pPr marL="2514600" indent="-228600" defTabSz="931863" fontAlgn="base">
                <a:spcBef>
                  <a:spcPct val="0"/>
                </a:spcBef>
                <a:spcAft>
                  <a:spcPct val="0"/>
                </a:spcAft>
                <a:defRPr>
                  <a:solidFill>
                    <a:schemeClr val="tx1"/>
                  </a:solidFill>
                  <a:latin typeface="等线" pitchFamily="2" charset="-122"/>
                  <a:ea typeface="等线" pitchFamily="2" charset="-122"/>
                </a:defRPr>
              </a:lvl6pPr>
              <a:lvl7pPr marL="2971800" indent="-228600" defTabSz="931863" fontAlgn="base">
                <a:spcBef>
                  <a:spcPct val="0"/>
                </a:spcBef>
                <a:spcAft>
                  <a:spcPct val="0"/>
                </a:spcAft>
                <a:defRPr>
                  <a:solidFill>
                    <a:schemeClr val="tx1"/>
                  </a:solidFill>
                  <a:latin typeface="等线" pitchFamily="2" charset="-122"/>
                  <a:ea typeface="等线" pitchFamily="2" charset="-122"/>
                </a:defRPr>
              </a:lvl7pPr>
              <a:lvl8pPr marL="3429000" indent="-228600" defTabSz="931863" fontAlgn="base">
                <a:spcBef>
                  <a:spcPct val="0"/>
                </a:spcBef>
                <a:spcAft>
                  <a:spcPct val="0"/>
                </a:spcAft>
                <a:defRPr>
                  <a:solidFill>
                    <a:schemeClr val="tx1"/>
                  </a:solidFill>
                  <a:latin typeface="等线" pitchFamily="2" charset="-122"/>
                  <a:ea typeface="等线" pitchFamily="2" charset="-122"/>
                </a:defRPr>
              </a:lvl8pPr>
              <a:lvl9pPr marL="3886200" indent="-228600" defTabSz="931863" fontAlgn="base">
                <a:spcBef>
                  <a:spcPct val="0"/>
                </a:spcBef>
                <a:spcAft>
                  <a:spcPct val="0"/>
                </a:spcAft>
                <a:defRPr>
                  <a:solidFill>
                    <a:schemeClr val="tx1"/>
                  </a:solidFill>
                  <a:latin typeface="等线" pitchFamily="2" charset="-122"/>
                  <a:ea typeface="等线" pitchFamily="2" charset="-122"/>
                </a:defRPr>
              </a:lvl9pPr>
            </a:lstStyle>
            <a:p>
              <a:pPr algn="ctr" defTabSz="1242453" eaLnBrk="1" fontAlgn="auto" hangingPunct="1">
                <a:lnSpc>
                  <a:spcPct val="90000"/>
                </a:lnSpc>
                <a:spcBef>
                  <a:spcPts val="0"/>
                </a:spcBef>
                <a:spcAft>
                  <a:spcPts val="0"/>
                </a:spcAft>
                <a:defRPr/>
              </a:pPr>
              <a:endParaRPr lang="zh-CN" altLang="en-US" sz="2400">
                <a:latin typeface="Segoe UI" panose="020B0502040204020203" pitchFamily="34" charset="0"/>
                <a:cs typeface="Segoe UI" panose="020B0502040204020203" pitchFamily="34" charset="0"/>
              </a:endParaRPr>
            </a:p>
          </p:txBody>
        </p:sp>
        <p:grpSp>
          <p:nvGrpSpPr>
            <p:cNvPr id="102471" name="组合 139">
              <a:extLst>
                <a:ext uri="{FF2B5EF4-FFF2-40B4-BE49-F238E27FC236}">
                  <a16:creationId xmlns:a16="http://schemas.microsoft.com/office/drawing/2014/main" id="{9CF28A0E-DA11-4876-A305-2BCB23A87107}"/>
                </a:ext>
              </a:extLst>
            </p:cNvPr>
            <p:cNvGrpSpPr>
              <a:grpSpLocks/>
            </p:cNvGrpSpPr>
            <p:nvPr/>
          </p:nvGrpSpPr>
          <p:grpSpPr bwMode="auto">
            <a:xfrm>
              <a:off x="3458816" y="4947819"/>
              <a:ext cx="559019" cy="1138454"/>
              <a:chOff x="5810137" y="1979885"/>
              <a:chExt cx="1955800" cy="3983037"/>
            </a:xfrm>
          </p:grpSpPr>
          <p:sp>
            <p:nvSpPr>
              <p:cNvPr id="159" name="îš1iḓê">
                <a:extLst>
                  <a:ext uri="{FF2B5EF4-FFF2-40B4-BE49-F238E27FC236}">
                    <a16:creationId xmlns:a16="http://schemas.microsoft.com/office/drawing/2014/main" id="{26B72803-3107-470F-BDE1-800D1B5D621A}"/>
                  </a:ext>
                </a:extLst>
              </p:cNvPr>
              <p:cNvSpPr>
                <a:spLocks noChangeArrowheads="1"/>
              </p:cNvSpPr>
              <p:nvPr/>
            </p:nvSpPr>
            <p:spPr bwMode="auto">
              <a:xfrm>
                <a:off x="6115702" y="4300920"/>
                <a:ext cx="214810" cy="230916"/>
              </a:xfrm>
              <a:prstGeom prst="rect">
                <a:avLst/>
              </a:prstGeom>
              <a:solidFill>
                <a:srgbClr val="C4C4C4"/>
              </a:solidFill>
              <a:ln>
                <a:noFill/>
              </a:ln>
            </p:spPr>
            <p:txBody>
              <a:bodyPr anchor="ctr"/>
              <a:lstStyle>
                <a:lvl1pPr defTabSz="912813" eaLnBrk="0" hangingPunct="0">
                  <a:lnSpc>
                    <a:spcPct val="90000"/>
                  </a:lnSpc>
                  <a:spcBef>
                    <a:spcPts val="1000"/>
                  </a:spcBef>
                  <a:buFont typeface="Arial" pitchFamily="34" charset="0"/>
                  <a:buChar char="•"/>
                  <a:defRPr sz="2800">
                    <a:solidFill>
                      <a:schemeClr val="tx1"/>
                    </a:solidFill>
                    <a:latin typeface="等线" pitchFamily="2" charset="-122"/>
                    <a:ea typeface="等线" pitchFamily="2" charset="-122"/>
                  </a:defRPr>
                </a:lvl1pPr>
                <a:lvl2pPr marL="742950" indent="-285750" defTabSz="912813" eaLnBrk="0" hangingPunct="0">
                  <a:lnSpc>
                    <a:spcPct val="90000"/>
                  </a:lnSpc>
                  <a:spcBef>
                    <a:spcPts val="500"/>
                  </a:spcBef>
                  <a:buFont typeface="Arial" pitchFamily="34" charset="0"/>
                  <a:buChar char="•"/>
                  <a:defRPr sz="2400">
                    <a:solidFill>
                      <a:schemeClr val="tx1"/>
                    </a:solidFill>
                    <a:latin typeface="等线" pitchFamily="2" charset="-122"/>
                    <a:ea typeface="等线" pitchFamily="2" charset="-122"/>
                  </a:defRPr>
                </a:lvl2pPr>
                <a:lvl3pPr marL="1143000" indent="-228600" defTabSz="912813" eaLnBrk="0" hangingPunct="0">
                  <a:lnSpc>
                    <a:spcPct val="90000"/>
                  </a:lnSpc>
                  <a:spcBef>
                    <a:spcPts val="500"/>
                  </a:spcBef>
                  <a:buFont typeface="Arial" pitchFamily="34" charset="0"/>
                  <a:buChar char="•"/>
                  <a:defRPr sz="2000">
                    <a:solidFill>
                      <a:schemeClr val="tx1"/>
                    </a:solidFill>
                    <a:latin typeface="等线" pitchFamily="2" charset="-122"/>
                    <a:ea typeface="等线" pitchFamily="2" charset="-122"/>
                  </a:defRPr>
                </a:lvl3pPr>
                <a:lvl4pPr marL="16002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4pPr>
                <a:lvl5pPr marL="2057400" indent="-228600" defTabSz="912813" eaLnBrk="0" hangingPunct="0">
                  <a:lnSpc>
                    <a:spcPct val="90000"/>
                  </a:lnSpc>
                  <a:spcBef>
                    <a:spcPts val="500"/>
                  </a:spcBef>
                  <a:buFont typeface="Arial" pitchFamily="34" charset="0"/>
                  <a:buChar char="•"/>
                  <a:defRPr>
                    <a:solidFill>
                      <a:schemeClr val="tx1"/>
                    </a:solidFill>
                    <a:latin typeface="等线" pitchFamily="2" charset="-122"/>
                    <a:ea typeface="等线" pitchFamily="2" charset="-122"/>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等线" pitchFamily="2" charset="-122"/>
                    <a:ea typeface="等线" pitchFamily="2" charset="-122"/>
                  </a:defRPr>
                </a:lvl9pPr>
              </a:lstStyle>
              <a:p>
                <a:pPr algn="ctr" defTabSz="1217054" eaLnBrk="1" fontAlgn="auto" hangingPunct="1">
                  <a:lnSpc>
                    <a:spcPct val="100000"/>
                  </a:lnSpc>
                  <a:spcBef>
                    <a:spcPct val="0"/>
                  </a:spcBef>
                  <a:spcAft>
                    <a:spcPts val="0"/>
                  </a:spcAft>
                  <a:buFont typeface="Arial" pitchFamily="34" charset="0"/>
                  <a:buNone/>
                  <a:defRPr/>
                </a:pPr>
                <a:endParaRPr lang="zh-CN" altLang="zh-CN" sz="1867">
                  <a:latin typeface="Segoe UI" panose="020B0502040204020203" pitchFamily="34" charset="0"/>
                  <a:cs typeface="Segoe UI" panose="020B0502040204020203" pitchFamily="34" charset="0"/>
                </a:endParaRPr>
              </a:p>
            </p:txBody>
          </p:sp>
          <p:sp>
            <p:nvSpPr>
              <p:cNvPr id="102474" name="ïşľîďé">
                <a:extLst>
                  <a:ext uri="{FF2B5EF4-FFF2-40B4-BE49-F238E27FC236}">
                    <a16:creationId xmlns:a16="http://schemas.microsoft.com/office/drawing/2014/main" id="{870C5D18-3ADE-45A5-A785-7573052B080D}"/>
                  </a:ext>
                </a:extLst>
              </p:cNvPr>
              <p:cNvSpPr>
                <a:spLocks/>
              </p:cNvSpPr>
              <p:nvPr/>
            </p:nvSpPr>
            <p:spPr bwMode="auto">
              <a:xfrm>
                <a:off x="6481650" y="5777185"/>
                <a:ext cx="550863" cy="185737"/>
              </a:xfrm>
              <a:custGeom>
                <a:avLst/>
                <a:gdLst>
                  <a:gd name="T0" fmla="*/ 0 w 219"/>
                  <a:gd name="T1" fmla="*/ 0 h 74"/>
                  <a:gd name="T2" fmla="*/ 0 w 219"/>
                  <a:gd name="T3" fmla="*/ 2147483646 h 74"/>
                  <a:gd name="T4" fmla="*/ 2147483646 w 219"/>
                  <a:gd name="T5" fmla="*/ 2147483646 h 74"/>
                  <a:gd name="T6" fmla="*/ 2147483646 w 219"/>
                  <a:gd name="T7" fmla="*/ 0 h 74"/>
                  <a:gd name="T8" fmla="*/ 0 w 219"/>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74">
                    <a:moveTo>
                      <a:pt x="0" y="0"/>
                    </a:moveTo>
                    <a:cubicBezTo>
                      <a:pt x="0" y="74"/>
                      <a:pt x="0" y="74"/>
                      <a:pt x="0" y="74"/>
                    </a:cubicBezTo>
                    <a:cubicBezTo>
                      <a:pt x="219" y="74"/>
                      <a:pt x="219" y="74"/>
                      <a:pt x="219" y="74"/>
                    </a:cubicBezTo>
                    <a:cubicBezTo>
                      <a:pt x="219" y="74"/>
                      <a:pt x="210" y="0"/>
                      <a:pt x="147" y="0"/>
                    </a:cubicBezTo>
                    <a:cubicBezTo>
                      <a:pt x="83" y="0"/>
                      <a:pt x="0" y="0"/>
                      <a:pt x="0" y="0"/>
                    </a:cubicBezTo>
                    <a:close/>
                  </a:path>
                </a:pathLst>
              </a:custGeom>
              <a:solidFill>
                <a:srgbClr val="3B1C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75" name="işliḑé">
                <a:extLst>
                  <a:ext uri="{FF2B5EF4-FFF2-40B4-BE49-F238E27FC236}">
                    <a16:creationId xmlns:a16="http://schemas.microsoft.com/office/drawing/2014/main" id="{4403F59A-064B-4C8D-8E04-9E5BDBF02533}"/>
                  </a:ext>
                </a:extLst>
              </p:cNvPr>
              <p:cNvSpPr>
                <a:spLocks/>
              </p:cNvSpPr>
              <p:nvPr/>
            </p:nvSpPr>
            <p:spPr bwMode="auto">
              <a:xfrm>
                <a:off x="7213487" y="5777185"/>
                <a:ext cx="552450" cy="185737"/>
              </a:xfrm>
              <a:custGeom>
                <a:avLst/>
                <a:gdLst>
                  <a:gd name="T0" fmla="*/ 0 w 219"/>
                  <a:gd name="T1" fmla="*/ 0 h 74"/>
                  <a:gd name="T2" fmla="*/ 0 w 219"/>
                  <a:gd name="T3" fmla="*/ 2147483646 h 74"/>
                  <a:gd name="T4" fmla="*/ 2147483646 w 219"/>
                  <a:gd name="T5" fmla="*/ 2147483646 h 74"/>
                  <a:gd name="T6" fmla="*/ 2147483646 w 219"/>
                  <a:gd name="T7" fmla="*/ 0 h 74"/>
                  <a:gd name="T8" fmla="*/ 0 w 219"/>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74">
                    <a:moveTo>
                      <a:pt x="0" y="0"/>
                    </a:moveTo>
                    <a:cubicBezTo>
                      <a:pt x="0" y="74"/>
                      <a:pt x="0" y="74"/>
                      <a:pt x="0" y="74"/>
                    </a:cubicBezTo>
                    <a:cubicBezTo>
                      <a:pt x="219" y="74"/>
                      <a:pt x="219" y="74"/>
                      <a:pt x="219" y="74"/>
                    </a:cubicBezTo>
                    <a:cubicBezTo>
                      <a:pt x="219" y="74"/>
                      <a:pt x="210" y="0"/>
                      <a:pt x="147" y="0"/>
                    </a:cubicBezTo>
                    <a:cubicBezTo>
                      <a:pt x="83" y="0"/>
                      <a:pt x="0" y="0"/>
                      <a:pt x="0" y="0"/>
                    </a:cubicBezTo>
                    <a:close/>
                  </a:path>
                </a:pathLst>
              </a:custGeom>
              <a:solidFill>
                <a:srgbClr val="3B1C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76" name="îṡlîdé">
                <a:extLst>
                  <a:ext uri="{FF2B5EF4-FFF2-40B4-BE49-F238E27FC236}">
                    <a16:creationId xmlns:a16="http://schemas.microsoft.com/office/drawing/2014/main" id="{B9D24E4E-0B3D-4D56-81C0-38F16AF467D4}"/>
                  </a:ext>
                </a:extLst>
              </p:cNvPr>
              <p:cNvSpPr>
                <a:spLocks/>
              </p:cNvSpPr>
              <p:nvPr/>
            </p:nvSpPr>
            <p:spPr bwMode="auto">
              <a:xfrm>
                <a:off x="6413387" y="4667522"/>
                <a:ext cx="1311275" cy="1109662"/>
              </a:xfrm>
              <a:custGeom>
                <a:avLst/>
                <a:gdLst>
                  <a:gd name="T0" fmla="*/ 2147483646 w 521"/>
                  <a:gd name="T1" fmla="*/ 2147483646 h 441"/>
                  <a:gd name="T2" fmla="*/ 2147483646 w 521"/>
                  <a:gd name="T3" fmla="*/ 2147483646 h 441"/>
                  <a:gd name="T4" fmla="*/ 2147483646 w 521"/>
                  <a:gd name="T5" fmla="*/ 2147483646 h 441"/>
                  <a:gd name="T6" fmla="*/ 2147483646 w 521"/>
                  <a:gd name="T7" fmla="*/ 2147483646 h 441"/>
                  <a:gd name="T8" fmla="*/ 2147483646 w 521"/>
                  <a:gd name="T9" fmla="*/ 2147483646 h 441"/>
                  <a:gd name="T10" fmla="*/ 2147483646 w 521"/>
                  <a:gd name="T11" fmla="*/ 2147483646 h 441"/>
                  <a:gd name="T12" fmla="*/ 2147483646 w 521"/>
                  <a:gd name="T13" fmla="*/ 2147483646 h 441"/>
                  <a:gd name="T14" fmla="*/ 2147483646 w 521"/>
                  <a:gd name="T15" fmla="*/ 2147483646 h 441"/>
                  <a:gd name="T16" fmla="*/ 0 w 521"/>
                  <a:gd name="T17" fmla="*/ 2147483646 h 441"/>
                  <a:gd name="T18" fmla="*/ 2147483646 w 521"/>
                  <a:gd name="T19" fmla="*/ 0 h 441"/>
                  <a:gd name="T20" fmla="*/ 2147483646 w 521"/>
                  <a:gd name="T21" fmla="*/ 2147483646 h 4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1" h="441">
                    <a:moveTo>
                      <a:pt x="344" y="62"/>
                    </a:moveTo>
                    <a:cubicBezTo>
                      <a:pt x="461" y="83"/>
                      <a:pt x="461" y="83"/>
                      <a:pt x="461" y="83"/>
                    </a:cubicBezTo>
                    <a:cubicBezTo>
                      <a:pt x="498" y="90"/>
                      <a:pt x="521" y="126"/>
                      <a:pt x="512" y="162"/>
                    </a:cubicBezTo>
                    <a:cubicBezTo>
                      <a:pt x="437" y="441"/>
                      <a:pt x="437" y="441"/>
                      <a:pt x="437" y="441"/>
                    </a:cubicBezTo>
                    <a:cubicBezTo>
                      <a:pt x="318" y="441"/>
                      <a:pt x="318" y="441"/>
                      <a:pt x="318" y="441"/>
                    </a:cubicBezTo>
                    <a:cubicBezTo>
                      <a:pt x="354" y="277"/>
                      <a:pt x="354" y="277"/>
                      <a:pt x="354" y="277"/>
                    </a:cubicBezTo>
                    <a:cubicBezTo>
                      <a:pt x="360" y="245"/>
                      <a:pt x="342" y="213"/>
                      <a:pt x="312" y="202"/>
                    </a:cubicBezTo>
                    <a:cubicBezTo>
                      <a:pt x="143" y="145"/>
                      <a:pt x="143" y="145"/>
                      <a:pt x="143" y="145"/>
                    </a:cubicBezTo>
                    <a:cubicBezTo>
                      <a:pt x="0" y="62"/>
                      <a:pt x="0" y="62"/>
                      <a:pt x="0" y="62"/>
                    </a:cubicBezTo>
                    <a:cubicBezTo>
                      <a:pt x="91" y="0"/>
                      <a:pt x="91" y="0"/>
                      <a:pt x="91" y="0"/>
                    </a:cubicBezTo>
                    <a:lnTo>
                      <a:pt x="344" y="62"/>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77" name="íṡliḍé">
                <a:extLst>
                  <a:ext uri="{FF2B5EF4-FFF2-40B4-BE49-F238E27FC236}">
                    <a16:creationId xmlns:a16="http://schemas.microsoft.com/office/drawing/2014/main" id="{6504D932-6F6A-428B-95D8-8404EC99F52F}"/>
                  </a:ext>
                </a:extLst>
              </p:cNvPr>
              <p:cNvSpPr>
                <a:spLocks/>
              </p:cNvSpPr>
              <p:nvPr/>
            </p:nvSpPr>
            <p:spPr bwMode="auto">
              <a:xfrm>
                <a:off x="6413387" y="4735785"/>
                <a:ext cx="1085850" cy="1041400"/>
              </a:xfrm>
              <a:custGeom>
                <a:avLst/>
                <a:gdLst>
                  <a:gd name="T0" fmla="*/ 2147483646 w 431"/>
                  <a:gd name="T1" fmla="*/ 2147483646 h 414"/>
                  <a:gd name="T2" fmla="*/ 2147483646 w 431"/>
                  <a:gd name="T3" fmla="*/ 2147483646 h 414"/>
                  <a:gd name="T4" fmla="*/ 2147483646 w 431"/>
                  <a:gd name="T5" fmla="*/ 2147483646 h 414"/>
                  <a:gd name="T6" fmla="*/ 2147483646 w 431"/>
                  <a:gd name="T7" fmla="*/ 2147483646 h 414"/>
                  <a:gd name="T8" fmla="*/ 2147483646 w 431"/>
                  <a:gd name="T9" fmla="*/ 2147483646 h 414"/>
                  <a:gd name="T10" fmla="*/ 2147483646 w 431"/>
                  <a:gd name="T11" fmla="*/ 0 h 414"/>
                  <a:gd name="T12" fmla="*/ 0 w 431"/>
                  <a:gd name="T13" fmla="*/ 2147483646 h 414"/>
                  <a:gd name="T14" fmla="*/ 2147483646 w 431"/>
                  <a:gd name="T15" fmla="*/ 2147483646 h 414"/>
                  <a:gd name="T16" fmla="*/ 2147483646 w 431"/>
                  <a:gd name="T17" fmla="*/ 2147483646 h 414"/>
                  <a:gd name="T18" fmla="*/ 2147483646 w 431"/>
                  <a:gd name="T19" fmla="*/ 2147483646 h 414"/>
                  <a:gd name="T20" fmla="*/ 2147483646 w 431"/>
                  <a:gd name="T21" fmla="*/ 2147483646 h 4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1" h="414">
                    <a:moveTo>
                      <a:pt x="318" y="414"/>
                    </a:moveTo>
                    <a:cubicBezTo>
                      <a:pt x="383" y="414"/>
                      <a:pt x="383" y="414"/>
                      <a:pt x="383" y="414"/>
                    </a:cubicBezTo>
                    <a:cubicBezTo>
                      <a:pt x="422" y="230"/>
                      <a:pt x="422" y="230"/>
                      <a:pt x="422" y="230"/>
                    </a:cubicBezTo>
                    <a:cubicBezTo>
                      <a:pt x="431" y="191"/>
                      <a:pt x="409" y="153"/>
                      <a:pt x="372" y="140"/>
                    </a:cubicBezTo>
                    <a:cubicBezTo>
                      <a:pt x="171" y="71"/>
                      <a:pt x="171" y="71"/>
                      <a:pt x="171" y="71"/>
                    </a:cubicBezTo>
                    <a:cubicBezTo>
                      <a:pt x="50" y="0"/>
                      <a:pt x="50" y="0"/>
                      <a:pt x="50" y="0"/>
                    </a:cubicBezTo>
                    <a:cubicBezTo>
                      <a:pt x="0" y="35"/>
                      <a:pt x="0" y="35"/>
                      <a:pt x="0" y="35"/>
                    </a:cubicBezTo>
                    <a:cubicBezTo>
                      <a:pt x="143" y="118"/>
                      <a:pt x="143" y="118"/>
                      <a:pt x="143" y="118"/>
                    </a:cubicBezTo>
                    <a:cubicBezTo>
                      <a:pt x="312" y="175"/>
                      <a:pt x="312" y="175"/>
                      <a:pt x="312" y="175"/>
                    </a:cubicBezTo>
                    <a:cubicBezTo>
                      <a:pt x="342" y="186"/>
                      <a:pt x="360" y="218"/>
                      <a:pt x="354" y="250"/>
                    </a:cubicBezTo>
                    <a:lnTo>
                      <a:pt x="318" y="4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78" name="ïṥḻiḍè">
                <a:extLst>
                  <a:ext uri="{FF2B5EF4-FFF2-40B4-BE49-F238E27FC236}">
                    <a16:creationId xmlns:a16="http://schemas.microsoft.com/office/drawing/2014/main" id="{61068F10-D516-41AC-951D-8D13FD41F1D7}"/>
                  </a:ext>
                </a:extLst>
              </p:cNvPr>
              <p:cNvSpPr>
                <a:spLocks/>
              </p:cNvSpPr>
              <p:nvPr/>
            </p:nvSpPr>
            <p:spPr bwMode="auto">
              <a:xfrm>
                <a:off x="6403862" y="4813572"/>
                <a:ext cx="606425" cy="963612"/>
              </a:xfrm>
              <a:custGeom>
                <a:avLst/>
                <a:gdLst>
                  <a:gd name="T0" fmla="*/ 0 w 241"/>
                  <a:gd name="T1" fmla="*/ 0 h 383"/>
                  <a:gd name="T2" fmla="*/ 0 w 241"/>
                  <a:gd name="T3" fmla="*/ 2147483646 h 383"/>
                  <a:gd name="T4" fmla="*/ 2147483646 w 241"/>
                  <a:gd name="T5" fmla="*/ 2147483646 h 383"/>
                  <a:gd name="T6" fmla="*/ 2147483646 w 241"/>
                  <a:gd name="T7" fmla="*/ 2147483646 h 383"/>
                  <a:gd name="T8" fmla="*/ 2147483646 w 241"/>
                  <a:gd name="T9" fmla="*/ 2147483646 h 383"/>
                  <a:gd name="T10" fmla="*/ 2147483646 w 241"/>
                  <a:gd name="T11" fmla="*/ 2147483646 h 383"/>
                  <a:gd name="T12" fmla="*/ 2147483646 w 241"/>
                  <a:gd name="T13" fmla="*/ 0 h 383"/>
                  <a:gd name="T14" fmla="*/ 0 w 241"/>
                  <a:gd name="T15" fmla="*/ 0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1" h="383">
                    <a:moveTo>
                      <a:pt x="0" y="0"/>
                    </a:moveTo>
                    <a:cubicBezTo>
                      <a:pt x="0" y="104"/>
                      <a:pt x="0" y="104"/>
                      <a:pt x="0" y="104"/>
                    </a:cubicBezTo>
                    <a:cubicBezTo>
                      <a:pt x="52" y="124"/>
                      <a:pt x="52" y="124"/>
                      <a:pt x="52" y="124"/>
                    </a:cubicBezTo>
                    <a:cubicBezTo>
                      <a:pt x="68" y="130"/>
                      <a:pt x="76" y="145"/>
                      <a:pt x="73" y="161"/>
                    </a:cubicBezTo>
                    <a:cubicBezTo>
                      <a:pt x="31" y="383"/>
                      <a:pt x="31" y="383"/>
                      <a:pt x="31" y="383"/>
                    </a:cubicBezTo>
                    <a:cubicBezTo>
                      <a:pt x="150" y="383"/>
                      <a:pt x="150" y="383"/>
                      <a:pt x="150" y="383"/>
                    </a:cubicBezTo>
                    <a:cubicBezTo>
                      <a:pt x="241" y="0"/>
                      <a:pt x="241" y="0"/>
                      <a:pt x="241" y="0"/>
                    </a:cubicBezTo>
                    <a:lnTo>
                      <a:pt x="0"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79" name="îsliḑè">
                <a:extLst>
                  <a:ext uri="{FF2B5EF4-FFF2-40B4-BE49-F238E27FC236}">
                    <a16:creationId xmlns:a16="http://schemas.microsoft.com/office/drawing/2014/main" id="{8C959091-2D94-44B8-B5A7-D538EFD5A02A}"/>
                  </a:ext>
                </a:extLst>
              </p:cNvPr>
              <p:cNvSpPr>
                <a:spLocks/>
              </p:cNvSpPr>
              <p:nvPr/>
            </p:nvSpPr>
            <p:spPr bwMode="auto">
              <a:xfrm>
                <a:off x="6403862" y="4813572"/>
                <a:ext cx="338138" cy="963612"/>
              </a:xfrm>
              <a:custGeom>
                <a:avLst/>
                <a:gdLst>
                  <a:gd name="T0" fmla="*/ 2147483646 w 134"/>
                  <a:gd name="T1" fmla="*/ 2147483646 h 383"/>
                  <a:gd name="T2" fmla="*/ 2147483646 w 134"/>
                  <a:gd name="T3" fmla="*/ 2147483646 h 383"/>
                  <a:gd name="T4" fmla="*/ 2147483646 w 134"/>
                  <a:gd name="T5" fmla="*/ 2147483646 h 383"/>
                  <a:gd name="T6" fmla="*/ 2147483646 w 134"/>
                  <a:gd name="T7" fmla="*/ 2147483646 h 383"/>
                  <a:gd name="T8" fmla="*/ 2147483646 w 134"/>
                  <a:gd name="T9" fmla="*/ 2147483646 h 383"/>
                  <a:gd name="T10" fmla="*/ 2147483646 w 134"/>
                  <a:gd name="T11" fmla="*/ 0 h 383"/>
                  <a:gd name="T12" fmla="*/ 0 w 134"/>
                  <a:gd name="T13" fmla="*/ 0 h 383"/>
                  <a:gd name="T14" fmla="*/ 0 w 134"/>
                  <a:gd name="T15" fmla="*/ 2147483646 h 383"/>
                  <a:gd name="T16" fmla="*/ 2147483646 w 134"/>
                  <a:gd name="T17" fmla="*/ 2147483646 h 383"/>
                  <a:gd name="T18" fmla="*/ 2147483646 w 134"/>
                  <a:gd name="T19" fmla="*/ 2147483646 h 383"/>
                  <a:gd name="T20" fmla="*/ 2147483646 w 134"/>
                  <a:gd name="T21" fmla="*/ 2147483646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 h="383">
                    <a:moveTo>
                      <a:pt x="31" y="383"/>
                    </a:moveTo>
                    <a:cubicBezTo>
                      <a:pt x="85" y="383"/>
                      <a:pt x="85" y="383"/>
                      <a:pt x="85" y="383"/>
                    </a:cubicBezTo>
                    <a:cubicBezTo>
                      <a:pt x="130" y="145"/>
                      <a:pt x="130" y="145"/>
                      <a:pt x="130" y="145"/>
                    </a:cubicBezTo>
                    <a:cubicBezTo>
                      <a:pt x="134" y="126"/>
                      <a:pt x="124" y="107"/>
                      <a:pt x="106" y="100"/>
                    </a:cubicBezTo>
                    <a:cubicBezTo>
                      <a:pt x="44" y="77"/>
                      <a:pt x="44" y="77"/>
                      <a:pt x="44" y="77"/>
                    </a:cubicBezTo>
                    <a:cubicBezTo>
                      <a:pt x="44" y="0"/>
                      <a:pt x="44" y="0"/>
                      <a:pt x="44" y="0"/>
                    </a:cubicBezTo>
                    <a:cubicBezTo>
                      <a:pt x="0" y="0"/>
                      <a:pt x="0" y="0"/>
                      <a:pt x="0" y="0"/>
                    </a:cubicBezTo>
                    <a:cubicBezTo>
                      <a:pt x="0" y="104"/>
                      <a:pt x="0" y="104"/>
                      <a:pt x="0" y="104"/>
                    </a:cubicBezTo>
                    <a:cubicBezTo>
                      <a:pt x="52" y="124"/>
                      <a:pt x="52" y="124"/>
                      <a:pt x="52" y="124"/>
                    </a:cubicBezTo>
                    <a:cubicBezTo>
                      <a:pt x="68" y="130"/>
                      <a:pt x="76" y="145"/>
                      <a:pt x="73" y="161"/>
                    </a:cubicBezTo>
                    <a:lnTo>
                      <a:pt x="31" y="38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0" name="isļîḋê">
                <a:extLst>
                  <a:ext uri="{FF2B5EF4-FFF2-40B4-BE49-F238E27FC236}">
                    <a16:creationId xmlns:a16="http://schemas.microsoft.com/office/drawing/2014/main" id="{79749F96-FC25-44FD-BFF7-247A73DA8CB4}"/>
                  </a:ext>
                </a:extLst>
              </p:cNvPr>
              <p:cNvSpPr>
                <a:spLocks/>
              </p:cNvSpPr>
              <p:nvPr/>
            </p:nvSpPr>
            <p:spPr bwMode="auto">
              <a:xfrm>
                <a:off x="6413387" y="4667522"/>
                <a:ext cx="1292225" cy="339725"/>
              </a:xfrm>
              <a:custGeom>
                <a:avLst/>
                <a:gdLst>
                  <a:gd name="T0" fmla="*/ 2147483646 w 513"/>
                  <a:gd name="T1" fmla="*/ 2147483646 h 135"/>
                  <a:gd name="T2" fmla="*/ 2147483646 w 513"/>
                  <a:gd name="T3" fmla="*/ 2147483646 h 135"/>
                  <a:gd name="T4" fmla="*/ 2147483646 w 513"/>
                  <a:gd name="T5" fmla="*/ 2147483646 h 135"/>
                  <a:gd name="T6" fmla="*/ 2147483646 w 513"/>
                  <a:gd name="T7" fmla="*/ 0 h 135"/>
                  <a:gd name="T8" fmla="*/ 0 w 513"/>
                  <a:gd name="T9" fmla="*/ 2147483646 h 135"/>
                  <a:gd name="T10" fmla="*/ 2147483646 w 513"/>
                  <a:gd name="T11" fmla="*/ 2147483646 h 135"/>
                  <a:gd name="T12" fmla="*/ 2147483646 w 513"/>
                  <a:gd name="T13" fmla="*/ 2147483646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3" h="135">
                    <a:moveTo>
                      <a:pt x="513" y="135"/>
                    </a:moveTo>
                    <a:cubicBezTo>
                      <a:pt x="508" y="109"/>
                      <a:pt x="489" y="88"/>
                      <a:pt x="461" y="83"/>
                    </a:cubicBezTo>
                    <a:cubicBezTo>
                      <a:pt x="344" y="62"/>
                      <a:pt x="344" y="62"/>
                      <a:pt x="344" y="62"/>
                    </a:cubicBezTo>
                    <a:cubicBezTo>
                      <a:pt x="91" y="0"/>
                      <a:pt x="91" y="0"/>
                      <a:pt x="91" y="0"/>
                    </a:cubicBezTo>
                    <a:cubicBezTo>
                      <a:pt x="0" y="62"/>
                      <a:pt x="0" y="62"/>
                      <a:pt x="0" y="62"/>
                    </a:cubicBezTo>
                    <a:cubicBezTo>
                      <a:pt x="125" y="135"/>
                      <a:pt x="125" y="135"/>
                      <a:pt x="125" y="135"/>
                    </a:cubicBezTo>
                    <a:lnTo>
                      <a:pt x="513" y="1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1" name="işľïḑe">
                <a:extLst>
                  <a:ext uri="{FF2B5EF4-FFF2-40B4-BE49-F238E27FC236}">
                    <a16:creationId xmlns:a16="http://schemas.microsoft.com/office/drawing/2014/main" id="{C1515453-48F0-4584-AC71-E4FA594BCE1B}"/>
                  </a:ext>
                </a:extLst>
              </p:cNvPr>
              <p:cNvSpPr>
                <a:spLocks/>
              </p:cNvSpPr>
              <p:nvPr/>
            </p:nvSpPr>
            <p:spPr bwMode="auto">
              <a:xfrm>
                <a:off x="6403862" y="4813572"/>
                <a:ext cx="606425" cy="193675"/>
              </a:xfrm>
              <a:custGeom>
                <a:avLst/>
                <a:gdLst>
                  <a:gd name="T0" fmla="*/ 2147483646 w 382"/>
                  <a:gd name="T1" fmla="*/ 2147483646 h 122"/>
                  <a:gd name="T2" fmla="*/ 2147483646 w 382"/>
                  <a:gd name="T3" fmla="*/ 0 h 122"/>
                  <a:gd name="T4" fmla="*/ 0 w 382"/>
                  <a:gd name="T5" fmla="*/ 0 h 122"/>
                  <a:gd name="T6" fmla="*/ 0 w 382"/>
                  <a:gd name="T7" fmla="*/ 2147483646 h 122"/>
                  <a:gd name="T8" fmla="*/ 2147483646 w 382"/>
                  <a:gd name="T9" fmla="*/ 2147483646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2" h="122">
                    <a:moveTo>
                      <a:pt x="354" y="122"/>
                    </a:moveTo>
                    <a:lnTo>
                      <a:pt x="382" y="0"/>
                    </a:lnTo>
                    <a:lnTo>
                      <a:pt x="0" y="0"/>
                    </a:lnTo>
                    <a:lnTo>
                      <a:pt x="0" y="122"/>
                    </a:lnTo>
                    <a:lnTo>
                      <a:pt x="354" y="12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2" name="îṥḻídè">
                <a:extLst>
                  <a:ext uri="{FF2B5EF4-FFF2-40B4-BE49-F238E27FC236}">
                    <a16:creationId xmlns:a16="http://schemas.microsoft.com/office/drawing/2014/main" id="{9454FA19-6D21-4E0B-90D2-B5D887FC4CEB}"/>
                  </a:ext>
                </a:extLst>
              </p:cNvPr>
              <p:cNvSpPr>
                <a:spLocks/>
              </p:cNvSpPr>
              <p:nvPr/>
            </p:nvSpPr>
            <p:spPr bwMode="auto">
              <a:xfrm>
                <a:off x="5933962" y="4973910"/>
                <a:ext cx="1169988" cy="989012"/>
              </a:xfrm>
              <a:custGeom>
                <a:avLst/>
                <a:gdLst>
                  <a:gd name="T0" fmla="*/ 2147483646 w 465"/>
                  <a:gd name="T1" fmla="*/ 2147483646 h 393"/>
                  <a:gd name="T2" fmla="*/ 2147483646 w 465"/>
                  <a:gd name="T3" fmla="*/ 2147483646 h 393"/>
                  <a:gd name="T4" fmla="*/ 2147483646 w 465"/>
                  <a:gd name="T5" fmla="*/ 2147483646 h 393"/>
                  <a:gd name="T6" fmla="*/ 2147483646 w 465"/>
                  <a:gd name="T7" fmla="*/ 2147483646 h 393"/>
                  <a:gd name="T8" fmla="*/ 2147483646 w 465"/>
                  <a:gd name="T9" fmla="*/ 2147483646 h 393"/>
                  <a:gd name="T10" fmla="*/ 2147483646 w 465"/>
                  <a:gd name="T11" fmla="*/ 0 h 393"/>
                  <a:gd name="T12" fmla="*/ 0 w 465"/>
                  <a:gd name="T13" fmla="*/ 2147483646 h 393"/>
                  <a:gd name="T14" fmla="*/ 2147483646 w 465"/>
                  <a:gd name="T15" fmla="*/ 2147483646 h 3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5" h="393">
                    <a:moveTo>
                      <a:pt x="15" y="393"/>
                    </a:moveTo>
                    <a:cubicBezTo>
                      <a:pt x="38" y="292"/>
                      <a:pt x="114" y="15"/>
                      <a:pt x="245" y="15"/>
                    </a:cubicBezTo>
                    <a:cubicBezTo>
                      <a:pt x="390" y="15"/>
                      <a:pt x="437" y="289"/>
                      <a:pt x="450" y="393"/>
                    </a:cubicBezTo>
                    <a:cubicBezTo>
                      <a:pt x="465" y="393"/>
                      <a:pt x="465" y="393"/>
                      <a:pt x="465" y="393"/>
                    </a:cubicBezTo>
                    <a:cubicBezTo>
                      <a:pt x="459" y="344"/>
                      <a:pt x="446" y="261"/>
                      <a:pt x="420" y="184"/>
                    </a:cubicBezTo>
                    <a:cubicBezTo>
                      <a:pt x="378" y="62"/>
                      <a:pt x="319" y="0"/>
                      <a:pt x="245" y="0"/>
                    </a:cubicBezTo>
                    <a:cubicBezTo>
                      <a:pt x="100" y="0"/>
                      <a:pt x="22" y="292"/>
                      <a:pt x="0" y="393"/>
                    </a:cubicBezTo>
                    <a:lnTo>
                      <a:pt x="15" y="393"/>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3" name="iṧľïḓè">
                <a:extLst>
                  <a:ext uri="{FF2B5EF4-FFF2-40B4-BE49-F238E27FC236}">
                    <a16:creationId xmlns:a16="http://schemas.microsoft.com/office/drawing/2014/main" id="{9817ADF1-81E6-4E4F-87FD-B0C50889426A}"/>
                  </a:ext>
                </a:extLst>
              </p:cNvPr>
              <p:cNvSpPr>
                <a:spLocks/>
              </p:cNvSpPr>
              <p:nvPr/>
            </p:nvSpPr>
            <p:spPr bwMode="auto">
              <a:xfrm>
                <a:off x="6287975" y="4973910"/>
                <a:ext cx="1169988" cy="989012"/>
              </a:xfrm>
              <a:custGeom>
                <a:avLst/>
                <a:gdLst>
                  <a:gd name="T0" fmla="*/ 2147483646 w 465"/>
                  <a:gd name="T1" fmla="*/ 2147483646 h 393"/>
                  <a:gd name="T2" fmla="*/ 2147483646 w 465"/>
                  <a:gd name="T3" fmla="*/ 2147483646 h 393"/>
                  <a:gd name="T4" fmla="*/ 2147483646 w 465"/>
                  <a:gd name="T5" fmla="*/ 2147483646 h 393"/>
                  <a:gd name="T6" fmla="*/ 2147483646 w 465"/>
                  <a:gd name="T7" fmla="*/ 2147483646 h 393"/>
                  <a:gd name="T8" fmla="*/ 2147483646 w 465"/>
                  <a:gd name="T9" fmla="*/ 2147483646 h 393"/>
                  <a:gd name="T10" fmla="*/ 2147483646 w 465"/>
                  <a:gd name="T11" fmla="*/ 0 h 393"/>
                  <a:gd name="T12" fmla="*/ 0 w 465"/>
                  <a:gd name="T13" fmla="*/ 2147483646 h 393"/>
                  <a:gd name="T14" fmla="*/ 2147483646 w 465"/>
                  <a:gd name="T15" fmla="*/ 2147483646 h 3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5" h="393">
                    <a:moveTo>
                      <a:pt x="15" y="393"/>
                    </a:moveTo>
                    <a:cubicBezTo>
                      <a:pt x="38" y="292"/>
                      <a:pt x="113" y="15"/>
                      <a:pt x="244" y="15"/>
                    </a:cubicBezTo>
                    <a:cubicBezTo>
                      <a:pt x="390" y="15"/>
                      <a:pt x="437" y="289"/>
                      <a:pt x="450" y="393"/>
                    </a:cubicBezTo>
                    <a:cubicBezTo>
                      <a:pt x="465" y="393"/>
                      <a:pt x="465" y="393"/>
                      <a:pt x="465" y="393"/>
                    </a:cubicBezTo>
                    <a:cubicBezTo>
                      <a:pt x="459" y="344"/>
                      <a:pt x="446" y="261"/>
                      <a:pt x="420" y="184"/>
                    </a:cubicBezTo>
                    <a:cubicBezTo>
                      <a:pt x="378" y="62"/>
                      <a:pt x="319" y="0"/>
                      <a:pt x="244" y="0"/>
                    </a:cubicBezTo>
                    <a:cubicBezTo>
                      <a:pt x="99" y="0"/>
                      <a:pt x="22" y="292"/>
                      <a:pt x="0" y="393"/>
                    </a:cubicBezTo>
                    <a:lnTo>
                      <a:pt x="15" y="393"/>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4" name="ïsļïḑé">
                <a:extLst>
                  <a:ext uri="{FF2B5EF4-FFF2-40B4-BE49-F238E27FC236}">
                    <a16:creationId xmlns:a16="http://schemas.microsoft.com/office/drawing/2014/main" id="{C2DDAB2B-45FD-47C4-AA3E-E1D396DE52B8}"/>
                  </a:ext>
                </a:extLst>
              </p:cNvPr>
              <p:cNvSpPr>
                <a:spLocks/>
              </p:cNvSpPr>
              <p:nvPr/>
            </p:nvSpPr>
            <p:spPr bwMode="auto">
              <a:xfrm>
                <a:off x="6180025" y="4973910"/>
                <a:ext cx="739775" cy="295275"/>
              </a:xfrm>
              <a:custGeom>
                <a:avLst/>
                <a:gdLst>
                  <a:gd name="T0" fmla="*/ 2147483646 w 294"/>
                  <a:gd name="T1" fmla="*/ 2147483646 h 117"/>
                  <a:gd name="T2" fmla="*/ 2147483646 w 294"/>
                  <a:gd name="T3" fmla="*/ 2147483646 h 117"/>
                  <a:gd name="T4" fmla="*/ 2147483646 w 294"/>
                  <a:gd name="T5" fmla="*/ 2147483646 h 117"/>
                  <a:gd name="T6" fmla="*/ 2147483646 w 294"/>
                  <a:gd name="T7" fmla="*/ 2147483646 h 117"/>
                  <a:gd name="T8" fmla="*/ 2147483646 w 294"/>
                  <a:gd name="T9" fmla="*/ 0 h 117"/>
                  <a:gd name="T10" fmla="*/ 0 w 294"/>
                  <a:gd name="T11" fmla="*/ 2147483646 h 117"/>
                  <a:gd name="T12" fmla="*/ 2147483646 w 294"/>
                  <a:gd name="T13" fmla="*/ 2147483646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4" h="117">
                    <a:moveTo>
                      <a:pt x="17" y="117"/>
                    </a:moveTo>
                    <a:cubicBezTo>
                      <a:pt x="52" y="58"/>
                      <a:pt x="95" y="15"/>
                      <a:pt x="147" y="15"/>
                    </a:cubicBezTo>
                    <a:cubicBezTo>
                      <a:pt x="204" y="15"/>
                      <a:pt x="247" y="58"/>
                      <a:pt x="277" y="117"/>
                    </a:cubicBezTo>
                    <a:cubicBezTo>
                      <a:pt x="294" y="117"/>
                      <a:pt x="294" y="117"/>
                      <a:pt x="294" y="117"/>
                    </a:cubicBezTo>
                    <a:cubicBezTo>
                      <a:pt x="255" y="39"/>
                      <a:pt x="206" y="0"/>
                      <a:pt x="147" y="0"/>
                    </a:cubicBezTo>
                    <a:cubicBezTo>
                      <a:pt x="86" y="0"/>
                      <a:pt x="38" y="51"/>
                      <a:pt x="0" y="117"/>
                    </a:cubicBezTo>
                    <a:lnTo>
                      <a:pt x="17" y="117"/>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5" name="îśḷïḑê">
                <a:extLst>
                  <a:ext uri="{FF2B5EF4-FFF2-40B4-BE49-F238E27FC236}">
                    <a16:creationId xmlns:a16="http://schemas.microsoft.com/office/drawing/2014/main" id="{43911A83-1DE3-45BC-99E1-619DB8C02448}"/>
                  </a:ext>
                </a:extLst>
              </p:cNvPr>
              <p:cNvSpPr>
                <a:spLocks/>
              </p:cNvSpPr>
              <p:nvPr/>
            </p:nvSpPr>
            <p:spPr bwMode="auto">
              <a:xfrm>
                <a:off x="6535625" y="4973910"/>
                <a:ext cx="739775" cy="295275"/>
              </a:xfrm>
              <a:custGeom>
                <a:avLst/>
                <a:gdLst>
                  <a:gd name="T0" fmla="*/ 2147483646 w 294"/>
                  <a:gd name="T1" fmla="*/ 2147483646 h 117"/>
                  <a:gd name="T2" fmla="*/ 2147483646 w 294"/>
                  <a:gd name="T3" fmla="*/ 2147483646 h 117"/>
                  <a:gd name="T4" fmla="*/ 2147483646 w 294"/>
                  <a:gd name="T5" fmla="*/ 2147483646 h 117"/>
                  <a:gd name="T6" fmla="*/ 2147483646 w 294"/>
                  <a:gd name="T7" fmla="*/ 2147483646 h 117"/>
                  <a:gd name="T8" fmla="*/ 2147483646 w 294"/>
                  <a:gd name="T9" fmla="*/ 0 h 117"/>
                  <a:gd name="T10" fmla="*/ 0 w 294"/>
                  <a:gd name="T11" fmla="*/ 2147483646 h 117"/>
                  <a:gd name="T12" fmla="*/ 2147483646 w 294"/>
                  <a:gd name="T13" fmla="*/ 2147483646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4" h="117">
                    <a:moveTo>
                      <a:pt x="17" y="117"/>
                    </a:moveTo>
                    <a:cubicBezTo>
                      <a:pt x="51" y="58"/>
                      <a:pt x="95" y="15"/>
                      <a:pt x="146" y="15"/>
                    </a:cubicBezTo>
                    <a:cubicBezTo>
                      <a:pt x="204" y="15"/>
                      <a:pt x="246" y="58"/>
                      <a:pt x="277" y="117"/>
                    </a:cubicBezTo>
                    <a:cubicBezTo>
                      <a:pt x="294" y="117"/>
                      <a:pt x="294" y="117"/>
                      <a:pt x="294" y="117"/>
                    </a:cubicBezTo>
                    <a:cubicBezTo>
                      <a:pt x="255" y="39"/>
                      <a:pt x="206" y="0"/>
                      <a:pt x="146" y="0"/>
                    </a:cubicBezTo>
                    <a:cubicBezTo>
                      <a:pt x="86" y="0"/>
                      <a:pt x="37" y="51"/>
                      <a:pt x="0" y="117"/>
                    </a:cubicBezTo>
                    <a:lnTo>
                      <a:pt x="17" y="117"/>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6" name="iṣlídè">
                <a:extLst>
                  <a:ext uri="{FF2B5EF4-FFF2-40B4-BE49-F238E27FC236}">
                    <a16:creationId xmlns:a16="http://schemas.microsoft.com/office/drawing/2014/main" id="{362E3C75-39D1-462C-B17C-8B040F189402}"/>
                  </a:ext>
                </a:extLst>
              </p:cNvPr>
              <p:cNvSpPr>
                <a:spLocks/>
              </p:cNvSpPr>
              <p:nvPr/>
            </p:nvSpPr>
            <p:spPr bwMode="auto">
              <a:xfrm>
                <a:off x="7078550" y="3248298"/>
                <a:ext cx="577850" cy="1011237"/>
              </a:xfrm>
              <a:custGeom>
                <a:avLst/>
                <a:gdLst>
                  <a:gd name="T0" fmla="*/ 2147483646 w 230"/>
                  <a:gd name="T1" fmla="*/ 0 h 402"/>
                  <a:gd name="T2" fmla="*/ 2147483646 w 230"/>
                  <a:gd name="T3" fmla="*/ 2147483646 h 402"/>
                  <a:gd name="T4" fmla="*/ 2147483646 w 230"/>
                  <a:gd name="T5" fmla="*/ 2147483646 h 402"/>
                  <a:gd name="T6" fmla="*/ 2147483646 w 230"/>
                  <a:gd name="T7" fmla="*/ 2147483646 h 402"/>
                  <a:gd name="T8" fmla="*/ 0 w 230"/>
                  <a:gd name="T9" fmla="*/ 2147483646 h 402"/>
                  <a:gd name="T10" fmla="*/ 2147483646 w 230"/>
                  <a:gd name="T11" fmla="*/ 0 h 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402">
                    <a:moveTo>
                      <a:pt x="46" y="0"/>
                    </a:moveTo>
                    <a:cubicBezTo>
                      <a:pt x="197" y="270"/>
                      <a:pt x="197" y="270"/>
                      <a:pt x="197" y="270"/>
                    </a:cubicBezTo>
                    <a:cubicBezTo>
                      <a:pt x="230" y="329"/>
                      <a:pt x="188" y="402"/>
                      <a:pt x="120" y="402"/>
                    </a:cubicBezTo>
                    <a:cubicBezTo>
                      <a:pt x="27" y="402"/>
                      <a:pt x="27" y="402"/>
                      <a:pt x="27" y="402"/>
                    </a:cubicBezTo>
                    <a:cubicBezTo>
                      <a:pt x="0" y="96"/>
                      <a:pt x="0" y="96"/>
                      <a:pt x="0" y="96"/>
                    </a:cubicBezTo>
                    <a:lnTo>
                      <a:pt x="46" y="0"/>
                    </a:lnTo>
                    <a:close/>
                  </a:path>
                </a:pathLst>
              </a:custGeom>
              <a:solidFill>
                <a:srgbClr val="BBB1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7" name="is1îḍê">
                <a:extLst>
                  <a:ext uri="{FF2B5EF4-FFF2-40B4-BE49-F238E27FC236}">
                    <a16:creationId xmlns:a16="http://schemas.microsoft.com/office/drawing/2014/main" id="{018270C5-4DD4-49D0-9108-8574D2DAD98A}"/>
                  </a:ext>
                </a:extLst>
              </p:cNvPr>
              <p:cNvSpPr>
                <a:spLocks/>
              </p:cNvSpPr>
              <p:nvPr/>
            </p:nvSpPr>
            <p:spPr bwMode="auto">
              <a:xfrm>
                <a:off x="7246825" y="2470423"/>
                <a:ext cx="228600" cy="322262"/>
              </a:xfrm>
              <a:custGeom>
                <a:avLst/>
                <a:gdLst>
                  <a:gd name="T0" fmla="*/ 2147483646 w 91"/>
                  <a:gd name="T1" fmla="*/ 2147483646 h 128"/>
                  <a:gd name="T2" fmla="*/ 2147483646 w 91"/>
                  <a:gd name="T3" fmla="*/ 0 h 128"/>
                  <a:gd name="T4" fmla="*/ 0 w 91"/>
                  <a:gd name="T5" fmla="*/ 2147483646 h 128"/>
                  <a:gd name="T6" fmla="*/ 2147483646 w 91"/>
                  <a:gd name="T7" fmla="*/ 2147483646 h 128"/>
                  <a:gd name="T8" fmla="*/ 2147483646 w 91"/>
                  <a:gd name="T9" fmla="*/ 2147483646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128">
                    <a:moveTo>
                      <a:pt x="41" y="56"/>
                    </a:moveTo>
                    <a:cubicBezTo>
                      <a:pt x="31" y="57"/>
                      <a:pt x="19" y="19"/>
                      <a:pt x="14" y="0"/>
                    </a:cubicBezTo>
                    <a:cubicBezTo>
                      <a:pt x="0" y="3"/>
                      <a:pt x="0" y="3"/>
                      <a:pt x="0" y="3"/>
                    </a:cubicBezTo>
                    <a:cubicBezTo>
                      <a:pt x="3" y="25"/>
                      <a:pt x="17" y="101"/>
                      <a:pt x="28" y="108"/>
                    </a:cubicBezTo>
                    <a:cubicBezTo>
                      <a:pt x="60" y="128"/>
                      <a:pt x="91" y="55"/>
                      <a:pt x="41" y="56"/>
                    </a:cubicBezTo>
                    <a:close/>
                  </a:path>
                </a:pathLst>
              </a:custGeom>
              <a:solidFill>
                <a:srgbClr val="EC6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8" name="î$1îḋé">
                <a:extLst>
                  <a:ext uri="{FF2B5EF4-FFF2-40B4-BE49-F238E27FC236}">
                    <a16:creationId xmlns:a16="http://schemas.microsoft.com/office/drawing/2014/main" id="{45812915-B3DB-4C76-B88D-C0E05629F4CB}"/>
                  </a:ext>
                </a:extLst>
              </p:cNvPr>
              <p:cNvSpPr>
                <a:spLocks/>
              </p:cNvSpPr>
              <p:nvPr/>
            </p:nvSpPr>
            <p:spPr bwMode="auto">
              <a:xfrm>
                <a:off x="6541975" y="2032273"/>
                <a:ext cx="790575" cy="1125537"/>
              </a:xfrm>
              <a:custGeom>
                <a:avLst/>
                <a:gdLst>
                  <a:gd name="T0" fmla="*/ 2147483646 w 314"/>
                  <a:gd name="T1" fmla="*/ 2147483646 h 447"/>
                  <a:gd name="T2" fmla="*/ 2147483646 w 314"/>
                  <a:gd name="T3" fmla="*/ 2147483646 h 447"/>
                  <a:gd name="T4" fmla="*/ 2147483646 w 314"/>
                  <a:gd name="T5" fmla="*/ 2147483646 h 447"/>
                  <a:gd name="T6" fmla="*/ 2147483646 w 314"/>
                  <a:gd name="T7" fmla="*/ 2147483646 h 447"/>
                  <a:gd name="T8" fmla="*/ 2147483646 w 314"/>
                  <a:gd name="T9" fmla="*/ 2147483646 h 447"/>
                  <a:gd name="T10" fmla="*/ 2147483646 w 314"/>
                  <a:gd name="T11" fmla="*/ 2147483646 h 447"/>
                  <a:gd name="T12" fmla="*/ 2147483646 w 314"/>
                  <a:gd name="T13" fmla="*/ 2147483646 h 447"/>
                  <a:gd name="T14" fmla="*/ 2147483646 w 314"/>
                  <a:gd name="T15" fmla="*/ 2147483646 h 447"/>
                  <a:gd name="T16" fmla="*/ 2147483646 w 314"/>
                  <a:gd name="T17" fmla="*/ 2147483646 h 447"/>
                  <a:gd name="T18" fmla="*/ 2147483646 w 314"/>
                  <a:gd name="T19" fmla="*/ 2147483646 h 447"/>
                  <a:gd name="T20" fmla="*/ 2147483646 w 314"/>
                  <a:gd name="T21" fmla="*/ 2147483646 h 447"/>
                  <a:gd name="T22" fmla="*/ 2147483646 w 314"/>
                  <a:gd name="T23" fmla="*/ 2147483646 h 447"/>
                  <a:gd name="T24" fmla="*/ 2147483646 w 314"/>
                  <a:gd name="T25" fmla="*/ 2147483646 h 447"/>
                  <a:gd name="T26" fmla="*/ 2147483646 w 314"/>
                  <a:gd name="T27" fmla="*/ 2147483646 h 447"/>
                  <a:gd name="T28" fmla="*/ 2147483646 w 314"/>
                  <a:gd name="T29" fmla="*/ 2147483646 h 447"/>
                  <a:gd name="T30" fmla="*/ 2147483646 w 314"/>
                  <a:gd name="T31" fmla="*/ 2147483646 h 447"/>
                  <a:gd name="T32" fmla="*/ 2147483646 w 314"/>
                  <a:gd name="T33" fmla="*/ 2147483646 h 447"/>
                  <a:gd name="T34" fmla="*/ 2147483646 w 314"/>
                  <a:gd name="T35" fmla="*/ 2147483646 h 447"/>
                  <a:gd name="T36" fmla="*/ 2147483646 w 314"/>
                  <a:gd name="T37" fmla="*/ 2147483646 h 447"/>
                  <a:gd name="T38" fmla="*/ 2147483646 w 314"/>
                  <a:gd name="T39" fmla="*/ 2147483646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4" h="447">
                    <a:moveTo>
                      <a:pt x="302" y="241"/>
                    </a:moveTo>
                    <a:cubicBezTo>
                      <a:pt x="296" y="222"/>
                      <a:pt x="287" y="196"/>
                      <a:pt x="296" y="176"/>
                    </a:cubicBezTo>
                    <a:cubicBezTo>
                      <a:pt x="308" y="149"/>
                      <a:pt x="278" y="83"/>
                      <a:pt x="278" y="83"/>
                    </a:cubicBezTo>
                    <a:cubicBezTo>
                      <a:pt x="278" y="83"/>
                      <a:pt x="240" y="0"/>
                      <a:pt x="130" y="26"/>
                    </a:cubicBezTo>
                    <a:cubicBezTo>
                      <a:pt x="20" y="51"/>
                      <a:pt x="0" y="229"/>
                      <a:pt x="14" y="277"/>
                    </a:cubicBezTo>
                    <a:cubicBezTo>
                      <a:pt x="22" y="306"/>
                      <a:pt x="40" y="332"/>
                      <a:pt x="59" y="355"/>
                    </a:cubicBezTo>
                    <a:cubicBezTo>
                      <a:pt x="80" y="380"/>
                      <a:pt x="106" y="402"/>
                      <a:pt x="136" y="416"/>
                    </a:cubicBezTo>
                    <a:cubicBezTo>
                      <a:pt x="169" y="433"/>
                      <a:pt x="214" y="447"/>
                      <a:pt x="250" y="432"/>
                    </a:cubicBezTo>
                    <a:cubicBezTo>
                      <a:pt x="261" y="427"/>
                      <a:pt x="271" y="420"/>
                      <a:pt x="279" y="411"/>
                    </a:cubicBezTo>
                    <a:cubicBezTo>
                      <a:pt x="283" y="406"/>
                      <a:pt x="287" y="401"/>
                      <a:pt x="290" y="396"/>
                    </a:cubicBezTo>
                    <a:cubicBezTo>
                      <a:pt x="293" y="392"/>
                      <a:pt x="294" y="387"/>
                      <a:pt x="295" y="382"/>
                    </a:cubicBezTo>
                    <a:cubicBezTo>
                      <a:pt x="295" y="377"/>
                      <a:pt x="296" y="373"/>
                      <a:pt x="300" y="369"/>
                    </a:cubicBezTo>
                    <a:cubicBezTo>
                      <a:pt x="302" y="367"/>
                      <a:pt x="304" y="366"/>
                      <a:pt x="305" y="363"/>
                    </a:cubicBezTo>
                    <a:cubicBezTo>
                      <a:pt x="306" y="359"/>
                      <a:pt x="305" y="355"/>
                      <a:pt x="302" y="353"/>
                    </a:cubicBezTo>
                    <a:cubicBezTo>
                      <a:pt x="291" y="345"/>
                      <a:pt x="273" y="330"/>
                      <a:pt x="277" y="323"/>
                    </a:cubicBezTo>
                    <a:cubicBezTo>
                      <a:pt x="281" y="316"/>
                      <a:pt x="292" y="321"/>
                      <a:pt x="297" y="323"/>
                    </a:cubicBezTo>
                    <a:cubicBezTo>
                      <a:pt x="301" y="324"/>
                      <a:pt x="305" y="325"/>
                      <a:pt x="308" y="324"/>
                    </a:cubicBezTo>
                    <a:cubicBezTo>
                      <a:pt x="313" y="323"/>
                      <a:pt x="313" y="316"/>
                      <a:pt x="313" y="312"/>
                    </a:cubicBezTo>
                    <a:cubicBezTo>
                      <a:pt x="314" y="304"/>
                      <a:pt x="313" y="295"/>
                      <a:pt x="312" y="288"/>
                    </a:cubicBezTo>
                    <a:cubicBezTo>
                      <a:pt x="311" y="272"/>
                      <a:pt x="307" y="256"/>
                      <a:pt x="302" y="241"/>
                    </a:cubicBezTo>
                    <a:close/>
                  </a:path>
                </a:pathLst>
              </a:custGeom>
              <a:solidFill>
                <a:srgbClr val="F8BC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89" name="ïsľiḓe">
                <a:extLst>
                  <a:ext uri="{FF2B5EF4-FFF2-40B4-BE49-F238E27FC236}">
                    <a16:creationId xmlns:a16="http://schemas.microsoft.com/office/drawing/2014/main" id="{A30319D4-FFC1-4433-80C8-6359E9CF8EF3}"/>
                  </a:ext>
                </a:extLst>
              </p:cNvPr>
              <p:cNvSpPr>
                <a:spLocks/>
              </p:cNvSpPr>
              <p:nvPr/>
            </p:nvSpPr>
            <p:spPr bwMode="auto">
              <a:xfrm>
                <a:off x="6545150" y="2105298"/>
                <a:ext cx="293688" cy="949325"/>
              </a:xfrm>
              <a:custGeom>
                <a:avLst/>
                <a:gdLst>
                  <a:gd name="T0" fmla="*/ 2147483646 w 117"/>
                  <a:gd name="T1" fmla="*/ 0 h 377"/>
                  <a:gd name="T2" fmla="*/ 2147483646 w 117"/>
                  <a:gd name="T3" fmla="*/ 2147483646 h 377"/>
                  <a:gd name="T4" fmla="*/ 2147483646 w 117"/>
                  <a:gd name="T5" fmla="*/ 2147483646 h 377"/>
                  <a:gd name="T6" fmla="*/ 2147483646 w 117"/>
                  <a:gd name="T7" fmla="*/ 2147483646 h 377"/>
                  <a:gd name="T8" fmla="*/ 2147483646 w 117"/>
                  <a:gd name="T9" fmla="*/ 0 h 3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77">
                    <a:moveTo>
                      <a:pt x="117" y="0"/>
                    </a:moveTo>
                    <a:cubicBezTo>
                      <a:pt x="18" y="36"/>
                      <a:pt x="0" y="202"/>
                      <a:pt x="13" y="248"/>
                    </a:cubicBezTo>
                    <a:cubicBezTo>
                      <a:pt x="21" y="277"/>
                      <a:pt x="39" y="303"/>
                      <a:pt x="58" y="326"/>
                    </a:cubicBezTo>
                    <a:cubicBezTo>
                      <a:pt x="75" y="346"/>
                      <a:pt x="95" y="363"/>
                      <a:pt x="117" y="377"/>
                    </a:cubicBezTo>
                    <a:lnTo>
                      <a:pt x="117" y="0"/>
                    </a:ln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0" name="íśľïḋe">
                <a:extLst>
                  <a:ext uri="{FF2B5EF4-FFF2-40B4-BE49-F238E27FC236}">
                    <a16:creationId xmlns:a16="http://schemas.microsoft.com/office/drawing/2014/main" id="{666B5F63-E0C1-42C3-909B-9A4371216E0C}"/>
                  </a:ext>
                </a:extLst>
              </p:cNvPr>
              <p:cNvSpPr>
                <a:spLocks/>
              </p:cNvSpPr>
              <p:nvPr/>
            </p:nvSpPr>
            <p:spPr bwMode="auto">
              <a:xfrm>
                <a:off x="6691200" y="2922860"/>
                <a:ext cx="584200" cy="234950"/>
              </a:xfrm>
              <a:custGeom>
                <a:avLst/>
                <a:gdLst>
                  <a:gd name="T0" fmla="*/ 2147483646 w 232"/>
                  <a:gd name="T1" fmla="*/ 2147483646 h 93"/>
                  <a:gd name="T2" fmla="*/ 2147483646 w 232"/>
                  <a:gd name="T3" fmla="*/ 2147483646 h 93"/>
                  <a:gd name="T4" fmla="*/ 2147483646 w 232"/>
                  <a:gd name="T5" fmla="*/ 2147483646 h 93"/>
                  <a:gd name="T6" fmla="*/ 0 w 232"/>
                  <a:gd name="T7" fmla="*/ 0 h 93"/>
                  <a:gd name="T8" fmla="*/ 0 w 232"/>
                  <a:gd name="T9" fmla="*/ 2147483646 h 93"/>
                  <a:gd name="T10" fmla="*/ 2147483646 w 232"/>
                  <a:gd name="T11" fmla="*/ 2147483646 h 93"/>
                  <a:gd name="T12" fmla="*/ 2147483646 w 232"/>
                  <a:gd name="T13" fmla="*/ 2147483646 h 93"/>
                  <a:gd name="T14" fmla="*/ 2147483646 w 232"/>
                  <a:gd name="T15" fmla="*/ 2147483646 h 93"/>
                  <a:gd name="T16" fmla="*/ 2147483646 w 232"/>
                  <a:gd name="T17" fmla="*/ 2147483646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 h="93">
                    <a:moveTo>
                      <a:pt x="203" y="53"/>
                    </a:moveTo>
                    <a:cubicBezTo>
                      <a:pt x="167" y="62"/>
                      <a:pt x="122" y="54"/>
                      <a:pt x="89" y="45"/>
                    </a:cubicBezTo>
                    <a:cubicBezTo>
                      <a:pt x="59" y="36"/>
                      <a:pt x="33" y="23"/>
                      <a:pt x="12" y="9"/>
                    </a:cubicBezTo>
                    <a:cubicBezTo>
                      <a:pt x="8" y="6"/>
                      <a:pt x="4" y="3"/>
                      <a:pt x="0" y="0"/>
                    </a:cubicBezTo>
                    <a:cubicBezTo>
                      <a:pt x="0" y="1"/>
                      <a:pt x="0" y="1"/>
                      <a:pt x="0" y="1"/>
                    </a:cubicBezTo>
                    <a:cubicBezTo>
                      <a:pt x="21" y="26"/>
                      <a:pt x="47" y="48"/>
                      <a:pt x="77" y="62"/>
                    </a:cubicBezTo>
                    <a:cubicBezTo>
                      <a:pt x="110" y="79"/>
                      <a:pt x="155" y="93"/>
                      <a:pt x="191" y="78"/>
                    </a:cubicBezTo>
                    <a:cubicBezTo>
                      <a:pt x="208" y="70"/>
                      <a:pt x="222" y="57"/>
                      <a:pt x="232" y="41"/>
                    </a:cubicBezTo>
                    <a:cubicBezTo>
                      <a:pt x="224" y="46"/>
                      <a:pt x="214" y="51"/>
                      <a:pt x="203" y="53"/>
                    </a:cubicBez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1" name="íšḻiḋè">
                <a:extLst>
                  <a:ext uri="{FF2B5EF4-FFF2-40B4-BE49-F238E27FC236}">
                    <a16:creationId xmlns:a16="http://schemas.microsoft.com/office/drawing/2014/main" id="{5644615E-E8F1-4104-8318-BD3653B3ABAA}"/>
                  </a:ext>
                </a:extLst>
              </p:cNvPr>
              <p:cNvSpPr>
                <a:spLocks/>
              </p:cNvSpPr>
              <p:nvPr/>
            </p:nvSpPr>
            <p:spPr bwMode="auto">
              <a:xfrm>
                <a:off x="6595950" y="2629173"/>
                <a:ext cx="311150" cy="268287"/>
              </a:xfrm>
              <a:custGeom>
                <a:avLst/>
                <a:gdLst>
                  <a:gd name="T0" fmla="*/ 2147483646 w 124"/>
                  <a:gd name="T1" fmla="*/ 0 h 107"/>
                  <a:gd name="T2" fmla="*/ 2147483646 w 124"/>
                  <a:gd name="T3" fmla="*/ 2147483646 h 107"/>
                  <a:gd name="T4" fmla="*/ 0 w 124"/>
                  <a:gd name="T5" fmla="*/ 2147483646 h 107"/>
                  <a:gd name="T6" fmla="*/ 2147483646 w 124"/>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7">
                    <a:moveTo>
                      <a:pt x="124" y="0"/>
                    </a:moveTo>
                    <a:cubicBezTo>
                      <a:pt x="124" y="0"/>
                      <a:pt x="123" y="107"/>
                      <a:pt x="29" y="107"/>
                    </a:cubicBezTo>
                    <a:cubicBezTo>
                      <a:pt x="0" y="68"/>
                      <a:pt x="0" y="68"/>
                      <a:pt x="0" y="68"/>
                    </a:cubicBezTo>
                    <a:lnTo>
                      <a:pt x="124" y="0"/>
                    </a:ln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2" name="íŝḷïďé">
                <a:extLst>
                  <a:ext uri="{FF2B5EF4-FFF2-40B4-BE49-F238E27FC236}">
                    <a16:creationId xmlns:a16="http://schemas.microsoft.com/office/drawing/2014/main" id="{877915BC-08E5-488F-A057-66C50FD5942A}"/>
                  </a:ext>
                </a:extLst>
              </p:cNvPr>
              <p:cNvSpPr>
                <a:spLocks/>
              </p:cNvSpPr>
              <p:nvPr/>
            </p:nvSpPr>
            <p:spPr bwMode="auto">
              <a:xfrm>
                <a:off x="6789625" y="2414860"/>
                <a:ext cx="249238" cy="319087"/>
              </a:xfrm>
              <a:custGeom>
                <a:avLst/>
                <a:gdLst>
                  <a:gd name="T0" fmla="*/ 2147483646 w 99"/>
                  <a:gd name="T1" fmla="*/ 0 h 127"/>
                  <a:gd name="T2" fmla="*/ 2147483646 w 99"/>
                  <a:gd name="T3" fmla="*/ 2147483646 h 127"/>
                  <a:gd name="T4" fmla="*/ 2147483646 w 99"/>
                  <a:gd name="T5" fmla="*/ 2147483646 h 127"/>
                  <a:gd name="T6" fmla="*/ 2147483646 w 99"/>
                  <a:gd name="T7" fmla="*/ 0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127">
                    <a:moveTo>
                      <a:pt x="45" y="0"/>
                    </a:moveTo>
                    <a:cubicBezTo>
                      <a:pt x="45" y="0"/>
                      <a:pt x="26" y="87"/>
                      <a:pt x="99" y="85"/>
                    </a:cubicBezTo>
                    <a:cubicBezTo>
                      <a:pt x="99" y="85"/>
                      <a:pt x="48" y="127"/>
                      <a:pt x="22" y="74"/>
                    </a:cubicBezTo>
                    <a:cubicBezTo>
                      <a:pt x="0" y="31"/>
                      <a:pt x="45" y="0"/>
                      <a:pt x="45" y="0"/>
                    </a:cubicBez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3" name="ísḷîḋè">
                <a:extLst>
                  <a:ext uri="{FF2B5EF4-FFF2-40B4-BE49-F238E27FC236}">
                    <a16:creationId xmlns:a16="http://schemas.microsoft.com/office/drawing/2014/main" id="{779E6A68-688C-4ADA-8FC4-5403B02F4266}"/>
                  </a:ext>
                </a:extLst>
              </p:cNvPr>
              <p:cNvSpPr>
                <a:spLocks/>
              </p:cNvSpPr>
              <p:nvPr/>
            </p:nvSpPr>
            <p:spPr bwMode="auto">
              <a:xfrm>
                <a:off x="7208725" y="2503760"/>
                <a:ext cx="85725" cy="125412"/>
              </a:xfrm>
              <a:custGeom>
                <a:avLst/>
                <a:gdLst>
                  <a:gd name="T0" fmla="*/ 2147483646 w 34"/>
                  <a:gd name="T1" fmla="*/ 2147483646 h 50"/>
                  <a:gd name="T2" fmla="*/ 2147483646 w 34"/>
                  <a:gd name="T3" fmla="*/ 2147483646 h 50"/>
                  <a:gd name="T4" fmla="*/ 2147483646 w 34"/>
                  <a:gd name="T5" fmla="*/ 2147483646 h 50"/>
                  <a:gd name="T6" fmla="*/ 2147483646 w 34"/>
                  <a:gd name="T7" fmla="*/ 2147483646 h 50"/>
                  <a:gd name="T8" fmla="*/ 2147483646 w 34"/>
                  <a:gd name="T9" fmla="*/ 2147483646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0">
                    <a:moveTo>
                      <a:pt x="31" y="21"/>
                    </a:moveTo>
                    <a:cubicBezTo>
                      <a:pt x="34" y="34"/>
                      <a:pt x="31" y="46"/>
                      <a:pt x="23" y="48"/>
                    </a:cubicBezTo>
                    <a:cubicBezTo>
                      <a:pt x="16" y="50"/>
                      <a:pt x="7" y="41"/>
                      <a:pt x="3" y="29"/>
                    </a:cubicBezTo>
                    <a:cubicBezTo>
                      <a:pt x="0" y="16"/>
                      <a:pt x="3" y="4"/>
                      <a:pt x="11" y="2"/>
                    </a:cubicBezTo>
                    <a:cubicBezTo>
                      <a:pt x="18" y="0"/>
                      <a:pt x="27" y="8"/>
                      <a:pt x="31" y="21"/>
                    </a:cubicBez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4" name="íṧ1iďè">
                <a:extLst>
                  <a:ext uri="{FF2B5EF4-FFF2-40B4-BE49-F238E27FC236}">
                    <a16:creationId xmlns:a16="http://schemas.microsoft.com/office/drawing/2014/main" id="{77157879-3BF2-439C-8291-AFD318289006}"/>
                  </a:ext>
                </a:extLst>
              </p:cNvPr>
              <p:cNvSpPr>
                <a:spLocks/>
              </p:cNvSpPr>
              <p:nvPr/>
            </p:nvSpPr>
            <p:spPr bwMode="auto">
              <a:xfrm>
                <a:off x="7211900" y="2487885"/>
                <a:ext cx="90488" cy="120650"/>
              </a:xfrm>
              <a:custGeom>
                <a:avLst/>
                <a:gdLst>
                  <a:gd name="T0" fmla="*/ 2147483646 w 36"/>
                  <a:gd name="T1" fmla="*/ 2147483646 h 48"/>
                  <a:gd name="T2" fmla="*/ 2147483646 w 36"/>
                  <a:gd name="T3" fmla="*/ 2147483646 h 48"/>
                  <a:gd name="T4" fmla="*/ 0 w 36"/>
                  <a:gd name="T5" fmla="*/ 2147483646 h 48"/>
                  <a:gd name="T6" fmla="*/ 2147483646 w 36"/>
                  <a:gd name="T7" fmla="*/ 0 h 48"/>
                  <a:gd name="T8" fmla="*/ 2147483646 w 36"/>
                  <a:gd name="T9" fmla="*/ 2147483646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8">
                    <a:moveTo>
                      <a:pt x="36" y="23"/>
                    </a:moveTo>
                    <a:cubicBezTo>
                      <a:pt x="36" y="36"/>
                      <a:pt x="29" y="47"/>
                      <a:pt x="19" y="48"/>
                    </a:cubicBezTo>
                    <a:cubicBezTo>
                      <a:pt x="10" y="48"/>
                      <a:pt x="1" y="38"/>
                      <a:pt x="0" y="25"/>
                    </a:cubicBezTo>
                    <a:cubicBezTo>
                      <a:pt x="0" y="12"/>
                      <a:pt x="7" y="1"/>
                      <a:pt x="17" y="0"/>
                    </a:cubicBezTo>
                    <a:cubicBezTo>
                      <a:pt x="27" y="0"/>
                      <a:pt x="35" y="10"/>
                      <a:pt x="36" y="23"/>
                    </a:cubicBezTo>
                    <a:close/>
                  </a:path>
                </a:pathLst>
              </a:custGeom>
              <a:solidFill>
                <a:srgbClr val="1E1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5" name="íSḻiďé">
                <a:extLst>
                  <a:ext uri="{FF2B5EF4-FFF2-40B4-BE49-F238E27FC236}">
                    <a16:creationId xmlns:a16="http://schemas.microsoft.com/office/drawing/2014/main" id="{3A84DF8B-86F9-4555-9CF6-61191BBB829F}"/>
                  </a:ext>
                </a:extLst>
              </p:cNvPr>
              <p:cNvSpPr>
                <a:spLocks/>
              </p:cNvSpPr>
              <p:nvPr/>
            </p:nvSpPr>
            <p:spPr bwMode="auto">
              <a:xfrm>
                <a:off x="7250000" y="2505348"/>
                <a:ext cx="34925" cy="38100"/>
              </a:xfrm>
              <a:custGeom>
                <a:avLst/>
                <a:gdLst>
                  <a:gd name="T0" fmla="*/ 2147483646 w 14"/>
                  <a:gd name="T1" fmla="*/ 2147483646 h 15"/>
                  <a:gd name="T2" fmla="*/ 2147483646 w 14"/>
                  <a:gd name="T3" fmla="*/ 2147483646 h 15"/>
                  <a:gd name="T4" fmla="*/ 0 w 14"/>
                  <a:gd name="T5" fmla="*/ 2147483646 h 15"/>
                  <a:gd name="T6" fmla="*/ 2147483646 w 14"/>
                  <a:gd name="T7" fmla="*/ 0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14" y="7"/>
                    </a:moveTo>
                    <a:cubicBezTo>
                      <a:pt x="14" y="11"/>
                      <a:pt x="11" y="14"/>
                      <a:pt x="7" y="14"/>
                    </a:cubicBezTo>
                    <a:cubicBezTo>
                      <a:pt x="4" y="15"/>
                      <a:pt x="0" y="12"/>
                      <a:pt x="0" y="8"/>
                    </a:cubicBezTo>
                    <a:cubicBezTo>
                      <a:pt x="0" y="4"/>
                      <a:pt x="3" y="0"/>
                      <a:pt x="7" y="0"/>
                    </a:cubicBezTo>
                    <a:cubicBezTo>
                      <a:pt x="11" y="0"/>
                      <a:pt x="14" y="3"/>
                      <a:pt x="1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6" name="isḻïḋé">
                <a:extLst>
                  <a:ext uri="{FF2B5EF4-FFF2-40B4-BE49-F238E27FC236}">
                    <a16:creationId xmlns:a16="http://schemas.microsoft.com/office/drawing/2014/main" id="{BC8B9F1B-ADFA-49C5-B6AC-EFF250EB12A0}"/>
                  </a:ext>
                </a:extLst>
              </p:cNvPr>
              <p:cNvSpPr>
                <a:spLocks/>
              </p:cNvSpPr>
              <p:nvPr/>
            </p:nvSpPr>
            <p:spPr bwMode="auto">
              <a:xfrm>
                <a:off x="7186500" y="2402160"/>
                <a:ext cx="106363" cy="68262"/>
              </a:xfrm>
              <a:custGeom>
                <a:avLst/>
                <a:gdLst>
                  <a:gd name="T0" fmla="*/ 2147483646 w 42"/>
                  <a:gd name="T1" fmla="*/ 2147483646 h 27"/>
                  <a:gd name="T2" fmla="*/ 2147483646 w 42"/>
                  <a:gd name="T3" fmla="*/ 0 h 27"/>
                  <a:gd name="T4" fmla="*/ 0 w 42"/>
                  <a:gd name="T5" fmla="*/ 2147483646 h 27"/>
                  <a:gd name="T6" fmla="*/ 2147483646 w 42"/>
                  <a:gd name="T7" fmla="*/ 2147483646 h 27"/>
                  <a:gd name="T8" fmla="*/ 2147483646 w 42"/>
                  <a:gd name="T9" fmla="*/ 2147483646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7">
                    <a:moveTo>
                      <a:pt x="42" y="1"/>
                    </a:moveTo>
                    <a:cubicBezTo>
                      <a:pt x="41" y="0"/>
                      <a:pt x="40" y="0"/>
                      <a:pt x="38" y="0"/>
                    </a:cubicBezTo>
                    <a:cubicBezTo>
                      <a:pt x="16" y="0"/>
                      <a:pt x="0" y="27"/>
                      <a:pt x="0" y="27"/>
                    </a:cubicBezTo>
                    <a:cubicBezTo>
                      <a:pt x="0" y="27"/>
                      <a:pt x="17" y="12"/>
                      <a:pt x="42" y="13"/>
                    </a:cubicBezTo>
                    <a:lnTo>
                      <a:pt x="42" y="1"/>
                    </a:lnTo>
                    <a:close/>
                  </a:path>
                </a:pathLst>
              </a:custGeom>
              <a:solidFill>
                <a:srgbClr val="D19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7" name="ïṩḻîḍè">
                <a:extLst>
                  <a:ext uri="{FF2B5EF4-FFF2-40B4-BE49-F238E27FC236}">
                    <a16:creationId xmlns:a16="http://schemas.microsoft.com/office/drawing/2014/main" id="{4BA99FAA-F0DB-423A-8EB3-BB73D0A19714}"/>
                  </a:ext>
                </a:extLst>
              </p:cNvPr>
              <p:cNvSpPr>
                <a:spLocks/>
              </p:cNvSpPr>
              <p:nvPr/>
            </p:nvSpPr>
            <p:spPr bwMode="auto">
              <a:xfrm>
                <a:off x="7172212" y="2392635"/>
                <a:ext cx="120650" cy="90487"/>
              </a:xfrm>
              <a:custGeom>
                <a:avLst/>
                <a:gdLst>
                  <a:gd name="T0" fmla="*/ 2147483646 w 48"/>
                  <a:gd name="T1" fmla="*/ 0 h 36"/>
                  <a:gd name="T2" fmla="*/ 2147483646 w 48"/>
                  <a:gd name="T3" fmla="*/ 0 h 36"/>
                  <a:gd name="T4" fmla="*/ 2147483646 w 48"/>
                  <a:gd name="T5" fmla="*/ 0 h 36"/>
                  <a:gd name="T6" fmla="*/ 2147483646 w 48"/>
                  <a:gd name="T7" fmla="*/ 2147483646 h 36"/>
                  <a:gd name="T8" fmla="*/ 2147483646 w 48"/>
                  <a:gd name="T9" fmla="*/ 2147483646 h 36"/>
                  <a:gd name="T10" fmla="*/ 2147483646 w 48"/>
                  <a:gd name="T11" fmla="*/ 2147483646 h 36"/>
                  <a:gd name="T12" fmla="*/ 2147483646 w 48"/>
                  <a:gd name="T13" fmla="*/ 2147483646 h 36"/>
                  <a:gd name="T14" fmla="*/ 2147483646 w 48"/>
                  <a:gd name="T15" fmla="*/ 2147483646 h 36"/>
                  <a:gd name="T16" fmla="*/ 2147483646 w 48"/>
                  <a:gd name="T17" fmla="*/ 2147483646 h 36"/>
                  <a:gd name="T18" fmla="*/ 2147483646 w 48"/>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36">
                    <a:moveTo>
                      <a:pt x="48" y="0"/>
                    </a:moveTo>
                    <a:cubicBezTo>
                      <a:pt x="47" y="0"/>
                      <a:pt x="47" y="0"/>
                      <a:pt x="46" y="0"/>
                    </a:cubicBezTo>
                    <a:cubicBezTo>
                      <a:pt x="46" y="0"/>
                      <a:pt x="46" y="0"/>
                      <a:pt x="46" y="0"/>
                    </a:cubicBezTo>
                    <a:cubicBezTo>
                      <a:pt x="20" y="0"/>
                      <a:pt x="2" y="27"/>
                      <a:pt x="1" y="28"/>
                    </a:cubicBezTo>
                    <a:cubicBezTo>
                      <a:pt x="0" y="30"/>
                      <a:pt x="0" y="33"/>
                      <a:pt x="2" y="34"/>
                    </a:cubicBezTo>
                    <a:cubicBezTo>
                      <a:pt x="4" y="36"/>
                      <a:pt x="7" y="35"/>
                      <a:pt x="8" y="33"/>
                    </a:cubicBezTo>
                    <a:cubicBezTo>
                      <a:pt x="8" y="33"/>
                      <a:pt x="25" y="9"/>
                      <a:pt x="46" y="9"/>
                    </a:cubicBezTo>
                    <a:cubicBezTo>
                      <a:pt x="46" y="9"/>
                      <a:pt x="46" y="9"/>
                      <a:pt x="46" y="9"/>
                    </a:cubicBezTo>
                    <a:cubicBezTo>
                      <a:pt x="47" y="9"/>
                      <a:pt x="47" y="9"/>
                      <a:pt x="48" y="9"/>
                    </a:cubicBezTo>
                    <a:lnTo>
                      <a:pt x="48" y="0"/>
                    </a:lnTo>
                    <a:close/>
                  </a:path>
                </a:pathLst>
              </a:custGeom>
              <a:solidFill>
                <a:srgbClr val="964D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8" name="ïşlïḑé">
                <a:extLst>
                  <a:ext uri="{FF2B5EF4-FFF2-40B4-BE49-F238E27FC236}">
                    <a16:creationId xmlns:a16="http://schemas.microsoft.com/office/drawing/2014/main" id="{4AB5C11A-3F82-46B7-99EB-1010ABD480E9}"/>
                  </a:ext>
                </a:extLst>
              </p:cNvPr>
              <p:cNvSpPr>
                <a:spLocks/>
              </p:cNvSpPr>
              <p:nvPr/>
            </p:nvSpPr>
            <p:spPr bwMode="auto">
              <a:xfrm>
                <a:off x="6348300" y="1979885"/>
                <a:ext cx="1036638" cy="923925"/>
              </a:xfrm>
              <a:custGeom>
                <a:avLst/>
                <a:gdLst>
                  <a:gd name="T0" fmla="*/ 2147483646 w 412"/>
                  <a:gd name="T1" fmla="*/ 2147483646 h 367"/>
                  <a:gd name="T2" fmla="*/ 2147483646 w 412"/>
                  <a:gd name="T3" fmla="*/ 2147483646 h 367"/>
                  <a:gd name="T4" fmla="*/ 2147483646 w 412"/>
                  <a:gd name="T5" fmla="*/ 0 h 367"/>
                  <a:gd name="T6" fmla="*/ 2147483646 w 412"/>
                  <a:gd name="T7" fmla="*/ 2147483646 h 367"/>
                  <a:gd name="T8" fmla="*/ 2147483646 w 412"/>
                  <a:gd name="T9" fmla="*/ 2147483646 h 367"/>
                  <a:gd name="T10" fmla="*/ 2147483646 w 412"/>
                  <a:gd name="T11" fmla="*/ 2147483646 h 367"/>
                  <a:gd name="T12" fmla="*/ 2147483646 w 412"/>
                  <a:gd name="T13" fmla="*/ 2147483646 h 367"/>
                  <a:gd name="T14" fmla="*/ 2147483646 w 412"/>
                  <a:gd name="T15" fmla="*/ 2147483646 h 367"/>
                  <a:gd name="T16" fmla="*/ 2147483646 w 412"/>
                  <a:gd name="T17" fmla="*/ 2147483646 h 367"/>
                  <a:gd name="T18" fmla="*/ 2147483646 w 412"/>
                  <a:gd name="T19" fmla="*/ 2147483646 h 367"/>
                  <a:gd name="T20" fmla="*/ 2147483646 w 412"/>
                  <a:gd name="T21" fmla="*/ 2147483646 h 367"/>
                  <a:gd name="T22" fmla="*/ 2147483646 w 412"/>
                  <a:gd name="T23" fmla="*/ 2147483646 h 367"/>
                  <a:gd name="T24" fmla="*/ 2147483646 w 412"/>
                  <a:gd name="T25" fmla="*/ 2147483646 h 367"/>
                  <a:gd name="T26" fmla="*/ 2147483646 w 412"/>
                  <a:gd name="T27" fmla="*/ 2147483646 h 367"/>
                  <a:gd name="T28" fmla="*/ 2147483646 w 412"/>
                  <a:gd name="T29" fmla="*/ 2147483646 h 367"/>
                  <a:gd name="T30" fmla="*/ 2147483646 w 412"/>
                  <a:gd name="T31" fmla="*/ 2147483646 h 3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2" h="367">
                    <a:moveTo>
                      <a:pt x="361" y="50"/>
                    </a:moveTo>
                    <a:cubicBezTo>
                      <a:pt x="353" y="47"/>
                      <a:pt x="346" y="43"/>
                      <a:pt x="339" y="38"/>
                    </a:cubicBezTo>
                    <a:cubicBezTo>
                      <a:pt x="307" y="15"/>
                      <a:pt x="276" y="0"/>
                      <a:pt x="235" y="0"/>
                    </a:cubicBezTo>
                    <a:cubicBezTo>
                      <a:pt x="202" y="1"/>
                      <a:pt x="170" y="11"/>
                      <a:pt x="144" y="33"/>
                    </a:cubicBezTo>
                    <a:cubicBezTo>
                      <a:pt x="144" y="33"/>
                      <a:pt x="144" y="33"/>
                      <a:pt x="144" y="33"/>
                    </a:cubicBezTo>
                    <a:cubicBezTo>
                      <a:pt x="143" y="33"/>
                      <a:pt x="0" y="41"/>
                      <a:pt x="4" y="228"/>
                    </a:cubicBezTo>
                    <a:cubicBezTo>
                      <a:pt x="4" y="228"/>
                      <a:pt x="84" y="367"/>
                      <a:pt x="134" y="354"/>
                    </a:cubicBezTo>
                    <a:cubicBezTo>
                      <a:pt x="212" y="335"/>
                      <a:pt x="224" y="274"/>
                      <a:pt x="217" y="207"/>
                    </a:cubicBezTo>
                    <a:cubicBezTo>
                      <a:pt x="209" y="139"/>
                      <a:pt x="268" y="151"/>
                      <a:pt x="278" y="199"/>
                    </a:cubicBezTo>
                    <a:cubicBezTo>
                      <a:pt x="281" y="212"/>
                      <a:pt x="284" y="222"/>
                      <a:pt x="288" y="230"/>
                    </a:cubicBezTo>
                    <a:cubicBezTo>
                      <a:pt x="291" y="237"/>
                      <a:pt x="302" y="235"/>
                      <a:pt x="302" y="226"/>
                    </a:cubicBezTo>
                    <a:cubicBezTo>
                      <a:pt x="300" y="189"/>
                      <a:pt x="300" y="119"/>
                      <a:pt x="333" y="119"/>
                    </a:cubicBezTo>
                    <a:cubicBezTo>
                      <a:pt x="349" y="119"/>
                      <a:pt x="366" y="115"/>
                      <a:pt x="380" y="106"/>
                    </a:cubicBezTo>
                    <a:cubicBezTo>
                      <a:pt x="391" y="99"/>
                      <a:pt x="412" y="83"/>
                      <a:pt x="412" y="69"/>
                    </a:cubicBezTo>
                    <a:cubicBezTo>
                      <a:pt x="411" y="58"/>
                      <a:pt x="399" y="59"/>
                      <a:pt x="392" y="58"/>
                    </a:cubicBezTo>
                    <a:cubicBezTo>
                      <a:pt x="381" y="56"/>
                      <a:pt x="371" y="54"/>
                      <a:pt x="361" y="50"/>
                    </a:cubicBezTo>
                    <a:close/>
                  </a:path>
                </a:pathLst>
              </a:custGeom>
              <a:solidFill>
                <a:srgbClr val="72371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99" name="íṣḻiḍè">
                <a:extLst>
                  <a:ext uri="{FF2B5EF4-FFF2-40B4-BE49-F238E27FC236}">
                    <a16:creationId xmlns:a16="http://schemas.microsoft.com/office/drawing/2014/main" id="{A2583CE0-C696-41BC-9D34-4DAD9B5E7E61}"/>
                  </a:ext>
                </a:extLst>
              </p:cNvPr>
              <p:cNvSpPr>
                <a:spLocks/>
              </p:cNvSpPr>
              <p:nvPr/>
            </p:nvSpPr>
            <p:spPr bwMode="auto">
              <a:xfrm>
                <a:off x="7280162" y="2392635"/>
                <a:ext cx="19050" cy="22225"/>
              </a:xfrm>
              <a:custGeom>
                <a:avLst/>
                <a:gdLst>
                  <a:gd name="T0" fmla="*/ 2147483646 w 8"/>
                  <a:gd name="T1" fmla="*/ 0 h 9"/>
                  <a:gd name="T2" fmla="*/ 2147483646 w 8"/>
                  <a:gd name="T3" fmla="*/ 2147483646 h 9"/>
                  <a:gd name="T4" fmla="*/ 2147483646 w 8"/>
                  <a:gd name="T5" fmla="*/ 2147483646 h 9"/>
                  <a:gd name="T6" fmla="*/ 0 w 8"/>
                  <a:gd name="T7" fmla="*/ 2147483646 h 9"/>
                  <a:gd name="T8" fmla="*/ 2147483646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5" y="0"/>
                    </a:moveTo>
                    <a:cubicBezTo>
                      <a:pt x="5" y="0"/>
                      <a:pt x="8" y="1"/>
                      <a:pt x="8" y="5"/>
                    </a:cubicBezTo>
                    <a:cubicBezTo>
                      <a:pt x="8" y="9"/>
                      <a:pt x="5" y="9"/>
                      <a:pt x="5" y="9"/>
                    </a:cubicBezTo>
                    <a:cubicBezTo>
                      <a:pt x="0" y="6"/>
                      <a:pt x="0" y="6"/>
                      <a:pt x="0" y="6"/>
                    </a:cubicBezTo>
                    <a:lnTo>
                      <a:pt x="5" y="0"/>
                    </a:lnTo>
                    <a:close/>
                  </a:path>
                </a:pathLst>
              </a:custGeom>
              <a:solidFill>
                <a:srgbClr val="964D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0" name="iśḻíḑe">
                <a:extLst>
                  <a:ext uri="{FF2B5EF4-FFF2-40B4-BE49-F238E27FC236}">
                    <a16:creationId xmlns:a16="http://schemas.microsoft.com/office/drawing/2014/main" id="{F0D79D6B-3804-401C-BB9E-A4D864EA74D6}"/>
                  </a:ext>
                </a:extLst>
              </p:cNvPr>
              <p:cNvSpPr>
                <a:spLocks/>
              </p:cNvSpPr>
              <p:nvPr/>
            </p:nvSpPr>
            <p:spPr bwMode="auto">
              <a:xfrm>
                <a:off x="6459425" y="2910160"/>
                <a:ext cx="687388" cy="393700"/>
              </a:xfrm>
              <a:custGeom>
                <a:avLst/>
                <a:gdLst>
                  <a:gd name="T0" fmla="*/ 2147483646 w 273"/>
                  <a:gd name="T1" fmla="*/ 2147483646 h 156"/>
                  <a:gd name="T2" fmla="*/ 0 w 273"/>
                  <a:gd name="T3" fmla="*/ 2147483646 h 156"/>
                  <a:gd name="T4" fmla="*/ 2147483646 w 273"/>
                  <a:gd name="T5" fmla="*/ 2147483646 h 156"/>
                  <a:gd name="T6" fmla="*/ 2147483646 w 273"/>
                  <a:gd name="T7" fmla="*/ 2147483646 h 156"/>
                  <a:gd name="T8" fmla="*/ 2147483646 w 273"/>
                  <a:gd name="T9" fmla="*/ 0 h 156"/>
                  <a:gd name="T10" fmla="*/ 2147483646 w 273"/>
                  <a:gd name="T11" fmla="*/ 2147483646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3" h="156">
                    <a:moveTo>
                      <a:pt x="32" y="12"/>
                    </a:moveTo>
                    <a:cubicBezTo>
                      <a:pt x="0" y="65"/>
                      <a:pt x="0" y="65"/>
                      <a:pt x="0" y="65"/>
                    </a:cubicBezTo>
                    <a:cubicBezTo>
                      <a:pt x="256" y="156"/>
                      <a:pt x="256" y="156"/>
                      <a:pt x="256" y="156"/>
                    </a:cubicBezTo>
                    <a:cubicBezTo>
                      <a:pt x="273" y="53"/>
                      <a:pt x="273" y="53"/>
                      <a:pt x="273" y="53"/>
                    </a:cubicBezTo>
                    <a:cubicBezTo>
                      <a:pt x="273" y="53"/>
                      <a:pt x="224" y="3"/>
                      <a:pt x="54" y="0"/>
                    </a:cubicBezTo>
                    <a:cubicBezTo>
                      <a:pt x="45" y="0"/>
                      <a:pt x="37" y="5"/>
                      <a:pt x="32" y="12"/>
                    </a:cubicBezTo>
                    <a:close/>
                  </a:path>
                </a:pathLst>
              </a:custGeom>
              <a:solidFill>
                <a:srgbClr val="D9D9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1" name="î$ḷiďé">
                <a:extLst>
                  <a:ext uri="{FF2B5EF4-FFF2-40B4-BE49-F238E27FC236}">
                    <a16:creationId xmlns:a16="http://schemas.microsoft.com/office/drawing/2014/main" id="{719B9EE7-9E29-4B0B-B743-7BF43C9E48B1}"/>
                  </a:ext>
                </a:extLst>
              </p:cNvPr>
              <p:cNvSpPr>
                <a:spLocks/>
              </p:cNvSpPr>
              <p:nvPr/>
            </p:nvSpPr>
            <p:spPr bwMode="auto">
              <a:xfrm>
                <a:off x="6222887" y="2973660"/>
                <a:ext cx="1057275" cy="1849437"/>
              </a:xfrm>
              <a:custGeom>
                <a:avLst/>
                <a:gdLst>
                  <a:gd name="T0" fmla="*/ 2147483646 w 420"/>
                  <a:gd name="T1" fmla="*/ 2147483646 h 735"/>
                  <a:gd name="T2" fmla="*/ 2147483646 w 420"/>
                  <a:gd name="T3" fmla="*/ 2147483646 h 735"/>
                  <a:gd name="T4" fmla="*/ 2147483646 w 420"/>
                  <a:gd name="T5" fmla="*/ 0 h 735"/>
                  <a:gd name="T6" fmla="*/ 0 w 420"/>
                  <a:gd name="T7" fmla="*/ 2147483646 h 735"/>
                  <a:gd name="T8" fmla="*/ 2147483646 w 420"/>
                  <a:gd name="T9" fmla="*/ 2147483646 h 735"/>
                  <a:gd name="T10" fmla="*/ 2147483646 w 420"/>
                  <a:gd name="T11" fmla="*/ 2147483646 h 7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 h="735">
                    <a:moveTo>
                      <a:pt x="420" y="735"/>
                    </a:moveTo>
                    <a:cubicBezTo>
                      <a:pt x="420" y="231"/>
                      <a:pt x="420" y="231"/>
                      <a:pt x="420" y="231"/>
                    </a:cubicBezTo>
                    <a:cubicBezTo>
                      <a:pt x="420" y="103"/>
                      <a:pt x="325" y="0"/>
                      <a:pt x="196" y="0"/>
                    </a:cubicBezTo>
                    <a:cubicBezTo>
                      <a:pt x="67" y="0"/>
                      <a:pt x="0" y="109"/>
                      <a:pt x="0" y="237"/>
                    </a:cubicBezTo>
                    <a:cubicBezTo>
                      <a:pt x="7" y="697"/>
                      <a:pt x="7" y="697"/>
                      <a:pt x="7" y="697"/>
                    </a:cubicBezTo>
                    <a:lnTo>
                      <a:pt x="420" y="735"/>
                    </a:lnTo>
                    <a:close/>
                  </a:path>
                </a:pathLst>
              </a:custGeom>
              <a:solidFill>
                <a:srgbClr val="BBB1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2" name="îṣḷiḓê">
                <a:extLst>
                  <a:ext uri="{FF2B5EF4-FFF2-40B4-BE49-F238E27FC236}">
                    <a16:creationId xmlns:a16="http://schemas.microsoft.com/office/drawing/2014/main" id="{FA5EDF02-B5D1-440D-B18E-EED60D63526A}"/>
                  </a:ext>
                </a:extLst>
              </p:cNvPr>
              <p:cNvSpPr>
                <a:spLocks/>
              </p:cNvSpPr>
              <p:nvPr/>
            </p:nvSpPr>
            <p:spPr bwMode="auto">
              <a:xfrm>
                <a:off x="6222887" y="3046685"/>
                <a:ext cx="666750" cy="1741487"/>
              </a:xfrm>
              <a:custGeom>
                <a:avLst/>
                <a:gdLst>
                  <a:gd name="T0" fmla="*/ 2147483646 w 265"/>
                  <a:gd name="T1" fmla="*/ 2147483646 h 692"/>
                  <a:gd name="T2" fmla="*/ 2147483646 w 265"/>
                  <a:gd name="T3" fmla="*/ 0 h 692"/>
                  <a:gd name="T4" fmla="*/ 0 w 265"/>
                  <a:gd name="T5" fmla="*/ 2147483646 h 692"/>
                  <a:gd name="T6" fmla="*/ 2147483646 w 265"/>
                  <a:gd name="T7" fmla="*/ 2147483646 h 692"/>
                  <a:gd name="T8" fmla="*/ 2147483646 w 265"/>
                  <a:gd name="T9" fmla="*/ 2147483646 h 692"/>
                  <a:gd name="T10" fmla="*/ 2147483646 w 265"/>
                  <a:gd name="T11" fmla="*/ 2147483646 h 6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 h="692">
                    <a:moveTo>
                      <a:pt x="265" y="221"/>
                    </a:moveTo>
                    <a:cubicBezTo>
                      <a:pt x="265" y="113"/>
                      <a:pt x="194" y="23"/>
                      <a:pt x="93" y="0"/>
                    </a:cubicBezTo>
                    <a:cubicBezTo>
                      <a:pt x="31" y="41"/>
                      <a:pt x="0" y="120"/>
                      <a:pt x="0" y="208"/>
                    </a:cubicBezTo>
                    <a:cubicBezTo>
                      <a:pt x="7" y="668"/>
                      <a:pt x="7" y="668"/>
                      <a:pt x="7" y="668"/>
                    </a:cubicBezTo>
                    <a:cubicBezTo>
                      <a:pt x="265" y="692"/>
                      <a:pt x="265" y="692"/>
                      <a:pt x="265" y="692"/>
                    </a:cubicBezTo>
                    <a:lnTo>
                      <a:pt x="265" y="221"/>
                    </a:ln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3" name="íṧľîdê">
                <a:extLst>
                  <a:ext uri="{FF2B5EF4-FFF2-40B4-BE49-F238E27FC236}">
                    <a16:creationId xmlns:a16="http://schemas.microsoft.com/office/drawing/2014/main" id="{E3F75C57-DA6F-4770-A56E-C215EEAB6000}"/>
                  </a:ext>
                </a:extLst>
              </p:cNvPr>
              <p:cNvSpPr>
                <a:spLocks/>
              </p:cNvSpPr>
              <p:nvPr/>
            </p:nvSpPr>
            <p:spPr bwMode="auto">
              <a:xfrm>
                <a:off x="7148400" y="3834085"/>
                <a:ext cx="131763" cy="989012"/>
              </a:xfrm>
              <a:custGeom>
                <a:avLst/>
                <a:gdLst>
                  <a:gd name="T0" fmla="*/ 2147483646 w 52"/>
                  <a:gd name="T1" fmla="*/ 2147483646 h 393"/>
                  <a:gd name="T2" fmla="*/ 2147483646 w 52"/>
                  <a:gd name="T3" fmla="*/ 2147483646 h 393"/>
                  <a:gd name="T4" fmla="*/ 0 w 52"/>
                  <a:gd name="T5" fmla="*/ 0 h 393"/>
                  <a:gd name="T6" fmla="*/ 0 w 52"/>
                  <a:gd name="T7" fmla="*/ 2147483646 h 393"/>
                  <a:gd name="T8" fmla="*/ 2147483646 w 52"/>
                  <a:gd name="T9" fmla="*/ 2147483646 h 393"/>
                  <a:gd name="T10" fmla="*/ 2147483646 w 52"/>
                  <a:gd name="T11" fmla="*/ 2147483646 h 393"/>
                  <a:gd name="T12" fmla="*/ 2147483646 w 52"/>
                  <a:gd name="T13" fmla="*/ 2147483646 h 3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93">
                    <a:moveTo>
                      <a:pt x="39" y="81"/>
                    </a:moveTo>
                    <a:cubicBezTo>
                      <a:pt x="34" y="72"/>
                      <a:pt x="30" y="62"/>
                      <a:pt x="25" y="52"/>
                    </a:cubicBezTo>
                    <a:cubicBezTo>
                      <a:pt x="17" y="35"/>
                      <a:pt x="8" y="18"/>
                      <a:pt x="0" y="0"/>
                    </a:cubicBezTo>
                    <a:cubicBezTo>
                      <a:pt x="0" y="388"/>
                      <a:pt x="0" y="388"/>
                      <a:pt x="0" y="388"/>
                    </a:cubicBezTo>
                    <a:cubicBezTo>
                      <a:pt x="52" y="393"/>
                      <a:pt x="52" y="393"/>
                      <a:pt x="52" y="393"/>
                    </a:cubicBezTo>
                    <a:cubicBezTo>
                      <a:pt x="52" y="108"/>
                      <a:pt x="52" y="108"/>
                      <a:pt x="52" y="108"/>
                    </a:cubicBezTo>
                    <a:cubicBezTo>
                      <a:pt x="50" y="98"/>
                      <a:pt x="44" y="90"/>
                      <a:pt x="39" y="81"/>
                    </a:cubicBez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4" name="iṣľiḑè">
                <a:extLst>
                  <a:ext uri="{FF2B5EF4-FFF2-40B4-BE49-F238E27FC236}">
                    <a16:creationId xmlns:a16="http://schemas.microsoft.com/office/drawing/2014/main" id="{4AA244F0-6D27-471F-BEE4-3CBA0A16DD46}"/>
                  </a:ext>
                </a:extLst>
              </p:cNvPr>
              <p:cNvSpPr>
                <a:spLocks/>
              </p:cNvSpPr>
              <p:nvPr/>
            </p:nvSpPr>
            <p:spPr bwMode="auto">
              <a:xfrm>
                <a:off x="5810137" y="3540398"/>
                <a:ext cx="1522413" cy="1560512"/>
              </a:xfrm>
              <a:custGeom>
                <a:avLst/>
                <a:gdLst>
                  <a:gd name="T0" fmla="*/ 2147483646 w 605"/>
                  <a:gd name="T1" fmla="*/ 0 h 620"/>
                  <a:gd name="T2" fmla="*/ 2147483646 w 605"/>
                  <a:gd name="T3" fmla="*/ 0 h 620"/>
                  <a:gd name="T4" fmla="*/ 2147483646 w 605"/>
                  <a:gd name="T5" fmla="*/ 2147483646 h 620"/>
                  <a:gd name="T6" fmla="*/ 2147483646 w 605"/>
                  <a:gd name="T7" fmla="*/ 2147483646 h 620"/>
                  <a:gd name="T8" fmla="*/ 2147483646 w 605"/>
                  <a:gd name="T9" fmla="*/ 2147483646 h 620"/>
                  <a:gd name="T10" fmla="*/ 2147483646 w 605"/>
                  <a:gd name="T11" fmla="*/ 2147483646 h 620"/>
                  <a:gd name="T12" fmla="*/ 2147483646 w 605"/>
                  <a:gd name="T13" fmla="*/ 2147483646 h 620"/>
                  <a:gd name="T14" fmla="*/ 2147483646 w 605"/>
                  <a:gd name="T15" fmla="*/ 2147483646 h 620"/>
                  <a:gd name="T16" fmla="*/ 0 w 605"/>
                  <a:gd name="T17" fmla="*/ 2147483646 h 620"/>
                  <a:gd name="T18" fmla="*/ 2147483646 w 605"/>
                  <a:gd name="T19" fmla="*/ 0 h 6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5" h="620">
                    <a:moveTo>
                      <a:pt x="35" y="0"/>
                    </a:moveTo>
                    <a:cubicBezTo>
                      <a:pt x="310" y="0"/>
                      <a:pt x="310" y="0"/>
                      <a:pt x="310" y="0"/>
                    </a:cubicBezTo>
                    <a:cubicBezTo>
                      <a:pt x="330" y="0"/>
                      <a:pt x="345" y="16"/>
                      <a:pt x="345" y="35"/>
                    </a:cubicBezTo>
                    <a:cubicBezTo>
                      <a:pt x="345" y="147"/>
                      <a:pt x="348" y="491"/>
                      <a:pt x="397" y="518"/>
                    </a:cubicBezTo>
                    <a:cubicBezTo>
                      <a:pt x="457" y="550"/>
                      <a:pt x="600" y="552"/>
                      <a:pt x="603" y="576"/>
                    </a:cubicBezTo>
                    <a:cubicBezTo>
                      <a:pt x="605" y="599"/>
                      <a:pt x="549" y="620"/>
                      <a:pt x="368" y="620"/>
                    </a:cubicBezTo>
                    <a:cubicBezTo>
                      <a:pt x="238" y="620"/>
                      <a:pt x="238" y="620"/>
                      <a:pt x="238" y="620"/>
                    </a:cubicBezTo>
                    <a:cubicBezTo>
                      <a:pt x="238" y="620"/>
                      <a:pt x="49" y="616"/>
                      <a:pt x="23" y="344"/>
                    </a:cubicBezTo>
                    <a:cubicBezTo>
                      <a:pt x="7" y="173"/>
                      <a:pt x="2" y="81"/>
                      <a:pt x="0" y="36"/>
                    </a:cubicBezTo>
                    <a:cubicBezTo>
                      <a:pt x="0" y="17"/>
                      <a:pt x="15" y="0"/>
                      <a:pt x="35" y="0"/>
                    </a:cubicBez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5" name="îšļíḓe">
                <a:extLst>
                  <a:ext uri="{FF2B5EF4-FFF2-40B4-BE49-F238E27FC236}">
                    <a16:creationId xmlns:a16="http://schemas.microsoft.com/office/drawing/2014/main" id="{15024E5F-112E-4C89-AB29-EC5E2D13F78B}"/>
                  </a:ext>
                </a:extLst>
              </p:cNvPr>
              <p:cNvSpPr>
                <a:spLocks/>
              </p:cNvSpPr>
              <p:nvPr/>
            </p:nvSpPr>
            <p:spPr bwMode="auto">
              <a:xfrm>
                <a:off x="5810137" y="3540398"/>
                <a:ext cx="1522413" cy="1560512"/>
              </a:xfrm>
              <a:custGeom>
                <a:avLst/>
                <a:gdLst>
                  <a:gd name="T0" fmla="*/ 2147483646 w 605"/>
                  <a:gd name="T1" fmla="*/ 0 h 620"/>
                  <a:gd name="T2" fmla="*/ 2147483646 w 605"/>
                  <a:gd name="T3" fmla="*/ 0 h 620"/>
                  <a:gd name="T4" fmla="*/ 2147483646 w 605"/>
                  <a:gd name="T5" fmla="*/ 2147483646 h 620"/>
                  <a:gd name="T6" fmla="*/ 2147483646 w 605"/>
                  <a:gd name="T7" fmla="*/ 2147483646 h 620"/>
                  <a:gd name="T8" fmla="*/ 2147483646 w 605"/>
                  <a:gd name="T9" fmla="*/ 2147483646 h 620"/>
                  <a:gd name="T10" fmla="*/ 2147483646 w 605"/>
                  <a:gd name="T11" fmla="*/ 2147483646 h 620"/>
                  <a:gd name="T12" fmla="*/ 2147483646 w 605"/>
                  <a:gd name="T13" fmla="*/ 2147483646 h 620"/>
                  <a:gd name="T14" fmla="*/ 2147483646 w 605"/>
                  <a:gd name="T15" fmla="*/ 2147483646 h 620"/>
                  <a:gd name="T16" fmla="*/ 0 w 605"/>
                  <a:gd name="T17" fmla="*/ 2147483646 h 620"/>
                  <a:gd name="T18" fmla="*/ 2147483646 w 605"/>
                  <a:gd name="T19" fmla="*/ 0 h 6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5" h="620">
                    <a:moveTo>
                      <a:pt x="35" y="0"/>
                    </a:moveTo>
                    <a:cubicBezTo>
                      <a:pt x="310" y="0"/>
                      <a:pt x="310" y="0"/>
                      <a:pt x="310" y="0"/>
                    </a:cubicBezTo>
                    <a:cubicBezTo>
                      <a:pt x="330" y="0"/>
                      <a:pt x="345" y="16"/>
                      <a:pt x="345" y="35"/>
                    </a:cubicBezTo>
                    <a:cubicBezTo>
                      <a:pt x="345" y="147"/>
                      <a:pt x="348" y="491"/>
                      <a:pt x="397" y="518"/>
                    </a:cubicBezTo>
                    <a:cubicBezTo>
                      <a:pt x="457" y="550"/>
                      <a:pt x="600" y="552"/>
                      <a:pt x="603" y="576"/>
                    </a:cubicBezTo>
                    <a:cubicBezTo>
                      <a:pt x="605" y="599"/>
                      <a:pt x="549" y="620"/>
                      <a:pt x="368" y="620"/>
                    </a:cubicBezTo>
                    <a:cubicBezTo>
                      <a:pt x="238" y="620"/>
                      <a:pt x="238" y="620"/>
                      <a:pt x="238" y="620"/>
                    </a:cubicBezTo>
                    <a:cubicBezTo>
                      <a:pt x="238" y="620"/>
                      <a:pt x="49" y="616"/>
                      <a:pt x="23" y="344"/>
                    </a:cubicBezTo>
                    <a:cubicBezTo>
                      <a:pt x="7" y="173"/>
                      <a:pt x="2" y="81"/>
                      <a:pt x="0" y="36"/>
                    </a:cubicBezTo>
                    <a:cubicBezTo>
                      <a:pt x="0" y="17"/>
                      <a:pt x="15" y="0"/>
                      <a:pt x="35" y="0"/>
                    </a:cubicBez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6" name="îṩḻïde">
                <a:extLst>
                  <a:ext uri="{FF2B5EF4-FFF2-40B4-BE49-F238E27FC236}">
                    <a16:creationId xmlns:a16="http://schemas.microsoft.com/office/drawing/2014/main" id="{BD1D3E39-562B-4DBD-89B5-FF053304DFED}"/>
                  </a:ext>
                </a:extLst>
              </p:cNvPr>
              <p:cNvSpPr>
                <a:spLocks/>
              </p:cNvSpPr>
              <p:nvPr/>
            </p:nvSpPr>
            <p:spPr bwMode="auto">
              <a:xfrm>
                <a:off x="5810137" y="3618185"/>
                <a:ext cx="1376363" cy="1482725"/>
              </a:xfrm>
              <a:custGeom>
                <a:avLst/>
                <a:gdLst>
                  <a:gd name="T0" fmla="*/ 2147483646 w 547"/>
                  <a:gd name="T1" fmla="*/ 2147483646 h 589"/>
                  <a:gd name="T2" fmla="*/ 2147483646 w 547"/>
                  <a:gd name="T3" fmla="*/ 2147483646 h 589"/>
                  <a:gd name="T4" fmla="*/ 2147483646 w 547"/>
                  <a:gd name="T5" fmla="*/ 2147483646 h 589"/>
                  <a:gd name="T6" fmla="*/ 2147483646 w 547"/>
                  <a:gd name="T7" fmla="*/ 2147483646 h 589"/>
                  <a:gd name="T8" fmla="*/ 2147483646 w 547"/>
                  <a:gd name="T9" fmla="*/ 2147483646 h 589"/>
                  <a:gd name="T10" fmla="*/ 2147483646 w 547"/>
                  <a:gd name="T11" fmla="*/ 0 h 589"/>
                  <a:gd name="T12" fmla="*/ 2147483646 w 547"/>
                  <a:gd name="T13" fmla="*/ 0 h 589"/>
                  <a:gd name="T14" fmla="*/ 0 w 547"/>
                  <a:gd name="T15" fmla="*/ 2147483646 h 589"/>
                  <a:gd name="T16" fmla="*/ 2147483646 w 547"/>
                  <a:gd name="T17" fmla="*/ 2147483646 h 589"/>
                  <a:gd name="T18" fmla="*/ 2147483646 w 547"/>
                  <a:gd name="T19" fmla="*/ 2147483646 h 5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7" h="589">
                    <a:moveTo>
                      <a:pt x="238" y="589"/>
                    </a:moveTo>
                    <a:cubicBezTo>
                      <a:pt x="368" y="589"/>
                      <a:pt x="368" y="589"/>
                      <a:pt x="368" y="589"/>
                    </a:cubicBezTo>
                    <a:cubicBezTo>
                      <a:pt x="453" y="589"/>
                      <a:pt x="510" y="585"/>
                      <a:pt x="547" y="577"/>
                    </a:cubicBezTo>
                    <a:cubicBezTo>
                      <a:pt x="529" y="557"/>
                      <a:pt x="382" y="571"/>
                      <a:pt x="338" y="523"/>
                    </a:cubicBezTo>
                    <a:cubicBezTo>
                      <a:pt x="281" y="460"/>
                      <a:pt x="284" y="148"/>
                      <a:pt x="284" y="35"/>
                    </a:cubicBezTo>
                    <a:cubicBezTo>
                      <a:pt x="285" y="16"/>
                      <a:pt x="269" y="0"/>
                      <a:pt x="249" y="0"/>
                    </a:cubicBezTo>
                    <a:cubicBezTo>
                      <a:pt x="1" y="0"/>
                      <a:pt x="1" y="0"/>
                      <a:pt x="1" y="0"/>
                    </a:cubicBezTo>
                    <a:cubicBezTo>
                      <a:pt x="0" y="2"/>
                      <a:pt x="0" y="3"/>
                      <a:pt x="0" y="5"/>
                    </a:cubicBezTo>
                    <a:cubicBezTo>
                      <a:pt x="2" y="50"/>
                      <a:pt x="7" y="142"/>
                      <a:pt x="23" y="313"/>
                    </a:cubicBezTo>
                    <a:cubicBezTo>
                      <a:pt x="49" y="585"/>
                      <a:pt x="238" y="589"/>
                      <a:pt x="238" y="589"/>
                    </a:cubicBezTo>
                    <a:close/>
                  </a:path>
                </a:pathLst>
              </a:custGeom>
              <a:solidFill>
                <a:srgbClr val="E5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7" name="ïš1îḋe">
                <a:extLst>
                  <a:ext uri="{FF2B5EF4-FFF2-40B4-BE49-F238E27FC236}">
                    <a16:creationId xmlns:a16="http://schemas.microsoft.com/office/drawing/2014/main" id="{E44C14A0-B97E-4ADE-AB93-07AC0E622158}"/>
                  </a:ext>
                </a:extLst>
              </p:cNvPr>
              <p:cNvSpPr>
                <a:spLocks/>
              </p:cNvSpPr>
              <p:nvPr/>
            </p:nvSpPr>
            <p:spPr bwMode="auto">
              <a:xfrm>
                <a:off x="7280162" y="4048397"/>
                <a:ext cx="107950" cy="211137"/>
              </a:xfrm>
              <a:custGeom>
                <a:avLst/>
                <a:gdLst>
                  <a:gd name="T0" fmla="*/ 0 w 68"/>
                  <a:gd name="T1" fmla="*/ 0 h 133"/>
                  <a:gd name="T2" fmla="*/ 2147483646 w 68"/>
                  <a:gd name="T3" fmla="*/ 2147483646 h 133"/>
                  <a:gd name="T4" fmla="*/ 0 w 68"/>
                  <a:gd name="T5" fmla="*/ 2147483646 h 133"/>
                  <a:gd name="T6" fmla="*/ 0 w 68"/>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133">
                    <a:moveTo>
                      <a:pt x="0" y="0"/>
                    </a:moveTo>
                    <a:lnTo>
                      <a:pt x="68" y="133"/>
                    </a:lnTo>
                    <a:lnTo>
                      <a:pt x="0" y="133"/>
                    </a:lnTo>
                    <a:lnTo>
                      <a:pt x="0" y="0"/>
                    </a:ln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8" name="ïśḻiďé">
                <a:extLst>
                  <a:ext uri="{FF2B5EF4-FFF2-40B4-BE49-F238E27FC236}">
                    <a16:creationId xmlns:a16="http://schemas.microsoft.com/office/drawing/2014/main" id="{CD392325-EA20-40A1-8CAF-250A05E88D07}"/>
                  </a:ext>
                </a:extLst>
              </p:cNvPr>
              <p:cNvSpPr>
                <a:spLocks/>
              </p:cNvSpPr>
              <p:nvPr/>
            </p:nvSpPr>
            <p:spPr bwMode="auto">
              <a:xfrm>
                <a:off x="7013462" y="3580085"/>
                <a:ext cx="363538" cy="658812"/>
              </a:xfrm>
              <a:custGeom>
                <a:avLst/>
                <a:gdLst>
                  <a:gd name="T0" fmla="*/ 2147483646 w 145"/>
                  <a:gd name="T1" fmla="*/ 2147483646 h 262"/>
                  <a:gd name="T2" fmla="*/ 2147483646 w 145"/>
                  <a:gd name="T3" fmla="*/ 2147483646 h 262"/>
                  <a:gd name="T4" fmla="*/ 2147483646 w 145"/>
                  <a:gd name="T5" fmla="*/ 2147483646 h 262"/>
                  <a:gd name="T6" fmla="*/ 2147483646 w 145"/>
                  <a:gd name="T7" fmla="*/ 2147483646 h 262"/>
                  <a:gd name="T8" fmla="*/ 2147483646 w 145"/>
                  <a:gd name="T9" fmla="*/ 2147483646 h 262"/>
                  <a:gd name="T10" fmla="*/ 2147483646 w 145"/>
                  <a:gd name="T11" fmla="*/ 2147483646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5" h="262">
                    <a:moveTo>
                      <a:pt x="145" y="262"/>
                    </a:moveTo>
                    <a:cubicBezTo>
                      <a:pt x="13" y="4"/>
                      <a:pt x="13" y="4"/>
                      <a:pt x="13" y="4"/>
                    </a:cubicBezTo>
                    <a:cubicBezTo>
                      <a:pt x="12" y="1"/>
                      <a:pt x="8" y="0"/>
                      <a:pt x="4" y="1"/>
                    </a:cubicBezTo>
                    <a:cubicBezTo>
                      <a:pt x="1" y="3"/>
                      <a:pt x="0" y="7"/>
                      <a:pt x="1" y="10"/>
                    </a:cubicBezTo>
                    <a:cubicBezTo>
                      <a:pt x="114" y="231"/>
                      <a:pt x="114" y="231"/>
                      <a:pt x="114" y="231"/>
                    </a:cubicBezTo>
                    <a:lnTo>
                      <a:pt x="145" y="262"/>
                    </a:ln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09" name="iṥ1iḋê">
                <a:extLst>
                  <a:ext uri="{FF2B5EF4-FFF2-40B4-BE49-F238E27FC236}">
                    <a16:creationId xmlns:a16="http://schemas.microsoft.com/office/drawing/2014/main" id="{B345B38A-1368-473F-A370-945211318251}"/>
                  </a:ext>
                </a:extLst>
              </p:cNvPr>
              <p:cNvSpPr>
                <a:spLocks/>
              </p:cNvSpPr>
              <p:nvPr/>
            </p:nvSpPr>
            <p:spPr bwMode="auto">
              <a:xfrm>
                <a:off x="6353062" y="2117998"/>
                <a:ext cx="411163" cy="785812"/>
              </a:xfrm>
              <a:custGeom>
                <a:avLst/>
                <a:gdLst>
                  <a:gd name="T0" fmla="*/ 2147483646 w 163"/>
                  <a:gd name="T1" fmla="*/ 2147483646 h 312"/>
                  <a:gd name="T2" fmla="*/ 2147483646 w 163"/>
                  <a:gd name="T3" fmla="*/ 0 h 312"/>
                  <a:gd name="T4" fmla="*/ 2147483646 w 163"/>
                  <a:gd name="T5" fmla="*/ 2147483646 h 312"/>
                  <a:gd name="T6" fmla="*/ 2147483646 w 163"/>
                  <a:gd name="T7" fmla="*/ 2147483646 h 312"/>
                  <a:gd name="T8" fmla="*/ 2147483646 w 163"/>
                  <a:gd name="T9" fmla="*/ 2147483646 h 312"/>
                  <a:gd name="T10" fmla="*/ 2147483646 w 163"/>
                  <a:gd name="T11" fmla="*/ 2147483646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 h="312">
                    <a:moveTo>
                      <a:pt x="34" y="162"/>
                    </a:moveTo>
                    <a:cubicBezTo>
                      <a:pt x="32" y="101"/>
                      <a:pt x="77" y="0"/>
                      <a:pt x="77" y="0"/>
                    </a:cubicBezTo>
                    <a:cubicBezTo>
                      <a:pt x="40" y="24"/>
                      <a:pt x="0" y="73"/>
                      <a:pt x="2" y="173"/>
                    </a:cubicBezTo>
                    <a:cubicBezTo>
                      <a:pt x="2" y="173"/>
                      <a:pt x="82" y="312"/>
                      <a:pt x="132" y="299"/>
                    </a:cubicBezTo>
                    <a:cubicBezTo>
                      <a:pt x="144" y="296"/>
                      <a:pt x="154" y="292"/>
                      <a:pt x="163" y="287"/>
                    </a:cubicBezTo>
                    <a:cubicBezTo>
                      <a:pt x="96" y="288"/>
                      <a:pt x="34" y="162"/>
                      <a:pt x="34" y="162"/>
                    </a:cubicBezTo>
                    <a:close/>
                  </a:path>
                </a:pathLst>
              </a:custGeom>
              <a:solidFill>
                <a:srgbClr val="632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10" name="ïśļíḍe">
                <a:extLst>
                  <a:ext uri="{FF2B5EF4-FFF2-40B4-BE49-F238E27FC236}">
                    <a16:creationId xmlns:a16="http://schemas.microsoft.com/office/drawing/2014/main" id="{F41B0634-C31F-49CA-95C9-650DDAA8C5FE}"/>
                  </a:ext>
                </a:extLst>
              </p:cNvPr>
              <p:cNvSpPr>
                <a:spLocks/>
              </p:cNvSpPr>
              <p:nvPr/>
            </p:nvSpPr>
            <p:spPr bwMode="auto">
              <a:xfrm>
                <a:off x="6856300" y="3016523"/>
                <a:ext cx="60325" cy="77787"/>
              </a:xfrm>
              <a:custGeom>
                <a:avLst/>
                <a:gdLst>
                  <a:gd name="T0" fmla="*/ 2147483646 w 24"/>
                  <a:gd name="T1" fmla="*/ 2147483646 h 31"/>
                  <a:gd name="T2" fmla="*/ 2147483646 w 24"/>
                  <a:gd name="T3" fmla="*/ 2147483646 h 31"/>
                  <a:gd name="T4" fmla="*/ 2147483646 w 24"/>
                  <a:gd name="T5" fmla="*/ 2147483646 h 31"/>
                  <a:gd name="T6" fmla="*/ 2147483646 w 24"/>
                  <a:gd name="T7" fmla="*/ 2147483646 h 31"/>
                  <a:gd name="T8" fmla="*/ 2147483646 w 24"/>
                  <a:gd name="T9" fmla="*/ 2147483646 h 31"/>
                  <a:gd name="T10" fmla="*/ 2147483646 w 24"/>
                  <a:gd name="T11" fmla="*/ 2147483646 h 31"/>
                  <a:gd name="T12" fmla="*/ 2147483646 w 24"/>
                  <a:gd name="T13" fmla="*/ 2147483646 h 31"/>
                  <a:gd name="T14" fmla="*/ 2147483646 w 24"/>
                  <a:gd name="T15" fmla="*/ 2147483646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31">
                    <a:moveTo>
                      <a:pt x="18" y="31"/>
                    </a:moveTo>
                    <a:cubicBezTo>
                      <a:pt x="16" y="31"/>
                      <a:pt x="14" y="30"/>
                      <a:pt x="13" y="28"/>
                    </a:cubicBezTo>
                    <a:cubicBezTo>
                      <a:pt x="1" y="9"/>
                      <a:pt x="1" y="9"/>
                      <a:pt x="1" y="9"/>
                    </a:cubicBezTo>
                    <a:cubicBezTo>
                      <a:pt x="0" y="6"/>
                      <a:pt x="1" y="3"/>
                      <a:pt x="3" y="1"/>
                    </a:cubicBezTo>
                    <a:cubicBezTo>
                      <a:pt x="6" y="0"/>
                      <a:pt x="9" y="0"/>
                      <a:pt x="11" y="3"/>
                    </a:cubicBezTo>
                    <a:cubicBezTo>
                      <a:pt x="22" y="22"/>
                      <a:pt x="22" y="22"/>
                      <a:pt x="22" y="22"/>
                    </a:cubicBezTo>
                    <a:cubicBezTo>
                      <a:pt x="24" y="25"/>
                      <a:pt x="23" y="28"/>
                      <a:pt x="20" y="30"/>
                    </a:cubicBezTo>
                    <a:cubicBezTo>
                      <a:pt x="20" y="30"/>
                      <a:pt x="19" y="31"/>
                      <a:pt x="18" y="31"/>
                    </a:cubicBez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11" name="i$ḻîḑè">
                <a:extLst>
                  <a:ext uri="{FF2B5EF4-FFF2-40B4-BE49-F238E27FC236}">
                    <a16:creationId xmlns:a16="http://schemas.microsoft.com/office/drawing/2014/main" id="{E19DF33A-F616-4413-9915-066C4861B5C7}"/>
                  </a:ext>
                </a:extLst>
              </p:cNvPr>
              <p:cNvSpPr>
                <a:spLocks/>
              </p:cNvSpPr>
              <p:nvPr/>
            </p:nvSpPr>
            <p:spPr bwMode="auto">
              <a:xfrm>
                <a:off x="6940437" y="3154635"/>
                <a:ext cx="520700" cy="854075"/>
              </a:xfrm>
              <a:custGeom>
                <a:avLst/>
                <a:gdLst>
                  <a:gd name="T0" fmla="*/ 2147483646 w 207"/>
                  <a:gd name="T1" fmla="*/ 2147483646 h 339"/>
                  <a:gd name="T2" fmla="*/ 2147483646 w 207"/>
                  <a:gd name="T3" fmla="*/ 2147483646 h 339"/>
                  <a:gd name="T4" fmla="*/ 2147483646 w 207"/>
                  <a:gd name="T5" fmla="*/ 2147483646 h 339"/>
                  <a:gd name="T6" fmla="*/ 2147483646 w 207"/>
                  <a:gd name="T7" fmla="*/ 2147483646 h 339"/>
                  <a:gd name="T8" fmla="*/ 2147483646 w 207"/>
                  <a:gd name="T9" fmla="*/ 2147483646 h 339"/>
                  <a:gd name="T10" fmla="*/ 2147483646 w 207"/>
                  <a:gd name="T11" fmla="*/ 2147483646 h 339"/>
                  <a:gd name="T12" fmla="*/ 2147483646 w 207"/>
                  <a:gd name="T13" fmla="*/ 2147483646 h 339"/>
                  <a:gd name="T14" fmla="*/ 2147483646 w 207"/>
                  <a:gd name="T15" fmla="*/ 2147483646 h 339"/>
                  <a:gd name="T16" fmla="*/ 2147483646 w 207"/>
                  <a:gd name="T17" fmla="*/ 2147483646 h 339"/>
                  <a:gd name="T18" fmla="*/ 2147483646 w 207"/>
                  <a:gd name="T19" fmla="*/ 2147483646 h 339"/>
                  <a:gd name="T20" fmla="*/ 2147483646 w 207"/>
                  <a:gd name="T21" fmla="*/ 2147483646 h 339"/>
                  <a:gd name="T22" fmla="*/ 2147483646 w 207"/>
                  <a:gd name="T23" fmla="*/ 2147483646 h 339"/>
                  <a:gd name="T24" fmla="*/ 2147483646 w 207"/>
                  <a:gd name="T25" fmla="*/ 2147483646 h 339"/>
                  <a:gd name="T26" fmla="*/ 2147483646 w 207"/>
                  <a:gd name="T27" fmla="*/ 2147483646 h 339"/>
                  <a:gd name="T28" fmla="*/ 2147483646 w 207"/>
                  <a:gd name="T29" fmla="*/ 2147483646 h 339"/>
                  <a:gd name="T30" fmla="*/ 2147483646 w 207"/>
                  <a:gd name="T31" fmla="*/ 2147483646 h 339"/>
                  <a:gd name="T32" fmla="*/ 2147483646 w 207"/>
                  <a:gd name="T33" fmla="*/ 2147483646 h 339"/>
                  <a:gd name="T34" fmla="*/ 2147483646 w 207"/>
                  <a:gd name="T35" fmla="*/ 2147483646 h 339"/>
                  <a:gd name="T36" fmla="*/ 2147483646 w 207"/>
                  <a:gd name="T37" fmla="*/ 2147483646 h 339"/>
                  <a:gd name="T38" fmla="*/ 2147483646 w 207"/>
                  <a:gd name="T39" fmla="*/ 2147483646 h 339"/>
                  <a:gd name="T40" fmla="*/ 2147483646 w 207"/>
                  <a:gd name="T41" fmla="*/ 2147483646 h 339"/>
                  <a:gd name="T42" fmla="*/ 2147483646 w 207"/>
                  <a:gd name="T43" fmla="*/ 2147483646 h 339"/>
                  <a:gd name="T44" fmla="*/ 2147483646 w 207"/>
                  <a:gd name="T45" fmla="*/ 2147483646 h 339"/>
                  <a:gd name="T46" fmla="*/ 2147483646 w 207"/>
                  <a:gd name="T47" fmla="*/ 2147483646 h 339"/>
                  <a:gd name="T48" fmla="*/ 2147483646 w 207"/>
                  <a:gd name="T49" fmla="*/ 2147483646 h 339"/>
                  <a:gd name="T50" fmla="*/ 2147483646 w 207"/>
                  <a:gd name="T51" fmla="*/ 2147483646 h 339"/>
                  <a:gd name="T52" fmla="*/ 2147483646 w 207"/>
                  <a:gd name="T53" fmla="*/ 2147483646 h 339"/>
                  <a:gd name="T54" fmla="*/ 2147483646 w 207"/>
                  <a:gd name="T55" fmla="*/ 2147483646 h 339"/>
                  <a:gd name="T56" fmla="*/ 2147483646 w 207"/>
                  <a:gd name="T57" fmla="*/ 2147483646 h 339"/>
                  <a:gd name="T58" fmla="*/ 2147483646 w 207"/>
                  <a:gd name="T59" fmla="*/ 2147483646 h 339"/>
                  <a:gd name="T60" fmla="*/ 2147483646 w 207"/>
                  <a:gd name="T61" fmla="*/ 2147483646 h 339"/>
                  <a:gd name="T62" fmla="*/ 2147483646 w 207"/>
                  <a:gd name="T63" fmla="*/ 2147483646 h 339"/>
                  <a:gd name="T64" fmla="*/ 2147483646 w 207"/>
                  <a:gd name="T65" fmla="*/ 2147483646 h 339"/>
                  <a:gd name="T66" fmla="*/ 2147483646 w 207"/>
                  <a:gd name="T67" fmla="*/ 2147483646 h 339"/>
                  <a:gd name="T68" fmla="*/ 2147483646 w 207"/>
                  <a:gd name="T69" fmla="*/ 2147483646 h 339"/>
                  <a:gd name="T70" fmla="*/ 2147483646 w 207"/>
                  <a:gd name="T71" fmla="*/ 2147483646 h 339"/>
                  <a:gd name="T72" fmla="*/ 2147483646 w 207"/>
                  <a:gd name="T73" fmla="*/ 2147483646 h 339"/>
                  <a:gd name="T74" fmla="*/ 2147483646 w 207"/>
                  <a:gd name="T75" fmla="*/ 2147483646 h 339"/>
                  <a:gd name="T76" fmla="*/ 2147483646 w 207"/>
                  <a:gd name="T77" fmla="*/ 2147483646 h 339"/>
                  <a:gd name="T78" fmla="*/ 2147483646 w 207"/>
                  <a:gd name="T79" fmla="*/ 2147483646 h 3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7" h="339">
                    <a:moveTo>
                      <a:pt x="201" y="339"/>
                    </a:moveTo>
                    <a:cubicBezTo>
                      <a:pt x="199" y="339"/>
                      <a:pt x="197" y="338"/>
                      <a:pt x="196" y="336"/>
                    </a:cubicBezTo>
                    <a:cubicBezTo>
                      <a:pt x="174" y="300"/>
                      <a:pt x="174" y="300"/>
                      <a:pt x="174" y="300"/>
                    </a:cubicBezTo>
                    <a:cubicBezTo>
                      <a:pt x="173" y="297"/>
                      <a:pt x="174" y="293"/>
                      <a:pt x="176" y="292"/>
                    </a:cubicBezTo>
                    <a:cubicBezTo>
                      <a:pt x="179" y="290"/>
                      <a:pt x="182" y="291"/>
                      <a:pt x="184" y="294"/>
                    </a:cubicBezTo>
                    <a:cubicBezTo>
                      <a:pt x="206" y="330"/>
                      <a:pt x="206" y="330"/>
                      <a:pt x="206" y="330"/>
                    </a:cubicBezTo>
                    <a:cubicBezTo>
                      <a:pt x="207" y="333"/>
                      <a:pt x="206" y="336"/>
                      <a:pt x="204" y="338"/>
                    </a:cubicBezTo>
                    <a:cubicBezTo>
                      <a:pt x="203" y="338"/>
                      <a:pt x="202" y="339"/>
                      <a:pt x="201" y="339"/>
                    </a:cubicBezTo>
                    <a:close/>
                    <a:moveTo>
                      <a:pt x="158" y="266"/>
                    </a:moveTo>
                    <a:cubicBezTo>
                      <a:pt x="156" y="266"/>
                      <a:pt x="154" y="265"/>
                      <a:pt x="153" y="263"/>
                    </a:cubicBezTo>
                    <a:cubicBezTo>
                      <a:pt x="131" y="227"/>
                      <a:pt x="131" y="227"/>
                      <a:pt x="131" y="227"/>
                    </a:cubicBezTo>
                    <a:cubicBezTo>
                      <a:pt x="130" y="224"/>
                      <a:pt x="130" y="221"/>
                      <a:pt x="133" y="219"/>
                    </a:cubicBezTo>
                    <a:cubicBezTo>
                      <a:pt x="136" y="218"/>
                      <a:pt x="139" y="219"/>
                      <a:pt x="141" y="221"/>
                    </a:cubicBezTo>
                    <a:cubicBezTo>
                      <a:pt x="162" y="258"/>
                      <a:pt x="162" y="258"/>
                      <a:pt x="162" y="258"/>
                    </a:cubicBezTo>
                    <a:cubicBezTo>
                      <a:pt x="164" y="260"/>
                      <a:pt x="163" y="264"/>
                      <a:pt x="160" y="265"/>
                    </a:cubicBezTo>
                    <a:cubicBezTo>
                      <a:pt x="160" y="266"/>
                      <a:pt x="159" y="266"/>
                      <a:pt x="158" y="266"/>
                    </a:cubicBezTo>
                    <a:close/>
                    <a:moveTo>
                      <a:pt x="114" y="193"/>
                    </a:moveTo>
                    <a:cubicBezTo>
                      <a:pt x="112" y="193"/>
                      <a:pt x="111" y="192"/>
                      <a:pt x="110" y="191"/>
                    </a:cubicBezTo>
                    <a:cubicBezTo>
                      <a:pt x="88" y="154"/>
                      <a:pt x="88" y="154"/>
                      <a:pt x="88" y="154"/>
                    </a:cubicBezTo>
                    <a:cubicBezTo>
                      <a:pt x="86" y="152"/>
                      <a:pt x="87" y="148"/>
                      <a:pt x="90" y="147"/>
                    </a:cubicBezTo>
                    <a:cubicBezTo>
                      <a:pt x="93" y="145"/>
                      <a:pt x="96" y="146"/>
                      <a:pt x="98" y="149"/>
                    </a:cubicBezTo>
                    <a:cubicBezTo>
                      <a:pt x="119" y="185"/>
                      <a:pt x="119" y="185"/>
                      <a:pt x="119" y="185"/>
                    </a:cubicBezTo>
                    <a:cubicBezTo>
                      <a:pt x="121" y="188"/>
                      <a:pt x="120" y="191"/>
                      <a:pt x="117" y="193"/>
                    </a:cubicBezTo>
                    <a:cubicBezTo>
                      <a:pt x="116" y="193"/>
                      <a:pt x="115" y="193"/>
                      <a:pt x="114" y="193"/>
                    </a:cubicBezTo>
                    <a:close/>
                    <a:moveTo>
                      <a:pt x="71" y="121"/>
                    </a:moveTo>
                    <a:cubicBezTo>
                      <a:pt x="69" y="121"/>
                      <a:pt x="67" y="120"/>
                      <a:pt x="66" y="118"/>
                    </a:cubicBezTo>
                    <a:cubicBezTo>
                      <a:pt x="45" y="82"/>
                      <a:pt x="45" y="82"/>
                      <a:pt x="45" y="82"/>
                    </a:cubicBezTo>
                    <a:cubicBezTo>
                      <a:pt x="43" y="79"/>
                      <a:pt x="44" y="76"/>
                      <a:pt x="47" y="74"/>
                    </a:cubicBezTo>
                    <a:cubicBezTo>
                      <a:pt x="49" y="73"/>
                      <a:pt x="53" y="73"/>
                      <a:pt x="54" y="76"/>
                    </a:cubicBezTo>
                    <a:cubicBezTo>
                      <a:pt x="76" y="112"/>
                      <a:pt x="76" y="112"/>
                      <a:pt x="76" y="112"/>
                    </a:cubicBezTo>
                    <a:cubicBezTo>
                      <a:pt x="77" y="115"/>
                      <a:pt x="77" y="118"/>
                      <a:pt x="74" y="120"/>
                    </a:cubicBezTo>
                    <a:cubicBezTo>
                      <a:pt x="73" y="121"/>
                      <a:pt x="72" y="121"/>
                      <a:pt x="71" y="121"/>
                    </a:cubicBezTo>
                    <a:close/>
                    <a:moveTo>
                      <a:pt x="28" y="48"/>
                    </a:moveTo>
                    <a:cubicBezTo>
                      <a:pt x="26" y="48"/>
                      <a:pt x="24" y="47"/>
                      <a:pt x="23" y="46"/>
                    </a:cubicBezTo>
                    <a:cubicBezTo>
                      <a:pt x="1" y="9"/>
                      <a:pt x="1" y="9"/>
                      <a:pt x="1" y="9"/>
                    </a:cubicBezTo>
                    <a:cubicBezTo>
                      <a:pt x="0" y="7"/>
                      <a:pt x="1" y="3"/>
                      <a:pt x="3" y="2"/>
                    </a:cubicBezTo>
                    <a:cubicBezTo>
                      <a:pt x="6" y="0"/>
                      <a:pt x="9" y="1"/>
                      <a:pt x="11" y="4"/>
                    </a:cubicBezTo>
                    <a:cubicBezTo>
                      <a:pt x="33" y="40"/>
                      <a:pt x="33" y="40"/>
                      <a:pt x="33" y="40"/>
                    </a:cubicBezTo>
                    <a:cubicBezTo>
                      <a:pt x="34" y="42"/>
                      <a:pt x="33" y="46"/>
                      <a:pt x="31" y="47"/>
                    </a:cubicBezTo>
                    <a:cubicBezTo>
                      <a:pt x="30" y="48"/>
                      <a:pt x="29" y="48"/>
                      <a:pt x="28" y="48"/>
                    </a:cubicBez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12" name="ïṥļiḓè">
                <a:extLst>
                  <a:ext uri="{FF2B5EF4-FFF2-40B4-BE49-F238E27FC236}">
                    <a16:creationId xmlns:a16="http://schemas.microsoft.com/office/drawing/2014/main" id="{E7568ED8-3440-489A-B757-B0B8F9E9BB48}"/>
                  </a:ext>
                </a:extLst>
              </p:cNvPr>
              <p:cNvSpPr>
                <a:spLocks/>
              </p:cNvSpPr>
              <p:nvPr/>
            </p:nvSpPr>
            <p:spPr bwMode="auto">
              <a:xfrm>
                <a:off x="7483362" y="4069035"/>
                <a:ext cx="60325" cy="77787"/>
              </a:xfrm>
              <a:custGeom>
                <a:avLst/>
                <a:gdLst>
                  <a:gd name="T0" fmla="*/ 2147483646 w 24"/>
                  <a:gd name="T1" fmla="*/ 2147483646 h 31"/>
                  <a:gd name="T2" fmla="*/ 2147483646 w 24"/>
                  <a:gd name="T3" fmla="*/ 2147483646 h 31"/>
                  <a:gd name="T4" fmla="*/ 2147483646 w 24"/>
                  <a:gd name="T5" fmla="*/ 2147483646 h 31"/>
                  <a:gd name="T6" fmla="*/ 2147483646 w 24"/>
                  <a:gd name="T7" fmla="*/ 2147483646 h 31"/>
                  <a:gd name="T8" fmla="*/ 2147483646 w 24"/>
                  <a:gd name="T9" fmla="*/ 2147483646 h 31"/>
                  <a:gd name="T10" fmla="*/ 2147483646 w 24"/>
                  <a:gd name="T11" fmla="*/ 2147483646 h 31"/>
                  <a:gd name="T12" fmla="*/ 2147483646 w 24"/>
                  <a:gd name="T13" fmla="*/ 2147483646 h 31"/>
                  <a:gd name="T14" fmla="*/ 2147483646 w 24"/>
                  <a:gd name="T15" fmla="*/ 2147483646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31">
                    <a:moveTo>
                      <a:pt x="18" y="31"/>
                    </a:moveTo>
                    <a:cubicBezTo>
                      <a:pt x="16" y="31"/>
                      <a:pt x="14" y="30"/>
                      <a:pt x="13" y="28"/>
                    </a:cubicBezTo>
                    <a:cubicBezTo>
                      <a:pt x="2" y="9"/>
                      <a:pt x="2" y="9"/>
                      <a:pt x="2" y="9"/>
                    </a:cubicBezTo>
                    <a:cubicBezTo>
                      <a:pt x="0" y="6"/>
                      <a:pt x="1" y="3"/>
                      <a:pt x="4" y="1"/>
                    </a:cubicBezTo>
                    <a:cubicBezTo>
                      <a:pt x="6" y="0"/>
                      <a:pt x="10" y="1"/>
                      <a:pt x="11" y="3"/>
                    </a:cubicBezTo>
                    <a:cubicBezTo>
                      <a:pt x="23" y="23"/>
                      <a:pt x="23" y="23"/>
                      <a:pt x="23" y="23"/>
                    </a:cubicBezTo>
                    <a:cubicBezTo>
                      <a:pt x="24" y="25"/>
                      <a:pt x="23" y="29"/>
                      <a:pt x="21" y="30"/>
                    </a:cubicBezTo>
                    <a:cubicBezTo>
                      <a:pt x="20" y="31"/>
                      <a:pt x="19" y="31"/>
                      <a:pt x="18" y="31"/>
                    </a:cubicBez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513" name="ïṣľíḍè">
                <a:extLst>
                  <a:ext uri="{FF2B5EF4-FFF2-40B4-BE49-F238E27FC236}">
                    <a16:creationId xmlns:a16="http://schemas.microsoft.com/office/drawing/2014/main" id="{EF2FCCA9-29B2-4F2D-B0A4-1B447D938986}"/>
                  </a:ext>
                </a:extLst>
              </p:cNvPr>
              <p:cNvSpPr>
                <a:spLocks/>
              </p:cNvSpPr>
              <p:nvPr/>
            </p:nvSpPr>
            <p:spPr bwMode="auto">
              <a:xfrm>
                <a:off x="7027750" y="3722960"/>
                <a:ext cx="28575" cy="1039812"/>
              </a:xfrm>
              <a:custGeom>
                <a:avLst/>
                <a:gdLst>
                  <a:gd name="T0" fmla="*/ 2147483646 w 11"/>
                  <a:gd name="T1" fmla="*/ 2147483646 h 413"/>
                  <a:gd name="T2" fmla="*/ 0 w 11"/>
                  <a:gd name="T3" fmla="*/ 2147483646 h 413"/>
                  <a:gd name="T4" fmla="*/ 0 w 11"/>
                  <a:gd name="T5" fmla="*/ 2147483646 h 413"/>
                  <a:gd name="T6" fmla="*/ 2147483646 w 11"/>
                  <a:gd name="T7" fmla="*/ 2147483646 h 413"/>
                  <a:gd name="T8" fmla="*/ 2147483646 w 11"/>
                  <a:gd name="T9" fmla="*/ 2147483646 h 413"/>
                  <a:gd name="T10" fmla="*/ 2147483646 w 11"/>
                  <a:gd name="T11" fmla="*/ 2147483646 h 413"/>
                  <a:gd name="T12" fmla="*/ 2147483646 w 11"/>
                  <a:gd name="T13" fmla="*/ 2147483646 h 413"/>
                  <a:gd name="T14" fmla="*/ 2147483646 w 11"/>
                  <a:gd name="T15" fmla="*/ 2147483646 h 413"/>
                  <a:gd name="T16" fmla="*/ 0 w 11"/>
                  <a:gd name="T17" fmla="*/ 2147483646 h 413"/>
                  <a:gd name="T18" fmla="*/ 0 w 11"/>
                  <a:gd name="T19" fmla="*/ 2147483646 h 413"/>
                  <a:gd name="T20" fmla="*/ 2147483646 w 11"/>
                  <a:gd name="T21" fmla="*/ 2147483646 h 413"/>
                  <a:gd name="T22" fmla="*/ 2147483646 w 11"/>
                  <a:gd name="T23" fmla="*/ 2147483646 h 413"/>
                  <a:gd name="T24" fmla="*/ 2147483646 w 11"/>
                  <a:gd name="T25" fmla="*/ 2147483646 h 413"/>
                  <a:gd name="T26" fmla="*/ 2147483646 w 11"/>
                  <a:gd name="T27" fmla="*/ 2147483646 h 413"/>
                  <a:gd name="T28" fmla="*/ 2147483646 w 11"/>
                  <a:gd name="T29" fmla="*/ 2147483646 h 413"/>
                  <a:gd name="T30" fmla="*/ 0 w 11"/>
                  <a:gd name="T31" fmla="*/ 2147483646 h 413"/>
                  <a:gd name="T32" fmla="*/ 0 w 11"/>
                  <a:gd name="T33" fmla="*/ 2147483646 h 413"/>
                  <a:gd name="T34" fmla="*/ 2147483646 w 11"/>
                  <a:gd name="T35" fmla="*/ 2147483646 h 413"/>
                  <a:gd name="T36" fmla="*/ 2147483646 w 11"/>
                  <a:gd name="T37" fmla="*/ 2147483646 h 413"/>
                  <a:gd name="T38" fmla="*/ 2147483646 w 11"/>
                  <a:gd name="T39" fmla="*/ 2147483646 h 413"/>
                  <a:gd name="T40" fmla="*/ 2147483646 w 11"/>
                  <a:gd name="T41" fmla="*/ 2147483646 h 413"/>
                  <a:gd name="T42" fmla="*/ 2147483646 w 11"/>
                  <a:gd name="T43" fmla="*/ 2147483646 h 413"/>
                  <a:gd name="T44" fmla="*/ 0 w 11"/>
                  <a:gd name="T45" fmla="*/ 2147483646 h 413"/>
                  <a:gd name="T46" fmla="*/ 0 w 11"/>
                  <a:gd name="T47" fmla="*/ 2147483646 h 413"/>
                  <a:gd name="T48" fmla="*/ 2147483646 w 11"/>
                  <a:gd name="T49" fmla="*/ 2147483646 h 413"/>
                  <a:gd name="T50" fmla="*/ 2147483646 w 11"/>
                  <a:gd name="T51" fmla="*/ 2147483646 h 413"/>
                  <a:gd name="T52" fmla="*/ 2147483646 w 11"/>
                  <a:gd name="T53" fmla="*/ 2147483646 h 413"/>
                  <a:gd name="T54" fmla="*/ 2147483646 w 11"/>
                  <a:gd name="T55" fmla="*/ 2147483646 h 413"/>
                  <a:gd name="T56" fmla="*/ 2147483646 w 11"/>
                  <a:gd name="T57" fmla="*/ 2147483646 h 413"/>
                  <a:gd name="T58" fmla="*/ 0 w 11"/>
                  <a:gd name="T59" fmla="*/ 2147483646 h 413"/>
                  <a:gd name="T60" fmla="*/ 0 w 11"/>
                  <a:gd name="T61" fmla="*/ 2147483646 h 413"/>
                  <a:gd name="T62" fmla="*/ 2147483646 w 11"/>
                  <a:gd name="T63" fmla="*/ 0 h 413"/>
                  <a:gd name="T64" fmla="*/ 2147483646 w 11"/>
                  <a:gd name="T65" fmla="*/ 2147483646 h 413"/>
                  <a:gd name="T66" fmla="*/ 2147483646 w 11"/>
                  <a:gd name="T67" fmla="*/ 2147483646 h 413"/>
                  <a:gd name="T68" fmla="*/ 2147483646 w 11"/>
                  <a:gd name="T69" fmla="*/ 2147483646 h 4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 h="413">
                    <a:moveTo>
                      <a:pt x="6" y="413"/>
                    </a:moveTo>
                    <a:cubicBezTo>
                      <a:pt x="2" y="413"/>
                      <a:pt x="0" y="411"/>
                      <a:pt x="0" y="408"/>
                    </a:cubicBezTo>
                    <a:cubicBezTo>
                      <a:pt x="0" y="363"/>
                      <a:pt x="0" y="363"/>
                      <a:pt x="0" y="363"/>
                    </a:cubicBezTo>
                    <a:cubicBezTo>
                      <a:pt x="0" y="360"/>
                      <a:pt x="2" y="357"/>
                      <a:pt x="6" y="357"/>
                    </a:cubicBezTo>
                    <a:cubicBezTo>
                      <a:pt x="9" y="357"/>
                      <a:pt x="11" y="360"/>
                      <a:pt x="11" y="363"/>
                    </a:cubicBezTo>
                    <a:cubicBezTo>
                      <a:pt x="11" y="408"/>
                      <a:pt x="11" y="408"/>
                      <a:pt x="11" y="408"/>
                    </a:cubicBezTo>
                    <a:cubicBezTo>
                      <a:pt x="11" y="411"/>
                      <a:pt x="9" y="413"/>
                      <a:pt x="6" y="413"/>
                    </a:cubicBezTo>
                    <a:close/>
                    <a:moveTo>
                      <a:pt x="6" y="324"/>
                    </a:moveTo>
                    <a:cubicBezTo>
                      <a:pt x="2" y="324"/>
                      <a:pt x="0" y="321"/>
                      <a:pt x="0" y="318"/>
                    </a:cubicBezTo>
                    <a:cubicBezTo>
                      <a:pt x="0" y="274"/>
                      <a:pt x="0" y="274"/>
                      <a:pt x="0" y="274"/>
                    </a:cubicBezTo>
                    <a:cubicBezTo>
                      <a:pt x="0" y="271"/>
                      <a:pt x="2" y="268"/>
                      <a:pt x="6" y="268"/>
                    </a:cubicBezTo>
                    <a:cubicBezTo>
                      <a:pt x="9" y="268"/>
                      <a:pt x="11" y="271"/>
                      <a:pt x="11" y="274"/>
                    </a:cubicBezTo>
                    <a:cubicBezTo>
                      <a:pt x="11" y="318"/>
                      <a:pt x="11" y="318"/>
                      <a:pt x="11" y="318"/>
                    </a:cubicBezTo>
                    <a:cubicBezTo>
                      <a:pt x="11" y="321"/>
                      <a:pt x="9" y="324"/>
                      <a:pt x="6" y="324"/>
                    </a:cubicBezTo>
                    <a:close/>
                    <a:moveTo>
                      <a:pt x="6" y="235"/>
                    </a:moveTo>
                    <a:cubicBezTo>
                      <a:pt x="2" y="235"/>
                      <a:pt x="0" y="232"/>
                      <a:pt x="0" y="229"/>
                    </a:cubicBezTo>
                    <a:cubicBezTo>
                      <a:pt x="0" y="185"/>
                      <a:pt x="0" y="185"/>
                      <a:pt x="0" y="185"/>
                    </a:cubicBezTo>
                    <a:cubicBezTo>
                      <a:pt x="0" y="181"/>
                      <a:pt x="2" y="179"/>
                      <a:pt x="6" y="179"/>
                    </a:cubicBezTo>
                    <a:cubicBezTo>
                      <a:pt x="9" y="179"/>
                      <a:pt x="11" y="181"/>
                      <a:pt x="11" y="185"/>
                    </a:cubicBezTo>
                    <a:cubicBezTo>
                      <a:pt x="11" y="229"/>
                      <a:pt x="11" y="229"/>
                      <a:pt x="11" y="229"/>
                    </a:cubicBezTo>
                    <a:cubicBezTo>
                      <a:pt x="11" y="232"/>
                      <a:pt x="9" y="235"/>
                      <a:pt x="6" y="235"/>
                    </a:cubicBezTo>
                    <a:close/>
                    <a:moveTo>
                      <a:pt x="6" y="145"/>
                    </a:moveTo>
                    <a:cubicBezTo>
                      <a:pt x="2" y="145"/>
                      <a:pt x="0" y="143"/>
                      <a:pt x="0" y="140"/>
                    </a:cubicBezTo>
                    <a:cubicBezTo>
                      <a:pt x="0" y="95"/>
                      <a:pt x="0" y="95"/>
                      <a:pt x="0" y="95"/>
                    </a:cubicBezTo>
                    <a:cubicBezTo>
                      <a:pt x="0" y="92"/>
                      <a:pt x="2" y="90"/>
                      <a:pt x="6" y="90"/>
                    </a:cubicBezTo>
                    <a:cubicBezTo>
                      <a:pt x="9" y="90"/>
                      <a:pt x="11" y="92"/>
                      <a:pt x="11" y="95"/>
                    </a:cubicBezTo>
                    <a:cubicBezTo>
                      <a:pt x="11" y="140"/>
                      <a:pt x="11" y="140"/>
                      <a:pt x="11" y="140"/>
                    </a:cubicBezTo>
                    <a:cubicBezTo>
                      <a:pt x="11" y="143"/>
                      <a:pt x="9" y="145"/>
                      <a:pt x="6" y="145"/>
                    </a:cubicBezTo>
                    <a:close/>
                    <a:moveTo>
                      <a:pt x="6" y="56"/>
                    </a:moveTo>
                    <a:cubicBezTo>
                      <a:pt x="2" y="56"/>
                      <a:pt x="0" y="54"/>
                      <a:pt x="0" y="51"/>
                    </a:cubicBezTo>
                    <a:cubicBezTo>
                      <a:pt x="0" y="6"/>
                      <a:pt x="0" y="6"/>
                      <a:pt x="0" y="6"/>
                    </a:cubicBezTo>
                    <a:cubicBezTo>
                      <a:pt x="0" y="3"/>
                      <a:pt x="2" y="0"/>
                      <a:pt x="6" y="0"/>
                    </a:cubicBezTo>
                    <a:cubicBezTo>
                      <a:pt x="9" y="0"/>
                      <a:pt x="11" y="3"/>
                      <a:pt x="11" y="6"/>
                    </a:cubicBezTo>
                    <a:cubicBezTo>
                      <a:pt x="11" y="51"/>
                      <a:pt x="11" y="51"/>
                      <a:pt x="11" y="51"/>
                    </a:cubicBezTo>
                    <a:cubicBezTo>
                      <a:pt x="11" y="54"/>
                      <a:pt x="9" y="56"/>
                      <a:pt x="6" y="56"/>
                    </a:cubicBezTo>
                    <a:close/>
                  </a:path>
                </a:pathLst>
              </a:custGeom>
              <a:solidFill>
                <a:srgbClr val="8E8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pic>
          <p:nvPicPr>
            <p:cNvPr id="102472" name="图片 140">
              <a:extLst>
                <a:ext uri="{FF2B5EF4-FFF2-40B4-BE49-F238E27FC236}">
                  <a16:creationId xmlns:a16="http://schemas.microsoft.com/office/drawing/2014/main" id="{DDEB6AEC-14D4-47C1-A894-B572EFF7C94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12073" y="5843519"/>
              <a:ext cx="2287858" cy="258946"/>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sp>
        <p:nvSpPr>
          <p:cNvPr id="334" name="文本占位符 2">
            <a:extLst>
              <a:ext uri="{FF2B5EF4-FFF2-40B4-BE49-F238E27FC236}">
                <a16:creationId xmlns:a16="http://schemas.microsoft.com/office/drawing/2014/main" id="{38BB4600-43A9-4309-B144-F7FCBABA4CB9}"/>
              </a:ext>
            </a:extLst>
          </p:cNvPr>
          <p:cNvSpPr txBox="1">
            <a:spLocks/>
          </p:cNvSpPr>
          <p:nvPr/>
        </p:nvSpPr>
        <p:spPr>
          <a:xfrm>
            <a:off x="284131" y="895626"/>
            <a:ext cx="12201525" cy="381000"/>
          </a:xfrm>
          <a:prstGeom prst="rect">
            <a:avLst/>
          </a:prstGeom>
        </p:spPr>
        <p:txBody>
          <a:bodyPr lIns="121920" tIns="60960" rIns="121920" bIns="6096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vi-VN" sz="1800" b="1" dirty="0">
                <a:solidFill>
                  <a:schemeClr val="tx1">
                    <a:lumMod val="75000"/>
                    <a:lumOff val="25000"/>
                  </a:schemeClr>
                </a:solidFill>
                <a:latin typeface="Segoe UI Semibold" panose="020B0702040204020203" pitchFamily="34" charset="0"/>
                <a:cs typeface="Segoe UI Semibold" panose="020B0702040204020203" pitchFamily="34" charset="0"/>
              </a:rPr>
              <a:t>Tìm kiếm nhanh với các loại </a:t>
            </a:r>
            <a:r>
              <a:rPr lang="en-US" sz="1800" b="1" dirty="0" err="1" smtClean="0">
                <a:solidFill>
                  <a:schemeClr val="tx1">
                    <a:lumMod val="75000"/>
                    <a:lumOff val="25000"/>
                  </a:schemeClr>
                </a:solidFill>
                <a:latin typeface="Segoe UI Semibold" panose="020B0702040204020203" pitchFamily="34" charset="0"/>
                <a:cs typeface="Segoe UI Semibold" panose="020B0702040204020203" pitchFamily="34" charset="0"/>
              </a:rPr>
              <a:t>mục</a:t>
            </a:r>
            <a:r>
              <a:rPr lang="en-US"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 </a:t>
            </a:r>
            <a:r>
              <a:rPr lang="en-US" sz="1800" b="1" dirty="0" err="1" smtClean="0">
                <a:solidFill>
                  <a:schemeClr val="tx1">
                    <a:lumMod val="75000"/>
                    <a:lumOff val="25000"/>
                  </a:schemeClr>
                </a:solidFill>
                <a:latin typeface="Segoe UI Semibold" panose="020B0702040204020203" pitchFamily="34" charset="0"/>
                <a:cs typeface="Segoe UI Semibold" panose="020B0702040204020203" pitchFamily="34" charset="0"/>
              </a:rPr>
              <a:t>tiêu</a:t>
            </a:r>
            <a:r>
              <a:rPr lang="en-US"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 con </a:t>
            </a:r>
            <a:r>
              <a:rPr lang="vi-VN"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người </a:t>
            </a:r>
            <a:r>
              <a:rPr lang="vi-VN" sz="1800" b="1" dirty="0">
                <a:solidFill>
                  <a:schemeClr val="tx1">
                    <a:lumMod val="75000"/>
                    <a:lumOff val="25000"/>
                  </a:schemeClr>
                </a:solidFill>
                <a:latin typeface="Segoe UI Semibold" panose="020B0702040204020203" pitchFamily="34" charset="0"/>
                <a:cs typeface="Segoe UI Semibold" panose="020B0702040204020203" pitchFamily="34" charset="0"/>
              </a:rPr>
              <a:t>&amp; phương tiện tùy </a:t>
            </a:r>
            <a:r>
              <a:rPr lang="vi-VN"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chọn</a:t>
            </a:r>
            <a:r>
              <a:rPr lang="en-US"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a:t>
            </a:r>
            <a:r>
              <a:rPr lang="vi-VN" sz="1800" b="1" dirty="0" smtClean="0">
                <a:solidFill>
                  <a:schemeClr val="tx1">
                    <a:lumMod val="75000"/>
                    <a:lumOff val="25000"/>
                  </a:schemeClr>
                </a:solidFill>
                <a:latin typeface="Segoe UI Semibold" panose="020B0702040204020203" pitchFamily="34" charset="0"/>
                <a:cs typeface="Segoe UI Semibold" panose="020B0702040204020203" pitchFamily="34" charset="0"/>
              </a:rPr>
              <a:t> </a:t>
            </a:r>
            <a:r>
              <a:rPr lang="vi-VN" sz="1800" b="1" dirty="0">
                <a:solidFill>
                  <a:schemeClr val="tx1">
                    <a:lumMod val="75000"/>
                    <a:lumOff val="25000"/>
                  </a:schemeClr>
                </a:solidFill>
                <a:latin typeface="Segoe UI Semibold" panose="020B0702040204020203" pitchFamily="34" charset="0"/>
                <a:cs typeface="Segoe UI Semibold" panose="020B0702040204020203" pitchFamily="34" charset="0"/>
              </a:rPr>
              <a:t>cải thiện đáng kể hiệu quả tìm kiếm. </a:t>
            </a:r>
            <a:endParaRPr lang="en-US" altLang="zh-CN" sz="2800" b="1" dirty="0">
              <a:solidFill>
                <a:schemeClr val="tx1">
                  <a:lumMod val="75000"/>
                  <a:lumOff val="25000"/>
                </a:schemeClr>
              </a:solidFill>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335" name="矩形 334">
            <a:extLst>
              <a:ext uri="{FF2B5EF4-FFF2-40B4-BE49-F238E27FC236}">
                <a16:creationId xmlns:a16="http://schemas.microsoft.com/office/drawing/2014/main" id="{45DD1AA5-0A03-430A-9F39-DE0D639ACD99}"/>
              </a:ext>
            </a:extLst>
          </p:cNvPr>
          <p:cNvSpPr/>
          <p:nvPr/>
        </p:nvSpPr>
        <p:spPr bwMode="auto">
          <a:xfrm>
            <a:off x="7404100" y="2978150"/>
            <a:ext cx="839788" cy="511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sp>
        <p:nvSpPr>
          <p:cNvPr id="336" name="矩形 335">
            <a:extLst>
              <a:ext uri="{FF2B5EF4-FFF2-40B4-BE49-F238E27FC236}">
                <a16:creationId xmlns:a16="http://schemas.microsoft.com/office/drawing/2014/main" id="{E17437FB-CA6F-4C1F-B440-0D415A2598B4}"/>
              </a:ext>
            </a:extLst>
          </p:cNvPr>
          <p:cNvSpPr/>
          <p:nvPr/>
        </p:nvSpPr>
        <p:spPr bwMode="auto">
          <a:xfrm>
            <a:off x="8836025" y="2806700"/>
            <a:ext cx="438150" cy="628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zh-CN" altLang="en-US" sz="1867">
              <a:solidFill>
                <a:schemeClr val="tx1"/>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02408" name="f1956394-f88b-438c-aae7-691010afd11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2293B546-2A52-4645-A42E-70E59D24E058}"/>
              </a:ext>
            </a:extLst>
          </p:cNvPr>
          <p:cNvGrpSpPr>
            <a:grpSpLocks noChangeAspect="1"/>
          </p:cNvGrpSpPr>
          <p:nvPr>
            <p:custDataLst>
              <p:tags r:id="rId1"/>
            </p:custDataLst>
          </p:nvPr>
        </p:nvGrpSpPr>
        <p:grpSpPr bwMode="auto">
          <a:xfrm>
            <a:off x="22225" y="4529138"/>
            <a:ext cx="1963738" cy="2319337"/>
            <a:chOff x="9197" y="1358020"/>
            <a:chExt cx="4676985" cy="5523149"/>
          </a:xfrm>
        </p:grpSpPr>
        <p:sp>
          <p:nvSpPr>
            <p:cNvPr id="102412" name="ïsḷiḍe">
              <a:extLst>
                <a:ext uri="{FF2B5EF4-FFF2-40B4-BE49-F238E27FC236}">
                  <a16:creationId xmlns:a16="http://schemas.microsoft.com/office/drawing/2014/main" id="{16650EE3-3553-479E-9863-E5A12D391858}"/>
                </a:ext>
              </a:extLst>
            </p:cNvPr>
            <p:cNvSpPr>
              <a:spLocks/>
            </p:cNvSpPr>
            <p:nvPr/>
          </p:nvSpPr>
          <p:spPr bwMode="auto">
            <a:xfrm flipH="1">
              <a:off x="60848" y="4420044"/>
              <a:ext cx="3353432" cy="2461125"/>
            </a:xfrm>
            <a:custGeom>
              <a:avLst/>
              <a:gdLst>
                <a:gd name="T0" fmla="*/ 0 w 2597"/>
                <a:gd name="T1" fmla="*/ 2147483646 h 1925"/>
                <a:gd name="T2" fmla="*/ 2147483646 w 2597"/>
                <a:gd name="T3" fmla="*/ 0 h 1925"/>
                <a:gd name="T4" fmla="*/ 2147483646 w 2597"/>
                <a:gd name="T5" fmla="*/ 2147483646 h 1925"/>
                <a:gd name="T6" fmla="*/ 2147483646 w 2597"/>
                <a:gd name="T7" fmla="*/ 2147483646 h 1925"/>
                <a:gd name="T8" fmla="*/ 2147483646 w 2597"/>
                <a:gd name="T9" fmla="*/ 2147483646 h 1925"/>
                <a:gd name="T10" fmla="*/ 0 w 2597"/>
                <a:gd name="T11" fmla="*/ 2147483646 h 1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97" h="1925">
                  <a:moveTo>
                    <a:pt x="0" y="658"/>
                  </a:moveTo>
                  <a:lnTo>
                    <a:pt x="491" y="0"/>
                  </a:lnTo>
                  <a:lnTo>
                    <a:pt x="2597" y="1569"/>
                  </a:lnTo>
                  <a:lnTo>
                    <a:pt x="2597" y="1925"/>
                  </a:lnTo>
                  <a:lnTo>
                    <a:pt x="1700" y="1925"/>
                  </a:lnTo>
                  <a:lnTo>
                    <a:pt x="0" y="658"/>
                  </a:lnTo>
                  <a:close/>
                </a:path>
              </a:pathLst>
            </a:custGeom>
            <a:solidFill>
              <a:srgbClr val="FCC3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13" name="ïṧľíḍé">
              <a:extLst>
                <a:ext uri="{FF2B5EF4-FFF2-40B4-BE49-F238E27FC236}">
                  <a16:creationId xmlns:a16="http://schemas.microsoft.com/office/drawing/2014/main" id="{74F1E991-BCA1-465F-BC2D-F818EFF1CB78}"/>
                </a:ext>
              </a:extLst>
            </p:cNvPr>
            <p:cNvSpPr>
              <a:spLocks/>
            </p:cNvSpPr>
            <p:nvPr/>
          </p:nvSpPr>
          <p:spPr bwMode="auto">
            <a:xfrm flipH="1">
              <a:off x="807203" y="5065690"/>
              <a:ext cx="2607077" cy="1815479"/>
            </a:xfrm>
            <a:custGeom>
              <a:avLst/>
              <a:gdLst>
                <a:gd name="T0" fmla="*/ 0 w 2019"/>
                <a:gd name="T1" fmla="*/ 2147483646 h 1420"/>
                <a:gd name="T2" fmla="*/ 2147483646 w 2019"/>
                <a:gd name="T3" fmla="*/ 0 h 1420"/>
                <a:gd name="T4" fmla="*/ 2147483646 w 2019"/>
                <a:gd name="T5" fmla="*/ 2147483646 h 1420"/>
                <a:gd name="T6" fmla="*/ 2147483646 w 2019"/>
                <a:gd name="T7" fmla="*/ 2147483646 h 1420"/>
                <a:gd name="T8" fmla="*/ 0 w 2019"/>
                <a:gd name="T9" fmla="*/ 2147483646 h 1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9" h="1420">
                  <a:moveTo>
                    <a:pt x="0" y="153"/>
                  </a:moveTo>
                  <a:lnTo>
                    <a:pt x="114" y="0"/>
                  </a:lnTo>
                  <a:lnTo>
                    <a:pt x="2019" y="1420"/>
                  </a:lnTo>
                  <a:lnTo>
                    <a:pt x="1700" y="1420"/>
                  </a:lnTo>
                  <a:lnTo>
                    <a:pt x="0" y="153"/>
                  </a:lnTo>
                  <a:close/>
                </a:path>
              </a:pathLst>
            </a:custGeom>
            <a:solidFill>
              <a:srgbClr val="F1A1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40" name="îṣ1íďê">
              <a:extLst>
                <a:ext uri="{FF2B5EF4-FFF2-40B4-BE49-F238E27FC236}">
                  <a16:creationId xmlns:a16="http://schemas.microsoft.com/office/drawing/2014/main" id="{1312249D-B2CF-498A-936E-1BFBD2D546E5}"/>
                </a:ext>
              </a:extLst>
            </p:cNvPr>
            <p:cNvSpPr/>
            <p:nvPr/>
          </p:nvSpPr>
          <p:spPr bwMode="auto">
            <a:xfrm flipH="1">
              <a:off x="3030144" y="3660276"/>
              <a:ext cx="408338" cy="257067"/>
            </a:xfrm>
            <a:custGeom>
              <a:avLst/>
              <a:gdLst>
                <a:gd name="T0" fmla="*/ 178 w 189"/>
                <a:gd name="T1" fmla="*/ 0 h 119"/>
                <a:gd name="T2" fmla="*/ 0 w 189"/>
                <a:gd name="T3" fmla="*/ 35 h 119"/>
                <a:gd name="T4" fmla="*/ 11 w 189"/>
                <a:gd name="T5" fmla="*/ 104 h 119"/>
                <a:gd name="T6" fmla="*/ 189 w 189"/>
                <a:gd name="T7" fmla="*/ 69 h 119"/>
                <a:gd name="T8" fmla="*/ 178 w 189"/>
                <a:gd name="T9" fmla="*/ 0 h 119"/>
              </a:gdLst>
              <a:ahLst/>
              <a:cxnLst>
                <a:cxn ang="0">
                  <a:pos x="T0" y="T1"/>
                </a:cxn>
                <a:cxn ang="0">
                  <a:pos x="T2" y="T3"/>
                </a:cxn>
                <a:cxn ang="0">
                  <a:pos x="T4" y="T5"/>
                </a:cxn>
                <a:cxn ang="0">
                  <a:pos x="T6" y="T7"/>
                </a:cxn>
                <a:cxn ang="0">
                  <a:pos x="T8" y="T9"/>
                </a:cxn>
              </a:cxnLst>
              <a:rect l="0" t="0" r="r" b="b"/>
              <a:pathLst>
                <a:path w="189" h="119">
                  <a:moveTo>
                    <a:pt x="178" y="0"/>
                  </a:moveTo>
                  <a:cubicBezTo>
                    <a:pt x="0" y="35"/>
                    <a:pt x="0" y="35"/>
                    <a:pt x="0" y="35"/>
                  </a:cubicBezTo>
                  <a:cubicBezTo>
                    <a:pt x="11" y="104"/>
                    <a:pt x="11" y="104"/>
                    <a:pt x="11" y="104"/>
                  </a:cubicBezTo>
                  <a:cubicBezTo>
                    <a:pt x="80" y="119"/>
                    <a:pt x="139" y="108"/>
                    <a:pt x="189" y="69"/>
                  </a:cubicBezTo>
                  <a:lnTo>
                    <a:pt x="178" y="0"/>
                  </a:lnTo>
                  <a:close/>
                </a:path>
              </a:pathLst>
            </a:custGeom>
            <a:solidFill>
              <a:schemeClr val="tx1">
                <a:lumMod val="75000"/>
                <a:lumOff val="25000"/>
              </a:schemeClr>
            </a:solidFill>
            <a:ln>
              <a:noFill/>
            </a:ln>
          </p:spPr>
          <p:txBody>
            <a:bodyPr anchor="ctr"/>
            <a:lstStyle/>
            <a:p>
              <a:pPr algn="ctr">
                <a:defRPr/>
              </a:pPr>
              <a:endParaRPr>
                <a:latin typeface="等线" panose="020F0502020204030204"/>
              </a:endParaRPr>
            </a:p>
          </p:txBody>
        </p:sp>
        <p:sp>
          <p:nvSpPr>
            <p:cNvPr id="102415" name="ïsḻïďê">
              <a:extLst>
                <a:ext uri="{FF2B5EF4-FFF2-40B4-BE49-F238E27FC236}">
                  <a16:creationId xmlns:a16="http://schemas.microsoft.com/office/drawing/2014/main" id="{818EE64E-778B-4494-8251-2B86EBAACD6A}"/>
                </a:ext>
              </a:extLst>
            </p:cNvPr>
            <p:cNvSpPr>
              <a:spLocks/>
            </p:cNvSpPr>
            <p:nvPr/>
          </p:nvSpPr>
          <p:spPr bwMode="auto">
            <a:xfrm flipH="1">
              <a:off x="1752414" y="3728372"/>
              <a:ext cx="1944655" cy="2744954"/>
            </a:xfrm>
            <a:custGeom>
              <a:avLst/>
              <a:gdLst>
                <a:gd name="T0" fmla="*/ 2147483646 w 899"/>
                <a:gd name="T1" fmla="*/ 2147483646 h 1282"/>
                <a:gd name="T2" fmla="*/ 2147483646 w 899"/>
                <a:gd name="T3" fmla="*/ 2147483646 h 1282"/>
                <a:gd name="T4" fmla="*/ 2147483646 w 899"/>
                <a:gd name="T5" fmla="*/ 2147483646 h 1282"/>
                <a:gd name="T6" fmla="*/ 2147483646 w 899"/>
                <a:gd name="T7" fmla="*/ 2147483646 h 1282"/>
                <a:gd name="T8" fmla="*/ 2147483646 w 899"/>
                <a:gd name="T9" fmla="*/ 2147483646 h 1282"/>
                <a:gd name="T10" fmla="*/ 2147483646 w 899"/>
                <a:gd name="T11" fmla="*/ 2147483646 h 1282"/>
                <a:gd name="T12" fmla="*/ 2147483646 w 899"/>
                <a:gd name="T13" fmla="*/ 2147483646 h 1282"/>
                <a:gd name="T14" fmla="*/ 2147483646 w 899"/>
                <a:gd name="T15" fmla="*/ 2147483646 h 1282"/>
                <a:gd name="T16" fmla="*/ 2147483646 w 899"/>
                <a:gd name="T17" fmla="*/ 2147483646 h 1282"/>
                <a:gd name="T18" fmla="*/ 2147483646 w 899"/>
                <a:gd name="T19" fmla="*/ 2147483646 h 1282"/>
                <a:gd name="T20" fmla="*/ 2147483646 w 899"/>
                <a:gd name="T21" fmla="*/ 2147483646 h 1282"/>
                <a:gd name="T22" fmla="*/ 2147483646 w 899"/>
                <a:gd name="T23" fmla="*/ 2147483646 h 1282"/>
                <a:gd name="T24" fmla="*/ 2147483646 w 899"/>
                <a:gd name="T25" fmla="*/ 2147483646 h 1282"/>
                <a:gd name="T26" fmla="*/ 2147483646 w 899"/>
                <a:gd name="T27" fmla="*/ 2147483646 h 12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9" h="1282">
                  <a:moveTo>
                    <a:pt x="768" y="917"/>
                  </a:moveTo>
                  <a:cubicBezTo>
                    <a:pt x="836" y="788"/>
                    <a:pt x="899" y="715"/>
                    <a:pt x="838" y="523"/>
                  </a:cubicBezTo>
                  <a:cubicBezTo>
                    <a:pt x="777" y="330"/>
                    <a:pt x="772" y="281"/>
                    <a:pt x="623" y="230"/>
                  </a:cubicBezTo>
                  <a:cubicBezTo>
                    <a:pt x="517" y="194"/>
                    <a:pt x="376" y="95"/>
                    <a:pt x="354" y="32"/>
                  </a:cubicBezTo>
                  <a:cubicBezTo>
                    <a:pt x="343" y="0"/>
                    <a:pt x="262" y="39"/>
                    <a:pt x="270" y="102"/>
                  </a:cubicBezTo>
                  <a:cubicBezTo>
                    <a:pt x="280" y="193"/>
                    <a:pt x="219" y="128"/>
                    <a:pt x="175" y="123"/>
                  </a:cubicBezTo>
                  <a:cubicBezTo>
                    <a:pt x="131" y="119"/>
                    <a:pt x="38" y="155"/>
                    <a:pt x="37" y="226"/>
                  </a:cubicBezTo>
                  <a:cubicBezTo>
                    <a:pt x="35" y="297"/>
                    <a:pt x="72" y="338"/>
                    <a:pt x="72" y="338"/>
                  </a:cubicBezTo>
                  <a:cubicBezTo>
                    <a:pt x="72" y="338"/>
                    <a:pt x="0" y="347"/>
                    <a:pt x="1" y="411"/>
                  </a:cubicBezTo>
                  <a:cubicBezTo>
                    <a:pt x="2" y="474"/>
                    <a:pt x="105" y="536"/>
                    <a:pt x="105" y="536"/>
                  </a:cubicBezTo>
                  <a:cubicBezTo>
                    <a:pt x="105" y="536"/>
                    <a:pt x="31" y="562"/>
                    <a:pt x="36" y="630"/>
                  </a:cubicBezTo>
                  <a:cubicBezTo>
                    <a:pt x="40" y="699"/>
                    <a:pt x="106" y="720"/>
                    <a:pt x="106" y="720"/>
                  </a:cubicBezTo>
                  <a:cubicBezTo>
                    <a:pt x="106" y="720"/>
                    <a:pt x="82" y="762"/>
                    <a:pt x="105" y="832"/>
                  </a:cubicBezTo>
                  <a:cubicBezTo>
                    <a:pt x="129" y="902"/>
                    <a:pt x="576" y="1282"/>
                    <a:pt x="768" y="917"/>
                  </a:cubicBezTo>
                  <a:close/>
                </a:path>
              </a:pathLst>
            </a:custGeom>
            <a:solidFill>
              <a:srgbClr val="FCC3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16" name="íş1iďé">
              <a:extLst>
                <a:ext uri="{FF2B5EF4-FFF2-40B4-BE49-F238E27FC236}">
                  <a16:creationId xmlns:a16="http://schemas.microsoft.com/office/drawing/2014/main" id="{6DECBD40-9F81-42D7-8FE2-6ABAA8A31898}"/>
                </a:ext>
              </a:extLst>
            </p:cNvPr>
            <p:cNvSpPr>
              <a:spLocks/>
            </p:cNvSpPr>
            <p:nvPr/>
          </p:nvSpPr>
          <p:spPr bwMode="auto">
            <a:xfrm flipH="1">
              <a:off x="2883567" y="4310092"/>
              <a:ext cx="335731" cy="373324"/>
            </a:xfrm>
            <a:custGeom>
              <a:avLst/>
              <a:gdLst>
                <a:gd name="T0" fmla="*/ 2147483646 w 155"/>
                <a:gd name="T1" fmla="*/ 0 h 174"/>
                <a:gd name="T2" fmla="*/ 0 w 155"/>
                <a:gd name="T3" fmla="*/ 2147483646 h 174"/>
                <a:gd name="T4" fmla="*/ 2147483646 w 155"/>
                <a:gd name="T5" fmla="*/ 2147483646 h 174"/>
                <a:gd name="T6" fmla="*/ 2147483646 w 155"/>
                <a:gd name="T7" fmla="*/ 2147483646 h 174"/>
                <a:gd name="T8" fmla="*/ 2147483646 w 155"/>
                <a:gd name="T9" fmla="*/ 2147483646 h 174"/>
                <a:gd name="T10" fmla="*/ 2147483646 w 155"/>
                <a:gd name="T11" fmla="*/ 0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74">
                  <a:moveTo>
                    <a:pt x="6" y="0"/>
                  </a:moveTo>
                  <a:cubicBezTo>
                    <a:pt x="30" y="42"/>
                    <a:pt x="46" y="44"/>
                    <a:pt x="0" y="102"/>
                  </a:cubicBezTo>
                  <a:cubicBezTo>
                    <a:pt x="28" y="125"/>
                    <a:pt x="79" y="156"/>
                    <a:pt x="138" y="164"/>
                  </a:cubicBezTo>
                  <a:cubicBezTo>
                    <a:pt x="143" y="165"/>
                    <a:pt x="150" y="173"/>
                    <a:pt x="155" y="174"/>
                  </a:cubicBezTo>
                  <a:cubicBezTo>
                    <a:pt x="122" y="13"/>
                    <a:pt x="122" y="13"/>
                    <a:pt x="122" y="13"/>
                  </a:cubicBezTo>
                  <a:lnTo>
                    <a:pt x="6" y="0"/>
                  </a:lnTo>
                  <a:close/>
                </a:path>
              </a:pathLst>
            </a:custGeom>
            <a:solidFill>
              <a:srgbClr val="F1A1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43" name="íṣḷidê">
              <a:extLst>
                <a:ext uri="{FF2B5EF4-FFF2-40B4-BE49-F238E27FC236}">
                  <a16:creationId xmlns:a16="http://schemas.microsoft.com/office/drawing/2014/main" id="{28E83B73-C1FA-4418-8348-08B59B278BE2}"/>
                </a:ext>
              </a:extLst>
            </p:cNvPr>
            <p:cNvSpPr/>
            <p:nvPr/>
          </p:nvSpPr>
          <p:spPr bwMode="auto">
            <a:xfrm flipH="1">
              <a:off x="2255057" y="1358020"/>
              <a:ext cx="2431125" cy="2408107"/>
            </a:xfrm>
            <a:custGeom>
              <a:avLst/>
              <a:gdLst>
                <a:gd name="T0" fmla="*/ 564 w 1124"/>
                <a:gd name="T1" fmla="*/ 2 h 1125"/>
                <a:gd name="T2" fmla="*/ 1 w 1124"/>
                <a:gd name="T3" fmla="*/ 560 h 1125"/>
                <a:gd name="T4" fmla="*/ 560 w 1124"/>
                <a:gd name="T5" fmla="*/ 1123 h 1125"/>
                <a:gd name="T6" fmla="*/ 1123 w 1124"/>
                <a:gd name="T7" fmla="*/ 565 h 1125"/>
                <a:gd name="T8" fmla="*/ 564 w 1124"/>
                <a:gd name="T9" fmla="*/ 2 h 1125"/>
              </a:gdLst>
              <a:ahLst/>
              <a:cxnLst>
                <a:cxn ang="0">
                  <a:pos x="T0" y="T1"/>
                </a:cxn>
                <a:cxn ang="0">
                  <a:pos x="T2" y="T3"/>
                </a:cxn>
                <a:cxn ang="0">
                  <a:pos x="T4" y="T5"/>
                </a:cxn>
                <a:cxn ang="0">
                  <a:pos x="T6" y="T7"/>
                </a:cxn>
                <a:cxn ang="0">
                  <a:pos x="T8" y="T9"/>
                </a:cxn>
              </a:cxnLst>
              <a:rect l="0" t="0" r="r" b="b"/>
              <a:pathLst>
                <a:path w="1124" h="1125">
                  <a:moveTo>
                    <a:pt x="564" y="2"/>
                  </a:moveTo>
                  <a:cubicBezTo>
                    <a:pt x="254" y="0"/>
                    <a:pt x="2" y="251"/>
                    <a:pt x="1" y="560"/>
                  </a:cubicBezTo>
                  <a:cubicBezTo>
                    <a:pt x="0" y="870"/>
                    <a:pt x="250" y="1122"/>
                    <a:pt x="560" y="1123"/>
                  </a:cubicBezTo>
                  <a:cubicBezTo>
                    <a:pt x="869" y="1125"/>
                    <a:pt x="1121" y="874"/>
                    <a:pt x="1123" y="565"/>
                  </a:cubicBezTo>
                  <a:cubicBezTo>
                    <a:pt x="1124" y="255"/>
                    <a:pt x="874" y="3"/>
                    <a:pt x="564" y="2"/>
                  </a:cubicBezTo>
                  <a:close/>
                </a:path>
              </a:pathLst>
            </a:custGeom>
            <a:solidFill>
              <a:schemeClr val="tx1">
                <a:lumMod val="75000"/>
                <a:lumOff val="25000"/>
              </a:schemeClr>
            </a:solidFill>
            <a:ln>
              <a:noFill/>
            </a:ln>
          </p:spPr>
          <p:txBody>
            <a:bodyPr anchor="ctr"/>
            <a:lstStyle/>
            <a:p>
              <a:pPr algn="ctr">
                <a:defRPr/>
              </a:pPr>
              <a:endParaRPr>
                <a:latin typeface="等线" panose="020F0502020204030204"/>
              </a:endParaRPr>
            </a:p>
          </p:txBody>
        </p:sp>
        <p:sp>
          <p:nvSpPr>
            <p:cNvPr id="102418" name="iṣḻïḋé">
              <a:extLst>
                <a:ext uri="{FF2B5EF4-FFF2-40B4-BE49-F238E27FC236}">
                  <a16:creationId xmlns:a16="http://schemas.microsoft.com/office/drawing/2014/main" id="{16B0D3F9-243B-4873-A49B-51C588E4FC46}"/>
                </a:ext>
              </a:extLst>
            </p:cNvPr>
            <p:cNvSpPr>
              <a:spLocks/>
            </p:cNvSpPr>
            <p:nvPr/>
          </p:nvSpPr>
          <p:spPr bwMode="auto">
            <a:xfrm flipH="1">
              <a:off x="2386428" y="1488428"/>
              <a:ext cx="2169336" cy="2147892"/>
            </a:xfrm>
            <a:custGeom>
              <a:avLst/>
              <a:gdLst>
                <a:gd name="T0" fmla="*/ 2147483646 w 1003"/>
                <a:gd name="T1" fmla="*/ 2147483646 h 1003"/>
                <a:gd name="T2" fmla="*/ 2147483646 w 1003"/>
                <a:gd name="T3" fmla="*/ 2147483646 h 1003"/>
                <a:gd name="T4" fmla="*/ 2147483646 w 1003"/>
                <a:gd name="T5" fmla="*/ 2147483646 h 1003"/>
                <a:gd name="T6" fmla="*/ 2147483646 w 1003"/>
                <a:gd name="T7" fmla="*/ 2147483646 h 1003"/>
                <a:gd name="T8" fmla="*/ 2147483646 w 1003"/>
                <a:gd name="T9" fmla="*/ 2147483646 h 10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3" h="1003">
                  <a:moveTo>
                    <a:pt x="504" y="1"/>
                  </a:moveTo>
                  <a:cubicBezTo>
                    <a:pt x="227" y="0"/>
                    <a:pt x="2" y="223"/>
                    <a:pt x="1" y="500"/>
                  </a:cubicBezTo>
                  <a:cubicBezTo>
                    <a:pt x="0" y="776"/>
                    <a:pt x="223" y="1001"/>
                    <a:pt x="500" y="1002"/>
                  </a:cubicBezTo>
                  <a:cubicBezTo>
                    <a:pt x="776" y="1003"/>
                    <a:pt x="1001" y="780"/>
                    <a:pt x="1002" y="504"/>
                  </a:cubicBezTo>
                  <a:cubicBezTo>
                    <a:pt x="1003" y="227"/>
                    <a:pt x="780" y="2"/>
                    <a:pt x="50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45" name="íṧḷiḑe">
              <a:extLst>
                <a:ext uri="{FF2B5EF4-FFF2-40B4-BE49-F238E27FC236}">
                  <a16:creationId xmlns:a16="http://schemas.microsoft.com/office/drawing/2014/main" id="{872FDE96-E1E0-4415-BF54-1E019B5082DD}"/>
                </a:ext>
              </a:extLst>
            </p:cNvPr>
            <p:cNvSpPr/>
            <p:nvPr/>
          </p:nvSpPr>
          <p:spPr bwMode="auto">
            <a:xfrm flipH="1">
              <a:off x="2444102" y="2057391"/>
              <a:ext cx="1569078" cy="1519717"/>
            </a:xfrm>
            <a:custGeom>
              <a:avLst/>
              <a:gdLst>
                <a:gd name="T0" fmla="*/ 0 w 726"/>
                <a:gd name="T1" fmla="*/ 642 h 710"/>
                <a:gd name="T2" fmla="*/ 244 w 726"/>
                <a:gd name="T3" fmla="*/ 709 h 710"/>
                <a:gd name="T4" fmla="*/ 726 w 726"/>
                <a:gd name="T5" fmla="*/ 231 h 710"/>
                <a:gd name="T6" fmla="*/ 667 w 726"/>
                <a:gd name="T7" fmla="*/ 0 h 710"/>
                <a:gd name="T8" fmla="*/ 696 w 726"/>
                <a:gd name="T9" fmla="*/ 171 h 710"/>
                <a:gd name="T10" fmla="*/ 185 w 726"/>
                <a:gd name="T11" fmla="*/ 677 h 710"/>
                <a:gd name="T12" fmla="*/ 0 w 726"/>
                <a:gd name="T13" fmla="*/ 642 h 710"/>
              </a:gdLst>
              <a:ahLst/>
              <a:cxnLst>
                <a:cxn ang="0">
                  <a:pos x="T0" y="T1"/>
                </a:cxn>
                <a:cxn ang="0">
                  <a:pos x="T2" y="T3"/>
                </a:cxn>
                <a:cxn ang="0">
                  <a:pos x="T4" y="T5"/>
                </a:cxn>
                <a:cxn ang="0">
                  <a:pos x="T6" y="T7"/>
                </a:cxn>
                <a:cxn ang="0">
                  <a:pos x="T8" y="T9"/>
                </a:cxn>
                <a:cxn ang="0">
                  <a:pos x="T10" y="T11"/>
                </a:cxn>
                <a:cxn ang="0">
                  <a:pos x="T12" y="T13"/>
                </a:cxn>
              </a:cxnLst>
              <a:rect l="0" t="0" r="r" b="b"/>
              <a:pathLst>
                <a:path w="726" h="710">
                  <a:moveTo>
                    <a:pt x="0" y="642"/>
                  </a:moveTo>
                  <a:cubicBezTo>
                    <a:pt x="72" y="684"/>
                    <a:pt x="155" y="709"/>
                    <a:pt x="244" y="709"/>
                  </a:cubicBezTo>
                  <a:cubicBezTo>
                    <a:pt x="509" y="710"/>
                    <a:pt x="725" y="496"/>
                    <a:pt x="726" y="231"/>
                  </a:cubicBezTo>
                  <a:cubicBezTo>
                    <a:pt x="726" y="147"/>
                    <a:pt x="705" y="68"/>
                    <a:pt x="667" y="0"/>
                  </a:cubicBezTo>
                  <a:cubicBezTo>
                    <a:pt x="686" y="53"/>
                    <a:pt x="696" y="111"/>
                    <a:pt x="696" y="171"/>
                  </a:cubicBezTo>
                  <a:cubicBezTo>
                    <a:pt x="695" y="452"/>
                    <a:pt x="466" y="679"/>
                    <a:pt x="185" y="677"/>
                  </a:cubicBezTo>
                  <a:cubicBezTo>
                    <a:pt x="120" y="677"/>
                    <a:pt x="58" y="665"/>
                    <a:pt x="0" y="642"/>
                  </a:cubicBezTo>
                  <a:close/>
                </a:path>
              </a:pathLst>
            </a:custGeom>
            <a:solidFill>
              <a:schemeClr val="bg1">
                <a:lumMod val="85000"/>
              </a:schemeClr>
            </a:solidFill>
            <a:ln>
              <a:noFill/>
            </a:ln>
          </p:spPr>
          <p:txBody>
            <a:bodyPr anchor="ctr"/>
            <a:lstStyle/>
            <a:p>
              <a:pPr algn="ctr">
                <a:defRPr/>
              </a:pPr>
              <a:endParaRPr>
                <a:latin typeface="等线" panose="020F0502020204030204"/>
              </a:endParaRPr>
            </a:p>
          </p:txBody>
        </p:sp>
        <p:sp>
          <p:nvSpPr>
            <p:cNvPr id="346" name="iṣļîďè">
              <a:extLst>
                <a:ext uri="{FF2B5EF4-FFF2-40B4-BE49-F238E27FC236}">
                  <a16:creationId xmlns:a16="http://schemas.microsoft.com/office/drawing/2014/main" id="{7F62CACB-F2DD-4AF3-98BA-8D305EE6659B}"/>
                </a:ext>
              </a:extLst>
            </p:cNvPr>
            <p:cNvSpPr/>
            <p:nvPr/>
          </p:nvSpPr>
          <p:spPr bwMode="auto">
            <a:xfrm flipH="1">
              <a:off x="2924279" y="3626254"/>
              <a:ext cx="465051" cy="1035827"/>
            </a:xfrm>
            <a:custGeom>
              <a:avLst/>
              <a:gdLst>
                <a:gd name="T0" fmla="*/ 122 w 216"/>
                <a:gd name="T1" fmla="*/ 0 h 484"/>
                <a:gd name="T2" fmla="*/ 0 w 216"/>
                <a:gd name="T3" fmla="*/ 23 h 484"/>
                <a:gd name="T4" fmla="*/ 29 w 216"/>
                <a:gd name="T5" fmla="*/ 172 h 484"/>
                <a:gd name="T6" fmla="*/ 63 w 216"/>
                <a:gd name="T7" fmla="*/ 420 h 484"/>
                <a:gd name="T8" fmla="*/ 216 w 216"/>
                <a:gd name="T9" fmla="*/ 484 h 484"/>
                <a:gd name="T10" fmla="*/ 178 w 216"/>
                <a:gd name="T11" fmla="*/ 290 h 484"/>
                <a:gd name="T12" fmla="*/ 142 w 216"/>
                <a:gd name="T13" fmla="*/ 100 h 484"/>
                <a:gd name="T14" fmla="*/ 122 w 21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484">
                  <a:moveTo>
                    <a:pt x="122" y="0"/>
                  </a:moveTo>
                  <a:cubicBezTo>
                    <a:pt x="0" y="23"/>
                    <a:pt x="0" y="23"/>
                    <a:pt x="0" y="23"/>
                  </a:cubicBezTo>
                  <a:cubicBezTo>
                    <a:pt x="29" y="172"/>
                    <a:pt x="29" y="172"/>
                    <a:pt x="29" y="172"/>
                  </a:cubicBezTo>
                  <a:cubicBezTo>
                    <a:pt x="27" y="295"/>
                    <a:pt x="141" y="321"/>
                    <a:pt x="63" y="420"/>
                  </a:cubicBezTo>
                  <a:cubicBezTo>
                    <a:pt x="94" y="445"/>
                    <a:pt x="150" y="479"/>
                    <a:pt x="216" y="484"/>
                  </a:cubicBezTo>
                  <a:cubicBezTo>
                    <a:pt x="203" y="419"/>
                    <a:pt x="191" y="355"/>
                    <a:pt x="178" y="290"/>
                  </a:cubicBezTo>
                  <a:cubicBezTo>
                    <a:pt x="141" y="234"/>
                    <a:pt x="124" y="173"/>
                    <a:pt x="142" y="100"/>
                  </a:cubicBezTo>
                  <a:lnTo>
                    <a:pt x="122" y="0"/>
                  </a:lnTo>
                  <a:close/>
                </a:path>
              </a:pathLst>
            </a:custGeom>
            <a:solidFill>
              <a:schemeClr val="tx1">
                <a:lumMod val="75000"/>
                <a:lumOff val="25000"/>
              </a:schemeClr>
            </a:solidFill>
            <a:ln>
              <a:noFill/>
            </a:ln>
          </p:spPr>
          <p:txBody>
            <a:bodyPr anchor="ctr"/>
            <a:lstStyle/>
            <a:p>
              <a:pPr algn="ctr">
                <a:defRPr/>
              </a:pPr>
              <a:endParaRPr>
                <a:latin typeface="等线" panose="020F0502020204030204"/>
              </a:endParaRPr>
            </a:p>
          </p:txBody>
        </p:sp>
        <p:sp>
          <p:nvSpPr>
            <p:cNvPr id="102421" name="íşlïḓè">
              <a:extLst>
                <a:ext uri="{FF2B5EF4-FFF2-40B4-BE49-F238E27FC236}">
                  <a16:creationId xmlns:a16="http://schemas.microsoft.com/office/drawing/2014/main" id="{12217F82-EDF9-40F5-84A4-1F48A8C38706}"/>
                </a:ext>
              </a:extLst>
            </p:cNvPr>
            <p:cNvSpPr>
              <a:spLocks/>
            </p:cNvSpPr>
            <p:nvPr/>
          </p:nvSpPr>
          <p:spPr bwMode="auto">
            <a:xfrm flipH="1">
              <a:off x="2077814" y="4051834"/>
              <a:ext cx="1424272" cy="2273185"/>
            </a:xfrm>
            <a:custGeom>
              <a:avLst/>
              <a:gdLst>
                <a:gd name="T0" fmla="*/ 2147483646 w 659"/>
                <a:gd name="T1" fmla="*/ 2147483646 h 1062"/>
                <a:gd name="T2" fmla="*/ 2147483646 w 659"/>
                <a:gd name="T3" fmla="*/ 2147483646 h 1062"/>
                <a:gd name="T4" fmla="*/ 2147483646 w 659"/>
                <a:gd name="T5" fmla="*/ 2147483646 h 1062"/>
                <a:gd name="T6" fmla="*/ 2147483646 w 659"/>
                <a:gd name="T7" fmla="*/ 2147483646 h 1062"/>
                <a:gd name="T8" fmla="*/ 2147483646 w 659"/>
                <a:gd name="T9" fmla="*/ 2147483646 h 1062"/>
                <a:gd name="T10" fmla="*/ 2147483646 w 659"/>
                <a:gd name="T11" fmla="*/ 2147483646 h 1062"/>
                <a:gd name="T12" fmla="*/ 2147483646 w 659"/>
                <a:gd name="T13" fmla="*/ 2147483646 h 1062"/>
                <a:gd name="T14" fmla="*/ 2147483646 w 659"/>
                <a:gd name="T15" fmla="*/ 2147483646 h 1062"/>
                <a:gd name="T16" fmla="*/ 2147483646 w 659"/>
                <a:gd name="T17" fmla="*/ 2147483646 h 1062"/>
                <a:gd name="T18" fmla="*/ 2147483646 w 659"/>
                <a:gd name="T19" fmla="*/ 2147483646 h 1062"/>
                <a:gd name="T20" fmla="*/ 2147483646 w 659"/>
                <a:gd name="T21" fmla="*/ 2147483646 h 1062"/>
                <a:gd name="T22" fmla="*/ 2147483646 w 659"/>
                <a:gd name="T23" fmla="*/ 2147483646 h 1062"/>
                <a:gd name="T24" fmla="*/ 2147483646 w 659"/>
                <a:gd name="T25" fmla="*/ 2147483646 h 1062"/>
                <a:gd name="T26" fmla="*/ 2147483646 w 659"/>
                <a:gd name="T27" fmla="*/ 2147483646 h 1062"/>
                <a:gd name="T28" fmla="*/ 2147483646 w 659"/>
                <a:gd name="T29" fmla="*/ 2147483646 h 1062"/>
                <a:gd name="T30" fmla="*/ 2147483646 w 659"/>
                <a:gd name="T31" fmla="*/ 2147483646 h 1062"/>
                <a:gd name="T32" fmla="*/ 2147483646 w 659"/>
                <a:gd name="T33" fmla="*/ 2147483646 h 1062"/>
                <a:gd name="T34" fmla="*/ 2147483646 w 659"/>
                <a:gd name="T35" fmla="*/ 2147483646 h 1062"/>
                <a:gd name="T36" fmla="*/ 2147483646 w 659"/>
                <a:gd name="T37" fmla="*/ 2147483646 h 1062"/>
                <a:gd name="T38" fmla="*/ 2147483646 w 659"/>
                <a:gd name="T39" fmla="*/ 2147483646 h 1062"/>
                <a:gd name="T40" fmla="*/ 2147483646 w 659"/>
                <a:gd name="T41" fmla="*/ 2147483646 h 1062"/>
                <a:gd name="T42" fmla="*/ 2147483646 w 659"/>
                <a:gd name="T43" fmla="*/ 2147483646 h 1062"/>
                <a:gd name="T44" fmla="*/ 2147483646 w 659"/>
                <a:gd name="T45" fmla="*/ 2147483646 h 1062"/>
                <a:gd name="T46" fmla="*/ 2147483646 w 659"/>
                <a:gd name="T47" fmla="*/ 2147483646 h 1062"/>
                <a:gd name="T48" fmla="*/ 2147483646 w 659"/>
                <a:gd name="T49" fmla="*/ 2147483646 h 1062"/>
                <a:gd name="T50" fmla="*/ 2147483646 w 659"/>
                <a:gd name="T51" fmla="*/ 2147483646 h 1062"/>
                <a:gd name="T52" fmla="*/ 2147483646 w 659"/>
                <a:gd name="T53" fmla="*/ 2147483646 h 1062"/>
                <a:gd name="T54" fmla="*/ 2147483646 w 659"/>
                <a:gd name="T55" fmla="*/ 2147483646 h 1062"/>
                <a:gd name="T56" fmla="*/ 2147483646 w 659"/>
                <a:gd name="T57" fmla="*/ 2147483646 h 1062"/>
                <a:gd name="T58" fmla="*/ 2147483646 w 659"/>
                <a:gd name="T59" fmla="*/ 0 h 1062"/>
                <a:gd name="T60" fmla="*/ 2147483646 w 659"/>
                <a:gd name="T61" fmla="*/ 2147483646 h 1062"/>
                <a:gd name="T62" fmla="*/ 2147483646 w 659"/>
                <a:gd name="T63" fmla="*/ 2147483646 h 1062"/>
                <a:gd name="T64" fmla="*/ 2147483646 w 659"/>
                <a:gd name="T65" fmla="*/ 2147483646 h 1062"/>
                <a:gd name="T66" fmla="*/ 2147483646 w 659"/>
                <a:gd name="T67" fmla="*/ 2147483646 h 1062"/>
                <a:gd name="T68" fmla="*/ 2147483646 w 659"/>
                <a:gd name="T69" fmla="*/ 2147483646 h 1062"/>
                <a:gd name="T70" fmla="*/ 2147483646 w 659"/>
                <a:gd name="T71" fmla="*/ 2147483646 h 1062"/>
                <a:gd name="T72" fmla="*/ 2147483646 w 659"/>
                <a:gd name="T73" fmla="*/ 2147483646 h 1062"/>
                <a:gd name="T74" fmla="*/ 2147483646 w 659"/>
                <a:gd name="T75" fmla="*/ 2147483646 h 1062"/>
                <a:gd name="T76" fmla="*/ 2147483646 w 659"/>
                <a:gd name="T77" fmla="*/ 2147483646 h 10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59" h="1062">
                  <a:moveTo>
                    <a:pt x="12" y="382"/>
                  </a:moveTo>
                  <a:cubicBezTo>
                    <a:pt x="14" y="384"/>
                    <a:pt x="15" y="385"/>
                    <a:pt x="15" y="385"/>
                  </a:cubicBezTo>
                  <a:cubicBezTo>
                    <a:pt x="15" y="385"/>
                    <a:pt x="15" y="385"/>
                    <a:pt x="15" y="385"/>
                  </a:cubicBezTo>
                  <a:cubicBezTo>
                    <a:pt x="25" y="391"/>
                    <a:pt x="39" y="401"/>
                    <a:pt x="84" y="422"/>
                  </a:cubicBezTo>
                  <a:cubicBezTo>
                    <a:pt x="132" y="445"/>
                    <a:pt x="194" y="452"/>
                    <a:pt x="243" y="454"/>
                  </a:cubicBezTo>
                  <a:cubicBezTo>
                    <a:pt x="291" y="456"/>
                    <a:pt x="343" y="432"/>
                    <a:pt x="369" y="439"/>
                  </a:cubicBezTo>
                  <a:cubicBezTo>
                    <a:pt x="394" y="446"/>
                    <a:pt x="408" y="465"/>
                    <a:pt x="415" y="492"/>
                  </a:cubicBezTo>
                  <a:cubicBezTo>
                    <a:pt x="422" y="519"/>
                    <a:pt x="412" y="544"/>
                    <a:pt x="392" y="560"/>
                  </a:cubicBezTo>
                  <a:cubicBezTo>
                    <a:pt x="372" y="576"/>
                    <a:pt x="222" y="585"/>
                    <a:pt x="161" y="583"/>
                  </a:cubicBezTo>
                  <a:cubicBezTo>
                    <a:pt x="101" y="581"/>
                    <a:pt x="0" y="558"/>
                    <a:pt x="16" y="568"/>
                  </a:cubicBezTo>
                  <a:cubicBezTo>
                    <a:pt x="31" y="579"/>
                    <a:pt x="100" y="587"/>
                    <a:pt x="163" y="590"/>
                  </a:cubicBezTo>
                  <a:cubicBezTo>
                    <a:pt x="226" y="593"/>
                    <a:pt x="346" y="577"/>
                    <a:pt x="360" y="586"/>
                  </a:cubicBezTo>
                  <a:cubicBezTo>
                    <a:pt x="374" y="594"/>
                    <a:pt x="380" y="608"/>
                    <a:pt x="379" y="636"/>
                  </a:cubicBezTo>
                  <a:cubicBezTo>
                    <a:pt x="378" y="663"/>
                    <a:pt x="358" y="685"/>
                    <a:pt x="320" y="700"/>
                  </a:cubicBezTo>
                  <a:cubicBezTo>
                    <a:pt x="281" y="715"/>
                    <a:pt x="124" y="732"/>
                    <a:pt x="58" y="726"/>
                  </a:cubicBezTo>
                  <a:cubicBezTo>
                    <a:pt x="55" y="726"/>
                    <a:pt x="52" y="726"/>
                    <a:pt x="48" y="725"/>
                  </a:cubicBezTo>
                  <a:cubicBezTo>
                    <a:pt x="155" y="838"/>
                    <a:pt x="486" y="1062"/>
                    <a:pt x="659" y="798"/>
                  </a:cubicBezTo>
                  <a:cubicBezTo>
                    <a:pt x="583" y="878"/>
                    <a:pt x="470" y="897"/>
                    <a:pt x="376" y="878"/>
                  </a:cubicBezTo>
                  <a:cubicBezTo>
                    <a:pt x="312" y="865"/>
                    <a:pt x="222" y="808"/>
                    <a:pt x="280" y="770"/>
                  </a:cubicBezTo>
                  <a:cubicBezTo>
                    <a:pt x="337" y="732"/>
                    <a:pt x="383" y="683"/>
                    <a:pt x="387" y="635"/>
                  </a:cubicBezTo>
                  <a:cubicBezTo>
                    <a:pt x="391" y="587"/>
                    <a:pt x="358" y="579"/>
                    <a:pt x="381" y="578"/>
                  </a:cubicBezTo>
                  <a:cubicBezTo>
                    <a:pt x="403" y="576"/>
                    <a:pt x="418" y="650"/>
                    <a:pt x="444" y="705"/>
                  </a:cubicBezTo>
                  <a:cubicBezTo>
                    <a:pt x="470" y="761"/>
                    <a:pt x="499" y="759"/>
                    <a:pt x="461" y="695"/>
                  </a:cubicBezTo>
                  <a:cubicBezTo>
                    <a:pt x="424" y="631"/>
                    <a:pt x="432" y="554"/>
                    <a:pt x="425" y="495"/>
                  </a:cubicBezTo>
                  <a:cubicBezTo>
                    <a:pt x="417" y="436"/>
                    <a:pt x="363" y="426"/>
                    <a:pt x="372" y="412"/>
                  </a:cubicBezTo>
                  <a:cubicBezTo>
                    <a:pt x="380" y="398"/>
                    <a:pt x="386" y="359"/>
                    <a:pt x="359" y="329"/>
                  </a:cubicBezTo>
                  <a:cubicBezTo>
                    <a:pt x="333" y="299"/>
                    <a:pt x="349" y="249"/>
                    <a:pt x="387" y="264"/>
                  </a:cubicBezTo>
                  <a:cubicBezTo>
                    <a:pt x="425" y="280"/>
                    <a:pt x="535" y="304"/>
                    <a:pt x="567" y="295"/>
                  </a:cubicBezTo>
                  <a:cubicBezTo>
                    <a:pt x="369" y="262"/>
                    <a:pt x="379" y="117"/>
                    <a:pt x="338" y="110"/>
                  </a:cubicBezTo>
                  <a:cubicBezTo>
                    <a:pt x="296" y="103"/>
                    <a:pt x="215" y="54"/>
                    <a:pt x="191" y="0"/>
                  </a:cubicBezTo>
                  <a:cubicBezTo>
                    <a:pt x="218" y="99"/>
                    <a:pt x="256" y="162"/>
                    <a:pt x="285" y="193"/>
                  </a:cubicBezTo>
                  <a:cubicBezTo>
                    <a:pt x="315" y="224"/>
                    <a:pt x="321" y="241"/>
                    <a:pt x="318" y="276"/>
                  </a:cubicBezTo>
                  <a:cubicBezTo>
                    <a:pt x="314" y="311"/>
                    <a:pt x="301" y="302"/>
                    <a:pt x="278" y="288"/>
                  </a:cubicBezTo>
                  <a:cubicBezTo>
                    <a:pt x="256" y="274"/>
                    <a:pt x="273" y="293"/>
                    <a:pt x="294" y="307"/>
                  </a:cubicBezTo>
                  <a:cubicBezTo>
                    <a:pt x="314" y="321"/>
                    <a:pt x="328" y="311"/>
                    <a:pt x="347" y="332"/>
                  </a:cubicBezTo>
                  <a:cubicBezTo>
                    <a:pt x="366" y="353"/>
                    <a:pt x="370" y="377"/>
                    <a:pt x="358" y="412"/>
                  </a:cubicBezTo>
                  <a:cubicBezTo>
                    <a:pt x="347" y="448"/>
                    <a:pt x="300" y="438"/>
                    <a:pt x="248" y="442"/>
                  </a:cubicBezTo>
                  <a:cubicBezTo>
                    <a:pt x="196" y="446"/>
                    <a:pt x="134" y="431"/>
                    <a:pt x="91" y="412"/>
                  </a:cubicBezTo>
                  <a:cubicBezTo>
                    <a:pt x="49" y="393"/>
                    <a:pt x="6" y="377"/>
                    <a:pt x="12" y="382"/>
                  </a:cubicBezTo>
                  <a:close/>
                </a:path>
              </a:pathLst>
            </a:custGeom>
            <a:solidFill>
              <a:srgbClr val="F1A1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2" name="išḻïdé">
              <a:extLst>
                <a:ext uri="{FF2B5EF4-FFF2-40B4-BE49-F238E27FC236}">
                  <a16:creationId xmlns:a16="http://schemas.microsoft.com/office/drawing/2014/main" id="{7E722ED6-D3A9-4B75-B035-A476DD7DD2B0}"/>
                </a:ext>
              </a:extLst>
            </p:cNvPr>
            <p:cNvSpPr>
              <a:spLocks/>
            </p:cNvSpPr>
            <p:nvPr/>
          </p:nvSpPr>
          <p:spPr bwMode="auto">
            <a:xfrm flipH="1">
              <a:off x="2862906" y="3782068"/>
              <a:ext cx="87806" cy="130408"/>
            </a:xfrm>
            <a:custGeom>
              <a:avLst/>
              <a:gdLst>
                <a:gd name="T0" fmla="*/ 2147483646 w 41"/>
                <a:gd name="T1" fmla="*/ 2147483646 h 61"/>
                <a:gd name="T2" fmla="*/ 2147483646 w 41"/>
                <a:gd name="T3" fmla="*/ 2147483646 h 61"/>
                <a:gd name="T4" fmla="*/ 2147483646 w 41"/>
                <a:gd name="T5" fmla="*/ 0 h 61"/>
                <a:gd name="T6" fmla="*/ 2147483646 w 41"/>
                <a:gd name="T7" fmla="*/ 2147483646 h 61"/>
                <a:gd name="T8" fmla="*/ 2147483646 w 41"/>
                <a:gd name="T9" fmla="*/ 2147483646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1">
                  <a:moveTo>
                    <a:pt x="41" y="54"/>
                  </a:moveTo>
                  <a:cubicBezTo>
                    <a:pt x="25" y="37"/>
                    <a:pt x="14" y="21"/>
                    <a:pt x="9" y="7"/>
                  </a:cubicBezTo>
                  <a:cubicBezTo>
                    <a:pt x="8" y="4"/>
                    <a:pt x="6" y="2"/>
                    <a:pt x="5" y="0"/>
                  </a:cubicBezTo>
                  <a:cubicBezTo>
                    <a:pt x="0" y="17"/>
                    <a:pt x="7" y="39"/>
                    <a:pt x="18" y="53"/>
                  </a:cubicBezTo>
                  <a:cubicBezTo>
                    <a:pt x="24" y="61"/>
                    <a:pt x="32" y="60"/>
                    <a:pt x="41" y="54"/>
                  </a:cubicBezTo>
                  <a:close/>
                </a:path>
              </a:pathLst>
            </a:custGeom>
            <a:solidFill>
              <a:srgbClr val="FEEB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3" name="ïṥļidè">
              <a:extLst>
                <a:ext uri="{FF2B5EF4-FFF2-40B4-BE49-F238E27FC236}">
                  <a16:creationId xmlns:a16="http://schemas.microsoft.com/office/drawing/2014/main" id="{84FB443F-FEE3-452F-B177-5CEEE0790A6B}"/>
                </a:ext>
              </a:extLst>
            </p:cNvPr>
            <p:cNvSpPr>
              <a:spLocks/>
            </p:cNvSpPr>
            <p:nvPr/>
          </p:nvSpPr>
          <p:spPr bwMode="auto">
            <a:xfrm flipH="1">
              <a:off x="3254162" y="4436665"/>
              <a:ext cx="317653" cy="246752"/>
            </a:xfrm>
            <a:custGeom>
              <a:avLst/>
              <a:gdLst>
                <a:gd name="T0" fmla="*/ 2147483646 w 147"/>
                <a:gd name="T1" fmla="*/ 0 h 115"/>
                <a:gd name="T2" fmla="*/ 2147483646 w 147"/>
                <a:gd name="T3" fmla="*/ 2147483646 h 115"/>
                <a:gd name="T4" fmla="*/ 0 w 147"/>
                <a:gd name="T5" fmla="*/ 2147483646 h 115"/>
                <a:gd name="T6" fmla="*/ 2147483646 w 147"/>
                <a:gd name="T7" fmla="*/ 2147483646 h 115"/>
                <a:gd name="T8" fmla="*/ 2147483646 w 147"/>
                <a:gd name="T9" fmla="*/ 2147483646 h 115"/>
                <a:gd name="T10" fmla="*/ 2147483646 w 147"/>
                <a:gd name="T11" fmla="*/ 2147483646 h 115"/>
                <a:gd name="T12" fmla="*/ 2147483646 w 147"/>
                <a:gd name="T13" fmla="*/ 2147483646 h 115"/>
                <a:gd name="T14" fmla="*/ 2147483646 w 147"/>
                <a:gd name="T15" fmla="*/ 0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7" h="115">
                  <a:moveTo>
                    <a:pt x="9" y="0"/>
                  </a:moveTo>
                  <a:cubicBezTo>
                    <a:pt x="12" y="5"/>
                    <a:pt x="14" y="7"/>
                    <a:pt x="14" y="7"/>
                  </a:cubicBezTo>
                  <a:cubicBezTo>
                    <a:pt x="14" y="7"/>
                    <a:pt x="8" y="8"/>
                    <a:pt x="0" y="10"/>
                  </a:cubicBezTo>
                  <a:cubicBezTo>
                    <a:pt x="28" y="34"/>
                    <a:pt x="69" y="74"/>
                    <a:pt x="99" y="94"/>
                  </a:cubicBezTo>
                  <a:cubicBezTo>
                    <a:pt x="131" y="115"/>
                    <a:pt x="147" y="53"/>
                    <a:pt x="147" y="44"/>
                  </a:cubicBezTo>
                  <a:cubicBezTo>
                    <a:pt x="147" y="35"/>
                    <a:pt x="136" y="48"/>
                    <a:pt x="108" y="51"/>
                  </a:cubicBezTo>
                  <a:cubicBezTo>
                    <a:pt x="80" y="54"/>
                    <a:pt x="35" y="20"/>
                    <a:pt x="14" y="3"/>
                  </a:cubicBezTo>
                  <a:cubicBezTo>
                    <a:pt x="12" y="2"/>
                    <a:pt x="11" y="1"/>
                    <a:pt x="9" y="0"/>
                  </a:cubicBezTo>
                  <a:close/>
                </a:path>
              </a:pathLst>
            </a:custGeom>
            <a:solidFill>
              <a:srgbClr val="F1A1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4" name="isḷíḑe">
              <a:extLst>
                <a:ext uri="{FF2B5EF4-FFF2-40B4-BE49-F238E27FC236}">
                  <a16:creationId xmlns:a16="http://schemas.microsoft.com/office/drawing/2014/main" id="{0CC38A44-6477-424A-8992-95F4044F44CC}"/>
                </a:ext>
              </a:extLst>
            </p:cNvPr>
            <p:cNvSpPr>
              <a:spLocks/>
            </p:cNvSpPr>
            <p:nvPr/>
          </p:nvSpPr>
          <p:spPr bwMode="auto">
            <a:xfrm flipH="1">
              <a:off x="2689876" y="5302213"/>
              <a:ext cx="180778" cy="190498"/>
            </a:xfrm>
            <a:custGeom>
              <a:avLst/>
              <a:gdLst>
                <a:gd name="T0" fmla="*/ 2147483646 w 84"/>
                <a:gd name="T1" fmla="*/ 2147483646 h 89"/>
                <a:gd name="T2" fmla="*/ 2147483646 w 84"/>
                <a:gd name="T3" fmla="*/ 2147483646 h 89"/>
                <a:gd name="T4" fmla="*/ 2147483646 w 84"/>
                <a:gd name="T5" fmla="*/ 2147483646 h 89"/>
                <a:gd name="T6" fmla="*/ 2147483646 w 84"/>
                <a:gd name="T7" fmla="*/ 2147483646 h 89"/>
                <a:gd name="T8" fmla="*/ 2147483646 w 84"/>
                <a:gd name="T9" fmla="*/ 2147483646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9">
                  <a:moveTo>
                    <a:pt x="5" y="20"/>
                  </a:moveTo>
                  <a:cubicBezTo>
                    <a:pt x="2" y="27"/>
                    <a:pt x="0" y="67"/>
                    <a:pt x="5" y="75"/>
                  </a:cubicBezTo>
                  <a:cubicBezTo>
                    <a:pt x="10" y="84"/>
                    <a:pt x="57" y="89"/>
                    <a:pt x="68" y="77"/>
                  </a:cubicBezTo>
                  <a:cubicBezTo>
                    <a:pt x="79" y="65"/>
                    <a:pt x="84" y="12"/>
                    <a:pt x="60" y="6"/>
                  </a:cubicBezTo>
                  <a:cubicBezTo>
                    <a:pt x="42" y="0"/>
                    <a:pt x="9" y="15"/>
                    <a:pt x="5" y="20"/>
                  </a:cubicBezTo>
                  <a:close/>
                </a:path>
              </a:pathLst>
            </a:custGeom>
            <a:solidFill>
              <a:srgbClr val="FEEB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5" name="isľiḓè">
              <a:extLst>
                <a:ext uri="{FF2B5EF4-FFF2-40B4-BE49-F238E27FC236}">
                  <a16:creationId xmlns:a16="http://schemas.microsoft.com/office/drawing/2014/main" id="{8BE2A687-7560-4F56-B347-685C4031862E}"/>
                </a:ext>
              </a:extLst>
            </p:cNvPr>
            <p:cNvSpPr>
              <a:spLocks/>
            </p:cNvSpPr>
            <p:nvPr/>
          </p:nvSpPr>
          <p:spPr bwMode="auto">
            <a:xfrm flipH="1">
              <a:off x="3225754" y="4270458"/>
              <a:ext cx="266002" cy="273600"/>
            </a:xfrm>
            <a:custGeom>
              <a:avLst/>
              <a:gdLst>
                <a:gd name="T0" fmla="*/ 2147483646 w 123"/>
                <a:gd name="T1" fmla="*/ 2147483646 h 128"/>
                <a:gd name="T2" fmla="*/ 2147483646 w 123"/>
                <a:gd name="T3" fmla="*/ 2147483646 h 128"/>
                <a:gd name="T4" fmla="*/ 2147483646 w 123"/>
                <a:gd name="T5" fmla="*/ 2147483646 h 128"/>
                <a:gd name="T6" fmla="*/ 2147483646 w 123"/>
                <a:gd name="T7" fmla="*/ 2147483646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128">
                  <a:moveTo>
                    <a:pt x="25" y="24"/>
                  </a:moveTo>
                  <a:cubicBezTo>
                    <a:pt x="0" y="56"/>
                    <a:pt x="37" y="99"/>
                    <a:pt x="49" y="110"/>
                  </a:cubicBezTo>
                  <a:cubicBezTo>
                    <a:pt x="69" y="128"/>
                    <a:pt x="123" y="58"/>
                    <a:pt x="100" y="39"/>
                  </a:cubicBezTo>
                  <a:cubicBezTo>
                    <a:pt x="82" y="25"/>
                    <a:pt x="43" y="0"/>
                    <a:pt x="25" y="24"/>
                  </a:cubicBezTo>
                  <a:close/>
                </a:path>
              </a:pathLst>
            </a:custGeom>
            <a:solidFill>
              <a:srgbClr val="FEEB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6" name="iṣļíďe">
              <a:extLst>
                <a:ext uri="{FF2B5EF4-FFF2-40B4-BE49-F238E27FC236}">
                  <a16:creationId xmlns:a16="http://schemas.microsoft.com/office/drawing/2014/main" id="{53034291-78E0-447F-B4CE-B87A5C3BBE05}"/>
                </a:ext>
              </a:extLst>
            </p:cNvPr>
            <p:cNvSpPr>
              <a:spLocks/>
            </p:cNvSpPr>
            <p:nvPr/>
          </p:nvSpPr>
          <p:spPr bwMode="auto">
            <a:xfrm flipH="1">
              <a:off x="2710537" y="4749899"/>
              <a:ext cx="245341" cy="230132"/>
            </a:xfrm>
            <a:custGeom>
              <a:avLst/>
              <a:gdLst>
                <a:gd name="T0" fmla="*/ 2147483646 w 113"/>
                <a:gd name="T1" fmla="*/ 2147483646 h 108"/>
                <a:gd name="T2" fmla="*/ 2147483646 w 113"/>
                <a:gd name="T3" fmla="*/ 2147483646 h 108"/>
                <a:gd name="T4" fmla="*/ 2147483646 w 113"/>
                <a:gd name="T5" fmla="*/ 2147483646 h 108"/>
                <a:gd name="T6" fmla="*/ 2147483646 w 113"/>
                <a:gd name="T7" fmla="*/ 2147483646 h 108"/>
                <a:gd name="T8" fmla="*/ 2147483646 w 113"/>
                <a:gd name="T9" fmla="*/ 2147483646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 h="108">
                  <a:moveTo>
                    <a:pt x="16" y="90"/>
                  </a:moveTo>
                  <a:cubicBezTo>
                    <a:pt x="35" y="103"/>
                    <a:pt x="67" y="108"/>
                    <a:pt x="83" y="103"/>
                  </a:cubicBezTo>
                  <a:cubicBezTo>
                    <a:pt x="106" y="97"/>
                    <a:pt x="113" y="21"/>
                    <a:pt x="82" y="7"/>
                  </a:cubicBezTo>
                  <a:cubicBezTo>
                    <a:pt x="64" y="0"/>
                    <a:pt x="32" y="8"/>
                    <a:pt x="16" y="24"/>
                  </a:cubicBezTo>
                  <a:cubicBezTo>
                    <a:pt x="0" y="39"/>
                    <a:pt x="1" y="79"/>
                    <a:pt x="16" y="90"/>
                  </a:cubicBezTo>
                  <a:close/>
                </a:path>
              </a:pathLst>
            </a:custGeom>
            <a:solidFill>
              <a:srgbClr val="FEEB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7" name="îṡḷíḓè">
              <a:extLst>
                <a:ext uri="{FF2B5EF4-FFF2-40B4-BE49-F238E27FC236}">
                  <a16:creationId xmlns:a16="http://schemas.microsoft.com/office/drawing/2014/main" id="{8DE8CED0-DC23-4050-8C83-89460A6DDBAF}"/>
                </a:ext>
              </a:extLst>
            </p:cNvPr>
            <p:cNvSpPr>
              <a:spLocks/>
            </p:cNvSpPr>
            <p:nvPr/>
          </p:nvSpPr>
          <p:spPr bwMode="auto">
            <a:xfrm flipH="1">
              <a:off x="2591740" y="5010714"/>
              <a:ext cx="223390" cy="244194"/>
            </a:xfrm>
            <a:custGeom>
              <a:avLst/>
              <a:gdLst>
                <a:gd name="T0" fmla="*/ 2147483646 w 103"/>
                <a:gd name="T1" fmla="*/ 2147483646 h 114"/>
                <a:gd name="T2" fmla="*/ 2147483646 w 103"/>
                <a:gd name="T3" fmla="*/ 2147483646 h 114"/>
                <a:gd name="T4" fmla="*/ 2147483646 w 103"/>
                <a:gd name="T5" fmla="*/ 2147483646 h 114"/>
                <a:gd name="T6" fmla="*/ 2147483646 w 103"/>
                <a:gd name="T7" fmla="*/ 2147483646 h 114"/>
                <a:gd name="T8" fmla="*/ 2147483646 w 103"/>
                <a:gd name="T9" fmla="*/ 2147483646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114">
                  <a:moveTo>
                    <a:pt x="7" y="25"/>
                  </a:moveTo>
                  <a:cubicBezTo>
                    <a:pt x="14" y="15"/>
                    <a:pt x="47" y="0"/>
                    <a:pt x="65" y="6"/>
                  </a:cubicBezTo>
                  <a:cubicBezTo>
                    <a:pt x="83" y="12"/>
                    <a:pt x="103" y="73"/>
                    <a:pt x="75" y="94"/>
                  </a:cubicBezTo>
                  <a:cubicBezTo>
                    <a:pt x="47" y="114"/>
                    <a:pt x="18" y="111"/>
                    <a:pt x="11" y="97"/>
                  </a:cubicBezTo>
                  <a:cubicBezTo>
                    <a:pt x="4" y="82"/>
                    <a:pt x="0" y="34"/>
                    <a:pt x="7" y="25"/>
                  </a:cubicBezTo>
                  <a:close/>
                </a:path>
              </a:pathLst>
            </a:custGeom>
            <a:solidFill>
              <a:srgbClr val="FEEB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2428" name="ïṥḷiḍe">
              <a:extLst>
                <a:ext uri="{FF2B5EF4-FFF2-40B4-BE49-F238E27FC236}">
                  <a16:creationId xmlns:a16="http://schemas.microsoft.com/office/drawing/2014/main" id="{1C2E6AA1-16A1-42C7-A51B-3F6DC517CD8C}"/>
                </a:ext>
              </a:extLst>
            </p:cNvPr>
            <p:cNvSpPr>
              <a:spLocks/>
            </p:cNvSpPr>
            <p:nvPr/>
          </p:nvSpPr>
          <p:spPr bwMode="auto">
            <a:xfrm flipH="1">
              <a:off x="1726588" y="5013270"/>
              <a:ext cx="495849" cy="669938"/>
            </a:xfrm>
            <a:custGeom>
              <a:avLst/>
              <a:gdLst>
                <a:gd name="T0" fmla="*/ 2147483646 w 229"/>
                <a:gd name="T1" fmla="*/ 0 h 313"/>
                <a:gd name="T2" fmla="*/ 0 w 229"/>
                <a:gd name="T3" fmla="*/ 2147483646 h 313"/>
                <a:gd name="T4" fmla="*/ 2147483646 w 229"/>
                <a:gd name="T5" fmla="*/ 0 h 313"/>
                <a:gd name="T6" fmla="*/ 0 60000 65536"/>
                <a:gd name="T7" fmla="*/ 0 60000 65536"/>
                <a:gd name="T8" fmla="*/ 0 60000 65536"/>
              </a:gdLst>
              <a:ahLst/>
              <a:cxnLst>
                <a:cxn ang="T6">
                  <a:pos x="T0" y="T1"/>
                </a:cxn>
                <a:cxn ang="T7">
                  <a:pos x="T2" y="T3"/>
                </a:cxn>
                <a:cxn ang="T8">
                  <a:pos x="T4" y="T5"/>
                </a:cxn>
              </a:cxnLst>
              <a:rect l="0" t="0" r="r" b="b"/>
              <a:pathLst>
                <a:path w="229" h="313">
                  <a:moveTo>
                    <a:pt x="175" y="0"/>
                  </a:moveTo>
                  <a:cubicBezTo>
                    <a:pt x="229" y="107"/>
                    <a:pt x="93" y="313"/>
                    <a:pt x="0" y="274"/>
                  </a:cubicBezTo>
                  <a:cubicBezTo>
                    <a:pt x="98" y="224"/>
                    <a:pt x="178" y="112"/>
                    <a:pt x="175" y="0"/>
                  </a:cubicBezTo>
                  <a:close/>
                </a:path>
              </a:pathLst>
            </a:custGeom>
            <a:solidFill>
              <a:srgbClr val="F1A1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355" name="îSľiḑê">
              <a:extLst>
                <a:ext uri="{FF2B5EF4-FFF2-40B4-BE49-F238E27FC236}">
                  <a16:creationId xmlns:a16="http://schemas.microsoft.com/office/drawing/2014/main" id="{21CC4454-420E-46C5-A6AE-73431E69AA29}"/>
                </a:ext>
              </a:extLst>
            </p:cNvPr>
            <p:cNvSpPr/>
            <p:nvPr/>
          </p:nvSpPr>
          <p:spPr bwMode="auto">
            <a:xfrm flipH="1">
              <a:off x="9197" y="5255601"/>
              <a:ext cx="2253421" cy="1625568"/>
            </a:xfrm>
            <a:custGeom>
              <a:avLst/>
              <a:gdLst>
                <a:gd name="T0" fmla="*/ 0 w 1744"/>
                <a:gd name="T1" fmla="*/ 780 h 1272"/>
                <a:gd name="T2" fmla="*/ 581 w 1744"/>
                <a:gd name="T3" fmla="*/ 0 h 1272"/>
                <a:gd name="T4" fmla="*/ 1744 w 1744"/>
                <a:gd name="T5" fmla="*/ 869 h 1272"/>
                <a:gd name="T6" fmla="*/ 1744 w 1744"/>
                <a:gd name="T7" fmla="*/ 1272 h 1272"/>
                <a:gd name="T8" fmla="*/ 662 w 1744"/>
                <a:gd name="T9" fmla="*/ 1272 h 1272"/>
                <a:gd name="T10" fmla="*/ 0 w 1744"/>
                <a:gd name="T11" fmla="*/ 780 h 1272"/>
              </a:gdLst>
              <a:ahLst/>
              <a:cxnLst>
                <a:cxn ang="0">
                  <a:pos x="T0" y="T1"/>
                </a:cxn>
                <a:cxn ang="0">
                  <a:pos x="T2" y="T3"/>
                </a:cxn>
                <a:cxn ang="0">
                  <a:pos x="T4" y="T5"/>
                </a:cxn>
                <a:cxn ang="0">
                  <a:pos x="T6" y="T7"/>
                </a:cxn>
                <a:cxn ang="0">
                  <a:pos x="T8" y="T9"/>
                </a:cxn>
                <a:cxn ang="0">
                  <a:pos x="T10" y="T11"/>
                </a:cxn>
              </a:cxnLst>
              <a:rect l="0" t="0" r="r" b="b"/>
              <a:pathLst>
                <a:path w="1744" h="1272">
                  <a:moveTo>
                    <a:pt x="0" y="780"/>
                  </a:moveTo>
                  <a:lnTo>
                    <a:pt x="581" y="0"/>
                  </a:lnTo>
                  <a:lnTo>
                    <a:pt x="1744" y="869"/>
                  </a:lnTo>
                  <a:lnTo>
                    <a:pt x="1744" y="1272"/>
                  </a:lnTo>
                  <a:lnTo>
                    <a:pt x="662" y="1272"/>
                  </a:lnTo>
                  <a:lnTo>
                    <a:pt x="0" y="780"/>
                  </a:lnTo>
                  <a:close/>
                </a:path>
              </a:pathLst>
            </a:custGeom>
            <a:solidFill>
              <a:schemeClr val="tx1">
                <a:lumMod val="85000"/>
                <a:lumOff val="15000"/>
              </a:schemeClr>
            </a:solidFill>
            <a:ln>
              <a:noFill/>
            </a:ln>
          </p:spPr>
          <p:txBody>
            <a:bodyPr anchor="ctr"/>
            <a:lstStyle/>
            <a:p>
              <a:pPr algn="ctr">
                <a:defRPr/>
              </a:pPr>
              <a:endParaRPr>
                <a:latin typeface="等线" panose="020F0502020204030204"/>
              </a:endParaRPr>
            </a:p>
          </p:txBody>
        </p:sp>
      </p:grpSp>
      <p:sp>
        <p:nvSpPr>
          <p:cNvPr id="102409" name="文本框 355">
            <a:extLst>
              <a:ext uri="{FF2B5EF4-FFF2-40B4-BE49-F238E27FC236}">
                <a16:creationId xmlns:a16="http://schemas.microsoft.com/office/drawing/2014/main" id="{F48927EE-24A8-47F3-99EE-1F351741C540}"/>
              </a:ext>
            </a:extLst>
          </p:cNvPr>
          <p:cNvSpPr txBox="1">
            <a:spLocks noChangeArrowheads="1"/>
          </p:cNvSpPr>
          <p:nvPr/>
        </p:nvSpPr>
        <p:spPr bwMode="auto">
          <a:xfrm>
            <a:off x="1147763" y="4714875"/>
            <a:ext cx="581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3200" b="1">
                <a:latin typeface="等线" panose="02010600030101010101" pitchFamily="2" charset="-122"/>
              </a:rPr>
              <a:t>AI</a:t>
            </a:r>
            <a:endParaRPr lang="zh-CN" altLang="en-US" sz="3200" b="1">
              <a:latin typeface="等线" panose="02010600030101010101" pitchFamily="2" charset="-122"/>
            </a:endParaRPr>
          </a:p>
        </p:txBody>
      </p:sp>
      <p:sp>
        <p:nvSpPr>
          <p:cNvPr id="357" name="矩形 356">
            <a:extLst>
              <a:ext uri="{FF2B5EF4-FFF2-40B4-BE49-F238E27FC236}">
                <a16:creationId xmlns:a16="http://schemas.microsoft.com/office/drawing/2014/main" id="{E29F35B1-BCDA-4D71-A5DC-6D75C67A1DE5}"/>
              </a:ext>
            </a:extLst>
          </p:cNvPr>
          <p:cNvSpPr/>
          <p:nvPr/>
        </p:nvSpPr>
        <p:spPr>
          <a:xfrm>
            <a:off x="7826375" y="5830888"/>
            <a:ext cx="723900" cy="277812"/>
          </a:xfrm>
          <a:prstGeom prst="rect">
            <a:avLst/>
          </a:prstGeom>
          <a:solidFill>
            <a:srgbClr val="243756"/>
          </a:solidFill>
          <a:ln>
            <a:noFill/>
          </a:ln>
        </p:spPr>
        <p:txBody>
          <a:bodyPr anchor="ctr">
            <a:spAutoFit/>
          </a:bodyPr>
          <a:lstStyle/>
          <a:p>
            <a:pPr algn="ctr">
              <a:defRPr/>
            </a:pPr>
            <a:endParaRPr lang="zh-CN" altLang="en-US" sz="1200" dirty="0">
              <a:latin typeface="站酷高端黑" panose="02010600030101010101" pitchFamily="2" charset="-122"/>
              <a:ea typeface="站酷高端黑" panose="02010600030101010101" pitchFamily="2" charset="-122"/>
              <a:cs typeface="+mn-ea"/>
              <a:sym typeface="+mn-lt"/>
            </a:endParaRPr>
          </a:p>
        </p:txBody>
      </p:sp>
      <p:sp>
        <p:nvSpPr>
          <p:cNvPr id="358" name="文本框 357">
            <a:extLst>
              <a:ext uri="{FF2B5EF4-FFF2-40B4-BE49-F238E27FC236}">
                <a16:creationId xmlns:a16="http://schemas.microsoft.com/office/drawing/2014/main" id="{45B04CDD-A048-4CE7-BB2D-343C16217A59}"/>
              </a:ext>
            </a:extLst>
          </p:cNvPr>
          <p:cNvSpPr txBox="1"/>
          <p:nvPr/>
        </p:nvSpPr>
        <p:spPr>
          <a:xfrm>
            <a:off x="7826375" y="5781675"/>
            <a:ext cx="1206500" cy="338138"/>
          </a:xfrm>
          <a:prstGeom prst="rect">
            <a:avLst/>
          </a:prstGeom>
          <a:noFill/>
        </p:spPr>
        <p:txBody>
          <a:bodyPr>
            <a:spAutoFit/>
          </a:bodyPr>
          <a:lstStyle/>
          <a:p>
            <a:pPr>
              <a:defRPr/>
            </a:pPr>
            <a:r>
              <a:rPr lang="en-US" altLang="zh-CN" sz="1600" dirty="0">
                <a:solidFill>
                  <a:schemeClr val="bg1">
                    <a:lumMod val="65000"/>
                  </a:schemeClr>
                </a:solidFill>
              </a:rPr>
              <a:t>Human</a:t>
            </a:r>
            <a:endParaRPr lang="zh-CN" altLang="en-US" sz="1600" dirty="0">
              <a:solidFill>
                <a:schemeClr val="bg1">
                  <a:lumMod val="65000"/>
                </a:schemeClr>
              </a:solidFill>
            </a:endParaRPr>
          </a:p>
        </p:txBody>
      </p:sp>
      <p:pic>
        <p:nvPicPr>
          <p:cNvPr id="326" name="Picture 3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327" name="Заголовок 5">
            <a:extLst>
              <a:ext uri="{FF2B5EF4-FFF2-40B4-BE49-F238E27FC236}">
                <a16:creationId xmlns:a16="http://schemas.microsoft.com/office/drawing/2014/main" id="{868EE9C9-409B-4C07-9E6A-42DAB68D9896}"/>
              </a:ext>
            </a:extLst>
          </p:cNvPr>
          <p:cNvSpPr txBox="1">
            <a:spLocks/>
          </p:cNvSpPr>
          <p:nvPr/>
        </p:nvSpPr>
        <p:spPr>
          <a:xfrm>
            <a:off x="182532" y="163820"/>
            <a:ext cx="9813925"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SMD Plus </a:t>
            </a: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sz="3200" b="1" dirty="0" err="1" smtClean="0">
                <a:solidFill>
                  <a:schemeClr val="accent5">
                    <a:lumMod val="50000"/>
                  </a:schemeClr>
                </a:solidFill>
                <a:latin typeface="Segoe UI" panose="020B0502040204020203" pitchFamily="34" charset="0"/>
                <a:cs typeface="Segoe UI" panose="020B0502040204020203" pitchFamily="34" charset="0"/>
              </a:rPr>
              <a:t>Tìm</a:t>
            </a:r>
            <a:r>
              <a:rPr lang="en-US" sz="3200" b="1" dirty="0" smtClean="0">
                <a:solidFill>
                  <a:schemeClr val="accent5">
                    <a:lumMod val="50000"/>
                  </a:schemeClr>
                </a:solidFill>
                <a:latin typeface="Segoe UI" panose="020B0502040204020203" pitchFamily="34" charset="0"/>
                <a:cs typeface="Segoe UI" panose="020B0502040204020203" pitchFamily="34" charset="0"/>
              </a:rPr>
              <a:t> </a:t>
            </a:r>
            <a:r>
              <a:rPr lang="en-US" sz="3200" b="1" dirty="0" err="1" smtClean="0">
                <a:solidFill>
                  <a:schemeClr val="accent5">
                    <a:lumMod val="50000"/>
                  </a:schemeClr>
                </a:solidFill>
                <a:latin typeface="Segoe UI" panose="020B0502040204020203" pitchFamily="34" charset="0"/>
                <a:cs typeface="Segoe UI" panose="020B0502040204020203" pitchFamily="34" charset="0"/>
              </a:rPr>
              <a:t>kiếm</a:t>
            </a:r>
            <a:r>
              <a:rPr lang="en-US" sz="3200" b="1" dirty="0" smtClean="0">
                <a:solidFill>
                  <a:schemeClr val="accent5">
                    <a:lumMod val="50000"/>
                  </a:schemeClr>
                </a:solidFill>
                <a:latin typeface="Segoe UI" panose="020B0502040204020203" pitchFamily="34" charset="0"/>
                <a:cs typeface="Segoe UI" panose="020B0502040204020203" pitchFamily="34" charset="0"/>
              </a:rPr>
              <a:t> </a:t>
            </a:r>
            <a:r>
              <a:rPr lang="en-US" sz="3200" b="1" dirty="0" err="1" smtClean="0">
                <a:solidFill>
                  <a:schemeClr val="accent5">
                    <a:lumMod val="50000"/>
                  </a:schemeClr>
                </a:solidFill>
                <a:latin typeface="Segoe UI" panose="020B0502040204020203" pitchFamily="34" charset="0"/>
                <a:cs typeface="Segoe UI" panose="020B0502040204020203" pitchFamily="34" charset="0"/>
              </a:rPr>
              <a:t>nhanh</a:t>
            </a:r>
            <a:r>
              <a:rPr lang="en-US" sz="3200" b="1" dirty="0" smtClean="0">
                <a:solidFill>
                  <a:schemeClr val="accent5">
                    <a:lumMod val="50000"/>
                  </a:schemeClr>
                </a:solidFill>
                <a:latin typeface="Segoe UI" panose="020B0502040204020203" pitchFamily="34" charset="0"/>
                <a:cs typeface="Segoe UI" panose="020B0502040204020203" pitchFamily="34" charset="0"/>
              </a:rPr>
              <a:t> </a:t>
            </a:r>
            <a:r>
              <a:rPr lang="en-US" sz="3200" b="1" dirty="0" err="1" smtClean="0">
                <a:solidFill>
                  <a:schemeClr val="accent5">
                    <a:lumMod val="50000"/>
                  </a:schemeClr>
                </a:solidFill>
                <a:latin typeface="Segoe UI" panose="020B0502040204020203" pitchFamily="34" charset="0"/>
                <a:cs typeface="Segoe UI" panose="020B0502040204020203" pitchFamily="34" charset="0"/>
              </a:rPr>
              <a:t>mục</a:t>
            </a:r>
            <a:r>
              <a:rPr lang="en-US" sz="3200" b="1" dirty="0" smtClean="0">
                <a:solidFill>
                  <a:schemeClr val="accent5">
                    <a:lumMod val="50000"/>
                  </a:schemeClr>
                </a:solidFill>
                <a:latin typeface="Segoe UI" panose="020B0502040204020203" pitchFamily="34" charset="0"/>
                <a:cs typeface="Segoe UI" panose="020B0502040204020203" pitchFamily="34" charset="0"/>
              </a:rPr>
              <a:t> </a:t>
            </a:r>
            <a:r>
              <a:rPr lang="en-US" sz="3200" b="1" dirty="0" err="1" smtClean="0">
                <a:solidFill>
                  <a:schemeClr val="accent5">
                    <a:lumMod val="50000"/>
                  </a:schemeClr>
                </a:solidFill>
                <a:latin typeface="Segoe UI" panose="020B0502040204020203" pitchFamily="34" charset="0"/>
                <a:cs typeface="Segoe UI" panose="020B0502040204020203" pitchFamily="34" charset="0"/>
              </a:rPr>
              <a:t>tiêu</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CCFB1EF9-3D87-4C05-9FD5-EE15F1645A01}"/>
              </a:ext>
            </a:extLst>
          </p:cNvPr>
          <p:cNvSpPr txBox="1">
            <a:spLocks/>
          </p:cNvSpPr>
          <p:nvPr/>
        </p:nvSpPr>
        <p:spPr>
          <a:xfrm>
            <a:off x="158028" y="172397"/>
            <a:ext cx="9813925"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SMD Plus </a:t>
            </a: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sz="3600" b="1" dirty="0" err="1">
                <a:solidFill>
                  <a:schemeClr val="accent5">
                    <a:lumMod val="50000"/>
                  </a:schemeClr>
                </a:solidFill>
                <a:latin typeface="Segoe UI" panose="020B0502040204020203" pitchFamily="34" charset="0"/>
                <a:cs typeface="Segoe UI" panose="020B0502040204020203" pitchFamily="34" charset="0"/>
              </a:rPr>
              <a:t>Tìm</a:t>
            </a:r>
            <a:r>
              <a:rPr lang="en-US" sz="3600" b="1" dirty="0">
                <a:solidFill>
                  <a:schemeClr val="accent5">
                    <a:lumMod val="50000"/>
                  </a:schemeClr>
                </a:solidFill>
                <a:latin typeface="Segoe UI" panose="020B0502040204020203" pitchFamily="34" charset="0"/>
                <a:cs typeface="Segoe UI" panose="020B0502040204020203" pitchFamily="34" charset="0"/>
              </a:rPr>
              <a:t> </a:t>
            </a:r>
            <a:r>
              <a:rPr lang="en-US" sz="3600" b="1" dirty="0" err="1">
                <a:solidFill>
                  <a:schemeClr val="accent5">
                    <a:lumMod val="50000"/>
                  </a:schemeClr>
                </a:solidFill>
                <a:latin typeface="Segoe UI" panose="020B0502040204020203" pitchFamily="34" charset="0"/>
                <a:cs typeface="Segoe UI" panose="020B0502040204020203" pitchFamily="34" charset="0"/>
              </a:rPr>
              <a:t>kiếm</a:t>
            </a:r>
            <a:r>
              <a:rPr lang="en-US" sz="3600" b="1" dirty="0">
                <a:solidFill>
                  <a:schemeClr val="accent5">
                    <a:lumMod val="50000"/>
                  </a:schemeClr>
                </a:solidFill>
                <a:latin typeface="Segoe UI" panose="020B0502040204020203" pitchFamily="34" charset="0"/>
                <a:cs typeface="Segoe UI" panose="020B0502040204020203" pitchFamily="34" charset="0"/>
              </a:rPr>
              <a:t> </a:t>
            </a:r>
            <a:r>
              <a:rPr lang="en-US" sz="3600" b="1" dirty="0" err="1">
                <a:solidFill>
                  <a:schemeClr val="accent5">
                    <a:lumMod val="50000"/>
                  </a:schemeClr>
                </a:solidFill>
                <a:latin typeface="Segoe UI" panose="020B0502040204020203" pitchFamily="34" charset="0"/>
                <a:cs typeface="Segoe UI" panose="020B0502040204020203" pitchFamily="34" charset="0"/>
              </a:rPr>
              <a:t>nhanh</a:t>
            </a:r>
            <a:r>
              <a:rPr lang="en-US" sz="3600" b="1" dirty="0">
                <a:solidFill>
                  <a:schemeClr val="accent5">
                    <a:lumMod val="50000"/>
                  </a:schemeClr>
                </a:solidFill>
                <a:latin typeface="Segoe UI" panose="020B0502040204020203" pitchFamily="34" charset="0"/>
                <a:cs typeface="Segoe UI" panose="020B0502040204020203" pitchFamily="34" charset="0"/>
              </a:rPr>
              <a:t> </a:t>
            </a:r>
            <a:r>
              <a:rPr lang="en-US" sz="3600" b="1" dirty="0" err="1">
                <a:solidFill>
                  <a:schemeClr val="accent5">
                    <a:lumMod val="50000"/>
                  </a:schemeClr>
                </a:solidFill>
                <a:latin typeface="Segoe UI" panose="020B0502040204020203" pitchFamily="34" charset="0"/>
                <a:cs typeface="Segoe UI" panose="020B0502040204020203" pitchFamily="34" charset="0"/>
              </a:rPr>
              <a:t>mục</a:t>
            </a:r>
            <a:r>
              <a:rPr lang="en-US" sz="3600" b="1" dirty="0">
                <a:solidFill>
                  <a:schemeClr val="accent5">
                    <a:lumMod val="50000"/>
                  </a:schemeClr>
                </a:solidFill>
                <a:latin typeface="Segoe UI" panose="020B0502040204020203" pitchFamily="34" charset="0"/>
                <a:cs typeface="Segoe UI" panose="020B0502040204020203" pitchFamily="34" charset="0"/>
              </a:rPr>
              <a:t> </a:t>
            </a:r>
            <a:r>
              <a:rPr lang="en-US" sz="3600" b="1" dirty="0" err="1">
                <a:solidFill>
                  <a:schemeClr val="accent5">
                    <a:lumMod val="50000"/>
                  </a:schemeClr>
                </a:solidFill>
                <a:latin typeface="Segoe UI" panose="020B0502040204020203" pitchFamily="34" charset="0"/>
                <a:cs typeface="Segoe UI" panose="020B0502040204020203" pitchFamily="34" charset="0"/>
              </a:rPr>
              <a:t>tiêu</a:t>
            </a:r>
            <a:endParaRPr lang="ru-RU"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104451" name="组合 1">
            <a:extLst>
              <a:ext uri="{FF2B5EF4-FFF2-40B4-BE49-F238E27FC236}">
                <a16:creationId xmlns:a16="http://schemas.microsoft.com/office/drawing/2014/main" id="{B35D058D-C7BD-4645-A376-8A0EEDFF76F9}"/>
              </a:ext>
            </a:extLst>
          </p:cNvPr>
          <p:cNvGrpSpPr>
            <a:grpSpLocks/>
          </p:cNvGrpSpPr>
          <p:nvPr/>
        </p:nvGrpSpPr>
        <p:grpSpPr bwMode="auto">
          <a:xfrm>
            <a:off x="361950" y="1416050"/>
            <a:ext cx="11643630" cy="4733925"/>
            <a:chOff x="362598" y="1318793"/>
            <a:chExt cx="10125102" cy="3319020"/>
          </a:xfrm>
        </p:grpSpPr>
        <p:sp>
          <p:nvSpPr>
            <p:cNvPr id="104452" name="文本占位符 2">
              <a:extLst>
                <a:ext uri="{FF2B5EF4-FFF2-40B4-BE49-F238E27FC236}">
                  <a16:creationId xmlns:a16="http://schemas.microsoft.com/office/drawing/2014/main" id="{7568E250-1F4E-4B08-809D-BE5FF84F8ECE}"/>
                </a:ext>
              </a:extLst>
            </p:cNvPr>
            <p:cNvSpPr txBox="1">
              <a:spLocks noChangeArrowheads="1"/>
            </p:cNvSpPr>
            <p:nvPr/>
          </p:nvSpPr>
          <p:spPr bwMode="auto">
            <a:xfrm>
              <a:off x="5382422" y="1500998"/>
              <a:ext cx="510527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50000"/>
                </a:lnSpc>
                <a:spcBef>
                  <a:spcPct val="0"/>
                </a:spcBef>
                <a:buFontTx/>
                <a:buNone/>
              </a:pPr>
              <a:r>
                <a:rPr lang="en-US" altLang="zh-CN" sz="2400" b="1" dirty="0" err="1" smtClean="0">
                  <a:latin typeface="Segoe UI" panose="020B0502040204020203" pitchFamily="34" charset="0"/>
                  <a:cs typeface="Segoe UI" panose="020B0502040204020203" pitchFamily="34" charset="0"/>
                </a:rPr>
                <a:t>Dễ</a:t>
              </a:r>
              <a:r>
                <a:rPr lang="en-US" altLang="zh-CN" sz="2400" b="1" dirty="0" smtClean="0">
                  <a:latin typeface="Segoe UI" panose="020B0502040204020203" pitchFamily="34" charset="0"/>
                  <a:cs typeface="Segoe UI" panose="020B0502040204020203" pitchFamily="34" charset="0"/>
                </a:rPr>
                <a:t> </a:t>
              </a:r>
              <a:r>
                <a:rPr lang="en-US" altLang="zh-CN" sz="2400" b="1" dirty="0" err="1" smtClean="0">
                  <a:latin typeface="Segoe UI" panose="020B0502040204020203" pitchFamily="34" charset="0"/>
                  <a:cs typeface="Segoe UI" panose="020B0502040204020203" pitchFamily="34" charset="0"/>
                </a:rPr>
                <a:t>dàng</a:t>
              </a:r>
              <a:r>
                <a:rPr lang="en-US" altLang="zh-CN" sz="2400" b="1" dirty="0" smtClean="0">
                  <a:latin typeface="Segoe UI" panose="020B0502040204020203" pitchFamily="34" charset="0"/>
                  <a:cs typeface="Segoe UI" panose="020B0502040204020203" pitchFamily="34" charset="0"/>
                </a:rPr>
                <a:t> </a:t>
              </a:r>
              <a:r>
                <a:rPr lang="en-US" altLang="zh-CN" sz="2400" b="1" dirty="0" err="1" smtClean="0">
                  <a:latin typeface="Segoe UI" panose="020B0502040204020203" pitchFamily="34" charset="0"/>
                  <a:cs typeface="Segoe UI" panose="020B0502040204020203" pitchFamily="34" charset="0"/>
                </a:rPr>
                <a:t>nâng</a:t>
              </a:r>
              <a:r>
                <a:rPr lang="en-US" altLang="zh-CN" sz="2400" b="1" dirty="0" smtClean="0">
                  <a:latin typeface="Segoe UI" panose="020B0502040204020203" pitchFamily="34" charset="0"/>
                  <a:cs typeface="Segoe UI" panose="020B0502040204020203" pitchFamily="34" charset="0"/>
                </a:rPr>
                <a:t> </a:t>
              </a:r>
              <a:r>
                <a:rPr lang="en-US" altLang="zh-CN" sz="2400" b="1" dirty="0" err="1" smtClean="0">
                  <a:latin typeface="Segoe UI" panose="020B0502040204020203" pitchFamily="34" charset="0"/>
                  <a:cs typeface="Segoe UI" panose="020B0502040204020203" pitchFamily="34" charset="0"/>
                </a:rPr>
                <a:t>cấp</a:t>
              </a:r>
              <a:r>
                <a:rPr lang="en-US" altLang="zh-CN" sz="2400" b="1" dirty="0" smtClean="0">
                  <a:latin typeface="Segoe UI" panose="020B0502040204020203" pitchFamily="34" charset="0"/>
                  <a:cs typeface="Segoe UI" panose="020B0502040204020203" pitchFamily="34" charset="0"/>
                </a:rPr>
                <a:t> </a:t>
              </a:r>
              <a:r>
                <a:rPr lang="en-US" altLang="zh-CN" sz="2400" b="1" dirty="0" err="1" smtClean="0">
                  <a:latin typeface="Segoe UI" panose="020B0502040204020203" pitchFamily="34" charset="0"/>
                  <a:cs typeface="Segoe UI" panose="020B0502040204020203" pitchFamily="34" charset="0"/>
                </a:rPr>
                <a:t>từ</a:t>
              </a:r>
              <a:r>
                <a:rPr lang="en-US" altLang="zh-CN" sz="2400" b="1" dirty="0" smtClean="0">
                  <a:latin typeface="Segoe UI" panose="020B0502040204020203" pitchFamily="34" charset="0"/>
                  <a:cs typeface="Segoe UI" panose="020B0502040204020203" pitchFamily="34" charset="0"/>
                </a:rPr>
                <a:t> </a:t>
              </a:r>
              <a:r>
                <a:rPr lang="en-US" altLang="zh-CN" sz="2400" b="1" smtClean="0">
                  <a:latin typeface="Segoe UI" panose="020B0502040204020203" pitchFamily="34" charset="0"/>
                  <a:cs typeface="Segoe UI" panose="020B0502040204020203" pitchFamily="34" charset="0"/>
                </a:rPr>
                <a:t>MD </a:t>
              </a:r>
              <a:r>
                <a:rPr lang="en-US" altLang="zh-CN" sz="2400" b="1" smtClean="0">
                  <a:latin typeface="Segoe UI" panose="020B0502040204020203" pitchFamily="34" charset="0"/>
                  <a:cs typeface="Segoe UI" panose="020B0502040204020203" pitchFamily="34" charset="0"/>
                </a:rPr>
                <a:t>lên SMD </a:t>
              </a:r>
              <a:r>
                <a:rPr lang="en-US" altLang="zh-CN" sz="2400" b="1" dirty="0" smtClean="0">
                  <a:latin typeface="Segoe UI" panose="020B0502040204020203" pitchFamily="34" charset="0"/>
                  <a:cs typeface="Segoe UI" panose="020B0502040204020203" pitchFamily="34" charset="0"/>
                </a:rPr>
                <a:t>Plus</a:t>
              </a:r>
              <a:endParaRPr lang="en-US" altLang="zh-CN" sz="2400" b="1" dirty="0">
                <a:latin typeface="Segoe UI" panose="020B0502040204020203" pitchFamily="34" charset="0"/>
                <a:cs typeface="Segoe UI" panose="020B0502040204020203" pitchFamily="34" charset="0"/>
              </a:endParaRPr>
            </a:p>
          </p:txBody>
        </p:sp>
        <p:sp>
          <p:nvSpPr>
            <p:cNvPr id="117765" name="文本框 360">
              <a:extLst>
                <a:ext uri="{FF2B5EF4-FFF2-40B4-BE49-F238E27FC236}">
                  <a16:creationId xmlns:a16="http://schemas.microsoft.com/office/drawing/2014/main" id="{3C5D8701-61DC-4433-8D62-8EB2CC397975}"/>
                </a:ext>
              </a:extLst>
            </p:cNvPr>
            <p:cNvSpPr txBox="1">
              <a:spLocks noChangeArrowheads="1"/>
            </p:cNvSpPr>
            <p:nvPr/>
          </p:nvSpPr>
          <p:spPr bwMode="auto">
            <a:xfrm>
              <a:off x="5382422" y="2488066"/>
              <a:ext cx="4078815" cy="12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defRPr/>
              </a:pPr>
              <a:r>
                <a:rPr lang="vi-VN" sz="1800" dirty="0">
                  <a:latin typeface="Segoe UI" panose="020B0502040204020203" pitchFamily="34" charset="0"/>
                  <a:cs typeface="Segoe UI" panose="020B0502040204020203" pitchFamily="34" charset="0"/>
                </a:rPr>
                <a:t>SMD Plus được bật theo mặc </a:t>
              </a:r>
              <a:r>
                <a:rPr lang="vi-VN" sz="1800" dirty="0" smtClean="0">
                  <a:latin typeface="Segoe UI" panose="020B0502040204020203" pitchFamily="34" charset="0"/>
                  <a:cs typeface="Segoe UI" panose="020B0502040204020203" pitchFamily="34" charset="0"/>
                </a:rPr>
                <a:t>định</a:t>
              </a:r>
              <a:r>
                <a:rPr lang="en-US" sz="1800" dirty="0" smtClean="0">
                  <a:latin typeface="Segoe UI" panose="020B0502040204020203" pitchFamily="34" charset="0"/>
                  <a:cs typeface="Segoe UI" panose="020B0502040204020203" pitchFamily="34" charset="0"/>
                </a:rPr>
                <a:t>,</a:t>
              </a:r>
              <a:r>
                <a:rPr lang="vi-VN" sz="1800" dirty="0" smtClean="0">
                  <a:latin typeface="Segoe UI" panose="020B0502040204020203" pitchFamily="34" charset="0"/>
                  <a:cs typeface="Segoe UI" panose="020B0502040204020203" pitchFamily="34" charset="0"/>
                </a:rPr>
                <a:t> </a:t>
              </a:r>
              <a:r>
                <a:rPr lang="en-US" sz="1800" dirty="0">
                  <a:latin typeface="Segoe UI" panose="020B0502040204020203" pitchFamily="34" charset="0"/>
                  <a:cs typeface="Segoe UI" panose="020B0502040204020203" pitchFamily="34" charset="0"/>
                </a:rPr>
                <a:t>k</a:t>
              </a:r>
              <a:r>
                <a:rPr lang="vi-VN" sz="1800" dirty="0" smtClean="0">
                  <a:latin typeface="Segoe UI" panose="020B0502040204020203" pitchFamily="34" charset="0"/>
                  <a:cs typeface="Segoe UI" panose="020B0502040204020203" pitchFamily="34" charset="0"/>
                </a:rPr>
                <a:t>hông </a:t>
              </a:r>
              <a:r>
                <a:rPr lang="vi-VN" sz="1800" dirty="0">
                  <a:latin typeface="Segoe UI" panose="020B0502040204020203" pitchFamily="34" charset="0"/>
                  <a:cs typeface="Segoe UI" panose="020B0502040204020203" pitchFamily="34" charset="0"/>
                </a:rPr>
                <a:t>cần cấu hình bổ sung cho người dùng. </a:t>
              </a:r>
              <a:endParaRPr lang="en-US" sz="1800" dirty="0" smtClean="0">
                <a:latin typeface="Segoe UI" panose="020B0502040204020203" pitchFamily="34" charset="0"/>
                <a:cs typeface="Segoe UI" panose="020B0502040204020203" pitchFamily="34" charset="0"/>
              </a:endParaRPr>
            </a:p>
            <a:p>
              <a:pPr algn="just">
                <a:lnSpc>
                  <a:spcPct val="100000"/>
                </a:lnSpc>
                <a:spcBef>
                  <a:spcPct val="0"/>
                </a:spcBef>
                <a:defRPr/>
              </a:pPr>
              <a:endParaRPr lang="en-US" altLang="zh-CN" sz="1200" dirty="0">
                <a:latin typeface="Segoe UI" panose="020B0502040204020203" pitchFamily="34" charset="0"/>
                <a:ea typeface="宋体" panose="02010600030101010101" pitchFamily="2" charset="-122"/>
                <a:cs typeface="Segoe UI" panose="020B0502040204020203" pitchFamily="34" charset="0"/>
              </a:endParaRPr>
            </a:p>
            <a:p>
              <a:pPr algn="just">
                <a:lnSpc>
                  <a:spcPct val="120000"/>
                </a:lnSpc>
                <a:spcBef>
                  <a:spcPct val="0"/>
                </a:spcBef>
                <a:defRPr/>
              </a:pPr>
              <a:r>
                <a:rPr lang="vi-VN" sz="1800" dirty="0">
                  <a:latin typeface="Segoe UI" panose="020B0502040204020203" pitchFamily="34" charset="0"/>
                  <a:cs typeface="Segoe UI" panose="020B0502040204020203" pitchFamily="34" charset="0"/>
                </a:rPr>
                <a:t>Hỗ </a:t>
              </a:r>
              <a:r>
                <a:rPr lang="vi-VN" sz="1800">
                  <a:latin typeface="Segoe UI" panose="020B0502040204020203" pitchFamily="34" charset="0"/>
                  <a:cs typeface="Segoe UI" panose="020B0502040204020203" pitchFamily="34" charset="0"/>
                </a:rPr>
                <a:t>trợ </a:t>
              </a:r>
              <a:r>
                <a:rPr lang="en-US" sz="1800" smtClean="0">
                  <a:latin typeface="Segoe UI" panose="020B0502040204020203" pitchFamily="34" charset="0"/>
                  <a:cs typeface="Segoe UI" panose="020B0502040204020203" pitchFamily="34" charset="0"/>
                </a:rPr>
                <a:t>tất cả các </a:t>
              </a:r>
              <a:r>
                <a:rPr lang="vi-VN" sz="1800" smtClean="0">
                  <a:latin typeface="Segoe UI" panose="020B0502040204020203" pitchFamily="34" charset="0"/>
                  <a:cs typeface="Segoe UI" panose="020B0502040204020203" pitchFamily="34" charset="0"/>
                </a:rPr>
                <a:t>kênh</a:t>
              </a:r>
              <a:r>
                <a:rPr lang="vi-VN" sz="1800" dirty="0">
                  <a:latin typeface="Segoe UI" panose="020B0502040204020203" pitchFamily="34" charset="0"/>
                  <a:cs typeface="Segoe UI" panose="020B0502040204020203" pitchFamily="34" charset="0"/>
                </a:rPr>
                <a:t>, thay thế hoàn hảo MD truyền thống và trao quyền cho tất cả các kênh bằng AI. </a:t>
              </a:r>
              <a:endParaRPr lang="zh-CN" altLang="en-US" sz="1400" dirty="0">
                <a:latin typeface="Segoe UI" panose="020B0502040204020203" pitchFamily="34" charset="0"/>
                <a:ea typeface="宋体" panose="02010600030101010101" pitchFamily="2" charset="-122"/>
                <a:cs typeface="Segoe UI" panose="020B0502040204020203" pitchFamily="34" charset="0"/>
              </a:endParaRPr>
            </a:p>
          </p:txBody>
        </p:sp>
        <p:grpSp>
          <p:nvGrpSpPr>
            <p:cNvPr id="104454" name="组合 361">
              <a:extLst>
                <a:ext uri="{FF2B5EF4-FFF2-40B4-BE49-F238E27FC236}">
                  <a16:creationId xmlns:a16="http://schemas.microsoft.com/office/drawing/2014/main" id="{B82B843F-5F76-42A5-BFE1-F0B1029FAD9A}"/>
                </a:ext>
              </a:extLst>
            </p:cNvPr>
            <p:cNvGrpSpPr>
              <a:grpSpLocks/>
            </p:cNvGrpSpPr>
            <p:nvPr/>
          </p:nvGrpSpPr>
          <p:grpSpPr bwMode="auto">
            <a:xfrm>
              <a:off x="362598" y="1318793"/>
              <a:ext cx="4423013" cy="3319020"/>
              <a:chOff x="5109858" y="986280"/>
              <a:chExt cx="4423013" cy="3319020"/>
            </a:xfrm>
          </p:grpSpPr>
          <p:pic>
            <p:nvPicPr>
              <p:cNvPr id="104455" name="图片 362">
                <a:extLst>
                  <a:ext uri="{FF2B5EF4-FFF2-40B4-BE49-F238E27FC236}">
                    <a16:creationId xmlns:a16="http://schemas.microsoft.com/office/drawing/2014/main" id="{BB2159F3-4F61-4F93-96A9-185224D20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58" y="986280"/>
                <a:ext cx="4314726" cy="331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4456" name="组合 363">
                <a:extLst>
                  <a:ext uri="{FF2B5EF4-FFF2-40B4-BE49-F238E27FC236}">
                    <a16:creationId xmlns:a16="http://schemas.microsoft.com/office/drawing/2014/main" id="{B26B50E9-4F17-4233-ADE6-D18AEC2D9113}"/>
                  </a:ext>
                </a:extLst>
              </p:cNvPr>
              <p:cNvGrpSpPr>
                <a:grpSpLocks/>
              </p:cNvGrpSpPr>
              <p:nvPr/>
            </p:nvGrpSpPr>
            <p:grpSpPr bwMode="auto">
              <a:xfrm>
                <a:off x="5241961" y="1158239"/>
                <a:ext cx="4290910" cy="2279085"/>
                <a:chOff x="473335" y="1457066"/>
                <a:chExt cx="4114048" cy="2185147"/>
              </a:xfrm>
            </p:grpSpPr>
            <p:pic>
              <p:nvPicPr>
                <p:cNvPr id="365" name="图片 364">
                  <a:extLst>
                    <a:ext uri="{FF2B5EF4-FFF2-40B4-BE49-F238E27FC236}">
                      <a16:creationId xmlns:a16="http://schemas.microsoft.com/office/drawing/2014/main" id="{6287B73D-7534-48C4-8509-3382B6A84105}"/>
                    </a:ext>
                  </a:extLst>
                </p:cNvPr>
                <p:cNvPicPr>
                  <a:picLocks noChangeAspect="1"/>
                </p:cNvPicPr>
                <p:nvPr/>
              </p:nvPicPr>
              <p:blipFill>
                <a:blip r:embed="rId4" cstate="print"/>
                <a:stretch>
                  <a:fillRect/>
                </a:stretch>
              </p:blipFill>
              <p:spPr>
                <a:xfrm>
                  <a:off x="473335" y="1457066"/>
                  <a:ext cx="3884706" cy="2185147"/>
                </a:xfrm>
                <a:prstGeom prst="roundRect">
                  <a:avLst>
                    <a:gd name="adj" fmla="val 3293"/>
                  </a:avLst>
                </a:prstGeom>
                <a:ln>
                  <a:solidFill>
                    <a:srgbClr val="FF0000"/>
                  </a:solidFill>
                </a:ln>
              </p:spPr>
            </p:pic>
            <p:pic>
              <p:nvPicPr>
                <p:cNvPr id="104458" name="图片 365">
                  <a:extLst>
                    <a:ext uri="{FF2B5EF4-FFF2-40B4-BE49-F238E27FC236}">
                      <a16:creationId xmlns:a16="http://schemas.microsoft.com/office/drawing/2014/main" id="{C6D674A9-10E2-4791-9E6E-6482F943BC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583" y="2502750"/>
                  <a:ext cx="3733800" cy="8667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7" name="矩形 366">
                  <a:extLst>
                    <a:ext uri="{FF2B5EF4-FFF2-40B4-BE49-F238E27FC236}">
                      <a16:creationId xmlns:a16="http://schemas.microsoft.com/office/drawing/2014/main" id="{1F379393-746E-4F16-86D6-AC628DB32CC3}"/>
                    </a:ext>
                  </a:extLst>
                </p:cNvPr>
                <p:cNvSpPr/>
                <p:nvPr/>
              </p:nvSpPr>
              <p:spPr>
                <a:xfrm>
                  <a:off x="1226847" y="1766006"/>
                  <a:ext cx="1397683" cy="241174"/>
                </a:xfrm>
                <a:prstGeom prst="rect">
                  <a:avLst/>
                </a:prstGeom>
                <a:noFill/>
                <a:ln w="19050">
                  <a:solidFill>
                    <a:srgbClr val="FF0000"/>
                  </a:solidFill>
                </a:ln>
              </p:spPr>
              <p:txBody>
                <a:bodyPr anchor="ctr">
                  <a:spAutoFit/>
                </a:bodyPr>
                <a:lstStyle/>
                <a:p>
                  <a:pPr algn="ctr">
                    <a:defRPr/>
                  </a:pPr>
                  <a:endParaRPr lang="zh-CN" altLang="en-US" sz="16600" dirty="0">
                    <a:latin typeface="站酷高端黑" panose="02010600030101010101" pitchFamily="2" charset="-122"/>
                    <a:ea typeface="站酷高端黑" panose="02010600030101010101" pitchFamily="2" charset="-122"/>
                    <a:cs typeface="+mn-ea"/>
                    <a:sym typeface="+mn-lt"/>
                  </a:endParaRPr>
                </a:p>
              </p:txBody>
            </p:sp>
            <p:cxnSp>
              <p:nvCxnSpPr>
                <p:cNvPr id="368" name="直接连接符 367">
                  <a:extLst>
                    <a:ext uri="{FF2B5EF4-FFF2-40B4-BE49-F238E27FC236}">
                      <a16:creationId xmlns:a16="http://schemas.microsoft.com/office/drawing/2014/main" id="{5EE5B4FF-DAAC-4B47-843F-D7BC5791586D}"/>
                    </a:ext>
                  </a:extLst>
                </p:cNvPr>
                <p:cNvCxnSpPr>
                  <a:cxnSpLocks/>
                </p:cNvCxnSpPr>
                <p:nvPr/>
              </p:nvCxnSpPr>
              <p:spPr>
                <a:xfrm flipH="1">
                  <a:off x="853602" y="1914339"/>
                  <a:ext cx="373245" cy="561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9" name="直接连接符 368">
                  <a:extLst>
                    <a:ext uri="{FF2B5EF4-FFF2-40B4-BE49-F238E27FC236}">
                      <a16:creationId xmlns:a16="http://schemas.microsoft.com/office/drawing/2014/main" id="{08EE1C00-BA6F-45B5-A99C-F495600C0975}"/>
                    </a:ext>
                  </a:extLst>
                </p:cNvPr>
                <p:cNvCxnSpPr>
                  <a:cxnSpLocks/>
                </p:cNvCxnSpPr>
                <p:nvPr/>
              </p:nvCxnSpPr>
              <p:spPr>
                <a:xfrm>
                  <a:off x="2624530" y="1914339"/>
                  <a:ext cx="1962844" cy="561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3410C4E6-80AC-4166-A67F-847AC847E624}"/>
              </a:ext>
            </a:extLst>
          </p:cNvPr>
          <p:cNvSpPr txBox="1">
            <a:spLocks/>
          </p:cNvSpPr>
          <p:nvPr/>
        </p:nvSpPr>
        <p:spPr>
          <a:xfrm>
            <a:off x="146500" y="170847"/>
            <a:ext cx="10504487"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vi –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động</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chính</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xác</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5" name="图片 14">
            <a:extLst>
              <a:ext uri="{FF2B5EF4-FFF2-40B4-BE49-F238E27FC236}">
                <a16:creationId xmlns:a16="http://schemas.microsoft.com/office/drawing/2014/main" id="{CAB7842A-7FED-4875-B11F-85B4D8A142CA}"/>
              </a:ext>
            </a:extLst>
          </p:cNvPr>
          <p:cNvPicPr>
            <a:picLocks noChangeAspect="1"/>
          </p:cNvPicPr>
          <p:nvPr/>
        </p:nvPicPr>
        <p:blipFill>
          <a:blip r:embed="rId3" cstate="print"/>
          <a:stretch>
            <a:fillRect/>
          </a:stretch>
        </p:blipFill>
        <p:spPr>
          <a:xfrm>
            <a:off x="6456581" y="2958711"/>
            <a:ext cx="5174633" cy="3424336"/>
          </a:xfrm>
          <a:prstGeom prst="roundRect">
            <a:avLst>
              <a:gd name="adj" fmla="val 7426"/>
            </a:avLst>
          </a:prstGeom>
        </p:spPr>
      </p:pic>
      <p:sp>
        <p:nvSpPr>
          <p:cNvPr id="16" name="TextBox 1">
            <a:extLst>
              <a:ext uri="{FF2B5EF4-FFF2-40B4-BE49-F238E27FC236}">
                <a16:creationId xmlns:a16="http://schemas.microsoft.com/office/drawing/2014/main" id="{2DAAFC89-EF9A-4626-AF63-F1A42A0095D7}"/>
              </a:ext>
            </a:extLst>
          </p:cNvPr>
          <p:cNvSpPr txBox="1"/>
          <p:nvPr/>
        </p:nvSpPr>
        <p:spPr>
          <a:xfrm>
            <a:off x="565150" y="3330575"/>
            <a:ext cx="1822178" cy="438572"/>
          </a:xfrm>
          <a:prstGeom prst="rect">
            <a:avLst/>
          </a:prstGeom>
          <a:noFill/>
        </p:spPr>
        <p:txBody>
          <a:bodyPr wrap="square" lIns="68571" tIns="34285" rIns="68571" bIns="34285">
            <a:spAutoFit/>
          </a:bodyPr>
          <a:lstStyle/>
          <a:p>
            <a:pPr defTabSz="914377" eaLnBrk="1" fontAlgn="auto" hangingPunct="1">
              <a:lnSpc>
                <a:spcPct val="150000"/>
              </a:lnSpc>
              <a:spcBef>
                <a:spcPts val="0"/>
              </a:spcBef>
              <a:spcAft>
                <a:spcPts val="0"/>
              </a:spcAft>
              <a:defRPr/>
            </a:pPr>
            <a:r>
              <a:rPr lang="en-US" altLang="zh-CN" sz="1600" b="1" dirty="0" smtClean="0">
                <a:latin typeface="Segoe UI" panose="020B0502040204020203" pitchFamily="34" charset="0"/>
                <a:ea typeface="微软雅黑" panose="020B0503020204020204" pitchFamily="34" charset="-122"/>
                <a:cs typeface="Segoe UI" panose="020B0502040204020203" pitchFamily="34" charset="0"/>
              </a:rPr>
              <a:t>IVS </a:t>
            </a:r>
            <a:r>
              <a:rPr lang="en-US" altLang="zh-CN" sz="1600" b="1" dirty="0" err="1" smtClean="0">
                <a:latin typeface="Segoe UI" panose="020B0502040204020203" pitchFamily="34" charset="0"/>
                <a:ea typeface="微软雅黑" panose="020B0503020204020204" pitchFamily="34" charset="-122"/>
                <a:cs typeface="Segoe UI" panose="020B0502040204020203" pitchFamily="34" charset="0"/>
              </a:rPr>
              <a:t>Truyền</a:t>
            </a:r>
            <a:r>
              <a:rPr lang="en-US" altLang="zh-CN" sz="1600" b="1" dirty="0">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latin typeface="Segoe UI" panose="020B0502040204020203" pitchFamily="34" charset="0"/>
                <a:ea typeface="微软雅黑" panose="020B0503020204020204" pitchFamily="34" charset="-122"/>
                <a:cs typeface="Segoe UI" panose="020B0502040204020203" pitchFamily="34" charset="0"/>
              </a:rPr>
              <a:t>thống</a:t>
            </a:r>
            <a:endParaRPr lang="zh-CN" altLang="en-US" sz="1600" b="1" kern="0" dirty="0">
              <a:effectLst>
                <a:outerShdw blurRad="38100" dist="38100" dir="2700000" algn="tl">
                  <a:srgbClr val="000000">
                    <a:alpha val="43137"/>
                  </a:srgbClr>
                </a:outerShdw>
              </a:effectLst>
              <a:latin typeface="Segoe UI" panose="020B0502040204020203" pitchFamily="34" charset="0"/>
              <a:ea typeface="微软雅黑" panose="020B0503020204020204" pitchFamily="34" charset="-122"/>
              <a:cs typeface="Segoe UI" panose="020B0502040204020203" pitchFamily="34" charset="0"/>
            </a:endParaRPr>
          </a:p>
        </p:txBody>
      </p:sp>
      <p:sp>
        <p:nvSpPr>
          <p:cNvPr id="106501" name="TextBox 1">
            <a:extLst>
              <a:ext uri="{FF2B5EF4-FFF2-40B4-BE49-F238E27FC236}">
                <a16:creationId xmlns:a16="http://schemas.microsoft.com/office/drawing/2014/main" id="{E022B10C-B916-4CF0-A254-BF4DE30F1718}"/>
              </a:ext>
            </a:extLst>
          </p:cNvPr>
          <p:cNvSpPr txBox="1">
            <a:spLocks noChangeArrowheads="1"/>
          </p:cNvSpPr>
          <p:nvPr/>
        </p:nvSpPr>
        <p:spPr bwMode="auto">
          <a:xfrm>
            <a:off x="608013" y="5373312"/>
            <a:ext cx="23447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50000"/>
              </a:lnSpc>
              <a:spcBef>
                <a:spcPct val="0"/>
              </a:spcBef>
              <a:buFontTx/>
              <a:buNone/>
            </a:pPr>
            <a:r>
              <a:rPr lang="en-US" altLang="zh-CN" sz="1600" b="1" dirty="0" err="1" smtClean="0">
                <a:latin typeface="Segoe UI" panose="020B0502040204020203" pitchFamily="34" charset="0"/>
                <a:ea typeface="微软雅黑" panose="020B0503020204020204" pitchFamily="34" charset="-122"/>
                <a:cs typeface="Segoe UI" panose="020B0502040204020203" pitchFamily="34" charset="0"/>
              </a:rPr>
              <a:t>Bảo</a:t>
            </a:r>
            <a:r>
              <a:rPr lang="en-US" altLang="zh-CN" sz="1600" b="1" dirty="0" smtClean="0">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latin typeface="Segoe UI" panose="020B0502040204020203" pitchFamily="34" charset="0"/>
                <a:ea typeface="微软雅黑" panose="020B0503020204020204" pitchFamily="34" charset="-122"/>
                <a:cs typeface="Segoe UI" panose="020B0502040204020203" pitchFamily="34" charset="0"/>
              </a:rPr>
              <a:t>vệ</a:t>
            </a:r>
            <a:r>
              <a:rPr lang="en-US" altLang="zh-CN" sz="1600" b="1" dirty="0" smtClean="0">
                <a:latin typeface="Segoe UI" panose="020B0502040204020203" pitchFamily="34" charset="0"/>
                <a:ea typeface="微软雅黑" panose="020B0503020204020204" pitchFamily="34" charset="-122"/>
                <a:cs typeface="Segoe UI" panose="020B0502040204020203" pitchFamily="34" charset="0"/>
              </a:rPr>
              <a:t> </a:t>
            </a:r>
            <a:r>
              <a:rPr lang="en-US" altLang="zh-CN" sz="1600" b="1" dirty="0" err="1" smtClean="0">
                <a:latin typeface="Segoe UI" panose="020B0502040204020203" pitchFamily="34" charset="0"/>
                <a:ea typeface="微软雅黑" panose="020B0503020204020204" pitchFamily="34" charset="-122"/>
                <a:cs typeface="Segoe UI" panose="020B0502040204020203" pitchFamily="34" charset="0"/>
              </a:rPr>
              <a:t>chu</a:t>
            </a:r>
            <a:r>
              <a:rPr lang="en-US" altLang="zh-CN" sz="1600" b="1" dirty="0" smtClean="0">
                <a:latin typeface="Segoe UI" panose="020B0502040204020203" pitchFamily="34" charset="0"/>
                <a:ea typeface="微软雅黑" panose="020B0503020204020204" pitchFamily="34" charset="-122"/>
                <a:cs typeface="Segoe UI" panose="020B0502040204020203" pitchFamily="34" charset="0"/>
              </a:rPr>
              <a:t> vi</a:t>
            </a:r>
            <a:endParaRPr lang="zh-CN" altLang="en-US" sz="1600" b="1" dirty="0">
              <a:latin typeface="Segoe UI" panose="020B0502040204020203" pitchFamily="34" charset="0"/>
              <a:ea typeface="微软雅黑" panose="020B0503020204020204" pitchFamily="34" charset="-122"/>
              <a:cs typeface="Segoe UI" panose="020B0502040204020203" pitchFamily="34" charset="0"/>
            </a:endParaRPr>
          </a:p>
        </p:txBody>
      </p:sp>
      <p:grpSp>
        <p:nvGrpSpPr>
          <p:cNvPr id="106502" name="组合 17">
            <a:extLst>
              <a:ext uri="{FF2B5EF4-FFF2-40B4-BE49-F238E27FC236}">
                <a16:creationId xmlns:a16="http://schemas.microsoft.com/office/drawing/2014/main" id="{E58C996F-31E9-49E5-8B10-B1792B70EE87}"/>
              </a:ext>
            </a:extLst>
          </p:cNvPr>
          <p:cNvGrpSpPr>
            <a:grpSpLocks/>
          </p:cNvGrpSpPr>
          <p:nvPr/>
        </p:nvGrpSpPr>
        <p:grpSpPr bwMode="auto">
          <a:xfrm>
            <a:off x="2584450" y="2475169"/>
            <a:ext cx="3353495" cy="1772980"/>
            <a:chOff x="1938086" y="2017294"/>
            <a:chExt cx="2515971" cy="1329530"/>
          </a:xfrm>
        </p:grpSpPr>
        <p:sp>
          <p:nvSpPr>
            <p:cNvPr id="19" name="矩形 129">
              <a:extLst>
                <a:ext uri="{FF2B5EF4-FFF2-40B4-BE49-F238E27FC236}">
                  <a16:creationId xmlns:a16="http://schemas.microsoft.com/office/drawing/2014/main" id="{6F76C7D8-F9E0-4860-81A2-85B843F3DF97}"/>
                </a:ext>
              </a:extLst>
            </p:cNvPr>
            <p:cNvSpPr>
              <a:spLocks noChangeArrowheads="1"/>
            </p:cNvSpPr>
            <p:nvPr/>
          </p:nvSpPr>
          <p:spPr bwMode="auto">
            <a:xfrm>
              <a:off x="1974429" y="2017294"/>
              <a:ext cx="2479628" cy="324791"/>
            </a:xfrm>
            <a:prstGeom prst="rect">
              <a:avLst/>
            </a:prstGeom>
            <a:noFill/>
          </p:spPr>
          <p:txBody>
            <a:bodyPr wrap="none" lIns="68571" tIns="34285" rIns="68571" bIns="34285">
              <a:spAutoFit/>
            </a:bodyPr>
            <a:lstStyle/>
            <a:p>
              <a:pPr defTabSz="914377">
                <a:lnSpc>
                  <a:spcPct val="150000"/>
                </a:lnSpc>
                <a:defRPr/>
              </a:pPr>
              <a:r>
                <a:rPr lang="vi-VN" dirty="0">
                  <a:latin typeface="Segoe UI" panose="020B0502040204020203" pitchFamily="34" charset="0"/>
                  <a:cs typeface="Segoe UI" panose="020B0502040204020203" pitchFamily="34" charset="0"/>
                </a:rPr>
                <a:t>Nguyên nhân của báo động </a:t>
              </a:r>
              <a:r>
                <a:rPr lang="vi-VN" dirty="0" smtClean="0">
                  <a:latin typeface="Segoe UI" panose="020B0502040204020203" pitchFamily="34" charset="0"/>
                  <a:cs typeface="Segoe UI" panose="020B0502040204020203" pitchFamily="34" charset="0"/>
                </a:rPr>
                <a:t>sai</a:t>
              </a:r>
              <a:endParaRPr lang="zh-CN" altLang="en-US" sz="1467" dirty="0">
                <a:latin typeface="Segoe UI" panose="020B0502040204020203" pitchFamily="34" charset="0"/>
                <a:ea typeface="微软雅黑" panose="020B0503020204020204" pitchFamily="34" charset="-122"/>
                <a:cs typeface="Segoe UI" panose="020B0502040204020203" pitchFamily="34" charset="0"/>
              </a:endParaRPr>
            </a:p>
          </p:txBody>
        </p:sp>
        <p:grpSp>
          <p:nvGrpSpPr>
            <p:cNvPr id="20" name="组合 19">
              <a:extLst>
                <a:ext uri="{FF2B5EF4-FFF2-40B4-BE49-F238E27FC236}">
                  <a16:creationId xmlns:a16="http://schemas.microsoft.com/office/drawing/2014/main" id="{46584321-3D08-4549-9BC7-DAA515937650}"/>
                </a:ext>
              </a:extLst>
            </p:cNvPr>
            <p:cNvGrpSpPr/>
            <p:nvPr/>
          </p:nvGrpSpPr>
          <p:grpSpPr>
            <a:xfrm>
              <a:off x="2111992" y="2461790"/>
              <a:ext cx="314824" cy="341629"/>
              <a:chOff x="2067111" y="1199000"/>
              <a:chExt cx="691442" cy="750584"/>
            </a:xfrm>
            <a:solidFill>
              <a:srgbClr val="38D2EB"/>
            </a:solidFill>
          </p:grpSpPr>
          <p:sp>
            <p:nvSpPr>
              <p:cNvPr id="61" name="KSO_Shape">
                <a:extLst>
                  <a:ext uri="{FF2B5EF4-FFF2-40B4-BE49-F238E27FC236}">
                    <a16:creationId xmlns:a16="http://schemas.microsoft.com/office/drawing/2014/main" id="{143FAEB0-D856-404A-837E-09FE2D1E838D}"/>
                  </a:ext>
                </a:extLst>
              </p:cNvPr>
              <p:cNvSpPr/>
              <p:nvPr/>
            </p:nvSpPr>
            <p:spPr>
              <a:xfrm>
                <a:off x="2067111" y="1199000"/>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2" name="KSO_Shape">
                <a:extLst>
                  <a:ext uri="{FF2B5EF4-FFF2-40B4-BE49-F238E27FC236}">
                    <a16:creationId xmlns:a16="http://schemas.microsoft.com/office/drawing/2014/main" id="{4D8B853E-DEFA-46EF-99C9-0172860CDD0D}"/>
                  </a:ext>
                </a:extLst>
              </p:cNvPr>
              <p:cNvSpPr/>
              <p:nvPr/>
            </p:nvSpPr>
            <p:spPr>
              <a:xfrm rot="10800000">
                <a:off x="2523671" y="1660820"/>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3" name="KSO_Shape">
                <a:extLst>
                  <a:ext uri="{FF2B5EF4-FFF2-40B4-BE49-F238E27FC236}">
                    <a16:creationId xmlns:a16="http://schemas.microsoft.com/office/drawing/2014/main" id="{EE088085-C460-4F46-A4D4-DF22A0C42A10}"/>
                  </a:ext>
                </a:extLst>
              </p:cNvPr>
              <p:cNvSpPr/>
              <p:nvPr/>
            </p:nvSpPr>
            <p:spPr>
              <a:xfrm rot="16200000">
                <a:off x="2006105" y="1688154"/>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4" name="KSO_Shape">
                <a:extLst>
                  <a:ext uri="{FF2B5EF4-FFF2-40B4-BE49-F238E27FC236}">
                    <a16:creationId xmlns:a16="http://schemas.microsoft.com/office/drawing/2014/main" id="{82C8BB08-8EDC-40C8-A31D-7750E0B108D9}"/>
                  </a:ext>
                </a:extLst>
              </p:cNvPr>
              <p:cNvSpPr/>
              <p:nvPr/>
            </p:nvSpPr>
            <p:spPr>
              <a:xfrm rot="5400000">
                <a:off x="2490714" y="1264300"/>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5" name="KSO_Shape">
                <a:extLst>
                  <a:ext uri="{FF2B5EF4-FFF2-40B4-BE49-F238E27FC236}">
                    <a16:creationId xmlns:a16="http://schemas.microsoft.com/office/drawing/2014/main" id="{2579F893-5219-4AE7-A48A-B7747985BC9C}"/>
                  </a:ext>
                </a:extLst>
              </p:cNvPr>
              <p:cNvSpPr/>
              <p:nvPr/>
            </p:nvSpPr>
            <p:spPr>
              <a:xfrm>
                <a:off x="2148879" y="1323870"/>
                <a:ext cx="531886" cy="474515"/>
              </a:xfrm>
              <a:custGeom>
                <a:avLst/>
                <a:gdLst>
                  <a:gd name="connsiteX0" fmla="*/ 1271797 w 1905000"/>
                  <a:gd name="connsiteY0" fmla="*/ 1347925 h 1574315"/>
                  <a:gd name="connsiteX1" fmla="*/ 1338105 w 1905000"/>
                  <a:gd name="connsiteY1" fmla="*/ 1414233 h 1574315"/>
                  <a:gd name="connsiteX2" fmla="*/ 1338105 w 1905000"/>
                  <a:gd name="connsiteY2" fmla="*/ 1546849 h 1574315"/>
                  <a:gd name="connsiteX3" fmla="*/ 1205489 w 1905000"/>
                  <a:gd name="connsiteY3" fmla="*/ 1546849 h 1574315"/>
                  <a:gd name="connsiteX4" fmla="*/ 1205490 w 1905000"/>
                  <a:gd name="connsiteY4" fmla="*/ 1546849 h 1574315"/>
                  <a:gd name="connsiteX5" fmla="*/ 1205490 w 1905000"/>
                  <a:gd name="connsiteY5" fmla="*/ 1414232 h 1574315"/>
                  <a:gd name="connsiteX6" fmla="*/ 1006566 w 1905000"/>
                  <a:gd name="connsiteY6" fmla="*/ 1347923 h 1574315"/>
                  <a:gd name="connsiteX7" fmla="*/ 1072873 w 1905000"/>
                  <a:gd name="connsiteY7" fmla="*/ 1414232 h 1574315"/>
                  <a:gd name="connsiteX8" fmla="*/ 1072873 w 1905000"/>
                  <a:gd name="connsiteY8" fmla="*/ 1546849 h 1574315"/>
                  <a:gd name="connsiteX9" fmla="*/ 940257 w 1905000"/>
                  <a:gd name="connsiteY9" fmla="*/ 1546849 h 1574315"/>
                  <a:gd name="connsiteX10" fmla="*/ 940258 w 1905000"/>
                  <a:gd name="connsiteY10" fmla="*/ 1546847 h 1574315"/>
                  <a:gd name="connsiteX11" fmla="*/ 940257 w 1905000"/>
                  <a:gd name="connsiteY11" fmla="*/ 1414232 h 1574315"/>
                  <a:gd name="connsiteX12" fmla="*/ 741333 w 1905000"/>
                  <a:gd name="connsiteY12" fmla="*/ 1347923 h 1574315"/>
                  <a:gd name="connsiteX13" fmla="*/ 807642 w 1905000"/>
                  <a:gd name="connsiteY13" fmla="*/ 1414231 h 1574315"/>
                  <a:gd name="connsiteX14" fmla="*/ 807641 w 1905000"/>
                  <a:gd name="connsiteY14" fmla="*/ 1546848 h 1574315"/>
                  <a:gd name="connsiteX15" fmla="*/ 675025 w 1905000"/>
                  <a:gd name="connsiteY15" fmla="*/ 1546847 h 1574315"/>
                  <a:gd name="connsiteX16" fmla="*/ 675026 w 1905000"/>
                  <a:gd name="connsiteY16" fmla="*/ 1546847 h 1574315"/>
                  <a:gd name="connsiteX17" fmla="*/ 675026 w 1905000"/>
                  <a:gd name="connsiteY17" fmla="*/ 1414230 h 1574315"/>
                  <a:gd name="connsiteX18" fmla="*/ 1378664 w 1905000"/>
                  <a:gd name="connsiteY18" fmla="*/ 1093869 h 1574315"/>
                  <a:gd name="connsiteX19" fmla="*/ 1444973 w 1905000"/>
                  <a:gd name="connsiteY19" fmla="*/ 1160177 h 1574315"/>
                  <a:gd name="connsiteX20" fmla="*/ 1444973 w 1905000"/>
                  <a:gd name="connsiteY20" fmla="*/ 1292794 h 1574315"/>
                  <a:gd name="connsiteX21" fmla="*/ 1312356 w 1905000"/>
                  <a:gd name="connsiteY21" fmla="*/ 1292794 h 1574315"/>
                  <a:gd name="connsiteX22" fmla="*/ 1312357 w 1905000"/>
                  <a:gd name="connsiteY22" fmla="*/ 1292793 h 1574315"/>
                  <a:gd name="connsiteX23" fmla="*/ 1312357 w 1905000"/>
                  <a:gd name="connsiteY23" fmla="*/ 1160176 h 1574315"/>
                  <a:gd name="connsiteX24" fmla="*/ 1113432 w 1905000"/>
                  <a:gd name="connsiteY24" fmla="*/ 1093868 h 1574315"/>
                  <a:gd name="connsiteX25" fmla="*/ 1179740 w 1905000"/>
                  <a:gd name="connsiteY25" fmla="*/ 1160176 h 1574315"/>
                  <a:gd name="connsiteX26" fmla="*/ 1179740 w 1905000"/>
                  <a:gd name="connsiteY26" fmla="*/ 1292792 h 1574315"/>
                  <a:gd name="connsiteX27" fmla="*/ 1047125 w 1905000"/>
                  <a:gd name="connsiteY27" fmla="*/ 1292792 h 1574315"/>
                  <a:gd name="connsiteX28" fmla="*/ 1047125 w 1905000"/>
                  <a:gd name="connsiteY28" fmla="*/ 1292791 h 1574315"/>
                  <a:gd name="connsiteX29" fmla="*/ 1047125 w 1905000"/>
                  <a:gd name="connsiteY29" fmla="*/ 1160175 h 1574315"/>
                  <a:gd name="connsiteX30" fmla="*/ 848201 w 1905000"/>
                  <a:gd name="connsiteY30" fmla="*/ 1093867 h 1574315"/>
                  <a:gd name="connsiteX31" fmla="*/ 914508 w 1905000"/>
                  <a:gd name="connsiteY31" fmla="*/ 1160174 h 1574315"/>
                  <a:gd name="connsiteX32" fmla="*/ 914508 w 1905000"/>
                  <a:gd name="connsiteY32" fmla="*/ 1292791 h 1574315"/>
                  <a:gd name="connsiteX33" fmla="*/ 781892 w 1905000"/>
                  <a:gd name="connsiteY33" fmla="*/ 1292792 h 1574315"/>
                  <a:gd name="connsiteX34" fmla="*/ 781892 w 1905000"/>
                  <a:gd name="connsiteY34" fmla="*/ 1292790 h 1574315"/>
                  <a:gd name="connsiteX35" fmla="*/ 781893 w 1905000"/>
                  <a:gd name="connsiteY35" fmla="*/ 1160174 h 1574315"/>
                  <a:gd name="connsiteX36" fmla="*/ 582968 w 1905000"/>
                  <a:gd name="connsiteY36" fmla="*/ 1093865 h 1574315"/>
                  <a:gd name="connsiteX37" fmla="*/ 649276 w 1905000"/>
                  <a:gd name="connsiteY37" fmla="*/ 1160174 h 1574315"/>
                  <a:gd name="connsiteX38" fmla="*/ 649276 w 1905000"/>
                  <a:gd name="connsiteY38" fmla="*/ 1292790 h 1574315"/>
                  <a:gd name="connsiteX39" fmla="*/ 516660 w 1905000"/>
                  <a:gd name="connsiteY39" fmla="*/ 1292791 h 1574315"/>
                  <a:gd name="connsiteX40" fmla="*/ 516660 w 1905000"/>
                  <a:gd name="connsiteY40" fmla="*/ 1292790 h 1574315"/>
                  <a:gd name="connsiteX41" fmla="*/ 516660 w 1905000"/>
                  <a:gd name="connsiteY41" fmla="*/ 1160173 h 1574315"/>
                  <a:gd name="connsiteX42" fmla="*/ 762050 w 1905000"/>
                  <a:gd name="connsiteY42" fmla="*/ 0 h 1574315"/>
                  <a:gd name="connsiteX43" fmla="*/ 903473 w 1905000"/>
                  <a:gd name="connsiteY43" fmla="*/ 30355 h 1574315"/>
                  <a:gd name="connsiteX44" fmla="*/ 585077 w 1905000"/>
                  <a:gd name="connsiteY44" fmla="*/ 404560 h 1574315"/>
                  <a:gd name="connsiteX45" fmla="*/ 492085 w 1905000"/>
                  <a:gd name="connsiteY45" fmla="*/ 385768 h 1574315"/>
                  <a:gd name="connsiteX46" fmla="*/ 451254 w 1905000"/>
                  <a:gd name="connsiteY46" fmla="*/ 393276 h 1574315"/>
                  <a:gd name="connsiteX47" fmla="*/ 335390 w 1905000"/>
                  <a:gd name="connsiteY47" fmla="*/ 537884 h 1574315"/>
                  <a:gd name="connsiteX48" fmla="*/ 126675 w 1905000"/>
                  <a:gd name="connsiteY48" fmla="*/ 789123 h 1574315"/>
                  <a:gd name="connsiteX49" fmla="*/ 303681 w 1905000"/>
                  <a:gd name="connsiteY49" fmla="*/ 1026792 h 1574315"/>
                  <a:gd name="connsiteX50" fmla="*/ 161258 w 1905000"/>
                  <a:gd name="connsiteY50" fmla="*/ 806391 h 1574315"/>
                  <a:gd name="connsiteX51" fmla="*/ 369973 w 1905000"/>
                  <a:gd name="connsiteY51" fmla="*/ 555152 h 1574315"/>
                  <a:gd name="connsiteX52" fmla="*/ 485837 w 1905000"/>
                  <a:gd name="connsiteY52" fmla="*/ 410544 h 1574315"/>
                  <a:gd name="connsiteX53" fmla="*/ 526668 w 1905000"/>
                  <a:gd name="connsiteY53" fmla="*/ 403035 h 1574315"/>
                  <a:gd name="connsiteX54" fmla="*/ 619660 w 1905000"/>
                  <a:gd name="connsiteY54" fmla="*/ 421827 h 1574315"/>
                  <a:gd name="connsiteX55" fmla="*/ 1119019 w 1905000"/>
                  <a:gd name="connsiteY55" fmla="*/ 17268 h 1574315"/>
                  <a:gd name="connsiteX56" fmla="*/ 1620853 w 1905000"/>
                  <a:gd name="connsiteY56" fmla="*/ 465622 h 1574315"/>
                  <a:gd name="connsiteX57" fmla="*/ 1613996 w 1905000"/>
                  <a:gd name="connsiteY57" fmla="*/ 536434 h 1574315"/>
                  <a:gd name="connsiteX58" fmla="*/ 1905000 w 1905000"/>
                  <a:gd name="connsiteY58" fmla="*/ 806391 h 1574315"/>
                  <a:gd name="connsiteX59" fmla="*/ 1676391 w 1905000"/>
                  <a:gd name="connsiteY59" fmla="*/ 1063221 h 1574315"/>
                  <a:gd name="connsiteX60" fmla="*/ 1674918 w 1905000"/>
                  <a:gd name="connsiteY60" fmla="*/ 1063625 h 1574315"/>
                  <a:gd name="connsiteX61" fmla="*/ 391519 w 1905000"/>
                  <a:gd name="connsiteY61" fmla="*/ 1063625 h 1574315"/>
                  <a:gd name="connsiteX62" fmla="*/ 311827 w 1905000"/>
                  <a:gd name="connsiteY62" fmla="*/ 1063625 h 1574315"/>
                  <a:gd name="connsiteX63" fmla="*/ 295528 w 1905000"/>
                  <a:gd name="connsiteY63" fmla="*/ 1061781 h 1574315"/>
                  <a:gd name="connsiteX64" fmla="*/ 277057 w 1905000"/>
                  <a:gd name="connsiteY64" fmla="*/ 1063625 h 1574315"/>
                  <a:gd name="connsiteX65" fmla="*/ 0 w 1905000"/>
                  <a:gd name="connsiteY65" fmla="*/ 789123 h 1574315"/>
                  <a:gd name="connsiteX66" fmla="*/ 166066 w 1905000"/>
                  <a:gd name="connsiteY66" fmla="*/ 537884 h 1574315"/>
                  <a:gd name="connsiteX67" fmla="*/ 258254 w 1905000"/>
                  <a:gd name="connsiteY67" fmla="*/ 393276 h 1574315"/>
                  <a:gd name="connsiteX68" fmla="*/ 290741 w 1905000"/>
                  <a:gd name="connsiteY68" fmla="*/ 385768 h 1574315"/>
                  <a:gd name="connsiteX69" fmla="*/ 364732 w 1905000"/>
                  <a:gd name="connsiteY69" fmla="*/ 404560 h 1574315"/>
                  <a:gd name="connsiteX70" fmla="*/ 762050 w 1905000"/>
                  <a:gd name="connsiteY70" fmla="*/ 0 h 15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5000" h="1574315">
                    <a:moveTo>
                      <a:pt x="1271797" y="1347925"/>
                    </a:moveTo>
                    <a:lnTo>
                      <a:pt x="1338105" y="1414233"/>
                    </a:lnTo>
                    <a:cubicBezTo>
                      <a:pt x="1374726" y="1450854"/>
                      <a:pt x="1374726" y="1510228"/>
                      <a:pt x="1338105" y="1546849"/>
                    </a:cubicBezTo>
                    <a:cubicBezTo>
                      <a:pt x="1301484" y="1583471"/>
                      <a:pt x="1242110" y="1583471"/>
                      <a:pt x="1205489" y="1546849"/>
                    </a:cubicBezTo>
                    <a:lnTo>
                      <a:pt x="1205490" y="1546849"/>
                    </a:lnTo>
                    <a:cubicBezTo>
                      <a:pt x="1168869" y="1510228"/>
                      <a:pt x="1168869" y="1450853"/>
                      <a:pt x="1205490" y="1414232"/>
                    </a:cubicBezTo>
                    <a:close/>
                    <a:moveTo>
                      <a:pt x="1006566" y="1347923"/>
                    </a:moveTo>
                    <a:lnTo>
                      <a:pt x="1072873" y="1414232"/>
                    </a:lnTo>
                    <a:cubicBezTo>
                      <a:pt x="1109495" y="1450853"/>
                      <a:pt x="1109494" y="1510228"/>
                      <a:pt x="1072873" y="1546849"/>
                    </a:cubicBezTo>
                    <a:cubicBezTo>
                      <a:pt x="1036252" y="1583470"/>
                      <a:pt x="976878" y="1583470"/>
                      <a:pt x="940257" y="1546849"/>
                    </a:cubicBezTo>
                    <a:lnTo>
                      <a:pt x="940258" y="1546847"/>
                    </a:lnTo>
                    <a:cubicBezTo>
                      <a:pt x="903637" y="1510226"/>
                      <a:pt x="903636" y="1450853"/>
                      <a:pt x="940257" y="1414232"/>
                    </a:cubicBezTo>
                    <a:close/>
                    <a:moveTo>
                      <a:pt x="741333" y="1347923"/>
                    </a:moveTo>
                    <a:lnTo>
                      <a:pt x="807642" y="1414231"/>
                    </a:lnTo>
                    <a:cubicBezTo>
                      <a:pt x="844263" y="1450852"/>
                      <a:pt x="844263" y="1510226"/>
                      <a:pt x="807641" y="1546848"/>
                    </a:cubicBezTo>
                    <a:cubicBezTo>
                      <a:pt x="771021" y="1583468"/>
                      <a:pt x="711646" y="1583468"/>
                      <a:pt x="675025" y="1546847"/>
                    </a:cubicBezTo>
                    <a:lnTo>
                      <a:pt x="675026" y="1546847"/>
                    </a:lnTo>
                    <a:cubicBezTo>
                      <a:pt x="638405" y="1510226"/>
                      <a:pt x="638405" y="1450851"/>
                      <a:pt x="675026" y="1414230"/>
                    </a:cubicBezTo>
                    <a:close/>
                    <a:moveTo>
                      <a:pt x="1378664" y="1093869"/>
                    </a:moveTo>
                    <a:lnTo>
                      <a:pt x="1444973" y="1160177"/>
                    </a:lnTo>
                    <a:cubicBezTo>
                      <a:pt x="1481594" y="1196798"/>
                      <a:pt x="1481594" y="1256173"/>
                      <a:pt x="1444973" y="1292794"/>
                    </a:cubicBezTo>
                    <a:cubicBezTo>
                      <a:pt x="1408351" y="1329415"/>
                      <a:pt x="1348977" y="1329415"/>
                      <a:pt x="1312356" y="1292794"/>
                    </a:cubicBezTo>
                    <a:lnTo>
                      <a:pt x="1312357" y="1292793"/>
                    </a:lnTo>
                    <a:cubicBezTo>
                      <a:pt x="1275736" y="1256172"/>
                      <a:pt x="1275736" y="1196798"/>
                      <a:pt x="1312357" y="1160176"/>
                    </a:cubicBezTo>
                    <a:close/>
                    <a:moveTo>
                      <a:pt x="1113432" y="1093868"/>
                    </a:moveTo>
                    <a:lnTo>
                      <a:pt x="1179740" y="1160176"/>
                    </a:lnTo>
                    <a:cubicBezTo>
                      <a:pt x="1216362" y="1196797"/>
                      <a:pt x="1216362" y="1256171"/>
                      <a:pt x="1179740" y="1292792"/>
                    </a:cubicBezTo>
                    <a:cubicBezTo>
                      <a:pt x="1143119" y="1329413"/>
                      <a:pt x="1083746" y="1329413"/>
                      <a:pt x="1047125" y="1292792"/>
                    </a:cubicBezTo>
                    <a:lnTo>
                      <a:pt x="1047125" y="1292791"/>
                    </a:lnTo>
                    <a:cubicBezTo>
                      <a:pt x="1010504" y="1256170"/>
                      <a:pt x="1010504" y="1196796"/>
                      <a:pt x="1047125" y="1160175"/>
                    </a:cubicBezTo>
                    <a:close/>
                    <a:moveTo>
                      <a:pt x="848201" y="1093867"/>
                    </a:moveTo>
                    <a:lnTo>
                      <a:pt x="914508" y="1160174"/>
                    </a:lnTo>
                    <a:cubicBezTo>
                      <a:pt x="951130" y="1196796"/>
                      <a:pt x="951130" y="1256170"/>
                      <a:pt x="914508" y="1292791"/>
                    </a:cubicBezTo>
                    <a:cubicBezTo>
                      <a:pt x="877887" y="1329412"/>
                      <a:pt x="818513" y="1329413"/>
                      <a:pt x="781892" y="1292792"/>
                    </a:cubicBezTo>
                    <a:lnTo>
                      <a:pt x="781892" y="1292790"/>
                    </a:lnTo>
                    <a:cubicBezTo>
                      <a:pt x="745271" y="1256169"/>
                      <a:pt x="745272" y="1196795"/>
                      <a:pt x="781893" y="1160174"/>
                    </a:cubicBezTo>
                    <a:close/>
                    <a:moveTo>
                      <a:pt x="582968" y="1093865"/>
                    </a:moveTo>
                    <a:lnTo>
                      <a:pt x="649276" y="1160174"/>
                    </a:lnTo>
                    <a:cubicBezTo>
                      <a:pt x="685898" y="1196795"/>
                      <a:pt x="685898" y="1256170"/>
                      <a:pt x="649276" y="1292790"/>
                    </a:cubicBezTo>
                    <a:cubicBezTo>
                      <a:pt x="612655" y="1329411"/>
                      <a:pt x="553281" y="1329412"/>
                      <a:pt x="516660" y="1292791"/>
                    </a:cubicBezTo>
                    <a:lnTo>
                      <a:pt x="516660" y="1292790"/>
                    </a:lnTo>
                    <a:cubicBezTo>
                      <a:pt x="480039" y="1256168"/>
                      <a:pt x="480039" y="1196794"/>
                      <a:pt x="516660" y="1160173"/>
                    </a:cubicBezTo>
                    <a:close/>
                    <a:moveTo>
                      <a:pt x="762050" y="0"/>
                    </a:moveTo>
                    <a:cubicBezTo>
                      <a:pt x="812040" y="0"/>
                      <a:pt x="859885" y="10315"/>
                      <a:pt x="903473" y="30355"/>
                    </a:cubicBezTo>
                    <a:cubicBezTo>
                      <a:pt x="730258" y="89931"/>
                      <a:pt x="603600" y="233112"/>
                      <a:pt x="585077" y="404560"/>
                    </a:cubicBezTo>
                    <a:cubicBezTo>
                      <a:pt x="555015" y="390417"/>
                      <a:pt x="523161" y="383933"/>
                      <a:pt x="492085" y="385768"/>
                    </a:cubicBezTo>
                    <a:cubicBezTo>
                      <a:pt x="478256" y="386584"/>
                      <a:pt x="464582" y="389047"/>
                      <a:pt x="451254" y="393276"/>
                    </a:cubicBezTo>
                    <a:cubicBezTo>
                      <a:pt x="388014" y="413342"/>
                      <a:pt x="346782" y="468652"/>
                      <a:pt x="335390" y="537884"/>
                    </a:cubicBezTo>
                    <a:cubicBezTo>
                      <a:pt x="212461" y="580000"/>
                      <a:pt x="126675" y="676664"/>
                      <a:pt x="126675" y="789123"/>
                    </a:cubicBezTo>
                    <a:cubicBezTo>
                      <a:pt x="126675" y="891496"/>
                      <a:pt x="197764" y="980781"/>
                      <a:pt x="303681" y="1026792"/>
                    </a:cubicBezTo>
                    <a:cubicBezTo>
                      <a:pt x="217122" y="977608"/>
                      <a:pt x="161258" y="897142"/>
                      <a:pt x="161258" y="806391"/>
                    </a:cubicBezTo>
                    <a:cubicBezTo>
                      <a:pt x="161258" y="693931"/>
                      <a:pt x="247044" y="597268"/>
                      <a:pt x="369973" y="555152"/>
                    </a:cubicBezTo>
                    <a:cubicBezTo>
                      <a:pt x="381365" y="485919"/>
                      <a:pt x="422596" y="430610"/>
                      <a:pt x="485837" y="410544"/>
                    </a:cubicBezTo>
                    <a:cubicBezTo>
                      <a:pt x="499165" y="406314"/>
                      <a:pt x="512839" y="403851"/>
                      <a:pt x="526668" y="403035"/>
                    </a:cubicBezTo>
                    <a:cubicBezTo>
                      <a:pt x="557744" y="401201"/>
                      <a:pt x="589597" y="407685"/>
                      <a:pt x="619660" y="421827"/>
                    </a:cubicBezTo>
                    <a:cubicBezTo>
                      <a:pt x="644193" y="194755"/>
                      <a:pt x="858407" y="17268"/>
                      <a:pt x="1119019" y="17268"/>
                    </a:cubicBezTo>
                    <a:cubicBezTo>
                      <a:pt x="1396174" y="17268"/>
                      <a:pt x="1620853" y="218003"/>
                      <a:pt x="1620853" y="465622"/>
                    </a:cubicBezTo>
                    <a:cubicBezTo>
                      <a:pt x="1620853" y="489748"/>
                      <a:pt x="1618720" y="513428"/>
                      <a:pt x="1613996" y="536434"/>
                    </a:cubicBezTo>
                    <a:cubicBezTo>
                      <a:pt x="1779161" y="557148"/>
                      <a:pt x="1905000" y="670184"/>
                      <a:pt x="1905000" y="806391"/>
                    </a:cubicBezTo>
                    <a:cubicBezTo>
                      <a:pt x="1905000" y="924766"/>
                      <a:pt x="1809952" y="1025640"/>
                      <a:pt x="1676391" y="1063221"/>
                    </a:cubicBezTo>
                    <a:lnTo>
                      <a:pt x="1674918" y="1063625"/>
                    </a:lnTo>
                    <a:lnTo>
                      <a:pt x="391519" y="1063625"/>
                    </a:lnTo>
                    <a:lnTo>
                      <a:pt x="311827" y="1063625"/>
                    </a:lnTo>
                    <a:lnTo>
                      <a:pt x="295528" y="1061781"/>
                    </a:lnTo>
                    <a:cubicBezTo>
                      <a:pt x="289467" y="1063422"/>
                      <a:pt x="283286" y="1063625"/>
                      <a:pt x="277057" y="1063625"/>
                    </a:cubicBezTo>
                    <a:cubicBezTo>
                      <a:pt x="124043" y="1063625"/>
                      <a:pt x="0" y="940726"/>
                      <a:pt x="0" y="789123"/>
                    </a:cubicBezTo>
                    <a:cubicBezTo>
                      <a:pt x="0" y="676664"/>
                      <a:pt x="68256" y="580000"/>
                      <a:pt x="166066" y="537884"/>
                    </a:cubicBezTo>
                    <a:cubicBezTo>
                      <a:pt x="175130" y="468652"/>
                      <a:pt x="207937" y="413342"/>
                      <a:pt x="258254" y="393276"/>
                    </a:cubicBezTo>
                    <a:cubicBezTo>
                      <a:pt x="268858" y="389047"/>
                      <a:pt x="279738" y="386584"/>
                      <a:pt x="290741" y="385768"/>
                    </a:cubicBezTo>
                    <a:cubicBezTo>
                      <a:pt x="315468" y="383933"/>
                      <a:pt x="340812" y="390417"/>
                      <a:pt x="364732" y="404560"/>
                    </a:cubicBezTo>
                    <a:cubicBezTo>
                      <a:pt x="384251" y="177488"/>
                      <a:pt x="554691" y="0"/>
                      <a:pt x="762050" y="0"/>
                    </a:cubicBezTo>
                    <a:close/>
                  </a:path>
                </a:pathLst>
              </a:custGeom>
              <a:solidFill>
                <a:srgbClr val="2F5597"/>
              </a:solidFill>
              <a:ln w="762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nvGrpSpPr>
            <p:cNvPr id="21" name="组合 20">
              <a:extLst>
                <a:ext uri="{FF2B5EF4-FFF2-40B4-BE49-F238E27FC236}">
                  <a16:creationId xmlns:a16="http://schemas.microsoft.com/office/drawing/2014/main" id="{2293ECF3-0C74-4EFC-AAB5-CB22517AE588}"/>
                </a:ext>
              </a:extLst>
            </p:cNvPr>
            <p:cNvGrpSpPr/>
            <p:nvPr/>
          </p:nvGrpSpPr>
          <p:grpSpPr>
            <a:xfrm>
              <a:off x="2725465" y="2461791"/>
              <a:ext cx="314824" cy="341629"/>
              <a:chOff x="3414472" y="1199001"/>
              <a:chExt cx="691442" cy="750584"/>
            </a:xfrm>
            <a:solidFill>
              <a:srgbClr val="38D2EB"/>
            </a:solidFill>
          </p:grpSpPr>
          <p:sp>
            <p:nvSpPr>
              <p:cNvPr id="56" name="KSO_Shape">
                <a:extLst>
                  <a:ext uri="{FF2B5EF4-FFF2-40B4-BE49-F238E27FC236}">
                    <a16:creationId xmlns:a16="http://schemas.microsoft.com/office/drawing/2014/main" id="{A3C31FEB-4F7F-41D8-8BBB-825B6A97A797}"/>
                  </a:ext>
                </a:extLst>
              </p:cNvPr>
              <p:cNvSpPr/>
              <p:nvPr/>
            </p:nvSpPr>
            <p:spPr>
              <a:xfrm>
                <a:off x="3414472"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7" name="KSO_Shape">
                <a:extLst>
                  <a:ext uri="{FF2B5EF4-FFF2-40B4-BE49-F238E27FC236}">
                    <a16:creationId xmlns:a16="http://schemas.microsoft.com/office/drawing/2014/main" id="{D999A972-FEDF-479E-B4DF-748AA2990B77}"/>
                  </a:ext>
                </a:extLst>
              </p:cNvPr>
              <p:cNvSpPr/>
              <p:nvPr/>
            </p:nvSpPr>
            <p:spPr>
              <a:xfrm rot="10800000">
                <a:off x="3871032"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8" name="KSO_Shape">
                <a:extLst>
                  <a:ext uri="{FF2B5EF4-FFF2-40B4-BE49-F238E27FC236}">
                    <a16:creationId xmlns:a16="http://schemas.microsoft.com/office/drawing/2014/main" id="{3D77E83E-28FB-49F5-9A53-180B88BF660D}"/>
                  </a:ext>
                </a:extLst>
              </p:cNvPr>
              <p:cNvSpPr/>
              <p:nvPr/>
            </p:nvSpPr>
            <p:spPr>
              <a:xfrm rot="16200000">
                <a:off x="3353466"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9" name="KSO_Shape">
                <a:extLst>
                  <a:ext uri="{FF2B5EF4-FFF2-40B4-BE49-F238E27FC236}">
                    <a16:creationId xmlns:a16="http://schemas.microsoft.com/office/drawing/2014/main" id="{C27C4E66-6EC7-4342-86D6-401C2A5D3EA0}"/>
                  </a:ext>
                </a:extLst>
              </p:cNvPr>
              <p:cNvSpPr/>
              <p:nvPr/>
            </p:nvSpPr>
            <p:spPr>
              <a:xfrm rot="5400000">
                <a:off x="3838075"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eaLnBrk="1" fontAlgn="auto" hangingPunct="1">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0" name="KSO_Shape">
                <a:extLst>
                  <a:ext uri="{FF2B5EF4-FFF2-40B4-BE49-F238E27FC236}">
                    <a16:creationId xmlns:a16="http://schemas.microsoft.com/office/drawing/2014/main" id="{875936D5-E375-4A4B-BD7B-832ED2793DEB}"/>
                  </a:ext>
                </a:extLst>
              </p:cNvPr>
              <p:cNvSpPr>
                <a:spLocks/>
              </p:cNvSpPr>
              <p:nvPr/>
            </p:nvSpPr>
            <p:spPr bwMode="auto">
              <a:xfrm>
                <a:off x="3496932" y="1269970"/>
                <a:ext cx="543878" cy="561340"/>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rgbClr val="2F559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83">
                  <a:defRPr/>
                </a:pPr>
                <a:endParaRPr lang="zh-CN" altLang="en-US" sz="1200">
                  <a:latin typeface="微软雅黑" panose="020B0503020204020204" pitchFamily="34" charset="-122"/>
                  <a:ea typeface="微软雅黑" panose="020B0503020204020204" pitchFamily="34" charset="-122"/>
                </a:endParaRPr>
              </a:p>
            </p:txBody>
          </p:sp>
        </p:grpSp>
        <p:grpSp>
          <p:nvGrpSpPr>
            <p:cNvPr id="22" name="组合 21">
              <a:extLst>
                <a:ext uri="{FF2B5EF4-FFF2-40B4-BE49-F238E27FC236}">
                  <a16:creationId xmlns:a16="http://schemas.microsoft.com/office/drawing/2014/main" id="{732013CC-93E0-4936-A4FA-0626626105CF}"/>
                </a:ext>
              </a:extLst>
            </p:cNvPr>
            <p:cNvGrpSpPr/>
            <p:nvPr/>
          </p:nvGrpSpPr>
          <p:grpSpPr>
            <a:xfrm>
              <a:off x="3304773" y="2461791"/>
              <a:ext cx="314824" cy="341629"/>
              <a:chOff x="4686796" y="1199001"/>
              <a:chExt cx="691442" cy="750584"/>
            </a:xfrm>
            <a:solidFill>
              <a:srgbClr val="38D2EB"/>
            </a:solidFill>
          </p:grpSpPr>
          <p:sp>
            <p:nvSpPr>
              <p:cNvPr id="51" name="KSO_Shape">
                <a:extLst>
                  <a:ext uri="{FF2B5EF4-FFF2-40B4-BE49-F238E27FC236}">
                    <a16:creationId xmlns:a16="http://schemas.microsoft.com/office/drawing/2014/main" id="{2BFF1E86-E86A-44B7-A179-C27C3240B34F}"/>
                  </a:ext>
                </a:extLst>
              </p:cNvPr>
              <p:cNvSpPr/>
              <p:nvPr/>
            </p:nvSpPr>
            <p:spPr>
              <a:xfrm>
                <a:off x="4686796"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2" name="KSO_Shape">
                <a:extLst>
                  <a:ext uri="{FF2B5EF4-FFF2-40B4-BE49-F238E27FC236}">
                    <a16:creationId xmlns:a16="http://schemas.microsoft.com/office/drawing/2014/main" id="{36896CE3-F890-4143-9D06-8BCE31E2D285}"/>
                  </a:ext>
                </a:extLst>
              </p:cNvPr>
              <p:cNvSpPr/>
              <p:nvPr/>
            </p:nvSpPr>
            <p:spPr>
              <a:xfrm rot="10800000">
                <a:off x="5143356"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3" name="KSO_Shape">
                <a:extLst>
                  <a:ext uri="{FF2B5EF4-FFF2-40B4-BE49-F238E27FC236}">
                    <a16:creationId xmlns:a16="http://schemas.microsoft.com/office/drawing/2014/main" id="{E68B665D-1087-43B3-BA95-5A571B340DBD}"/>
                  </a:ext>
                </a:extLst>
              </p:cNvPr>
              <p:cNvSpPr/>
              <p:nvPr/>
            </p:nvSpPr>
            <p:spPr>
              <a:xfrm rot="16200000">
                <a:off x="4625790"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4" name="KSO_Shape">
                <a:extLst>
                  <a:ext uri="{FF2B5EF4-FFF2-40B4-BE49-F238E27FC236}">
                    <a16:creationId xmlns:a16="http://schemas.microsoft.com/office/drawing/2014/main" id="{30E2A4B2-1246-4BCF-BDCE-CF6A82FEFCF0}"/>
                  </a:ext>
                </a:extLst>
              </p:cNvPr>
              <p:cNvSpPr/>
              <p:nvPr/>
            </p:nvSpPr>
            <p:spPr>
              <a:xfrm rot="5400000">
                <a:off x="5110399"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ysClr val="window" lastClr="FFFFFF"/>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5" name="KSO_Shape">
                <a:extLst>
                  <a:ext uri="{FF2B5EF4-FFF2-40B4-BE49-F238E27FC236}">
                    <a16:creationId xmlns:a16="http://schemas.microsoft.com/office/drawing/2014/main" id="{3C32A331-98B7-454B-B02F-BD074D641F01}"/>
                  </a:ext>
                </a:extLst>
              </p:cNvPr>
              <p:cNvSpPr>
                <a:spLocks/>
              </p:cNvSpPr>
              <p:nvPr/>
            </p:nvSpPr>
            <p:spPr bwMode="auto">
              <a:xfrm>
                <a:off x="4770262" y="1329398"/>
                <a:ext cx="530286" cy="472725"/>
              </a:xfrm>
              <a:custGeom>
                <a:avLst/>
                <a:gdLst>
                  <a:gd name="T0" fmla="*/ 1522255 w 4584"/>
                  <a:gd name="T1" fmla="*/ 1860957 h 4478"/>
                  <a:gd name="T2" fmla="*/ 1439971 w 4584"/>
                  <a:gd name="T3" fmla="*/ 1843499 h 4478"/>
                  <a:gd name="T4" fmla="*/ 1384699 w 4584"/>
                  <a:gd name="T5" fmla="*/ 1801516 h 4478"/>
                  <a:gd name="T6" fmla="*/ 1347713 w 4584"/>
                  <a:gd name="T7" fmla="*/ 1735840 h 4478"/>
                  <a:gd name="T8" fmla="*/ 1266260 w 4584"/>
                  <a:gd name="T9" fmla="*/ 1861373 h 4478"/>
                  <a:gd name="T10" fmla="*/ 1166522 w 4584"/>
                  <a:gd name="T11" fmla="*/ 1854307 h 4478"/>
                  <a:gd name="T12" fmla="*/ 1113743 w 4584"/>
                  <a:gd name="T13" fmla="*/ 1821469 h 4478"/>
                  <a:gd name="T14" fmla="*/ 1082991 w 4584"/>
                  <a:gd name="T15" fmla="*/ 1765769 h 4478"/>
                  <a:gd name="T16" fmla="*/ 1067615 w 4584"/>
                  <a:gd name="T17" fmla="*/ 1688454 h 4478"/>
                  <a:gd name="T18" fmla="*/ 555625 w 4584"/>
                  <a:gd name="T19" fmla="*/ 1140600 h 4478"/>
                  <a:gd name="T20" fmla="*/ 500769 w 4584"/>
                  <a:gd name="T21" fmla="*/ 1242855 h 4478"/>
                  <a:gd name="T22" fmla="*/ 579313 w 4584"/>
                  <a:gd name="T23" fmla="*/ 1860957 h 4478"/>
                  <a:gd name="T24" fmla="*/ 497029 w 4584"/>
                  <a:gd name="T25" fmla="*/ 1843499 h 4478"/>
                  <a:gd name="T26" fmla="*/ 441757 w 4584"/>
                  <a:gd name="T27" fmla="*/ 1801516 h 4478"/>
                  <a:gd name="T28" fmla="*/ 404771 w 4584"/>
                  <a:gd name="T29" fmla="*/ 1735840 h 4478"/>
                  <a:gd name="T30" fmla="*/ 332045 w 4584"/>
                  <a:gd name="T31" fmla="*/ 1480203 h 4478"/>
                  <a:gd name="T32" fmla="*/ 287163 w 4584"/>
                  <a:gd name="T33" fmla="*/ 1557933 h 4478"/>
                  <a:gd name="T34" fmla="*/ 278851 w 4584"/>
                  <a:gd name="T35" fmla="*/ 1859710 h 4478"/>
                  <a:gd name="T36" fmla="*/ 187009 w 4584"/>
                  <a:gd name="T37" fmla="*/ 1856801 h 4478"/>
                  <a:gd name="T38" fmla="*/ 137140 w 4584"/>
                  <a:gd name="T39" fmla="*/ 1836433 h 4478"/>
                  <a:gd name="T40" fmla="*/ 102232 w 4584"/>
                  <a:gd name="T41" fmla="*/ 1792787 h 4478"/>
                  <a:gd name="T42" fmla="*/ 81868 w 4584"/>
                  <a:gd name="T43" fmla="*/ 1719214 h 4478"/>
                  <a:gd name="T44" fmla="*/ 77297 w 4584"/>
                  <a:gd name="T45" fmla="*/ 1444040 h 4478"/>
                  <a:gd name="T46" fmla="*/ 121764 w 4584"/>
                  <a:gd name="T47" fmla="*/ 1420762 h 4478"/>
                  <a:gd name="T48" fmla="*/ 163321 w 4584"/>
                  <a:gd name="T49" fmla="*/ 1352592 h 4478"/>
                  <a:gd name="T50" fmla="*/ 161243 w 4584"/>
                  <a:gd name="T51" fmla="*/ 810973 h 4478"/>
                  <a:gd name="T52" fmla="*/ 102232 w 4584"/>
                  <a:gd name="T53" fmla="*/ 782292 h 4478"/>
                  <a:gd name="T54" fmla="*/ 54025 w 4584"/>
                  <a:gd name="T55" fmla="*/ 738647 h 4478"/>
                  <a:gd name="T56" fmla="*/ 19948 w 4584"/>
                  <a:gd name="T57" fmla="*/ 683778 h 4478"/>
                  <a:gd name="T58" fmla="*/ 2078 w 4584"/>
                  <a:gd name="T59" fmla="*/ 619349 h 4478"/>
                  <a:gd name="T60" fmla="*/ 2909 w 4584"/>
                  <a:gd name="T61" fmla="*/ 554505 h 4478"/>
                  <a:gd name="T62" fmla="*/ 27844 w 4584"/>
                  <a:gd name="T63" fmla="*/ 478853 h 4478"/>
                  <a:gd name="T64" fmla="*/ 76050 w 4584"/>
                  <a:gd name="T65" fmla="*/ 417749 h 4478"/>
                  <a:gd name="T66" fmla="*/ 141711 w 4584"/>
                  <a:gd name="T67" fmla="*/ 375766 h 4478"/>
                  <a:gd name="T68" fmla="*/ 220671 w 4584"/>
                  <a:gd name="T69" fmla="*/ 357892 h 4478"/>
                  <a:gd name="T70" fmla="*/ 335785 w 4584"/>
                  <a:gd name="T71" fmla="*/ 421490 h 4478"/>
                  <a:gd name="T72" fmla="*/ 319162 w 4584"/>
                  <a:gd name="T73" fmla="*/ 469708 h 4478"/>
                  <a:gd name="T74" fmla="*/ 287163 w 4584"/>
                  <a:gd name="T75" fmla="*/ 500467 h 4478"/>
                  <a:gd name="T76" fmla="*/ 232307 w 4584"/>
                  <a:gd name="T77" fmla="*/ 512522 h 4478"/>
                  <a:gd name="T78" fmla="*/ 189503 w 4584"/>
                  <a:gd name="T79" fmla="*/ 525823 h 4478"/>
                  <a:gd name="T80" fmla="*/ 158750 w 4584"/>
                  <a:gd name="T81" fmla="*/ 566975 h 4478"/>
                  <a:gd name="T82" fmla="*/ 158750 w 4584"/>
                  <a:gd name="T83" fmla="*/ 613114 h 4478"/>
                  <a:gd name="T84" fmla="*/ 189503 w 4584"/>
                  <a:gd name="T85" fmla="*/ 654266 h 4478"/>
                  <a:gd name="T86" fmla="*/ 271371 w 4584"/>
                  <a:gd name="T87" fmla="*/ 667567 h 4478"/>
                  <a:gd name="T88" fmla="*/ 1513527 w 4584"/>
                  <a:gd name="T89" fmla="*/ 39489 h 4478"/>
                  <a:gd name="T90" fmla="*/ 1482775 w 4584"/>
                  <a:gd name="T91" fmla="*/ 48218 h 4478"/>
                  <a:gd name="T92" fmla="*/ 1459087 w 4584"/>
                  <a:gd name="T93" fmla="*/ 84381 h 4478"/>
                  <a:gd name="T94" fmla="*/ 1395504 w 4584"/>
                  <a:gd name="T95" fmla="*/ 2078 h 4478"/>
                  <a:gd name="T96" fmla="*/ 1357687 w 4584"/>
                  <a:gd name="T97" fmla="*/ 23693 h 4478"/>
                  <a:gd name="T98" fmla="*/ 1336492 w 4584"/>
                  <a:gd name="T99" fmla="*/ 78977 h 4478"/>
                  <a:gd name="T100" fmla="*/ 1514359 w 4584"/>
                  <a:gd name="T101" fmla="*/ 662995 h 4478"/>
                  <a:gd name="T102" fmla="*/ 1760380 w 4584"/>
                  <a:gd name="T103" fmla="*/ 573210 h 4478"/>
                  <a:gd name="T104" fmla="*/ 1799028 w 4584"/>
                  <a:gd name="T105" fmla="*/ 559077 h 4478"/>
                  <a:gd name="T106" fmla="*/ 1830196 w 4584"/>
                  <a:gd name="T107" fmla="*/ 530811 h 4478"/>
                  <a:gd name="T108" fmla="*/ 1881312 w 4584"/>
                  <a:gd name="T109" fmla="*/ 428141 h 4478"/>
                  <a:gd name="T110" fmla="*/ 1903753 w 4584"/>
                  <a:gd name="T111" fmla="*/ 357477 h 4478"/>
                  <a:gd name="T112" fmla="*/ 1890039 w 4584"/>
                  <a:gd name="T113" fmla="*/ 338356 h 44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84" h="4478">
                    <a:moveTo>
                      <a:pt x="3369" y="2814"/>
                    </a:moveTo>
                    <a:lnTo>
                      <a:pt x="3814" y="4474"/>
                    </a:lnTo>
                    <a:lnTo>
                      <a:pt x="3773" y="4477"/>
                    </a:lnTo>
                    <a:lnTo>
                      <a:pt x="3734" y="4478"/>
                    </a:lnTo>
                    <a:lnTo>
                      <a:pt x="3698" y="4478"/>
                    </a:lnTo>
                    <a:lnTo>
                      <a:pt x="3663" y="4477"/>
                    </a:lnTo>
                    <a:lnTo>
                      <a:pt x="3630" y="4475"/>
                    </a:lnTo>
                    <a:lnTo>
                      <a:pt x="3598" y="4472"/>
                    </a:lnTo>
                    <a:lnTo>
                      <a:pt x="3568" y="4467"/>
                    </a:lnTo>
                    <a:lnTo>
                      <a:pt x="3541" y="4461"/>
                    </a:lnTo>
                    <a:lnTo>
                      <a:pt x="3513" y="4454"/>
                    </a:lnTo>
                    <a:lnTo>
                      <a:pt x="3488" y="4445"/>
                    </a:lnTo>
                    <a:lnTo>
                      <a:pt x="3465" y="4435"/>
                    </a:lnTo>
                    <a:lnTo>
                      <a:pt x="3442" y="4424"/>
                    </a:lnTo>
                    <a:lnTo>
                      <a:pt x="3421" y="4412"/>
                    </a:lnTo>
                    <a:lnTo>
                      <a:pt x="3401" y="4399"/>
                    </a:lnTo>
                    <a:lnTo>
                      <a:pt x="3382" y="4385"/>
                    </a:lnTo>
                    <a:lnTo>
                      <a:pt x="3365" y="4369"/>
                    </a:lnTo>
                    <a:lnTo>
                      <a:pt x="3348" y="4352"/>
                    </a:lnTo>
                    <a:lnTo>
                      <a:pt x="3332" y="4334"/>
                    </a:lnTo>
                    <a:lnTo>
                      <a:pt x="3317" y="4315"/>
                    </a:lnTo>
                    <a:lnTo>
                      <a:pt x="3303" y="4294"/>
                    </a:lnTo>
                    <a:lnTo>
                      <a:pt x="3290" y="4274"/>
                    </a:lnTo>
                    <a:lnTo>
                      <a:pt x="3277" y="4250"/>
                    </a:lnTo>
                    <a:lnTo>
                      <a:pt x="3266" y="4226"/>
                    </a:lnTo>
                    <a:lnTo>
                      <a:pt x="3254" y="4202"/>
                    </a:lnTo>
                    <a:lnTo>
                      <a:pt x="3243" y="4176"/>
                    </a:lnTo>
                    <a:lnTo>
                      <a:pt x="3233" y="4149"/>
                    </a:lnTo>
                    <a:lnTo>
                      <a:pt x="3223" y="4121"/>
                    </a:lnTo>
                    <a:lnTo>
                      <a:pt x="3213" y="4091"/>
                    </a:lnTo>
                    <a:lnTo>
                      <a:pt x="3194" y="4029"/>
                    </a:lnTo>
                    <a:lnTo>
                      <a:pt x="3176" y="3963"/>
                    </a:lnTo>
                    <a:lnTo>
                      <a:pt x="3047" y="3483"/>
                    </a:lnTo>
                    <a:lnTo>
                      <a:pt x="3047" y="4478"/>
                    </a:lnTo>
                    <a:lnTo>
                      <a:pt x="2935" y="4477"/>
                    </a:lnTo>
                    <a:lnTo>
                      <a:pt x="2907" y="4476"/>
                    </a:lnTo>
                    <a:lnTo>
                      <a:pt x="2880" y="4474"/>
                    </a:lnTo>
                    <a:lnTo>
                      <a:pt x="2854" y="4470"/>
                    </a:lnTo>
                    <a:lnTo>
                      <a:pt x="2830" y="4466"/>
                    </a:lnTo>
                    <a:lnTo>
                      <a:pt x="2807" y="4461"/>
                    </a:lnTo>
                    <a:lnTo>
                      <a:pt x="2785" y="4453"/>
                    </a:lnTo>
                    <a:lnTo>
                      <a:pt x="2765" y="4444"/>
                    </a:lnTo>
                    <a:lnTo>
                      <a:pt x="2745" y="4434"/>
                    </a:lnTo>
                    <a:lnTo>
                      <a:pt x="2728" y="4423"/>
                    </a:lnTo>
                    <a:lnTo>
                      <a:pt x="2711" y="4411"/>
                    </a:lnTo>
                    <a:lnTo>
                      <a:pt x="2695" y="4398"/>
                    </a:lnTo>
                    <a:lnTo>
                      <a:pt x="2680" y="4382"/>
                    </a:lnTo>
                    <a:lnTo>
                      <a:pt x="2667" y="4367"/>
                    </a:lnTo>
                    <a:lnTo>
                      <a:pt x="2654" y="4351"/>
                    </a:lnTo>
                    <a:lnTo>
                      <a:pt x="2643" y="4332"/>
                    </a:lnTo>
                    <a:lnTo>
                      <a:pt x="2632" y="4313"/>
                    </a:lnTo>
                    <a:lnTo>
                      <a:pt x="2622" y="4292"/>
                    </a:lnTo>
                    <a:lnTo>
                      <a:pt x="2613" y="4271"/>
                    </a:lnTo>
                    <a:lnTo>
                      <a:pt x="2606" y="4248"/>
                    </a:lnTo>
                    <a:lnTo>
                      <a:pt x="2598" y="4225"/>
                    </a:lnTo>
                    <a:lnTo>
                      <a:pt x="2591" y="4200"/>
                    </a:lnTo>
                    <a:lnTo>
                      <a:pt x="2586" y="4175"/>
                    </a:lnTo>
                    <a:lnTo>
                      <a:pt x="2580" y="4148"/>
                    </a:lnTo>
                    <a:lnTo>
                      <a:pt x="2576" y="4121"/>
                    </a:lnTo>
                    <a:lnTo>
                      <a:pt x="2573" y="4092"/>
                    </a:lnTo>
                    <a:lnTo>
                      <a:pt x="2569" y="4062"/>
                    </a:lnTo>
                    <a:lnTo>
                      <a:pt x="2565" y="4000"/>
                    </a:lnTo>
                    <a:lnTo>
                      <a:pt x="2563" y="3935"/>
                    </a:lnTo>
                    <a:lnTo>
                      <a:pt x="2562" y="3865"/>
                    </a:lnTo>
                    <a:lnTo>
                      <a:pt x="2562" y="3162"/>
                    </a:lnTo>
                    <a:lnTo>
                      <a:pt x="1348" y="2726"/>
                    </a:lnTo>
                    <a:lnTo>
                      <a:pt x="1337" y="2744"/>
                    </a:lnTo>
                    <a:lnTo>
                      <a:pt x="1329" y="2762"/>
                    </a:lnTo>
                    <a:lnTo>
                      <a:pt x="1308" y="2804"/>
                    </a:lnTo>
                    <a:lnTo>
                      <a:pt x="1288" y="2844"/>
                    </a:lnTo>
                    <a:lnTo>
                      <a:pt x="1267" y="2883"/>
                    </a:lnTo>
                    <a:lnTo>
                      <a:pt x="1246" y="2920"/>
                    </a:lnTo>
                    <a:lnTo>
                      <a:pt x="1205" y="2990"/>
                    </a:lnTo>
                    <a:lnTo>
                      <a:pt x="1164" y="3053"/>
                    </a:lnTo>
                    <a:lnTo>
                      <a:pt x="1545" y="4474"/>
                    </a:lnTo>
                    <a:lnTo>
                      <a:pt x="1504" y="4477"/>
                    </a:lnTo>
                    <a:lnTo>
                      <a:pt x="1466" y="4478"/>
                    </a:lnTo>
                    <a:lnTo>
                      <a:pt x="1429" y="4478"/>
                    </a:lnTo>
                    <a:lnTo>
                      <a:pt x="1394" y="4477"/>
                    </a:lnTo>
                    <a:lnTo>
                      <a:pt x="1361" y="4475"/>
                    </a:lnTo>
                    <a:lnTo>
                      <a:pt x="1329" y="4472"/>
                    </a:lnTo>
                    <a:lnTo>
                      <a:pt x="1300" y="4467"/>
                    </a:lnTo>
                    <a:lnTo>
                      <a:pt x="1272" y="4461"/>
                    </a:lnTo>
                    <a:lnTo>
                      <a:pt x="1245" y="4454"/>
                    </a:lnTo>
                    <a:lnTo>
                      <a:pt x="1220" y="4445"/>
                    </a:lnTo>
                    <a:lnTo>
                      <a:pt x="1196" y="4435"/>
                    </a:lnTo>
                    <a:lnTo>
                      <a:pt x="1174" y="4424"/>
                    </a:lnTo>
                    <a:lnTo>
                      <a:pt x="1152" y="4412"/>
                    </a:lnTo>
                    <a:lnTo>
                      <a:pt x="1132" y="4399"/>
                    </a:lnTo>
                    <a:lnTo>
                      <a:pt x="1114" y="4385"/>
                    </a:lnTo>
                    <a:lnTo>
                      <a:pt x="1096" y="4369"/>
                    </a:lnTo>
                    <a:lnTo>
                      <a:pt x="1080" y="4352"/>
                    </a:lnTo>
                    <a:lnTo>
                      <a:pt x="1063" y="4334"/>
                    </a:lnTo>
                    <a:lnTo>
                      <a:pt x="1049" y="4315"/>
                    </a:lnTo>
                    <a:lnTo>
                      <a:pt x="1034" y="4294"/>
                    </a:lnTo>
                    <a:lnTo>
                      <a:pt x="1021" y="4274"/>
                    </a:lnTo>
                    <a:lnTo>
                      <a:pt x="1008" y="4250"/>
                    </a:lnTo>
                    <a:lnTo>
                      <a:pt x="997" y="4226"/>
                    </a:lnTo>
                    <a:lnTo>
                      <a:pt x="985" y="4202"/>
                    </a:lnTo>
                    <a:lnTo>
                      <a:pt x="974" y="4176"/>
                    </a:lnTo>
                    <a:lnTo>
                      <a:pt x="964" y="4149"/>
                    </a:lnTo>
                    <a:lnTo>
                      <a:pt x="954" y="4121"/>
                    </a:lnTo>
                    <a:lnTo>
                      <a:pt x="944" y="4091"/>
                    </a:lnTo>
                    <a:lnTo>
                      <a:pt x="924" y="4029"/>
                    </a:lnTo>
                    <a:lnTo>
                      <a:pt x="907" y="3963"/>
                    </a:lnTo>
                    <a:lnTo>
                      <a:pt x="799" y="3561"/>
                    </a:lnTo>
                    <a:lnTo>
                      <a:pt x="770" y="3600"/>
                    </a:lnTo>
                    <a:lnTo>
                      <a:pt x="745" y="3638"/>
                    </a:lnTo>
                    <a:lnTo>
                      <a:pt x="723" y="3675"/>
                    </a:lnTo>
                    <a:lnTo>
                      <a:pt x="714" y="3693"/>
                    </a:lnTo>
                    <a:lnTo>
                      <a:pt x="706" y="3711"/>
                    </a:lnTo>
                    <a:lnTo>
                      <a:pt x="698" y="3730"/>
                    </a:lnTo>
                    <a:lnTo>
                      <a:pt x="691" y="3748"/>
                    </a:lnTo>
                    <a:lnTo>
                      <a:pt x="685" y="3767"/>
                    </a:lnTo>
                    <a:lnTo>
                      <a:pt x="680" y="3786"/>
                    </a:lnTo>
                    <a:lnTo>
                      <a:pt x="676" y="3806"/>
                    </a:lnTo>
                    <a:lnTo>
                      <a:pt x="674" y="3827"/>
                    </a:lnTo>
                    <a:lnTo>
                      <a:pt x="671" y="3848"/>
                    </a:lnTo>
                    <a:lnTo>
                      <a:pt x="671" y="3870"/>
                    </a:lnTo>
                    <a:lnTo>
                      <a:pt x="671" y="4474"/>
                    </a:lnTo>
                    <a:lnTo>
                      <a:pt x="579" y="4478"/>
                    </a:lnTo>
                    <a:lnTo>
                      <a:pt x="534" y="4477"/>
                    </a:lnTo>
                    <a:lnTo>
                      <a:pt x="512" y="4476"/>
                    </a:lnTo>
                    <a:lnTo>
                      <a:pt x="491" y="4474"/>
                    </a:lnTo>
                    <a:lnTo>
                      <a:pt x="470" y="4472"/>
                    </a:lnTo>
                    <a:lnTo>
                      <a:pt x="450" y="4467"/>
                    </a:lnTo>
                    <a:lnTo>
                      <a:pt x="432" y="4463"/>
                    </a:lnTo>
                    <a:lnTo>
                      <a:pt x="413" y="4458"/>
                    </a:lnTo>
                    <a:lnTo>
                      <a:pt x="395" y="4452"/>
                    </a:lnTo>
                    <a:lnTo>
                      <a:pt x="378" y="4445"/>
                    </a:lnTo>
                    <a:lnTo>
                      <a:pt x="361" y="4437"/>
                    </a:lnTo>
                    <a:lnTo>
                      <a:pt x="346" y="4428"/>
                    </a:lnTo>
                    <a:lnTo>
                      <a:pt x="330" y="4418"/>
                    </a:lnTo>
                    <a:lnTo>
                      <a:pt x="316" y="4407"/>
                    </a:lnTo>
                    <a:lnTo>
                      <a:pt x="303" y="4395"/>
                    </a:lnTo>
                    <a:lnTo>
                      <a:pt x="290" y="4380"/>
                    </a:lnTo>
                    <a:lnTo>
                      <a:pt x="278" y="4366"/>
                    </a:lnTo>
                    <a:lnTo>
                      <a:pt x="267" y="4349"/>
                    </a:lnTo>
                    <a:lnTo>
                      <a:pt x="256" y="4332"/>
                    </a:lnTo>
                    <a:lnTo>
                      <a:pt x="246" y="4313"/>
                    </a:lnTo>
                    <a:lnTo>
                      <a:pt x="236" y="4292"/>
                    </a:lnTo>
                    <a:lnTo>
                      <a:pt x="228" y="4270"/>
                    </a:lnTo>
                    <a:lnTo>
                      <a:pt x="220" y="4247"/>
                    </a:lnTo>
                    <a:lnTo>
                      <a:pt x="213" y="4222"/>
                    </a:lnTo>
                    <a:lnTo>
                      <a:pt x="207" y="4195"/>
                    </a:lnTo>
                    <a:lnTo>
                      <a:pt x="202" y="4167"/>
                    </a:lnTo>
                    <a:lnTo>
                      <a:pt x="197" y="4136"/>
                    </a:lnTo>
                    <a:lnTo>
                      <a:pt x="193" y="4104"/>
                    </a:lnTo>
                    <a:lnTo>
                      <a:pt x="191" y="4070"/>
                    </a:lnTo>
                    <a:lnTo>
                      <a:pt x="188" y="4035"/>
                    </a:lnTo>
                    <a:lnTo>
                      <a:pt x="187" y="3997"/>
                    </a:lnTo>
                    <a:lnTo>
                      <a:pt x="186" y="3957"/>
                    </a:lnTo>
                    <a:lnTo>
                      <a:pt x="186" y="3474"/>
                    </a:lnTo>
                    <a:lnTo>
                      <a:pt x="199" y="3470"/>
                    </a:lnTo>
                    <a:lnTo>
                      <a:pt x="213" y="3465"/>
                    </a:lnTo>
                    <a:lnTo>
                      <a:pt x="228" y="3459"/>
                    </a:lnTo>
                    <a:lnTo>
                      <a:pt x="243" y="3452"/>
                    </a:lnTo>
                    <a:lnTo>
                      <a:pt x="260" y="3442"/>
                    </a:lnTo>
                    <a:lnTo>
                      <a:pt x="276" y="3431"/>
                    </a:lnTo>
                    <a:lnTo>
                      <a:pt x="293" y="3418"/>
                    </a:lnTo>
                    <a:lnTo>
                      <a:pt x="309" y="3402"/>
                    </a:lnTo>
                    <a:lnTo>
                      <a:pt x="326" y="3384"/>
                    </a:lnTo>
                    <a:lnTo>
                      <a:pt x="341" y="3364"/>
                    </a:lnTo>
                    <a:lnTo>
                      <a:pt x="356" y="3341"/>
                    </a:lnTo>
                    <a:lnTo>
                      <a:pt x="370" y="3314"/>
                    </a:lnTo>
                    <a:lnTo>
                      <a:pt x="382" y="3286"/>
                    </a:lnTo>
                    <a:lnTo>
                      <a:pt x="393" y="3254"/>
                    </a:lnTo>
                    <a:lnTo>
                      <a:pt x="397" y="3236"/>
                    </a:lnTo>
                    <a:lnTo>
                      <a:pt x="402" y="3218"/>
                    </a:lnTo>
                    <a:lnTo>
                      <a:pt x="406" y="3200"/>
                    </a:lnTo>
                    <a:lnTo>
                      <a:pt x="410" y="3180"/>
                    </a:lnTo>
                    <a:lnTo>
                      <a:pt x="410" y="1958"/>
                    </a:lnTo>
                    <a:lnTo>
                      <a:pt x="388" y="1951"/>
                    </a:lnTo>
                    <a:lnTo>
                      <a:pt x="366" y="1943"/>
                    </a:lnTo>
                    <a:lnTo>
                      <a:pt x="345" y="1936"/>
                    </a:lnTo>
                    <a:lnTo>
                      <a:pt x="324" y="1926"/>
                    </a:lnTo>
                    <a:lnTo>
                      <a:pt x="304" y="1916"/>
                    </a:lnTo>
                    <a:lnTo>
                      <a:pt x="284" y="1906"/>
                    </a:lnTo>
                    <a:lnTo>
                      <a:pt x="265" y="1894"/>
                    </a:lnTo>
                    <a:lnTo>
                      <a:pt x="246" y="1882"/>
                    </a:lnTo>
                    <a:lnTo>
                      <a:pt x="228" y="1869"/>
                    </a:lnTo>
                    <a:lnTo>
                      <a:pt x="210" y="1855"/>
                    </a:lnTo>
                    <a:lnTo>
                      <a:pt x="193" y="1841"/>
                    </a:lnTo>
                    <a:lnTo>
                      <a:pt x="176" y="1826"/>
                    </a:lnTo>
                    <a:lnTo>
                      <a:pt x="161" y="1810"/>
                    </a:lnTo>
                    <a:lnTo>
                      <a:pt x="145" y="1794"/>
                    </a:lnTo>
                    <a:lnTo>
                      <a:pt x="130" y="1777"/>
                    </a:lnTo>
                    <a:lnTo>
                      <a:pt x="117" y="1760"/>
                    </a:lnTo>
                    <a:lnTo>
                      <a:pt x="104" y="1742"/>
                    </a:lnTo>
                    <a:lnTo>
                      <a:pt x="90" y="1723"/>
                    </a:lnTo>
                    <a:lnTo>
                      <a:pt x="78" y="1705"/>
                    </a:lnTo>
                    <a:lnTo>
                      <a:pt x="67" y="1685"/>
                    </a:lnTo>
                    <a:lnTo>
                      <a:pt x="57" y="1665"/>
                    </a:lnTo>
                    <a:lnTo>
                      <a:pt x="48" y="1645"/>
                    </a:lnTo>
                    <a:lnTo>
                      <a:pt x="39" y="1624"/>
                    </a:lnTo>
                    <a:lnTo>
                      <a:pt x="31" y="1602"/>
                    </a:lnTo>
                    <a:lnTo>
                      <a:pt x="24" y="1580"/>
                    </a:lnTo>
                    <a:lnTo>
                      <a:pt x="18" y="1558"/>
                    </a:lnTo>
                    <a:lnTo>
                      <a:pt x="12" y="1536"/>
                    </a:lnTo>
                    <a:lnTo>
                      <a:pt x="8" y="1513"/>
                    </a:lnTo>
                    <a:lnTo>
                      <a:pt x="5" y="1490"/>
                    </a:lnTo>
                    <a:lnTo>
                      <a:pt x="2" y="1467"/>
                    </a:lnTo>
                    <a:lnTo>
                      <a:pt x="0" y="1443"/>
                    </a:lnTo>
                    <a:lnTo>
                      <a:pt x="0" y="1420"/>
                    </a:lnTo>
                    <a:lnTo>
                      <a:pt x="1" y="1390"/>
                    </a:lnTo>
                    <a:lnTo>
                      <a:pt x="4" y="1363"/>
                    </a:lnTo>
                    <a:lnTo>
                      <a:pt x="7" y="1334"/>
                    </a:lnTo>
                    <a:lnTo>
                      <a:pt x="11" y="1306"/>
                    </a:lnTo>
                    <a:lnTo>
                      <a:pt x="18" y="1279"/>
                    </a:lnTo>
                    <a:lnTo>
                      <a:pt x="26" y="1253"/>
                    </a:lnTo>
                    <a:lnTo>
                      <a:pt x="34" y="1227"/>
                    </a:lnTo>
                    <a:lnTo>
                      <a:pt x="44" y="1202"/>
                    </a:lnTo>
                    <a:lnTo>
                      <a:pt x="55" y="1177"/>
                    </a:lnTo>
                    <a:lnTo>
                      <a:pt x="67" y="1152"/>
                    </a:lnTo>
                    <a:lnTo>
                      <a:pt x="82" y="1129"/>
                    </a:lnTo>
                    <a:lnTo>
                      <a:pt x="96" y="1106"/>
                    </a:lnTo>
                    <a:lnTo>
                      <a:pt x="111" y="1084"/>
                    </a:lnTo>
                    <a:lnTo>
                      <a:pt x="128" y="1063"/>
                    </a:lnTo>
                    <a:lnTo>
                      <a:pt x="145" y="1044"/>
                    </a:lnTo>
                    <a:lnTo>
                      <a:pt x="164" y="1024"/>
                    </a:lnTo>
                    <a:lnTo>
                      <a:pt x="183" y="1005"/>
                    </a:lnTo>
                    <a:lnTo>
                      <a:pt x="204" y="987"/>
                    </a:lnTo>
                    <a:lnTo>
                      <a:pt x="225" y="971"/>
                    </a:lnTo>
                    <a:lnTo>
                      <a:pt x="247" y="956"/>
                    </a:lnTo>
                    <a:lnTo>
                      <a:pt x="270" y="941"/>
                    </a:lnTo>
                    <a:lnTo>
                      <a:pt x="293" y="928"/>
                    </a:lnTo>
                    <a:lnTo>
                      <a:pt x="317" y="915"/>
                    </a:lnTo>
                    <a:lnTo>
                      <a:pt x="341" y="904"/>
                    </a:lnTo>
                    <a:lnTo>
                      <a:pt x="367" y="894"/>
                    </a:lnTo>
                    <a:lnTo>
                      <a:pt x="393" y="885"/>
                    </a:lnTo>
                    <a:lnTo>
                      <a:pt x="419" y="877"/>
                    </a:lnTo>
                    <a:lnTo>
                      <a:pt x="447" y="872"/>
                    </a:lnTo>
                    <a:lnTo>
                      <a:pt x="474" y="866"/>
                    </a:lnTo>
                    <a:lnTo>
                      <a:pt x="502" y="863"/>
                    </a:lnTo>
                    <a:lnTo>
                      <a:pt x="531" y="861"/>
                    </a:lnTo>
                    <a:lnTo>
                      <a:pt x="559" y="860"/>
                    </a:lnTo>
                    <a:lnTo>
                      <a:pt x="818" y="860"/>
                    </a:lnTo>
                    <a:lnTo>
                      <a:pt x="817" y="919"/>
                    </a:lnTo>
                    <a:lnTo>
                      <a:pt x="814" y="951"/>
                    </a:lnTo>
                    <a:lnTo>
                      <a:pt x="812" y="982"/>
                    </a:lnTo>
                    <a:lnTo>
                      <a:pt x="808" y="1014"/>
                    </a:lnTo>
                    <a:lnTo>
                      <a:pt x="801" y="1045"/>
                    </a:lnTo>
                    <a:lnTo>
                      <a:pt x="798" y="1060"/>
                    </a:lnTo>
                    <a:lnTo>
                      <a:pt x="792" y="1074"/>
                    </a:lnTo>
                    <a:lnTo>
                      <a:pt x="788" y="1090"/>
                    </a:lnTo>
                    <a:lnTo>
                      <a:pt x="781" y="1103"/>
                    </a:lnTo>
                    <a:lnTo>
                      <a:pt x="775" y="1117"/>
                    </a:lnTo>
                    <a:lnTo>
                      <a:pt x="768" y="1130"/>
                    </a:lnTo>
                    <a:lnTo>
                      <a:pt x="759" y="1143"/>
                    </a:lnTo>
                    <a:lnTo>
                      <a:pt x="751" y="1155"/>
                    </a:lnTo>
                    <a:lnTo>
                      <a:pt x="741" y="1167"/>
                    </a:lnTo>
                    <a:lnTo>
                      <a:pt x="730" y="1177"/>
                    </a:lnTo>
                    <a:lnTo>
                      <a:pt x="718" y="1187"/>
                    </a:lnTo>
                    <a:lnTo>
                      <a:pt x="704" y="1195"/>
                    </a:lnTo>
                    <a:lnTo>
                      <a:pt x="691" y="1204"/>
                    </a:lnTo>
                    <a:lnTo>
                      <a:pt x="676" y="1212"/>
                    </a:lnTo>
                    <a:lnTo>
                      <a:pt x="659" y="1217"/>
                    </a:lnTo>
                    <a:lnTo>
                      <a:pt x="642" y="1223"/>
                    </a:lnTo>
                    <a:lnTo>
                      <a:pt x="623" y="1227"/>
                    </a:lnTo>
                    <a:lnTo>
                      <a:pt x="603" y="1231"/>
                    </a:lnTo>
                    <a:lnTo>
                      <a:pt x="582" y="1232"/>
                    </a:lnTo>
                    <a:lnTo>
                      <a:pt x="559" y="1233"/>
                    </a:lnTo>
                    <a:lnTo>
                      <a:pt x="540" y="1234"/>
                    </a:lnTo>
                    <a:lnTo>
                      <a:pt x="522" y="1237"/>
                    </a:lnTo>
                    <a:lnTo>
                      <a:pt x="504" y="1242"/>
                    </a:lnTo>
                    <a:lnTo>
                      <a:pt x="487" y="1247"/>
                    </a:lnTo>
                    <a:lnTo>
                      <a:pt x="471" y="1256"/>
                    </a:lnTo>
                    <a:lnTo>
                      <a:pt x="456" y="1265"/>
                    </a:lnTo>
                    <a:lnTo>
                      <a:pt x="441" y="1276"/>
                    </a:lnTo>
                    <a:lnTo>
                      <a:pt x="428" y="1288"/>
                    </a:lnTo>
                    <a:lnTo>
                      <a:pt x="416" y="1301"/>
                    </a:lnTo>
                    <a:lnTo>
                      <a:pt x="405" y="1315"/>
                    </a:lnTo>
                    <a:lnTo>
                      <a:pt x="395" y="1331"/>
                    </a:lnTo>
                    <a:lnTo>
                      <a:pt x="388" y="1347"/>
                    </a:lnTo>
                    <a:lnTo>
                      <a:pt x="382" y="1364"/>
                    </a:lnTo>
                    <a:lnTo>
                      <a:pt x="377" y="1381"/>
                    </a:lnTo>
                    <a:lnTo>
                      <a:pt x="374" y="1400"/>
                    </a:lnTo>
                    <a:lnTo>
                      <a:pt x="373" y="1420"/>
                    </a:lnTo>
                    <a:lnTo>
                      <a:pt x="374" y="1438"/>
                    </a:lnTo>
                    <a:lnTo>
                      <a:pt x="377" y="1457"/>
                    </a:lnTo>
                    <a:lnTo>
                      <a:pt x="382" y="1475"/>
                    </a:lnTo>
                    <a:lnTo>
                      <a:pt x="388" y="1491"/>
                    </a:lnTo>
                    <a:lnTo>
                      <a:pt x="395" y="1508"/>
                    </a:lnTo>
                    <a:lnTo>
                      <a:pt x="405" y="1523"/>
                    </a:lnTo>
                    <a:lnTo>
                      <a:pt x="416" y="1537"/>
                    </a:lnTo>
                    <a:lnTo>
                      <a:pt x="428" y="1551"/>
                    </a:lnTo>
                    <a:lnTo>
                      <a:pt x="441" y="1563"/>
                    </a:lnTo>
                    <a:lnTo>
                      <a:pt x="456" y="1574"/>
                    </a:lnTo>
                    <a:lnTo>
                      <a:pt x="471" y="1583"/>
                    </a:lnTo>
                    <a:lnTo>
                      <a:pt x="487" y="1590"/>
                    </a:lnTo>
                    <a:lnTo>
                      <a:pt x="504" y="1597"/>
                    </a:lnTo>
                    <a:lnTo>
                      <a:pt x="522" y="1601"/>
                    </a:lnTo>
                    <a:lnTo>
                      <a:pt x="540" y="1605"/>
                    </a:lnTo>
                    <a:lnTo>
                      <a:pt x="559" y="1606"/>
                    </a:lnTo>
                    <a:lnTo>
                      <a:pt x="653" y="1606"/>
                    </a:lnTo>
                    <a:lnTo>
                      <a:pt x="2602" y="1597"/>
                    </a:lnTo>
                    <a:lnTo>
                      <a:pt x="2684" y="1442"/>
                    </a:lnTo>
                    <a:lnTo>
                      <a:pt x="3602" y="1778"/>
                    </a:lnTo>
                    <a:lnTo>
                      <a:pt x="3369" y="2814"/>
                    </a:lnTo>
                    <a:close/>
                    <a:moveTo>
                      <a:pt x="4531" y="808"/>
                    </a:moveTo>
                    <a:lnTo>
                      <a:pt x="3788" y="531"/>
                    </a:lnTo>
                    <a:lnTo>
                      <a:pt x="3642" y="95"/>
                    </a:lnTo>
                    <a:lnTo>
                      <a:pt x="3628" y="95"/>
                    </a:lnTo>
                    <a:lnTo>
                      <a:pt x="3615" y="97"/>
                    </a:lnTo>
                    <a:lnTo>
                      <a:pt x="3602" y="100"/>
                    </a:lnTo>
                    <a:lnTo>
                      <a:pt x="3590" y="104"/>
                    </a:lnTo>
                    <a:lnTo>
                      <a:pt x="3579" y="110"/>
                    </a:lnTo>
                    <a:lnTo>
                      <a:pt x="3568" y="116"/>
                    </a:lnTo>
                    <a:lnTo>
                      <a:pt x="3558" y="124"/>
                    </a:lnTo>
                    <a:lnTo>
                      <a:pt x="3549" y="134"/>
                    </a:lnTo>
                    <a:lnTo>
                      <a:pt x="3540" y="144"/>
                    </a:lnTo>
                    <a:lnTo>
                      <a:pt x="3532" y="157"/>
                    </a:lnTo>
                    <a:lnTo>
                      <a:pt x="3524" y="170"/>
                    </a:lnTo>
                    <a:lnTo>
                      <a:pt x="3517" y="185"/>
                    </a:lnTo>
                    <a:lnTo>
                      <a:pt x="3511" y="203"/>
                    </a:lnTo>
                    <a:lnTo>
                      <a:pt x="3506" y="222"/>
                    </a:lnTo>
                    <a:lnTo>
                      <a:pt x="3500" y="243"/>
                    </a:lnTo>
                    <a:lnTo>
                      <a:pt x="3496" y="265"/>
                    </a:lnTo>
                    <a:lnTo>
                      <a:pt x="3392" y="3"/>
                    </a:lnTo>
                    <a:lnTo>
                      <a:pt x="3375" y="4"/>
                    </a:lnTo>
                    <a:lnTo>
                      <a:pt x="3358" y="5"/>
                    </a:lnTo>
                    <a:lnTo>
                      <a:pt x="3343" y="8"/>
                    </a:lnTo>
                    <a:lnTo>
                      <a:pt x="3328" y="13"/>
                    </a:lnTo>
                    <a:lnTo>
                      <a:pt x="3314" y="18"/>
                    </a:lnTo>
                    <a:lnTo>
                      <a:pt x="3301" y="26"/>
                    </a:lnTo>
                    <a:lnTo>
                      <a:pt x="3289" y="35"/>
                    </a:lnTo>
                    <a:lnTo>
                      <a:pt x="3278" y="45"/>
                    </a:lnTo>
                    <a:lnTo>
                      <a:pt x="3267" y="57"/>
                    </a:lnTo>
                    <a:lnTo>
                      <a:pt x="3257" y="70"/>
                    </a:lnTo>
                    <a:lnTo>
                      <a:pt x="3248" y="85"/>
                    </a:lnTo>
                    <a:lnTo>
                      <a:pt x="3240" y="102"/>
                    </a:lnTo>
                    <a:lnTo>
                      <a:pt x="3233" y="122"/>
                    </a:lnTo>
                    <a:lnTo>
                      <a:pt x="3226" y="141"/>
                    </a:lnTo>
                    <a:lnTo>
                      <a:pt x="3221" y="165"/>
                    </a:lnTo>
                    <a:lnTo>
                      <a:pt x="3216" y="190"/>
                    </a:lnTo>
                    <a:lnTo>
                      <a:pt x="3154" y="545"/>
                    </a:lnTo>
                    <a:lnTo>
                      <a:pt x="2773" y="1272"/>
                    </a:lnTo>
                    <a:lnTo>
                      <a:pt x="1500" y="0"/>
                    </a:lnTo>
                    <a:lnTo>
                      <a:pt x="1237" y="0"/>
                    </a:lnTo>
                    <a:lnTo>
                      <a:pt x="2682" y="1445"/>
                    </a:lnTo>
                    <a:lnTo>
                      <a:pt x="2773" y="1276"/>
                    </a:lnTo>
                    <a:lnTo>
                      <a:pt x="3644" y="1595"/>
                    </a:lnTo>
                    <a:lnTo>
                      <a:pt x="3692" y="1385"/>
                    </a:lnTo>
                    <a:lnTo>
                      <a:pt x="4156" y="1385"/>
                    </a:lnTo>
                    <a:lnTo>
                      <a:pt x="4190" y="1385"/>
                    </a:lnTo>
                    <a:lnTo>
                      <a:pt x="4221" y="1381"/>
                    </a:lnTo>
                    <a:lnTo>
                      <a:pt x="4236" y="1379"/>
                    </a:lnTo>
                    <a:lnTo>
                      <a:pt x="4250" y="1376"/>
                    </a:lnTo>
                    <a:lnTo>
                      <a:pt x="4265" y="1372"/>
                    </a:lnTo>
                    <a:lnTo>
                      <a:pt x="4279" y="1368"/>
                    </a:lnTo>
                    <a:lnTo>
                      <a:pt x="4292" y="1364"/>
                    </a:lnTo>
                    <a:lnTo>
                      <a:pt x="4304" y="1358"/>
                    </a:lnTo>
                    <a:lnTo>
                      <a:pt x="4316" y="1352"/>
                    </a:lnTo>
                    <a:lnTo>
                      <a:pt x="4329" y="1345"/>
                    </a:lnTo>
                    <a:lnTo>
                      <a:pt x="4341" y="1337"/>
                    </a:lnTo>
                    <a:lnTo>
                      <a:pt x="4352" y="1330"/>
                    </a:lnTo>
                    <a:lnTo>
                      <a:pt x="4363" y="1321"/>
                    </a:lnTo>
                    <a:lnTo>
                      <a:pt x="4374" y="1311"/>
                    </a:lnTo>
                    <a:lnTo>
                      <a:pt x="4385" y="1300"/>
                    </a:lnTo>
                    <a:lnTo>
                      <a:pt x="4395" y="1289"/>
                    </a:lnTo>
                    <a:lnTo>
                      <a:pt x="4404" y="1277"/>
                    </a:lnTo>
                    <a:lnTo>
                      <a:pt x="4414" y="1264"/>
                    </a:lnTo>
                    <a:lnTo>
                      <a:pt x="4434" y="1234"/>
                    </a:lnTo>
                    <a:lnTo>
                      <a:pt x="4453" y="1202"/>
                    </a:lnTo>
                    <a:lnTo>
                      <a:pt x="4472" y="1165"/>
                    </a:lnTo>
                    <a:lnTo>
                      <a:pt x="4489" y="1124"/>
                    </a:lnTo>
                    <a:lnTo>
                      <a:pt x="4508" y="1080"/>
                    </a:lnTo>
                    <a:lnTo>
                      <a:pt x="4527" y="1030"/>
                    </a:lnTo>
                    <a:lnTo>
                      <a:pt x="4579" y="928"/>
                    </a:lnTo>
                    <a:lnTo>
                      <a:pt x="4583" y="908"/>
                    </a:lnTo>
                    <a:lnTo>
                      <a:pt x="4584" y="888"/>
                    </a:lnTo>
                    <a:lnTo>
                      <a:pt x="4584" y="879"/>
                    </a:lnTo>
                    <a:lnTo>
                      <a:pt x="4582" y="870"/>
                    </a:lnTo>
                    <a:lnTo>
                      <a:pt x="4581" y="860"/>
                    </a:lnTo>
                    <a:lnTo>
                      <a:pt x="4577" y="851"/>
                    </a:lnTo>
                    <a:lnTo>
                      <a:pt x="4574" y="843"/>
                    </a:lnTo>
                    <a:lnTo>
                      <a:pt x="4571" y="836"/>
                    </a:lnTo>
                    <a:lnTo>
                      <a:pt x="4565" y="829"/>
                    </a:lnTo>
                    <a:lnTo>
                      <a:pt x="4561" y="822"/>
                    </a:lnTo>
                    <a:lnTo>
                      <a:pt x="4554" y="818"/>
                    </a:lnTo>
                    <a:lnTo>
                      <a:pt x="4548" y="814"/>
                    </a:lnTo>
                    <a:lnTo>
                      <a:pt x="4540" y="810"/>
                    </a:lnTo>
                    <a:lnTo>
                      <a:pt x="4531" y="808"/>
                    </a:lnTo>
                    <a:close/>
                  </a:path>
                </a:pathLst>
              </a:custGeom>
              <a:solidFill>
                <a:srgbClr val="2F559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83">
                  <a:defRPr/>
                </a:pPr>
                <a:endParaRPr lang="zh-CN" altLang="en-US" sz="1200">
                  <a:latin typeface="微软雅黑" panose="020B0503020204020204" pitchFamily="34" charset="-122"/>
                  <a:ea typeface="微软雅黑" panose="020B0503020204020204" pitchFamily="34" charset="-122"/>
                </a:endParaRPr>
              </a:p>
            </p:txBody>
          </p:sp>
        </p:grpSp>
        <p:grpSp>
          <p:nvGrpSpPr>
            <p:cNvPr id="23" name="组合 22">
              <a:extLst>
                <a:ext uri="{FF2B5EF4-FFF2-40B4-BE49-F238E27FC236}">
                  <a16:creationId xmlns:a16="http://schemas.microsoft.com/office/drawing/2014/main" id="{E4EA166A-B35F-44FE-92D7-FA7B2D704BBF}"/>
                </a:ext>
              </a:extLst>
            </p:cNvPr>
            <p:cNvGrpSpPr/>
            <p:nvPr/>
          </p:nvGrpSpPr>
          <p:grpSpPr>
            <a:xfrm>
              <a:off x="3899467" y="2461791"/>
              <a:ext cx="314824" cy="341629"/>
              <a:chOff x="5992912" y="1199001"/>
              <a:chExt cx="691442" cy="750584"/>
            </a:xfrm>
            <a:solidFill>
              <a:sysClr val="window" lastClr="FFFFFF"/>
            </a:solidFill>
          </p:grpSpPr>
          <p:sp>
            <p:nvSpPr>
              <p:cNvPr id="46" name="KSO_Shape">
                <a:extLst>
                  <a:ext uri="{FF2B5EF4-FFF2-40B4-BE49-F238E27FC236}">
                    <a16:creationId xmlns:a16="http://schemas.microsoft.com/office/drawing/2014/main" id="{AA742240-CD53-4F98-A867-C7A38B1A9D5F}"/>
                  </a:ext>
                </a:extLst>
              </p:cNvPr>
              <p:cNvSpPr/>
              <p:nvPr/>
            </p:nvSpPr>
            <p:spPr>
              <a:xfrm>
                <a:off x="5992912"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7" name="KSO_Shape">
                <a:extLst>
                  <a:ext uri="{FF2B5EF4-FFF2-40B4-BE49-F238E27FC236}">
                    <a16:creationId xmlns:a16="http://schemas.microsoft.com/office/drawing/2014/main" id="{F16A355A-E899-4224-AEF0-5FBF3254E9C7}"/>
                  </a:ext>
                </a:extLst>
              </p:cNvPr>
              <p:cNvSpPr/>
              <p:nvPr/>
            </p:nvSpPr>
            <p:spPr>
              <a:xfrm rot="10800000">
                <a:off x="6449472"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8" name="KSO_Shape">
                <a:extLst>
                  <a:ext uri="{FF2B5EF4-FFF2-40B4-BE49-F238E27FC236}">
                    <a16:creationId xmlns:a16="http://schemas.microsoft.com/office/drawing/2014/main" id="{5E7F17DC-A6D5-4C74-822A-815EF0263FD6}"/>
                  </a:ext>
                </a:extLst>
              </p:cNvPr>
              <p:cNvSpPr/>
              <p:nvPr/>
            </p:nvSpPr>
            <p:spPr>
              <a:xfrm rot="16200000">
                <a:off x="5931906"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9" name="KSO_Shape">
                <a:extLst>
                  <a:ext uri="{FF2B5EF4-FFF2-40B4-BE49-F238E27FC236}">
                    <a16:creationId xmlns:a16="http://schemas.microsoft.com/office/drawing/2014/main" id="{F65B1B14-3F2A-4F6A-8CD4-3162D66A9B92}"/>
                  </a:ext>
                </a:extLst>
              </p:cNvPr>
              <p:cNvSpPr/>
              <p:nvPr/>
            </p:nvSpPr>
            <p:spPr>
              <a:xfrm rot="5400000">
                <a:off x="6416515"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0" name="KSO_Shape">
                <a:extLst>
                  <a:ext uri="{FF2B5EF4-FFF2-40B4-BE49-F238E27FC236}">
                    <a16:creationId xmlns:a16="http://schemas.microsoft.com/office/drawing/2014/main" id="{E967A88F-0B07-4063-88AC-7E70624976F2}"/>
                  </a:ext>
                </a:extLst>
              </p:cNvPr>
              <p:cNvSpPr>
                <a:spLocks/>
              </p:cNvSpPr>
              <p:nvPr/>
            </p:nvSpPr>
            <p:spPr bwMode="auto">
              <a:xfrm>
                <a:off x="6042501" y="1253427"/>
                <a:ext cx="559937" cy="594425"/>
              </a:xfrm>
              <a:custGeom>
                <a:avLst/>
                <a:gdLst>
                  <a:gd name="T0" fmla="*/ 204435185 w 16178"/>
                  <a:gd name="T1" fmla="*/ 61384885 h 10650"/>
                  <a:gd name="T2" fmla="*/ 200968786 w 16178"/>
                  <a:gd name="T3" fmla="*/ 58002398 h 10650"/>
                  <a:gd name="T4" fmla="*/ 193855711 w 16178"/>
                  <a:gd name="T5" fmla="*/ 50225292 h 10650"/>
                  <a:gd name="T6" fmla="*/ 162616325 w 16178"/>
                  <a:gd name="T7" fmla="*/ 30595469 h 10650"/>
                  <a:gd name="T8" fmla="*/ 137172953 w 16178"/>
                  <a:gd name="T9" fmla="*/ 7430543 h 10650"/>
                  <a:gd name="T10" fmla="*/ 126080431 w 16178"/>
                  <a:gd name="T11" fmla="*/ 10022873 h 10650"/>
                  <a:gd name="T12" fmla="*/ 101441073 w 16178"/>
                  <a:gd name="T13" fmla="*/ 1192184 h 10650"/>
                  <a:gd name="T14" fmla="*/ 94411249 w 16178"/>
                  <a:gd name="T15" fmla="*/ 3008251 h 10650"/>
                  <a:gd name="T16" fmla="*/ 85662002 w 16178"/>
                  <a:gd name="T17" fmla="*/ 5697614 h 10650"/>
                  <a:gd name="T18" fmla="*/ 68759808 w 16178"/>
                  <a:gd name="T19" fmla="*/ 17481089 h 10650"/>
                  <a:gd name="T20" fmla="*/ 77675439 w 16178"/>
                  <a:gd name="T21" fmla="*/ 16843429 h 10650"/>
                  <a:gd name="T22" fmla="*/ 85398590 w 16178"/>
                  <a:gd name="T23" fmla="*/ 17494985 h 10650"/>
                  <a:gd name="T24" fmla="*/ 92262030 w 16178"/>
                  <a:gd name="T25" fmla="*/ 17619691 h 10650"/>
                  <a:gd name="T26" fmla="*/ 113698402 w 16178"/>
                  <a:gd name="T27" fmla="*/ 31524228 h 10650"/>
                  <a:gd name="T28" fmla="*/ 68121943 w 16178"/>
                  <a:gd name="T29" fmla="*/ 39273543 h 10650"/>
                  <a:gd name="T30" fmla="*/ 49361732 w 16178"/>
                  <a:gd name="T31" fmla="*/ 35308741 h 10650"/>
                  <a:gd name="T32" fmla="*/ 45243573 w 16178"/>
                  <a:gd name="T33" fmla="*/ 29125964 h 10650"/>
                  <a:gd name="T34" fmla="*/ 32293153 w 16178"/>
                  <a:gd name="T35" fmla="*/ 26713805 h 10650"/>
                  <a:gd name="T36" fmla="*/ 32722950 w 16178"/>
                  <a:gd name="T37" fmla="*/ 38081358 h 10650"/>
                  <a:gd name="T38" fmla="*/ 53757079 w 16178"/>
                  <a:gd name="T39" fmla="*/ 52762157 h 10650"/>
                  <a:gd name="T40" fmla="*/ 34802812 w 16178"/>
                  <a:gd name="T41" fmla="*/ 50252965 h 10650"/>
                  <a:gd name="T42" fmla="*/ 18746316 w 16178"/>
                  <a:gd name="T43" fmla="*/ 45608935 h 10650"/>
                  <a:gd name="T44" fmla="*/ 12992105 w 16178"/>
                  <a:gd name="T45" fmla="*/ 47425002 h 10650"/>
                  <a:gd name="T46" fmla="*/ 17470703 w 16178"/>
                  <a:gd name="T47" fmla="*/ 60345198 h 10650"/>
                  <a:gd name="T48" fmla="*/ 39933053 w 16178"/>
                  <a:gd name="T49" fmla="*/ 63270312 h 10650"/>
                  <a:gd name="T50" fmla="*/ 49666711 w 16178"/>
                  <a:gd name="T51" fmla="*/ 67775741 h 10650"/>
                  <a:gd name="T52" fmla="*/ 69882931 w 16178"/>
                  <a:gd name="T53" fmla="*/ 73293185 h 10650"/>
                  <a:gd name="T54" fmla="*/ 76607777 w 16178"/>
                  <a:gd name="T55" fmla="*/ 98981080 h 10650"/>
                  <a:gd name="T56" fmla="*/ 74430769 w 16178"/>
                  <a:gd name="T57" fmla="*/ 107381951 h 10650"/>
                  <a:gd name="T58" fmla="*/ 80739712 w 16178"/>
                  <a:gd name="T59" fmla="*/ 123504581 h 10650"/>
                  <a:gd name="T60" fmla="*/ 86868259 w 16178"/>
                  <a:gd name="T61" fmla="*/ 137339759 h 10650"/>
                  <a:gd name="T62" fmla="*/ 104020089 w 16178"/>
                  <a:gd name="T63" fmla="*/ 141983789 h 10650"/>
                  <a:gd name="T64" fmla="*/ 96130553 w 16178"/>
                  <a:gd name="T65" fmla="*/ 112428126 h 10650"/>
                  <a:gd name="T66" fmla="*/ 92761183 w 16178"/>
                  <a:gd name="T67" fmla="*/ 107076957 h 10650"/>
                  <a:gd name="T68" fmla="*/ 91582598 w 16178"/>
                  <a:gd name="T69" fmla="*/ 88861174 h 10650"/>
                  <a:gd name="T70" fmla="*/ 111840386 w 16178"/>
                  <a:gd name="T71" fmla="*/ 94711284 h 10650"/>
                  <a:gd name="T72" fmla="*/ 125165259 w 16178"/>
                  <a:gd name="T73" fmla="*/ 111055654 h 10650"/>
                  <a:gd name="T74" fmla="*/ 130267828 w 16178"/>
                  <a:gd name="T75" fmla="*/ 119331819 h 10650"/>
                  <a:gd name="T76" fmla="*/ 137519498 w 16178"/>
                  <a:gd name="T77" fmla="*/ 128633776 h 10650"/>
                  <a:gd name="T78" fmla="*/ 146213283 w 16178"/>
                  <a:gd name="T79" fmla="*/ 139751800 h 10650"/>
                  <a:gd name="T80" fmla="*/ 153548205 w 16178"/>
                  <a:gd name="T81" fmla="*/ 130338915 h 10650"/>
                  <a:gd name="T82" fmla="*/ 151052440 w 16178"/>
                  <a:gd name="T83" fmla="*/ 119123858 h 10650"/>
                  <a:gd name="T84" fmla="*/ 142622068 w 16178"/>
                  <a:gd name="T85" fmla="*/ 110459562 h 10650"/>
                  <a:gd name="T86" fmla="*/ 137824595 w 16178"/>
                  <a:gd name="T87" fmla="*/ 105247112 h 10650"/>
                  <a:gd name="T88" fmla="*/ 127993792 w 16178"/>
                  <a:gd name="T89" fmla="*/ 95251912 h 10650"/>
                  <a:gd name="T90" fmla="*/ 116859704 w 16178"/>
                  <a:gd name="T91" fmla="*/ 82664501 h 10650"/>
                  <a:gd name="T92" fmla="*/ 136507298 w 16178"/>
                  <a:gd name="T93" fmla="*/ 79462067 h 10650"/>
                  <a:gd name="T94" fmla="*/ 139627150 w 16178"/>
                  <a:gd name="T95" fmla="*/ 66971688 h 10650"/>
                  <a:gd name="T96" fmla="*/ 147918811 w 16178"/>
                  <a:gd name="T97" fmla="*/ 68801533 h 10650"/>
                  <a:gd name="T98" fmla="*/ 161035733 w 16178"/>
                  <a:gd name="T99" fmla="*/ 61592846 h 10650"/>
                  <a:gd name="T100" fmla="*/ 175996777 w 16178"/>
                  <a:gd name="T101" fmla="*/ 76315214 h 10650"/>
                  <a:gd name="T102" fmla="*/ 187089299 w 16178"/>
                  <a:gd name="T103" fmla="*/ 97802673 h 10650"/>
                  <a:gd name="T104" fmla="*/ 192801944 w 16178"/>
                  <a:gd name="T105" fmla="*/ 108671285 h 10650"/>
                  <a:gd name="T106" fmla="*/ 205572203 w 16178"/>
                  <a:gd name="T107" fmla="*/ 111402216 h 10650"/>
                  <a:gd name="T108" fmla="*/ 195866217 w 16178"/>
                  <a:gd name="T109" fmla="*/ 91813961 h 10650"/>
                  <a:gd name="T110" fmla="*/ 194216151 w 16178"/>
                  <a:gd name="T111" fmla="*/ 85353863 h 10650"/>
                  <a:gd name="T112" fmla="*/ 188683785 w 16178"/>
                  <a:gd name="T113" fmla="*/ 79018471 h 10650"/>
                  <a:gd name="T114" fmla="*/ 176038344 w 16178"/>
                  <a:gd name="T115" fmla="*/ 59347079 h 10650"/>
                  <a:gd name="T116" fmla="*/ 177313957 w 16178"/>
                  <a:gd name="T117" fmla="*/ 49712337 h 10650"/>
                  <a:gd name="T118" fmla="*/ 199318720 w 16178"/>
                  <a:gd name="T119" fmla="*/ 71213692 h 10650"/>
                  <a:gd name="T120" fmla="*/ 202230504 w 16178"/>
                  <a:gd name="T121" fmla="*/ 74804140 h 10650"/>
                  <a:gd name="T122" fmla="*/ 212019741 w 16178"/>
                  <a:gd name="T123" fmla="*/ 85270726 h 10650"/>
                  <a:gd name="T124" fmla="*/ 132680459 w 16178"/>
                  <a:gd name="T125" fmla="*/ 33603602 h 106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178" h="10650">
                    <a:moveTo>
                      <a:pt x="16170" y="6616"/>
                    </a:moveTo>
                    <a:lnTo>
                      <a:pt x="16170" y="6616"/>
                    </a:lnTo>
                    <a:lnTo>
                      <a:pt x="16162" y="6563"/>
                    </a:lnTo>
                    <a:lnTo>
                      <a:pt x="16152" y="6511"/>
                    </a:lnTo>
                    <a:lnTo>
                      <a:pt x="16140" y="6458"/>
                    </a:lnTo>
                    <a:lnTo>
                      <a:pt x="16128" y="6405"/>
                    </a:lnTo>
                    <a:lnTo>
                      <a:pt x="16113" y="6352"/>
                    </a:lnTo>
                    <a:lnTo>
                      <a:pt x="16096" y="6299"/>
                    </a:lnTo>
                    <a:lnTo>
                      <a:pt x="16078" y="6246"/>
                    </a:lnTo>
                    <a:lnTo>
                      <a:pt x="16059" y="6195"/>
                    </a:lnTo>
                    <a:lnTo>
                      <a:pt x="16038" y="6142"/>
                    </a:lnTo>
                    <a:lnTo>
                      <a:pt x="16015" y="6090"/>
                    </a:lnTo>
                    <a:lnTo>
                      <a:pt x="15992" y="6039"/>
                    </a:lnTo>
                    <a:lnTo>
                      <a:pt x="15967" y="5987"/>
                    </a:lnTo>
                    <a:lnTo>
                      <a:pt x="15942" y="5935"/>
                    </a:lnTo>
                    <a:lnTo>
                      <a:pt x="15914" y="5885"/>
                    </a:lnTo>
                    <a:lnTo>
                      <a:pt x="15885" y="5833"/>
                    </a:lnTo>
                    <a:lnTo>
                      <a:pt x="15857" y="5783"/>
                    </a:lnTo>
                    <a:lnTo>
                      <a:pt x="15827" y="5732"/>
                    </a:lnTo>
                    <a:lnTo>
                      <a:pt x="15795" y="5682"/>
                    </a:lnTo>
                    <a:lnTo>
                      <a:pt x="15763" y="5632"/>
                    </a:lnTo>
                    <a:lnTo>
                      <a:pt x="15729" y="5583"/>
                    </a:lnTo>
                    <a:lnTo>
                      <a:pt x="15696" y="5533"/>
                    </a:lnTo>
                    <a:lnTo>
                      <a:pt x="15662" y="5484"/>
                    </a:lnTo>
                    <a:lnTo>
                      <a:pt x="15626" y="5435"/>
                    </a:lnTo>
                    <a:lnTo>
                      <a:pt x="15589" y="5387"/>
                    </a:lnTo>
                    <a:lnTo>
                      <a:pt x="15553" y="5338"/>
                    </a:lnTo>
                    <a:lnTo>
                      <a:pt x="15516" y="5291"/>
                    </a:lnTo>
                    <a:lnTo>
                      <a:pt x="15439" y="5196"/>
                    </a:lnTo>
                    <a:lnTo>
                      <a:pt x="15361" y="5104"/>
                    </a:lnTo>
                    <a:lnTo>
                      <a:pt x="15282" y="5012"/>
                    </a:lnTo>
                    <a:lnTo>
                      <a:pt x="15289" y="5001"/>
                    </a:lnTo>
                    <a:lnTo>
                      <a:pt x="15297" y="4989"/>
                    </a:lnTo>
                    <a:lnTo>
                      <a:pt x="15306" y="4979"/>
                    </a:lnTo>
                    <a:lnTo>
                      <a:pt x="15315" y="4969"/>
                    </a:lnTo>
                    <a:lnTo>
                      <a:pt x="15326" y="4961"/>
                    </a:lnTo>
                    <a:lnTo>
                      <a:pt x="15339" y="4953"/>
                    </a:lnTo>
                    <a:lnTo>
                      <a:pt x="15352" y="4946"/>
                    </a:lnTo>
                    <a:lnTo>
                      <a:pt x="15367" y="4941"/>
                    </a:lnTo>
                    <a:lnTo>
                      <a:pt x="15352" y="4936"/>
                    </a:lnTo>
                    <a:lnTo>
                      <a:pt x="15336" y="4936"/>
                    </a:lnTo>
                    <a:lnTo>
                      <a:pt x="15321" y="4938"/>
                    </a:lnTo>
                    <a:lnTo>
                      <a:pt x="15306" y="4942"/>
                    </a:lnTo>
                    <a:lnTo>
                      <a:pt x="15292" y="4948"/>
                    </a:lnTo>
                    <a:lnTo>
                      <a:pt x="15278" y="4957"/>
                    </a:lnTo>
                    <a:lnTo>
                      <a:pt x="15266" y="4969"/>
                    </a:lnTo>
                    <a:lnTo>
                      <a:pt x="15254" y="4982"/>
                    </a:lnTo>
                    <a:lnTo>
                      <a:pt x="15190" y="4911"/>
                    </a:lnTo>
                    <a:lnTo>
                      <a:pt x="15126" y="4841"/>
                    </a:lnTo>
                    <a:lnTo>
                      <a:pt x="15146" y="4786"/>
                    </a:lnTo>
                    <a:lnTo>
                      <a:pt x="15154" y="4764"/>
                    </a:lnTo>
                    <a:lnTo>
                      <a:pt x="15159" y="4746"/>
                    </a:lnTo>
                    <a:lnTo>
                      <a:pt x="15170" y="4707"/>
                    </a:lnTo>
                    <a:lnTo>
                      <a:pt x="15183" y="4661"/>
                    </a:lnTo>
                    <a:lnTo>
                      <a:pt x="15207" y="4562"/>
                    </a:lnTo>
                    <a:lnTo>
                      <a:pt x="15233" y="4447"/>
                    </a:lnTo>
                    <a:lnTo>
                      <a:pt x="15073" y="4785"/>
                    </a:lnTo>
                    <a:lnTo>
                      <a:pt x="14980" y="4688"/>
                    </a:lnTo>
                    <a:lnTo>
                      <a:pt x="14991" y="4648"/>
                    </a:lnTo>
                    <a:lnTo>
                      <a:pt x="15002" y="4606"/>
                    </a:lnTo>
                    <a:lnTo>
                      <a:pt x="15012" y="4560"/>
                    </a:lnTo>
                    <a:lnTo>
                      <a:pt x="15022" y="4513"/>
                    </a:lnTo>
                    <a:lnTo>
                      <a:pt x="15031" y="4462"/>
                    </a:lnTo>
                    <a:lnTo>
                      <a:pt x="15038" y="4411"/>
                    </a:lnTo>
                    <a:lnTo>
                      <a:pt x="15045" y="4356"/>
                    </a:lnTo>
                    <a:lnTo>
                      <a:pt x="15051" y="4298"/>
                    </a:lnTo>
                    <a:lnTo>
                      <a:pt x="14937" y="4645"/>
                    </a:lnTo>
                    <a:lnTo>
                      <a:pt x="14840" y="4547"/>
                    </a:lnTo>
                    <a:lnTo>
                      <a:pt x="14744" y="4453"/>
                    </a:lnTo>
                    <a:lnTo>
                      <a:pt x="14744" y="4428"/>
                    </a:lnTo>
                    <a:lnTo>
                      <a:pt x="14746" y="4403"/>
                    </a:lnTo>
                    <a:lnTo>
                      <a:pt x="14747" y="4376"/>
                    </a:lnTo>
                    <a:lnTo>
                      <a:pt x="14750" y="4350"/>
                    </a:lnTo>
                    <a:lnTo>
                      <a:pt x="14755" y="4322"/>
                    </a:lnTo>
                    <a:lnTo>
                      <a:pt x="14759" y="4295"/>
                    </a:lnTo>
                    <a:lnTo>
                      <a:pt x="14766" y="4266"/>
                    </a:lnTo>
                    <a:lnTo>
                      <a:pt x="14774" y="4238"/>
                    </a:lnTo>
                    <a:lnTo>
                      <a:pt x="14785" y="4209"/>
                    </a:lnTo>
                    <a:lnTo>
                      <a:pt x="14796" y="4180"/>
                    </a:lnTo>
                    <a:lnTo>
                      <a:pt x="14809" y="4151"/>
                    </a:lnTo>
                    <a:lnTo>
                      <a:pt x="14824" y="4121"/>
                    </a:lnTo>
                    <a:lnTo>
                      <a:pt x="14840" y="4091"/>
                    </a:lnTo>
                    <a:lnTo>
                      <a:pt x="14858" y="4063"/>
                    </a:lnTo>
                    <a:lnTo>
                      <a:pt x="14879" y="4033"/>
                    </a:lnTo>
                    <a:lnTo>
                      <a:pt x="14902" y="4004"/>
                    </a:lnTo>
                    <a:lnTo>
                      <a:pt x="14893" y="4003"/>
                    </a:lnTo>
                    <a:lnTo>
                      <a:pt x="14884" y="4003"/>
                    </a:lnTo>
                    <a:lnTo>
                      <a:pt x="14875" y="4004"/>
                    </a:lnTo>
                    <a:lnTo>
                      <a:pt x="14866" y="4008"/>
                    </a:lnTo>
                    <a:lnTo>
                      <a:pt x="14857" y="4011"/>
                    </a:lnTo>
                    <a:lnTo>
                      <a:pt x="14849" y="4017"/>
                    </a:lnTo>
                    <a:lnTo>
                      <a:pt x="14840" y="4023"/>
                    </a:lnTo>
                    <a:lnTo>
                      <a:pt x="14832" y="4031"/>
                    </a:lnTo>
                    <a:lnTo>
                      <a:pt x="14822" y="4039"/>
                    </a:lnTo>
                    <a:lnTo>
                      <a:pt x="14814" y="4048"/>
                    </a:lnTo>
                    <a:lnTo>
                      <a:pt x="14806" y="4058"/>
                    </a:lnTo>
                    <a:lnTo>
                      <a:pt x="14798" y="4070"/>
                    </a:lnTo>
                    <a:lnTo>
                      <a:pt x="14783" y="4094"/>
                    </a:lnTo>
                    <a:lnTo>
                      <a:pt x="14770" y="4122"/>
                    </a:lnTo>
                    <a:lnTo>
                      <a:pt x="14757" y="4153"/>
                    </a:lnTo>
                    <a:lnTo>
                      <a:pt x="14746" y="4187"/>
                    </a:lnTo>
                    <a:lnTo>
                      <a:pt x="14735" y="4221"/>
                    </a:lnTo>
                    <a:lnTo>
                      <a:pt x="14726" y="4259"/>
                    </a:lnTo>
                    <a:lnTo>
                      <a:pt x="14719" y="4297"/>
                    </a:lnTo>
                    <a:lnTo>
                      <a:pt x="14715" y="4337"/>
                    </a:lnTo>
                    <a:lnTo>
                      <a:pt x="14711" y="4377"/>
                    </a:lnTo>
                    <a:lnTo>
                      <a:pt x="14710" y="4419"/>
                    </a:lnTo>
                    <a:lnTo>
                      <a:pt x="14650" y="4361"/>
                    </a:lnTo>
                    <a:lnTo>
                      <a:pt x="14658" y="4336"/>
                    </a:lnTo>
                    <a:lnTo>
                      <a:pt x="14663" y="4307"/>
                    </a:lnTo>
                    <a:lnTo>
                      <a:pt x="14668" y="4277"/>
                    </a:lnTo>
                    <a:lnTo>
                      <a:pt x="14669" y="4244"/>
                    </a:lnTo>
                    <a:lnTo>
                      <a:pt x="14669" y="4209"/>
                    </a:lnTo>
                    <a:lnTo>
                      <a:pt x="14666" y="4171"/>
                    </a:lnTo>
                    <a:lnTo>
                      <a:pt x="14663" y="4132"/>
                    </a:lnTo>
                    <a:lnTo>
                      <a:pt x="14657" y="4091"/>
                    </a:lnTo>
                    <a:lnTo>
                      <a:pt x="14649" y="4049"/>
                    </a:lnTo>
                    <a:lnTo>
                      <a:pt x="14640" y="4006"/>
                    </a:lnTo>
                    <a:lnTo>
                      <a:pt x="14628" y="3962"/>
                    </a:lnTo>
                    <a:lnTo>
                      <a:pt x="14615" y="3917"/>
                    </a:lnTo>
                    <a:lnTo>
                      <a:pt x="14599" y="3872"/>
                    </a:lnTo>
                    <a:lnTo>
                      <a:pt x="14581" y="3826"/>
                    </a:lnTo>
                    <a:lnTo>
                      <a:pt x="14561" y="3781"/>
                    </a:lnTo>
                    <a:lnTo>
                      <a:pt x="14539" y="3736"/>
                    </a:lnTo>
                    <a:lnTo>
                      <a:pt x="14554" y="3777"/>
                    </a:lnTo>
                    <a:lnTo>
                      <a:pt x="14566" y="3818"/>
                    </a:lnTo>
                    <a:lnTo>
                      <a:pt x="14578" y="3860"/>
                    </a:lnTo>
                    <a:lnTo>
                      <a:pt x="14587" y="3900"/>
                    </a:lnTo>
                    <a:lnTo>
                      <a:pt x="14594" y="3939"/>
                    </a:lnTo>
                    <a:lnTo>
                      <a:pt x="14599" y="3978"/>
                    </a:lnTo>
                    <a:lnTo>
                      <a:pt x="14603" y="4016"/>
                    </a:lnTo>
                    <a:lnTo>
                      <a:pt x="14606" y="4052"/>
                    </a:lnTo>
                    <a:lnTo>
                      <a:pt x="14607" y="4089"/>
                    </a:lnTo>
                    <a:lnTo>
                      <a:pt x="14607" y="4124"/>
                    </a:lnTo>
                    <a:lnTo>
                      <a:pt x="14606" y="4157"/>
                    </a:lnTo>
                    <a:lnTo>
                      <a:pt x="14603" y="4189"/>
                    </a:lnTo>
                    <a:lnTo>
                      <a:pt x="14601" y="4220"/>
                    </a:lnTo>
                    <a:lnTo>
                      <a:pt x="14597" y="4249"/>
                    </a:lnTo>
                    <a:lnTo>
                      <a:pt x="14589" y="4302"/>
                    </a:lnTo>
                    <a:lnTo>
                      <a:pt x="14562" y="4276"/>
                    </a:lnTo>
                    <a:lnTo>
                      <a:pt x="14536" y="4251"/>
                    </a:lnTo>
                    <a:lnTo>
                      <a:pt x="14499" y="4217"/>
                    </a:lnTo>
                    <a:lnTo>
                      <a:pt x="14494" y="4184"/>
                    </a:lnTo>
                    <a:lnTo>
                      <a:pt x="14486" y="4150"/>
                    </a:lnTo>
                    <a:lnTo>
                      <a:pt x="14476" y="4113"/>
                    </a:lnTo>
                    <a:lnTo>
                      <a:pt x="14461" y="4073"/>
                    </a:lnTo>
                    <a:lnTo>
                      <a:pt x="14448" y="4043"/>
                    </a:lnTo>
                    <a:lnTo>
                      <a:pt x="14436" y="4013"/>
                    </a:lnTo>
                    <a:lnTo>
                      <a:pt x="14407" y="3955"/>
                    </a:lnTo>
                    <a:lnTo>
                      <a:pt x="14378" y="3899"/>
                    </a:lnTo>
                    <a:lnTo>
                      <a:pt x="14347" y="3842"/>
                    </a:lnTo>
                    <a:lnTo>
                      <a:pt x="14315" y="3788"/>
                    </a:lnTo>
                    <a:lnTo>
                      <a:pt x="14284" y="3736"/>
                    </a:lnTo>
                    <a:lnTo>
                      <a:pt x="14222" y="3632"/>
                    </a:lnTo>
                    <a:lnTo>
                      <a:pt x="14192" y="3581"/>
                    </a:lnTo>
                    <a:lnTo>
                      <a:pt x="14165" y="3530"/>
                    </a:lnTo>
                    <a:lnTo>
                      <a:pt x="14141" y="3480"/>
                    </a:lnTo>
                    <a:lnTo>
                      <a:pt x="14129" y="3454"/>
                    </a:lnTo>
                    <a:lnTo>
                      <a:pt x="14118" y="3429"/>
                    </a:lnTo>
                    <a:lnTo>
                      <a:pt x="14108" y="3404"/>
                    </a:lnTo>
                    <a:lnTo>
                      <a:pt x="14099" y="3378"/>
                    </a:lnTo>
                    <a:lnTo>
                      <a:pt x="14091" y="3352"/>
                    </a:lnTo>
                    <a:lnTo>
                      <a:pt x="14084" y="3327"/>
                    </a:lnTo>
                    <a:lnTo>
                      <a:pt x="14077" y="3302"/>
                    </a:lnTo>
                    <a:lnTo>
                      <a:pt x="14073" y="3275"/>
                    </a:lnTo>
                    <a:lnTo>
                      <a:pt x="14069" y="3249"/>
                    </a:lnTo>
                    <a:lnTo>
                      <a:pt x="14067" y="3222"/>
                    </a:lnTo>
                    <a:lnTo>
                      <a:pt x="14064" y="3245"/>
                    </a:lnTo>
                    <a:lnTo>
                      <a:pt x="14061" y="3269"/>
                    </a:lnTo>
                    <a:lnTo>
                      <a:pt x="14061" y="3294"/>
                    </a:lnTo>
                    <a:lnTo>
                      <a:pt x="14064" y="3318"/>
                    </a:lnTo>
                    <a:lnTo>
                      <a:pt x="14067" y="3343"/>
                    </a:lnTo>
                    <a:lnTo>
                      <a:pt x="14072" y="3368"/>
                    </a:lnTo>
                    <a:lnTo>
                      <a:pt x="14079" y="3395"/>
                    </a:lnTo>
                    <a:lnTo>
                      <a:pt x="14086" y="3421"/>
                    </a:lnTo>
                    <a:lnTo>
                      <a:pt x="14095" y="3449"/>
                    </a:lnTo>
                    <a:lnTo>
                      <a:pt x="14105" y="3476"/>
                    </a:lnTo>
                    <a:lnTo>
                      <a:pt x="14117" y="3502"/>
                    </a:lnTo>
                    <a:lnTo>
                      <a:pt x="14129" y="3530"/>
                    </a:lnTo>
                    <a:lnTo>
                      <a:pt x="14156" y="3586"/>
                    </a:lnTo>
                    <a:lnTo>
                      <a:pt x="14185" y="3641"/>
                    </a:lnTo>
                    <a:lnTo>
                      <a:pt x="14216" y="3698"/>
                    </a:lnTo>
                    <a:lnTo>
                      <a:pt x="14249" y="3752"/>
                    </a:lnTo>
                    <a:lnTo>
                      <a:pt x="14311" y="3857"/>
                    </a:lnTo>
                    <a:lnTo>
                      <a:pt x="14340" y="3908"/>
                    </a:lnTo>
                    <a:lnTo>
                      <a:pt x="14367" y="3956"/>
                    </a:lnTo>
                    <a:lnTo>
                      <a:pt x="14391" y="4001"/>
                    </a:lnTo>
                    <a:lnTo>
                      <a:pt x="14401" y="4023"/>
                    </a:lnTo>
                    <a:lnTo>
                      <a:pt x="14410" y="4043"/>
                    </a:lnTo>
                    <a:lnTo>
                      <a:pt x="14424" y="4078"/>
                    </a:lnTo>
                    <a:lnTo>
                      <a:pt x="14436" y="4111"/>
                    </a:lnTo>
                    <a:lnTo>
                      <a:pt x="14445" y="4141"/>
                    </a:lnTo>
                    <a:lnTo>
                      <a:pt x="14453" y="4170"/>
                    </a:lnTo>
                    <a:lnTo>
                      <a:pt x="14266" y="3986"/>
                    </a:lnTo>
                    <a:lnTo>
                      <a:pt x="14079" y="3801"/>
                    </a:lnTo>
                    <a:lnTo>
                      <a:pt x="14067" y="3763"/>
                    </a:lnTo>
                    <a:lnTo>
                      <a:pt x="14055" y="3724"/>
                    </a:lnTo>
                    <a:lnTo>
                      <a:pt x="14042" y="3684"/>
                    </a:lnTo>
                    <a:lnTo>
                      <a:pt x="14027" y="3643"/>
                    </a:lnTo>
                    <a:lnTo>
                      <a:pt x="14011" y="3601"/>
                    </a:lnTo>
                    <a:lnTo>
                      <a:pt x="13994" y="3560"/>
                    </a:lnTo>
                    <a:lnTo>
                      <a:pt x="13975" y="3517"/>
                    </a:lnTo>
                    <a:lnTo>
                      <a:pt x="13957" y="3475"/>
                    </a:lnTo>
                    <a:lnTo>
                      <a:pt x="13936" y="3432"/>
                    </a:lnTo>
                    <a:lnTo>
                      <a:pt x="13916" y="3390"/>
                    </a:lnTo>
                    <a:lnTo>
                      <a:pt x="13894" y="3347"/>
                    </a:lnTo>
                    <a:lnTo>
                      <a:pt x="13872" y="3306"/>
                    </a:lnTo>
                    <a:lnTo>
                      <a:pt x="13848" y="3265"/>
                    </a:lnTo>
                    <a:lnTo>
                      <a:pt x="13825" y="3225"/>
                    </a:lnTo>
                    <a:lnTo>
                      <a:pt x="13800" y="3184"/>
                    </a:lnTo>
                    <a:lnTo>
                      <a:pt x="13774" y="3145"/>
                    </a:lnTo>
                    <a:lnTo>
                      <a:pt x="13820" y="3238"/>
                    </a:lnTo>
                    <a:lnTo>
                      <a:pt x="13862" y="3326"/>
                    </a:lnTo>
                    <a:lnTo>
                      <a:pt x="13898" y="3408"/>
                    </a:lnTo>
                    <a:lnTo>
                      <a:pt x="13929" y="3484"/>
                    </a:lnTo>
                    <a:lnTo>
                      <a:pt x="13958" y="3556"/>
                    </a:lnTo>
                    <a:lnTo>
                      <a:pt x="13981" y="3623"/>
                    </a:lnTo>
                    <a:lnTo>
                      <a:pt x="14002" y="3684"/>
                    </a:lnTo>
                    <a:lnTo>
                      <a:pt x="14019" y="3741"/>
                    </a:lnTo>
                    <a:lnTo>
                      <a:pt x="13824" y="3548"/>
                    </a:lnTo>
                    <a:lnTo>
                      <a:pt x="13726" y="3453"/>
                    </a:lnTo>
                    <a:lnTo>
                      <a:pt x="13627" y="3358"/>
                    </a:lnTo>
                    <a:lnTo>
                      <a:pt x="13622" y="3310"/>
                    </a:lnTo>
                    <a:lnTo>
                      <a:pt x="13614" y="3260"/>
                    </a:lnTo>
                    <a:lnTo>
                      <a:pt x="13602" y="3209"/>
                    </a:lnTo>
                    <a:lnTo>
                      <a:pt x="13588" y="3155"/>
                    </a:lnTo>
                    <a:lnTo>
                      <a:pt x="13571" y="3101"/>
                    </a:lnTo>
                    <a:lnTo>
                      <a:pt x="13551" y="3047"/>
                    </a:lnTo>
                    <a:lnTo>
                      <a:pt x="13540" y="3019"/>
                    </a:lnTo>
                    <a:lnTo>
                      <a:pt x="13528" y="2992"/>
                    </a:lnTo>
                    <a:lnTo>
                      <a:pt x="13515" y="2964"/>
                    </a:lnTo>
                    <a:lnTo>
                      <a:pt x="13501" y="2938"/>
                    </a:lnTo>
                    <a:lnTo>
                      <a:pt x="13510" y="2962"/>
                    </a:lnTo>
                    <a:lnTo>
                      <a:pt x="13518" y="2986"/>
                    </a:lnTo>
                    <a:lnTo>
                      <a:pt x="13533" y="3034"/>
                    </a:lnTo>
                    <a:lnTo>
                      <a:pt x="13545" y="3081"/>
                    </a:lnTo>
                    <a:lnTo>
                      <a:pt x="13554" y="3127"/>
                    </a:lnTo>
                    <a:lnTo>
                      <a:pt x="13561" y="3173"/>
                    </a:lnTo>
                    <a:lnTo>
                      <a:pt x="13565" y="3217"/>
                    </a:lnTo>
                    <a:lnTo>
                      <a:pt x="13568" y="3260"/>
                    </a:lnTo>
                    <a:lnTo>
                      <a:pt x="13569" y="3302"/>
                    </a:lnTo>
                    <a:lnTo>
                      <a:pt x="13428" y="3170"/>
                    </a:lnTo>
                    <a:lnTo>
                      <a:pt x="13357" y="3105"/>
                    </a:lnTo>
                    <a:lnTo>
                      <a:pt x="13285" y="3041"/>
                    </a:lnTo>
                    <a:lnTo>
                      <a:pt x="13260" y="2975"/>
                    </a:lnTo>
                    <a:lnTo>
                      <a:pt x="13233" y="2911"/>
                    </a:lnTo>
                    <a:lnTo>
                      <a:pt x="13205" y="2847"/>
                    </a:lnTo>
                    <a:lnTo>
                      <a:pt x="13177" y="2784"/>
                    </a:lnTo>
                    <a:lnTo>
                      <a:pt x="13163" y="2770"/>
                    </a:lnTo>
                    <a:lnTo>
                      <a:pt x="13149" y="2755"/>
                    </a:lnTo>
                    <a:lnTo>
                      <a:pt x="13124" y="2724"/>
                    </a:lnTo>
                    <a:lnTo>
                      <a:pt x="13098" y="2691"/>
                    </a:lnTo>
                    <a:lnTo>
                      <a:pt x="13076" y="2656"/>
                    </a:lnTo>
                    <a:lnTo>
                      <a:pt x="13113" y="2739"/>
                    </a:lnTo>
                    <a:lnTo>
                      <a:pt x="13149" y="2820"/>
                    </a:lnTo>
                    <a:lnTo>
                      <a:pt x="13181" y="2899"/>
                    </a:lnTo>
                    <a:lnTo>
                      <a:pt x="13211" y="2975"/>
                    </a:lnTo>
                    <a:lnTo>
                      <a:pt x="13143" y="2916"/>
                    </a:lnTo>
                    <a:lnTo>
                      <a:pt x="13074" y="2858"/>
                    </a:lnTo>
                    <a:lnTo>
                      <a:pt x="13004" y="2800"/>
                    </a:lnTo>
                    <a:lnTo>
                      <a:pt x="12934" y="2744"/>
                    </a:lnTo>
                    <a:lnTo>
                      <a:pt x="12863" y="2687"/>
                    </a:lnTo>
                    <a:lnTo>
                      <a:pt x="12792" y="2632"/>
                    </a:lnTo>
                    <a:lnTo>
                      <a:pt x="12719" y="2578"/>
                    </a:lnTo>
                    <a:lnTo>
                      <a:pt x="12646" y="2525"/>
                    </a:lnTo>
                    <a:lnTo>
                      <a:pt x="12614" y="2504"/>
                    </a:lnTo>
                    <a:lnTo>
                      <a:pt x="12581" y="2482"/>
                    </a:lnTo>
                    <a:lnTo>
                      <a:pt x="12546" y="2460"/>
                    </a:lnTo>
                    <a:lnTo>
                      <a:pt x="12511" y="2439"/>
                    </a:lnTo>
                    <a:lnTo>
                      <a:pt x="12474" y="2419"/>
                    </a:lnTo>
                    <a:lnTo>
                      <a:pt x="12436" y="2399"/>
                    </a:lnTo>
                    <a:lnTo>
                      <a:pt x="12398" y="2380"/>
                    </a:lnTo>
                    <a:lnTo>
                      <a:pt x="12359" y="2361"/>
                    </a:lnTo>
                    <a:lnTo>
                      <a:pt x="12320" y="2344"/>
                    </a:lnTo>
                    <a:lnTo>
                      <a:pt x="12280" y="2327"/>
                    </a:lnTo>
                    <a:lnTo>
                      <a:pt x="12238" y="2311"/>
                    </a:lnTo>
                    <a:lnTo>
                      <a:pt x="12197" y="2296"/>
                    </a:lnTo>
                    <a:lnTo>
                      <a:pt x="12156" y="2282"/>
                    </a:lnTo>
                    <a:lnTo>
                      <a:pt x="12113" y="2268"/>
                    </a:lnTo>
                    <a:lnTo>
                      <a:pt x="12071" y="2257"/>
                    </a:lnTo>
                    <a:lnTo>
                      <a:pt x="12028" y="2246"/>
                    </a:lnTo>
                    <a:lnTo>
                      <a:pt x="11986" y="2236"/>
                    </a:lnTo>
                    <a:lnTo>
                      <a:pt x="11942" y="2228"/>
                    </a:lnTo>
                    <a:lnTo>
                      <a:pt x="11900" y="2221"/>
                    </a:lnTo>
                    <a:lnTo>
                      <a:pt x="11856" y="2215"/>
                    </a:lnTo>
                    <a:lnTo>
                      <a:pt x="11814" y="2211"/>
                    </a:lnTo>
                    <a:lnTo>
                      <a:pt x="11770" y="2209"/>
                    </a:lnTo>
                    <a:lnTo>
                      <a:pt x="11728" y="2207"/>
                    </a:lnTo>
                    <a:lnTo>
                      <a:pt x="11685" y="2207"/>
                    </a:lnTo>
                    <a:lnTo>
                      <a:pt x="11643" y="2210"/>
                    </a:lnTo>
                    <a:lnTo>
                      <a:pt x="11601" y="2213"/>
                    </a:lnTo>
                    <a:lnTo>
                      <a:pt x="11560" y="2218"/>
                    </a:lnTo>
                    <a:lnTo>
                      <a:pt x="11519" y="2226"/>
                    </a:lnTo>
                    <a:lnTo>
                      <a:pt x="11479" y="2234"/>
                    </a:lnTo>
                    <a:lnTo>
                      <a:pt x="11438" y="2245"/>
                    </a:lnTo>
                    <a:lnTo>
                      <a:pt x="11399" y="2258"/>
                    </a:lnTo>
                    <a:lnTo>
                      <a:pt x="11361" y="2273"/>
                    </a:lnTo>
                    <a:lnTo>
                      <a:pt x="11310" y="2295"/>
                    </a:lnTo>
                    <a:lnTo>
                      <a:pt x="11259" y="2318"/>
                    </a:lnTo>
                    <a:lnTo>
                      <a:pt x="11209" y="2341"/>
                    </a:lnTo>
                    <a:lnTo>
                      <a:pt x="11158" y="2366"/>
                    </a:lnTo>
                    <a:lnTo>
                      <a:pt x="11057" y="2416"/>
                    </a:lnTo>
                    <a:lnTo>
                      <a:pt x="10957" y="2470"/>
                    </a:lnTo>
                    <a:lnTo>
                      <a:pt x="10857" y="2524"/>
                    </a:lnTo>
                    <a:lnTo>
                      <a:pt x="10759" y="2579"/>
                    </a:lnTo>
                    <a:lnTo>
                      <a:pt x="10660" y="2633"/>
                    </a:lnTo>
                    <a:lnTo>
                      <a:pt x="10561" y="2687"/>
                    </a:lnTo>
                    <a:lnTo>
                      <a:pt x="10568" y="2636"/>
                    </a:lnTo>
                    <a:lnTo>
                      <a:pt x="10576" y="2585"/>
                    </a:lnTo>
                    <a:lnTo>
                      <a:pt x="10585" y="2536"/>
                    </a:lnTo>
                    <a:lnTo>
                      <a:pt x="10595" y="2486"/>
                    </a:lnTo>
                    <a:lnTo>
                      <a:pt x="10605" y="2437"/>
                    </a:lnTo>
                    <a:lnTo>
                      <a:pt x="10616" y="2389"/>
                    </a:lnTo>
                    <a:lnTo>
                      <a:pt x="10639" y="2293"/>
                    </a:lnTo>
                    <a:lnTo>
                      <a:pt x="10688" y="2108"/>
                    </a:lnTo>
                    <a:lnTo>
                      <a:pt x="10711" y="2016"/>
                    </a:lnTo>
                    <a:lnTo>
                      <a:pt x="10730" y="1924"/>
                    </a:lnTo>
                    <a:lnTo>
                      <a:pt x="10740" y="1878"/>
                    </a:lnTo>
                    <a:lnTo>
                      <a:pt x="10748" y="1832"/>
                    </a:lnTo>
                    <a:lnTo>
                      <a:pt x="10755" y="1786"/>
                    </a:lnTo>
                    <a:lnTo>
                      <a:pt x="10761" y="1740"/>
                    </a:lnTo>
                    <a:lnTo>
                      <a:pt x="10767" y="1694"/>
                    </a:lnTo>
                    <a:lnTo>
                      <a:pt x="10770" y="1647"/>
                    </a:lnTo>
                    <a:lnTo>
                      <a:pt x="10773" y="1601"/>
                    </a:lnTo>
                    <a:lnTo>
                      <a:pt x="10773" y="1554"/>
                    </a:lnTo>
                    <a:lnTo>
                      <a:pt x="10771" y="1507"/>
                    </a:lnTo>
                    <a:lnTo>
                      <a:pt x="10768" y="1459"/>
                    </a:lnTo>
                    <a:lnTo>
                      <a:pt x="10762" y="1411"/>
                    </a:lnTo>
                    <a:lnTo>
                      <a:pt x="10755" y="1362"/>
                    </a:lnTo>
                    <a:lnTo>
                      <a:pt x="10745" y="1313"/>
                    </a:lnTo>
                    <a:lnTo>
                      <a:pt x="10734" y="1264"/>
                    </a:lnTo>
                    <a:lnTo>
                      <a:pt x="10719" y="1213"/>
                    </a:lnTo>
                    <a:lnTo>
                      <a:pt x="10701" y="1163"/>
                    </a:lnTo>
                    <a:lnTo>
                      <a:pt x="10688" y="1125"/>
                    </a:lnTo>
                    <a:lnTo>
                      <a:pt x="10673" y="1088"/>
                    </a:lnTo>
                    <a:lnTo>
                      <a:pt x="10658" y="1052"/>
                    </a:lnTo>
                    <a:lnTo>
                      <a:pt x="10642" y="1018"/>
                    </a:lnTo>
                    <a:lnTo>
                      <a:pt x="10626" y="986"/>
                    </a:lnTo>
                    <a:lnTo>
                      <a:pt x="10608" y="954"/>
                    </a:lnTo>
                    <a:lnTo>
                      <a:pt x="10590" y="923"/>
                    </a:lnTo>
                    <a:lnTo>
                      <a:pt x="10572" y="893"/>
                    </a:lnTo>
                    <a:lnTo>
                      <a:pt x="10552" y="864"/>
                    </a:lnTo>
                    <a:lnTo>
                      <a:pt x="10533" y="837"/>
                    </a:lnTo>
                    <a:lnTo>
                      <a:pt x="10512" y="810"/>
                    </a:lnTo>
                    <a:lnTo>
                      <a:pt x="10490" y="785"/>
                    </a:lnTo>
                    <a:lnTo>
                      <a:pt x="10468" y="762"/>
                    </a:lnTo>
                    <a:lnTo>
                      <a:pt x="10445" y="739"/>
                    </a:lnTo>
                    <a:lnTo>
                      <a:pt x="10421" y="717"/>
                    </a:lnTo>
                    <a:lnTo>
                      <a:pt x="10397" y="696"/>
                    </a:lnTo>
                    <a:lnTo>
                      <a:pt x="10372" y="678"/>
                    </a:lnTo>
                    <a:lnTo>
                      <a:pt x="10346" y="660"/>
                    </a:lnTo>
                    <a:lnTo>
                      <a:pt x="10319" y="642"/>
                    </a:lnTo>
                    <a:lnTo>
                      <a:pt x="10292" y="628"/>
                    </a:lnTo>
                    <a:lnTo>
                      <a:pt x="10263" y="613"/>
                    </a:lnTo>
                    <a:lnTo>
                      <a:pt x="10233" y="600"/>
                    </a:lnTo>
                    <a:lnTo>
                      <a:pt x="10203" y="587"/>
                    </a:lnTo>
                    <a:lnTo>
                      <a:pt x="10172" y="577"/>
                    </a:lnTo>
                    <a:lnTo>
                      <a:pt x="10140" y="567"/>
                    </a:lnTo>
                    <a:lnTo>
                      <a:pt x="10108" y="559"/>
                    </a:lnTo>
                    <a:lnTo>
                      <a:pt x="10075" y="552"/>
                    </a:lnTo>
                    <a:lnTo>
                      <a:pt x="10040" y="546"/>
                    </a:lnTo>
                    <a:lnTo>
                      <a:pt x="10005" y="541"/>
                    </a:lnTo>
                    <a:lnTo>
                      <a:pt x="9969" y="538"/>
                    </a:lnTo>
                    <a:lnTo>
                      <a:pt x="9931" y="536"/>
                    </a:lnTo>
                    <a:lnTo>
                      <a:pt x="9893" y="536"/>
                    </a:lnTo>
                    <a:lnTo>
                      <a:pt x="9908" y="501"/>
                    </a:lnTo>
                    <a:lnTo>
                      <a:pt x="9948" y="412"/>
                    </a:lnTo>
                    <a:lnTo>
                      <a:pt x="9968" y="368"/>
                    </a:lnTo>
                    <a:lnTo>
                      <a:pt x="9987" y="322"/>
                    </a:lnTo>
                    <a:lnTo>
                      <a:pt x="9998" y="296"/>
                    </a:lnTo>
                    <a:lnTo>
                      <a:pt x="9999" y="265"/>
                    </a:lnTo>
                    <a:lnTo>
                      <a:pt x="10000" y="235"/>
                    </a:lnTo>
                    <a:lnTo>
                      <a:pt x="9848" y="536"/>
                    </a:lnTo>
                    <a:lnTo>
                      <a:pt x="9806" y="537"/>
                    </a:lnTo>
                    <a:lnTo>
                      <a:pt x="9762" y="541"/>
                    </a:lnTo>
                    <a:lnTo>
                      <a:pt x="9712" y="547"/>
                    </a:lnTo>
                    <a:lnTo>
                      <a:pt x="9685" y="552"/>
                    </a:lnTo>
                    <a:lnTo>
                      <a:pt x="9659" y="558"/>
                    </a:lnTo>
                    <a:lnTo>
                      <a:pt x="9690" y="494"/>
                    </a:lnTo>
                    <a:lnTo>
                      <a:pt x="9723" y="432"/>
                    </a:lnTo>
                    <a:lnTo>
                      <a:pt x="9755" y="372"/>
                    </a:lnTo>
                    <a:lnTo>
                      <a:pt x="9790" y="313"/>
                    </a:lnTo>
                    <a:lnTo>
                      <a:pt x="9741" y="381"/>
                    </a:lnTo>
                    <a:lnTo>
                      <a:pt x="9698" y="442"/>
                    </a:lnTo>
                    <a:lnTo>
                      <a:pt x="9677" y="471"/>
                    </a:lnTo>
                    <a:lnTo>
                      <a:pt x="9659" y="501"/>
                    </a:lnTo>
                    <a:lnTo>
                      <a:pt x="9641" y="532"/>
                    </a:lnTo>
                    <a:lnTo>
                      <a:pt x="9622" y="564"/>
                    </a:lnTo>
                    <a:lnTo>
                      <a:pt x="9590" y="567"/>
                    </a:lnTo>
                    <a:lnTo>
                      <a:pt x="9559" y="570"/>
                    </a:lnTo>
                    <a:lnTo>
                      <a:pt x="9528" y="575"/>
                    </a:lnTo>
                    <a:lnTo>
                      <a:pt x="9496" y="581"/>
                    </a:lnTo>
                    <a:lnTo>
                      <a:pt x="9465" y="586"/>
                    </a:lnTo>
                    <a:lnTo>
                      <a:pt x="9434" y="593"/>
                    </a:lnTo>
                    <a:lnTo>
                      <a:pt x="9402" y="601"/>
                    </a:lnTo>
                    <a:lnTo>
                      <a:pt x="9370" y="610"/>
                    </a:lnTo>
                    <a:lnTo>
                      <a:pt x="9408" y="520"/>
                    </a:lnTo>
                    <a:lnTo>
                      <a:pt x="9424" y="477"/>
                    </a:lnTo>
                    <a:lnTo>
                      <a:pt x="9439" y="437"/>
                    </a:lnTo>
                    <a:lnTo>
                      <a:pt x="9451" y="398"/>
                    </a:lnTo>
                    <a:lnTo>
                      <a:pt x="9464" y="362"/>
                    </a:lnTo>
                    <a:lnTo>
                      <a:pt x="9473" y="328"/>
                    </a:lnTo>
                    <a:lnTo>
                      <a:pt x="9481" y="297"/>
                    </a:lnTo>
                    <a:lnTo>
                      <a:pt x="9460" y="336"/>
                    </a:lnTo>
                    <a:lnTo>
                      <a:pt x="9441" y="376"/>
                    </a:lnTo>
                    <a:lnTo>
                      <a:pt x="9403" y="458"/>
                    </a:lnTo>
                    <a:lnTo>
                      <a:pt x="9366" y="540"/>
                    </a:lnTo>
                    <a:lnTo>
                      <a:pt x="9328" y="622"/>
                    </a:lnTo>
                    <a:lnTo>
                      <a:pt x="9295" y="633"/>
                    </a:lnTo>
                    <a:lnTo>
                      <a:pt x="9262" y="646"/>
                    </a:lnTo>
                    <a:lnTo>
                      <a:pt x="9229" y="659"/>
                    </a:lnTo>
                    <a:lnTo>
                      <a:pt x="9195" y="673"/>
                    </a:lnTo>
                    <a:lnTo>
                      <a:pt x="9274" y="500"/>
                    </a:lnTo>
                    <a:lnTo>
                      <a:pt x="9315" y="415"/>
                    </a:lnTo>
                    <a:lnTo>
                      <a:pt x="9300" y="428"/>
                    </a:lnTo>
                    <a:lnTo>
                      <a:pt x="9286" y="440"/>
                    </a:lnTo>
                    <a:lnTo>
                      <a:pt x="9273" y="455"/>
                    </a:lnTo>
                    <a:lnTo>
                      <a:pt x="9263" y="470"/>
                    </a:lnTo>
                    <a:lnTo>
                      <a:pt x="9254" y="486"/>
                    </a:lnTo>
                    <a:lnTo>
                      <a:pt x="9245" y="502"/>
                    </a:lnTo>
                    <a:lnTo>
                      <a:pt x="9237" y="520"/>
                    </a:lnTo>
                    <a:lnTo>
                      <a:pt x="9230" y="537"/>
                    </a:lnTo>
                    <a:lnTo>
                      <a:pt x="9216" y="574"/>
                    </a:lnTo>
                    <a:lnTo>
                      <a:pt x="9202" y="610"/>
                    </a:lnTo>
                    <a:lnTo>
                      <a:pt x="9187" y="647"/>
                    </a:lnTo>
                    <a:lnTo>
                      <a:pt x="9179" y="665"/>
                    </a:lnTo>
                    <a:lnTo>
                      <a:pt x="9171" y="684"/>
                    </a:lnTo>
                    <a:lnTo>
                      <a:pt x="9132" y="703"/>
                    </a:lnTo>
                    <a:lnTo>
                      <a:pt x="9093" y="723"/>
                    </a:lnTo>
                    <a:lnTo>
                      <a:pt x="9111" y="685"/>
                    </a:lnTo>
                    <a:lnTo>
                      <a:pt x="9130" y="646"/>
                    </a:lnTo>
                    <a:lnTo>
                      <a:pt x="9168" y="570"/>
                    </a:lnTo>
                    <a:lnTo>
                      <a:pt x="9186" y="531"/>
                    </a:lnTo>
                    <a:lnTo>
                      <a:pt x="9203" y="493"/>
                    </a:lnTo>
                    <a:lnTo>
                      <a:pt x="9219" y="453"/>
                    </a:lnTo>
                    <a:lnTo>
                      <a:pt x="9226" y="434"/>
                    </a:lnTo>
                    <a:lnTo>
                      <a:pt x="9233" y="413"/>
                    </a:lnTo>
                    <a:lnTo>
                      <a:pt x="9150" y="575"/>
                    </a:lnTo>
                    <a:lnTo>
                      <a:pt x="9068" y="739"/>
                    </a:lnTo>
                    <a:lnTo>
                      <a:pt x="9013" y="755"/>
                    </a:lnTo>
                    <a:lnTo>
                      <a:pt x="8960" y="770"/>
                    </a:lnTo>
                    <a:lnTo>
                      <a:pt x="8909" y="783"/>
                    </a:lnTo>
                    <a:lnTo>
                      <a:pt x="8861" y="793"/>
                    </a:lnTo>
                    <a:lnTo>
                      <a:pt x="8831" y="772"/>
                    </a:lnTo>
                    <a:lnTo>
                      <a:pt x="8796" y="749"/>
                    </a:lnTo>
                    <a:lnTo>
                      <a:pt x="8750" y="717"/>
                    </a:lnTo>
                    <a:lnTo>
                      <a:pt x="8696" y="677"/>
                    </a:lnTo>
                    <a:lnTo>
                      <a:pt x="8634" y="631"/>
                    </a:lnTo>
                    <a:lnTo>
                      <a:pt x="8568" y="579"/>
                    </a:lnTo>
                    <a:lnTo>
                      <a:pt x="8498" y="522"/>
                    </a:lnTo>
                    <a:lnTo>
                      <a:pt x="8479" y="506"/>
                    </a:lnTo>
                    <a:lnTo>
                      <a:pt x="8458" y="490"/>
                    </a:lnTo>
                    <a:lnTo>
                      <a:pt x="8438" y="475"/>
                    </a:lnTo>
                    <a:lnTo>
                      <a:pt x="8416" y="460"/>
                    </a:lnTo>
                    <a:lnTo>
                      <a:pt x="8395" y="446"/>
                    </a:lnTo>
                    <a:lnTo>
                      <a:pt x="8373" y="434"/>
                    </a:lnTo>
                    <a:lnTo>
                      <a:pt x="8329" y="409"/>
                    </a:lnTo>
                    <a:lnTo>
                      <a:pt x="8284" y="386"/>
                    </a:lnTo>
                    <a:lnTo>
                      <a:pt x="8238" y="367"/>
                    </a:lnTo>
                    <a:lnTo>
                      <a:pt x="8191" y="350"/>
                    </a:lnTo>
                    <a:lnTo>
                      <a:pt x="8143" y="334"/>
                    </a:lnTo>
                    <a:lnTo>
                      <a:pt x="8094" y="320"/>
                    </a:lnTo>
                    <a:lnTo>
                      <a:pt x="8045" y="308"/>
                    </a:lnTo>
                    <a:lnTo>
                      <a:pt x="7996" y="298"/>
                    </a:lnTo>
                    <a:lnTo>
                      <a:pt x="7945" y="289"/>
                    </a:lnTo>
                    <a:lnTo>
                      <a:pt x="7895" y="281"/>
                    </a:lnTo>
                    <a:lnTo>
                      <a:pt x="7844" y="274"/>
                    </a:lnTo>
                    <a:lnTo>
                      <a:pt x="7794" y="268"/>
                    </a:lnTo>
                    <a:lnTo>
                      <a:pt x="7743" y="264"/>
                    </a:lnTo>
                    <a:lnTo>
                      <a:pt x="7710" y="261"/>
                    </a:lnTo>
                    <a:lnTo>
                      <a:pt x="7709" y="245"/>
                    </a:lnTo>
                    <a:lnTo>
                      <a:pt x="7709" y="229"/>
                    </a:lnTo>
                    <a:lnTo>
                      <a:pt x="7711" y="213"/>
                    </a:lnTo>
                    <a:lnTo>
                      <a:pt x="7716" y="197"/>
                    </a:lnTo>
                    <a:lnTo>
                      <a:pt x="7709" y="203"/>
                    </a:lnTo>
                    <a:lnTo>
                      <a:pt x="7703" y="209"/>
                    </a:lnTo>
                    <a:lnTo>
                      <a:pt x="7698" y="215"/>
                    </a:lnTo>
                    <a:lnTo>
                      <a:pt x="7695" y="223"/>
                    </a:lnTo>
                    <a:lnTo>
                      <a:pt x="7691" y="231"/>
                    </a:lnTo>
                    <a:lnTo>
                      <a:pt x="7689" y="240"/>
                    </a:lnTo>
                    <a:lnTo>
                      <a:pt x="7689" y="250"/>
                    </a:lnTo>
                    <a:lnTo>
                      <a:pt x="7689" y="259"/>
                    </a:lnTo>
                    <a:lnTo>
                      <a:pt x="7626" y="256"/>
                    </a:lnTo>
                    <a:lnTo>
                      <a:pt x="7563" y="253"/>
                    </a:lnTo>
                    <a:lnTo>
                      <a:pt x="7553" y="231"/>
                    </a:lnTo>
                    <a:lnTo>
                      <a:pt x="7545" y="215"/>
                    </a:lnTo>
                    <a:lnTo>
                      <a:pt x="7515" y="163"/>
                    </a:lnTo>
                    <a:lnTo>
                      <a:pt x="7479" y="103"/>
                    </a:lnTo>
                    <a:lnTo>
                      <a:pt x="7437" y="34"/>
                    </a:lnTo>
                    <a:lnTo>
                      <a:pt x="7518" y="252"/>
                    </a:lnTo>
                    <a:lnTo>
                      <a:pt x="7430" y="252"/>
                    </a:lnTo>
                    <a:lnTo>
                      <a:pt x="7402" y="207"/>
                    </a:lnTo>
                    <a:lnTo>
                      <a:pt x="7371" y="160"/>
                    </a:lnTo>
                    <a:lnTo>
                      <a:pt x="7354" y="135"/>
                    </a:lnTo>
                    <a:lnTo>
                      <a:pt x="7336" y="111"/>
                    </a:lnTo>
                    <a:lnTo>
                      <a:pt x="7316" y="86"/>
                    </a:lnTo>
                    <a:lnTo>
                      <a:pt x="7295" y="60"/>
                    </a:lnTo>
                    <a:lnTo>
                      <a:pt x="7393" y="252"/>
                    </a:lnTo>
                    <a:lnTo>
                      <a:pt x="7303" y="256"/>
                    </a:lnTo>
                    <a:lnTo>
                      <a:pt x="7259" y="258"/>
                    </a:lnTo>
                    <a:lnTo>
                      <a:pt x="7214" y="261"/>
                    </a:lnTo>
                    <a:lnTo>
                      <a:pt x="7196" y="237"/>
                    </a:lnTo>
                    <a:lnTo>
                      <a:pt x="7178" y="212"/>
                    </a:lnTo>
                    <a:lnTo>
                      <a:pt x="7161" y="183"/>
                    </a:lnTo>
                    <a:lnTo>
                      <a:pt x="7146" y="152"/>
                    </a:lnTo>
                    <a:lnTo>
                      <a:pt x="7131" y="118"/>
                    </a:lnTo>
                    <a:lnTo>
                      <a:pt x="7126" y="101"/>
                    </a:lnTo>
                    <a:lnTo>
                      <a:pt x="7120" y="82"/>
                    </a:lnTo>
                    <a:lnTo>
                      <a:pt x="7114" y="63"/>
                    </a:lnTo>
                    <a:lnTo>
                      <a:pt x="7109" y="42"/>
                    </a:lnTo>
                    <a:lnTo>
                      <a:pt x="7105" y="21"/>
                    </a:lnTo>
                    <a:lnTo>
                      <a:pt x="7101" y="0"/>
                    </a:lnTo>
                    <a:lnTo>
                      <a:pt x="7098" y="4"/>
                    </a:lnTo>
                    <a:lnTo>
                      <a:pt x="7095" y="8"/>
                    </a:lnTo>
                    <a:lnTo>
                      <a:pt x="7090" y="18"/>
                    </a:lnTo>
                    <a:lnTo>
                      <a:pt x="7086" y="29"/>
                    </a:lnTo>
                    <a:lnTo>
                      <a:pt x="7085" y="43"/>
                    </a:lnTo>
                    <a:lnTo>
                      <a:pt x="7086" y="57"/>
                    </a:lnTo>
                    <a:lnTo>
                      <a:pt x="7089" y="73"/>
                    </a:lnTo>
                    <a:lnTo>
                      <a:pt x="7092" y="90"/>
                    </a:lnTo>
                    <a:lnTo>
                      <a:pt x="7097" y="107"/>
                    </a:lnTo>
                    <a:lnTo>
                      <a:pt x="7104" y="127"/>
                    </a:lnTo>
                    <a:lnTo>
                      <a:pt x="7112" y="145"/>
                    </a:lnTo>
                    <a:lnTo>
                      <a:pt x="7121" y="165"/>
                    </a:lnTo>
                    <a:lnTo>
                      <a:pt x="7131" y="186"/>
                    </a:lnTo>
                    <a:lnTo>
                      <a:pt x="7144" y="205"/>
                    </a:lnTo>
                    <a:lnTo>
                      <a:pt x="7157" y="225"/>
                    </a:lnTo>
                    <a:lnTo>
                      <a:pt x="7170" y="244"/>
                    </a:lnTo>
                    <a:lnTo>
                      <a:pt x="7185" y="264"/>
                    </a:lnTo>
                    <a:lnTo>
                      <a:pt x="7166" y="265"/>
                    </a:lnTo>
                    <a:lnTo>
                      <a:pt x="7145" y="267"/>
                    </a:lnTo>
                    <a:lnTo>
                      <a:pt x="7134" y="252"/>
                    </a:lnTo>
                    <a:lnTo>
                      <a:pt x="7121" y="238"/>
                    </a:lnTo>
                    <a:lnTo>
                      <a:pt x="7107" y="223"/>
                    </a:lnTo>
                    <a:lnTo>
                      <a:pt x="7092" y="210"/>
                    </a:lnTo>
                    <a:lnTo>
                      <a:pt x="7076" y="195"/>
                    </a:lnTo>
                    <a:lnTo>
                      <a:pt x="7059" y="181"/>
                    </a:lnTo>
                    <a:lnTo>
                      <a:pt x="7041" y="167"/>
                    </a:lnTo>
                    <a:lnTo>
                      <a:pt x="7021" y="153"/>
                    </a:lnTo>
                    <a:lnTo>
                      <a:pt x="7000" y="140"/>
                    </a:lnTo>
                    <a:lnTo>
                      <a:pt x="6979" y="127"/>
                    </a:lnTo>
                    <a:lnTo>
                      <a:pt x="6957" y="114"/>
                    </a:lnTo>
                    <a:lnTo>
                      <a:pt x="6934" y="103"/>
                    </a:lnTo>
                    <a:lnTo>
                      <a:pt x="6910" y="93"/>
                    </a:lnTo>
                    <a:lnTo>
                      <a:pt x="6886" y="82"/>
                    </a:lnTo>
                    <a:lnTo>
                      <a:pt x="6860" y="73"/>
                    </a:lnTo>
                    <a:lnTo>
                      <a:pt x="6835" y="65"/>
                    </a:lnTo>
                    <a:lnTo>
                      <a:pt x="6857" y="74"/>
                    </a:lnTo>
                    <a:lnTo>
                      <a:pt x="6878" y="86"/>
                    </a:lnTo>
                    <a:lnTo>
                      <a:pt x="6897" y="97"/>
                    </a:lnTo>
                    <a:lnTo>
                      <a:pt x="6917" y="109"/>
                    </a:lnTo>
                    <a:lnTo>
                      <a:pt x="6935" y="121"/>
                    </a:lnTo>
                    <a:lnTo>
                      <a:pt x="6952" y="134"/>
                    </a:lnTo>
                    <a:lnTo>
                      <a:pt x="6969" y="148"/>
                    </a:lnTo>
                    <a:lnTo>
                      <a:pt x="6985" y="161"/>
                    </a:lnTo>
                    <a:lnTo>
                      <a:pt x="7016" y="189"/>
                    </a:lnTo>
                    <a:lnTo>
                      <a:pt x="7043" y="217"/>
                    </a:lnTo>
                    <a:lnTo>
                      <a:pt x="7068" y="244"/>
                    </a:lnTo>
                    <a:lnTo>
                      <a:pt x="7090" y="272"/>
                    </a:lnTo>
                    <a:lnTo>
                      <a:pt x="6992" y="282"/>
                    </a:lnTo>
                    <a:lnTo>
                      <a:pt x="6976" y="274"/>
                    </a:lnTo>
                    <a:lnTo>
                      <a:pt x="6959" y="266"/>
                    </a:lnTo>
                    <a:lnTo>
                      <a:pt x="6921" y="251"/>
                    </a:lnTo>
                    <a:lnTo>
                      <a:pt x="6883" y="238"/>
                    </a:lnTo>
                    <a:lnTo>
                      <a:pt x="6847" y="227"/>
                    </a:lnTo>
                    <a:lnTo>
                      <a:pt x="6809" y="217"/>
                    </a:lnTo>
                    <a:lnTo>
                      <a:pt x="6734" y="199"/>
                    </a:lnTo>
                    <a:lnTo>
                      <a:pt x="6662" y="183"/>
                    </a:lnTo>
                    <a:lnTo>
                      <a:pt x="6627" y="174"/>
                    </a:lnTo>
                    <a:lnTo>
                      <a:pt x="6593" y="165"/>
                    </a:lnTo>
                    <a:lnTo>
                      <a:pt x="6560" y="155"/>
                    </a:lnTo>
                    <a:lnTo>
                      <a:pt x="6527" y="142"/>
                    </a:lnTo>
                    <a:lnTo>
                      <a:pt x="6496" y="128"/>
                    </a:lnTo>
                    <a:lnTo>
                      <a:pt x="6482" y="120"/>
                    </a:lnTo>
                    <a:lnTo>
                      <a:pt x="6467" y="111"/>
                    </a:lnTo>
                    <a:lnTo>
                      <a:pt x="6453" y="103"/>
                    </a:lnTo>
                    <a:lnTo>
                      <a:pt x="6439" y="93"/>
                    </a:lnTo>
                    <a:lnTo>
                      <a:pt x="6425" y="82"/>
                    </a:lnTo>
                    <a:lnTo>
                      <a:pt x="6413" y="71"/>
                    </a:lnTo>
                    <a:lnTo>
                      <a:pt x="6422" y="83"/>
                    </a:lnTo>
                    <a:lnTo>
                      <a:pt x="6431" y="96"/>
                    </a:lnTo>
                    <a:lnTo>
                      <a:pt x="6442" y="107"/>
                    </a:lnTo>
                    <a:lnTo>
                      <a:pt x="6455" y="118"/>
                    </a:lnTo>
                    <a:lnTo>
                      <a:pt x="6468" y="128"/>
                    </a:lnTo>
                    <a:lnTo>
                      <a:pt x="6482" y="137"/>
                    </a:lnTo>
                    <a:lnTo>
                      <a:pt x="6496" y="147"/>
                    </a:lnTo>
                    <a:lnTo>
                      <a:pt x="6511" y="156"/>
                    </a:lnTo>
                    <a:lnTo>
                      <a:pt x="6527" y="163"/>
                    </a:lnTo>
                    <a:lnTo>
                      <a:pt x="6544" y="171"/>
                    </a:lnTo>
                    <a:lnTo>
                      <a:pt x="6578" y="184"/>
                    </a:lnTo>
                    <a:lnTo>
                      <a:pt x="6615" y="196"/>
                    </a:lnTo>
                    <a:lnTo>
                      <a:pt x="6651" y="207"/>
                    </a:lnTo>
                    <a:lnTo>
                      <a:pt x="6689" y="217"/>
                    </a:lnTo>
                    <a:lnTo>
                      <a:pt x="6727" y="226"/>
                    </a:lnTo>
                    <a:lnTo>
                      <a:pt x="6801" y="243"/>
                    </a:lnTo>
                    <a:lnTo>
                      <a:pt x="6835" y="251"/>
                    </a:lnTo>
                    <a:lnTo>
                      <a:pt x="6867" y="259"/>
                    </a:lnTo>
                    <a:lnTo>
                      <a:pt x="6898" y="268"/>
                    </a:lnTo>
                    <a:lnTo>
                      <a:pt x="6925" y="277"/>
                    </a:lnTo>
                    <a:lnTo>
                      <a:pt x="6946" y="288"/>
                    </a:lnTo>
                    <a:lnTo>
                      <a:pt x="6804" y="306"/>
                    </a:lnTo>
                    <a:lnTo>
                      <a:pt x="6663" y="328"/>
                    </a:lnTo>
                    <a:lnTo>
                      <a:pt x="6619" y="305"/>
                    </a:lnTo>
                    <a:lnTo>
                      <a:pt x="6572" y="284"/>
                    </a:lnTo>
                    <a:lnTo>
                      <a:pt x="6524" y="264"/>
                    </a:lnTo>
                    <a:lnTo>
                      <a:pt x="6472" y="244"/>
                    </a:lnTo>
                    <a:lnTo>
                      <a:pt x="6421" y="228"/>
                    </a:lnTo>
                    <a:lnTo>
                      <a:pt x="6368" y="212"/>
                    </a:lnTo>
                    <a:lnTo>
                      <a:pt x="6315" y="199"/>
                    </a:lnTo>
                    <a:lnTo>
                      <a:pt x="6262" y="189"/>
                    </a:lnTo>
                    <a:lnTo>
                      <a:pt x="6320" y="209"/>
                    </a:lnTo>
                    <a:lnTo>
                      <a:pt x="6374" y="227"/>
                    </a:lnTo>
                    <a:lnTo>
                      <a:pt x="6423" y="245"/>
                    </a:lnTo>
                    <a:lnTo>
                      <a:pt x="6469" y="264"/>
                    </a:lnTo>
                    <a:lnTo>
                      <a:pt x="6511" y="282"/>
                    </a:lnTo>
                    <a:lnTo>
                      <a:pt x="6550" y="300"/>
                    </a:lnTo>
                    <a:lnTo>
                      <a:pt x="6586" y="318"/>
                    </a:lnTo>
                    <a:lnTo>
                      <a:pt x="6618" y="335"/>
                    </a:lnTo>
                    <a:lnTo>
                      <a:pt x="6470" y="360"/>
                    </a:lnTo>
                    <a:lnTo>
                      <a:pt x="6322" y="385"/>
                    </a:lnTo>
                    <a:lnTo>
                      <a:pt x="6297" y="364"/>
                    </a:lnTo>
                    <a:lnTo>
                      <a:pt x="6269" y="342"/>
                    </a:lnTo>
                    <a:lnTo>
                      <a:pt x="6239" y="320"/>
                    </a:lnTo>
                    <a:lnTo>
                      <a:pt x="6207" y="300"/>
                    </a:lnTo>
                    <a:lnTo>
                      <a:pt x="6173" y="281"/>
                    </a:lnTo>
                    <a:lnTo>
                      <a:pt x="6136" y="264"/>
                    </a:lnTo>
                    <a:lnTo>
                      <a:pt x="6098" y="249"/>
                    </a:lnTo>
                    <a:lnTo>
                      <a:pt x="6059" y="235"/>
                    </a:lnTo>
                    <a:lnTo>
                      <a:pt x="6092" y="251"/>
                    </a:lnTo>
                    <a:lnTo>
                      <a:pt x="6123" y="268"/>
                    </a:lnTo>
                    <a:lnTo>
                      <a:pt x="6153" y="288"/>
                    </a:lnTo>
                    <a:lnTo>
                      <a:pt x="6181" y="307"/>
                    </a:lnTo>
                    <a:lnTo>
                      <a:pt x="6206" y="329"/>
                    </a:lnTo>
                    <a:lnTo>
                      <a:pt x="6230" y="350"/>
                    </a:lnTo>
                    <a:lnTo>
                      <a:pt x="6253" y="372"/>
                    </a:lnTo>
                    <a:lnTo>
                      <a:pt x="6273" y="395"/>
                    </a:lnTo>
                    <a:lnTo>
                      <a:pt x="6178" y="411"/>
                    </a:lnTo>
                    <a:lnTo>
                      <a:pt x="6084" y="427"/>
                    </a:lnTo>
                    <a:lnTo>
                      <a:pt x="6032" y="403"/>
                    </a:lnTo>
                    <a:lnTo>
                      <a:pt x="5976" y="378"/>
                    </a:lnTo>
                    <a:lnTo>
                      <a:pt x="5921" y="357"/>
                    </a:lnTo>
                    <a:lnTo>
                      <a:pt x="5866" y="336"/>
                    </a:lnTo>
                    <a:lnTo>
                      <a:pt x="5812" y="316"/>
                    </a:lnTo>
                    <a:lnTo>
                      <a:pt x="5758" y="298"/>
                    </a:lnTo>
                    <a:lnTo>
                      <a:pt x="5706" y="282"/>
                    </a:lnTo>
                    <a:lnTo>
                      <a:pt x="5654" y="267"/>
                    </a:lnTo>
                    <a:lnTo>
                      <a:pt x="5604" y="253"/>
                    </a:lnTo>
                    <a:lnTo>
                      <a:pt x="5559" y="242"/>
                    </a:lnTo>
                    <a:lnTo>
                      <a:pt x="5515" y="233"/>
                    </a:lnTo>
                    <a:lnTo>
                      <a:pt x="5475" y="225"/>
                    </a:lnTo>
                    <a:lnTo>
                      <a:pt x="5439" y="219"/>
                    </a:lnTo>
                    <a:lnTo>
                      <a:pt x="5408" y="215"/>
                    </a:lnTo>
                    <a:lnTo>
                      <a:pt x="5382" y="214"/>
                    </a:lnTo>
                    <a:lnTo>
                      <a:pt x="5370" y="215"/>
                    </a:lnTo>
                    <a:lnTo>
                      <a:pt x="5360" y="215"/>
                    </a:lnTo>
                    <a:lnTo>
                      <a:pt x="5410" y="227"/>
                    </a:lnTo>
                    <a:lnTo>
                      <a:pt x="5460" y="238"/>
                    </a:lnTo>
                    <a:lnTo>
                      <a:pt x="5507" y="250"/>
                    </a:lnTo>
                    <a:lnTo>
                      <a:pt x="5554" y="262"/>
                    </a:lnTo>
                    <a:lnTo>
                      <a:pt x="5600" y="275"/>
                    </a:lnTo>
                    <a:lnTo>
                      <a:pt x="5645" y="288"/>
                    </a:lnTo>
                    <a:lnTo>
                      <a:pt x="5688" y="302"/>
                    </a:lnTo>
                    <a:lnTo>
                      <a:pt x="5731" y="316"/>
                    </a:lnTo>
                    <a:lnTo>
                      <a:pt x="5811" y="345"/>
                    </a:lnTo>
                    <a:lnTo>
                      <a:pt x="5888" y="375"/>
                    </a:lnTo>
                    <a:lnTo>
                      <a:pt x="5959" y="405"/>
                    </a:lnTo>
                    <a:lnTo>
                      <a:pt x="6027" y="436"/>
                    </a:lnTo>
                    <a:lnTo>
                      <a:pt x="5887" y="460"/>
                    </a:lnTo>
                    <a:lnTo>
                      <a:pt x="5815" y="473"/>
                    </a:lnTo>
                    <a:lnTo>
                      <a:pt x="5742" y="486"/>
                    </a:lnTo>
                    <a:lnTo>
                      <a:pt x="5669" y="500"/>
                    </a:lnTo>
                    <a:lnTo>
                      <a:pt x="5595" y="516"/>
                    </a:lnTo>
                    <a:lnTo>
                      <a:pt x="5523" y="533"/>
                    </a:lnTo>
                    <a:lnTo>
                      <a:pt x="5450" y="552"/>
                    </a:lnTo>
                    <a:lnTo>
                      <a:pt x="5378" y="572"/>
                    </a:lnTo>
                    <a:lnTo>
                      <a:pt x="5307" y="595"/>
                    </a:lnTo>
                    <a:lnTo>
                      <a:pt x="5237" y="620"/>
                    </a:lnTo>
                    <a:lnTo>
                      <a:pt x="5204" y="633"/>
                    </a:lnTo>
                    <a:lnTo>
                      <a:pt x="5169" y="647"/>
                    </a:lnTo>
                    <a:lnTo>
                      <a:pt x="5136" y="662"/>
                    </a:lnTo>
                    <a:lnTo>
                      <a:pt x="5104" y="677"/>
                    </a:lnTo>
                    <a:lnTo>
                      <a:pt x="5072" y="693"/>
                    </a:lnTo>
                    <a:lnTo>
                      <a:pt x="5040" y="710"/>
                    </a:lnTo>
                    <a:lnTo>
                      <a:pt x="5009" y="727"/>
                    </a:lnTo>
                    <a:lnTo>
                      <a:pt x="4979" y="746"/>
                    </a:lnTo>
                    <a:lnTo>
                      <a:pt x="4949" y="764"/>
                    </a:lnTo>
                    <a:lnTo>
                      <a:pt x="4920" y="785"/>
                    </a:lnTo>
                    <a:lnTo>
                      <a:pt x="4893" y="806"/>
                    </a:lnTo>
                    <a:lnTo>
                      <a:pt x="4869" y="826"/>
                    </a:lnTo>
                    <a:lnTo>
                      <a:pt x="4847" y="847"/>
                    </a:lnTo>
                    <a:lnTo>
                      <a:pt x="4828" y="869"/>
                    </a:lnTo>
                    <a:lnTo>
                      <a:pt x="4812" y="890"/>
                    </a:lnTo>
                    <a:lnTo>
                      <a:pt x="4797" y="912"/>
                    </a:lnTo>
                    <a:lnTo>
                      <a:pt x="4786" y="934"/>
                    </a:lnTo>
                    <a:lnTo>
                      <a:pt x="4778" y="956"/>
                    </a:lnTo>
                    <a:lnTo>
                      <a:pt x="4771" y="978"/>
                    </a:lnTo>
                    <a:lnTo>
                      <a:pt x="4766" y="1000"/>
                    </a:lnTo>
                    <a:lnTo>
                      <a:pt x="4764" y="1021"/>
                    </a:lnTo>
                    <a:lnTo>
                      <a:pt x="4764" y="1042"/>
                    </a:lnTo>
                    <a:lnTo>
                      <a:pt x="4766" y="1063"/>
                    </a:lnTo>
                    <a:lnTo>
                      <a:pt x="4770" y="1082"/>
                    </a:lnTo>
                    <a:lnTo>
                      <a:pt x="4777" y="1102"/>
                    </a:lnTo>
                    <a:lnTo>
                      <a:pt x="4785" y="1121"/>
                    </a:lnTo>
                    <a:lnTo>
                      <a:pt x="4795" y="1140"/>
                    </a:lnTo>
                    <a:lnTo>
                      <a:pt x="4807" y="1157"/>
                    </a:lnTo>
                    <a:lnTo>
                      <a:pt x="4820" y="1174"/>
                    </a:lnTo>
                    <a:lnTo>
                      <a:pt x="4835" y="1189"/>
                    </a:lnTo>
                    <a:lnTo>
                      <a:pt x="4853" y="1204"/>
                    </a:lnTo>
                    <a:lnTo>
                      <a:pt x="4871" y="1218"/>
                    </a:lnTo>
                    <a:lnTo>
                      <a:pt x="4890" y="1230"/>
                    </a:lnTo>
                    <a:lnTo>
                      <a:pt x="4912" y="1243"/>
                    </a:lnTo>
                    <a:lnTo>
                      <a:pt x="4935" y="1252"/>
                    </a:lnTo>
                    <a:lnTo>
                      <a:pt x="4959" y="1261"/>
                    </a:lnTo>
                    <a:lnTo>
                      <a:pt x="4986" y="1269"/>
                    </a:lnTo>
                    <a:lnTo>
                      <a:pt x="5012" y="1275"/>
                    </a:lnTo>
                    <a:lnTo>
                      <a:pt x="5041" y="1280"/>
                    </a:lnTo>
                    <a:lnTo>
                      <a:pt x="5070" y="1283"/>
                    </a:lnTo>
                    <a:lnTo>
                      <a:pt x="5099" y="1284"/>
                    </a:lnTo>
                    <a:lnTo>
                      <a:pt x="5132" y="1283"/>
                    </a:lnTo>
                    <a:lnTo>
                      <a:pt x="5167" y="1281"/>
                    </a:lnTo>
                    <a:lnTo>
                      <a:pt x="5203" y="1276"/>
                    </a:lnTo>
                    <a:lnTo>
                      <a:pt x="5238" y="1271"/>
                    </a:lnTo>
                    <a:lnTo>
                      <a:pt x="5274" y="1264"/>
                    </a:lnTo>
                    <a:lnTo>
                      <a:pt x="5267" y="1272"/>
                    </a:lnTo>
                    <a:lnTo>
                      <a:pt x="5258" y="1280"/>
                    </a:lnTo>
                    <a:lnTo>
                      <a:pt x="5241" y="1293"/>
                    </a:lnTo>
                    <a:lnTo>
                      <a:pt x="5221" y="1307"/>
                    </a:lnTo>
                    <a:lnTo>
                      <a:pt x="5202" y="1319"/>
                    </a:lnTo>
                    <a:lnTo>
                      <a:pt x="5159" y="1342"/>
                    </a:lnTo>
                    <a:lnTo>
                      <a:pt x="5138" y="1354"/>
                    </a:lnTo>
                    <a:lnTo>
                      <a:pt x="5118" y="1368"/>
                    </a:lnTo>
                    <a:lnTo>
                      <a:pt x="5109" y="1375"/>
                    </a:lnTo>
                    <a:lnTo>
                      <a:pt x="5099" y="1383"/>
                    </a:lnTo>
                    <a:lnTo>
                      <a:pt x="5083" y="1400"/>
                    </a:lnTo>
                    <a:lnTo>
                      <a:pt x="5067" y="1419"/>
                    </a:lnTo>
                    <a:lnTo>
                      <a:pt x="5053" y="1440"/>
                    </a:lnTo>
                    <a:lnTo>
                      <a:pt x="5041" y="1462"/>
                    </a:lnTo>
                    <a:lnTo>
                      <a:pt x="5029" y="1486"/>
                    </a:lnTo>
                    <a:lnTo>
                      <a:pt x="5019" y="1510"/>
                    </a:lnTo>
                    <a:lnTo>
                      <a:pt x="5010" y="1536"/>
                    </a:lnTo>
                    <a:lnTo>
                      <a:pt x="5111" y="1461"/>
                    </a:lnTo>
                    <a:lnTo>
                      <a:pt x="5210" y="1384"/>
                    </a:lnTo>
                    <a:lnTo>
                      <a:pt x="5308" y="1307"/>
                    </a:lnTo>
                    <a:lnTo>
                      <a:pt x="5407" y="1230"/>
                    </a:lnTo>
                    <a:lnTo>
                      <a:pt x="5537" y="1192"/>
                    </a:lnTo>
                    <a:lnTo>
                      <a:pt x="5601" y="1176"/>
                    </a:lnTo>
                    <a:lnTo>
                      <a:pt x="5633" y="1168"/>
                    </a:lnTo>
                    <a:lnTo>
                      <a:pt x="5665" y="1163"/>
                    </a:lnTo>
                    <a:lnTo>
                      <a:pt x="5625" y="1183"/>
                    </a:lnTo>
                    <a:lnTo>
                      <a:pt x="5595" y="1199"/>
                    </a:lnTo>
                    <a:lnTo>
                      <a:pt x="5525" y="1234"/>
                    </a:lnTo>
                    <a:lnTo>
                      <a:pt x="5463" y="1266"/>
                    </a:lnTo>
                    <a:lnTo>
                      <a:pt x="5433" y="1281"/>
                    </a:lnTo>
                    <a:lnTo>
                      <a:pt x="5406" y="1297"/>
                    </a:lnTo>
                    <a:lnTo>
                      <a:pt x="5379" y="1313"/>
                    </a:lnTo>
                    <a:lnTo>
                      <a:pt x="5354" y="1330"/>
                    </a:lnTo>
                    <a:lnTo>
                      <a:pt x="5331" y="1347"/>
                    </a:lnTo>
                    <a:lnTo>
                      <a:pt x="5309" y="1367"/>
                    </a:lnTo>
                    <a:lnTo>
                      <a:pt x="5288" y="1388"/>
                    </a:lnTo>
                    <a:lnTo>
                      <a:pt x="5265" y="1408"/>
                    </a:lnTo>
                    <a:lnTo>
                      <a:pt x="5239" y="1429"/>
                    </a:lnTo>
                    <a:lnTo>
                      <a:pt x="5226" y="1439"/>
                    </a:lnTo>
                    <a:lnTo>
                      <a:pt x="5210" y="1450"/>
                    </a:lnTo>
                    <a:lnTo>
                      <a:pt x="5194" y="1460"/>
                    </a:lnTo>
                    <a:lnTo>
                      <a:pt x="5176" y="1470"/>
                    </a:lnTo>
                    <a:lnTo>
                      <a:pt x="5157" y="1481"/>
                    </a:lnTo>
                    <a:lnTo>
                      <a:pt x="5135" y="1490"/>
                    </a:lnTo>
                    <a:lnTo>
                      <a:pt x="5166" y="1479"/>
                    </a:lnTo>
                    <a:lnTo>
                      <a:pt x="5194" y="1469"/>
                    </a:lnTo>
                    <a:lnTo>
                      <a:pt x="5219" y="1459"/>
                    </a:lnTo>
                    <a:lnTo>
                      <a:pt x="5242" y="1450"/>
                    </a:lnTo>
                    <a:lnTo>
                      <a:pt x="5262" y="1439"/>
                    </a:lnTo>
                    <a:lnTo>
                      <a:pt x="5281" y="1430"/>
                    </a:lnTo>
                    <a:lnTo>
                      <a:pt x="5298" y="1421"/>
                    </a:lnTo>
                    <a:lnTo>
                      <a:pt x="5313" y="1411"/>
                    </a:lnTo>
                    <a:lnTo>
                      <a:pt x="5342" y="1392"/>
                    </a:lnTo>
                    <a:lnTo>
                      <a:pt x="5368" y="1372"/>
                    </a:lnTo>
                    <a:lnTo>
                      <a:pt x="5425" y="1328"/>
                    </a:lnTo>
                    <a:lnTo>
                      <a:pt x="5459" y="1303"/>
                    </a:lnTo>
                    <a:lnTo>
                      <a:pt x="5492" y="1280"/>
                    </a:lnTo>
                    <a:lnTo>
                      <a:pt x="5526" y="1258"/>
                    </a:lnTo>
                    <a:lnTo>
                      <a:pt x="5563" y="1236"/>
                    </a:lnTo>
                    <a:lnTo>
                      <a:pt x="5602" y="1215"/>
                    </a:lnTo>
                    <a:lnTo>
                      <a:pt x="5646" y="1194"/>
                    </a:lnTo>
                    <a:lnTo>
                      <a:pt x="5695" y="1172"/>
                    </a:lnTo>
                    <a:lnTo>
                      <a:pt x="5750" y="1149"/>
                    </a:lnTo>
                    <a:lnTo>
                      <a:pt x="5820" y="1137"/>
                    </a:lnTo>
                    <a:lnTo>
                      <a:pt x="5891" y="1129"/>
                    </a:lnTo>
                    <a:lnTo>
                      <a:pt x="5850" y="1151"/>
                    </a:lnTo>
                    <a:lnTo>
                      <a:pt x="5829" y="1164"/>
                    </a:lnTo>
                    <a:lnTo>
                      <a:pt x="5812" y="1175"/>
                    </a:lnTo>
                    <a:lnTo>
                      <a:pt x="5781" y="1197"/>
                    </a:lnTo>
                    <a:lnTo>
                      <a:pt x="5753" y="1219"/>
                    </a:lnTo>
                    <a:lnTo>
                      <a:pt x="5720" y="1242"/>
                    </a:lnTo>
                    <a:lnTo>
                      <a:pt x="5700" y="1256"/>
                    </a:lnTo>
                    <a:lnTo>
                      <a:pt x="5678" y="1268"/>
                    </a:lnTo>
                    <a:lnTo>
                      <a:pt x="5630" y="1292"/>
                    </a:lnTo>
                    <a:lnTo>
                      <a:pt x="5524" y="1344"/>
                    </a:lnTo>
                    <a:lnTo>
                      <a:pt x="5540" y="1337"/>
                    </a:lnTo>
                    <a:lnTo>
                      <a:pt x="5560" y="1330"/>
                    </a:lnTo>
                    <a:lnTo>
                      <a:pt x="5603" y="1315"/>
                    </a:lnTo>
                    <a:lnTo>
                      <a:pt x="5650" y="1300"/>
                    </a:lnTo>
                    <a:lnTo>
                      <a:pt x="5691" y="1285"/>
                    </a:lnTo>
                    <a:lnTo>
                      <a:pt x="5711" y="1277"/>
                    </a:lnTo>
                    <a:lnTo>
                      <a:pt x="5732" y="1267"/>
                    </a:lnTo>
                    <a:lnTo>
                      <a:pt x="5773" y="1246"/>
                    </a:lnTo>
                    <a:lnTo>
                      <a:pt x="5813" y="1223"/>
                    </a:lnTo>
                    <a:lnTo>
                      <a:pt x="5855" y="1200"/>
                    </a:lnTo>
                    <a:lnTo>
                      <a:pt x="5896" y="1178"/>
                    </a:lnTo>
                    <a:lnTo>
                      <a:pt x="5939" y="1156"/>
                    </a:lnTo>
                    <a:lnTo>
                      <a:pt x="5981" y="1136"/>
                    </a:lnTo>
                    <a:lnTo>
                      <a:pt x="6003" y="1127"/>
                    </a:lnTo>
                    <a:lnTo>
                      <a:pt x="6026" y="1119"/>
                    </a:lnTo>
                    <a:lnTo>
                      <a:pt x="6110" y="1120"/>
                    </a:lnTo>
                    <a:lnTo>
                      <a:pt x="6106" y="1121"/>
                    </a:lnTo>
                    <a:lnTo>
                      <a:pt x="6104" y="1125"/>
                    </a:lnTo>
                    <a:lnTo>
                      <a:pt x="6073" y="1150"/>
                    </a:lnTo>
                    <a:lnTo>
                      <a:pt x="6037" y="1179"/>
                    </a:lnTo>
                    <a:lnTo>
                      <a:pt x="5959" y="1240"/>
                    </a:lnTo>
                    <a:lnTo>
                      <a:pt x="5920" y="1271"/>
                    </a:lnTo>
                    <a:lnTo>
                      <a:pt x="5886" y="1299"/>
                    </a:lnTo>
                    <a:lnTo>
                      <a:pt x="5855" y="1327"/>
                    </a:lnTo>
                    <a:lnTo>
                      <a:pt x="5831" y="1350"/>
                    </a:lnTo>
                    <a:lnTo>
                      <a:pt x="5849" y="1341"/>
                    </a:lnTo>
                    <a:lnTo>
                      <a:pt x="5865" y="1331"/>
                    </a:lnTo>
                    <a:lnTo>
                      <a:pt x="5879" y="1322"/>
                    </a:lnTo>
                    <a:lnTo>
                      <a:pt x="5891" y="1313"/>
                    </a:lnTo>
                    <a:lnTo>
                      <a:pt x="5914" y="1296"/>
                    </a:lnTo>
                    <a:lnTo>
                      <a:pt x="5927" y="1287"/>
                    </a:lnTo>
                    <a:lnTo>
                      <a:pt x="5941" y="1277"/>
                    </a:lnTo>
                    <a:lnTo>
                      <a:pt x="5995" y="1246"/>
                    </a:lnTo>
                    <a:lnTo>
                      <a:pt x="6033" y="1225"/>
                    </a:lnTo>
                    <a:lnTo>
                      <a:pt x="6076" y="1200"/>
                    </a:lnTo>
                    <a:lnTo>
                      <a:pt x="6122" y="1176"/>
                    </a:lnTo>
                    <a:lnTo>
                      <a:pt x="6168" y="1153"/>
                    </a:lnTo>
                    <a:lnTo>
                      <a:pt x="6212" y="1133"/>
                    </a:lnTo>
                    <a:lnTo>
                      <a:pt x="6251" y="1117"/>
                    </a:lnTo>
                    <a:lnTo>
                      <a:pt x="6341" y="1112"/>
                    </a:lnTo>
                    <a:lnTo>
                      <a:pt x="6336" y="1120"/>
                    </a:lnTo>
                    <a:lnTo>
                      <a:pt x="6328" y="1130"/>
                    </a:lnTo>
                    <a:lnTo>
                      <a:pt x="6316" y="1141"/>
                    </a:lnTo>
                    <a:lnTo>
                      <a:pt x="6304" y="1152"/>
                    </a:lnTo>
                    <a:lnTo>
                      <a:pt x="6273" y="1178"/>
                    </a:lnTo>
                    <a:lnTo>
                      <a:pt x="6237" y="1204"/>
                    </a:lnTo>
                    <a:lnTo>
                      <a:pt x="6201" y="1229"/>
                    </a:lnTo>
                    <a:lnTo>
                      <a:pt x="6168" y="1252"/>
                    </a:lnTo>
                    <a:lnTo>
                      <a:pt x="6122" y="1283"/>
                    </a:lnTo>
                    <a:lnTo>
                      <a:pt x="6139" y="1272"/>
                    </a:lnTo>
                    <a:lnTo>
                      <a:pt x="6159" y="1262"/>
                    </a:lnTo>
                    <a:lnTo>
                      <a:pt x="6200" y="1243"/>
                    </a:lnTo>
                    <a:lnTo>
                      <a:pt x="6221" y="1234"/>
                    </a:lnTo>
                    <a:lnTo>
                      <a:pt x="6242" y="1223"/>
                    </a:lnTo>
                    <a:lnTo>
                      <a:pt x="6260" y="1213"/>
                    </a:lnTo>
                    <a:lnTo>
                      <a:pt x="6276" y="1202"/>
                    </a:lnTo>
                    <a:lnTo>
                      <a:pt x="6286" y="1192"/>
                    </a:lnTo>
                    <a:lnTo>
                      <a:pt x="6296" y="1183"/>
                    </a:lnTo>
                    <a:lnTo>
                      <a:pt x="6304" y="1173"/>
                    </a:lnTo>
                    <a:lnTo>
                      <a:pt x="6313" y="1161"/>
                    </a:lnTo>
                    <a:lnTo>
                      <a:pt x="6325" y="1151"/>
                    </a:lnTo>
                    <a:lnTo>
                      <a:pt x="6333" y="1145"/>
                    </a:lnTo>
                    <a:lnTo>
                      <a:pt x="6341" y="1140"/>
                    </a:lnTo>
                    <a:lnTo>
                      <a:pt x="6352" y="1134"/>
                    </a:lnTo>
                    <a:lnTo>
                      <a:pt x="6364" y="1128"/>
                    </a:lnTo>
                    <a:lnTo>
                      <a:pt x="6378" y="1122"/>
                    </a:lnTo>
                    <a:lnTo>
                      <a:pt x="6394" y="1117"/>
                    </a:lnTo>
                    <a:lnTo>
                      <a:pt x="6406" y="1112"/>
                    </a:lnTo>
                    <a:lnTo>
                      <a:pt x="6423" y="1106"/>
                    </a:lnTo>
                    <a:lnTo>
                      <a:pt x="6464" y="1102"/>
                    </a:lnTo>
                    <a:lnTo>
                      <a:pt x="6507" y="1097"/>
                    </a:lnTo>
                    <a:lnTo>
                      <a:pt x="6501" y="1103"/>
                    </a:lnTo>
                    <a:lnTo>
                      <a:pt x="6459" y="1138"/>
                    </a:lnTo>
                    <a:lnTo>
                      <a:pt x="6413" y="1175"/>
                    </a:lnTo>
                    <a:lnTo>
                      <a:pt x="6363" y="1213"/>
                    </a:lnTo>
                    <a:lnTo>
                      <a:pt x="6310" y="1251"/>
                    </a:lnTo>
                    <a:lnTo>
                      <a:pt x="6392" y="1206"/>
                    </a:lnTo>
                    <a:lnTo>
                      <a:pt x="6454" y="1172"/>
                    </a:lnTo>
                    <a:lnTo>
                      <a:pt x="6477" y="1157"/>
                    </a:lnTo>
                    <a:lnTo>
                      <a:pt x="6492" y="1148"/>
                    </a:lnTo>
                    <a:lnTo>
                      <a:pt x="6498" y="1142"/>
                    </a:lnTo>
                    <a:lnTo>
                      <a:pt x="6502" y="1137"/>
                    </a:lnTo>
                    <a:lnTo>
                      <a:pt x="6506" y="1133"/>
                    </a:lnTo>
                    <a:lnTo>
                      <a:pt x="6510" y="1128"/>
                    </a:lnTo>
                    <a:lnTo>
                      <a:pt x="6516" y="1122"/>
                    </a:lnTo>
                    <a:lnTo>
                      <a:pt x="6527" y="1116"/>
                    </a:lnTo>
                    <a:lnTo>
                      <a:pt x="6544" y="1106"/>
                    </a:lnTo>
                    <a:lnTo>
                      <a:pt x="6565" y="1096"/>
                    </a:lnTo>
                    <a:lnTo>
                      <a:pt x="6770" y="1096"/>
                    </a:lnTo>
                    <a:lnTo>
                      <a:pt x="6700" y="1126"/>
                    </a:lnTo>
                    <a:lnTo>
                      <a:pt x="6627" y="1156"/>
                    </a:lnTo>
                    <a:lnTo>
                      <a:pt x="6479" y="1213"/>
                    </a:lnTo>
                    <a:lnTo>
                      <a:pt x="6333" y="1271"/>
                    </a:lnTo>
                    <a:lnTo>
                      <a:pt x="6262" y="1299"/>
                    </a:lnTo>
                    <a:lnTo>
                      <a:pt x="6195" y="1329"/>
                    </a:lnTo>
                    <a:lnTo>
                      <a:pt x="6236" y="1313"/>
                    </a:lnTo>
                    <a:lnTo>
                      <a:pt x="6282" y="1296"/>
                    </a:lnTo>
                    <a:lnTo>
                      <a:pt x="6331" y="1280"/>
                    </a:lnTo>
                    <a:lnTo>
                      <a:pt x="6383" y="1264"/>
                    </a:lnTo>
                    <a:lnTo>
                      <a:pt x="6486" y="1233"/>
                    </a:lnTo>
                    <a:lnTo>
                      <a:pt x="6534" y="1218"/>
                    </a:lnTo>
                    <a:lnTo>
                      <a:pt x="6579" y="1202"/>
                    </a:lnTo>
                    <a:lnTo>
                      <a:pt x="6670" y="1164"/>
                    </a:lnTo>
                    <a:lnTo>
                      <a:pt x="6829" y="1096"/>
                    </a:lnTo>
                    <a:lnTo>
                      <a:pt x="6898" y="1096"/>
                    </a:lnTo>
                    <a:lnTo>
                      <a:pt x="6965" y="1095"/>
                    </a:lnTo>
                    <a:lnTo>
                      <a:pt x="6871" y="1141"/>
                    </a:lnTo>
                    <a:lnTo>
                      <a:pt x="6825" y="1164"/>
                    </a:lnTo>
                    <a:lnTo>
                      <a:pt x="6781" y="1186"/>
                    </a:lnTo>
                    <a:lnTo>
                      <a:pt x="6741" y="1209"/>
                    </a:lnTo>
                    <a:lnTo>
                      <a:pt x="6703" y="1231"/>
                    </a:lnTo>
                    <a:lnTo>
                      <a:pt x="6686" y="1243"/>
                    </a:lnTo>
                    <a:lnTo>
                      <a:pt x="6670" y="1256"/>
                    </a:lnTo>
                    <a:lnTo>
                      <a:pt x="6655" y="1268"/>
                    </a:lnTo>
                    <a:lnTo>
                      <a:pt x="6641" y="1281"/>
                    </a:lnTo>
                    <a:lnTo>
                      <a:pt x="6647" y="1275"/>
                    </a:lnTo>
                    <a:lnTo>
                      <a:pt x="6654" y="1271"/>
                    </a:lnTo>
                    <a:lnTo>
                      <a:pt x="6667" y="1261"/>
                    </a:lnTo>
                    <a:lnTo>
                      <a:pt x="6697" y="1246"/>
                    </a:lnTo>
                    <a:lnTo>
                      <a:pt x="6747" y="1222"/>
                    </a:lnTo>
                    <a:lnTo>
                      <a:pt x="6795" y="1199"/>
                    </a:lnTo>
                    <a:lnTo>
                      <a:pt x="6895" y="1156"/>
                    </a:lnTo>
                    <a:lnTo>
                      <a:pt x="6991" y="1113"/>
                    </a:lnTo>
                    <a:lnTo>
                      <a:pt x="7038" y="1093"/>
                    </a:lnTo>
                    <a:lnTo>
                      <a:pt x="7151" y="1089"/>
                    </a:lnTo>
                    <a:lnTo>
                      <a:pt x="7266" y="1086"/>
                    </a:lnTo>
                    <a:lnTo>
                      <a:pt x="7243" y="1120"/>
                    </a:lnTo>
                    <a:lnTo>
                      <a:pt x="7224" y="1147"/>
                    </a:lnTo>
                    <a:lnTo>
                      <a:pt x="7207" y="1169"/>
                    </a:lnTo>
                    <a:lnTo>
                      <a:pt x="7229" y="1147"/>
                    </a:lnTo>
                    <a:lnTo>
                      <a:pt x="7252" y="1120"/>
                    </a:lnTo>
                    <a:lnTo>
                      <a:pt x="7279" y="1085"/>
                    </a:lnTo>
                    <a:lnTo>
                      <a:pt x="7363" y="1083"/>
                    </a:lnTo>
                    <a:lnTo>
                      <a:pt x="7447" y="1085"/>
                    </a:lnTo>
                    <a:lnTo>
                      <a:pt x="7530" y="1087"/>
                    </a:lnTo>
                    <a:lnTo>
                      <a:pt x="7571" y="1089"/>
                    </a:lnTo>
                    <a:lnTo>
                      <a:pt x="7611" y="1093"/>
                    </a:lnTo>
                    <a:lnTo>
                      <a:pt x="7651" y="1097"/>
                    </a:lnTo>
                    <a:lnTo>
                      <a:pt x="7691" y="1102"/>
                    </a:lnTo>
                    <a:lnTo>
                      <a:pt x="7732" y="1109"/>
                    </a:lnTo>
                    <a:lnTo>
                      <a:pt x="7771" y="1116"/>
                    </a:lnTo>
                    <a:lnTo>
                      <a:pt x="7809" y="1125"/>
                    </a:lnTo>
                    <a:lnTo>
                      <a:pt x="7846" y="1134"/>
                    </a:lnTo>
                    <a:lnTo>
                      <a:pt x="7883" y="1145"/>
                    </a:lnTo>
                    <a:lnTo>
                      <a:pt x="7919" y="1158"/>
                    </a:lnTo>
                    <a:lnTo>
                      <a:pt x="7938" y="1166"/>
                    </a:lnTo>
                    <a:lnTo>
                      <a:pt x="7957" y="1174"/>
                    </a:lnTo>
                    <a:lnTo>
                      <a:pt x="7975" y="1183"/>
                    </a:lnTo>
                    <a:lnTo>
                      <a:pt x="7993" y="1194"/>
                    </a:lnTo>
                    <a:lnTo>
                      <a:pt x="8011" y="1204"/>
                    </a:lnTo>
                    <a:lnTo>
                      <a:pt x="8028" y="1215"/>
                    </a:lnTo>
                    <a:lnTo>
                      <a:pt x="8045" y="1228"/>
                    </a:lnTo>
                    <a:lnTo>
                      <a:pt x="8062" y="1241"/>
                    </a:lnTo>
                    <a:lnTo>
                      <a:pt x="8078" y="1254"/>
                    </a:lnTo>
                    <a:lnTo>
                      <a:pt x="8094" y="1268"/>
                    </a:lnTo>
                    <a:lnTo>
                      <a:pt x="8125" y="1299"/>
                    </a:lnTo>
                    <a:lnTo>
                      <a:pt x="8155" y="1333"/>
                    </a:lnTo>
                    <a:lnTo>
                      <a:pt x="8184" y="1367"/>
                    </a:lnTo>
                    <a:lnTo>
                      <a:pt x="8210" y="1404"/>
                    </a:lnTo>
                    <a:lnTo>
                      <a:pt x="8237" y="1443"/>
                    </a:lnTo>
                    <a:lnTo>
                      <a:pt x="8261" y="1484"/>
                    </a:lnTo>
                    <a:lnTo>
                      <a:pt x="8283" y="1525"/>
                    </a:lnTo>
                    <a:lnTo>
                      <a:pt x="8304" y="1569"/>
                    </a:lnTo>
                    <a:lnTo>
                      <a:pt x="8324" y="1614"/>
                    </a:lnTo>
                    <a:lnTo>
                      <a:pt x="8342" y="1660"/>
                    </a:lnTo>
                    <a:lnTo>
                      <a:pt x="8360" y="1707"/>
                    </a:lnTo>
                    <a:lnTo>
                      <a:pt x="8374" y="1754"/>
                    </a:lnTo>
                    <a:lnTo>
                      <a:pt x="8388" y="1802"/>
                    </a:lnTo>
                    <a:lnTo>
                      <a:pt x="8400" y="1850"/>
                    </a:lnTo>
                    <a:lnTo>
                      <a:pt x="8410" y="1899"/>
                    </a:lnTo>
                    <a:lnTo>
                      <a:pt x="8419" y="1947"/>
                    </a:lnTo>
                    <a:lnTo>
                      <a:pt x="8426" y="1996"/>
                    </a:lnTo>
                    <a:lnTo>
                      <a:pt x="8432" y="2043"/>
                    </a:lnTo>
                    <a:lnTo>
                      <a:pt x="8435" y="2091"/>
                    </a:lnTo>
                    <a:lnTo>
                      <a:pt x="8438" y="2139"/>
                    </a:lnTo>
                    <a:lnTo>
                      <a:pt x="8439" y="2184"/>
                    </a:lnTo>
                    <a:lnTo>
                      <a:pt x="8438" y="2230"/>
                    </a:lnTo>
                    <a:lnTo>
                      <a:pt x="8434" y="2274"/>
                    </a:lnTo>
                    <a:lnTo>
                      <a:pt x="8430" y="2318"/>
                    </a:lnTo>
                    <a:lnTo>
                      <a:pt x="8424" y="2359"/>
                    </a:lnTo>
                    <a:lnTo>
                      <a:pt x="8416" y="2398"/>
                    </a:lnTo>
                    <a:lnTo>
                      <a:pt x="8405" y="2436"/>
                    </a:lnTo>
                    <a:lnTo>
                      <a:pt x="8372" y="2407"/>
                    </a:lnTo>
                    <a:lnTo>
                      <a:pt x="8339" y="2380"/>
                    </a:lnTo>
                    <a:lnTo>
                      <a:pt x="8306" y="2352"/>
                    </a:lnTo>
                    <a:lnTo>
                      <a:pt x="8271" y="2326"/>
                    </a:lnTo>
                    <a:lnTo>
                      <a:pt x="8236" y="2299"/>
                    </a:lnTo>
                    <a:lnTo>
                      <a:pt x="8200" y="2274"/>
                    </a:lnTo>
                    <a:lnTo>
                      <a:pt x="8163" y="2249"/>
                    </a:lnTo>
                    <a:lnTo>
                      <a:pt x="8127" y="2225"/>
                    </a:lnTo>
                    <a:lnTo>
                      <a:pt x="8090" y="2202"/>
                    </a:lnTo>
                    <a:lnTo>
                      <a:pt x="8052" y="2179"/>
                    </a:lnTo>
                    <a:lnTo>
                      <a:pt x="8013" y="2157"/>
                    </a:lnTo>
                    <a:lnTo>
                      <a:pt x="7975" y="2135"/>
                    </a:lnTo>
                    <a:lnTo>
                      <a:pt x="7935" y="2114"/>
                    </a:lnTo>
                    <a:lnTo>
                      <a:pt x="7896" y="2094"/>
                    </a:lnTo>
                    <a:lnTo>
                      <a:pt x="7856" y="2074"/>
                    </a:lnTo>
                    <a:lnTo>
                      <a:pt x="7815" y="2056"/>
                    </a:lnTo>
                    <a:lnTo>
                      <a:pt x="7774" y="2037"/>
                    </a:lnTo>
                    <a:lnTo>
                      <a:pt x="7733" y="2020"/>
                    </a:lnTo>
                    <a:lnTo>
                      <a:pt x="7691" y="2003"/>
                    </a:lnTo>
                    <a:lnTo>
                      <a:pt x="7649" y="1987"/>
                    </a:lnTo>
                    <a:lnTo>
                      <a:pt x="7607" y="1972"/>
                    </a:lnTo>
                    <a:lnTo>
                      <a:pt x="7564" y="1957"/>
                    </a:lnTo>
                    <a:lnTo>
                      <a:pt x="7522" y="1943"/>
                    </a:lnTo>
                    <a:lnTo>
                      <a:pt x="7479" y="1931"/>
                    </a:lnTo>
                    <a:lnTo>
                      <a:pt x="7435" y="1918"/>
                    </a:lnTo>
                    <a:lnTo>
                      <a:pt x="7392" y="1905"/>
                    </a:lnTo>
                    <a:lnTo>
                      <a:pt x="7348" y="1895"/>
                    </a:lnTo>
                    <a:lnTo>
                      <a:pt x="7305" y="1885"/>
                    </a:lnTo>
                    <a:lnTo>
                      <a:pt x="7261" y="1874"/>
                    </a:lnTo>
                    <a:lnTo>
                      <a:pt x="7216" y="1865"/>
                    </a:lnTo>
                    <a:lnTo>
                      <a:pt x="7173" y="1857"/>
                    </a:lnTo>
                    <a:lnTo>
                      <a:pt x="7128" y="1850"/>
                    </a:lnTo>
                    <a:lnTo>
                      <a:pt x="7083" y="1843"/>
                    </a:lnTo>
                    <a:lnTo>
                      <a:pt x="7039" y="1838"/>
                    </a:lnTo>
                    <a:lnTo>
                      <a:pt x="6995" y="1832"/>
                    </a:lnTo>
                    <a:lnTo>
                      <a:pt x="6950" y="1827"/>
                    </a:lnTo>
                    <a:lnTo>
                      <a:pt x="6905" y="1824"/>
                    </a:lnTo>
                    <a:lnTo>
                      <a:pt x="6860" y="1820"/>
                    </a:lnTo>
                    <a:lnTo>
                      <a:pt x="6816" y="1818"/>
                    </a:lnTo>
                    <a:lnTo>
                      <a:pt x="6772" y="1817"/>
                    </a:lnTo>
                    <a:lnTo>
                      <a:pt x="6727" y="1816"/>
                    </a:lnTo>
                    <a:lnTo>
                      <a:pt x="6682" y="1816"/>
                    </a:lnTo>
                    <a:lnTo>
                      <a:pt x="6639" y="1817"/>
                    </a:lnTo>
                    <a:lnTo>
                      <a:pt x="6594" y="1818"/>
                    </a:lnTo>
                    <a:lnTo>
                      <a:pt x="6550" y="1820"/>
                    </a:lnTo>
                    <a:lnTo>
                      <a:pt x="6507" y="1824"/>
                    </a:lnTo>
                    <a:lnTo>
                      <a:pt x="6463" y="1827"/>
                    </a:lnTo>
                    <a:lnTo>
                      <a:pt x="6420" y="1832"/>
                    </a:lnTo>
                    <a:lnTo>
                      <a:pt x="6376" y="1838"/>
                    </a:lnTo>
                    <a:lnTo>
                      <a:pt x="6332" y="1843"/>
                    </a:lnTo>
                    <a:lnTo>
                      <a:pt x="6290" y="1850"/>
                    </a:lnTo>
                    <a:lnTo>
                      <a:pt x="6247" y="1858"/>
                    </a:lnTo>
                    <a:lnTo>
                      <a:pt x="6205" y="1866"/>
                    </a:lnTo>
                    <a:lnTo>
                      <a:pt x="6164" y="1876"/>
                    </a:lnTo>
                    <a:lnTo>
                      <a:pt x="6121" y="1886"/>
                    </a:lnTo>
                    <a:lnTo>
                      <a:pt x="6080" y="1897"/>
                    </a:lnTo>
                    <a:lnTo>
                      <a:pt x="6040" y="1909"/>
                    </a:lnTo>
                    <a:lnTo>
                      <a:pt x="5998" y="1922"/>
                    </a:lnTo>
                    <a:lnTo>
                      <a:pt x="5958" y="1935"/>
                    </a:lnTo>
                    <a:lnTo>
                      <a:pt x="5919" y="1949"/>
                    </a:lnTo>
                    <a:lnTo>
                      <a:pt x="5879" y="1964"/>
                    </a:lnTo>
                    <a:lnTo>
                      <a:pt x="5840" y="1980"/>
                    </a:lnTo>
                    <a:lnTo>
                      <a:pt x="5802" y="1996"/>
                    </a:lnTo>
                    <a:lnTo>
                      <a:pt x="5764" y="2015"/>
                    </a:lnTo>
                    <a:lnTo>
                      <a:pt x="5697" y="2047"/>
                    </a:lnTo>
                    <a:lnTo>
                      <a:pt x="5634" y="2081"/>
                    </a:lnTo>
                    <a:lnTo>
                      <a:pt x="5572" y="2117"/>
                    </a:lnTo>
                    <a:lnTo>
                      <a:pt x="5513" y="2155"/>
                    </a:lnTo>
                    <a:lnTo>
                      <a:pt x="5455" y="2194"/>
                    </a:lnTo>
                    <a:lnTo>
                      <a:pt x="5399" y="2235"/>
                    </a:lnTo>
                    <a:lnTo>
                      <a:pt x="5346" y="2277"/>
                    </a:lnTo>
                    <a:lnTo>
                      <a:pt x="5296" y="2321"/>
                    </a:lnTo>
                    <a:lnTo>
                      <a:pt x="5246" y="2367"/>
                    </a:lnTo>
                    <a:lnTo>
                      <a:pt x="5199" y="2413"/>
                    </a:lnTo>
                    <a:lnTo>
                      <a:pt x="5156" y="2461"/>
                    </a:lnTo>
                    <a:lnTo>
                      <a:pt x="5113" y="2510"/>
                    </a:lnTo>
                    <a:lnTo>
                      <a:pt x="5074" y="2562"/>
                    </a:lnTo>
                    <a:lnTo>
                      <a:pt x="5037" y="2614"/>
                    </a:lnTo>
                    <a:lnTo>
                      <a:pt x="5002" y="2667"/>
                    </a:lnTo>
                    <a:lnTo>
                      <a:pt x="4986" y="2694"/>
                    </a:lnTo>
                    <a:lnTo>
                      <a:pt x="4970" y="2722"/>
                    </a:lnTo>
                    <a:lnTo>
                      <a:pt x="4955" y="2749"/>
                    </a:lnTo>
                    <a:lnTo>
                      <a:pt x="4941" y="2777"/>
                    </a:lnTo>
                    <a:lnTo>
                      <a:pt x="4927" y="2806"/>
                    </a:lnTo>
                    <a:lnTo>
                      <a:pt x="4913" y="2833"/>
                    </a:lnTo>
                    <a:lnTo>
                      <a:pt x="4901" y="2862"/>
                    </a:lnTo>
                    <a:lnTo>
                      <a:pt x="4889" y="2892"/>
                    </a:lnTo>
                    <a:lnTo>
                      <a:pt x="4878" y="2920"/>
                    </a:lnTo>
                    <a:lnTo>
                      <a:pt x="4868" y="2950"/>
                    </a:lnTo>
                    <a:lnTo>
                      <a:pt x="4857" y="2980"/>
                    </a:lnTo>
                    <a:lnTo>
                      <a:pt x="4848" y="3010"/>
                    </a:lnTo>
                    <a:lnTo>
                      <a:pt x="4840" y="3040"/>
                    </a:lnTo>
                    <a:lnTo>
                      <a:pt x="4832" y="3071"/>
                    </a:lnTo>
                    <a:lnTo>
                      <a:pt x="4825" y="3102"/>
                    </a:lnTo>
                    <a:lnTo>
                      <a:pt x="4819" y="3132"/>
                    </a:lnTo>
                    <a:lnTo>
                      <a:pt x="4814" y="3164"/>
                    </a:lnTo>
                    <a:lnTo>
                      <a:pt x="4808" y="3195"/>
                    </a:lnTo>
                    <a:lnTo>
                      <a:pt x="4803" y="3226"/>
                    </a:lnTo>
                    <a:lnTo>
                      <a:pt x="4800" y="3258"/>
                    </a:lnTo>
                    <a:lnTo>
                      <a:pt x="4797" y="3290"/>
                    </a:lnTo>
                    <a:lnTo>
                      <a:pt x="4795" y="3322"/>
                    </a:lnTo>
                    <a:lnTo>
                      <a:pt x="4794" y="3354"/>
                    </a:lnTo>
                    <a:lnTo>
                      <a:pt x="4793" y="3387"/>
                    </a:lnTo>
                    <a:lnTo>
                      <a:pt x="4793" y="3420"/>
                    </a:lnTo>
                    <a:lnTo>
                      <a:pt x="4794" y="3452"/>
                    </a:lnTo>
                    <a:lnTo>
                      <a:pt x="4795" y="3485"/>
                    </a:lnTo>
                    <a:lnTo>
                      <a:pt x="4797" y="3519"/>
                    </a:lnTo>
                    <a:lnTo>
                      <a:pt x="4801" y="3552"/>
                    </a:lnTo>
                    <a:lnTo>
                      <a:pt x="4804" y="3585"/>
                    </a:lnTo>
                    <a:lnTo>
                      <a:pt x="4809" y="3620"/>
                    </a:lnTo>
                    <a:lnTo>
                      <a:pt x="4815" y="3653"/>
                    </a:lnTo>
                    <a:lnTo>
                      <a:pt x="4820" y="3687"/>
                    </a:lnTo>
                    <a:lnTo>
                      <a:pt x="4827" y="3721"/>
                    </a:lnTo>
                    <a:lnTo>
                      <a:pt x="4726" y="3616"/>
                    </a:lnTo>
                    <a:lnTo>
                      <a:pt x="4625" y="3513"/>
                    </a:lnTo>
                    <a:lnTo>
                      <a:pt x="4429" y="3310"/>
                    </a:lnTo>
                    <a:lnTo>
                      <a:pt x="4331" y="3210"/>
                    </a:lnTo>
                    <a:lnTo>
                      <a:pt x="4234" y="3113"/>
                    </a:lnTo>
                    <a:lnTo>
                      <a:pt x="4134" y="3017"/>
                    </a:lnTo>
                    <a:lnTo>
                      <a:pt x="4085" y="2971"/>
                    </a:lnTo>
                    <a:lnTo>
                      <a:pt x="4033" y="2924"/>
                    </a:lnTo>
                    <a:lnTo>
                      <a:pt x="4072" y="2911"/>
                    </a:lnTo>
                    <a:lnTo>
                      <a:pt x="4112" y="2900"/>
                    </a:lnTo>
                    <a:lnTo>
                      <a:pt x="4194" y="2877"/>
                    </a:lnTo>
                    <a:lnTo>
                      <a:pt x="4277" y="2855"/>
                    </a:lnTo>
                    <a:lnTo>
                      <a:pt x="4364" y="2837"/>
                    </a:lnTo>
                    <a:lnTo>
                      <a:pt x="4322" y="2832"/>
                    </a:lnTo>
                    <a:lnTo>
                      <a:pt x="4282" y="2829"/>
                    </a:lnTo>
                    <a:lnTo>
                      <a:pt x="4241" y="2826"/>
                    </a:lnTo>
                    <a:lnTo>
                      <a:pt x="4199" y="2825"/>
                    </a:lnTo>
                    <a:lnTo>
                      <a:pt x="4148" y="2838"/>
                    </a:lnTo>
                    <a:lnTo>
                      <a:pt x="4095" y="2853"/>
                    </a:lnTo>
                    <a:lnTo>
                      <a:pt x="4042" y="2868"/>
                    </a:lnTo>
                    <a:lnTo>
                      <a:pt x="3989" y="2884"/>
                    </a:lnTo>
                    <a:lnTo>
                      <a:pt x="3918" y="2823"/>
                    </a:lnTo>
                    <a:lnTo>
                      <a:pt x="3846" y="2762"/>
                    </a:lnTo>
                    <a:lnTo>
                      <a:pt x="3878" y="2738"/>
                    </a:lnTo>
                    <a:lnTo>
                      <a:pt x="3911" y="2714"/>
                    </a:lnTo>
                    <a:lnTo>
                      <a:pt x="3946" y="2692"/>
                    </a:lnTo>
                    <a:lnTo>
                      <a:pt x="3980" y="2671"/>
                    </a:lnTo>
                    <a:lnTo>
                      <a:pt x="4015" y="2652"/>
                    </a:lnTo>
                    <a:lnTo>
                      <a:pt x="4051" y="2634"/>
                    </a:lnTo>
                    <a:lnTo>
                      <a:pt x="4087" y="2618"/>
                    </a:lnTo>
                    <a:lnTo>
                      <a:pt x="4124" y="2606"/>
                    </a:lnTo>
                    <a:lnTo>
                      <a:pt x="4083" y="2614"/>
                    </a:lnTo>
                    <a:lnTo>
                      <a:pt x="4043" y="2624"/>
                    </a:lnTo>
                    <a:lnTo>
                      <a:pt x="4002" y="2637"/>
                    </a:lnTo>
                    <a:lnTo>
                      <a:pt x="3963" y="2653"/>
                    </a:lnTo>
                    <a:lnTo>
                      <a:pt x="3923" y="2670"/>
                    </a:lnTo>
                    <a:lnTo>
                      <a:pt x="3885" y="2688"/>
                    </a:lnTo>
                    <a:lnTo>
                      <a:pt x="3847" y="2710"/>
                    </a:lnTo>
                    <a:lnTo>
                      <a:pt x="3810" y="2732"/>
                    </a:lnTo>
                    <a:lnTo>
                      <a:pt x="3749" y="2685"/>
                    </a:lnTo>
                    <a:lnTo>
                      <a:pt x="3687" y="2638"/>
                    </a:lnTo>
                    <a:lnTo>
                      <a:pt x="3624" y="2592"/>
                    </a:lnTo>
                    <a:lnTo>
                      <a:pt x="3560" y="2547"/>
                    </a:lnTo>
                    <a:lnTo>
                      <a:pt x="3600" y="2533"/>
                    </a:lnTo>
                    <a:lnTo>
                      <a:pt x="3643" y="2520"/>
                    </a:lnTo>
                    <a:lnTo>
                      <a:pt x="3687" y="2506"/>
                    </a:lnTo>
                    <a:lnTo>
                      <a:pt x="3734" y="2493"/>
                    </a:lnTo>
                    <a:lnTo>
                      <a:pt x="3784" y="2482"/>
                    </a:lnTo>
                    <a:lnTo>
                      <a:pt x="3836" y="2470"/>
                    </a:lnTo>
                    <a:lnTo>
                      <a:pt x="3889" y="2459"/>
                    </a:lnTo>
                    <a:lnTo>
                      <a:pt x="3946" y="2450"/>
                    </a:lnTo>
                    <a:lnTo>
                      <a:pt x="3920" y="2448"/>
                    </a:lnTo>
                    <a:lnTo>
                      <a:pt x="3895" y="2448"/>
                    </a:lnTo>
                    <a:lnTo>
                      <a:pt x="3869" y="2450"/>
                    </a:lnTo>
                    <a:lnTo>
                      <a:pt x="3842" y="2452"/>
                    </a:lnTo>
                    <a:lnTo>
                      <a:pt x="3790" y="2458"/>
                    </a:lnTo>
                    <a:lnTo>
                      <a:pt x="3736" y="2466"/>
                    </a:lnTo>
                    <a:lnTo>
                      <a:pt x="3681" y="2476"/>
                    </a:lnTo>
                    <a:lnTo>
                      <a:pt x="3627" y="2489"/>
                    </a:lnTo>
                    <a:lnTo>
                      <a:pt x="3573" y="2504"/>
                    </a:lnTo>
                    <a:lnTo>
                      <a:pt x="3520" y="2521"/>
                    </a:lnTo>
                    <a:lnTo>
                      <a:pt x="3456" y="2479"/>
                    </a:lnTo>
                    <a:lnTo>
                      <a:pt x="3389" y="2439"/>
                    </a:lnTo>
                    <a:lnTo>
                      <a:pt x="3322" y="2400"/>
                    </a:lnTo>
                    <a:lnTo>
                      <a:pt x="3252" y="2362"/>
                    </a:lnTo>
                    <a:lnTo>
                      <a:pt x="3288" y="2359"/>
                    </a:lnTo>
                    <a:lnTo>
                      <a:pt x="3326" y="2357"/>
                    </a:lnTo>
                    <a:lnTo>
                      <a:pt x="3404" y="2352"/>
                    </a:lnTo>
                    <a:lnTo>
                      <a:pt x="3444" y="2350"/>
                    </a:lnTo>
                    <a:lnTo>
                      <a:pt x="3485" y="2346"/>
                    </a:lnTo>
                    <a:lnTo>
                      <a:pt x="3527" y="2342"/>
                    </a:lnTo>
                    <a:lnTo>
                      <a:pt x="3568" y="2336"/>
                    </a:lnTo>
                    <a:lnTo>
                      <a:pt x="3611" y="2328"/>
                    </a:lnTo>
                    <a:lnTo>
                      <a:pt x="3631" y="2323"/>
                    </a:lnTo>
                    <a:lnTo>
                      <a:pt x="3651" y="2318"/>
                    </a:lnTo>
                    <a:lnTo>
                      <a:pt x="3671" y="2312"/>
                    </a:lnTo>
                    <a:lnTo>
                      <a:pt x="3692" y="2304"/>
                    </a:lnTo>
                    <a:lnTo>
                      <a:pt x="3712" y="2297"/>
                    </a:lnTo>
                    <a:lnTo>
                      <a:pt x="3732" y="2288"/>
                    </a:lnTo>
                    <a:lnTo>
                      <a:pt x="3752" y="2277"/>
                    </a:lnTo>
                    <a:lnTo>
                      <a:pt x="3770" y="2267"/>
                    </a:lnTo>
                    <a:lnTo>
                      <a:pt x="3790" y="2256"/>
                    </a:lnTo>
                    <a:lnTo>
                      <a:pt x="3808" y="2242"/>
                    </a:lnTo>
                    <a:lnTo>
                      <a:pt x="3826" y="2228"/>
                    </a:lnTo>
                    <a:lnTo>
                      <a:pt x="3844" y="2213"/>
                    </a:lnTo>
                    <a:lnTo>
                      <a:pt x="3862" y="2196"/>
                    </a:lnTo>
                    <a:lnTo>
                      <a:pt x="3878" y="2178"/>
                    </a:lnTo>
                    <a:lnTo>
                      <a:pt x="3857" y="2194"/>
                    </a:lnTo>
                    <a:lnTo>
                      <a:pt x="3836" y="2207"/>
                    </a:lnTo>
                    <a:lnTo>
                      <a:pt x="3815" y="2220"/>
                    </a:lnTo>
                    <a:lnTo>
                      <a:pt x="3794" y="2232"/>
                    </a:lnTo>
                    <a:lnTo>
                      <a:pt x="3774" y="2241"/>
                    </a:lnTo>
                    <a:lnTo>
                      <a:pt x="3752" y="2250"/>
                    </a:lnTo>
                    <a:lnTo>
                      <a:pt x="3732" y="2258"/>
                    </a:lnTo>
                    <a:lnTo>
                      <a:pt x="3712" y="2265"/>
                    </a:lnTo>
                    <a:lnTo>
                      <a:pt x="3691" y="2271"/>
                    </a:lnTo>
                    <a:lnTo>
                      <a:pt x="3670" y="2276"/>
                    </a:lnTo>
                    <a:lnTo>
                      <a:pt x="3650" y="2281"/>
                    </a:lnTo>
                    <a:lnTo>
                      <a:pt x="3629" y="2284"/>
                    </a:lnTo>
                    <a:lnTo>
                      <a:pt x="3588" y="2290"/>
                    </a:lnTo>
                    <a:lnTo>
                      <a:pt x="3546" y="2293"/>
                    </a:lnTo>
                    <a:lnTo>
                      <a:pt x="3505" y="2297"/>
                    </a:lnTo>
                    <a:lnTo>
                      <a:pt x="3462" y="2298"/>
                    </a:lnTo>
                    <a:lnTo>
                      <a:pt x="3376" y="2303"/>
                    </a:lnTo>
                    <a:lnTo>
                      <a:pt x="3333" y="2306"/>
                    </a:lnTo>
                    <a:lnTo>
                      <a:pt x="3287" y="2312"/>
                    </a:lnTo>
                    <a:lnTo>
                      <a:pt x="3241" y="2319"/>
                    </a:lnTo>
                    <a:lnTo>
                      <a:pt x="3217" y="2324"/>
                    </a:lnTo>
                    <a:lnTo>
                      <a:pt x="3193" y="2329"/>
                    </a:lnTo>
                    <a:lnTo>
                      <a:pt x="3162" y="2312"/>
                    </a:lnTo>
                    <a:lnTo>
                      <a:pt x="3128" y="2293"/>
                    </a:lnTo>
                    <a:lnTo>
                      <a:pt x="3063" y="2256"/>
                    </a:lnTo>
                    <a:lnTo>
                      <a:pt x="3104" y="2219"/>
                    </a:lnTo>
                    <a:lnTo>
                      <a:pt x="3147" y="2183"/>
                    </a:lnTo>
                    <a:lnTo>
                      <a:pt x="3193" y="2149"/>
                    </a:lnTo>
                    <a:lnTo>
                      <a:pt x="3239" y="2117"/>
                    </a:lnTo>
                    <a:lnTo>
                      <a:pt x="3263" y="2101"/>
                    </a:lnTo>
                    <a:lnTo>
                      <a:pt x="3288" y="2086"/>
                    </a:lnTo>
                    <a:lnTo>
                      <a:pt x="3312" y="2072"/>
                    </a:lnTo>
                    <a:lnTo>
                      <a:pt x="3337" y="2058"/>
                    </a:lnTo>
                    <a:lnTo>
                      <a:pt x="3363" y="2047"/>
                    </a:lnTo>
                    <a:lnTo>
                      <a:pt x="3388" y="2035"/>
                    </a:lnTo>
                    <a:lnTo>
                      <a:pt x="3414" y="2025"/>
                    </a:lnTo>
                    <a:lnTo>
                      <a:pt x="3439" y="2016"/>
                    </a:lnTo>
                    <a:lnTo>
                      <a:pt x="3411" y="2021"/>
                    </a:lnTo>
                    <a:lnTo>
                      <a:pt x="3382" y="2027"/>
                    </a:lnTo>
                    <a:lnTo>
                      <a:pt x="3353" y="2035"/>
                    </a:lnTo>
                    <a:lnTo>
                      <a:pt x="3326" y="2044"/>
                    </a:lnTo>
                    <a:lnTo>
                      <a:pt x="3297" y="2055"/>
                    </a:lnTo>
                    <a:lnTo>
                      <a:pt x="3268" y="2066"/>
                    </a:lnTo>
                    <a:lnTo>
                      <a:pt x="3241" y="2079"/>
                    </a:lnTo>
                    <a:lnTo>
                      <a:pt x="3213" y="2093"/>
                    </a:lnTo>
                    <a:lnTo>
                      <a:pt x="3186" y="2106"/>
                    </a:lnTo>
                    <a:lnTo>
                      <a:pt x="3159" y="2121"/>
                    </a:lnTo>
                    <a:lnTo>
                      <a:pt x="3133" y="2137"/>
                    </a:lnTo>
                    <a:lnTo>
                      <a:pt x="3108" y="2153"/>
                    </a:lnTo>
                    <a:lnTo>
                      <a:pt x="3082" y="2171"/>
                    </a:lnTo>
                    <a:lnTo>
                      <a:pt x="3058" y="2188"/>
                    </a:lnTo>
                    <a:lnTo>
                      <a:pt x="3035" y="2206"/>
                    </a:lnTo>
                    <a:lnTo>
                      <a:pt x="3014" y="2225"/>
                    </a:lnTo>
                    <a:lnTo>
                      <a:pt x="2973" y="2199"/>
                    </a:lnTo>
                    <a:lnTo>
                      <a:pt x="2999" y="2172"/>
                    </a:lnTo>
                    <a:lnTo>
                      <a:pt x="3024" y="2143"/>
                    </a:lnTo>
                    <a:lnTo>
                      <a:pt x="3048" y="2114"/>
                    </a:lnTo>
                    <a:lnTo>
                      <a:pt x="3071" y="2086"/>
                    </a:lnTo>
                    <a:lnTo>
                      <a:pt x="3093" y="2057"/>
                    </a:lnTo>
                    <a:lnTo>
                      <a:pt x="3112" y="2028"/>
                    </a:lnTo>
                    <a:lnTo>
                      <a:pt x="3132" y="2001"/>
                    </a:lnTo>
                    <a:lnTo>
                      <a:pt x="3148" y="1973"/>
                    </a:lnTo>
                    <a:lnTo>
                      <a:pt x="3164" y="1947"/>
                    </a:lnTo>
                    <a:lnTo>
                      <a:pt x="3178" y="1922"/>
                    </a:lnTo>
                    <a:lnTo>
                      <a:pt x="3188" y="1897"/>
                    </a:lnTo>
                    <a:lnTo>
                      <a:pt x="3197" y="1874"/>
                    </a:lnTo>
                    <a:lnTo>
                      <a:pt x="3204" y="1853"/>
                    </a:lnTo>
                    <a:lnTo>
                      <a:pt x="3209" y="1833"/>
                    </a:lnTo>
                    <a:lnTo>
                      <a:pt x="3211" y="1816"/>
                    </a:lnTo>
                    <a:lnTo>
                      <a:pt x="3211" y="1809"/>
                    </a:lnTo>
                    <a:lnTo>
                      <a:pt x="3210" y="1801"/>
                    </a:lnTo>
                    <a:lnTo>
                      <a:pt x="3177" y="1863"/>
                    </a:lnTo>
                    <a:lnTo>
                      <a:pt x="3143" y="1919"/>
                    </a:lnTo>
                    <a:lnTo>
                      <a:pt x="3109" y="1973"/>
                    </a:lnTo>
                    <a:lnTo>
                      <a:pt x="3076" y="2023"/>
                    </a:lnTo>
                    <a:lnTo>
                      <a:pt x="3043" y="2067"/>
                    </a:lnTo>
                    <a:lnTo>
                      <a:pt x="3010" y="2110"/>
                    </a:lnTo>
                    <a:lnTo>
                      <a:pt x="2978" y="2148"/>
                    </a:lnTo>
                    <a:lnTo>
                      <a:pt x="2946" y="2183"/>
                    </a:lnTo>
                    <a:lnTo>
                      <a:pt x="2860" y="2130"/>
                    </a:lnTo>
                    <a:lnTo>
                      <a:pt x="2816" y="2104"/>
                    </a:lnTo>
                    <a:lnTo>
                      <a:pt x="2771" y="2080"/>
                    </a:lnTo>
                    <a:lnTo>
                      <a:pt x="2960" y="1845"/>
                    </a:lnTo>
                    <a:lnTo>
                      <a:pt x="2900" y="1901"/>
                    </a:lnTo>
                    <a:lnTo>
                      <a:pt x="2845" y="1956"/>
                    </a:lnTo>
                    <a:lnTo>
                      <a:pt x="2792" y="2011"/>
                    </a:lnTo>
                    <a:lnTo>
                      <a:pt x="2743" y="2065"/>
                    </a:lnTo>
                    <a:lnTo>
                      <a:pt x="2694" y="2039"/>
                    </a:lnTo>
                    <a:lnTo>
                      <a:pt x="2645" y="2016"/>
                    </a:lnTo>
                    <a:lnTo>
                      <a:pt x="2832" y="1745"/>
                    </a:lnTo>
                    <a:lnTo>
                      <a:pt x="2753" y="1834"/>
                    </a:lnTo>
                    <a:lnTo>
                      <a:pt x="2681" y="1917"/>
                    </a:lnTo>
                    <a:lnTo>
                      <a:pt x="2609" y="2000"/>
                    </a:lnTo>
                    <a:lnTo>
                      <a:pt x="2570" y="1985"/>
                    </a:lnTo>
                    <a:lnTo>
                      <a:pt x="2531" y="1970"/>
                    </a:lnTo>
                    <a:lnTo>
                      <a:pt x="2491" y="1958"/>
                    </a:lnTo>
                    <a:lnTo>
                      <a:pt x="2451" y="1947"/>
                    </a:lnTo>
                    <a:lnTo>
                      <a:pt x="2411" y="1939"/>
                    </a:lnTo>
                    <a:lnTo>
                      <a:pt x="2371" y="1932"/>
                    </a:lnTo>
                    <a:lnTo>
                      <a:pt x="2329" y="1927"/>
                    </a:lnTo>
                    <a:lnTo>
                      <a:pt x="2287" y="1926"/>
                    </a:lnTo>
                    <a:lnTo>
                      <a:pt x="2251" y="1926"/>
                    </a:lnTo>
                    <a:lnTo>
                      <a:pt x="2208" y="1930"/>
                    </a:lnTo>
                    <a:lnTo>
                      <a:pt x="2157" y="1935"/>
                    </a:lnTo>
                    <a:lnTo>
                      <a:pt x="2103" y="1943"/>
                    </a:lnTo>
                    <a:lnTo>
                      <a:pt x="2045" y="1955"/>
                    </a:lnTo>
                    <a:lnTo>
                      <a:pt x="1984" y="1969"/>
                    </a:lnTo>
                    <a:lnTo>
                      <a:pt x="1953" y="1975"/>
                    </a:lnTo>
                    <a:lnTo>
                      <a:pt x="1922" y="1985"/>
                    </a:lnTo>
                    <a:lnTo>
                      <a:pt x="1892" y="1994"/>
                    </a:lnTo>
                    <a:lnTo>
                      <a:pt x="1861" y="2004"/>
                    </a:lnTo>
                    <a:lnTo>
                      <a:pt x="1832" y="2015"/>
                    </a:lnTo>
                    <a:lnTo>
                      <a:pt x="1804" y="2026"/>
                    </a:lnTo>
                    <a:lnTo>
                      <a:pt x="1775" y="2039"/>
                    </a:lnTo>
                    <a:lnTo>
                      <a:pt x="1749" y="2051"/>
                    </a:lnTo>
                    <a:lnTo>
                      <a:pt x="1722" y="2065"/>
                    </a:lnTo>
                    <a:lnTo>
                      <a:pt x="1698" y="2080"/>
                    </a:lnTo>
                    <a:lnTo>
                      <a:pt x="1676" y="2095"/>
                    </a:lnTo>
                    <a:lnTo>
                      <a:pt x="1656" y="2112"/>
                    </a:lnTo>
                    <a:lnTo>
                      <a:pt x="1636" y="2129"/>
                    </a:lnTo>
                    <a:lnTo>
                      <a:pt x="1620" y="2147"/>
                    </a:lnTo>
                    <a:lnTo>
                      <a:pt x="1605" y="2166"/>
                    </a:lnTo>
                    <a:lnTo>
                      <a:pt x="1594" y="2186"/>
                    </a:lnTo>
                    <a:lnTo>
                      <a:pt x="1588" y="2196"/>
                    </a:lnTo>
                    <a:lnTo>
                      <a:pt x="1584" y="2206"/>
                    </a:lnTo>
                    <a:lnTo>
                      <a:pt x="1581" y="2217"/>
                    </a:lnTo>
                    <a:lnTo>
                      <a:pt x="1577" y="2227"/>
                    </a:lnTo>
                    <a:lnTo>
                      <a:pt x="1575" y="2238"/>
                    </a:lnTo>
                    <a:lnTo>
                      <a:pt x="1574" y="2250"/>
                    </a:lnTo>
                    <a:lnTo>
                      <a:pt x="1574" y="2261"/>
                    </a:lnTo>
                    <a:lnTo>
                      <a:pt x="1574" y="2273"/>
                    </a:lnTo>
                    <a:lnTo>
                      <a:pt x="1577" y="2300"/>
                    </a:lnTo>
                    <a:lnTo>
                      <a:pt x="1581" y="2327"/>
                    </a:lnTo>
                    <a:lnTo>
                      <a:pt x="1587" y="2352"/>
                    </a:lnTo>
                    <a:lnTo>
                      <a:pt x="1595" y="2376"/>
                    </a:lnTo>
                    <a:lnTo>
                      <a:pt x="1603" y="2398"/>
                    </a:lnTo>
                    <a:lnTo>
                      <a:pt x="1612" y="2420"/>
                    </a:lnTo>
                    <a:lnTo>
                      <a:pt x="1623" y="2439"/>
                    </a:lnTo>
                    <a:lnTo>
                      <a:pt x="1636" y="2459"/>
                    </a:lnTo>
                    <a:lnTo>
                      <a:pt x="1650" y="2476"/>
                    </a:lnTo>
                    <a:lnTo>
                      <a:pt x="1664" y="2493"/>
                    </a:lnTo>
                    <a:lnTo>
                      <a:pt x="1680" y="2509"/>
                    </a:lnTo>
                    <a:lnTo>
                      <a:pt x="1696" y="2524"/>
                    </a:lnTo>
                    <a:lnTo>
                      <a:pt x="1713" y="2538"/>
                    </a:lnTo>
                    <a:lnTo>
                      <a:pt x="1731" y="2551"/>
                    </a:lnTo>
                    <a:lnTo>
                      <a:pt x="1750" y="2563"/>
                    </a:lnTo>
                    <a:lnTo>
                      <a:pt x="1770" y="2575"/>
                    </a:lnTo>
                    <a:lnTo>
                      <a:pt x="1790" y="2585"/>
                    </a:lnTo>
                    <a:lnTo>
                      <a:pt x="1812" y="2595"/>
                    </a:lnTo>
                    <a:lnTo>
                      <a:pt x="1832" y="2605"/>
                    </a:lnTo>
                    <a:lnTo>
                      <a:pt x="1854" y="2614"/>
                    </a:lnTo>
                    <a:lnTo>
                      <a:pt x="1900" y="2629"/>
                    </a:lnTo>
                    <a:lnTo>
                      <a:pt x="1946" y="2644"/>
                    </a:lnTo>
                    <a:lnTo>
                      <a:pt x="1993" y="2656"/>
                    </a:lnTo>
                    <a:lnTo>
                      <a:pt x="2040" y="2668"/>
                    </a:lnTo>
                    <a:lnTo>
                      <a:pt x="2134" y="2688"/>
                    </a:lnTo>
                    <a:lnTo>
                      <a:pt x="2216" y="2708"/>
                    </a:lnTo>
                    <a:lnTo>
                      <a:pt x="2296" y="2729"/>
                    </a:lnTo>
                    <a:lnTo>
                      <a:pt x="2213" y="2770"/>
                    </a:lnTo>
                    <a:lnTo>
                      <a:pt x="2009" y="2870"/>
                    </a:lnTo>
                    <a:lnTo>
                      <a:pt x="2034" y="2864"/>
                    </a:lnTo>
                    <a:lnTo>
                      <a:pt x="2058" y="2856"/>
                    </a:lnTo>
                    <a:lnTo>
                      <a:pt x="2085" y="2847"/>
                    </a:lnTo>
                    <a:lnTo>
                      <a:pt x="2111" y="2835"/>
                    </a:lnTo>
                    <a:lnTo>
                      <a:pt x="2143" y="2822"/>
                    </a:lnTo>
                    <a:lnTo>
                      <a:pt x="2174" y="2811"/>
                    </a:lnTo>
                    <a:lnTo>
                      <a:pt x="2189" y="2807"/>
                    </a:lnTo>
                    <a:lnTo>
                      <a:pt x="2205" y="2803"/>
                    </a:lnTo>
                    <a:lnTo>
                      <a:pt x="2221" y="2800"/>
                    </a:lnTo>
                    <a:lnTo>
                      <a:pt x="2238" y="2798"/>
                    </a:lnTo>
                    <a:lnTo>
                      <a:pt x="2360" y="2747"/>
                    </a:lnTo>
                    <a:lnTo>
                      <a:pt x="2435" y="2769"/>
                    </a:lnTo>
                    <a:lnTo>
                      <a:pt x="2507" y="2793"/>
                    </a:lnTo>
                    <a:lnTo>
                      <a:pt x="2579" y="2819"/>
                    </a:lnTo>
                    <a:lnTo>
                      <a:pt x="2649" y="2847"/>
                    </a:lnTo>
                    <a:lnTo>
                      <a:pt x="2595" y="2869"/>
                    </a:lnTo>
                    <a:lnTo>
                      <a:pt x="2542" y="2888"/>
                    </a:lnTo>
                    <a:lnTo>
                      <a:pt x="2489" y="2907"/>
                    </a:lnTo>
                    <a:lnTo>
                      <a:pt x="2435" y="2925"/>
                    </a:lnTo>
                    <a:lnTo>
                      <a:pt x="2508" y="2910"/>
                    </a:lnTo>
                    <a:lnTo>
                      <a:pt x="2574" y="2896"/>
                    </a:lnTo>
                    <a:lnTo>
                      <a:pt x="2634" y="2881"/>
                    </a:lnTo>
                    <a:lnTo>
                      <a:pt x="2691" y="2865"/>
                    </a:lnTo>
                    <a:lnTo>
                      <a:pt x="2732" y="2882"/>
                    </a:lnTo>
                    <a:lnTo>
                      <a:pt x="2771" y="2901"/>
                    </a:lnTo>
                    <a:lnTo>
                      <a:pt x="2812" y="2920"/>
                    </a:lnTo>
                    <a:lnTo>
                      <a:pt x="2851" y="2940"/>
                    </a:lnTo>
                    <a:lnTo>
                      <a:pt x="2890" y="2961"/>
                    </a:lnTo>
                    <a:lnTo>
                      <a:pt x="2927" y="2981"/>
                    </a:lnTo>
                    <a:lnTo>
                      <a:pt x="2967" y="3004"/>
                    </a:lnTo>
                    <a:lnTo>
                      <a:pt x="3003" y="3026"/>
                    </a:lnTo>
                    <a:lnTo>
                      <a:pt x="2937" y="3064"/>
                    </a:lnTo>
                    <a:lnTo>
                      <a:pt x="2906" y="3082"/>
                    </a:lnTo>
                    <a:lnTo>
                      <a:pt x="2876" y="3101"/>
                    </a:lnTo>
                    <a:lnTo>
                      <a:pt x="2849" y="3118"/>
                    </a:lnTo>
                    <a:lnTo>
                      <a:pt x="2824" y="3135"/>
                    </a:lnTo>
                    <a:lnTo>
                      <a:pt x="2802" y="3152"/>
                    </a:lnTo>
                    <a:lnTo>
                      <a:pt x="2783" y="3168"/>
                    </a:lnTo>
                    <a:lnTo>
                      <a:pt x="2815" y="3156"/>
                    </a:lnTo>
                    <a:lnTo>
                      <a:pt x="2848" y="3142"/>
                    </a:lnTo>
                    <a:lnTo>
                      <a:pt x="2914" y="3113"/>
                    </a:lnTo>
                    <a:lnTo>
                      <a:pt x="2978" y="3082"/>
                    </a:lnTo>
                    <a:lnTo>
                      <a:pt x="3042" y="3052"/>
                    </a:lnTo>
                    <a:lnTo>
                      <a:pt x="3074" y="3073"/>
                    </a:lnTo>
                    <a:lnTo>
                      <a:pt x="3107" y="3095"/>
                    </a:lnTo>
                    <a:lnTo>
                      <a:pt x="3170" y="3140"/>
                    </a:lnTo>
                    <a:lnTo>
                      <a:pt x="3123" y="3165"/>
                    </a:lnTo>
                    <a:lnTo>
                      <a:pt x="3102" y="3175"/>
                    </a:lnTo>
                    <a:lnTo>
                      <a:pt x="3082" y="3184"/>
                    </a:lnTo>
                    <a:lnTo>
                      <a:pt x="3065" y="3191"/>
                    </a:lnTo>
                    <a:lnTo>
                      <a:pt x="3050" y="3197"/>
                    </a:lnTo>
                    <a:lnTo>
                      <a:pt x="3039" y="3198"/>
                    </a:lnTo>
                    <a:lnTo>
                      <a:pt x="3033" y="3198"/>
                    </a:lnTo>
                    <a:lnTo>
                      <a:pt x="3029" y="3198"/>
                    </a:lnTo>
                    <a:lnTo>
                      <a:pt x="3041" y="3202"/>
                    </a:lnTo>
                    <a:lnTo>
                      <a:pt x="3054" y="3204"/>
                    </a:lnTo>
                    <a:lnTo>
                      <a:pt x="3066" y="3205"/>
                    </a:lnTo>
                    <a:lnTo>
                      <a:pt x="3078" y="3206"/>
                    </a:lnTo>
                    <a:lnTo>
                      <a:pt x="3102" y="3206"/>
                    </a:lnTo>
                    <a:lnTo>
                      <a:pt x="3125" y="3203"/>
                    </a:lnTo>
                    <a:lnTo>
                      <a:pt x="3148" y="3198"/>
                    </a:lnTo>
                    <a:lnTo>
                      <a:pt x="3170" y="3191"/>
                    </a:lnTo>
                    <a:lnTo>
                      <a:pt x="3192" y="3182"/>
                    </a:lnTo>
                    <a:lnTo>
                      <a:pt x="3213" y="3173"/>
                    </a:lnTo>
                    <a:lnTo>
                      <a:pt x="3247" y="3199"/>
                    </a:lnTo>
                    <a:lnTo>
                      <a:pt x="3183" y="3229"/>
                    </a:lnTo>
                    <a:lnTo>
                      <a:pt x="3120" y="3260"/>
                    </a:lnTo>
                    <a:lnTo>
                      <a:pt x="3156" y="3250"/>
                    </a:lnTo>
                    <a:lnTo>
                      <a:pt x="3192" y="3238"/>
                    </a:lnTo>
                    <a:lnTo>
                      <a:pt x="3226" y="3225"/>
                    </a:lnTo>
                    <a:lnTo>
                      <a:pt x="3260" y="3211"/>
                    </a:lnTo>
                    <a:lnTo>
                      <a:pt x="3304" y="3248"/>
                    </a:lnTo>
                    <a:lnTo>
                      <a:pt x="3348" y="3287"/>
                    </a:lnTo>
                    <a:lnTo>
                      <a:pt x="3403" y="3338"/>
                    </a:lnTo>
                    <a:lnTo>
                      <a:pt x="3478" y="3412"/>
                    </a:lnTo>
                    <a:lnTo>
                      <a:pt x="3655" y="3585"/>
                    </a:lnTo>
                    <a:lnTo>
                      <a:pt x="3877" y="3806"/>
                    </a:lnTo>
                    <a:lnTo>
                      <a:pt x="3817" y="3802"/>
                    </a:lnTo>
                    <a:lnTo>
                      <a:pt x="3757" y="3799"/>
                    </a:lnTo>
                    <a:lnTo>
                      <a:pt x="3639" y="3788"/>
                    </a:lnTo>
                    <a:lnTo>
                      <a:pt x="3521" y="3776"/>
                    </a:lnTo>
                    <a:lnTo>
                      <a:pt x="3403" y="3762"/>
                    </a:lnTo>
                    <a:lnTo>
                      <a:pt x="3358" y="3731"/>
                    </a:lnTo>
                    <a:lnTo>
                      <a:pt x="3334" y="3715"/>
                    </a:lnTo>
                    <a:lnTo>
                      <a:pt x="3309" y="3700"/>
                    </a:lnTo>
                    <a:lnTo>
                      <a:pt x="3282" y="3685"/>
                    </a:lnTo>
                    <a:lnTo>
                      <a:pt x="3256" y="3671"/>
                    </a:lnTo>
                    <a:lnTo>
                      <a:pt x="3227" y="3656"/>
                    </a:lnTo>
                    <a:lnTo>
                      <a:pt x="3198" y="3644"/>
                    </a:lnTo>
                    <a:lnTo>
                      <a:pt x="3221" y="3656"/>
                    </a:lnTo>
                    <a:lnTo>
                      <a:pt x="3243" y="3670"/>
                    </a:lnTo>
                    <a:lnTo>
                      <a:pt x="3264" y="3684"/>
                    </a:lnTo>
                    <a:lnTo>
                      <a:pt x="3284" y="3698"/>
                    </a:lnTo>
                    <a:lnTo>
                      <a:pt x="3321" y="3726"/>
                    </a:lnTo>
                    <a:lnTo>
                      <a:pt x="3356" y="3756"/>
                    </a:lnTo>
                    <a:lnTo>
                      <a:pt x="3252" y="3741"/>
                    </a:lnTo>
                    <a:lnTo>
                      <a:pt x="3149" y="3726"/>
                    </a:lnTo>
                    <a:lnTo>
                      <a:pt x="3123" y="3685"/>
                    </a:lnTo>
                    <a:lnTo>
                      <a:pt x="3097" y="3647"/>
                    </a:lnTo>
                    <a:lnTo>
                      <a:pt x="3074" y="3615"/>
                    </a:lnTo>
                    <a:lnTo>
                      <a:pt x="3058" y="3593"/>
                    </a:lnTo>
                    <a:lnTo>
                      <a:pt x="3040" y="3571"/>
                    </a:lnTo>
                    <a:lnTo>
                      <a:pt x="3018" y="3547"/>
                    </a:lnTo>
                    <a:lnTo>
                      <a:pt x="2971" y="3496"/>
                    </a:lnTo>
                    <a:lnTo>
                      <a:pt x="2916" y="3436"/>
                    </a:lnTo>
                    <a:lnTo>
                      <a:pt x="3071" y="3715"/>
                    </a:lnTo>
                    <a:lnTo>
                      <a:pt x="2929" y="3693"/>
                    </a:lnTo>
                    <a:lnTo>
                      <a:pt x="2786" y="3669"/>
                    </a:lnTo>
                    <a:lnTo>
                      <a:pt x="2775" y="3644"/>
                    </a:lnTo>
                    <a:lnTo>
                      <a:pt x="2761" y="3617"/>
                    </a:lnTo>
                    <a:lnTo>
                      <a:pt x="2746" y="3590"/>
                    </a:lnTo>
                    <a:lnTo>
                      <a:pt x="2730" y="3560"/>
                    </a:lnTo>
                    <a:lnTo>
                      <a:pt x="2712" y="3530"/>
                    </a:lnTo>
                    <a:lnTo>
                      <a:pt x="2691" y="3500"/>
                    </a:lnTo>
                    <a:lnTo>
                      <a:pt x="2669" y="3468"/>
                    </a:lnTo>
                    <a:lnTo>
                      <a:pt x="2645" y="3435"/>
                    </a:lnTo>
                    <a:lnTo>
                      <a:pt x="2739" y="3662"/>
                    </a:lnTo>
                    <a:lnTo>
                      <a:pt x="2643" y="3646"/>
                    </a:lnTo>
                    <a:lnTo>
                      <a:pt x="2546" y="3631"/>
                    </a:lnTo>
                    <a:lnTo>
                      <a:pt x="2528" y="3601"/>
                    </a:lnTo>
                    <a:lnTo>
                      <a:pt x="2512" y="3570"/>
                    </a:lnTo>
                    <a:lnTo>
                      <a:pt x="2497" y="3540"/>
                    </a:lnTo>
                    <a:lnTo>
                      <a:pt x="2484" y="3511"/>
                    </a:lnTo>
                    <a:lnTo>
                      <a:pt x="2474" y="3482"/>
                    </a:lnTo>
                    <a:lnTo>
                      <a:pt x="2464" y="3453"/>
                    </a:lnTo>
                    <a:lnTo>
                      <a:pt x="2456" y="3427"/>
                    </a:lnTo>
                    <a:lnTo>
                      <a:pt x="2450" y="3401"/>
                    </a:lnTo>
                    <a:lnTo>
                      <a:pt x="2440" y="3357"/>
                    </a:lnTo>
                    <a:lnTo>
                      <a:pt x="2434" y="3321"/>
                    </a:lnTo>
                    <a:lnTo>
                      <a:pt x="2430" y="3299"/>
                    </a:lnTo>
                    <a:lnTo>
                      <a:pt x="2430" y="3291"/>
                    </a:lnTo>
                    <a:lnTo>
                      <a:pt x="2424" y="3279"/>
                    </a:lnTo>
                    <a:lnTo>
                      <a:pt x="2422" y="3300"/>
                    </a:lnTo>
                    <a:lnTo>
                      <a:pt x="2422" y="3323"/>
                    </a:lnTo>
                    <a:lnTo>
                      <a:pt x="2424" y="3345"/>
                    </a:lnTo>
                    <a:lnTo>
                      <a:pt x="2426" y="3368"/>
                    </a:lnTo>
                    <a:lnTo>
                      <a:pt x="2428" y="3390"/>
                    </a:lnTo>
                    <a:lnTo>
                      <a:pt x="2433" y="3413"/>
                    </a:lnTo>
                    <a:lnTo>
                      <a:pt x="2437" y="3436"/>
                    </a:lnTo>
                    <a:lnTo>
                      <a:pt x="2443" y="3458"/>
                    </a:lnTo>
                    <a:lnTo>
                      <a:pt x="2449" y="3480"/>
                    </a:lnTo>
                    <a:lnTo>
                      <a:pt x="2456" y="3501"/>
                    </a:lnTo>
                    <a:lnTo>
                      <a:pt x="2464" y="3523"/>
                    </a:lnTo>
                    <a:lnTo>
                      <a:pt x="2472" y="3545"/>
                    </a:lnTo>
                    <a:lnTo>
                      <a:pt x="2490" y="3586"/>
                    </a:lnTo>
                    <a:lnTo>
                      <a:pt x="2510" y="3625"/>
                    </a:lnTo>
                    <a:lnTo>
                      <a:pt x="2420" y="3612"/>
                    </a:lnTo>
                    <a:lnTo>
                      <a:pt x="2401" y="3576"/>
                    </a:lnTo>
                    <a:lnTo>
                      <a:pt x="2378" y="3540"/>
                    </a:lnTo>
                    <a:lnTo>
                      <a:pt x="2351" y="3504"/>
                    </a:lnTo>
                    <a:lnTo>
                      <a:pt x="2321" y="3466"/>
                    </a:lnTo>
                    <a:lnTo>
                      <a:pt x="2289" y="3428"/>
                    </a:lnTo>
                    <a:lnTo>
                      <a:pt x="2254" y="3391"/>
                    </a:lnTo>
                    <a:lnTo>
                      <a:pt x="2215" y="3354"/>
                    </a:lnTo>
                    <a:lnTo>
                      <a:pt x="2173" y="3319"/>
                    </a:lnTo>
                    <a:lnTo>
                      <a:pt x="2190" y="3337"/>
                    </a:lnTo>
                    <a:lnTo>
                      <a:pt x="2208" y="3354"/>
                    </a:lnTo>
                    <a:lnTo>
                      <a:pt x="2238" y="3391"/>
                    </a:lnTo>
                    <a:lnTo>
                      <a:pt x="2265" y="3428"/>
                    </a:lnTo>
                    <a:lnTo>
                      <a:pt x="2290" y="3463"/>
                    </a:lnTo>
                    <a:lnTo>
                      <a:pt x="2312" y="3499"/>
                    </a:lnTo>
                    <a:lnTo>
                      <a:pt x="2331" y="3535"/>
                    </a:lnTo>
                    <a:lnTo>
                      <a:pt x="2348" y="3569"/>
                    </a:lnTo>
                    <a:lnTo>
                      <a:pt x="2362" y="3602"/>
                    </a:lnTo>
                    <a:lnTo>
                      <a:pt x="2273" y="3590"/>
                    </a:lnTo>
                    <a:lnTo>
                      <a:pt x="2184" y="3578"/>
                    </a:lnTo>
                    <a:lnTo>
                      <a:pt x="2157" y="3548"/>
                    </a:lnTo>
                    <a:lnTo>
                      <a:pt x="2130" y="3520"/>
                    </a:lnTo>
                    <a:lnTo>
                      <a:pt x="2101" y="3492"/>
                    </a:lnTo>
                    <a:lnTo>
                      <a:pt x="2072" y="3466"/>
                    </a:lnTo>
                    <a:lnTo>
                      <a:pt x="2014" y="3416"/>
                    </a:lnTo>
                    <a:lnTo>
                      <a:pt x="1956" y="3367"/>
                    </a:lnTo>
                    <a:lnTo>
                      <a:pt x="1930" y="3343"/>
                    </a:lnTo>
                    <a:lnTo>
                      <a:pt x="1904" y="3319"/>
                    </a:lnTo>
                    <a:lnTo>
                      <a:pt x="1878" y="3295"/>
                    </a:lnTo>
                    <a:lnTo>
                      <a:pt x="1855" y="3269"/>
                    </a:lnTo>
                    <a:lnTo>
                      <a:pt x="1835" y="3243"/>
                    </a:lnTo>
                    <a:lnTo>
                      <a:pt x="1816" y="3215"/>
                    </a:lnTo>
                    <a:lnTo>
                      <a:pt x="1807" y="3201"/>
                    </a:lnTo>
                    <a:lnTo>
                      <a:pt x="1800" y="3187"/>
                    </a:lnTo>
                    <a:lnTo>
                      <a:pt x="1792" y="3172"/>
                    </a:lnTo>
                    <a:lnTo>
                      <a:pt x="1786" y="3156"/>
                    </a:lnTo>
                    <a:lnTo>
                      <a:pt x="1789" y="3171"/>
                    </a:lnTo>
                    <a:lnTo>
                      <a:pt x="1791" y="3186"/>
                    </a:lnTo>
                    <a:lnTo>
                      <a:pt x="1796" y="3199"/>
                    </a:lnTo>
                    <a:lnTo>
                      <a:pt x="1801" y="3214"/>
                    </a:lnTo>
                    <a:lnTo>
                      <a:pt x="1808" y="3229"/>
                    </a:lnTo>
                    <a:lnTo>
                      <a:pt x="1816" y="3243"/>
                    </a:lnTo>
                    <a:lnTo>
                      <a:pt x="1825" y="3257"/>
                    </a:lnTo>
                    <a:lnTo>
                      <a:pt x="1836" y="3272"/>
                    </a:lnTo>
                    <a:lnTo>
                      <a:pt x="1858" y="3299"/>
                    </a:lnTo>
                    <a:lnTo>
                      <a:pt x="1882" y="3328"/>
                    </a:lnTo>
                    <a:lnTo>
                      <a:pt x="1908" y="3356"/>
                    </a:lnTo>
                    <a:lnTo>
                      <a:pt x="1937" y="3382"/>
                    </a:lnTo>
                    <a:lnTo>
                      <a:pt x="1967" y="3408"/>
                    </a:lnTo>
                    <a:lnTo>
                      <a:pt x="1995" y="3435"/>
                    </a:lnTo>
                    <a:lnTo>
                      <a:pt x="2054" y="3484"/>
                    </a:lnTo>
                    <a:lnTo>
                      <a:pt x="2081" y="3507"/>
                    </a:lnTo>
                    <a:lnTo>
                      <a:pt x="2107" y="3530"/>
                    </a:lnTo>
                    <a:lnTo>
                      <a:pt x="2130" y="3553"/>
                    </a:lnTo>
                    <a:lnTo>
                      <a:pt x="2149" y="3574"/>
                    </a:lnTo>
                    <a:lnTo>
                      <a:pt x="2069" y="3564"/>
                    </a:lnTo>
                    <a:lnTo>
                      <a:pt x="1990" y="3555"/>
                    </a:lnTo>
                    <a:lnTo>
                      <a:pt x="1909" y="3547"/>
                    </a:lnTo>
                    <a:lnTo>
                      <a:pt x="1829" y="3540"/>
                    </a:lnTo>
                    <a:lnTo>
                      <a:pt x="1804" y="3523"/>
                    </a:lnTo>
                    <a:lnTo>
                      <a:pt x="1776" y="3505"/>
                    </a:lnTo>
                    <a:lnTo>
                      <a:pt x="1747" y="3485"/>
                    </a:lnTo>
                    <a:lnTo>
                      <a:pt x="1716" y="3467"/>
                    </a:lnTo>
                    <a:lnTo>
                      <a:pt x="1684" y="3449"/>
                    </a:lnTo>
                    <a:lnTo>
                      <a:pt x="1651" y="3429"/>
                    </a:lnTo>
                    <a:lnTo>
                      <a:pt x="1581" y="3392"/>
                    </a:lnTo>
                    <a:lnTo>
                      <a:pt x="1544" y="3374"/>
                    </a:lnTo>
                    <a:lnTo>
                      <a:pt x="1506" y="3356"/>
                    </a:lnTo>
                    <a:lnTo>
                      <a:pt x="1468" y="3338"/>
                    </a:lnTo>
                    <a:lnTo>
                      <a:pt x="1431" y="3322"/>
                    </a:lnTo>
                    <a:lnTo>
                      <a:pt x="1392" y="3306"/>
                    </a:lnTo>
                    <a:lnTo>
                      <a:pt x="1352" y="3290"/>
                    </a:lnTo>
                    <a:lnTo>
                      <a:pt x="1313" y="3275"/>
                    </a:lnTo>
                    <a:lnTo>
                      <a:pt x="1273" y="3261"/>
                    </a:lnTo>
                    <a:lnTo>
                      <a:pt x="1363" y="3303"/>
                    </a:lnTo>
                    <a:lnTo>
                      <a:pt x="1443" y="3342"/>
                    </a:lnTo>
                    <a:lnTo>
                      <a:pt x="1516" y="3380"/>
                    </a:lnTo>
                    <a:lnTo>
                      <a:pt x="1580" y="3414"/>
                    </a:lnTo>
                    <a:lnTo>
                      <a:pt x="1637" y="3447"/>
                    </a:lnTo>
                    <a:lnTo>
                      <a:pt x="1688" y="3480"/>
                    </a:lnTo>
                    <a:lnTo>
                      <a:pt x="1732" y="3509"/>
                    </a:lnTo>
                    <a:lnTo>
                      <a:pt x="1770" y="3537"/>
                    </a:lnTo>
                    <a:lnTo>
                      <a:pt x="1691" y="3531"/>
                    </a:lnTo>
                    <a:lnTo>
                      <a:pt x="1611" y="3528"/>
                    </a:lnTo>
                    <a:lnTo>
                      <a:pt x="1476" y="3523"/>
                    </a:lnTo>
                    <a:lnTo>
                      <a:pt x="1408" y="3522"/>
                    </a:lnTo>
                    <a:lnTo>
                      <a:pt x="1340" y="3521"/>
                    </a:lnTo>
                    <a:lnTo>
                      <a:pt x="1297" y="3486"/>
                    </a:lnTo>
                    <a:lnTo>
                      <a:pt x="1254" y="3452"/>
                    </a:lnTo>
                    <a:lnTo>
                      <a:pt x="1210" y="3420"/>
                    </a:lnTo>
                    <a:lnTo>
                      <a:pt x="1164" y="3388"/>
                    </a:lnTo>
                    <a:lnTo>
                      <a:pt x="1118" y="3357"/>
                    </a:lnTo>
                    <a:lnTo>
                      <a:pt x="1074" y="3327"/>
                    </a:lnTo>
                    <a:lnTo>
                      <a:pt x="1029" y="3299"/>
                    </a:lnTo>
                    <a:lnTo>
                      <a:pt x="984" y="3274"/>
                    </a:lnTo>
                    <a:lnTo>
                      <a:pt x="942" y="3250"/>
                    </a:lnTo>
                    <a:lnTo>
                      <a:pt x="901" y="3228"/>
                    </a:lnTo>
                    <a:lnTo>
                      <a:pt x="863" y="3210"/>
                    </a:lnTo>
                    <a:lnTo>
                      <a:pt x="828" y="3192"/>
                    </a:lnTo>
                    <a:lnTo>
                      <a:pt x="796" y="3180"/>
                    </a:lnTo>
                    <a:lnTo>
                      <a:pt x="767" y="3170"/>
                    </a:lnTo>
                    <a:lnTo>
                      <a:pt x="743" y="3163"/>
                    </a:lnTo>
                    <a:lnTo>
                      <a:pt x="733" y="3160"/>
                    </a:lnTo>
                    <a:lnTo>
                      <a:pt x="722" y="3159"/>
                    </a:lnTo>
                    <a:lnTo>
                      <a:pt x="768" y="3181"/>
                    </a:lnTo>
                    <a:lnTo>
                      <a:pt x="812" y="3203"/>
                    </a:lnTo>
                    <a:lnTo>
                      <a:pt x="855" y="3225"/>
                    </a:lnTo>
                    <a:lnTo>
                      <a:pt x="897" y="3248"/>
                    </a:lnTo>
                    <a:lnTo>
                      <a:pt x="936" y="3271"/>
                    </a:lnTo>
                    <a:lnTo>
                      <a:pt x="975" y="3294"/>
                    </a:lnTo>
                    <a:lnTo>
                      <a:pt x="1013" y="3316"/>
                    </a:lnTo>
                    <a:lnTo>
                      <a:pt x="1048" y="3339"/>
                    </a:lnTo>
                    <a:lnTo>
                      <a:pt x="1083" y="3362"/>
                    </a:lnTo>
                    <a:lnTo>
                      <a:pt x="1116" y="3385"/>
                    </a:lnTo>
                    <a:lnTo>
                      <a:pt x="1179" y="3431"/>
                    </a:lnTo>
                    <a:lnTo>
                      <a:pt x="1238" y="3476"/>
                    </a:lnTo>
                    <a:lnTo>
                      <a:pt x="1291" y="3520"/>
                    </a:lnTo>
                    <a:lnTo>
                      <a:pt x="1169" y="3521"/>
                    </a:lnTo>
                    <a:lnTo>
                      <a:pt x="1108" y="3522"/>
                    </a:lnTo>
                    <a:lnTo>
                      <a:pt x="1047" y="3524"/>
                    </a:lnTo>
                    <a:lnTo>
                      <a:pt x="1023" y="3501"/>
                    </a:lnTo>
                    <a:lnTo>
                      <a:pt x="1013" y="3490"/>
                    </a:lnTo>
                    <a:lnTo>
                      <a:pt x="1002" y="3478"/>
                    </a:lnTo>
                    <a:lnTo>
                      <a:pt x="993" y="3467"/>
                    </a:lnTo>
                    <a:lnTo>
                      <a:pt x="985" y="3454"/>
                    </a:lnTo>
                    <a:lnTo>
                      <a:pt x="978" y="3443"/>
                    </a:lnTo>
                    <a:lnTo>
                      <a:pt x="974" y="3431"/>
                    </a:lnTo>
                    <a:lnTo>
                      <a:pt x="969" y="3420"/>
                    </a:lnTo>
                    <a:lnTo>
                      <a:pt x="967" y="3407"/>
                    </a:lnTo>
                    <a:lnTo>
                      <a:pt x="966" y="3396"/>
                    </a:lnTo>
                    <a:lnTo>
                      <a:pt x="966" y="3385"/>
                    </a:lnTo>
                    <a:lnTo>
                      <a:pt x="969" y="3374"/>
                    </a:lnTo>
                    <a:lnTo>
                      <a:pt x="973" y="3364"/>
                    </a:lnTo>
                    <a:lnTo>
                      <a:pt x="979" y="3352"/>
                    </a:lnTo>
                    <a:lnTo>
                      <a:pt x="987" y="3342"/>
                    </a:lnTo>
                    <a:lnTo>
                      <a:pt x="976" y="3346"/>
                    </a:lnTo>
                    <a:lnTo>
                      <a:pt x="964" y="3351"/>
                    </a:lnTo>
                    <a:lnTo>
                      <a:pt x="955" y="3358"/>
                    </a:lnTo>
                    <a:lnTo>
                      <a:pt x="948" y="3366"/>
                    </a:lnTo>
                    <a:lnTo>
                      <a:pt x="943" y="3374"/>
                    </a:lnTo>
                    <a:lnTo>
                      <a:pt x="938" y="3384"/>
                    </a:lnTo>
                    <a:lnTo>
                      <a:pt x="936" y="3396"/>
                    </a:lnTo>
                    <a:lnTo>
                      <a:pt x="936" y="3407"/>
                    </a:lnTo>
                    <a:lnTo>
                      <a:pt x="937" y="3421"/>
                    </a:lnTo>
                    <a:lnTo>
                      <a:pt x="940" y="3434"/>
                    </a:lnTo>
                    <a:lnTo>
                      <a:pt x="946" y="3449"/>
                    </a:lnTo>
                    <a:lnTo>
                      <a:pt x="953" y="3463"/>
                    </a:lnTo>
                    <a:lnTo>
                      <a:pt x="963" y="3478"/>
                    </a:lnTo>
                    <a:lnTo>
                      <a:pt x="975" y="3494"/>
                    </a:lnTo>
                    <a:lnTo>
                      <a:pt x="990" y="3511"/>
                    </a:lnTo>
                    <a:lnTo>
                      <a:pt x="1006" y="3527"/>
                    </a:lnTo>
                    <a:lnTo>
                      <a:pt x="924" y="3533"/>
                    </a:lnTo>
                    <a:lnTo>
                      <a:pt x="843" y="3542"/>
                    </a:lnTo>
                    <a:lnTo>
                      <a:pt x="801" y="3546"/>
                    </a:lnTo>
                    <a:lnTo>
                      <a:pt x="761" y="3552"/>
                    </a:lnTo>
                    <a:lnTo>
                      <a:pt x="721" y="3559"/>
                    </a:lnTo>
                    <a:lnTo>
                      <a:pt x="681" y="3566"/>
                    </a:lnTo>
                    <a:lnTo>
                      <a:pt x="642" y="3574"/>
                    </a:lnTo>
                    <a:lnTo>
                      <a:pt x="602" y="3583"/>
                    </a:lnTo>
                    <a:lnTo>
                      <a:pt x="563" y="3593"/>
                    </a:lnTo>
                    <a:lnTo>
                      <a:pt x="524" y="3604"/>
                    </a:lnTo>
                    <a:lnTo>
                      <a:pt x="486" y="3615"/>
                    </a:lnTo>
                    <a:lnTo>
                      <a:pt x="448" y="3628"/>
                    </a:lnTo>
                    <a:lnTo>
                      <a:pt x="410" y="3640"/>
                    </a:lnTo>
                    <a:lnTo>
                      <a:pt x="372" y="3655"/>
                    </a:lnTo>
                    <a:lnTo>
                      <a:pt x="338" y="3670"/>
                    </a:lnTo>
                    <a:lnTo>
                      <a:pt x="306" y="3686"/>
                    </a:lnTo>
                    <a:lnTo>
                      <a:pt x="275" y="3703"/>
                    </a:lnTo>
                    <a:lnTo>
                      <a:pt x="245" y="3722"/>
                    </a:lnTo>
                    <a:lnTo>
                      <a:pt x="217" y="3741"/>
                    </a:lnTo>
                    <a:lnTo>
                      <a:pt x="191" y="3762"/>
                    </a:lnTo>
                    <a:lnTo>
                      <a:pt x="167" y="3785"/>
                    </a:lnTo>
                    <a:lnTo>
                      <a:pt x="144" y="3809"/>
                    </a:lnTo>
                    <a:lnTo>
                      <a:pt x="123" y="3834"/>
                    </a:lnTo>
                    <a:lnTo>
                      <a:pt x="104" y="3861"/>
                    </a:lnTo>
                    <a:lnTo>
                      <a:pt x="85" y="3889"/>
                    </a:lnTo>
                    <a:lnTo>
                      <a:pt x="69" y="3919"/>
                    </a:lnTo>
                    <a:lnTo>
                      <a:pt x="55" y="3950"/>
                    </a:lnTo>
                    <a:lnTo>
                      <a:pt x="43" y="3984"/>
                    </a:lnTo>
                    <a:lnTo>
                      <a:pt x="31" y="4019"/>
                    </a:lnTo>
                    <a:lnTo>
                      <a:pt x="22" y="4056"/>
                    </a:lnTo>
                    <a:lnTo>
                      <a:pt x="13" y="4101"/>
                    </a:lnTo>
                    <a:lnTo>
                      <a:pt x="7" y="4143"/>
                    </a:lnTo>
                    <a:lnTo>
                      <a:pt x="3" y="4183"/>
                    </a:lnTo>
                    <a:lnTo>
                      <a:pt x="0" y="4220"/>
                    </a:lnTo>
                    <a:lnTo>
                      <a:pt x="0" y="4256"/>
                    </a:lnTo>
                    <a:lnTo>
                      <a:pt x="1" y="4289"/>
                    </a:lnTo>
                    <a:lnTo>
                      <a:pt x="6" y="4320"/>
                    </a:lnTo>
                    <a:lnTo>
                      <a:pt x="12" y="4347"/>
                    </a:lnTo>
                    <a:lnTo>
                      <a:pt x="19" y="4375"/>
                    </a:lnTo>
                    <a:lnTo>
                      <a:pt x="28" y="4399"/>
                    </a:lnTo>
                    <a:lnTo>
                      <a:pt x="39" y="4422"/>
                    </a:lnTo>
                    <a:lnTo>
                      <a:pt x="52" y="4443"/>
                    </a:lnTo>
                    <a:lnTo>
                      <a:pt x="66" y="4461"/>
                    </a:lnTo>
                    <a:lnTo>
                      <a:pt x="82" y="4478"/>
                    </a:lnTo>
                    <a:lnTo>
                      <a:pt x="99" y="4494"/>
                    </a:lnTo>
                    <a:lnTo>
                      <a:pt x="117" y="4508"/>
                    </a:lnTo>
                    <a:lnTo>
                      <a:pt x="138" y="4520"/>
                    </a:lnTo>
                    <a:lnTo>
                      <a:pt x="159" y="4530"/>
                    </a:lnTo>
                    <a:lnTo>
                      <a:pt x="182" y="4539"/>
                    </a:lnTo>
                    <a:lnTo>
                      <a:pt x="206" y="4547"/>
                    </a:lnTo>
                    <a:lnTo>
                      <a:pt x="231" y="4553"/>
                    </a:lnTo>
                    <a:lnTo>
                      <a:pt x="256" y="4558"/>
                    </a:lnTo>
                    <a:lnTo>
                      <a:pt x="284" y="4561"/>
                    </a:lnTo>
                    <a:lnTo>
                      <a:pt x="311" y="4563"/>
                    </a:lnTo>
                    <a:lnTo>
                      <a:pt x="341" y="4564"/>
                    </a:lnTo>
                    <a:lnTo>
                      <a:pt x="371" y="4564"/>
                    </a:lnTo>
                    <a:lnTo>
                      <a:pt x="401" y="4563"/>
                    </a:lnTo>
                    <a:lnTo>
                      <a:pt x="433" y="4561"/>
                    </a:lnTo>
                    <a:lnTo>
                      <a:pt x="465" y="4558"/>
                    </a:lnTo>
                    <a:lnTo>
                      <a:pt x="497" y="4554"/>
                    </a:lnTo>
                    <a:lnTo>
                      <a:pt x="531" y="4550"/>
                    </a:lnTo>
                    <a:lnTo>
                      <a:pt x="564" y="4544"/>
                    </a:lnTo>
                    <a:lnTo>
                      <a:pt x="634" y="4530"/>
                    </a:lnTo>
                    <a:lnTo>
                      <a:pt x="704" y="4515"/>
                    </a:lnTo>
                    <a:lnTo>
                      <a:pt x="775" y="4497"/>
                    </a:lnTo>
                    <a:lnTo>
                      <a:pt x="846" y="4477"/>
                    </a:lnTo>
                    <a:lnTo>
                      <a:pt x="917" y="4457"/>
                    </a:lnTo>
                    <a:lnTo>
                      <a:pt x="989" y="4436"/>
                    </a:lnTo>
                    <a:lnTo>
                      <a:pt x="1128" y="4393"/>
                    </a:lnTo>
                    <a:lnTo>
                      <a:pt x="1260" y="4353"/>
                    </a:lnTo>
                    <a:lnTo>
                      <a:pt x="1322" y="4336"/>
                    </a:lnTo>
                    <a:lnTo>
                      <a:pt x="1380" y="4320"/>
                    </a:lnTo>
                    <a:lnTo>
                      <a:pt x="1435" y="4307"/>
                    </a:lnTo>
                    <a:lnTo>
                      <a:pt x="1486" y="4296"/>
                    </a:lnTo>
                    <a:lnTo>
                      <a:pt x="1509" y="4292"/>
                    </a:lnTo>
                    <a:lnTo>
                      <a:pt x="1532" y="4289"/>
                    </a:lnTo>
                    <a:lnTo>
                      <a:pt x="1552" y="4288"/>
                    </a:lnTo>
                    <a:lnTo>
                      <a:pt x="1573" y="4287"/>
                    </a:lnTo>
                    <a:lnTo>
                      <a:pt x="1641" y="4284"/>
                    </a:lnTo>
                    <a:lnTo>
                      <a:pt x="1708" y="4284"/>
                    </a:lnTo>
                    <a:lnTo>
                      <a:pt x="1776" y="4284"/>
                    </a:lnTo>
                    <a:lnTo>
                      <a:pt x="1844" y="4285"/>
                    </a:lnTo>
                    <a:lnTo>
                      <a:pt x="1912" y="4288"/>
                    </a:lnTo>
                    <a:lnTo>
                      <a:pt x="1979" y="4291"/>
                    </a:lnTo>
                    <a:lnTo>
                      <a:pt x="2047" y="4296"/>
                    </a:lnTo>
                    <a:lnTo>
                      <a:pt x="2115" y="4300"/>
                    </a:lnTo>
                    <a:lnTo>
                      <a:pt x="2034" y="4335"/>
                    </a:lnTo>
                    <a:lnTo>
                      <a:pt x="1951" y="4368"/>
                    </a:lnTo>
                    <a:lnTo>
                      <a:pt x="1864" y="4400"/>
                    </a:lnTo>
                    <a:lnTo>
                      <a:pt x="1776" y="4430"/>
                    </a:lnTo>
                    <a:lnTo>
                      <a:pt x="1684" y="4458"/>
                    </a:lnTo>
                    <a:lnTo>
                      <a:pt x="1590" y="4484"/>
                    </a:lnTo>
                    <a:lnTo>
                      <a:pt x="1542" y="4497"/>
                    </a:lnTo>
                    <a:lnTo>
                      <a:pt x="1494" y="4509"/>
                    </a:lnTo>
                    <a:lnTo>
                      <a:pt x="1444" y="4520"/>
                    </a:lnTo>
                    <a:lnTo>
                      <a:pt x="1394" y="4531"/>
                    </a:lnTo>
                    <a:lnTo>
                      <a:pt x="1405" y="4533"/>
                    </a:lnTo>
                    <a:lnTo>
                      <a:pt x="1418" y="4536"/>
                    </a:lnTo>
                    <a:lnTo>
                      <a:pt x="1432" y="4537"/>
                    </a:lnTo>
                    <a:lnTo>
                      <a:pt x="1447" y="4537"/>
                    </a:lnTo>
                    <a:lnTo>
                      <a:pt x="1481" y="4536"/>
                    </a:lnTo>
                    <a:lnTo>
                      <a:pt x="1520" y="4532"/>
                    </a:lnTo>
                    <a:lnTo>
                      <a:pt x="1563" y="4527"/>
                    </a:lnTo>
                    <a:lnTo>
                      <a:pt x="1610" y="4517"/>
                    </a:lnTo>
                    <a:lnTo>
                      <a:pt x="1661" y="4506"/>
                    </a:lnTo>
                    <a:lnTo>
                      <a:pt x="1715" y="4493"/>
                    </a:lnTo>
                    <a:lnTo>
                      <a:pt x="1773" y="4477"/>
                    </a:lnTo>
                    <a:lnTo>
                      <a:pt x="1832" y="4460"/>
                    </a:lnTo>
                    <a:lnTo>
                      <a:pt x="1894" y="4439"/>
                    </a:lnTo>
                    <a:lnTo>
                      <a:pt x="1959" y="4418"/>
                    </a:lnTo>
                    <a:lnTo>
                      <a:pt x="2024" y="4393"/>
                    </a:lnTo>
                    <a:lnTo>
                      <a:pt x="2091" y="4368"/>
                    </a:lnTo>
                    <a:lnTo>
                      <a:pt x="2158" y="4341"/>
                    </a:lnTo>
                    <a:lnTo>
                      <a:pt x="2226" y="4311"/>
                    </a:lnTo>
                    <a:lnTo>
                      <a:pt x="2318" y="4321"/>
                    </a:lnTo>
                    <a:lnTo>
                      <a:pt x="2410" y="4333"/>
                    </a:lnTo>
                    <a:lnTo>
                      <a:pt x="2502" y="4346"/>
                    </a:lnTo>
                    <a:lnTo>
                      <a:pt x="2592" y="4361"/>
                    </a:lnTo>
                    <a:lnTo>
                      <a:pt x="2565" y="4388"/>
                    </a:lnTo>
                    <a:lnTo>
                      <a:pt x="2537" y="4413"/>
                    </a:lnTo>
                    <a:lnTo>
                      <a:pt x="2508" y="4437"/>
                    </a:lnTo>
                    <a:lnTo>
                      <a:pt x="2479" y="4461"/>
                    </a:lnTo>
                    <a:lnTo>
                      <a:pt x="2448" y="4484"/>
                    </a:lnTo>
                    <a:lnTo>
                      <a:pt x="2415" y="4505"/>
                    </a:lnTo>
                    <a:lnTo>
                      <a:pt x="2383" y="4524"/>
                    </a:lnTo>
                    <a:lnTo>
                      <a:pt x="2349" y="4543"/>
                    </a:lnTo>
                    <a:lnTo>
                      <a:pt x="2390" y="4528"/>
                    </a:lnTo>
                    <a:lnTo>
                      <a:pt x="2430" y="4511"/>
                    </a:lnTo>
                    <a:lnTo>
                      <a:pt x="2469" y="4491"/>
                    </a:lnTo>
                    <a:lnTo>
                      <a:pt x="2508" y="4470"/>
                    </a:lnTo>
                    <a:lnTo>
                      <a:pt x="2546" y="4449"/>
                    </a:lnTo>
                    <a:lnTo>
                      <a:pt x="2583" y="4424"/>
                    </a:lnTo>
                    <a:lnTo>
                      <a:pt x="2619" y="4399"/>
                    </a:lnTo>
                    <a:lnTo>
                      <a:pt x="2652" y="4373"/>
                    </a:lnTo>
                    <a:lnTo>
                      <a:pt x="2759" y="4393"/>
                    </a:lnTo>
                    <a:lnTo>
                      <a:pt x="2865" y="4415"/>
                    </a:lnTo>
                    <a:lnTo>
                      <a:pt x="2972" y="4440"/>
                    </a:lnTo>
                    <a:lnTo>
                      <a:pt x="3079" y="4467"/>
                    </a:lnTo>
                    <a:lnTo>
                      <a:pt x="3033" y="4491"/>
                    </a:lnTo>
                    <a:lnTo>
                      <a:pt x="2986" y="4515"/>
                    </a:lnTo>
                    <a:lnTo>
                      <a:pt x="2934" y="4540"/>
                    </a:lnTo>
                    <a:lnTo>
                      <a:pt x="2880" y="4564"/>
                    </a:lnTo>
                    <a:lnTo>
                      <a:pt x="2824" y="4589"/>
                    </a:lnTo>
                    <a:lnTo>
                      <a:pt x="2764" y="4613"/>
                    </a:lnTo>
                    <a:lnTo>
                      <a:pt x="2701" y="4637"/>
                    </a:lnTo>
                    <a:lnTo>
                      <a:pt x="2635" y="4661"/>
                    </a:lnTo>
                    <a:lnTo>
                      <a:pt x="2667" y="4655"/>
                    </a:lnTo>
                    <a:lnTo>
                      <a:pt x="2698" y="4648"/>
                    </a:lnTo>
                    <a:lnTo>
                      <a:pt x="2730" y="4641"/>
                    </a:lnTo>
                    <a:lnTo>
                      <a:pt x="2762" y="4633"/>
                    </a:lnTo>
                    <a:lnTo>
                      <a:pt x="2794" y="4624"/>
                    </a:lnTo>
                    <a:lnTo>
                      <a:pt x="2826" y="4615"/>
                    </a:lnTo>
                    <a:lnTo>
                      <a:pt x="2892" y="4593"/>
                    </a:lnTo>
                    <a:lnTo>
                      <a:pt x="2955" y="4569"/>
                    </a:lnTo>
                    <a:lnTo>
                      <a:pt x="3018" y="4543"/>
                    </a:lnTo>
                    <a:lnTo>
                      <a:pt x="3080" y="4514"/>
                    </a:lnTo>
                    <a:lnTo>
                      <a:pt x="3140" y="4483"/>
                    </a:lnTo>
                    <a:lnTo>
                      <a:pt x="3232" y="4509"/>
                    </a:lnTo>
                    <a:lnTo>
                      <a:pt x="3321" y="4536"/>
                    </a:lnTo>
                    <a:lnTo>
                      <a:pt x="3411" y="4563"/>
                    </a:lnTo>
                    <a:lnTo>
                      <a:pt x="3500" y="4592"/>
                    </a:lnTo>
                    <a:lnTo>
                      <a:pt x="3458" y="4604"/>
                    </a:lnTo>
                    <a:lnTo>
                      <a:pt x="3413" y="4615"/>
                    </a:lnTo>
                    <a:lnTo>
                      <a:pt x="3320" y="4637"/>
                    </a:lnTo>
                    <a:lnTo>
                      <a:pt x="3273" y="4649"/>
                    </a:lnTo>
                    <a:lnTo>
                      <a:pt x="3225" y="4662"/>
                    </a:lnTo>
                    <a:lnTo>
                      <a:pt x="3178" y="4676"/>
                    </a:lnTo>
                    <a:lnTo>
                      <a:pt x="3131" y="4692"/>
                    </a:lnTo>
                    <a:lnTo>
                      <a:pt x="3085" y="4710"/>
                    </a:lnTo>
                    <a:lnTo>
                      <a:pt x="3062" y="4721"/>
                    </a:lnTo>
                    <a:lnTo>
                      <a:pt x="3040" y="4731"/>
                    </a:lnTo>
                    <a:lnTo>
                      <a:pt x="3018" y="4742"/>
                    </a:lnTo>
                    <a:lnTo>
                      <a:pt x="2998" y="4754"/>
                    </a:lnTo>
                    <a:lnTo>
                      <a:pt x="2977" y="4767"/>
                    </a:lnTo>
                    <a:lnTo>
                      <a:pt x="2957" y="4780"/>
                    </a:lnTo>
                    <a:lnTo>
                      <a:pt x="2938" y="4795"/>
                    </a:lnTo>
                    <a:lnTo>
                      <a:pt x="2919" y="4810"/>
                    </a:lnTo>
                    <a:lnTo>
                      <a:pt x="2901" y="4826"/>
                    </a:lnTo>
                    <a:lnTo>
                      <a:pt x="2884" y="4843"/>
                    </a:lnTo>
                    <a:lnTo>
                      <a:pt x="2868" y="4862"/>
                    </a:lnTo>
                    <a:lnTo>
                      <a:pt x="2853" y="4880"/>
                    </a:lnTo>
                    <a:lnTo>
                      <a:pt x="2838" y="4901"/>
                    </a:lnTo>
                    <a:lnTo>
                      <a:pt x="2825" y="4923"/>
                    </a:lnTo>
                    <a:lnTo>
                      <a:pt x="2845" y="4902"/>
                    </a:lnTo>
                    <a:lnTo>
                      <a:pt x="2864" y="4884"/>
                    </a:lnTo>
                    <a:lnTo>
                      <a:pt x="2885" y="4866"/>
                    </a:lnTo>
                    <a:lnTo>
                      <a:pt x="2906" y="4850"/>
                    </a:lnTo>
                    <a:lnTo>
                      <a:pt x="2926" y="4835"/>
                    </a:lnTo>
                    <a:lnTo>
                      <a:pt x="2948" y="4822"/>
                    </a:lnTo>
                    <a:lnTo>
                      <a:pt x="2969" y="4809"/>
                    </a:lnTo>
                    <a:lnTo>
                      <a:pt x="2991" y="4798"/>
                    </a:lnTo>
                    <a:lnTo>
                      <a:pt x="3014" y="4787"/>
                    </a:lnTo>
                    <a:lnTo>
                      <a:pt x="3035" y="4777"/>
                    </a:lnTo>
                    <a:lnTo>
                      <a:pt x="3058" y="4768"/>
                    </a:lnTo>
                    <a:lnTo>
                      <a:pt x="3081" y="4759"/>
                    </a:lnTo>
                    <a:lnTo>
                      <a:pt x="3127" y="4744"/>
                    </a:lnTo>
                    <a:lnTo>
                      <a:pt x="3174" y="4729"/>
                    </a:lnTo>
                    <a:lnTo>
                      <a:pt x="3223" y="4717"/>
                    </a:lnTo>
                    <a:lnTo>
                      <a:pt x="3272" y="4705"/>
                    </a:lnTo>
                    <a:lnTo>
                      <a:pt x="3372" y="4682"/>
                    </a:lnTo>
                    <a:lnTo>
                      <a:pt x="3423" y="4669"/>
                    </a:lnTo>
                    <a:lnTo>
                      <a:pt x="3475" y="4655"/>
                    </a:lnTo>
                    <a:lnTo>
                      <a:pt x="3527" y="4639"/>
                    </a:lnTo>
                    <a:lnTo>
                      <a:pt x="3578" y="4620"/>
                    </a:lnTo>
                    <a:lnTo>
                      <a:pt x="3586" y="4622"/>
                    </a:lnTo>
                    <a:lnTo>
                      <a:pt x="3592" y="4624"/>
                    </a:lnTo>
                    <a:lnTo>
                      <a:pt x="3686" y="4657"/>
                    </a:lnTo>
                    <a:lnTo>
                      <a:pt x="3779" y="4693"/>
                    </a:lnTo>
                    <a:lnTo>
                      <a:pt x="3744" y="4734"/>
                    </a:lnTo>
                    <a:lnTo>
                      <a:pt x="3707" y="4775"/>
                    </a:lnTo>
                    <a:lnTo>
                      <a:pt x="3668" y="4815"/>
                    </a:lnTo>
                    <a:lnTo>
                      <a:pt x="3647" y="4834"/>
                    </a:lnTo>
                    <a:lnTo>
                      <a:pt x="3627" y="4853"/>
                    </a:lnTo>
                    <a:lnTo>
                      <a:pt x="3605" y="4872"/>
                    </a:lnTo>
                    <a:lnTo>
                      <a:pt x="3582" y="4889"/>
                    </a:lnTo>
                    <a:lnTo>
                      <a:pt x="3560" y="4908"/>
                    </a:lnTo>
                    <a:lnTo>
                      <a:pt x="3536" y="4924"/>
                    </a:lnTo>
                    <a:lnTo>
                      <a:pt x="3513" y="4940"/>
                    </a:lnTo>
                    <a:lnTo>
                      <a:pt x="3488" y="4955"/>
                    </a:lnTo>
                    <a:lnTo>
                      <a:pt x="3464" y="4970"/>
                    </a:lnTo>
                    <a:lnTo>
                      <a:pt x="3438" y="4984"/>
                    </a:lnTo>
                    <a:lnTo>
                      <a:pt x="3467" y="4973"/>
                    </a:lnTo>
                    <a:lnTo>
                      <a:pt x="3496" y="4962"/>
                    </a:lnTo>
                    <a:lnTo>
                      <a:pt x="3524" y="4949"/>
                    </a:lnTo>
                    <a:lnTo>
                      <a:pt x="3552" y="4935"/>
                    </a:lnTo>
                    <a:lnTo>
                      <a:pt x="3580" y="4920"/>
                    </a:lnTo>
                    <a:lnTo>
                      <a:pt x="3607" y="4905"/>
                    </a:lnTo>
                    <a:lnTo>
                      <a:pt x="3633" y="4889"/>
                    </a:lnTo>
                    <a:lnTo>
                      <a:pt x="3660" y="4872"/>
                    </a:lnTo>
                    <a:lnTo>
                      <a:pt x="3685" y="4855"/>
                    </a:lnTo>
                    <a:lnTo>
                      <a:pt x="3710" y="4837"/>
                    </a:lnTo>
                    <a:lnTo>
                      <a:pt x="3734" y="4818"/>
                    </a:lnTo>
                    <a:lnTo>
                      <a:pt x="3759" y="4799"/>
                    </a:lnTo>
                    <a:lnTo>
                      <a:pt x="3782" y="4779"/>
                    </a:lnTo>
                    <a:lnTo>
                      <a:pt x="3803" y="4759"/>
                    </a:lnTo>
                    <a:lnTo>
                      <a:pt x="3824" y="4738"/>
                    </a:lnTo>
                    <a:lnTo>
                      <a:pt x="3845" y="4717"/>
                    </a:lnTo>
                    <a:lnTo>
                      <a:pt x="3879" y="4731"/>
                    </a:lnTo>
                    <a:lnTo>
                      <a:pt x="3912" y="4745"/>
                    </a:lnTo>
                    <a:lnTo>
                      <a:pt x="3895" y="4777"/>
                    </a:lnTo>
                    <a:lnTo>
                      <a:pt x="3879" y="4808"/>
                    </a:lnTo>
                    <a:lnTo>
                      <a:pt x="3865" y="4839"/>
                    </a:lnTo>
                    <a:lnTo>
                      <a:pt x="3852" y="4870"/>
                    </a:lnTo>
                    <a:lnTo>
                      <a:pt x="3839" y="4900"/>
                    </a:lnTo>
                    <a:lnTo>
                      <a:pt x="3829" y="4928"/>
                    </a:lnTo>
                    <a:lnTo>
                      <a:pt x="3819" y="4957"/>
                    </a:lnTo>
                    <a:lnTo>
                      <a:pt x="3811" y="4985"/>
                    </a:lnTo>
                    <a:lnTo>
                      <a:pt x="3805" y="5011"/>
                    </a:lnTo>
                    <a:lnTo>
                      <a:pt x="3800" y="5036"/>
                    </a:lnTo>
                    <a:lnTo>
                      <a:pt x="3796" y="5059"/>
                    </a:lnTo>
                    <a:lnTo>
                      <a:pt x="3795" y="5081"/>
                    </a:lnTo>
                    <a:lnTo>
                      <a:pt x="3796" y="5101"/>
                    </a:lnTo>
                    <a:lnTo>
                      <a:pt x="3799" y="5119"/>
                    </a:lnTo>
                    <a:lnTo>
                      <a:pt x="3803" y="5134"/>
                    </a:lnTo>
                    <a:lnTo>
                      <a:pt x="3806" y="5142"/>
                    </a:lnTo>
                    <a:lnTo>
                      <a:pt x="3809" y="5148"/>
                    </a:lnTo>
                    <a:lnTo>
                      <a:pt x="3824" y="5090"/>
                    </a:lnTo>
                    <a:lnTo>
                      <a:pt x="3839" y="5035"/>
                    </a:lnTo>
                    <a:lnTo>
                      <a:pt x="3855" y="4982"/>
                    </a:lnTo>
                    <a:lnTo>
                      <a:pt x="3873" y="4933"/>
                    </a:lnTo>
                    <a:lnTo>
                      <a:pt x="3892" y="4886"/>
                    </a:lnTo>
                    <a:lnTo>
                      <a:pt x="3911" y="4842"/>
                    </a:lnTo>
                    <a:lnTo>
                      <a:pt x="3931" y="4800"/>
                    </a:lnTo>
                    <a:lnTo>
                      <a:pt x="3951" y="4761"/>
                    </a:lnTo>
                    <a:lnTo>
                      <a:pt x="4012" y="4786"/>
                    </a:lnTo>
                    <a:lnTo>
                      <a:pt x="4073" y="4812"/>
                    </a:lnTo>
                    <a:lnTo>
                      <a:pt x="4134" y="4839"/>
                    </a:lnTo>
                    <a:lnTo>
                      <a:pt x="4195" y="4866"/>
                    </a:lnTo>
                    <a:lnTo>
                      <a:pt x="4106" y="5044"/>
                    </a:lnTo>
                    <a:lnTo>
                      <a:pt x="4137" y="5002"/>
                    </a:lnTo>
                    <a:lnTo>
                      <a:pt x="4166" y="4961"/>
                    </a:lnTo>
                    <a:lnTo>
                      <a:pt x="4195" y="4919"/>
                    </a:lnTo>
                    <a:lnTo>
                      <a:pt x="4221" y="4878"/>
                    </a:lnTo>
                    <a:lnTo>
                      <a:pt x="4296" y="4914"/>
                    </a:lnTo>
                    <a:lnTo>
                      <a:pt x="4370" y="4949"/>
                    </a:lnTo>
                    <a:lnTo>
                      <a:pt x="4306" y="5116"/>
                    </a:lnTo>
                    <a:lnTo>
                      <a:pt x="4395" y="4961"/>
                    </a:lnTo>
                    <a:lnTo>
                      <a:pt x="4484" y="5005"/>
                    </a:lnTo>
                    <a:lnTo>
                      <a:pt x="4575" y="5051"/>
                    </a:lnTo>
                    <a:lnTo>
                      <a:pt x="4640" y="5083"/>
                    </a:lnTo>
                    <a:lnTo>
                      <a:pt x="4750" y="5139"/>
                    </a:lnTo>
                    <a:lnTo>
                      <a:pt x="4889" y="5209"/>
                    </a:lnTo>
                    <a:lnTo>
                      <a:pt x="4964" y="5246"/>
                    </a:lnTo>
                    <a:lnTo>
                      <a:pt x="5040" y="5287"/>
                    </a:lnTo>
                    <a:lnTo>
                      <a:pt x="5114" y="5328"/>
                    </a:lnTo>
                    <a:lnTo>
                      <a:pt x="5185" y="5368"/>
                    </a:lnTo>
                    <a:lnTo>
                      <a:pt x="5251" y="5407"/>
                    </a:lnTo>
                    <a:lnTo>
                      <a:pt x="5281" y="5427"/>
                    </a:lnTo>
                    <a:lnTo>
                      <a:pt x="5308" y="5445"/>
                    </a:lnTo>
                    <a:lnTo>
                      <a:pt x="5334" y="5462"/>
                    </a:lnTo>
                    <a:lnTo>
                      <a:pt x="5357" y="5480"/>
                    </a:lnTo>
                    <a:lnTo>
                      <a:pt x="5377" y="5496"/>
                    </a:lnTo>
                    <a:lnTo>
                      <a:pt x="5393" y="5511"/>
                    </a:lnTo>
                    <a:lnTo>
                      <a:pt x="5407" y="5524"/>
                    </a:lnTo>
                    <a:lnTo>
                      <a:pt x="5416" y="5538"/>
                    </a:lnTo>
                    <a:lnTo>
                      <a:pt x="5420" y="5544"/>
                    </a:lnTo>
                    <a:lnTo>
                      <a:pt x="5422" y="5550"/>
                    </a:lnTo>
                    <a:lnTo>
                      <a:pt x="5423" y="5554"/>
                    </a:lnTo>
                    <a:lnTo>
                      <a:pt x="5424" y="5560"/>
                    </a:lnTo>
                    <a:lnTo>
                      <a:pt x="5420" y="5617"/>
                    </a:lnTo>
                    <a:lnTo>
                      <a:pt x="5417" y="5676"/>
                    </a:lnTo>
                    <a:lnTo>
                      <a:pt x="5415" y="5733"/>
                    </a:lnTo>
                    <a:lnTo>
                      <a:pt x="5414" y="5791"/>
                    </a:lnTo>
                    <a:lnTo>
                      <a:pt x="5414" y="5848"/>
                    </a:lnTo>
                    <a:lnTo>
                      <a:pt x="5414" y="5905"/>
                    </a:lnTo>
                    <a:lnTo>
                      <a:pt x="5416" y="6020"/>
                    </a:lnTo>
                    <a:lnTo>
                      <a:pt x="5431" y="6091"/>
                    </a:lnTo>
                    <a:lnTo>
                      <a:pt x="5444" y="6164"/>
                    </a:lnTo>
                    <a:lnTo>
                      <a:pt x="5454" y="6236"/>
                    </a:lnTo>
                    <a:lnTo>
                      <a:pt x="5464" y="6308"/>
                    </a:lnTo>
                    <a:lnTo>
                      <a:pt x="5475" y="6381"/>
                    </a:lnTo>
                    <a:lnTo>
                      <a:pt x="5485" y="6454"/>
                    </a:lnTo>
                    <a:lnTo>
                      <a:pt x="5497" y="6525"/>
                    </a:lnTo>
                    <a:lnTo>
                      <a:pt x="5509" y="6598"/>
                    </a:lnTo>
                    <a:lnTo>
                      <a:pt x="5468" y="6546"/>
                    </a:lnTo>
                    <a:lnTo>
                      <a:pt x="5427" y="6492"/>
                    </a:lnTo>
                    <a:lnTo>
                      <a:pt x="5385" y="6437"/>
                    </a:lnTo>
                    <a:lnTo>
                      <a:pt x="5344" y="6380"/>
                    </a:lnTo>
                    <a:lnTo>
                      <a:pt x="5303" y="6321"/>
                    </a:lnTo>
                    <a:lnTo>
                      <a:pt x="5261" y="6260"/>
                    </a:lnTo>
                    <a:lnTo>
                      <a:pt x="5220" y="6198"/>
                    </a:lnTo>
                    <a:lnTo>
                      <a:pt x="5179" y="6135"/>
                    </a:lnTo>
                    <a:lnTo>
                      <a:pt x="5158" y="6116"/>
                    </a:lnTo>
                    <a:lnTo>
                      <a:pt x="5138" y="6096"/>
                    </a:lnTo>
                    <a:lnTo>
                      <a:pt x="5184" y="6166"/>
                    </a:lnTo>
                    <a:lnTo>
                      <a:pt x="5207" y="6201"/>
                    </a:lnTo>
                    <a:lnTo>
                      <a:pt x="5229" y="6236"/>
                    </a:lnTo>
                    <a:lnTo>
                      <a:pt x="5249" y="6272"/>
                    </a:lnTo>
                    <a:lnTo>
                      <a:pt x="5267" y="6308"/>
                    </a:lnTo>
                    <a:lnTo>
                      <a:pt x="5275" y="6327"/>
                    </a:lnTo>
                    <a:lnTo>
                      <a:pt x="5283" y="6345"/>
                    </a:lnTo>
                    <a:lnTo>
                      <a:pt x="5290" y="6365"/>
                    </a:lnTo>
                    <a:lnTo>
                      <a:pt x="5296" y="6384"/>
                    </a:lnTo>
                    <a:lnTo>
                      <a:pt x="5320" y="6423"/>
                    </a:lnTo>
                    <a:lnTo>
                      <a:pt x="5370" y="6497"/>
                    </a:lnTo>
                    <a:lnTo>
                      <a:pt x="5424" y="6570"/>
                    </a:lnTo>
                    <a:lnTo>
                      <a:pt x="5479" y="6643"/>
                    </a:lnTo>
                    <a:lnTo>
                      <a:pt x="5537" y="6716"/>
                    </a:lnTo>
                    <a:lnTo>
                      <a:pt x="5546" y="6748"/>
                    </a:lnTo>
                    <a:lnTo>
                      <a:pt x="5555" y="6780"/>
                    </a:lnTo>
                    <a:lnTo>
                      <a:pt x="5565" y="6813"/>
                    </a:lnTo>
                    <a:lnTo>
                      <a:pt x="5578" y="6844"/>
                    </a:lnTo>
                    <a:lnTo>
                      <a:pt x="5623" y="6956"/>
                    </a:lnTo>
                    <a:lnTo>
                      <a:pt x="5627" y="7004"/>
                    </a:lnTo>
                    <a:lnTo>
                      <a:pt x="5632" y="7052"/>
                    </a:lnTo>
                    <a:lnTo>
                      <a:pt x="5637" y="7101"/>
                    </a:lnTo>
                    <a:lnTo>
                      <a:pt x="5644" y="7149"/>
                    </a:lnTo>
                    <a:lnTo>
                      <a:pt x="5660" y="7235"/>
                    </a:lnTo>
                    <a:lnTo>
                      <a:pt x="5626" y="7214"/>
                    </a:lnTo>
                    <a:lnTo>
                      <a:pt x="5592" y="7190"/>
                    </a:lnTo>
                    <a:lnTo>
                      <a:pt x="5559" y="7166"/>
                    </a:lnTo>
                    <a:lnTo>
                      <a:pt x="5525" y="7140"/>
                    </a:lnTo>
                    <a:lnTo>
                      <a:pt x="5493" y="7112"/>
                    </a:lnTo>
                    <a:lnTo>
                      <a:pt x="5461" y="7082"/>
                    </a:lnTo>
                    <a:lnTo>
                      <a:pt x="5430" y="7050"/>
                    </a:lnTo>
                    <a:lnTo>
                      <a:pt x="5400" y="7017"/>
                    </a:lnTo>
                    <a:lnTo>
                      <a:pt x="5430" y="7061"/>
                    </a:lnTo>
                    <a:lnTo>
                      <a:pt x="5462" y="7102"/>
                    </a:lnTo>
                    <a:lnTo>
                      <a:pt x="5495" y="7141"/>
                    </a:lnTo>
                    <a:lnTo>
                      <a:pt x="5530" y="7179"/>
                    </a:lnTo>
                    <a:lnTo>
                      <a:pt x="5565" y="7214"/>
                    </a:lnTo>
                    <a:lnTo>
                      <a:pt x="5601" y="7248"/>
                    </a:lnTo>
                    <a:lnTo>
                      <a:pt x="5637" y="7280"/>
                    </a:lnTo>
                    <a:lnTo>
                      <a:pt x="5673" y="7310"/>
                    </a:lnTo>
                    <a:lnTo>
                      <a:pt x="5689" y="7382"/>
                    </a:lnTo>
                    <a:lnTo>
                      <a:pt x="5706" y="7454"/>
                    </a:lnTo>
                    <a:lnTo>
                      <a:pt x="5724" y="7527"/>
                    </a:lnTo>
                    <a:lnTo>
                      <a:pt x="5742" y="7599"/>
                    </a:lnTo>
                    <a:lnTo>
                      <a:pt x="5762" y="7671"/>
                    </a:lnTo>
                    <a:lnTo>
                      <a:pt x="5781" y="7744"/>
                    </a:lnTo>
                    <a:lnTo>
                      <a:pt x="5824" y="7888"/>
                    </a:lnTo>
                    <a:lnTo>
                      <a:pt x="5781" y="7842"/>
                    </a:lnTo>
                    <a:lnTo>
                      <a:pt x="5737" y="7793"/>
                    </a:lnTo>
                    <a:lnTo>
                      <a:pt x="5691" y="7739"/>
                    </a:lnTo>
                    <a:lnTo>
                      <a:pt x="5642" y="7680"/>
                    </a:lnTo>
                    <a:lnTo>
                      <a:pt x="5593" y="7617"/>
                    </a:lnTo>
                    <a:lnTo>
                      <a:pt x="5541" y="7550"/>
                    </a:lnTo>
                    <a:lnTo>
                      <a:pt x="5489" y="7476"/>
                    </a:lnTo>
                    <a:lnTo>
                      <a:pt x="5433" y="7397"/>
                    </a:lnTo>
                    <a:lnTo>
                      <a:pt x="5454" y="7437"/>
                    </a:lnTo>
                    <a:lnTo>
                      <a:pt x="5476" y="7477"/>
                    </a:lnTo>
                    <a:lnTo>
                      <a:pt x="5499" y="7517"/>
                    </a:lnTo>
                    <a:lnTo>
                      <a:pt x="5523" y="7556"/>
                    </a:lnTo>
                    <a:lnTo>
                      <a:pt x="5548" y="7596"/>
                    </a:lnTo>
                    <a:lnTo>
                      <a:pt x="5573" y="7635"/>
                    </a:lnTo>
                    <a:lnTo>
                      <a:pt x="5600" y="7674"/>
                    </a:lnTo>
                    <a:lnTo>
                      <a:pt x="5626" y="7711"/>
                    </a:lnTo>
                    <a:lnTo>
                      <a:pt x="5654" y="7748"/>
                    </a:lnTo>
                    <a:lnTo>
                      <a:pt x="5681" y="7785"/>
                    </a:lnTo>
                    <a:lnTo>
                      <a:pt x="5710" y="7821"/>
                    </a:lnTo>
                    <a:lnTo>
                      <a:pt x="5738" y="7856"/>
                    </a:lnTo>
                    <a:lnTo>
                      <a:pt x="5766" y="7889"/>
                    </a:lnTo>
                    <a:lnTo>
                      <a:pt x="5795" y="7923"/>
                    </a:lnTo>
                    <a:lnTo>
                      <a:pt x="5825" y="7955"/>
                    </a:lnTo>
                    <a:lnTo>
                      <a:pt x="5854" y="7986"/>
                    </a:lnTo>
                    <a:lnTo>
                      <a:pt x="5974" y="8381"/>
                    </a:lnTo>
                    <a:lnTo>
                      <a:pt x="5979" y="8426"/>
                    </a:lnTo>
                    <a:lnTo>
                      <a:pt x="5983" y="8470"/>
                    </a:lnTo>
                    <a:lnTo>
                      <a:pt x="5989" y="8515"/>
                    </a:lnTo>
                    <a:lnTo>
                      <a:pt x="5995" y="8559"/>
                    </a:lnTo>
                    <a:lnTo>
                      <a:pt x="5974" y="8536"/>
                    </a:lnTo>
                    <a:lnTo>
                      <a:pt x="5963" y="8523"/>
                    </a:lnTo>
                    <a:lnTo>
                      <a:pt x="5952" y="8509"/>
                    </a:lnTo>
                    <a:lnTo>
                      <a:pt x="5936" y="8490"/>
                    </a:lnTo>
                    <a:lnTo>
                      <a:pt x="5921" y="8468"/>
                    </a:lnTo>
                    <a:lnTo>
                      <a:pt x="5889" y="8420"/>
                    </a:lnTo>
                    <a:lnTo>
                      <a:pt x="5856" y="8368"/>
                    </a:lnTo>
                    <a:lnTo>
                      <a:pt x="5823" y="8312"/>
                    </a:lnTo>
                    <a:lnTo>
                      <a:pt x="5754" y="8193"/>
                    </a:lnTo>
                    <a:lnTo>
                      <a:pt x="5717" y="8132"/>
                    </a:lnTo>
                    <a:lnTo>
                      <a:pt x="5679" y="8071"/>
                    </a:lnTo>
                    <a:lnTo>
                      <a:pt x="5640" y="8011"/>
                    </a:lnTo>
                    <a:lnTo>
                      <a:pt x="5621" y="7982"/>
                    </a:lnTo>
                    <a:lnTo>
                      <a:pt x="5600" y="7955"/>
                    </a:lnTo>
                    <a:lnTo>
                      <a:pt x="5579" y="7927"/>
                    </a:lnTo>
                    <a:lnTo>
                      <a:pt x="5557" y="7902"/>
                    </a:lnTo>
                    <a:lnTo>
                      <a:pt x="5536" y="7877"/>
                    </a:lnTo>
                    <a:lnTo>
                      <a:pt x="5514" y="7854"/>
                    </a:lnTo>
                    <a:lnTo>
                      <a:pt x="5491" y="7831"/>
                    </a:lnTo>
                    <a:lnTo>
                      <a:pt x="5467" y="7810"/>
                    </a:lnTo>
                    <a:lnTo>
                      <a:pt x="5444" y="7792"/>
                    </a:lnTo>
                    <a:lnTo>
                      <a:pt x="5419" y="7775"/>
                    </a:lnTo>
                    <a:lnTo>
                      <a:pt x="5393" y="7759"/>
                    </a:lnTo>
                    <a:lnTo>
                      <a:pt x="5368" y="7746"/>
                    </a:lnTo>
                    <a:lnTo>
                      <a:pt x="5342" y="7734"/>
                    </a:lnTo>
                    <a:lnTo>
                      <a:pt x="5315" y="7726"/>
                    </a:lnTo>
                    <a:lnTo>
                      <a:pt x="5342" y="7742"/>
                    </a:lnTo>
                    <a:lnTo>
                      <a:pt x="5367" y="7761"/>
                    </a:lnTo>
                    <a:lnTo>
                      <a:pt x="5391" y="7779"/>
                    </a:lnTo>
                    <a:lnTo>
                      <a:pt x="5414" y="7800"/>
                    </a:lnTo>
                    <a:lnTo>
                      <a:pt x="5437" y="7821"/>
                    </a:lnTo>
                    <a:lnTo>
                      <a:pt x="5459" y="7842"/>
                    </a:lnTo>
                    <a:lnTo>
                      <a:pt x="5479" y="7865"/>
                    </a:lnTo>
                    <a:lnTo>
                      <a:pt x="5499" y="7888"/>
                    </a:lnTo>
                    <a:lnTo>
                      <a:pt x="5518" y="7912"/>
                    </a:lnTo>
                    <a:lnTo>
                      <a:pt x="5538" y="7938"/>
                    </a:lnTo>
                    <a:lnTo>
                      <a:pt x="5556" y="7964"/>
                    </a:lnTo>
                    <a:lnTo>
                      <a:pt x="5575" y="7990"/>
                    </a:lnTo>
                    <a:lnTo>
                      <a:pt x="5609" y="8044"/>
                    </a:lnTo>
                    <a:lnTo>
                      <a:pt x="5644" y="8102"/>
                    </a:lnTo>
                    <a:lnTo>
                      <a:pt x="5711" y="8219"/>
                    </a:lnTo>
                    <a:lnTo>
                      <a:pt x="5747" y="8279"/>
                    </a:lnTo>
                    <a:lnTo>
                      <a:pt x="5782" y="8340"/>
                    </a:lnTo>
                    <a:lnTo>
                      <a:pt x="5820" y="8399"/>
                    </a:lnTo>
                    <a:lnTo>
                      <a:pt x="5860" y="8460"/>
                    </a:lnTo>
                    <a:lnTo>
                      <a:pt x="5881" y="8489"/>
                    </a:lnTo>
                    <a:lnTo>
                      <a:pt x="5903" y="8519"/>
                    </a:lnTo>
                    <a:lnTo>
                      <a:pt x="5926" y="8547"/>
                    </a:lnTo>
                    <a:lnTo>
                      <a:pt x="5950" y="8576"/>
                    </a:lnTo>
                    <a:lnTo>
                      <a:pt x="5965" y="8594"/>
                    </a:lnTo>
                    <a:lnTo>
                      <a:pt x="5980" y="8610"/>
                    </a:lnTo>
                    <a:lnTo>
                      <a:pt x="6010" y="8640"/>
                    </a:lnTo>
                    <a:lnTo>
                      <a:pt x="6019" y="8683"/>
                    </a:lnTo>
                    <a:lnTo>
                      <a:pt x="6029" y="8725"/>
                    </a:lnTo>
                    <a:lnTo>
                      <a:pt x="6041" y="8768"/>
                    </a:lnTo>
                    <a:lnTo>
                      <a:pt x="6053" y="8810"/>
                    </a:lnTo>
                    <a:lnTo>
                      <a:pt x="6023" y="8799"/>
                    </a:lnTo>
                    <a:lnTo>
                      <a:pt x="5994" y="8787"/>
                    </a:lnTo>
                    <a:lnTo>
                      <a:pt x="5963" y="8773"/>
                    </a:lnTo>
                    <a:lnTo>
                      <a:pt x="5931" y="8760"/>
                    </a:lnTo>
                    <a:lnTo>
                      <a:pt x="5897" y="8744"/>
                    </a:lnTo>
                    <a:lnTo>
                      <a:pt x="5864" y="8726"/>
                    </a:lnTo>
                    <a:lnTo>
                      <a:pt x="5831" y="8708"/>
                    </a:lnTo>
                    <a:lnTo>
                      <a:pt x="5797" y="8689"/>
                    </a:lnTo>
                    <a:lnTo>
                      <a:pt x="5764" y="8667"/>
                    </a:lnTo>
                    <a:lnTo>
                      <a:pt x="5730" y="8644"/>
                    </a:lnTo>
                    <a:lnTo>
                      <a:pt x="5696" y="8619"/>
                    </a:lnTo>
                    <a:lnTo>
                      <a:pt x="5663" y="8592"/>
                    </a:lnTo>
                    <a:lnTo>
                      <a:pt x="5631" y="8565"/>
                    </a:lnTo>
                    <a:lnTo>
                      <a:pt x="5599" y="8535"/>
                    </a:lnTo>
                    <a:lnTo>
                      <a:pt x="5568" y="8503"/>
                    </a:lnTo>
                    <a:lnTo>
                      <a:pt x="5537" y="8469"/>
                    </a:lnTo>
                    <a:lnTo>
                      <a:pt x="5568" y="8512"/>
                    </a:lnTo>
                    <a:lnTo>
                      <a:pt x="5600" y="8553"/>
                    </a:lnTo>
                    <a:lnTo>
                      <a:pt x="5633" y="8593"/>
                    </a:lnTo>
                    <a:lnTo>
                      <a:pt x="5668" y="8631"/>
                    </a:lnTo>
                    <a:lnTo>
                      <a:pt x="5703" y="8667"/>
                    </a:lnTo>
                    <a:lnTo>
                      <a:pt x="5739" y="8700"/>
                    </a:lnTo>
                    <a:lnTo>
                      <a:pt x="5776" y="8732"/>
                    </a:lnTo>
                    <a:lnTo>
                      <a:pt x="5812" y="8762"/>
                    </a:lnTo>
                    <a:lnTo>
                      <a:pt x="5848" y="8788"/>
                    </a:lnTo>
                    <a:lnTo>
                      <a:pt x="5885" y="8814"/>
                    </a:lnTo>
                    <a:lnTo>
                      <a:pt x="5921" y="8835"/>
                    </a:lnTo>
                    <a:lnTo>
                      <a:pt x="5956" y="8856"/>
                    </a:lnTo>
                    <a:lnTo>
                      <a:pt x="5991" y="8873"/>
                    </a:lnTo>
                    <a:lnTo>
                      <a:pt x="6025" y="8888"/>
                    </a:lnTo>
                    <a:lnTo>
                      <a:pt x="6058" y="8901"/>
                    </a:lnTo>
                    <a:lnTo>
                      <a:pt x="6089" y="8910"/>
                    </a:lnTo>
                    <a:lnTo>
                      <a:pt x="6108" y="8956"/>
                    </a:lnTo>
                    <a:lnTo>
                      <a:pt x="6130" y="9002"/>
                    </a:lnTo>
                    <a:lnTo>
                      <a:pt x="6087" y="8981"/>
                    </a:lnTo>
                    <a:lnTo>
                      <a:pt x="6042" y="8963"/>
                    </a:lnTo>
                    <a:lnTo>
                      <a:pt x="5997" y="8948"/>
                    </a:lnTo>
                    <a:lnTo>
                      <a:pt x="5952" y="8934"/>
                    </a:lnTo>
                    <a:lnTo>
                      <a:pt x="5908" y="8924"/>
                    </a:lnTo>
                    <a:lnTo>
                      <a:pt x="5865" y="8915"/>
                    </a:lnTo>
                    <a:lnTo>
                      <a:pt x="5823" y="8909"/>
                    </a:lnTo>
                    <a:lnTo>
                      <a:pt x="5782" y="8906"/>
                    </a:lnTo>
                    <a:lnTo>
                      <a:pt x="5745" y="8904"/>
                    </a:lnTo>
                    <a:lnTo>
                      <a:pt x="5709" y="8906"/>
                    </a:lnTo>
                    <a:lnTo>
                      <a:pt x="5692" y="8908"/>
                    </a:lnTo>
                    <a:lnTo>
                      <a:pt x="5677" y="8910"/>
                    </a:lnTo>
                    <a:lnTo>
                      <a:pt x="5661" y="8912"/>
                    </a:lnTo>
                    <a:lnTo>
                      <a:pt x="5647" y="8916"/>
                    </a:lnTo>
                    <a:lnTo>
                      <a:pt x="5634" y="8920"/>
                    </a:lnTo>
                    <a:lnTo>
                      <a:pt x="5622" y="8926"/>
                    </a:lnTo>
                    <a:lnTo>
                      <a:pt x="5611" y="8931"/>
                    </a:lnTo>
                    <a:lnTo>
                      <a:pt x="5601" y="8938"/>
                    </a:lnTo>
                    <a:lnTo>
                      <a:pt x="5592" y="8945"/>
                    </a:lnTo>
                    <a:lnTo>
                      <a:pt x="5585" y="8953"/>
                    </a:lnTo>
                    <a:lnTo>
                      <a:pt x="5578" y="8961"/>
                    </a:lnTo>
                    <a:lnTo>
                      <a:pt x="5573" y="8970"/>
                    </a:lnTo>
                    <a:lnTo>
                      <a:pt x="5621" y="8964"/>
                    </a:lnTo>
                    <a:lnTo>
                      <a:pt x="5666" y="8959"/>
                    </a:lnTo>
                    <a:lnTo>
                      <a:pt x="5710" y="8957"/>
                    </a:lnTo>
                    <a:lnTo>
                      <a:pt x="5754" y="8957"/>
                    </a:lnTo>
                    <a:lnTo>
                      <a:pt x="5795" y="8959"/>
                    </a:lnTo>
                    <a:lnTo>
                      <a:pt x="5835" y="8963"/>
                    </a:lnTo>
                    <a:lnTo>
                      <a:pt x="5874" y="8968"/>
                    </a:lnTo>
                    <a:lnTo>
                      <a:pt x="5912" y="8974"/>
                    </a:lnTo>
                    <a:lnTo>
                      <a:pt x="5948" y="8981"/>
                    </a:lnTo>
                    <a:lnTo>
                      <a:pt x="5982" y="8990"/>
                    </a:lnTo>
                    <a:lnTo>
                      <a:pt x="6015" y="9001"/>
                    </a:lnTo>
                    <a:lnTo>
                      <a:pt x="6048" y="9011"/>
                    </a:lnTo>
                    <a:lnTo>
                      <a:pt x="6079" y="9024"/>
                    </a:lnTo>
                    <a:lnTo>
                      <a:pt x="6107" y="9036"/>
                    </a:lnTo>
                    <a:lnTo>
                      <a:pt x="6136" y="9049"/>
                    </a:lnTo>
                    <a:lnTo>
                      <a:pt x="6162" y="9063"/>
                    </a:lnTo>
                    <a:lnTo>
                      <a:pt x="6184" y="9137"/>
                    </a:lnTo>
                    <a:lnTo>
                      <a:pt x="6207" y="9212"/>
                    </a:lnTo>
                    <a:lnTo>
                      <a:pt x="6231" y="9286"/>
                    </a:lnTo>
                    <a:lnTo>
                      <a:pt x="6257" y="9359"/>
                    </a:lnTo>
                    <a:lnTo>
                      <a:pt x="5785" y="9275"/>
                    </a:lnTo>
                    <a:lnTo>
                      <a:pt x="5855" y="9304"/>
                    </a:lnTo>
                    <a:lnTo>
                      <a:pt x="5922" y="9329"/>
                    </a:lnTo>
                    <a:lnTo>
                      <a:pt x="5988" y="9352"/>
                    </a:lnTo>
                    <a:lnTo>
                      <a:pt x="6051" y="9372"/>
                    </a:lnTo>
                    <a:lnTo>
                      <a:pt x="6112" y="9389"/>
                    </a:lnTo>
                    <a:lnTo>
                      <a:pt x="6170" y="9403"/>
                    </a:lnTo>
                    <a:lnTo>
                      <a:pt x="6227" y="9415"/>
                    </a:lnTo>
                    <a:lnTo>
                      <a:pt x="6279" y="9426"/>
                    </a:lnTo>
                    <a:lnTo>
                      <a:pt x="6306" y="9497"/>
                    </a:lnTo>
                    <a:lnTo>
                      <a:pt x="6335" y="9567"/>
                    </a:lnTo>
                    <a:lnTo>
                      <a:pt x="5817" y="9537"/>
                    </a:lnTo>
                    <a:lnTo>
                      <a:pt x="5958" y="9574"/>
                    </a:lnTo>
                    <a:lnTo>
                      <a:pt x="6079" y="9604"/>
                    </a:lnTo>
                    <a:lnTo>
                      <a:pt x="6136" y="9617"/>
                    </a:lnTo>
                    <a:lnTo>
                      <a:pt x="6185" y="9628"/>
                    </a:lnTo>
                    <a:lnTo>
                      <a:pt x="6219" y="9633"/>
                    </a:lnTo>
                    <a:lnTo>
                      <a:pt x="6261" y="9640"/>
                    </a:lnTo>
                    <a:lnTo>
                      <a:pt x="6369" y="9653"/>
                    </a:lnTo>
                    <a:lnTo>
                      <a:pt x="6376" y="9666"/>
                    </a:lnTo>
                    <a:lnTo>
                      <a:pt x="6394" y="9756"/>
                    </a:lnTo>
                    <a:lnTo>
                      <a:pt x="6413" y="9848"/>
                    </a:lnTo>
                    <a:lnTo>
                      <a:pt x="6398" y="9848"/>
                    </a:lnTo>
                    <a:lnTo>
                      <a:pt x="6383" y="9849"/>
                    </a:lnTo>
                    <a:lnTo>
                      <a:pt x="6369" y="9850"/>
                    </a:lnTo>
                    <a:lnTo>
                      <a:pt x="6355" y="9853"/>
                    </a:lnTo>
                    <a:lnTo>
                      <a:pt x="6341" y="9855"/>
                    </a:lnTo>
                    <a:lnTo>
                      <a:pt x="6330" y="9860"/>
                    </a:lnTo>
                    <a:lnTo>
                      <a:pt x="6319" y="9864"/>
                    </a:lnTo>
                    <a:lnTo>
                      <a:pt x="6307" y="9869"/>
                    </a:lnTo>
                    <a:lnTo>
                      <a:pt x="6297" y="9876"/>
                    </a:lnTo>
                    <a:lnTo>
                      <a:pt x="6288" y="9883"/>
                    </a:lnTo>
                    <a:lnTo>
                      <a:pt x="6279" y="9889"/>
                    </a:lnTo>
                    <a:lnTo>
                      <a:pt x="6271" y="9898"/>
                    </a:lnTo>
                    <a:lnTo>
                      <a:pt x="6265" y="9907"/>
                    </a:lnTo>
                    <a:lnTo>
                      <a:pt x="6259" y="9916"/>
                    </a:lnTo>
                    <a:lnTo>
                      <a:pt x="6254" y="9926"/>
                    </a:lnTo>
                    <a:lnTo>
                      <a:pt x="6250" y="9938"/>
                    </a:lnTo>
                    <a:lnTo>
                      <a:pt x="6260" y="9930"/>
                    </a:lnTo>
                    <a:lnTo>
                      <a:pt x="6269" y="9923"/>
                    </a:lnTo>
                    <a:lnTo>
                      <a:pt x="6279" y="9917"/>
                    </a:lnTo>
                    <a:lnTo>
                      <a:pt x="6290" y="9911"/>
                    </a:lnTo>
                    <a:lnTo>
                      <a:pt x="6312" y="9903"/>
                    </a:lnTo>
                    <a:lnTo>
                      <a:pt x="6332" y="9898"/>
                    </a:lnTo>
                    <a:lnTo>
                      <a:pt x="6354" y="9894"/>
                    </a:lnTo>
                    <a:lnTo>
                      <a:pt x="6377" y="9893"/>
                    </a:lnTo>
                    <a:lnTo>
                      <a:pt x="6399" y="9893"/>
                    </a:lnTo>
                    <a:lnTo>
                      <a:pt x="6422" y="9896"/>
                    </a:lnTo>
                    <a:lnTo>
                      <a:pt x="6432" y="9946"/>
                    </a:lnTo>
                    <a:lnTo>
                      <a:pt x="6442" y="9995"/>
                    </a:lnTo>
                    <a:lnTo>
                      <a:pt x="6454" y="10044"/>
                    </a:lnTo>
                    <a:lnTo>
                      <a:pt x="6467" y="10094"/>
                    </a:lnTo>
                    <a:lnTo>
                      <a:pt x="6480" y="10141"/>
                    </a:lnTo>
                    <a:lnTo>
                      <a:pt x="6496" y="10188"/>
                    </a:lnTo>
                    <a:lnTo>
                      <a:pt x="6514" y="10234"/>
                    </a:lnTo>
                    <a:lnTo>
                      <a:pt x="6533" y="10278"/>
                    </a:lnTo>
                    <a:lnTo>
                      <a:pt x="6545" y="10299"/>
                    </a:lnTo>
                    <a:lnTo>
                      <a:pt x="6556" y="10321"/>
                    </a:lnTo>
                    <a:lnTo>
                      <a:pt x="6568" y="10342"/>
                    </a:lnTo>
                    <a:lnTo>
                      <a:pt x="6580" y="10361"/>
                    </a:lnTo>
                    <a:lnTo>
                      <a:pt x="6594" y="10382"/>
                    </a:lnTo>
                    <a:lnTo>
                      <a:pt x="6609" y="10400"/>
                    </a:lnTo>
                    <a:lnTo>
                      <a:pt x="6624" y="10420"/>
                    </a:lnTo>
                    <a:lnTo>
                      <a:pt x="6640" y="10438"/>
                    </a:lnTo>
                    <a:lnTo>
                      <a:pt x="6656" y="10455"/>
                    </a:lnTo>
                    <a:lnTo>
                      <a:pt x="6674" y="10473"/>
                    </a:lnTo>
                    <a:lnTo>
                      <a:pt x="6693" y="10489"/>
                    </a:lnTo>
                    <a:lnTo>
                      <a:pt x="6712" y="10505"/>
                    </a:lnTo>
                    <a:lnTo>
                      <a:pt x="6733" y="10520"/>
                    </a:lnTo>
                    <a:lnTo>
                      <a:pt x="6755" y="10535"/>
                    </a:lnTo>
                    <a:lnTo>
                      <a:pt x="6778" y="10548"/>
                    </a:lnTo>
                    <a:lnTo>
                      <a:pt x="6802" y="10561"/>
                    </a:lnTo>
                    <a:lnTo>
                      <a:pt x="6820" y="10570"/>
                    </a:lnTo>
                    <a:lnTo>
                      <a:pt x="6841" y="10579"/>
                    </a:lnTo>
                    <a:lnTo>
                      <a:pt x="6863" y="10589"/>
                    </a:lnTo>
                    <a:lnTo>
                      <a:pt x="6886" y="10597"/>
                    </a:lnTo>
                    <a:lnTo>
                      <a:pt x="6909" y="10605"/>
                    </a:lnTo>
                    <a:lnTo>
                      <a:pt x="6934" y="10612"/>
                    </a:lnTo>
                    <a:lnTo>
                      <a:pt x="6959" y="10619"/>
                    </a:lnTo>
                    <a:lnTo>
                      <a:pt x="6985" y="10625"/>
                    </a:lnTo>
                    <a:lnTo>
                      <a:pt x="7012" y="10631"/>
                    </a:lnTo>
                    <a:lnTo>
                      <a:pt x="7039" y="10636"/>
                    </a:lnTo>
                    <a:lnTo>
                      <a:pt x="7067" y="10640"/>
                    </a:lnTo>
                    <a:lnTo>
                      <a:pt x="7095" y="10644"/>
                    </a:lnTo>
                    <a:lnTo>
                      <a:pt x="7122" y="10646"/>
                    </a:lnTo>
                    <a:lnTo>
                      <a:pt x="7150" y="10648"/>
                    </a:lnTo>
                    <a:lnTo>
                      <a:pt x="7177" y="10650"/>
                    </a:lnTo>
                    <a:lnTo>
                      <a:pt x="7205" y="10648"/>
                    </a:lnTo>
                    <a:lnTo>
                      <a:pt x="7232" y="10647"/>
                    </a:lnTo>
                    <a:lnTo>
                      <a:pt x="7258" y="10645"/>
                    </a:lnTo>
                    <a:lnTo>
                      <a:pt x="7284" y="10641"/>
                    </a:lnTo>
                    <a:lnTo>
                      <a:pt x="7308" y="10637"/>
                    </a:lnTo>
                    <a:lnTo>
                      <a:pt x="7332" y="10630"/>
                    </a:lnTo>
                    <a:lnTo>
                      <a:pt x="7355" y="10623"/>
                    </a:lnTo>
                    <a:lnTo>
                      <a:pt x="7377" y="10614"/>
                    </a:lnTo>
                    <a:lnTo>
                      <a:pt x="7398" y="10604"/>
                    </a:lnTo>
                    <a:lnTo>
                      <a:pt x="7417" y="10592"/>
                    </a:lnTo>
                    <a:lnTo>
                      <a:pt x="7435" y="10578"/>
                    </a:lnTo>
                    <a:lnTo>
                      <a:pt x="7452" y="10563"/>
                    </a:lnTo>
                    <a:lnTo>
                      <a:pt x="7465" y="10546"/>
                    </a:lnTo>
                    <a:lnTo>
                      <a:pt x="7478" y="10528"/>
                    </a:lnTo>
                    <a:lnTo>
                      <a:pt x="7489" y="10508"/>
                    </a:lnTo>
                    <a:lnTo>
                      <a:pt x="7497" y="10485"/>
                    </a:lnTo>
                    <a:lnTo>
                      <a:pt x="7503" y="10461"/>
                    </a:lnTo>
                    <a:lnTo>
                      <a:pt x="7509" y="10431"/>
                    </a:lnTo>
                    <a:lnTo>
                      <a:pt x="7512" y="10402"/>
                    </a:lnTo>
                    <a:lnTo>
                      <a:pt x="7514" y="10371"/>
                    </a:lnTo>
                    <a:lnTo>
                      <a:pt x="7512" y="10338"/>
                    </a:lnTo>
                    <a:lnTo>
                      <a:pt x="7511" y="10306"/>
                    </a:lnTo>
                    <a:lnTo>
                      <a:pt x="7507" y="10274"/>
                    </a:lnTo>
                    <a:lnTo>
                      <a:pt x="7502" y="10242"/>
                    </a:lnTo>
                    <a:lnTo>
                      <a:pt x="7495" y="10209"/>
                    </a:lnTo>
                    <a:lnTo>
                      <a:pt x="7487" y="10175"/>
                    </a:lnTo>
                    <a:lnTo>
                      <a:pt x="7478" y="10141"/>
                    </a:lnTo>
                    <a:lnTo>
                      <a:pt x="7468" y="10108"/>
                    </a:lnTo>
                    <a:lnTo>
                      <a:pt x="7456" y="10073"/>
                    </a:lnTo>
                    <a:lnTo>
                      <a:pt x="7445" y="10040"/>
                    </a:lnTo>
                    <a:lnTo>
                      <a:pt x="7431" y="10005"/>
                    </a:lnTo>
                    <a:lnTo>
                      <a:pt x="7403" y="9938"/>
                    </a:lnTo>
                    <a:lnTo>
                      <a:pt x="7373" y="9870"/>
                    </a:lnTo>
                    <a:lnTo>
                      <a:pt x="7342" y="9802"/>
                    </a:lnTo>
                    <a:lnTo>
                      <a:pt x="7279" y="9671"/>
                    </a:lnTo>
                    <a:lnTo>
                      <a:pt x="7249" y="9608"/>
                    </a:lnTo>
                    <a:lnTo>
                      <a:pt x="7222" y="9546"/>
                    </a:lnTo>
                    <a:lnTo>
                      <a:pt x="7196" y="9488"/>
                    </a:lnTo>
                    <a:lnTo>
                      <a:pt x="7174" y="9433"/>
                    </a:lnTo>
                    <a:lnTo>
                      <a:pt x="7140" y="9337"/>
                    </a:lnTo>
                    <a:lnTo>
                      <a:pt x="7107" y="9242"/>
                    </a:lnTo>
                    <a:lnTo>
                      <a:pt x="7075" y="9147"/>
                    </a:lnTo>
                    <a:lnTo>
                      <a:pt x="7043" y="9052"/>
                    </a:lnTo>
                    <a:lnTo>
                      <a:pt x="7067" y="9003"/>
                    </a:lnTo>
                    <a:lnTo>
                      <a:pt x="7091" y="8950"/>
                    </a:lnTo>
                    <a:lnTo>
                      <a:pt x="7116" y="8891"/>
                    </a:lnTo>
                    <a:lnTo>
                      <a:pt x="7023" y="8993"/>
                    </a:lnTo>
                    <a:lnTo>
                      <a:pt x="6976" y="8847"/>
                    </a:lnTo>
                    <a:lnTo>
                      <a:pt x="6930" y="8702"/>
                    </a:lnTo>
                    <a:lnTo>
                      <a:pt x="6953" y="8676"/>
                    </a:lnTo>
                    <a:lnTo>
                      <a:pt x="6977" y="8645"/>
                    </a:lnTo>
                    <a:lnTo>
                      <a:pt x="7003" y="8610"/>
                    </a:lnTo>
                    <a:lnTo>
                      <a:pt x="7027" y="8573"/>
                    </a:lnTo>
                    <a:lnTo>
                      <a:pt x="6915" y="8659"/>
                    </a:lnTo>
                    <a:lnTo>
                      <a:pt x="6882" y="8552"/>
                    </a:lnTo>
                    <a:lnTo>
                      <a:pt x="6849" y="8445"/>
                    </a:lnTo>
                    <a:lnTo>
                      <a:pt x="6867" y="8426"/>
                    </a:lnTo>
                    <a:lnTo>
                      <a:pt x="6886" y="8407"/>
                    </a:lnTo>
                    <a:lnTo>
                      <a:pt x="6905" y="8392"/>
                    </a:lnTo>
                    <a:lnTo>
                      <a:pt x="6923" y="8377"/>
                    </a:lnTo>
                    <a:lnTo>
                      <a:pt x="6943" y="8366"/>
                    </a:lnTo>
                    <a:lnTo>
                      <a:pt x="6961" y="8354"/>
                    </a:lnTo>
                    <a:lnTo>
                      <a:pt x="6980" y="8345"/>
                    </a:lnTo>
                    <a:lnTo>
                      <a:pt x="6997" y="8337"/>
                    </a:lnTo>
                    <a:lnTo>
                      <a:pt x="7013" y="8331"/>
                    </a:lnTo>
                    <a:lnTo>
                      <a:pt x="7027" y="8326"/>
                    </a:lnTo>
                    <a:lnTo>
                      <a:pt x="7051" y="8319"/>
                    </a:lnTo>
                    <a:lnTo>
                      <a:pt x="7067" y="8314"/>
                    </a:lnTo>
                    <a:lnTo>
                      <a:pt x="7073" y="8313"/>
                    </a:lnTo>
                    <a:lnTo>
                      <a:pt x="7081" y="8306"/>
                    </a:lnTo>
                    <a:lnTo>
                      <a:pt x="7064" y="8306"/>
                    </a:lnTo>
                    <a:lnTo>
                      <a:pt x="7046" y="8306"/>
                    </a:lnTo>
                    <a:lnTo>
                      <a:pt x="7029" y="8309"/>
                    </a:lnTo>
                    <a:lnTo>
                      <a:pt x="7012" y="8311"/>
                    </a:lnTo>
                    <a:lnTo>
                      <a:pt x="6996" y="8314"/>
                    </a:lnTo>
                    <a:lnTo>
                      <a:pt x="6980" y="8320"/>
                    </a:lnTo>
                    <a:lnTo>
                      <a:pt x="6964" y="8326"/>
                    </a:lnTo>
                    <a:lnTo>
                      <a:pt x="6948" y="8331"/>
                    </a:lnTo>
                    <a:lnTo>
                      <a:pt x="6933" y="8340"/>
                    </a:lnTo>
                    <a:lnTo>
                      <a:pt x="6918" y="8348"/>
                    </a:lnTo>
                    <a:lnTo>
                      <a:pt x="6904" y="8356"/>
                    </a:lnTo>
                    <a:lnTo>
                      <a:pt x="6889" y="8366"/>
                    </a:lnTo>
                    <a:lnTo>
                      <a:pt x="6875" y="8375"/>
                    </a:lnTo>
                    <a:lnTo>
                      <a:pt x="6863" y="8385"/>
                    </a:lnTo>
                    <a:lnTo>
                      <a:pt x="6837" y="8408"/>
                    </a:lnTo>
                    <a:lnTo>
                      <a:pt x="6822" y="8362"/>
                    </a:lnTo>
                    <a:lnTo>
                      <a:pt x="6808" y="8315"/>
                    </a:lnTo>
                    <a:lnTo>
                      <a:pt x="6819" y="8304"/>
                    </a:lnTo>
                    <a:lnTo>
                      <a:pt x="6829" y="8291"/>
                    </a:lnTo>
                    <a:lnTo>
                      <a:pt x="6852" y="8263"/>
                    </a:lnTo>
                    <a:lnTo>
                      <a:pt x="6873" y="8229"/>
                    </a:lnTo>
                    <a:lnTo>
                      <a:pt x="6894" y="8194"/>
                    </a:lnTo>
                    <a:lnTo>
                      <a:pt x="6914" y="8154"/>
                    </a:lnTo>
                    <a:lnTo>
                      <a:pt x="6933" y="8110"/>
                    </a:lnTo>
                    <a:lnTo>
                      <a:pt x="6941" y="8087"/>
                    </a:lnTo>
                    <a:lnTo>
                      <a:pt x="6949" y="8063"/>
                    </a:lnTo>
                    <a:lnTo>
                      <a:pt x="6957" y="8039"/>
                    </a:lnTo>
                    <a:lnTo>
                      <a:pt x="6964" y="8013"/>
                    </a:lnTo>
                    <a:lnTo>
                      <a:pt x="6954" y="8035"/>
                    </a:lnTo>
                    <a:lnTo>
                      <a:pt x="6945" y="8056"/>
                    </a:lnTo>
                    <a:lnTo>
                      <a:pt x="6936" y="8077"/>
                    </a:lnTo>
                    <a:lnTo>
                      <a:pt x="6926" y="8095"/>
                    </a:lnTo>
                    <a:lnTo>
                      <a:pt x="6914" y="8113"/>
                    </a:lnTo>
                    <a:lnTo>
                      <a:pt x="6904" y="8131"/>
                    </a:lnTo>
                    <a:lnTo>
                      <a:pt x="6892" y="8147"/>
                    </a:lnTo>
                    <a:lnTo>
                      <a:pt x="6881" y="8162"/>
                    </a:lnTo>
                    <a:lnTo>
                      <a:pt x="6858" y="8189"/>
                    </a:lnTo>
                    <a:lnTo>
                      <a:pt x="6835" y="8213"/>
                    </a:lnTo>
                    <a:lnTo>
                      <a:pt x="6811" y="8234"/>
                    </a:lnTo>
                    <a:lnTo>
                      <a:pt x="6788" y="8252"/>
                    </a:lnTo>
                    <a:lnTo>
                      <a:pt x="6760" y="8164"/>
                    </a:lnTo>
                    <a:lnTo>
                      <a:pt x="6733" y="8074"/>
                    </a:lnTo>
                    <a:lnTo>
                      <a:pt x="6744" y="8057"/>
                    </a:lnTo>
                    <a:lnTo>
                      <a:pt x="6756" y="8038"/>
                    </a:lnTo>
                    <a:lnTo>
                      <a:pt x="6772" y="8004"/>
                    </a:lnTo>
                    <a:lnTo>
                      <a:pt x="6786" y="7971"/>
                    </a:lnTo>
                    <a:lnTo>
                      <a:pt x="6798" y="7937"/>
                    </a:lnTo>
                    <a:lnTo>
                      <a:pt x="6811" y="7901"/>
                    </a:lnTo>
                    <a:lnTo>
                      <a:pt x="6833" y="7830"/>
                    </a:lnTo>
                    <a:lnTo>
                      <a:pt x="6853" y="7761"/>
                    </a:lnTo>
                    <a:lnTo>
                      <a:pt x="6864" y="7728"/>
                    </a:lnTo>
                    <a:lnTo>
                      <a:pt x="6874" y="7697"/>
                    </a:lnTo>
                    <a:lnTo>
                      <a:pt x="6887" y="7666"/>
                    </a:lnTo>
                    <a:lnTo>
                      <a:pt x="6899" y="7638"/>
                    </a:lnTo>
                    <a:lnTo>
                      <a:pt x="6914" y="7612"/>
                    </a:lnTo>
                    <a:lnTo>
                      <a:pt x="6921" y="7600"/>
                    </a:lnTo>
                    <a:lnTo>
                      <a:pt x="6930" y="7589"/>
                    </a:lnTo>
                    <a:lnTo>
                      <a:pt x="6938" y="7578"/>
                    </a:lnTo>
                    <a:lnTo>
                      <a:pt x="6948" y="7568"/>
                    </a:lnTo>
                    <a:lnTo>
                      <a:pt x="6958" y="7560"/>
                    </a:lnTo>
                    <a:lnTo>
                      <a:pt x="6968" y="7551"/>
                    </a:lnTo>
                    <a:lnTo>
                      <a:pt x="6957" y="7554"/>
                    </a:lnTo>
                    <a:lnTo>
                      <a:pt x="6946" y="7559"/>
                    </a:lnTo>
                    <a:lnTo>
                      <a:pt x="6936" y="7565"/>
                    </a:lnTo>
                    <a:lnTo>
                      <a:pt x="6926" y="7571"/>
                    </a:lnTo>
                    <a:lnTo>
                      <a:pt x="6917" y="7581"/>
                    </a:lnTo>
                    <a:lnTo>
                      <a:pt x="6907" y="7591"/>
                    </a:lnTo>
                    <a:lnTo>
                      <a:pt x="6898" y="7601"/>
                    </a:lnTo>
                    <a:lnTo>
                      <a:pt x="6890" y="7614"/>
                    </a:lnTo>
                    <a:lnTo>
                      <a:pt x="6882" y="7627"/>
                    </a:lnTo>
                    <a:lnTo>
                      <a:pt x="6874" y="7640"/>
                    </a:lnTo>
                    <a:lnTo>
                      <a:pt x="6860" y="7670"/>
                    </a:lnTo>
                    <a:lnTo>
                      <a:pt x="6847" y="7703"/>
                    </a:lnTo>
                    <a:lnTo>
                      <a:pt x="6834" y="7738"/>
                    </a:lnTo>
                    <a:lnTo>
                      <a:pt x="6822" y="7773"/>
                    </a:lnTo>
                    <a:lnTo>
                      <a:pt x="6811" y="7809"/>
                    </a:lnTo>
                    <a:lnTo>
                      <a:pt x="6790" y="7879"/>
                    </a:lnTo>
                    <a:lnTo>
                      <a:pt x="6780" y="7912"/>
                    </a:lnTo>
                    <a:lnTo>
                      <a:pt x="6770" y="7943"/>
                    </a:lnTo>
                    <a:lnTo>
                      <a:pt x="6759" y="7971"/>
                    </a:lnTo>
                    <a:lnTo>
                      <a:pt x="6749" y="7995"/>
                    </a:lnTo>
                    <a:lnTo>
                      <a:pt x="6742" y="8008"/>
                    </a:lnTo>
                    <a:lnTo>
                      <a:pt x="6736" y="8019"/>
                    </a:lnTo>
                    <a:lnTo>
                      <a:pt x="6723" y="8040"/>
                    </a:lnTo>
                    <a:lnTo>
                      <a:pt x="6693" y="7937"/>
                    </a:lnTo>
                    <a:lnTo>
                      <a:pt x="6665" y="7833"/>
                    </a:lnTo>
                    <a:lnTo>
                      <a:pt x="6677" y="7819"/>
                    </a:lnTo>
                    <a:lnTo>
                      <a:pt x="6687" y="7806"/>
                    </a:lnTo>
                    <a:lnTo>
                      <a:pt x="6692" y="7799"/>
                    </a:lnTo>
                    <a:lnTo>
                      <a:pt x="6695" y="7791"/>
                    </a:lnTo>
                    <a:lnTo>
                      <a:pt x="6697" y="7782"/>
                    </a:lnTo>
                    <a:lnTo>
                      <a:pt x="6697" y="7771"/>
                    </a:lnTo>
                    <a:lnTo>
                      <a:pt x="6697" y="7754"/>
                    </a:lnTo>
                    <a:lnTo>
                      <a:pt x="6695" y="7738"/>
                    </a:lnTo>
                    <a:lnTo>
                      <a:pt x="6690" y="7724"/>
                    </a:lnTo>
                    <a:lnTo>
                      <a:pt x="6686" y="7710"/>
                    </a:lnTo>
                    <a:lnTo>
                      <a:pt x="6680" y="7698"/>
                    </a:lnTo>
                    <a:lnTo>
                      <a:pt x="6673" y="7686"/>
                    </a:lnTo>
                    <a:lnTo>
                      <a:pt x="6657" y="7664"/>
                    </a:lnTo>
                    <a:lnTo>
                      <a:pt x="6665" y="7635"/>
                    </a:lnTo>
                    <a:lnTo>
                      <a:pt x="6672" y="7602"/>
                    </a:lnTo>
                    <a:lnTo>
                      <a:pt x="6679" y="7567"/>
                    </a:lnTo>
                    <a:lnTo>
                      <a:pt x="6686" y="7529"/>
                    </a:lnTo>
                    <a:lnTo>
                      <a:pt x="6692" y="7489"/>
                    </a:lnTo>
                    <a:lnTo>
                      <a:pt x="6696" y="7446"/>
                    </a:lnTo>
                    <a:lnTo>
                      <a:pt x="6701" y="7401"/>
                    </a:lnTo>
                    <a:lnTo>
                      <a:pt x="6705" y="7356"/>
                    </a:lnTo>
                    <a:lnTo>
                      <a:pt x="6709" y="7308"/>
                    </a:lnTo>
                    <a:lnTo>
                      <a:pt x="6711" y="7259"/>
                    </a:lnTo>
                    <a:lnTo>
                      <a:pt x="6713" y="7210"/>
                    </a:lnTo>
                    <a:lnTo>
                      <a:pt x="6715" y="7159"/>
                    </a:lnTo>
                    <a:lnTo>
                      <a:pt x="6716" y="7108"/>
                    </a:lnTo>
                    <a:lnTo>
                      <a:pt x="6716" y="7057"/>
                    </a:lnTo>
                    <a:lnTo>
                      <a:pt x="6715" y="7005"/>
                    </a:lnTo>
                    <a:lnTo>
                      <a:pt x="6712" y="6954"/>
                    </a:lnTo>
                    <a:lnTo>
                      <a:pt x="6710" y="7024"/>
                    </a:lnTo>
                    <a:lnTo>
                      <a:pt x="6707" y="7088"/>
                    </a:lnTo>
                    <a:lnTo>
                      <a:pt x="6703" y="7150"/>
                    </a:lnTo>
                    <a:lnTo>
                      <a:pt x="6700" y="7206"/>
                    </a:lnTo>
                    <a:lnTo>
                      <a:pt x="6695" y="7260"/>
                    </a:lnTo>
                    <a:lnTo>
                      <a:pt x="6690" y="7310"/>
                    </a:lnTo>
                    <a:lnTo>
                      <a:pt x="6686" y="7356"/>
                    </a:lnTo>
                    <a:lnTo>
                      <a:pt x="6680" y="7398"/>
                    </a:lnTo>
                    <a:lnTo>
                      <a:pt x="6674" y="7437"/>
                    </a:lnTo>
                    <a:lnTo>
                      <a:pt x="6669" y="7473"/>
                    </a:lnTo>
                    <a:lnTo>
                      <a:pt x="6662" y="7506"/>
                    </a:lnTo>
                    <a:lnTo>
                      <a:pt x="6656" y="7536"/>
                    </a:lnTo>
                    <a:lnTo>
                      <a:pt x="6649" y="7563"/>
                    </a:lnTo>
                    <a:lnTo>
                      <a:pt x="6643" y="7589"/>
                    </a:lnTo>
                    <a:lnTo>
                      <a:pt x="6636" y="7610"/>
                    </a:lnTo>
                    <a:lnTo>
                      <a:pt x="6630" y="7630"/>
                    </a:lnTo>
                    <a:lnTo>
                      <a:pt x="6617" y="7612"/>
                    </a:lnTo>
                    <a:lnTo>
                      <a:pt x="6604" y="7591"/>
                    </a:lnTo>
                    <a:lnTo>
                      <a:pt x="6579" y="7481"/>
                    </a:lnTo>
                    <a:lnTo>
                      <a:pt x="6566" y="7426"/>
                    </a:lnTo>
                    <a:lnTo>
                      <a:pt x="6556" y="7369"/>
                    </a:lnTo>
                    <a:lnTo>
                      <a:pt x="6557" y="7349"/>
                    </a:lnTo>
                    <a:lnTo>
                      <a:pt x="6568" y="7358"/>
                    </a:lnTo>
                    <a:lnTo>
                      <a:pt x="6578" y="7367"/>
                    </a:lnTo>
                    <a:lnTo>
                      <a:pt x="6588" y="7375"/>
                    </a:lnTo>
                    <a:lnTo>
                      <a:pt x="6599" y="7385"/>
                    </a:lnTo>
                    <a:lnTo>
                      <a:pt x="6577" y="7326"/>
                    </a:lnTo>
                    <a:lnTo>
                      <a:pt x="6556" y="7267"/>
                    </a:lnTo>
                    <a:lnTo>
                      <a:pt x="6537" y="7207"/>
                    </a:lnTo>
                    <a:lnTo>
                      <a:pt x="6519" y="7149"/>
                    </a:lnTo>
                    <a:lnTo>
                      <a:pt x="6516" y="7113"/>
                    </a:lnTo>
                    <a:lnTo>
                      <a:pt x="6513" y="7073"/>
                    </a:lnTo>
                    <a:lnTo>
                      <a:pt x="6527" y="7023"/>
                    </a:lnTo>
                    <a:lnTo>
                      <a:pt x="6542" y="6969"/>
                    </a:lnTo>
                    <a:lnTo>
                      <a:pt x="6555" y="6914"/>
                    </a:lnTo>
                    <a:lnTo>
                      <a:pt x="6568" y="6857"/>
                    </a:lnTo>
                    <a:lnTo>
                      <a:pt x="6578" y="6800"/>
                    </a:lnTo>
                    <a:lnTo>
                      <a:pt x="6588" y="6742"/>
                    </a:lnTo>
                    <a:lnTo>
                      <a:pt x="6596" y="6686"/>
                    </a:lnTo>
                    <a:lnTo>
                      <a:pt x="6603" y="6631"/>
                    </a:lnTo>
                    <a:lnTo>
                      <a:pt x="6609" y="6577"/>
                    </a:lnTo>
                    <a:lnTo>
                      <a:pt x="6614" y="6527"/>
                    </a:lnTo>
                    <a:lnTo>
                      <a:pt x="6617" y="6478"/>
                    </a:lnTo>
                    <a:lnTo>
                      <a:pt x="6619" y="6434"/>
                    </a:lnTo>
                    <a:lnTo>
                      <a:pt x="6619" y="6392"/>
                    </a:lnTo>
                    <a:lnTo>
                      <a:pt x="6618" y="6357"/>
                    </a:lnTo>
                    <a:lnTo>
                      <a:pt x="6616" y="6327"/>
                    </a:lnTo>
                    <a:lnTo>
                      <a:pt x="6611" y="6302"/>
                    </a:lnTo>
                    <a:lnTo>
                      <a:pt x="6609" y="6357"/>
                    </a:lnTo>
                    <a:lnTo>
                      <a:pt x="6605" y="6410"/>
                    </a:lnTo>
                    <a:lnTo>
                      <a:pt x="6602" y="6461"/>
                    </a:lnTo>
                    <a:lnTo>
                      <a:pt x="6597" y="6511"/>
                    </a:lnTo>
                    <a:lnTo>
                      <a:pt x="6592" y="6559"/>
                    </a:lnTo>
                    <a:lnTo>
                      <a:pt x="6586" y="6606"/>
                    </a:lnTo>
                    <a:lnTo>
                      <a:pt x="6579" y="6651"/>
                    </a:lnTo>
                    <a:lnTo>
                      <a:pt x="6572" y="6694"/>
                    </a:lnTo>
                    <a:lnTo>
                      <a:pt x="6557" y="6777"/>
                    </a:lnTo>
                    <a:lnTo>
                      <a:pt x="6541" y="6854"/>
                    </a:lnTo>
                    <a:lnTo>
                      <a:pt x="6523" y="6924"/>
                    </a:lnTo>
                    <a:lnTo>
                      <a:pt x="6504" y="6988"/>
                    </a:lnTo>
                    <a:lnTo>
                      <a:pt x="6491" y="6804"/>
                    </a:lnTo>
                    <a:lnTo>
                      <a:pt x="6476" y="6605"/>
                    </a:lnTo>
                    <a:lnTo>
                      <a:pt x="6484" y="6600"/>
                    </a:lnTo>
                    <a:lnTo>
                      <a:pt x="6492" y="6597"/>
                    </a:lnTo>
                    <a:lnTo>
                      <a:pt x="6501" y="6596"/>
                    </a:lnTo>
                    <a:lnTo>
                      <a:pt x="6510" y="6597"/>
                    </a:lnTo>
                    <a:lnTo>
                      <a:pt x="6519" y="6599"/>
                    </a:lnTo>
                    <a:lnTo>
                      <a:pt x="6530" y="6604"/>
                    </a:lnTo>
                    <a:lnTo>
                      <a:pt x="6540" y="6610"/>
                    </a:lnTo>
                    <a:lnTo>
                      <a:pt x="6550" y="6620"/>
                    </a:lnTo>
                    <a:lnTo>
                      <a:pt x="6542" y="6605"/>
                    </a:lnTo>
                    <a:lnTo>
                      <a:pt x="6534" y="6592"/>
                    </a:lnTo>
                    <a:lnTo>
                      <a:pt x="6525" y="6581"/>
                    </a:lnTo>
                    <a:lnTo>
                      <a:pt x="6515" y="6573"/>
                    </a:lnTo>
                    <a:lnTo>
                      <a:pt x="6504" y="6566"/>
                    </a:lnTo>
                    <a:lnTo>
                      <a:pt x="6494" y="6562"/>
                    </a:lnTo>
                    <a:lnTo>
                      <a:pt x="6484" y="6561"/>
                    </a:lnTo>
                    <a:lnTo>
                      <a:pt x="6472" y="6562"/>
                    </a:lnTo>
                    <a:lnTo>
                      <a:pt x="6462" y="6399"/>
                    </a:lnTo>
                    <a:lnTo>
                      <a:pt x="6453" y="6258"/>
                    </a:lnTo>
                    <a:lnTo>
                      <a:pt x="6448" y="6151"/>
                    </a:lnTo>
                    <a:lnTo>
                      <a:pt x="6447" y="6114"/>
                    </a:lnTo>
                    <a:lnTo>
                      <a:pt x="6447" y="6093"/>
                    </a:lnTo>
                    <a:lnTo>
                      <a:pt x="6480" y="6106"/>
                    </a:lnTo>
                    <a:lnTo>
                      <a:pt x="6514" y="6118"/>
                    </a:lnTo>
                    <a:lnTo>
                      <a:pt x="6547" y="6129"/>
                    </a:lnTo>
                    <a:lnTo>
                      <a:pt x="6581" y="6140"/>
                    </a:lnTo>
                    <a:lnTo>
                      <a:pt x="6615" y="6149"/>
                    </a:lnTo>
                    <a:lnTo>
                      <a:pt x="6649" y="6157"/>
                    </a:lnTo>
                    <a:lnTo>
                      <a:pt x="6684" y="6165"/>
                    </a:lnTo>
                    <a:lnTo>
                      <a:pt x="6718" y="6172"/>
                    </a:lnTo>
                    <a:lnTo>
                      <a:pt x="6788" y="6183"/>
                    </a:lnTo>
                    <a:lnTo>
                      <a:pt x="6859" y="6194"/>
                    </a:lnTo>
                    <a:lnTo>
                      <a:pt x="6932" y="6202"/>
                    </a:lnTo>
                    <a:lnTo>
                      <a:pt x="7005" y="6209"/>
                    </a:lnTo>
                    <a:lnTo>
                      <a:pt x="7157" y="6221"/>
                    </a:lnTo>
                    <a:lnTo>
                      <a:pt x="7235" y="6227"/>
                    </a:lnTo>
                    <a:lnTo>
                      <a:pt x="7314" y="6235"/>
                    </a:lnTo>
                    <a:lnTo>
                      <a:pt x="7394" y="6244"/>
                    </a:lnTo>
                    <a:lnTo>
                      <a:pt x="7477" y="6255"/>
                    </a:lnTo>
                    <a:lnTo>
                      <a:pt x="7561" y="6268"/>
                    </a:lnTo>
                    <a:lnTo>
                      <a:pt x="7604" y="6275"/>
                    </a:lnTo>
                    <a:lnTo>
                      <a:pt x="7648" y="6284"/>
                    </a:lnTo>
                    <a:lnTo>
                      <a:pt x="7728" y="6372"/>
                    </a:lnTo>
                    <a:lnTo>
                      <a:pt x="7807" y="6460"/>
                    </a:lnTo>
                    <a:lnTo>
                      <a:pt x="7885" y="6548"/>
                    </a:lnTo>
                    <a:lnTo>
                      <a:pt x="7962" y="6638"/>
                    </a:lnTo>
                    <a:lnTo>
                      <a:pt x="7910" y="6630"/>
                    </a:lnTo>
                    <a:lnTo>
                      <a:pt x="7858" y="6620"/>
                    </a:lnTo>
                    <a:lnTo>
                      <a:pt x="7806" y="6607"/>
                    </a:lnTo>
                    <a:lnTo>
                      <a:pt x="7755" y="6593"/>
                    </a:lnTo>
                    <a:lnTo>
                      <a:pt x="7908" y="6677"/>
                    </a:lnTo>
                    <a:lnTo>
                      <a:pt x="8062" y="6759"/>
                    </a:lnTo>
                    <a:lnTo>
                      <a:pt x="8120" y="6829"/>
                    </a:lnTo>
                    <a:lnTo>
                      <a:pt x="8176" y="6897"/>
                    </a:lnTo>
                    <a:lnTo>
                      <a:pt x="8140" y="6875"/>
                    </a:lnTo>
                    <a:lnTo>
                      <a:pt x="8105" y="6853"/>
                    </a:lnTo>
                    <a:lnTo>
                      <a:pt x="8085" y="6842"/>
                    </a:lnTo>
                    <a:lnTo>
                      <a:pt x="8066" y="6832"/>
                    </a:lnTo>
                    <a:lnTo>
                      <a:pt x="8028" y="6815"/>
                    </a:lnTo>
                    <a:lnTo>
                      <a:pt x="7988" y="6798"/>
                    </a:lnTo>
                    <a:lnTo>
                      <a:pt x="7945" y="6779"/>
                    </a:lnTo>
                    <a:lnTo>
                      <a:pt x="7924" y="6769"/>
                    </a:lnTo>
                    <a:lnTo>
                      <a:pt x="7902" y="6757"/>
                    </a:lnTo>
                    <a:lnTo>
                      <a:pt x="7880" y="6745"/>
                    </a:lnTo>
                    <a:lnTo>
                      <a:pt x="7856" y="6730"/>
                    </a:lnTo>
                    <a:lnTo>
                      <a:pt x="7832" y="6714"/>
                    </a:lnTo>
                    <a:lnTo>
                      <a:pt x="7807" y="6695"/>
                    </a:lnTo>
                    <a:lnTo>
                      <a:pt x="7781" y="6676"/>
                    </a:lnTo>
                    <a:lnTo>
                      <a:pt x="7755" y="6653"/>
                    </a:lnTo>
                    <a:lnTo>
                      <a:pt x="7789" y="6687"/>
                    </a:lnTo>
                    <a:lnTo>
                      <a:pt x="7821" y="6718"/>
                    </a:lnTo>
                    <a:lnTo>
                      <a:pt x="7851" y="6746"/>
                    </a:lnTo>
                    <a:lnTo>
                      <a:pt x="7880" y="6771"/>
                    </a:lnTo>
                    <a:lnTo>
                      <a:pt x="7906" y="6793"/>
                    </a:lnTo>
                    <a:lnTo>
                      <a:pt x="7930" y="6813"/>
                    </a:lnTo>
                    <a:lnTo>
                      <a:pt x="7954" y="6830"/>
                    </a:lnTo>
                    <a:lnTo>
                      <a:pt x="7976" y="6845"/>
                    </a:lnTo>
                    <a:lnTo>
                      <a:pt x="7999" y="6858"/>
                    </a:lnTo>
                    <a:lnTo>
                      <a:pt x="8020" y="6871"/>
                    </a:lnTo>
                    <a:lnTo>
                      <a:pt x="8063" y="6895"/>
                    </a:lnTo>
                    <a:lnTo>
                      <a:pt x="8108" y="6919"/>
                    </a:lnTo>
                    <a:lnTo>
                      <a:pt x="8158" y="6946"/>
                    </a:lnTo>
                    <a:lnTo>
                      <a:pt x="8210" y="6974"/>
                    </a:lnTo>
                    <a:lnTo>
                      <a:pt x="8236" y="6989"/>
                    </a:lnTo>
                    <a:lnTo>
                      <a:pt x="8260" y="7005"/>
                    </a:lnTo>
                    <a:lnTo>
                      <a:pt x="8376" y="7151"/>
                    </a:lnTo>
                    <a:lnTo>
                      <a:pt x="8489" y="7300"/>
                    </a:lnTo>
                    <a:lnTo>
                      <a:pt x="8471" y="7289"/>
                    </a:lnTo>
                    <a:lnTo>
                      <a:pt x="8440" y="7268"/>
                    </a:lnTo>
                    <a:lnTo>
                      <a:pt x="8409" y="7246"/>
                    </a:lnTo>
                    <a:lnTo>
                      <a:pt x="8377" y="7224"/>
                    </a:lnTo>
                    <a:lnTo>
                      <a:pt x="8345" y="7198"/>
                    </a:lnTo>
                    <a:lnTo>
                      <a:pt x="8278" y="7144"/>
                    </a:lnTo>
                    <a:lnTo>
                      <a:pt x="8207" y="7088"/>
                    </a:lnTo>
                    <a:lnTo>
                      <a:pt x="8226" y="7104"/>
                    </a:lnTo>
                    <a:lnTo>
                      <a:pt x="8249" y="7126"/>
                    </a:lnTo>
                    <a:lnTo>
                      <a:pt x="8299" y="7175"/>
                    </a:lnTo>
                    <a:lnTo>
                      <a:pt x="8349" y="7228"/>
                    </a:lnTo>
                    <a:lnTo>
                      <a:pt x="8373" y="7252"/>
                    </a:lnTo>
                    <a:lnTo>
                      <a:pt x="8396" y="7273"/>
                    </a:lnTo>
                    <a:lnTo>
                      <a:pt x="8417" y="7292"/>
                    </a:lnTo>
                    <a:lnTo>
                      <a:pt x="8439" y="7311"/>
                    </a:lnTo>
                    <a:lnTo>
                      <a:pt x="8484" y="7348"/>
                    </a:lnTo>
                    <a:lnTo>
                      <a:pt x="8531" y="7382"/>
                    </a:lnTo>
                    <a:lnTo>
                      <a:pt x="8578" y="7416"/>
                    </a:lnTo>
                    <a:lnTo>
                      <a:pt x="8773" y="7675"/>
                    </a:lnTo>
                    <a:lnTo>
                      <a:pt x="8675" y="7624"/>
                    </a:lnTo>
                    <a:lnTo>
                      <a:pt x="8578" y="7574"/>
                    </a:lnTo>
                    <a:lnTo>
                      <a:pt x="8531" y="7551"/>
                    </a:lnTo>
                    <a:lnTo>
                      <a:pt x="8488" y="7531"/>
                    </a:lnTo>
                    <a:lnTo>
                      <a:pt x="8450" y="7514"/>
                    </a:lnTo>
                    <a:lnTo>
                      <a:pt x="8417" y="7501"/>
                    </a:lnTo>
                    <a:lnTo>
                      <a:pt x="8441" y="7520"/>
                    </a:lnTo>
                    <a:lnTo>
                      <a:pt x="8464" y="7535"/>
                    </a:lnTo>
                    <a:lnTo>
                      <a:pt x="8485" y="7548"/>
                    </a:lnTo>
                    <a:lnTo>
                      <a:pt x="8504" y="7560"/>
                    </a:lnTo>
                    <a:lnTo>
                      <a:pt x="8542" y="7581"/>
                    </a:lnTo>
                    <a:lnTo>
                      <a:pt x="8562" y="7592"/>
                    </a:lnTo>
                    <a:lnTo>
                      <a:pt x="8582" y="7606"/>
                    </a:lnTo>
                    <a:lnTo>
                      <a:pt x="8635" y="7640"/>
                    </a:lnTo>
                    <a:lnTo>
                      <a:pt x="8711" y="7695"/>
                    </a:lnTo>
                    <a:lnTo>
                      <a:pt x="8799" y="7761"/>
                    </a:lnTo>
                    <a:lnTo>
                      <a:pt x="8845" y="7795"/>
                    </a:lnTo>
                    <a:lnTo>
                      <a:pt x="8890" y="7831"/>
                    </a:lnTo>
                    <a:lnTo>
                      <a:pt x="8958" y="7922"/>
                    </a:lnTo>
                    <a:lnTo>
                      <a:pt x="9027" y="8011"/>
                    </a:lnTo>
                    <a:lnTo>
                      <a:pt x="9037" y="8025"/>
                    </a:lnTo>
                    <a:lnTo>
                      <a:pt x="9047" y="8038"/>
                    </a:lnTo>
                    <a:lnTo>
                      <a:pt x="9030" y="8032"/>
                    </a:lnTo>
                    <a:lnTo>
                      <a:pt x="9010" y="8025"/>
                    </a:lnTo>
                    <a:lnTo>
                      <a:pt x="8987" y="8016"/>
                    </a:lnTo>
                    <a:lnTo>
                      <a:pt x="8963" y="8004"/>
                    </a:lnTo>
                    <a:lnTo>
                      <a:pt x="8912" y="7979"/>
                    </a:lnTo>
                    <a:lnTo>
                      <a:pt x="8858" y="7951"/>
                    </a:lnTo>
                    <a:lnTo>
                      <a:pt x="8806" y="7922"/>
                    </a:lnTo>
                    <a:lnTo>
                      <a:pt x="8761" y="7893"/>
                    </a:lnTo>
                    <a:lnTo>
                      <a:pt x="8742" y="7880"/>
                    </a:lnTo>
                    <a:lnTo>
                      <a:pt x="8726" y="7869"/>
                    </a:lnTo>
                    <a:lnTo>
                      <a:pt x="8713" y="7858"/>
                    </a:lnTo>
                    <a:lnTo>
                      <a:pt x="8705" y="7849"/>
                    </a:lnTo>
                    <a:lnTo>
                      <a:pt x="8726" y="7872"/>
                    </a:lnTo>
                    <a:lnTo>
                      <a:pt x="8749" y="7894"/>
                    </a:lnTo>
                    <a:lnTo>
                      <a:pt x="8775" y="7916"/>
                    </a:lnTo>
                    <a:lnTo>
                      <a:pt x="8803" y="7938"/>
                    </a:lnTo>
                    <a:lnTo>
                      <a:pt x="8831" y="7957"/>
                    </a:lnTo>
                    <a:lnTo>
                      <a:pt x="8859" y="7977"/>
                    </a:lnTo>
                    <a:lnTo>
                      <a:pt x="8886" y="7994"/>
                    </a:lnTo>
                    <a:lnTo>
                      <a:pt x="8912" y="8009"/>
                    </a:lnTo>
                    <a:lnTo>
                      <a:pt x="8922" y="8013"/>
                    </a:lnTo>
                    <a:lnTo>
                      <a:pt x="8931" y="8017"/>
                    </a:lnTo>
                    <a:lnTo>
                      <a:pt x="8948" y="8023"/>
                    </a:lnTo>
                    <a:lnTo>
                      <a:pt x="8968" y="8027"/>
                    </a:lnTo>
                    <a:lnTo>
                      <a:pt x="8987" y="8033"/>
                    </a:lnTo>
                    <a:lnTo>
                      <a:pt x="8998" y="8038"/>
                    </a:lnTo>
                    <a:lnTo>
                      <a:pt x="9009" y="8043"/>
                    </a:lnTo>
                    <a:lnTo>
                      <a:pt x="9022" y="8050"/>
                    </a:lnTo>
                    <a:lnTo>
                      <a:pt x="9035" y="8058"/>
                    </a:lnTo>
                    <a:lnTo>
                      <a:pt x="9048" y="8069"/>
                    </a:lnTo>
                    <a:lnTo>
                      <a:pt x="9064" y="8081"/>
                    </a:lnTo>
                    <a:lnTo>
                      <a:pt x="9080" y="8096"/>
                    </a:lnTo>
                    <a:lnTo>
                      <a:pt x="9099" y="8113"/>
                    </a:lnTo>
                    <a:lnTo>
                      <a:pt x="9132" y="8147"/>
                    </a:lnTo>
                    <a:lnTo>
                      <a:pt x="9201" y="8255"/>
                    </a:lnTo>
                    <a:lnTo>
                      <a:pt x="9191" y="8249"/>
                    </a:lnTo>
                    <a:lnTo>
                      <a:pt x="9117" y="8213"/>
                    </a:lnTo>
                    <a:lnTo>
                      <a:pt x="9040" y="8174"/>
                    </a:lnTo>
                    <a:lnTo>
                      <a:pt x="9000" y="8154"/>
                    </a:lnTo>
                    <a:lnTo>
                      <a:pt x="8959" y="8131"/>
                    </a:lnTo>
                    <a:lnTo>
                      <a:pt x="8917" y="8106"/>
                    </a:lnTo>
                    <a:lnTo>
                      <a:pt x="8875" y="8081"/>
                    </a:lnTo>
                    <a:lnTo>
                      <a:pt x="8989" y="8164"/>
                    </a:lnTo>
                    <a:lnTo>
                      <a:pt x="9075" y="8226"/>
                    </a:lnTo>
                    <a:lnTo>
                      <a:pt x="9108" y="8249"/>
                    </a:lnTo>
                    <a:lnTo>
                      <a:pt x="9130" y="8263"/>
                    </a:lnTo>
                    <a:lnTo>
                      <a:pt x="9142" y="8268"/>
                    </a:lnTo>
                    <a:lnTo>
                      <a:pt x="9152" y="8271"/>
                    </a:lnTo>
                    <a:lnTo>
                      <a:pt x="9160" y="8273"/>
                    </a:lnTo>
                    <a:lnTo>
                      <a:pt x="9170" y="8278"/>
                    </a:lnTo>
                    <a:lnTo>
                      <a:pt x="9184" y="8284"/>
                    </a:lnTo>
                    <a:lnTo>
                      <a:pt x="9203" y="8298"/>
                    </a:lnTo>
                    <a:lnTo>
                      <a:pt x="9230" y="8319"/>
                    </a:lnTo>
                    <a:lnTo>
                      <a:pt x="9266" y="8350"/>
                    </a:lnTo>
                    <a:lnTo>
                      <a:pt x="9331" y="8443"/>
                    </a:lnTo>
                    <a:lnTo>
                      <a:pt x="9398" y="8535"/>
                    </a:lnTo>
                    <a:lnTo>
                      <a:pt x="9467" y="8625"/>
                    </a:lnTo>
                    <a:lnTo>
                      <a:pt x="9537" y="8715"/>
                    </a:lnTo>
                    <a:lnTo>
                      <a:pt x="9537" y="8717"/>
                    </a:lnTo>
                    <a:lnTo>
                      <a:pt x="9537" y="8718"/>
                    </a:lnTo>
                    <a:lnTo>
                      <a:pt x="9536" y="8720"/>
                    </a:lnTo>
                    <a:lnTo>
                      <a:pt x="9534" y="8720"/>
                    </a:lnTo>
                    <a:lnTo>
                      <a:pt x="9526" y="8716"/>
                    </a:lnTo>
                    <a:lnTo>
                      <a:pt x="9514" y="8708"/>
                    </a:lnTo>
                    <a:lnTo>
                      <a:pt x="9496" y="8694"/>
                    </a:lnTo>
                    <a:lnTo>
                      <a:pt x="9471" y="8674"/>
                    </a:lnTo>
                    <a:lnTo>
                      <a:pt x="9395" y="8608"/>
                    </a:lnTo>
                    <a:lnTo>
                      <a:pt x="9351" y="8571"/>
                    </a:lnTo>
                    <a:lnTo>
                      <a:pt x="9308" y="8536"/>
                    </a:lnTo>
                    <a:lnTo>
                      <a:pt x="9263" y="8498"/>
                    </a:lnTo>
                    <a:lnTo>
                      <a:pt x="9250" y="8488"/>
                    </a:lnTo>
                    <a:lnTo>
                      <a:pt x="9238" y="8478"/>
                    </a:lnTo>
                    <a:lnTo>
                      <a:pt x="9224" y="8470"/>
                    </a:lnTo>
                    <a:lnTo>
                      <a:pt x="9209" y="8462"/>
                    </a:lnTo>
                    <a:lnTo>
                      <a:pt x="9177" y="8446"/>
                    </a:lnTo>
                    <a:lnTo>
                      <a:pt x="9161" y="8437"/>
                    </a:lnTo>
                    <a:lnTo>
                      <a:pt x="9145" y="8430"/>
                    </a:lnTo>
                    <a:lnTo>
                      <a:pt x="9274" y="8545"/>
                    </a:lnTo>
                    <a:lnTo>
                      <a:pt x="9459" y="8708"/>
                    </a:lnTo>
                    <a:lnTo>
                      <a:pt x="9629" y="8860"/>
                    </a:lnTo>
                    <a:lnTo>
                      <a:pt x="9687" y="8912"/>
                    </a:lnTo>
                    <a:lnTo>
                      <a:pt x="9704" y="8930"/>
                    </a:lnTo>
                    <a:lnTo>
                      <a:pt x="9714" y="8939"/>
                    </a:lnTo>
                    <a:lnTo>
                      <a:pt x="9723" y="8954"/>
                    </a:lnTo>
                    <a:lnTo>
                      <a:pt x="9735" y="8970"/>
                    </a:lnTo>
                    <a:lnTo>
                      <a:pt x="9743" y="8986"/>
                    </a:lnTo>
                    <a:lnTo>
                      <a:pt x="9749" y="9000"/>
                    </a:lnTo>
                    <a:lnTo>
                      <a:pt x="9750" y="9005"/>
                    </a:lnTo>
                    <a:lnTo>
                      <a:pt x="9750" y="9010"/>
                    </a:lnTo>
                    <a:lnTo>
                      <a:pt x="9747" y="9012"/>
                    </a:lnTo>
                    <a:lnTo>
                      <a:pt x="9744" y="9013"/>
                    </a:lnTo>
                    <a:lnTo>
                      <a:pt x="9738" y="9012"/>
                    </a:lnTo>
                    <a:lnTo>
                      <a:pt x="9730" y="9010"/>
                    </a:lnTo>
                    <a:lnTo>
                      <a:pt x="9719" y="9004"/>
                    </a:lnTo>
                    <a:lnTo>
                      <a:pt x="9706" y="8995"/>
                    </a:lnTo>
                    <a:lnTo>
                      <a:pt x="9665" y="8966"/>
                    </a:lnTo>
                    <a:lnTo>
                      <a:pt x="9622" y="8934"/>
                    </a:lnTo>
                    <a:lnTo>
                      <a:pt x="9581" y="8901"/>
                    </a:lnTo>
                    <a:lnTo>
                      <a:pt x="9538" y="8865"/>
                    </a:lnTo>
                    <a:lnTo>
                      <a:pt x="9456" y="8795"/>
                    </a:lnTo>
                    <a:lnTo>
                      <a:pt x="9417" y="8762"/>
                    </a:lnTo>
                    <a:lnTo>
                      <a:pt x="9379" y="8730"/>
                    </a:lnTo>
                    <a:lnTo>
                      <a:pt x="9384" y="8740"/>
                    </a:lnTo>
                    <a:lnTo>
                      <a:pt x="9390" y="8755"/>
                    </a:lnTo>
                    <a:lnTo>
                      <a:pt x="9402" y="8778"/>
                    </a:lnTo>
                    <a:lnTo>
                      <a:pt x="9415" y="8800"/>
                    </a:lnTo>
                    <a:lnTo>
                      <a:pt x="9428" y="8822"/>
                    </a:lnTo>
                    <a:lnTo>
                      <a:pt x="9435" y="8832"/>
                    </a:lnTo>
                    <a:lnTo>
                      <a:pt x="9443" y="8841"/>
                    </a:lnTo>
                    <a:lnTo>
                      <a:pt x="9452" y="8850"/>
                    </a:lnTo>
                    <a:lnTo>
                      <a:pt x="9463" y="8860"/>
                    </a:lnTo>
                    <a:lnTo>
                      <a:pt x="9482" y="8877"/>
                    </a:lnTo>
                    <a:lnTo>
                      <a:pt x="9504" y="8893"/>
                    </a:lnTo>
                    <a:lnTo>
                      <a:pt x="9525" y="8910"/>
                    </a:lnTo>
                    <a:lnTo>
                      <a:pt x="9566" y="8947"/>
                    </a:lnTo>
                    <a:lnTo>
                      <a:pt x="9587" y="8965"/>
                    </a:lnTo>
                    <a:lnTo>
                      <a:pt x="9609" y="8982"/>
                    </a:lnTo>
                    <a:lnTo>
                      <a:pt x="9625" y="8995"/>
                    </a:lnTo>
                    <a:lnTo>
                      <a:pt x="9640" y="9005"/>
                    </a:lnTo>
                    <a:lnTo>
                      <a:pt x="9672" y="9026"/>
                    </a:lnTo>
                    <a:lnTo>
                      <a:pt x="9727" y="9058"/>
                    </a:lnTo>
                    <a:lnTo>
                      <a:pt x="9782" y="9092"/>
                    </a:lnTo>
                    <a:lnTo>
                      <a:pt x="9809" y="9109"/>
                    </a:lnTo>
                    <a:lnTo>
                      <a:pt x="9837" y="9126"/>
                    </a:lnTo>
                    <a:lnTo>
                      <a:pt x="9863" y="9145"/>
                    </a:lnTo>
                    <a:lnTo>
                      <a:pt x="9890" y="9165"/>
                    </a:lnTo>
                    <a:lnTo>
                      <a:pt x="9909" y="9180"/>
                    </a:lnTo>
                    <a:lnTo>
                      <a:pt x="9929" y="9194"/>
                    </a:lnTo>
                    <a:lnTo>
                      <a:pt x="9990" y="9282"/>
                    </a:lnTo>
                    <a:lnTo>
                      <a:pt x="9954" y="9281"/>
                    </a:lnTo>
                    <a:lnTo>
                      <a:pt x="9918" y="9279"/>
                    </a:lnTo>
                    <a:lnTo>
                      <a:pt x="9883" y="9276"/>
                    </a:lnTo>
                    <a:lnTo>
                      <a:pt x="9848" y="9273"/>
                    </a:lnTo>
                    <a:lnTo>
                      <a:pt x="9784" y="9266"/>
                    </a:lnTo>
                    <a:lnTo>
                      <a:pt x="9727" y="9257"/>
                    </a:lnTo>
                    <a:lnTo>
                      <a:pt x="9679" y="9248"/>
                    </a:lnTo>
                    <a:lnTo>
                      <a:pt x="9642" y="9241"/>
                    </a:lnTo>
                    <a:lnTo>
                      <a:pt x="9610" y="9234"/>
                    </a:lnTo>
                    <a:lnTo>
                      <a:pt x="9643" y="9245"/>
                    </a:lnTo>
                    <a:lnTo>
                      <a:pt x="9682" y="9258"/>
                    </a:lnTo>
                    <a:lnTo>
                      <a:pt x="9733" y="9272"/>
                    </a:lnTo>
                    <a:lnTo>
                      <a:pt x="9793" y="9287"/>
                    </a:lnTo>
                    <a:lnTo>
                      <a:pt x="9827" y="9294"/>
                    </a:lnTo>
                    <a:lnTo>
                      <a:pt x="9861" y="9300"/>
                    </a:lnTo>
                    <a:lnTo>
                      <a:pt x="9898" y="9307"/>
                    </a:lnTo>
                    <a:lnTo>
                      <a:pt x="9936" y="9312"/>
                    </a:lnTo>
                    <a:lnTo>
                      <a:pt x="9975" y="9317"/>
                    </a:lnTo>
                    <a:lnTo>
                      <a:pt x="10014" y="9319"/>
                    </a:lnTo>
                    <a:lnTo>
                      <a:pt x="10047" y="9369"/>
                    </a:lnTo>
                    <a:lnTo>
                      <a:pt x="10080" y="9420"/>
                    </a:lnTo>
                    <a:lnTo>
                      <a:pt x="9992" y="9402"/>
                    </a:lnTo>
                    <a:lnTo>
                      <a:pt x="9897" y="9379"/>
                    </a:lnTo>
                    <a:lnTo>
                      <a:pt x="9946" y="9397"/>
                    </a:lnTo>
                    <a:lnTo>
                      <a:pt x="9997" y="9414"/>
                    </a:lnTo>
                    <a:lnTo>
                      <a:pt x="10046" y="9430"/>
                    </a:lnTo>
                    <a:lnTo>
                      <a:pt x="10096" y="9445"/>
                    </a:lnTo>
                    <a:lnTo>
                      <a:pt x="10111" y="9468"/>
                    </a:lnTo>
                    <a:lnTo>
                      <a:pt x="10164" y="9553"/>
                    </a:lnTo>
                    <a:lnTo>
                      <a:pt x="10152" y="9550"/>
                    </a:lnTo>
                    <a:lnTo>
                      <a:pt x="10140" y="9544"/>
                    </a:lnTo>
                    <a:lnTo>
                      <a:pt x="10116" y="9534"/>
                    </a:lnTo>
                    <a:lnTo>
                      <a:pt x="10094" y="9522"/>
                    </a:lnTo>
                    <a:lnTo>
                      <a:pt x="10073" y="9511"/>
                    </a:lnTo>
                    <a:lnTo>
                      <a:pt x="10055" y="9499"/>
                    </a:lnTo>
                    <a:lnTo>
                      <a:pt x="10038" y="9490"/>
                    </a:lnTo>
                    <a:lnTo>
                      <a:pt x="10022" y="9484"/>
                    </a:lnTo>
                    <a:lnTo>
                      <a:pt x="10014" y="9482"/>
                    </a:lnTo>
                    <a:lnTo>
                      <a:pt x="10007" y="9481"/>
                    </a:lnTo>
                    <a:lnTo>
                      <a:pt x="10021" y="9491"/>
                    </a:lnTo>
                    <a:lnTo>
                      <a:pt x="10038" y="9503"/>
                    </a:lnTo>
                    <a:lnTo>
                      <a:pt x="10059" y="9516"/>
                    </a:lnTo>
                    <a:lnTo>
                      <a:pt x="10085" y="9531"/>
                    </a:lnTo>
                    <a:lnTo>
                      <a:pt x="10112" y="9546"/>
                    </a:lnTo>
                    <a:lnTo>
                      <a:pt x="10143" y="9560"/>
                    </a:lnTo>
                    <a:lnTo>
                      <a:pt x="10160" y="9567"/>
                    </a:lnTo>
                    <a:lnTo>
                      <a:pt x="10176" y="9571"/>
                    </a:lnTo>
                    <a:lnTo>
                      <a:pt x="10220" y="9644"/>
                    </a:lnTo>
                    <a:lnTo>
                      <a:pt x="10269" y="9722"/>
                    </a:lnTo>
                    <a:lnTo>
                      <a:pt x="10218" y="9716"/>
                    </a:lnTo>
                    <a:lnTo>
                      <a:pt x="10172" y="9709"/>
                    </a:lnTo>
                    <a:lnTo>
                      <a:pt x="10130" y="9702"/>
                    </a:lnTo>
                    <a:lnTo>
                      <a:pt x="10093" y="9695"/>
                    </a:lnTo>
                    <a:lnTo>
                      <a:pt x="10039" y="9684"/>
                    </a:lnTo>
                    <a:lnTo>
                      <a:pt x="10019" y="9679"/>
                    </a:lnTo>
                    <a:lnTo>
                      <a:pt x="10040" y="9687"/>
                    </a:lnTo>
                    <a:lnTo>
                      <a:pt x="10064" y="9695"/>
                    </a:lnTo>
                    <a:lnTo>
                      <a:pt x="10098" y="9706"/>
                    </a:lnTo>
                    <a:lnTo>
                      <a:pt x="10137" y="9717"/>
                    </a:lnTo>
                    <a:lnTo>
                      <a:pt x="10182" y="9729"/>
                    </a:lnTo>
                    <a:lnTo>
                      <a:pt x="10233" y="9740"/>
                    </a:lnTo>
                    <a:lnTo>
                      <a:pt x="10288" y="9751"/>
                    </a:lnTo>
                    <a:lnTo>
                      <a:pt x="10323" y="9803"/>
                    </a:lnTo>
                    <a:lnTo>
                      <a:pt x="10360" y="9856"/>
                    </a:lnTo>
                    <a:lnTo>
                      <a:pt x="10398" y="9909"/>
                    </a:lnTo>
                    <a:lnTo>
                      <a:pt x="10438" y="9961"/>
                    </a:lnTo>
                    <a:lnTo>
                      <a:pt x="10481" y="10010"/>
                    </a:lnTo>
                    <a:lnTo>
                      <a:pt x="10502" y="10034"/>
                    </a:lnTo>
                    <a:lnTo>
                      <a:pt x="10523" y="10058"/>
                    </a:lnTo>
                    <a:lnTo>
                      <a:pt x="10545" y="10081"/>
                    </a:lnTo>
                    <a:lnTo>
                      <a:pt x="10568" y="10103"/>
                    </a:lnTo>
                    <a:lnTo>
                      <a:pt x="10590" y="10124"/>
                    </a:lnTo>
                    <a:lnTo>
                      <a:pt x="10613" y="10144"/>
                    </a:lnTo>
                    <a:lnTo>
                      <a:pt x="10636" y="10163"/>
                    </a:lnTo>
                    <a:lnTo>
                      <a:pt x="10659" y="10181"/>
                    </a:lnTo>
                    <a:lnTo>
                      <a:pt x="10683" y="10197"/>
                    </a:lnTo>
                    <a:lnTo>
                      <a:pt x="10706" y="10212"/>
                    </a:lnTo>
                    <a:lnTo>
                      <a:pt x="10730" y="10226"/>
                    </a:lnTo>
                    <a:lnTo>
                      <a:pt x="10754" y="10239"/>
                    </a:lnTo>
                    <a:lnTo>
                      <a:pt x="10778" y="10249"/>
                    </a:lnTo>
                    <a:lnTo>
                      <a:pt x="10802" y="10258"/>
                    </a:lnTo>
                    <a:lnTo>
                      <a:pt x="10826" y="10265"/>
                    </a:lnTo>
                    <a:lnTo>
                      <a:pt x="10851" y="10271"/>
                    </a:lnTo>
                    <a:lnTo>
                      <a:pt x="10876" y="10274"/>
                    </a:lnTo>
                    <a:lnTo>
                      <a:pt x="10900" y="10275"/>
                    </a:lnTo>
                    <a:lnTo>
                      <a:pt x="10925" y="10274"/>
                    </a:lnTo>
                    <a:lnTo>
                      <a:pt x="10949" y="10272"/>
                    </a:lnTo>
                    <a:lnTo>
                      <a:pt x="10975" y="10266"/>
                    </a:lnTo>
                    <a:lnTo>
                      <a:pt x="10999" y="10259"/>
                    </a:lnTo>
                    <a:lnTo>
                      <a:pt x="11029" y="10248"/>
                    </a:lnTo>
                    <a:lnTo>
                      <a:pt x="11056" y="10235"/>
                    </a:lnTo>
                    <a:lnTo>
                      <a:pt x="11081" y="10221"/>
                    </a:lnTo>
                    <a:lnTo>
                      <a:pt x="11105" y="10206"/>
                    </a:lnTo>
                    <a:lnTo>
                      <a:pt x="11128" y="10190"/>
                    </a:lnTo>
                    <a:lnTo>
                      <a:pt x="11149" y="10174"/>
                    </a:lnTo>
                    <a:lnTo>
                      <a:pt x="11167" y="10156"/>
                    </a:lnTo>
                    <a:lnTo>
                      <a:pt x="11185" y="10137"/>
                    </a:lnTo>
                    <a:lnTo>
                      <a:pt x="11201" y="10118"/>
                    </a:lnTo>
                    <a:lnTo>
                      <a:pt x="11214" y="10097"/>
                    </a:lnTo>
                    <a:lnTo>
                      <a:pt x="11227" y="10077"/>
                    </a:lnTo>
                    <a:lnTo>
                      <a:pt x="11239" y="10055"/>
                    </a:lnTo>
                    <a:lnTo>
                      <a:pt x="11248" y="10033"/>
                    </a:lnTo>
                    <a:lnTo>
                      <a:pt x="11256" y="10010"/>
                    </a:lnTo>
                    <a:lnTo>
                      <a:pt x="11263" y="9987"/>
                    </a:lnTo>
                    <a:lnTo>
                      <a:pt x="11268" y="9963"/>
                    </a:lnTo>
                    <a:lnTo>
                      <a:pt x="11272" y="9939"/>
                    </a:lnTo>
                    <a:lnTo>
                      <a:pt x="11274" y="9915"/>
                    </a:lnTo>
                    <a:lnTo>
                      <a:pt x="11275" y="9889"/>
                    </a:lnTo>
                    <a:lnTo>
                      <a:pt x="11275" y="9865"/>
                    </a:lnTo>
                    <a:lnTo>
                      <a:pt x="11274" y="9840"/>
                    </a:lnTo>
                    <a:lnTo>
                      <a:pt x="11272" y="9815"/>
                    </a:lnTo>
                    <a:lnTo>
                      <a:pt x="11267" y="9790"/>
                    </a:lnTo>
                    <a:lnTo>
                      <a:pt x="11263" y="9764"/>
                    </a:lnTo>
                    <a:lnTo>
                      <a:pt x="11257" y="9739"/>
                    </a:lnTo>
                    <a:lnTo>
                      <a:pt x="11250" y="9714"/>
                    </a:lnTo>
                    <a:lnTo>
                      <a:pt x="11241" y="9690"/>
                    </a:lnTo>
                    <a:lnTo>
                      <a:pt x="11232" y="9664"/>
                    </a:lnTo>
                    <a:lnTo>
                      <a:pt x="11221" y="9640"/>
                    </a:lnTo>
                    <a:lnTo>
                      <a:pt x="11210" y="9616"/>
                    </a:lnTo>
                    <a:lnTo>
                      <a:pt x="11198" y="9592"/>
                    </a:lnTo>
                    <a:lnTo>
                      <a:pt x="11185" y="9569"/>
                    </a:lnTo>
                    <a:lnTo>
                      <a:pt x="11143" y="9504"/>
                    </a:lnTo>
                    <a:lnTo>
                      <a:pt x="11101" y="9438"/>
                    </a:lnTo>
                    <a:lnTo>
                      <a:pt x="11116" y="9406"/>
                    </a:lnTo>
                    <a:lnTo>
                      <a:pt x="11128" y="9373"/>
                    </a:lnTo>
                    <a:lnTo>
                      <a:pt x="11140" y="9340"/>
                    </a:lnTo>
                    <a:lnTo>
                      <a:pt x="11149" y="9307"/>
                    </a:lnTo>
                    <a:lnTo>
                      <a:pt x="11158" y="9275"/>
                    </a:lnTo>
                    <a:lnTo>
                      <a:pt x="11164" y="9244"/>
                    </a:lnTo>
                    <a:lnTo>
                      <a:pt x="11170" y="9216"/>
                    </a:lnTo>
                    <a:lnTo>
                      <a:pt x="11174" y="9188"/>
                    </a:lnTo>
                    <a:lnTo>
                      <a:pt x="11180" y="9139"/>
                    </a:lnTo>
                    <a:lnTo>
                      <a:pt x="11182" y="9100"/>
                    </a:lnTo>
                    <a:lnTo>
                      <a:pt x="11184" y="9075"/>
                    </a:lnTo>
                    <a:lnTo>
                      <a:pt x="11184" y="9066"/>
                    </a:lnTo>
                    <a:lnTo>
                      <a:pt x="11178" y="9097"/>
                    </a:lnTo>
                    <a:lnTo>
                      <a:pt x="11171" y="9132"/>
                    </a:lnTo>
                    <a:lnTo>
                      <a:pt x="11159" y="9175"/>
                    </a:lnTo>
                    <a:lnTo>
                      <a:pt x="11146" y="9227"/>
                    </a:lnTo>
                    <a:lnTo>
                      <a:pt x="11136" y="9256"/>
                    </a:lnTo>
                    <a:lnTo>
                      <a:pt x="11126" y="9283"/>
                    </a:lnTo>
                    <a:lnTo>
                      <a:pt x="11116" y="9313"/>
                    </a:lnTo>
                    <a:lnTo>
                      <a:pt x="11103" y="9343"/>
                    </a:lnTo>
                    <a:lnTo>
                      <a:pt x="11089" y="9372"/>
                    </a:lnTo>
                    <a:lnTo>
                      <a:pt x="11074" y="9402"/>
                    </a:lnTo>
                    <a:lnTo>
                      <a:pt x="11017" y="9322"/>
                    </a:lnTo>
                    <a:lnTo>
                      <a:pt x="10988" y="9283"/>
                    </a:lnTo>
                    <a:lnTo>
                      <a:pt x="10959" y="9244"/>
                    </a:lnTo>
                    <a:lnTo>
                      <a:pt x="10969" y="9237"/>
                    </a:lnTo>
                    <a:lnTo>
                      <a:pt x="10978" y="9229"/>
                    </a:lnTo>
                    <a:lnTo>
                      <a:pt x="10988" y="9220"/>
                    </a:lnTo>
                    <a:lnTo>
                      <a:pt x="10996" y="9209"/>
                    </a:lnTo>
                    <a:lnTo>
                      <a:pt x="11001" y="9202"/>
                    </a:lnTo>
                    <a:lnTo>
                      <a:pt x="11006" y="9194"/>
                    </a:lnTo>
                    <a:lnTo>
                      <a:pt x="11012" y="9178"/>
                    </a:lnTo>
                    <a:lnTo>
                      <a:pt x="11016" y="9160"/>
                    </a:lnTo>
                    <a:lnTo>
                      <a:pt x="11018" y="9142"/>
                    </a:lnTo>
                    <a:lnTo>
                      <a:pt x="11019" y="9124"/>
                    </a:lnTo>
                    <a:lnTo>
                      <a:pt x="11019" y="9104"/>
                    </a:lnTo>
                    <a:lnTo>
                      <a:pt x="11017" y="9086"/>
                    </a:lnTo>
                    <a:lnTo>
                      <a:pt x="11015" y="9067"/>
                    </a:lnTo>
                    <a:lnTo>
                      <a:pt x="11008" y="9035"/>
                    </a:lnTo>
                    <a:lnTo>
                      <a:pt x="11000" y="9008"/>
                    </a:lnTo>
                    <a:lnTo>
                      <a:pt x="10994" y="8989"/>
                    </a:lnTo>
                    <a:lnTo>
                      <a:pt x="10992" y="8982"/>
                    </a:lnTo>
                    <a:lnTo>
                      <a:pt x="10999" y="9010"/>
                    </a:lnTo>
                    <a:lnTo>
                      <a:pt x="11004" y="9035"/>
                    </a:lnTo>
                    <a:lnTo>
                      <a:pt x="11007" y="9049"/>
                    </a:lnTo>
                    <a:lnTo>
                      <a:pt x="11009" y="9064"/>
                    </a:lnTo>
                    <a:lnTo>
                      <a:pt x="11010" y="9080"/>
                    </a:lnTo>
                    <a:lnTo>
                      <a:pt x="11010" y="9097"/>
                    </a:lnTo>
                    <a:lnTo>
                      <a:pt x="11009" y="9113"/>
                    </a:lnTo>
                    <a:lnTo>
                      <a:pt x="11007" y="9131"/>
                    </a:lnTo>
                    <a:lnTo>
                      <a:pt x="11003" y="9147"/>
                    </a:lnTo>
                    <a:lnTo>
                      <a:pt x="10998" y="9163"/>
                    </a:lnTo>
                    <a:lnTo>
                      <a:pt x="10990" y="9179"/>
                    </a:lnTo>
                    <a:lnTo>
                      <a:pt x="10980" y="9193"/>
                    </a:lnTo>
                    <a:lnTo>
                      <a:pt x="10972" y="9202"/>
                    </a:lnTo>
                    <a:lnTo>
                      <a:pt x="10963" y="9209"/>
                    </a:lnTo>
                    <a:lnTo>
                      <a:pt x="10952" y="9216"/>
                    </a:lnTo>
                    <a:lnTo>
                      <a:pt x="10941" y="9221"/>
                    </a:lnTo>
                    <a:lnTo>
                      <a:pt x="10901" y="9171"/>
                    </a:lnTo>
                    <a:lnTo>
                      <a:pt x="10908" y="9134"/>
                    </a:lnTo>
                    <a:lnTo>
                      <a:pt x="10915" y="9096"/>
                    </a:lnTo>
                    <a:lnTo>
                      <a:pt x="10921" y="9058"/>
                    </a:lnTo>
                    <a:lnTo>
                      <a:pt x="10924" y="9019"/>
                    </a:lnTo>
                    <a:lnTo>
                      <a:pt x="10928" y="8981"/>
                    </a:lnTo>
                    <a:lnTo>
                      <a:pt x="10930" y="8941"/>
                    </a:lnTo>
                    <a:lnTo>
                      <a:pt x="10931" y="8902"/>
                    </a:lnTo>
                    <a:lnTo>
                      <a:pt x="10931" y="8863"/>
                    </a:lnTo>
                    <a:lnTo>
                      <a:pt x="10918" y="8941"/>
                    </a:lnTo>
                    <a:lnTo>
                      <a:pt x="10905" y="9012"/>
                    </a:lnTo>
                    <a:lnTo>
                      <a:pt x="10891" y="9078"/>
                    </a:lnTo>
                    <a:lnTo>
                      <a:pt x="10875" y="9137"/>
                    </a:lnTo>
                    <a:lnTo>
                      <a:pt x="10859" y="9118"/>
                    </a:lnTo>
                    <a:lnTo>
                      <a:pt x="10843" y="9098"/>
                    </a:lnTo>
                    <a:lnTo>
                      <a:pt x="10825" y="9061"/>
                    </a:lnTo>
                    <a:lnTo>
                      <a:pt x="10808" y="9021"/>
                    </a:lnTo>
                    <a:lnTo>
                      <a:pt x="10802" y="9008"/>
                    </a:lnTo>
                    <a:lnTo>
                      <a:pt x="10799" y="8993"/>
                    </a:lnTo>
                    <a:lnTo>
                      <a:pt x="10816" y="8959"/>
                    </a:lnTo>
                    <a:lnTo>
                      <a:pt x="10832" y="8925"/>
                    </a:lnTo>
                    <a:lnTo>
                      <a:pt x="10845" y="8891"/>
                    </a:lnTo>
                    <a:lnTo>
                      <a:pt x="10856" y="8855"/>
                    </a:lnTo>
                    <a:lnTo>
                      <a:pt x="10866" y="8822"/>
                    </a:lnTo>
                    <a:lnTo>
                      <a:pt x="10874" y="8788"/>
                    </a:lnTo>
                    <a:lnTo>
                      <a:pt x="10879" y="8756"/>
                    </a:lnTo>
                    <a:lnTo>
                      <a:pt x="10884" y="8726"/>
                    </a:lnTo>
                    <a:lnTo>
                      <a:pt x="10888" y="8698"/>
                    </a:lnTo>
                    <a:lnTo>
                      <a:pt x="10891" y="8672"/>
                    </a:lnTo>
                    <a:lnTo>
                      <a:pt x="10894" y="8630"/>
                    </a:lnTo>
                    <a:lnTo>
                      <a:pt x="10894" y="8602"/>
                    </a:lnTo>
                    <a:lnTo>
                      <a:pt x="10894" y="8593"/>
                    </a:lnTo>
                    <a:lnTo>
                      <a:pt x="10890" y="8625"/>
                    </a:lnTo>
                    <a:lnTo>
                      <a:pt x="10882" y="8661"/>
                    </a:lnTo>
                    <a:lnTo>
                      <a:pt x="10870" y="8707"/>
                    </a:lnTo>
                    <a:lnTo>
                      <a:pt x="10855" y="8761"/>
                    </a:lnTo>
                    <a:lnTo>
                      <a:pt x="10846" y="8790"/>
                    </a:lnTo>
                    <a:lnTo>
                      <a:pt x="10835" y="8819"/>
                    </a:lnTo>
                    <a:lnTo>
                      <a:pt x="10823" y="8849"/>
                    </a:lnTo>
                    <a:lnTo>
                      <a:pt x="10810" y="8879"/>
                    </a:lnTo>
                    <a:lnTo>
                      <a:pt x="10795" y="8909"/>
                    </a:lnTo>
                    <a:lnTo>
                      <a:pt x="10781" y="8939"/>
                    </a:lnTo>
                    <a:lnTo>
                      <a:pt x="10753" y="8858"/>
                    </a:lnTo>
                    <a:lnTo>
                      <a:pt x="10739" y="8818"/>
                    </a:lnTo>
                    <a:lnTo>
                      <a:pt x="10723" y="8778"/>
                    </a:lnTo>
                    <a:lnTo>
                      <a:pt x="10714" y="8751"/>
                    </a:lnTo>
                    <a:lnTo>
                      <a:pt x="10706" y="8724"/>
                    </a:lnTo>
                    <a:lnTo>
                      <a:pt x="10698" y="8697"/>
                    </a:lnTo>
                    <a:lnTo>
                      <a:pt x="10692" y="8670"/>
                    </a:lnTo>
                    <a:lnTo>
                      <a:pt x="10680" y="8616"/>
                    </a:lnTo>
                    <a:lnTo>
                      <a:pt x="10667" y="8563"/>
                    </a:lnTo>
                    <a:lnTo>
                      <a:pt x="10659" y="8531"/>
                    </a:lnTo>
                    <a:lnTo>
                      <a:pt x="10654" y="8515"/>
                    </a:lnTo>
                    <a:lnTo>
                      <a:pt x="10649" y="8499"/>
                    </a:lnTo>
                    <a:lnTo>
                      <a:pt x="10639" y="8477"/>
                    </a:lnTo>
                    <a:lnTo>
                      <a:pt x="10629" y="8454"/>
                    </a:lnTo>
                    <a:lnTo>
                      <a:pt x="10607" y="8410"/>
                    </a:lnTo>
                    <a:lnTo>
                      <a:pt x="10579" y="8345"/>
                    </a:lnTo>
                    <a:lnTo>
                      <a:pt x="10550" y="8281"/>
                    </a:lnTo>
                    <a:lnTo>
                      <a:pt x="10491" y="8149"/>
                    </a:lnTo>
                    <a:lnTo>
                      <a:pt x="10464" y="8083"/>
                    </a:lnTo>
                    <a:lnTo>
                      <a:pt x="10436" y="8017"/>
                    </a:lnTo>
                    <a:lnTo>
                      <a:pt x="10429" y="7993"/>
                    </a:lnTo>
                    <a:lnTo>
                      <a:pt x="10421" y="7966"/>
                    </a:lnTo>
                    <a:lnTo>
                      <a:pt x="10412" y="7935"/>
                    </a:lnTo>
                    <a:lnTo>
                      <a:pt x="10409" y="7948"/>
                    </a:lnTo>
                    <a:lnTo>
                      <a:pt x="10405" y="7962"/>
                    </a:lnTo>
                    <a:lnTo>
                      <a:pt x="10404" y="7977"/>
                    </a:lnTo>
                    <a:lnTo>
                      <a:pt x="10404" y="7993"/>
                    </a:lnTo>
                    <a:lnTo>
                      <a:pt x="10405" y="8009"/>
                    </a:lnTo>
                    <a:lnTo>
                      <a:pt x="10407" y="8025"/>
                    </a:lnTo>
                    <a:lnTo>
                      <a:pt x="10410" y="8042"/>
                    </a:lnTo>
                    <a:lnTo>
                      <a:pt x="10414" y="8059"/>
                    </a:lnTo>
                    <a:lnTo>
                      <a:pt x="10425" y="8097"/>
                    </a:lnTo>
                    <a:lnTo>
                      <a:pt x="10438" y="8136"/>
                    </a:lnTo>
                    <a:lnTo>
                      <a:pt x="10456" y="8176"/>
                    </a:lnTo>
                    <a:lnTo>
                      <a:pt x="10474" y="8219"/>
                    </a:lnTo>
                    <a:lnTo>
                      <a:pt x="10514" y="8306"/>
                    </a:lnTo>
                    <a:lnTo>
                      <a:pt x="10556" y="8397"/>
                    </a:lnTo>
                    <a:lnTo>
                      <a:pt x="10575" y="8442"/>
                    </a:lnTo>
                    <a:lnTo>
                      <a:pt x="10593" y="8488"/>
                    </a:lnTo>
                    <a:lnTo>
                      <a:pt x="10611" y="8534"/>
                    </a:lnTo>
                    <a:lnTo>
                      <a:pt x="10624" y="8578"/>
                    </a:lnTo>
                    <a:lnTo>
                      <a:pt x="10628" y="8591"/>
                    </a:lnTo>
                    <a:lnTo>
                      <a:pt x="10629" y="8601"/>
                    </a:lnTo>
                    <a:lnTo>
                      <a:pt x="10630" y="8608"/>
                    </a:lnTo>
                    <a:lnTo>
                      <a:pt x="10629" y="8613"/>
                    </a:lnTo>
                    <a:lnTo>
                      <a:pt x="10626" y="8615"/>
                    </a:lnTo>
                    <a:lnTo>
                      <a:pt x="10622" y="8616"/>
                    </a:lnTo>
                    <a:lnTo>
                      <a:pt x="10619" y="8614"/>
                    </a:lnTo>
                    <a:lnTo>
                      <a:pt x="10613" y="8612"/>
                    </a:lnTo>
                    <a:lnTo>
                      <a:pt x="10601" y="8602"/>
                    </a:lnTo>
                    <a:lnTo>
                      <a:pt x="10590" y="8590"/>
                    </a:lnTo>
                    <a:lnTo>
                      <a:pt x="10577" y="8576"/>
                    </a:lnTo>
                    <a:lnTo>
                      <a:pt x="10567" y="8563"/>
                    </a:lnTo>
                    <a:lnTo>
                      <a:pt x="10560" y="8551"/>
                    </a:lnTo>
                    <a:lnTo>
                      <a:pt x="10548" y="8529"/>
                    </a:lnTo>
                    <a:lnTo>
                      <a:pt x="10513" y="8458"/>
                    </a:lnTo>
                    <a:lnTo>
                      <a:pt x="10468" y="8361"/>
                    </a:lnTo>
                    <a:lnTo>
                      <a:pt x="10418" y="8252"/>
                    </a:lnTo>
                    <a:lnTo>
                      <a:pt x="10321" y="8044"/>
                    </a:lnTo>
                    <a:lnTo>
                      <a:pt x="10286" y="7968"/>
                    </a:lnTo>
                    <a:lnTo>
                      <a:pt x="10265" y="7926"/>
                    </a:lnTo>
                    <a:lnTo>
                      <a:pt x="10251" y="7899"/>
                    </a:lnTo>
                    <a:lnTo>
                      <a:pt x="10236" y="7869"/>
                    </a:lnTo>
                    <a:lnTo>
                      <a:pt x="10208" y="7806"/>
                    </a:lnTo>
                    <a:lnTo>
                      <a:pt x="10177" y="7738"/>
                    </a:lnTo>
                    <a:lnTo>
                      <a:pt x="10143" y="7669"/>
                    </a:lnTo>
                    <a:lnTo>
                      <a:pt x="10127" y="7636"/>
                    </a:lnTo>
                    <a:lnTo>
                      <a:pt x="10109" y="7604"/>
                    </a:lnTo>
                    <a:lnTo>
                      <a:pt x="10092" y="7571"/>
                    </a:lnTo>
                    <a:lnTo>
                      <a:pt x="10072" y="7542"/>
                    </a:lnTo>
                    <a:lnTo>
                      <a:pt x="10054" y="7514"/>
                    </a:lnTo>
                    <a:lnTo>
                      <a:pt x="10033" y="7488"/>
                    </a:lnTo>
                    <a:lnTo>
                      <a:pt x="10013" y="7465"/>
                    </a:lnTo>
                    <a:lnTo>
                      <a:pt x="10002" y="7454"/>
                    </a:lnTo>
                    <a:lnTo>
                      <a:pt x="9991" y="7445"/>
                    </a:lnTo>
                    <a:lnTo>
                      <a:pt x="10033" y="7529"/>
                    </a:lnTo>
                    <a:lnTo>
                      <a:pt x="10134" y="7731"/>
                    </a:lnTo>
                    <a:lnTo>
                      <a:pt x="10194" y="7854"/>
                    </a:lnTo>
                    <a:lnTo>
                      <a:pt x="10255" y="7980"/>
                    </a:lnTo>
                    <a:lnTo>
                      <a:pt x="10311" y="8098"/>
                    </a:lnTo>
                    <a:lnTo>
                      <a:pt x="10359" y="8202"/>
                    </a:lnTo>
                    <a:lnTo>
                      <a:pt x="10395" y="8282"/>
                    </a:lnTo>
                    <a:lnTo>
                      <a:pt x="10405" y="8309"/>
                    </a:lnTo>
                    <a:lnTo>
                      <a:pt x="10413" y="8327"/>
                    </a:lnTo>
                    <a:lnTo>
                      <a:pt x="10417" y="8340"/>
                    </a:lnTo>
                    <a:lnTo>
                      <a:pt x="10417" y="8346"/>
                    </a:lnTo>
                    <a:lnTo>
                      <a:pt x="10416" y="8348"/>
                    </a:lnTo>
                    <a:lnTo>
                      <a:pt x="10414" y="8349"/>
                    </a:lnTo>
                    <a:lnTo>
                      <a:pt x="10410" y="8348"/>
                    </a:lnTo>
                    <a:lnTo>
                      <a:pt x="10348" y="8261"/>
                    </a:lnTo>
                    <a:lnTo>
                      <a:pt x="10285" y="8176"/>
                    </a:lnTo>
                    <a:lnTo>
                      <a:pt x="10219" y="8093"/>
                    </a:lnTo>
                    <a:lnTo>
                      <a:pt x="10152" y="8009"/>
                    </a:lnTo>
                    <a:lnTo>
                      <a:pt x="10134" y="7971"/>
                    </a:lnTo>
                    <a:lnTo>
                      <a:pt x="10124" y="7942"/>
                    </a:lnTo>
                    <a:lnTo>
                      <a:pt x="10118" y="7923"/>
                    </a:lnTo>
                    <a:lnTo>
                      <a:pt x="10115" y="7910"/>
                    </a:lnTo>
                    <a:lnTo>
                      <a:pt x="10115" y="7901"/>
                    </a:lnTo>
                    <a:lnTo>
                      <a:pt x="10116" y="7894"/>
                    </a:lnTo>
                    <a:lnTo>
                      <a:pt x="10117" y="7886"/>
                    </a:lnTo>
                    <a:lnTo>
                      <a:pt x="10116" y="7875"/>
                    </a:lnTo>
                    <a:lnTo>
                      <a:pt x="10110" y="7854"/>
                    </a:lnTo>
                    <a:lnTo>
                      <a:pt x="10101" y="7819"/>
                    </a:lnTo>
                    <a:lnTo>
                      <a:pt x="10072" y="7732"/>
                    </a:lnTo>
                    <a:lnTo>
                      <a:pt x="10032" y="7616"/>
                    </a:lnTo>
                    <a:lnTo>
                      <a:pt x="10041" y="7658"/>
                    </a:lnTo>
                    <a:lnTo>
                      <a:pt x="10049" y="7698"/>
                    </a:lnTo>
                    <a:lnTo>
                      <a:pt x="10056" y="7737"/>
                    </a:lnTo>
                    <a:lnTo>
                      <a:pt x="10062" y="7775"/>
                    </a:lnTo>
                    <a:lnTo>
                      <a:pt x="10072" y="7847"/>
                    </a:lnTo>
                    <a:lnTo>
                      <a:pt x="10080" y="7916"/>
                    </a:lnTo>
                    <a:lnTo>
                      <a:pt x="10080" y="7925"/>
                    </a:lnTo>
                    <a:lnTo>
                      <a:pt x="10041" y="7879"/>
                    </a:lnTo>
                    <a:lnTo>
                      <a:pt x="10001" y="7833"/>
                    </a:lnTo>
                    <a:lnTo>
                      <a:pt x="9982" y="7796"/>
                    </a:lnTo>
                    <a:lnTo>
                      <a:pt x="9970" y="7776"/>
                    </a:lnTo>
                    <a:lnTo>
                      <a:pt x="9962" y="7759"/>
                    </a:lnTo>
                    <a:lnTo>
                      <a:pt x="9955" y="7741"/>
                    </a:lnTo>
                    <a:lnTo>
                      <a:pt x="9951" y="7728"/>
                    </a:lnTo>
                    <a:lnTo>
                      <a:pt x="9947" y="7715"/>
                    </a:lnTo>
                    <a:lnTo>
                      <a:pt x="9945" y="7702"/>
                    </a:lnTo>
                    <a:lnTo>
                      <a:pt x="9944" y="7692"/>
                    </a:lnTo>
                    <a:lnTo>
                      <a:pt x="9943" y="7683"/>
                    </a:lnTo>
                    <a:lnTo>
                      <a:pt x="9944" y="7666"/>
                    </a:lnTo>
                    <a:lnTo>
                      <a:pt x="9946" y="7649"/>
                    </a:lnTo>
                    <a:lnTo>
                      <a:pt x="9947" y="7635"/>
                    </a:lnTo>
                    <a:lnTo>
                      <a:pt x="9947" y="7625"/>
                    </a:lnTo>
                    <a:lnTo>
                      <a:pt x="9946" y="7616"/>
                    </a:lnTo>
                    <a:lnTo>
                      <a:pt x="9940" y="7592"/>
                    </a:lnTo>
                    <a:lnTo>
                      <a:pt x="9933" y="7566"/>
                    </a:lnTo>
                    <a:lnTo>
                      <a:pt x="9923" y="7538"/>
                    </a:lnTo>
                    <a:lnTo>
                      <a:pt x="9913" y="7511"/>
                    </a:lnTo>
                    <a:lnTo>
                      <a:pt x="9890" y="7454"/>
                    </a:lnTo>
                    <a:lnTo>
                      <a:pt x="9867" y="7403"/>
                    </a:lnTo>
                    <a:lnTo>
                      <a:pt x="9878" y="7450"/>
                    </a:lnTo>
                    <a:lnTo>
                      <a:pt x="9890" y="7499"/>
                    </a:lnTo>
                    <a:lnTo>
                      <a:pt x="9902" y="7556"/>
                    </a:lnTo>
                    <a:lnTo>
                      <a:pt x="9913" y="7616"/>
                    </a:lnTo>
                    <a:lnTo>
                      <a:pt x="9918" y="7645"/>
                    </a:lnTo>
                    <a:lnTo>
                      <a:pt x="9922" y="7672"/>
                    </a:lnTo>
                    <a:lnTo>
                      <a:pt x="9924" y="7697"/>
                    </a:lnTo>
                    <a:lnTo>
                      <a:pt x="9925" y="7717"/>
                    </a:lnTo>
                    <a:lnTo>
                      <a:pt x="9924" y="7734"/>
                    </a:lnTo>
                    <a:lnTo>
                      <a:pt x="9923" y="7740"/>
                    </a:lnTo>
                    <a:lnTo>
                      <a:pt x="9921" y="7746"/>
                    </a:lnTo>
                    <a:lnTo>
                      <a:pt x="9876" y="7698"/>
                    </a:lnTo>
                    <a:lnTo>
                      <a:pt x="9830" y="7651"/>
                    </a:lnTo>
                    <a:lnTo>
                      <a:pt x="9817" y="7625"/>
                    </a:lnTo>
                    <a:lnTo>
                      <a:pt x="9806" y="7599"/>
                    </a:lnTo>
                    <a:lnTo>
                      <a:pt x="9781" y="7539"/>
                    </a:lnTo>
                    <a:lnTo>
                      <a:pt x="9757" y="7477"/>
                    </a:lnTo>
                    <a:lnTo>
                      <a:pt x="9734" y="7413"/>
                    </a:lnTo>
                    <a:lnTo>
                      <a:pt x="9713" y="7352"/>
                    </a:lnTo>
                    <a:lnTo>
                      <a:pt x="9695" y="7298"/>
                    </a:lnTo>
                    <a:lnTo>
                      <a:pt x="9681" y="7253"/>
                    </a:lnTo>
                    <a:lnTo>
                      <a:pt x="9672" y="7221"/>
                    </a:lnTo>
                    <a:lnTo>
                      <a:pt x="9666" y="7201"/>
                    </a:lnTo>
                    <a:lnTo>
                      <a:pt x="9662" y="7181"/>
                    </a:lnTo>
                    <a:lnTo>
                      <a:pt x="9656" y="7145"/>
                    </a:lnTo>
                    <a:lnTo>
                      <a:pt x="9651" y="7126"/>
                    </a:lnTo>
                    <a:lnTo>
                      <a:pt x="9645" y="7105"/>
                    </a:lnTo>
                    <a:lnTo>
                      <a:pt x="9638" y="7083"/>
                    </a:lnTo>
                    <a:lnTo>
                      <a:pt x="9629" y="7058"/>
                    </a:lnTo>
                    <a:lnTo>
                      <a:pt x="9629" y="7077"/>
                    </a:lnTo>
                    <a:lnTo>
                      <a:pt x="9630" y="7096"/>
                    </a:lnTo>
                    <a:lnTo>
                      <a:pt x="9634" y="7143"/>
                    </a:lnTo>
                    <a:lnTo>
                      <a:pt x="9641" y="7197"/>
                    </a:lnTo>
                    <a:lnTo>
                      <a:pt x="9649" y="7255"/>
                    </a:lnTo>
                    <a:lnTo>
                      <a:pt x="9666" y="7372"/>
                    </a:lnTo>
                    <a:lnTo>
                      <a:pt x="9674" y="7428"/>
                    </a:lnTo>
                    <a:lnTo>
                      <a:pt x="9681" y="7477"/>
                    </a:lnTo>
                    <a:lnTo>
                      <a:pt x="9604" y="7368"/>
                    </a:lnTo>
                    <a:lnTo>
                      <a:pt x="9526" y="7261"/>
                    </a:lnTo>
                    <a:lnTo>
                      <a:pt x="9499" y="7184"/>
                    </a:lnTo>
                    <a:lnTo>
                      <a:pt x="9473" y="7108"/>
                    </a:lnTo>
                    <a:lnTo>
                      <a:pt x="9459" y="7070"/>
                    </a:lnTo>
                    <a:lnTo>
                      <a:pt x="9446" y="7032"/>
                    </a:lnTo>
                    <a:lnTo>
                      <a:pt x="9429" y="6994"/>
                    </a:lnTo>
                    <a:lnTo>
                      <a:pt x="9413" y="6958"/>
                    </a:lnTo>
                    <a:lnTo>
                      <a:pt x="9401" y="6934"/>
                    </a:lnTo>
                    <a:lnTo>
                      <a:pt x="9386" y="6907"/>
                    </a:lnTo>
                    <a:lnTo>
                      <a:pt x="9353" y="6849"/>
                    </a:lnTo>
                    <a:lnTo>
                      <a:pt x="9322" y="6794"/>
                    </a:lnTo>
                    <a:lnTo>
                      <a:pt x="9309" y="6769"/>
                    </a:lnTo>
                    <a:lnTo>
                      <a:pt x="9300" y="6748"/>
                    </a:lnTo>
                    <a:lnTo>
                      <a:pt x="9330" y="6823"/>
                    </a:lnTo>
                    <a:lnTo>
                      <a:pt x="9358" y="6893"/>
                    </a:lnTo>
                    <a:lnTo>
                      <a:pt x="9371" y="6926"/>
                    </a:lnTo>
                    <a:lnTo>
                      <a:pt x="9381" y="6958"/>
                    </a:lnTo>
                    <a:lnTo>
                      <a:pt x="9392" y="6989"/>
                    </a:lnTo>
                    <a:lnTo>
                      <a:pt x="9401" y="7020"/>
                    </a:lnTo>
                    <a:lnTo>
                      <a:pt x="9406" y="7046"/>
                    </a:lnTo>
                    <a:lnTo>
                      <a:pt x="9411" y="7070"/>
                    </a:lnTo>
                    <a:lnTo>
                      <a:pt x="9419" y="7117"/>
                    </a:lnTo>
                    <a:lnTo>
                      <a:pt x="9326" y="6994"/>
                    </a:lnTo>
                    <a:lnTo>
                      <a:pt x="9279" y="6932"/>
                    </a:lnTo>
                    <a:lnTo>
                      <a:pt x="9231" y="6871"/>
                    </a:lnTo>
                    <a:lnTo>
                      <a:pt x="9214" y="6817"/>
                    </a:lnTo>
                    <a:lnTo>
                      <a:pt x="9200" y="6764"/>
                    </a:lnTo>
                    <a:lnTo>
                      <a:pt x="9187" y="6711"/>
                    </a:lnTo>
                    <a:lnTo>
                      <a:pt x="9177" y="6658"/>
                    </a:lnTo>
                    <a:lnTo>
                      <a:pt x="9170" y="6612"/>
                    </a:lnTo>
                    <a:lnTo>
                      <a:pt x="9163" y="6569"/>
                    </a:lnTo>
                    <a:lnTo>
                      <a:pt x="9156" y="6528"/>
                    </a:lnTo>
                    <a:lnTo>
                      <a:pt x="9152" y="6507"/>
                    </a:lnTo>
                    <a:lnTo>
                      <a:pt x="9146" y="6485"/>
                    </a:lnTo>
                    <a:lnTo>
                      <a:pt x="9139" y="6462"/>
                    </a:lnTo>
                    <a:lnTo>
                      <a:pt x="9131" y="6438"/>
                    </a:lnTo>
                    <a:lnTo>
                      <a:pt x="9121" y="6413"/>
                    </a:lnTo>
                    <a:lnTo>
                      <a:pt x="9109" y="6385"/>
                    </a:lnTo>
                    <a:lnTo>
                      <a:pt x="9095" y="6356"/>
                    </a:lnTo>
                    <a:lnTo>
                      <a:pt x="9079" y="6322"/>
                    </a:lnTo>
                    <a:lnTo>
                      <a:pt x="9060" y="6287"/>
                    </a:lnTo>
                    <a:lnTo>
                      <a:pt x="9038" y="6248"/>
                    </a:lnTo>
                    <a:lnTo>
                      <a:pt x="9052" y="6276"/>
                    </a:lnTo>
                    <a:lnTo>
                      <a:pt x="9062" y="6303"/>
                    </a:lnTo>
                    <a:lnTo>
                      <a:pt x="9070" y="6329"/>
                    </a:lnTo>
                    <a:lnTo>
                      <a:pt x="9077" y="6352"/>
                    </a:lnTo>
                    <a:lnTo>
                      <a:pt x="9083" y="6375"/>
                    </a:lnTo>
                    <a:lnTo>
                      <a:pt x="9086" y="6397"/>
                    </a:lnTo>
                    <a:lnTo>
                      <a:pt x="9090" y="6418"/>
                    </a:lnTo>
                    <a:lnTo>
                      <a:pt x="9092" y="6438"/>
                    </a:lnTo>
                    <a:lnTo>
                      <a:pt x="9094" y="6476"/>
                    </a:lnTo>
                    <a:lnTo>
                      <a:pt x="9097" y="6513"/>
                    </a:lnTo>
                    <a:lnTo>
                      <a:pt x="9100" y="6548"/>
                    </a:lnTo>
                    <a:lnTo>
                      <a:pt x="9102" y="6566"/>
                    </a:lnTo>
                    <a:lnTo>
                      <a:pt x="9106" y="6584"/>
                    </a:lnTo>
                    <a:lnTo>
                      <a:pt x="9111" y="6610"/>
                    </a:lnTo>
                    <a:lnTo>
                      <a:pt x="9118" y="6636"/>
                    </a:lnTo>
                    <a:lnTo>
                      <a:pt x="9126" y="6662"/>
                    </a:lnTo>
                    <a:lnTo>
                      <a:pt x="9134" y="6690"/>
                    </a:lnTo>
                    <a:lnTo>
                      <a:pt x="9154" y="6745"/>
                    </a:lnTo>
                    <a:lnTo>
                      <a:pt x="9177" y="6803"/>
                    </a:lnTo>
                    <a:lnTo>
                      <a:pt x="9049" y="6648"/>
                    </a:lnTo>
                    <a:lnTo>
                      <a:pt x="9028" y="6508"/>
                    </a:lnTo>
                    <a:lnTo>
                      <a:pt x="9005" y="6368"/>
                    </a:lnTo>
                    <a:lnTo>
                      <a:pt x="8981" y="6228"/>
                    </a:lnTo>
                    <a:lnTo>
                      <a:pt x="8955" y="6087"/>
                    </a:lnTo>
                    <a:lnTo>
                      <a:pt x="8938" y="6114"/>
                    </a:lnTo>
                    <a:lnTo>
                      <a:pt x="8924" y="6142"/>
                    </a:lnTo>
                    <a:lnTo>
                      <a:pt x="8912" y="6171"/>
                    </a:lnTo>
                    <a:lnTo>
                      <a:pt x="8907" y="6184"/>
                    </a:lnTo>
                    <a:lnTo>
                      <a:pt x="8903" y="6199"/>
                    </a:lnTo>
                    <a:lnTo>
                      <a:pt x="8898" y="6214"/>
                    </a:lnTo>
                    <a:lnTo>
                      <a:pt x="8896" y="6228"/>
                    </a:lnTo>
                    <a:lnTo>
                      <a:pt x="8893" y="6243"/>
                    </a:lnTo>
                    <a:lnTo>
                      <a:pt x="8892" y="6258"/>
                    </a:lnTo>
                    <a:lnTo>
                      <a:pt x="8892" y="6272"/>
                    </a:lnTo>
                    <a:lnTo>
                      <a:pt x="8892" y="6287"/>
                    </a:lnTo>
                    <a:lnTo>
                      <a:pt x="8893" y="6300"/>
                    </a:lnTo>
                    <a:lnTo>
                      <a:pt x="8897" y="6315"/>
                    </a:lnTo>
                    <a:lnTo>
                      <a:pt x="8904" y="6344"/>
                    </a:lnTo>
                    <a:lnTo>
                      <a:pt x="8912" y="6373"/>
                    </a:lnTo>
                    <a:lnTo>
                      <a:pt x="8930" y="6428"/>
                    </a:lnTo>
                    <a:lnTo>
                      <a:pt x="8938" y="6455"/>
                    </a:lnTo>
                    <a:lnTo>
                      <a:pt x="8946" y="6482"/>
                    </a:lnTo>
                    <a:lnTo>
                      <a:pt x="8951" y="6508"/>
                    </a:lnTo>
                    <a:lnTo>
                      <a:pt x="8952" y="6522"/>
                    </a:lnTo>
                    <a:lnTo>
                      <a:pt x="8953" y="6535"/>
                    </a:lnTo>
                    <a:lnTo>
                      <a:pt x="8888" y="6461"/>
                    </a:lnTo>
                    <a:lnTo>
                      <a:pt x="8821" y="6388"/>
                    </a:lnTo>
                    <a:lnTo>
                      <a:pt x="8754" y="6315"/>
                    </a:lnTo>
                    <a:lnTo>
                      <a:pt x="8686" y="6243"/>
                    </a:lnTo>
                    <a:lnTo>
                      <a:pt x="8616" y="6173"/>
                    </a:lnTo>
                    <a:lnTo>
                      <a:pt x="8544" y="6104"/>
                    </a:lnTo>
                    <a:lnTo>
                      <a:pt x="8472" y="6035"/>
                    </a:lnTo>
                    <a:lnTo>
                      <a:pt x="8399" y="5969"/>
                    </a:lnTo>
                    <a:lnTo>
                      <a:pt x="8428" y="5963"/>
                    </a:lnTo>
                    <a:lnTo>
                      <a:pt x="8458" y="5956"/>
                    </a:lnTo>
                    <a:lnTo>
                      <a:pt x="8487" y="5948"/>
                    </a:lnTo>
                    <a:lnTo>
                      <a:pt x="8516" y="5940"/>
                    </a:lnTo>
                    <a:lnTo>
                      <a:pt x="8544" y="5932"/>
                    </a:lnTo>
                    <a:lnTo>
                      <a:pt x="8572" y="5923"/>
                    </a:lnTo>
                    <a:lnTo>
                      <a:pt x="8627" y="5902"/>
                    </a:lnTo>
                    <a:lnTo>
                      <a:pt x="8681" y="5879"/>
                    </a:lnTo>
                    <a:lnTo>
                      <a:pt x="8733" y="5854"/>
                    </a:lnTo>
                    <a:lnTo>
                      <a:pt x="8784" y="5827"/>
                    </a:lnTo>
                    <a:lnTo>
                      <a:pt x="8835" y="5798"/>
                    </a:lnTo>
                    <a:lnTo>
                      <a:pt x="8883" y="5767"/>
                    </a:lnTo>
                    <a:lnTo>
                      <a:pt x="8931" y="5733"/>
                    </a:lnTo>
                    <a:lnTo>
                      <a:pt x="8978" y="5699"/>
                    </a:lnTo>
                    <a:lnTo>
                      <a:pt x="9024" y="5662"/>
                    </a:lnTo>
                    <a:lnTo>
                      <a:pt x="9069" y="5624"/>
                    </a:lnTo>
                    <a:lnTo>
                      <a:pt x="9113" y="5584"/>
                    </a:lnTo>
                    <a:lnTo>
                      <a:pt x="9156" y="5544"/>
                    </a:lnTo>
                    <a:lnTo>
                      <a:pt x="9199" y="5501"/>
                    </a:lnTo>
                    <a:lnTo>
                      <a:pt x="9231" y="5467"/>
                    </a:lnTo>
                    <a:lnTo>
                      <a:pt x="9263" y="5430"/>
                    </a:lnTo>
                    <a:lnTo>
                      <a:pt x="9295" y="5393"/>
                    </a:lnTo>
                    <a:lnTo>
                      <a:pt x="9328" y="5358"/>
                    </a:lnTo>
                    <a:lnTo>
                      <a:pt x="9346" y="5341"/>
                    </a:lnTo>
                    <a:lnTo>
                      <a:pt x="9363" y="5325"/>
                    </a:lnTo>
                    <a:lnTo>
                      <a:pt x="9381" y="5310"/>
                    </a:lnTo>
                    <a:lnTo>
                      <a:pt x="9401" y="5296"/>
                    </a:lnTo>
                    <a:lnTo>
                      <a:pt x="9421" y="5283"/>
                    </a:lnTo>
                    <a:lnTo>
                      <a:pt x="9442" y="5272"/>
                    </a:lnTo>
                    <a:lnTo>
                      <a:pt x="9464" y="5264"/>
                    </a:lnTo>
                    <a:lnTo>
                      <a:pt x="9487" y="5256"/>
                    </a:lnTo>
                    <a:lnTo>
                      <a:pt x="9510" y="5251"/>
                    </a:lnTo>
                    <a:lnTo>
                      <a:pt x="9534" y="5248"/>
                    </a:lnTo>
                    <a:lnTo>
                      <a:pt x="9558" y="5246"/>
                    </a:lnTo>
                    <a:lnTo>
                      <a:pt x="9583" y="5246"/>
                    </a:lnTo>
                    <a:lnTo>
                      <a:pt x="9609" y="5248"/>
                    </a:lnTo>
                    <a:lnTo>
                      <a:pt x="9634" y="5251"/>
                    </a:lnTo>
                    <a:lnTo>
                      <a:pt x="9659" y="5256"/>
                    </a:lnTo>
                    <a:lnTo>
                      <a:pt x="9683" y="5261"/>
                    </a:lnTo>
                    <a:lnTo>
                      <a:pt x="9707" y="5269"/>
                    </a:lnTo>
                    <a:lnTo>
                      <a:pt x="9731" y="5279"/>
                    </a:lnTo>
                    <a:lnTo>
                      <a:pt x="9754" y="5289"/>
                    </a:lnTo>
                    <a:lnTo>
                      <a:pt x="9776" y="5300"/>
                    </a:lnTo>
                    <a:lnTo>
                      <a:pt x="9797" y="5313"/>
                    </a:lnTo>
                    <a:lnTo>
                      <a:pt x="9816" y="5328"/>
                    </a:lnTo>
                    <a:lnTo>
                      <a:pt x="9835" y="5344"/>
                    </a:lnTo>
                    <a:lnTo>
                      <a:pt x="9851" y="5361"/>
                    </a:lnTo>
                    <a:lnTo>
                      <a:pt x="9860" y="5373"/>
                    </a:lnTo>
                    <a:lnTo>
                      <a:pt x="9869" y="5384"/>
                    </a:lnTo>
                    <a:lnTo>
                      <a:pt x="9876" y="5397"/>
                    </a:lnTo>
                    <a:lnTo>
                      <a:pt x="9883" y="5410"/>
                    </a:lnTo>
                    <a:lnTo>
                      <a:pt x="9887" y="5422"/>
                    </a:lnTo>
                    <a:lnTo>
                      <a:pt x="9893" y="5436"/>
                    </a:lnTo>
                    <a:lnTo>
                      <a:pt x="9897" y="5450"/>
                    </a:lnTo>
                    <a:lnTo>
                      <a:pt x="9900" y="5463"/>
                    </a:lnTo>
                    <a:lnTo>
                      <a:pt x="9906" y="5492"/>
                    </a:lnTo>
                    <a:lnTo>
                      <a:pt x="9909" y="5521"/>
                    </a:lnTo>
                    <a:lnTo>
                      <a:pt x="9912" y="5550"/>
                    </a:lnTo>
                    <a:lnTo>
                      <a:pt x="9914" y="5578"/>
                    </a:lnTo>
                    <a:lnTo>
                      <a:pt x="9914" y="5592"/>
                    </a:lnTo>
                    <a:lnTo>
                      <a:pt x="9914" y="5606"/>
                    </a:lnTo>
                    <a:lnTo>
                      <a:pt x="9913" y="5618"/>
                    </a:lnTo>
                    <a:lnTo>
                      <a:pt x="9910" y="5630"/>
                    </a:lnTo>
                    <a:lnTo>
                      <a:pt x="9907" y="5641"/>
                    </a:lnTo>
                    <a:lnTo>
                      <a:pt x="9902" y="5653"/>
                    </a:lnTo>
                    <a:lnTo>
                      <a:pt x="9898" y="5662"/>
                    </a:lnTo>
                    <a:lnTo>
                      <a:pt x="9891" y="5672"/>
                    </a:lnTo>
                    <a:lnTo>
                      <a:pt x="9884" y="5680"/>
                    </a:lnTo>
                    <a:lnTo>
                      <a:pt x="9877" y="5690"/>
                    </a:lnTo>
                    <a:lnTo>
                      <a:pt x="9868" y="5697"/>
                    </a:lnTo>
                    <a:lnTo>
                      <a:pt x="9858" y="5703"/>
                    </a:lnTo>
                    <a:lnTo>
                      <a:pt x="9847" y="5709"/>
                    </a:lnTo>
                    <a:lnTo>
                      <a:pt x="9836" y="5715"/>
                    </a:lnTo>
                    <a:lnTo>
                      <a:pt x="9822" y="5719"/>
                    </a:lnTo>
                    <a:lnTo>
                      <a:pt x="9808" y="5723"/>
                    </a:lnTo>
                    <a:lnTo>
                      <a:pt x="9845" y="5732"/>
                    </a:lnTo>
                    <a:lnTo>
                      <a:pt x="9881" y="5738"/>
                    </a:lnTo>
                    <a:lnTo>
                      <a:pt x="9916" y="5741"/>
                    </a:lnTo>
                    <a:lnTo>
                      <a:pt x="9935" y="5742"/>
                    </a:lnTo>
                    <a:lnTo>
                      <a:pt x="9952" y="5742"/>
                    </a:lnTo>
                    <a:lnTo>
                      <a:pt x="9969" y="5741"/>
                    </a:lnTo>
                    <a:lnTo>
                      <a:pt x="9986" y="5740"/>
                    </a:lnTo>
                    <a:lnTo>
                      <a:pt x="10003" y="5738"/>
                    </a:lnTo>
                    <a:lnTo>
                      <a:pt x="10019" y="5734"/>
                    </a:lnTo>
                    <a:lnTo>
                      <a:pt x="10036" y="5731"/>
                    </a:lnTo>
                    <a:lnTo>
                      <a:pt x="10050" y="5726"/>
                    </a:lnTo>
                    <a:lnTo>
                      <a:pt x="10065" y="5721"/>
                    </a:lnTo>
                    <a:lnTo>
                      <a:pt x="10080" y="5715"/>
                    </a:lnTo>
                    <a:lnTo>
                      <a:pt x="10094" y="5708"/>
                    </a:lnTo>
                    <a:lnTo>
                      <a:pt x="10108" y="5700"/>
                    </a:lnTo>
                    <a:lnTo>
                      <a:pt x="10121" y="5691"/>
                    </a:lnTo>
                    <a:lnTo>
                      <a:pt x="10133" y="5682"/>
                    </a:lnTo>
                    <a:lnTo>
                      <a:pt x="10145" y="5671"/>
                    </a:lnTo>
                    <a:lnTo>
                      <a:pt x="10155" y="5660"/>
                    </a:lnTo>
                    <a:lnTo>
                      <a:pt x="10165" y="5647"/>
                    </a:lnTo>
                    <a:lnTo>
                      <a:pt x="10174" y="5635"/>
                    </a:lnTo>
                    <a:lnTo>
                      <a:pt x="10182" y="5621"/>
                    </a:lnTo>
                    <a:lnTo>
                      <a:pt x="10189" y="5605"/>
                    </a:lnTo>
                    <a:lnTo>
                      <a:pt x="10196" y="5590"/>
                    </a:lnTo>
                    <a:lnTo>
                      <a:pt x="10201" y="5573"/>
                    </a:lnTo>
                    <a:lnTo>
                      <a:pt x="10205" y="5554"/>
                    </a:lnTo>
                    <a:lnTo>
                      <a:pt x="10209" y="5536"/>
                    </a:lnTo>
                    <a:lnTo>
                      <a:pt x="10211" y="5516"/>
                    </a:lnTo>
                    <a:lnTo>
                      <a:pt x="10212" y="5494"/>
                    </a:lnTo>
                    <a:lnTo>
                      <a:pt x="10211" y="5477"/>
                    </a:lnTo>
                    <a:lnTo>
                      <a:pt x="10211" y="5459"/>
                    </a:lnTo>
                    <a:lnTo>
                      <a:pt x="10209" y="5441"/>
                    </a:lnTo>
                    <a:lnTo>
                      <a:pt x="10207" y="5420"/>
                    </a:lnTo>
                    <a:lnTo>
                      <a:pt x="10202" y="5400"/>
                    </a:lnTo>
                    <a:lnTo>
                      <a:pt x="10199" y="5380"/>
                    </a:lnTo>
                    <a:lnTo>
                      <a:pt x="10193" y="5359"/>
                    </a:lnTo>
                    <a:lnTo>
                      <a:pt x="10187" y="5337"/>
                    </a:lnTo>
                    <a:lnTo>
                      <a:pt x="10180" y="5317"/>
                    </a:lnTo>
                    <a:lnTo>
                      <a:pt x="10173" y="5295"/>
                    </a:lnTo>
                    <a:lnTo>
                      <a:pt x="10164" y="5273"/>
                    </a:lnTo>
                    <a:lnTo>
                      <a:pt x="10156" y="5252"/>
                    </a:lnTo>
                    <a:lnTo>
                      <a:pt x="10146" y="5230"/>
                    </a:lnTo>
                    <a:lnTo>
                      <a:pt x="10135" y="5210"/>
                    </a:lnTo>
                    <a:lnTo>
                      <a:pt x="10125" y="5189"/>
                    </a:lnTo>
                    <a:lnTo>
                      <a:pt x="10112" y="5170"/>
                    </a:lnTo>
                    <a:lnTo>
                      <a:pt x="10101" y="5150"/>
                    </a:lnTo>
                    <a:lnTo>
                      <a:pt x="10087" y="5131"/>
                    </a:lnTo>
                    <a:lnTo>
                      <a:pt x="10073" y="5113"/>
                    </a:lnTo>
                    <a:lnTo>
                      <a:pt x="10060" y="5096"/>
                    </a:lnTo>
                    <a:lnTo>
                      <a:pt x="10045" y="5079"/>
                    </a:lnTo>
                    <a:lnTo>
                      <a:pt x="10029" y="5064"/>
                    </a:lnTo>
                    <a:lnTo>
                      <a:pt x="10013" y="5049"/>
                    </a:lnTo>
                    <a:lnTo>
                      <a:pt x="9997" y="5036"/>
                    </a:lnTo>
                    <a:lnTo>
                      <a:pt x="9979" y="5024"/>
                    </a:lnTo>
                    <a:lnTo>
                      <a:pt x="9961" y="5013"/>
                    </a:lnTo>
                    <a:lnTo>
                      <a:pt x="9943" y="5004"/>
                    </a:lnTo>
                    <a:lnTo>
                      <a:pt x="9924" y="4996"/>
                    </a:lnTo>
                    <a:lnTo>
                      <a:pt x="9905" y="4990"/>
                    </a:lnTo>
                    <a:lnTo>
                      <a:pt x="9885" y="4986"/>
                    </a:lnTo>
                    <a:lnTo>
                      <a:pt x="9865" y="4984"/>
                    </a:lnTo>
                    <a:lnTo>
                      <a:pt x="9844" y="4982"/>
                    </a:lnTo>
                    <a:lnTo>
                      <a:pt x="9844" y="4981"/>
                    </a:lnTo>
                    <a:lnTo>
                      <a:pt x="9844" y="4979"/>
                    </a:lnTo>
                    <a:lnTo>
                      <a:pt x="9847" y="4967"/>
                    </a:lnTo>
                    <a:lnTo>
                      <a:pt x="9862" y="4935"/>
                    </a:lnTo>
                    <a:lnTo>
                      <a:pt x="9879" y="4901"/>
                    </a:lnTo>
                    <a:lnTo>
                      <a:pt x="9886" y="4888"/>
                    </a:lnTo>
                    <a:lnTo>
                      <a:pt x="9891" y="4881"/>
                    </a:lnTo>
                    <a:lnTo>
                      <a:pt x="9904" y="4870"/>
                    </a:lnTo>
                    <a:lnTo>
                      <a:pt x="9917" y="4862"/>
                    </a:lnTo>
                    <a:lnTo>
                      <a:pt x="9931" y="4855"/>
                    </a:lnTo>
                    <a:lnTo>
                      <a:pt x="9945" y="4850"/>
                    </a:lnTo>
                    <a:lnTo>
                      <a:pt x="9960" y="4846"/>
                    </a:lnTo>
                    <a:lnTo>
                      <a:pt x="9976" y="4843"/>
                    </a:lnTo>
                    <a:lnTo>
                      <a:pt x="10007" y="4839"/>
                    </a:lnTo>
                    <a:lnTo>
                      <a:pt x="10039" y="4837"/>
                    </a:lnTo>
                    <a:lnTo>
                      <a:pt x="10055" y="4834"/>
                    </a:lnTo>
                    <a:lnTo>
                      <a:pt x="10070" y="4831"/>
                    </a:lnTo>
                    <a:lnTo>
                      <a:pt x="10085" y="4827"/>
                    </a:lnTo>
                    <a:lnTo>
                      <a:pt x="10100" y="4823"/>
                    </a:lnTo>
                    <a:lnTo>
                      <a:pt x="10115" y="4816"/>
                    </a:lnTo>
                    <a:lnTo>
                      <a:pt x="10129" y="4808"/>
                    </a:lnTo>
                    <a:lnTo>
                      <a:pt x="10138" y="4801"/>
                    </a:lnTo>
                    <a:lnTo>
                      <a:pt x="10147" y="4796"/>
                    </a:lnTo>
                    <a:lnTo>
                      <a:pt x="10156" y="4792"/>
                    </a:lnTo>
                    <a:lnTo>
                      <a:pt x="10165" y="4788"/>
                    </a:lnTo>
                    <a:lnTo>
                      <a:pt x="10174" y="4787"/>
                    </a:lnTo>
                    <a:lnTo>
                      <a:pt x="10182" y="4785"/>
                    </a:lnTo>
                    <a:lnTo>
                      <a:pt x="10192" y="4785"/>
                    </a:lnTo>
                    <a:lnTo>
                      <a:pt x="10200" y="4785"/>
                    </a:lnTo>
                    <a:lnTo>
                      <a:pt x="10209" y="4786"/>
                    </a:lnTo>
                    <a:lnTo>
                      <a:pt x="10217" y="4788"/>
                    </a:lnTo>
                    <a:lnTo>
                      <a:pt x="10233" y="4794"/>
                    </a:lnTo>
                    <a:lnTo>
                      <a:pt x="10248" y="4802"/>
                    </a:lnTo>
                    <a:lnTo>
                      <a:pt x="10263" y="4812"/>
                    </a:lnTo>
                    <a:lnTo>
                      <a:pt x="10277" y="4824"/>
                    </a:lnTo>
                    <a:lnTo>
                      <a:pt x="10290" y="4837"/>
                    </a:lnTo>
                    <a:lnTo>
                      <a:pt x="10304" y="4852"/>
                    </a:lnTo>
                    <a:lnTo>
                      <a:pt x="10316" y="4866"/>
                    </a:lnTo>
                    <a:lnTo>
                      <a:pt x="10340" y="4896"/>
                    </a:lnTo>
                    <a:lnTo>
                      <a:pt x="10360" y="4925"/>
                    </a:lnTo>
                    <a:lnTo>
                      <a:pt x="10386" y="4958"/>
                    </a:lnTo>
                    <a:lnTo>
                      <a:pt x="10398" y="4976"/>
                    </a:lnTo>
                    <a:lnTo>
                      <a:pt x="10410" y="4995"/>
                    </a:lnTo>
                    <a:lnTo>
                      <a:pt x="10414" y="5004"/>
                    </a:lnTo>
                    <a:lnTo>
                      <a:pt x="10418" y="5013"/>
                    </a:lnTo>
                    <a:lnTo>
                      <a:pt x="10421" y="5024"/>
                    </a:lnTo>
                    <a:lnTo>
                      <a:pt x="10424" y="5034"/>
                    </a:lnTo>
                    <a:lnTo>
                      <a:pt x="10425" y="5044"/>
                    </a:lnTo>
                    <a:lnTo>
                      <a:pt x="10424" y="5055"/>
                    </a:lnTo>
                    <a:lnTo>
                      <a:pt x="10422" y="5065"/>
                    </a:lnTo>
                    <a:lnTo>
                      <a:pt x="10419" y="5075"/>
                    </a:lnTo>
                    <a:lnTo>
                      <a:pt x="10416" y="5082"/>
                    </a:lnTo>
                    <a:lnTo>
                      <a:pt x="10410" y="5089"/>
                    </a:lnTo>
                    <a:lnTo>
                      <a:pt x="10404" y="5097"/>
                    </a:lnTo>
                    <a:lnTo>
                      <a:pt x="10396" y="5104"/>
                    </a:lnTo>
                    <a:lnTo>
                      <a:pt x="10379" y="5118"/>
                    </a:lnTo>
                    <a:lnTo>
                      <a:pt x="10360" y="5132"/>
                    </a:lnTo>
                    <a:lnTo>
                      <a:pt x="10343" y="5143"/>
                    </a:lnTo>
                    <a:lnTo>
                      <a:pt x="10327" y="5152"/>
                    </a:lnTo>
                    <a:lnTo>
                      <a:pt x="10313" y="5160"/>
                    </a:lnTo>
                    <a:lnTo>
                      <a:pt x="10320" y="5168"/>
                    </a:lnTo>
                    <a:lnTo>
                      <a:pt x="10329" y="5175"/>
                    </a:lnTo>
                    <a:lnTo>
                      <a:pt x="10339" y="5182"/>
                    </a:lnTo>
                    <a:lnTo>
                      <a:pt x="10348" y="5187"/>
                    </a:lnTo>
                    <a:lnTo>
                      <a:pt x="10357" y="5190"/>
                    </a:lnTo>
                    <a:lnTo>
                      <a:pt x="10367" y="5194"/>
                    </a:lnTo>
                    <a:lnTo>
                      <a:pt x="10378" y="5195"/>
                    </a:lnTo>
                    <a:lnTo>
                      <a:pt x="10388" y="5197"/>
                    </a:lnTo>
                    <a:lnTo>
                      <a:pt x="10410" y="5197"/>
                    </a:lnTo>
                    <a:lnTo>
                      <a:pt x="10430" y="5196"/>
                    </a:lnTo>
                    <a:lnTo>
                      <a:pt x="10450" y="5194"/>
                    </a:lnTo>
                    <a:lnTo>
                      <a:pt x="10468" y="5190"/>
                    </a:lnTo>
                    <a:lnTo>
                      <a:pt x="10489" y="5186"/>
                    </a:lnTo>
                    <a:lnTo>
                      <a:pt x="10511" y="5180"/>
                    </a:lnTo>
                    <a:lnTo>
                      <a:pt x="10534" y="5172"/>
                    </a:lnTo>
                    <a:lnTo>
                      <a:pt x="10558" y="5163"/>
                    </a:lnTo>
                    <a:lnTo>
                      <a:pt x="10569" y="5157"/>
                    </a:lnTo>
                    <a:lnTo>
                      <a:pt x="10581" y="5150"/>
                    </a:lnTo>
                    <a:lnTo>
                      <a:pt x="10592" y="5143"/>
                    </a:lnTo>
                    <a:lnTo>
                      <a:pt x="10603" y="5135"/>
                    </a:lnTo>
                    <a:lnTo>
                      <a:pt x="10612" y="5127"/>
                    </a:lnTo>
                    <a:lnTo>
                      <a:pt x="10622" y="5118"/>
                    </a:lnTo>
                    <a:lnTo>
                      <a:pt x="10630" y="5108"/>
                    </a:lnTo>
                    <a:lnTo>
                      <a:pt x="10638" y="5097"/>
                    </a:lnTo>
                    <a:lnTo>
                      <a:pt x="10649" y="5078"/>
                    </a:lnTo>
                    <a:lnTo>
                      <a:pt x="10657" y="5059"/>
                    </a:lnTo>
                    <a:lnTo>
                      <a:pt x="10662" y="5040"/>
                    </a:lnTo>
                    <a:lnTo>
                      <a:pt x="10667" y="5020"/>
                    </a:lnTo>
                    <a:lnTo>
                      <a:pt x="10669" y="5002"/>
                    </a:lnTo>
                    <a:lnTo>
                      <a:pt x="10669" y="4982"/>
                    </a:lnTo>
                    <a:lnTo>
                      <a:pt x="10668" y="4963"/>
                    </a:lnTo>
                    <a:lnTo>
                      <a:pt x="10665" y="4943"/>
                    </a:lnTo>
                    <a:lnTo>
                      <a:pt x="10661" y="4924"/>
                    </a:lnTo>
                    <a:lnTo>
                      <a:pt x="10655" y="4905"/>
                    </a:lnTo>
                    <a:lnTo>
                      <a:pt x="10649" y="4887"/>
                    </a:lnTo>
                    <a:lnTo>
                      <a:pt x="10642" y="4869"/>
                    </a:lnTo>
                    <a:lnTo>
                      <a:pt x="10632" y="4852"/>
                    </a:lnTo>
                    <a:lnTo>
                      <a:pt x="10623" y="4834"/>
                    </a:lnTo>
                    <a:lnTo>
                      <a:pt x="10614" y="4818"/>
                    </a:lnTo>
                    <a:lnTo>
                      <a:pt x="10604" y="4802"/>
                    </a:lnTo>
                    <a:lnTo>
                      <a:pt x="10588" y="4781"/>
                    </a:lnTo>
                    <a:lnTo>
                      <a:pt x="10572" y="4760"/>
                    </a:lnTo>
                    <a:lnTo>
                      <a:pt x="10554" y="4738"/>
                    </a:lnTo>
                    <a:lnTo>
                      <a:pt x="10535" y="4718"/>
                    </a:lnTo>
                    <a:lnTo>
                      <a:pt x="10515" y="4699"/>
                    </a:lnTo>
                    <a:lnTo>
                      <a:pt x="10494" y="4683"/>
                    </a:lnTo>
                    <a:lnTo>
                      <a:pt x="10482" y="4675"/>
                    </a:lnTo>
                    <a:lnTo>
                      <a:pt x="10471" y="4668"/>
                    </a:lnTo>
                    <a:lnTo>
                      <a:pt x="10458" y="4662"/>
                    </a:lnTo>
                    <a:lnTo>
                      <a:pt x="10447" y="4656"/>
                    </a:lnTo>
                    <a:lnTo>
                      <a:pt x="10437" y="4654"/>
                    </a:lnTo>
                    <a:lnTo>
                      <a:pt x="10428" y="4653"/>
                    </a:lnTo>
                    <a:lnTo>
                      <a:pt x="10406" y="4649"/>
                    </a:lnTo>
                    <a:lnTo>
                      <a:pt x="10382" y="4646"/>
                    </a:lnTo>
                    <a:lnTo>
                      <a:pt x="10358" y="4641"/>
                    </a:lnTo>
                    <a:lnTo>
                      <a:pt x="10347" y="4639"/>
                    </a:lnTo>
                    <a:lnTo>
                      <a:pt x="10335" y="4635"/>
                    </a:lnTo>
                    <a:lnTo>
                      <a:pt x="10325" y="4631"/>
                    </a:lnTo>
                    <a:lnTo>
                      <a:pt x="10316" y="4625"/>
                    </a:lnTo>
                    <a:lnTo>
                      <a:pt x="10308" y="4620"/>
                    </a:lnTo>
                    <a:lnTo>
                      <a:pt x="10302" y="4612"/>
                    </a:lnTo>
                    <a:lnTo>
                      <a:pt x="10297" y="4602"/>
                    </a:lnTo>
                    <a:lnTo>
                      <a:pt x="10294" y="4592"/>
                    </a:lnTo>
                    <a:lnTo>
                      <a:pt x="10294" y="4586"/>
                    </a:lnTo>
                    <a:lnTo>
                      <a:pt x="10295" y="4579"/>
                    </a:lnTo>
                    <a:lnTo>
                      <a:pt x="10297" y="4574"/>
                    </a:lnTo>
                    <a:lnTo>
                      <a:pt x="10301" y="4567"/>
                    </a:lnTo>
                    <a:lnTo>
                      <a:pt x="10310" y="4554"/>
                    </a:lnTo>
                    <a:lnTo>
                      <a:pt x="10321" y="4540"/>
                    </a:lnTo>
                    <a:lnTo>
                      <a:pt x="10334" y="4529"/>
                    </a:lnTo>
                    <a:lnTo>
                      <a:pt x="10347" y="4519"/>
                    </a:lnTo>
                    <a:lnTo>
                      <a:pt x="10368" y="4501"/>
                    </a:lnTo>
                    <a:lnTo>
                      <a:pt x="10388" y="4490"/>
                    </a:lnTo>
                    <a:lnTo>
                      <a:pt x="10407" y="4480"/>
                    </a:lnTo>
                    <a:lnTo>
                      <a:pt x="10428" y="4471"/>
                    </a:lnTo>
                    <a:lnTo>
                      <a:pt x="10450" y="4465"/>
                    </a:lnTo>
                    <a:lnTo>
                      <a:pt x="10472" y="4459"/>
                    </a:lnTo>
                    <a:lnTo>
                      <a:pt x="10495" y="4454"/>
                    </a:lnTo>
                    <a:lnTo>
                      <a:pt x="10538" y="4444"/>
                    </a:lnTo>
                    <a:lnTo>
                      <a:pt x="10670" y="4411"/>
                    </a:lnTo>
                    <a:lnTo>
                      <a:pt x="10737" y="4396"/>
                    </a:lnTo>
                    <a:lnTo>
                      <a:pt x="10770" y="4389"/>
                    </a:lnTo>
                    <a:lnTo>
                      <a:pt x="10805" y="4382"/>
                    </a:lnTo>
                    <a:lnTo>
                      <a:pt x="10841" y="4375"/>
                    </a:lnTo>
                    <a:lnTo>
                      <a:pt x="10879" y="4369"/>
                    </a:lnTo>
                    <a:lnTo>
                      <a:pt x="10917" y="4365"/>
                    </a:lnTo>
                    <a:lnTo>
                      <a:pt x="10955" y="4361"/>
                    </a:lnTo>
                    <a:lnTo>
                      <a:pt x="10994" y="4358"/>
                    </a:lnTo>
                    <a:lnTo>
                      <a:pt x="11033" y="4356"/>
                    </a:lnTo>
                    <a:lnTo>
                      <a:pt x="11071" y="4354"/>
                    </a:lnTo>
                    <a:lnTo>
                      <a:pt x="11110" y="4354"/>
                    </a:lnTo>
                    <a:lnTo>
                      <a:pt x="11148" y="4354"/>
                    </a:lnTo>
                    <a:lnTo>
                      <a:pt x="11187" y="4356"/>
                    </a:lnTo>
                    <a:lnTo>
                      <a:pt x="11225" y="4358"/>
                    </a:lnTo>
                    <a:lnTo>
                      <a:pt x="11264" y="4361"/>
                    </a:lnTo>
                    <a:lnTo>
                      <a:pt x="11302" y="4366"/>
                    </a:lnTo>
                    <a:lnTo>
                      <a:pt x="11340" y="4370"/>
                    </a:lnTo>
                    <a:lnTo>
                      <a:pt x="11378" y="4377"/>
                    </a:lnTo>
                    <a:lnTo>
                      <a:pt x="11414" y="4384"/>
                    </a:lnTo>
                    <a:lnTo>
                      <a:pt x="11454" y="4393"/>
                    </a:lnTo>
                    <a:lnTo>
                      <a:pt x="11495" y="4404"/>
                    </a:lnTo>
                    <a:lnTo>
                      <a:pt x="11535" y="4415"/>
                    </a:lnTo>
                    <a:lnTo>
                      <a:pt x="11575" y="4429"/>
                    </a:lnTo>
                    <a:lnTo>
                      <a:pt x="11614" y="4443"/>
                    </a:lnTo>
                    <a:lnTo>
                      <a:pt x="11652" y="4460"/>
                    </a:lnTo>
                    <a:lnTo>
                      <a:pt x="11690" y="4477"/>
                    </a:lnTo>
                    <a:lnTo>
                      <a:pt x="11726" y="4497"/>
                    </a:lnTo>
                    <a:lnTo>
                      <a:pt x="11770" y="4522"/>
                    </a:lnTo>
                    <a:lnTo>
                      <a:pt x="11814" y="4548"/>
                    </a:lnTo>
                    <a:lnTo>
                      <a:pt x="11857" y="4576"/>
                    </a:lnTo>
                    <a:lnTo>
                      <a:pt x="11899" y="4605"/>
                    </a:lnTo>
                    <a:lnTo>
                      <a:pt x="11940" y="4635"/>
                    </a:lnTo>
                    <a:lnTo>
                      <a:pt x="11980" y="4666"/>
                    </a:lnTo>
                    <a:lnTo>
                      <a:pt x="12020" y="4698"/>
                    </a:lnTo>
                    <a:lnTo>
                      <a:pt x="12058" y="4730"/>
                    </a:lnTo>
                    <a:lnTo>
                      <a:pt x="12097" y="4763"/>
                    </a:lnTo>
                    <a:lnTo>
                      <a:pt x="12134" y="4799"/>
                    </a:lnTo>
                    <a:lnTo>
                      <a:pt x="12171" y="4833"/>
                    </a:lnTo>
                    <a:lnTo>
                      <a:pt x="12206" y="4870"/>
                    </a:lnTo>
                    <a:lnTo>
                      <a:pt x="12242" y="4907"/>
                    </a:lnTo>
                    <a:lnTo>
                      <a:pt x="12276" y="4945"/>
                    </a:lnTo>
                    <a:lnTo>
                      <a:pt x="12310" y="4982"/>
                    </a:lnTo>
                    <a:lnTo>
                      <a:pt x="12343" y="5021"/>
                    </a:lnTo>
                    <a:lnTo>
                      <a:pt x="12375" y="5059"/>
                    </a:lnTo>
                    <a:lnTo>
                      <a:pt x="12410" y="5097"/>
                    </a:lnTo>
                    <a:lnTo>
                      <a:pt x="12443" y="5135"/>
                    </a:lnTo>
                    <a:lnTo>
                      <a:pt x="12459" y="5155"/>
                    </a:lnTo>
                    <a:lnTo>
                      <a:pt x="12474" y="5174"/>
                    </a:lnTo>
                    <a:lnTo>
                      <a:pt x="12497" y="5205"/>
                    </a:lnTo>
                    <a:lnTo>
                      <a:pt x="12516" y="5235"/>
                    </a:lnTo>
                    <a:lnTo>
                      <a:pt x="12537" y="5265"/>
                    </a:lnTo>
                    <a:lnTo>
                      <a:pt x="12481" y="5234"/>
                    </a:lnTo>
                    <a:lnTo>
                      <a:pt x="12423" y="5202"/>
                    </a:lnTo>
                    <a:lnTo>
                      <a:pt x="12367" y="5171"/>
                    </a:lnTo>
                    <a:lnTo>
                      <a:pt x="12338" y="5158"/>
                    </a:lnTo>
                    <a:lnTo>
                      <a:pt x="12311" y="5145"/>
                    </a:lnTo>
                    <a:lnTo>
                      <a:pt x="12284" y="5135"/>
                    </a:lnTo>
                    <a:lnTo>
                      <a:pt x="12258" y="5126"/>
                    </a:lnTo>
                    <a:lnTo>
                      <a:pt x="12234" y="5120"/>
                    </a:lnTo>
                    <a:lnTo>
                      <a:pt x="12222" y="5119"/>
                    </a:lnTo>
                    <a:lnTo>
                      <a:pt x="12211" y="5117"/>
                    </a:lnTo>
                    <a:lnTo>
                      <a:pt x="12199" y="5117"/>
                    </a:lnTo>
                    <a:lnTo>
                      <a:pt x="12189" y="5117"/>
                    </a:lnTo>
                    <a:lnTo>
                      <a:pt x="12179" y="5119"/>
                    </a:lnTo>
                    <a:lnTo>
                      <a:pt x="12170" y="5120"/>
                    </a:lnTo>
                    <a:lnTo>
                      <a:pt x="12160" y="5124"/>
                    </a:lnTo>
                    <a:lnTo>
                      <a:pt x="12151" y="5128"/>
                    </a:lnTo>
                    <a:lnTo>
                      <a:pt x="12143" y="5133"/>
                    </a:lnTo>
                    <a:lnTo>
                      <a:pt x="12135" y="5140"/>
                    </a:lnTo>
                    <a:lnTo>
                      <a:pt x="12155" y="5136"/>
                    </a:lnTo>
                    <a:lnTo>
                      <a:pt x="12175" y="5136"/>
                    </a:lnTo>
                    <a:lnTo>
                      <a:pt x="12195" y="5137"/>
                    </a:lnTo>
                    <a:lnTo>
                      <a:pt x="12216" y="5141"/>
                    </a:lnTo>
                    <a:lnTo>
                      <a:pt x="12235" y="5147"/>
                    </a:lnTo>
                    <a:lnTo>
                      <a:pt x="12256" y="5152"/>
                    </a:lnTo>
                    <a:lnTo>
                      <a:pt x="12276" y="5160"/>
                    </a:lnTo>
                    <a:lnTo>
                      <a:pt x="12296" y="5170"/>
                    </a:lnTo>
                    <a:lnTo>
                      <a:pt x="12315" y="5179"/>
                    </a:lnTo>
                    <a:lnTo>
                      <a:pt x="12335" y="5189"/>
                    </a:lnTo>
                    <a:lnTo>
                      <a:pt x="12373" y="5211"/>
                    </a:lnTo>
                    <a:lnTo>
                      <a:pt x="12442" y="5252"/>
                    </a:lnTo>
                    <a:lnTo>
                      <a:pt x="12462" y="5264"/>
                    </a:lnTo>
                    <a:lnTo>
                      <a:pt x="12484" y="5275"/>
                    </a:lnTo>
                    <a:lnTo>
                      <a:pt x="12529" y="5297"/>
                    </a:lnTo>
                    <a:lnTo>
                      <a:pt x="12552" y="5308"/>
                    </a:lnTo>
                    <a:lnTo>
                      <a:pt x="12574" y="5321"/>
                    </a:lnTo>
                    <a:lnTo>
                      <a:pt x="12593" y="5334"/>
                    </a:lnTo>
                    <a:lnTo>
                      <a:pt x="12613" y="5348"/>
                    </a:lnTo>
                    <a:lnTo>
                      <a:pt x="12621" y="5356"/>
                    </a:lnTo>
                    <a:lnTo>
                      <a:pt x="12629" y="5364"/>
                    </a:lnTo>
                    <a:lnTo>
                      <a:pt x="12636" y="5372"/>
                    </a:lnTo>
                    <a:lnTo>
                      <a:pt x="12643" y="5381"/>
                    </a:lnTo>
                    <a:lnTo>
                      <a:pt x="12654" y="5399"/>
                    </a:lnTo>
                    <a:lnTo>
                      <a:pt x="12663" y="5420"/>
                    </a:lnTo>
                    <a:lnTo>
                      <a:pt x="12671" y="5441"/>
                    </a:lnTo>
                    <a:lnTo>
                      <a:pt x="12679" y="5462"/>
                    </a:lnTo>
                    <a:lnTo>
                      <a:pt x="12693" y="5505"/>
                    </a:lnTo>
                    <a:lnTo>
                      <a:pt x="12710" y="5552"/>
                    </a:lnTo>
                    <a:lnTo>
                      <a:pt x="12731" y="5598"/>
                    </a:lnTo>
                    <a:lnTo>
                      <a:pt x="12753" y="5643"/>
                    </a:lnTo>
                    <a:lnTo>
                      <a:pt x="12776" y="5687"/>
                    </a:lnTo>
                    <a:lnTo>
                      <a:pt x="12808" y="5748"/>
                    </a:lnTo>
                    <a:lnTo>
                      <a:pt x="12840" y="5810"/>
                    </a:lnTo>
                    <a:lnTo>
                      <a:pt x="12877" y="5889"/>
                    </a:lnTo>
                    <a:lnTo>
                      <a:pt x="12915" y="5970"/>
                    </a:lnTo>
                    <a:lnTo>
                      <a:pt x="12878" y="5932"/>
                    </a:lnTo>
                    <a:lnTo>
                      <a:pt x="12840" y="5893"/>
                    </a:lnTo>
                    <a:lnTo>
                      <a:pt x="12802" y="5853"/>
                    </a:lnTo>
                    <a:lnTo>
                      <a:pt x="12763" y="5809"/>
                    </a:lnTo>
                    <a:lnTo>
                      <a:pt x="12723" y="5764"/>
                    </a:lnTo>
                    <a:lnTo>
                      <a:pt x="12683" y="5716"/>
                    </a:lnTo>
                    <a:lnTo>
                      <a:pt x="12641" y="5667"/>
                    </a:lnTo>
                    <a:lnTo>
                      <a:pt x="12599" y="5615"/>
                    </a:lnTo>
                    <a:lnTo>
                      <a:pt x="12600" y="5626"/>
                    </a:lnTo>
                    <a:lnTo>
                      <a:pt x="12602" y="5638"/>
                    </a:lnTo>
                    <a:lnTo>
                      <a:pt x="12606" y="5649"/>
                    </a:lnTo>
                    <a:lnTo>
                      <a:pt x="12610" y="5662"/>
                    </a:lnTo>
                    <a:lnTo>
                      <a:pt x="12621" y="5687"/>
                    </a:lnTo>
                    <a:lnTo>
                      <a:pt x="12635" y="5714"/>
                    </a:lnTo>
                    <a:lnTo>
                      <a:pt x="12652" y="5741"/>
                    </a:lnTo>
                    <a:lnTo>
                      <a:pt x="12670" y="5770"/>
                    </a:lnTo>
                    <a:lnTo>
                      <a:pt x="12693" y="5799"/>
                    </a:lnTo>
                    <a:lnTo>
                      <a:pt x="12717" y="5830"/>
                    </a:lnTo>
                    <a:lnTo>
                      <a:pt x="12744" y="5860"/>
                    </a:lnTo>
                    <a:lnTo>
                      <a:pt x="12772" y="5892"/>
                    </a:lnTo>
                    <a:lnTo>
                      <a:pt x="12802" y="5923"/>
                    </a:lnTo>
                    <a:lnTo>
                      <a:pt x="12833" y="5955"/>
                    </a:lnTo>
                    <a:lnTo>
                      <a:pt x="12866" y="5986"/>
                    </a:lnTo>
                    <a:lnTo>
                      <a:pt x="12900" y="6018"/>
                    </a:lnTo>
                    <a:lnTo>
                      <a:pt x="12970" y="6081"/>
                    </a:lnTo>
                    <a:lnTo>
                      <a:pt x="13041" y="6224"/>
                    </a:lnTo>
                    <a:lnTo>
                      <a:pt x="13114" y="6365"/>
                    </a:lnTo>
                    <a:lnTo>
                      <a:pt x="13189" y="6506"/>
                    </a:lnTo>
                    <a:lnTo>
                      <a:pt x="13265" y="6647"/>
                    </a:lnTo>
                    <a:lnTo>
                      <a:pt x="13206" y="6581"/>
                    </a:lnTo>
                    <a:lnTo>
                      <a:pt x="13143" y="6505"/>
                    </a:lnTo>
                    <a:lnTo>
                      <a:pt x="13074" y="6420"/>
                    </a:lnTo>
                    <a:lnTo>
                      <a:pt x="13000" y="6326"/>
                    </a:lnTo>
                    <a:lnTo>
                      <a:pt x="13013" y="6360"/>
                    </a:lnTo>
                    <a:lnTo>
                      <a:pt x="13029" y="6393"/>
                    </a:lnTo>
                    <a:lnTo>
                      <a:pt x="13047" y="6427"/>
                    </a:lnTo>
                    <a:lnTo>
                      <a:pt x="13066" y="6459"/>
                    </a:lnTo>
                    <a:lnTo>
                      <a:pt x="13086" y="6491"/>
                    </a:lnTo>
                    <a:lnTo>
                      <a:pt x="13107" y="6522"/>
                    </a:lnTo>
                    <a:lnTo>
                      <a:pt x="13129" y="6553"/>
                    </a:lnTo>
                    <a:lnTo>
                      <a:pt x="13152" y="6583"/>
                    </a:lnTo>
                    <a:lnTo>
                      <a:pt x="13175" y="6613"/>
                    </a:lnTo>
                    <a:lnTo>
                      <a:pt x="13199" y="6641"/>
                    </a:lnTo>
                    <a:lnTo>
                      <a:pt x="13225" y="6669"/>
                    </a:lnTo>
                    <a:lnTo>
                      <a:pt x="13249" y="6697"/>
                    </a:lnTo>
                    <a:lnTo>
                      <a:pt x="13299" y="6749"/>
                    </a:lnTo>
                    <a:lnTo>
                      <a:pt x="13349" y="6799"/>
                    </a:lnTo>
                    <a:lnTo>
                      <a:pt x="13365" y="6815"/>
                    </a:lnTo>
                    <a:lnTo>
                      <a:pt x="13378" y="6832"/>
                    </a:lnTo>
                    <a:lnTo>
                      <a:pt x="13391" y="6849"/>
                    </a:lnTo>
                    <a:lnTo>
                      <a:pt x="13401" y="6869"/>
                    </a:lnTo>
                    <a:lnTo>
                      <a:pt x="13412" y="6888"/>
                    </a:lnTo>
                    <a:lnTo>
                      <a:pt x="13422" y="6909"/>
                    </a:lnTo>
                    <a:lnTo>
                      <a:pt x="13439" y="6949"/>
                    </a:lnTo>
                    <a:lnTo>
                      <a:pt x="13448" y="6972"/>
                    </a:lnTo>
                    <a:lnTo>
                      <a:pt x="13461" y="7008"/>
                    </a:lnTo>
                    <a:lnTo>
                      <a:pt x="13469" y="7025"/>
                    </a:lnTo>
                    <a:lnTo>
                      <a:pt x="13477" y="7040"/>
                    </a:lnTo>
                    <a:lnTo>
                      <a:pt x="13481" y="7046"/>
                    </a:lnTo>
                    <a:lnTo>
                      <a:pt x="13485" y="7050"/>
                    </a:lnTo>
                    <a:lnTo>
                      <a:pt x="13489" y="7054"/>
                    </a:lnTo>
                    <a:lnTo>
                      <a:pt x="13493" y="7055"/>
                    </a:lnTo>
                    <a:lnTo>
                      <a:pt x="13466" y="7052"/>
                    </a:lnTo>
                    <a:lnTo>
                      <a:pt x="13437" y="7049"/>
                    </a:lnTo>
                    <a:lnTo>
                      <a:pt x="13406" y="7042"/>
                    </a:lnTo>
                    <a:lnTo>
                      <a:pt x="13374" y="7033"/>
                    </a:lnTo>
                    <a:lnTo>
                      <a:pt x="13340" y="7021"/>
                    </a:lnTo>
                    <a:lnTo>
                      <a:pt x="13306" y="7007"/>
                    </a:lnTo>
                    <a:lnTo>
                      <a:pt x="13269" y="6987"/>
                    </a:lnTo>
                    <a:lnTo>
                      <a:pt x="13230" y="6964"/>
                    </a:lnTo>
                    <a:lnTo>
                      <a:pt x="13272" y="6995"/>
                    </a:lnTo>
                    <a:lnTo>
                      <a:pt x="13313" y="7023"/>
                    </a:lnTo>
                    <a:lnTo>
                      <a:pt x="13352" y="7048"/>
                    </a:lnTo>
                    <a:lnTo>
                      <a:pt x="13391" y="7069"/>
                    </a:lnTo>
                    <a:lnTo>
                      <a:pt x="13428" y="7087"/>
                    </a:lnTo>
                    <a:lnTo>
                      <a:pt x="13463" y="7101"/>
                    </a:lnTo>
                    <a:lnTo>
                      <a:pt x="13497" y="7113"/>
                    </a:lnTo>
                    <a:lnTo>
                      <a:pt x="13529" y="7121"/>
                    </a:lnTo>
                    <a:lnTo>
                      <a:pt x="13560" y="7182"/>
                    </a:lnTo>
                    <a:lnTo>
                      <a:pt x="13592" y="7242"/>
                    </a:lnTo>
                    <a:lnTo>
                      <a:pt x="13560" y="7243"/>
                    </a:lnTo>
                    <a:lnTo>
                      <a:pt x="13545" y="7244"/>
                    </a:lnTo>
                    <a:lnTo>
                      <a:pt x="13530" y="7245"/>
                    </a:lnTo>
                    <a:lnTo>
                      <a:pt x="13514" y="7249"/>
                    </a:lnTo>
                    <a:lnTo>
                      <a:pt x="13499" y="7252"/>
                    </a:lnTo>
                    <a:lnTo>
                      <a:pt x="13485" y="7256"/>
                    </a:lnTo>
                    <a:lnTo>
                      <a:pt x="13470" y="7261"/>
                    </a:lnTo>
                    <a:lnTo>
                      <a:pt x="13456" y="7267"/>
                    </a:lnTo>
                    <a:lnTo>
                      <a:pt x="13443" y="7274"/>
                    </a:lnTo>
                    <a:lnTo>
                      <a:pt x="13429" y="7282"/>
                    </a:lnTo>
                    <a:lnTo>
                      <a:pt x="13416" y="7290"/>
                    </a:lnTo>
                    <a:lnTo>
                      <a:pt x="13404" y="7300"/>
                    </a:lnTo>
                    <a:lnTo>
                      <a:pt x="13391" y="7311"/>
                    </a:lnTo>
                    <a:lnTo>
                      <a:pt x="13380" y="7322"/>
                    </a:lnTo>
                    <a:lnTo>
                      <a:pt x="13369" y="7335"/>
                    </a:lnTo>
                    <a:lnTo>
                      <a:pt x="13381" y="7335"/>
                    </a:lnTo>
                    <a:lnTo>
                      <a:pt x="13385" y="7333"/>
                    </a:lnTo>
                    <a:lnTo>
                      <a:pt x="13398" y="7325"/>
                    </a:lnTo>
                    <a:lnTo>
                      <a:pt x="13419" y="7314"/>
                    </a:lnTo>
                    <a:lnTo>
                      <a:pt x="13431" y="7308"/>
                    </a:lnTo>
                    <a:lnTo>
                      <a:pt x="13445" y="7303"/>
                    </a:lnTo>
                    <a:lnTo>
                      <a:pt x="13461" y="7297"/>
                    </a:lnTo>
                    <a:lnTo>
                      <a:pt x="13479" y="7291"/>
                    </a:lnTo>
                    <a:lnTo>
                      <a:pt x="13498" y="7287"/>
                    </a:lnTo>
                    <a:lnTo>
                      <a:pt x="13518" y="7283"/>
                    </a:lnTo>
                    <a:lnTo>
                      <a:pt x="13540" y="7281"/>
                    </a:lnTo>
                    <a:lnTo>
                      <a:pt x="13563" y="7280"/>
                    </a:lnTo>
                    <a:lnTo>
                      <a:pt x="13587" y="7280"/>
                    </a:lnTo>
                    <a:lnTo>
                      <a:pt x="13611" y="7282"/>
                    </a:lnTo>
                    <a:lnTo>
                      <a:pt x="13683" y="7413"/>
                    </a:lnTo>
                    <a:lnTo>
                      <a:pt x="13755" y="7542"/>
                    </a:lnTo>
                    <a:lnTo>
                      <a:pt x="13650" y="7545"/>
                    </a:lnTo>
                    <a:lnTo>
                      <a:pt x="13608" y="7547"/>
                    </a:lnTo>
                    <a:lnTo>
                      <a:pt x="13627" y="7554"/>
                    </a:lnTo>
                    <a:lnTo>
                      <a:pt x="13647" y="7560"/>
                    </a:lnTo>
                    <a:lnTo>
                      <a:pt x="13687" y="7570"/>
                    </a:lnTo>
                    <a:lnTo>
                      <a:pt x="13727" y="7579"/>
                    </a:lnTo>
                    <a:lnTo>
                      <a:pt x="13747" y="7586"/>
                    </a:lnTo>
                    <a:lnTo>
                      <a:pt x="13765" y="7593"/>
                    </a:lnTo>
                    <a:lnTo>
                      <a:pt x="13774" y="7598"/>
                    </a:lnTo>
                    <a:lnTo>
                      <a:pt x="13782" y="7602"/>
                    </a:lnTo>
                    <a:lnTo>
                      <a:pt x="13790" y="7609"/>
                    </a:lnTo>
                    <a:lnTo>
                      <a:pt x="13797" y="7616"/>
                    </a:lnTo>
                    <a:lnTo>
                      <a:pt x="13804" y="7624"/>
                    </a:lnTo>
                    <a:lnTo>
                      <a:pt x="13811" y="7633"/>
                    </a:lnTo>
                    <a:lnTo>
                      <a:pt x="13823" y="7653"/>
                    </a:lnTo>
                    <a:lnTo>
                      <a:pt x="13833" y="7674"/>
                    </a:lnTo>
                    <a:lnTo>
                      <a:pt x="13842" y="7694"/>
                    </a:lnTo>
                    <a:lnTo>
                      <a:pt x="13850" y="7715"/>
                    </a:lnTo>
                    <a:lnTo>
                      <a:pt x="13858" y="7732"/>
                    </a:lnTo>
                    <a:lnTo>
                      <a:pt x="13882" y="7785"/>
                    </a:lnTo>
                    <a:lnTo>
                      <a:pt x="13905" y="7839"/>
                    </a:lnTo>
                    <a:lnTo>
                      <a:pt x="13926" y="7893"/>
                    </a:lnTo>
                    <a:lnTo>
                      <a:pt x="13944" y="7948"/>
                    </a:lnTo>
                    <a:lnTo>
                      <a:pt x="13785" y="7919"/>
                    </a:lnTo>
                    <a:lnTo>
                      <a:pt x="13836" y="7949"/>
                    </a:lnTo>
                    <a:lnTo>
                      <a:pt x="13888" y="7979"/>
                    </a:lnTo>
                    <a:lnTo>
                      <a:pt x="13904" y="7987"/>
                    </a:lnTo>
                    <a:lnTo>
                      <a:pt x="13918" y="7996"/>
                    </a:lnTo>
                    <a:lnTo>
                      <a:pt x="13931" y="8005"/>
                    </a:lnTo>
                    <a:lnTo>
                      <a:pt x="13942" y="8013"/>
                    </a:lnTo>
                    <a:lnTo>
                      <a:pt x="13952" y="8023"/>
                    </a:lnTo>
                    <a:lnTo>
                      <a:pt x="13962" y="8033"/>
                    </a:lnTo>
                    <a:lnTo>
                      <a:pt x="13979" y="8052"/>
                    </a:lnTo>
                    <a:lnTo>
                      <a:pt x="13995" y="8074"/>
                    </a:lnTo>
                    <a:lnTo>
                      <a:pt x="14010" y="8097"/>
                    </a:lnTo>
                    <a:lnTo>
                      <a:pt x="14042" y="8152"/>
                    </a:lnTo>
                    <a:lnTo>
                      <a:pt x="14091" y="8235"/>
                    </a:lnTo>
                    <a:lnTo>
                      <a:pt x="14143" y="8318"/>
                    </a:lnTo>
                    <a:lnTo>
                      <a:pt x="14168" y="8358"/>
                    </a:lnTo>
                    <a:lnTo>
                      <a:pt x="14197" y="8396"/>
                    </a:lnTo>
                    <a:lnTo>
                      <a:pt x="14226" y="8433"/>
                    </a:lnTo>
                    <a:lnTo>
                      <a:pt x="14242" y="8451"/>
                    </a:lnTo>
                    <a:lnTo>
                      <a:pt x="14257" y="8468"/>
                    </a:lnTo>
                    <a:lnTo>
                      <a:pt x="14274" y="8484"/>
                    </a:lnTo>
                    <a:lnTo>
                      <a:pt x="14290" y="8500"/>
                    </a:lnTo>
                    <a:lnTo>
                      <a:pt x="14307" y="8516"/>
                    </a:lnTo>
                    <a:lnTo>
                      <a:pt x="14325" y="8531"/>
                    </a:lnTo>
                    <a:lnTo>
                      <a:pt x="14344" y="8546"/>
                    </a:lnTo>
                    <a:lnTo>
                      <a:pt x="14363" y="8560"/>
                    </a:lnTo>
                    <a:lnTo>
                      <a:pt x="14383" y="8573"/>
                    </a:lnTo>
                    <a:lnTo>
                      <a:pt x="14403" y="8585"/>
                    </a:lnTo>
                    <a:lnTo>
                      <a:pt x="14426" y="8599"/>
                    </a:lnTo>
                    <a:lnTo>
                      <a:pt x="14452" y="8613"/>
                    </a:lnTo>
                    <a:lnTo>
                      <a:pt x="14480" y="8627"/>
                    </a:lnTo>
                    <a:lnTo>
                      <a:pt x="14509" y="8640"/>
                    </a:lnTo>
                    <a:lnTo>
                      <a:pt x="14540" y="8654"/>
                    </a:lnTo>
                    <a:lnTo>
                      <a:pt x="14571" y="8666"/>
                    </a:lnTo>
                    <a:lnTo>
                      <a:pt x="14603" y="8676"/>
                    </a:lnTo>
                    <a:lnTo>
                      <a:pt x="14635" y="8684"/>
                    </a:lnTo>
                    <a:lnTo>
                      <a:pt x="14668" y="8690"/>
                    </a:lnTo>
                    <a:lnTo>
                      <a:pt x="14682" y="8692"/>
                    </a:lnTo>
                    <a:lnTo>
                      <a:pt x="14699" y="8692"/>
                    </a:lnTo>
                    <a:lnTo>
                      <a:pt x="14713" y="8693"/>
                    </a:lnTo>
                    <a:lnTo>
                      <a:pt x="14728" y="8692"/>
                    </a:lnTo>
                    <a:lnTo>
                      <a:pt x="14742" y="8691"/>
                    </a:lnTo>
                    <a:lnTo>
                      <a:pt x="14756" y="8687"/>
                    </a:lnTo>
                    <a:lnTo>
                      <a:pt x="14770" y="8684"/>
                    </a:lnTo>
                    <a:lnTo>
                      <a:pt x="14782" y="8679"/>
                    </a:lnTo>
                    <a:lnTo>
                      <a:pt x="14795" y="8674"/>
                    </a:lnTo>
                    <a:lnTo>
                      <a:pt x="14806" y="8667"/>
                    </a:lnTo>
                    <a:lnTo>
                      <a:pt x="14818" y="8658"/>
                    </a:lnTo>
                    <a:lnTo>
                      <a:pt x="14828" y="8648"/>
                    </a:lnTo>
                    <a:lnTo>
                      <a:pt x="14839" y="8637"/>
                    </a:lnTo>
                    <a:lnTo>
                      <a:pt x="14847" y="8624"/>
                    </a:lnTo>
                    <a:lnTo>
                      <a:pt x="14855" y="8613"/>
                    </a:lnTo>
                    <a:lnTo>
                      <a:pt x="14860" y="8601"/>
                    </a:lnTo>
                    <a:lnTo>
                      <a:pt x="14866" y="8589"/>
                    </a:lnTo>
                    <a:lnTo>
                      <a:pt x="14872" y="8575"/>
                    </a:lnTo>
                    <a:lnTo>
                      <a:pt x="14881" y="8548"/>
                    </a:lnTo>
                    <a:lnTo>
                      <a:pt x="14888" y="8520"/>
                    </a:lnTo>
                    <a:lnTo>
                      <a:pt x="14893" y="8491"/>
                    </a:lnTo>
                    <a:lnTo>
                      <a:pt x="14896" y="8461"/>
                    </a:lnTo>
                    <a:lnTo>
                      <a:pt x="14897" y="8431"/>
                    </a:lnTo>
                    <a:lnTo>
                      <a:pt x="14897" y="8402"/>
                    </a:lnTo>
                    <a:lnTo>
                      <a:pt x="14896" y="8371"/>
                    </a:lnTo>
                    <a:lnTo>
                      <a:pt x="14894" y="8340"/>
                    </a:lnTo>
                    <a:lnTo>
                      <a:pt x="14890" y="8310"/>
                    </a:lnTo>
                    <a:lnTo>
                      <a:pt x="14886" y="8280"/>
                    </a:lnTo>
                    <a:lnTo>
                      <a:pt x="14876" y="8222"/>
                    </a:lnTo>
                    <a:lnTo>
                      <a:pt x="14865" y="8170"/>
                    </a:lnTo>
                    <a:lnTo>
                      <a:pt x="14857" y="8135"/>
                    </a:lnTo>
                    <a:lnTo>
                      <a:pt x="14848" y="8102"/>
                    </a:lnTo>
                    <a:lnTo>
                      <a:pt x="14837" y="8069"/>
                    </a:lnTo>
                    <a:lnTo>
                      <a:pt x="14826" y="8036"/>
                    </a:lnTo>
                    <a:lnTo>
                      <a:pt x="14814" y="8004"/>
                    </a:lnTo>
                    <a:lnTo>
                      <a:pt x="14801" y="7973"/>
                    </a:lnTo>
                    <a:lnTo>
                      <a:pt x="14787" y="7942"/>
                    </a:lnTo>
                    <a:lnTo>
                      <a:pt x="14772" y="7911"/>
                    </a:lnTo>
                    <a:lnTo>
                      <a:pt x="14756" y="7880"/>
                    </a:lnTo>
                    <a:lnTo>
                      <a:pt x="14740" y="7850"/>
                    </a:lnTo>
                    <a:lnTo>
                      <a:pt x="14705" y="7792"/>
                    </a:lnTo>
                    <a:lnTo>
                      <a:pt x="14669" y="7733"/>
                    </a:lnTo>
                    <a:lnTo>
                      <a:pt x="14630" y="7676"/>
                    </a:lnTo>
                    <a:lnTo>
                      <a:pt x="14591" y="7620"/>
                    </a:lnTo>
                    <a:lnTo>
                      <a:pt x="14550" y="7562"/>
                    </a:lnTo>
                    <a:lnTo>
                      <a:pt x="14471" y="7450"/>
                    </a:lnTo>
                    <a:lnTo>
                      <a:pt x="14432" y="7392"/>
                    </a:lnTo>
                    <a:lnTo>
                      <a:pt x="14394" y="7334"/>
                    </a:lnTo>
                    <a:lnTo>
                      <a:pt x="14359" y="7275"/>
                    </a:lnTo>
                    <a:lnTo>
                      <a:pt x="14342" y="7245"/>
                    </a:lnTo>
                    <a:lnTo>
                      <a:pt x="14325" y="7215"/>
                    </a:lnTo>
                    <a:lnTo>
                      <a:pt x="14336" y="7202"/>
                    </a:lnTo>
                    <a:lnTo>
                      <a:pt x="14348" y="7189"/>
                    </a:lnTo>
                    <a:lnTo>
                      <a:pt x="14362" y="7178"/>
                    </a:lnTo>
                    <a:lnTo>
                      <a:pt x="14376" y="7168"/>
                    </a:lnTo>
                    <a:lnTo>
                      <a:pt x="14391" y="7160"/>
                    </a:lnTo>
                    <a:lnTo>
                      <a:pt x="14408" y="7155"/>
                    </a:lnTo>
                    <a:lnTo>
                      <a:pt x="14425" y="7151"/>
                    </a:lnTo>
                    <a:lnTo>
                      <a:pt x="14444" y="7149"/>
                    </a:lnTo>
                    <a:lnTo>
                      <a:pt x="14437" y="7145"/>
                    </a:lnTo>
                    <a:lnTo>
                      <a:pt x="14429" y="7142"/>
                    </a:lnTo>
                    <a:lnTo>
                      <a:pt x="14421" y="7139"/>
                    </a:lnTo>
                    <a:lnTo>
                      <a:pt x="14413" y="7137"/>
                    </a:lnTo>
                    <a:lnTo>
                      <a:pt x="14405" y="7136"/>
                    </a:lnTo>
                    <a:lnTo>
                      <a:pt x="14397" y="7136"/>
                    </a:lnTo>
                    <a:lnTo>
                      <a:pt x="14387" y="7137"/>
                    </a:lnTo>
                    <a:lnTo>
                      <a:pt x="14379" y="7140"/>
                    </a:lnTo>
                    <a:lnTo>
                      <a:pt x="14370" y="7142"/>
                    </a:lnTo>
                    <a:lnTo>
                      <a:pt x="14361" y="7145"/>
                    </a:lnTo>
                    <a:lnTo>
                      <a:pt x="14352" y="7150"/>
                    </a:lnTo>
                    <a:lnTo>
                      <a:pt x="14344" y="7155"/>
                    </a:lnTo>
                    <a:lnTo>
                      <a:pt x="14335" y="7160"/>
                    </a:lnTo>
                    <a:lnTo>
                      <a:pt x="14325" y="7167"/>
                    </a:lnTo>
                    <a:lnTo>
                      <a:pt x="14317" y="7175"/>
                    </a:lnTo>
                    <a:lnTo>
                      <a:pt x="14309" y="7183"/>
                    </a:lnTo>
                    <a:lnTo>
                      <a:pt x="14294" y="7152"/>
                    </a:lnTo>
                    <a:lnTo>
                      <a:pt x="14280" y="7121"/>
                    </a:lnTo>
                    <a:lnTo>
                      <a:pt x="14266" y="7089"/>
                    </a:lnTo>
                    <a:lnTo>
                      <a:pt x="14254" y="7056"/>
                    </a:lnTo>
                    <a:lnTo>
                      <a:pt x="14308" y="7000"/>
                    </a:lnTo>
                    <a:lnTo>
                      <a:pt x="14345" y="6959"/>
                    </a:lnTo>
                    <a:lnTo>
                      <a:pt x="14367" y="6932"/>
                    </a:lnTo>
                    <a:lnTo>
                      <a:pt x="14391" y="6901"/>
                    </a:lnTo>
                    <a:lnTo>
                      <a:pt x="14441" y="6832"/>
                    </a:lnTo>
                    <a:lnTo>
                      <a:pt x="14500" y="6752"/>
                    </a:lnTo>
                    <a:lnTo>
                      <a:pt x="14234" y="6997"/>
                    </a:lnTo>
                    <a:lnTo>
                      <a:pt x="14234" y="6996"/>
                    </a:lnTo>
                    <a:lnTo>
                      <a:pt x="14232" y="6994"/>
                    </a:lnTo>
                    <a:lnTo>
                      <a:pt x="14219" y="6946"/>
                    </a:lnTo>
                    <a:lnTo>
                      <a:pt x="14204" y="6899"/>
                    </a:lnTo>
                    <a:lnTo>
                      <a:pt x="14228" y="6870"/>
                    </a:lnTo>
                    <a:lnTo>
                      <a:pt x="14252" y="6839"/>
                    </a:lnTo>
                    <a:lnTo>
                      <a:pt x="14277" y="6806"/>
                    </a:lnTo>
                    <a:lnTo>
                      <a:pt x="14302" y="6770"/>
                    </a:lnTo>
                    <a:lnTo>
                      <a:pt x="14329" y="6731"/>
                    </a:lnTo>
                    <a:lnTo>
                      <a:pt x="14354" y="6691"/>
                    </a:lnTo>
                    <a:lnTo>
                      <a:pt x="14379" y="6647"/>
                    </a:lnTo>
                    <a:lnTo>
                      <a:pt x="14405" y="6601"/>
                    </a:lnTo>
                    <a:lnTo>
                      <a:pt x="14189" y="6852"/>
                    </a:lnTo>
                    <a:lnTo>
                      <a:pt x="14154" y="6746"/>
                    </a:lnTo>
                    <a:lnTo>
                      <a:pt x="14137" y="6693"/>
                    </a:lnTo>
                    <a:lnTo>
                      <a:pt x="14118" y="6641"/>
                    </a:lnTo>
                    <a:lnTo>
                      <a:pt x="14126" y="6623"/>
                    </a:lnTo>
                    <a:lnTo>
                      <a:pt x="14135" y="6605"/>
                    </a:lnTo>
                    <a:lnTo>
                      <a:pt x="14145" y="6586"/>
                    </a:lnTo>
                    <a:lnTo>
                      <a:pt x="14157" y="6567"/>
                    </a:lnTo>
                    <a:lnTo>
                      <a:pt x="14169" y="6548"/>
                    </a:lnTo>
                    <a:lnTo>
                      <a:pt x="14182" y="6529"/>
                    </a:lnTo>
                    <a:lnTo>
                      <a:pt x="14197" y="6511"/>
                    </a:lnTo>
                    <a:lnTo>
                      <a:pt x="14212" y="6491"/>
                    </a:lnTo>
                    <a:lnTo>
                      <a:pt x="14229" y="6473"/>
                    </a:lnTo>
                    <a:lnTo>
                      <a:pt x="14247" y="6454"/>
                    </a:lnTo>
                    <a:lnTo>
                      <a:pt x="14266" y="6436"/>
                    </a:lnTo>
                    <a:lnTo>
                      <a:pt x="14286" y="6418"/>
                    </a:lnTo>
                    <a:lnTo>
                      <a:pt x="14309" y="6400"/>
                    </a:lnTo>
                    <a:lnTo>
                      <a:pt x="14332" y="6383"/>
                    </a:lnTo>
                    <a:lnTo>
                      <a:pt x="14358" y="6366"/>
                    </a:lnTo>
                    <a:lnTo>
                      <a:pt x="14385" y="6350"/>
                    </a:lnTo>
                    <a:lnTo>
                      <a:pt x="14378" y="6346"/>
                    </a:lnTo>
                    <a:lnTo>
                      <a:pt x="14371" y="6345"/>
                    </a:lnTo>
                    <a:lnTo>
                      <a:pt x="14363" y="6344"/>
                    </a:lnTo>
                    <a:lnTo>
                      <a:pt x="14356" y="6344"/>
                    </a:lnTo>
                    <a:lnTo>
                      <a:pt x="14348" y="6345"/>
                    </a:lnTo>
                    <a:lnTo>
                      <a:pt x="14340" y="6348"/>
                    </a:lnTo>
                    <a:lnTo>
                      <a:pt x="14322" y="6353"/>
                    </a:lnTo>
                    <a:lnTo>
                      <a:pt x="14305" y="6361"/>
                    </a:lnTo>
                    <a:lnTo>
                      <a:pt x="14285" y="6374"/>
                    </a:lnTo>
                    <a:lnTo>
                      <a:pt x="14266" y="6388"/>
                    </a:lnTo>
                    <a:lnTo>
                      <a:pt x="14246" y="6405"/>
                    </a:lnTo>
                    <a:lnTo>
                      <a:pt x="14227" y="6423"/>
                    </a:lnTo>
                    <a:lnTo>
                      <a:pt x="14207" y="6445"/>
                    </a:lnTo>
                    <a:lnTo>
                      <a:pt x="14188" y="6468"/>
                    </a:lnTo>
                    <a:lnTo>
                      <a:pt x="14169" y="6492"/>
                    </a:lnTo>
                    <a:lnTo>
                      <a:pt x="14151" y="6519"/>
                    </a:lnTo>
                    <a:lnTo>
                      <a:pt x="14135" y="6546"/>
                    </a:lnTo>
                    <a:lnTo>
                      <a:pt x="14119" y="6575"/>
                    </a:lnTo>
                    <a:lnTo>
                      <a:pt x="14104" y="6604"/>
                    </a:lnTo>
                    <a:lnTo>
                      <a:pt x="14082" y="6547"/>
                    </a:lnTo>
                    <a:lnTo>
                      <a:pt x="14095" y="6529"/>
                    </a:lnTo>
                    <a:lnTo>
                      <a:pt x="14107" y="6508"/>
                    </a:lnTo>
                    <a:lnTo>
                      <a:pt x="14119" y="6486"/>
                    </a:lnTo>
                    <a:lnTo>
                      <a:pt x="14130" y="6462"/>
                    </a:lnTo>
                    <a:lnTo>
                      <a:pt x="14141" y="6436"/>
                    </a:lnTo>
                    <a:lnTo>
                      <a:pt x="14150" y="6408"/>
                    </a:lnTo>
                    <a:lnTo>
                      <a:pt x="14159" y="6379"/>
                    </a:lnTo>
                    <a:lnTo>
                      <a:pt x="14167" y="6349"/>
                    </a:lnTo>
                    <a:lnTo>
                      <a:pt x="14174" y="6317"/>
                    </a:lnTo>
                    <a:lnTo>
                      <a:pt x="14180" y="6283"/>
                    </a:lnTo>
                    <a:lnTo>
                      <a:pt x="14184" y="6250"/>
                    </a:lnTo>
                    <a:lnTo>
                      <a:pt x="14188" y="6215"/>
                    </a:lnTo>
                    <a:lnTo>
                      <a:pt x="14189" y="6180"/>
                    </a:lnTo>
                    <a:lnTo>
                      <a:pt x="14190" y="6144"/>
                    </a:lnTo>
                    <a:lnTo>
                      <a:pt x="14189" y="6108"/>
                    </a:lnTo>
                    <a:lnTo>
                      <a:pt x="14187" y="6071"/>
                    </a:lnTo>
                    <a:lnTo>
                      <a:pt x="14185" y="6103"/>
                    </a:lnTo>
                    <a:lnTo>
                      <a:pt x="14182" y="6134"/>
                    </a:lnTo>
                    <a:lnTo>
                      <a:pt x="14177" y="6165"/>
                    </a:lnTo>
                    <a:lnTo>
                      <a:pt x="14173" y="6195"/>
                    </a:lnTo>
                    <a:lnTo>
                      <a:pt x="14166" y="6224"/>
                    </a:lnTo>
                    <a:lnTo>
                      <a:pt x="14158" y="6252"/>
                    </a:lnTo>
                    <a:lnTo>
                      <a:pt x="14150" y="6280"/>
                    </a:lnTo>
                    <a:lnTo>
                      <a:pt x="14141" y="6306"/>
                    </a:lnTo>
                    <a:lnTo>
                      <a:pt x="14131" y="6331"/>
                    </a:lnTo>
                    <a:lnTo>
                      <a:pt x="14121" y="6357"/>
                    </a:lnTo>
                    <a:lnTo>
                      <a:pt x="14111" y="6381"/>
                    </a:lnTo>
                    <a:lnTo>
                      <a:pt x="14099" y="6404"/>
                    </a:lnTo>
                    <a:lnTo>
                      <a:pt x="14076" y="6446"/>
                    </a:lnTo>
                    <a:lnTo>
                      <a:pt x="14055" y="6484"/>
                    </a:lnTo>
                    <a:lnTo>
                      <a:pt x="14032" y="6434"/>
                    </a:lnTo>
                    <a:lnTo>
                      <a:pt x="14007" y="6383"/>
                    </a:lnTo>
                    <a:lnTo>
                      <a:pt x="14010" y="6366"/>
                    </a:lnTo>
                    <a:lnTo>
                      <a:pt x="14012" y="6346"/>
                    </a:lnTo>
                    <a:lnTo>
                      <a:pt x="14014" y="6306"/>
                    </a:lnTo>
                    <a:lnTo>
                      <a:pt x="14014" y="6256"/>
                    </a:lnTo>
                    <a:lnTo>
                      <a:pt x="14012" y="6206"/>
                    </a:lnTo>
                    <a:lnTo>
                      <a:pt x="14007" y="6157"/>
                    </a:lnTo>
                    <a:lnTo>
                      <a:pt x="14001" y="6110"/>
                    </a:lnTo>
                    <a:lnTo>
                      <a:pt x="13994" y="6062"/>
                    </a:lnTo>
                    <a:lnTo>
                      <a:pt x="13986" y="6016"/>
                    </a:lnTo>
                    <a:lnTo>
                      <a:pt x="13971" y="5925"/>
                    </a:lnTo>
                    <a:lnTo>
                      <a:pt x="13965" y="5880"/>
                    </a:lnTo>
                    <a:lnTo>
                      <a:pt x="13959" y="5837"/>
                    </a:lnTo>
                    <a:lnTo>
                      <a:pt x="13957" y="5793"/>
                    </a:lnTo>
                    <a:lnTo>
                      <a:pt x="13956" y="5750"/>
                    </a:lnTo>
                    <a:lnTo>
                      <a:pt x="13956" y="5729"/>
                    </a:lnTo>
                    <a:lnTo>
                      <a:pt x="13957" y="5708"/>
                    </a:lnTo>
                    <a:lnTo>
                      <a:pt x="13959" y="5687"/>
                    </a:lnTo>
                    <a:lnTo>
                      <a:pt x="13962" y="5667"/>
                    </a:lnTo>
                    <a:lnTo>
                      <a:pt x="13966" y="5646"/>
                    </a:lnTo>
                    <a:lnTo>
                      <a:pt x="13971" y="5625"/>
                    </a:lnTo>
                    <a:lnTo>
                      <a:pt x="13976" y="5606"/>
                    </a:lnTo>
                    <a:lnTo>
                      <a:pt x="13983" y="5585"/>
                    </a:lnTo>
                    <a:lnTo>
                      <a:pt x="13972" y="5601"/>
                    </a:lnTo>
                    <a:lnTo>
                      <a:pt x="13963" y="5618"/>
                    </a:lnTo>
                    <a:lnTo>
                      <a:pt x="13955" y="5637"/>
                    </a:lnTo>
                    <a:lnTo>
                      <a:pt x="13949" y="5655"/>
                    </a:lnTo>
                    <a:lnTo>
                      <a:pt x="13943" y="5675"/>
                    </a:lnTo>
                    <a:lnTo>
                      <a:pt x="13939" y="5695"/>
                    </a:lnTo>
                    <a:lnTo>
                      <a:pt x="13935" y="5716"/>
                    </a:lnTo>
                    <a:lnTo>
                      <a:pt x="13933" y="5738"/>
                    </a:lnTo>
                    <a:lnTo>
                      <a:pt x="13931" y="5760"/>
                    </a:lnTo>
                    <a:lnTo>
                      <a:pt x="13931" y="5783"/>
                    </a:lnTo>
                    <a:lnTo>
                      <a:pt x="13929" y="5806"/>
                    </a:lnTo>
                    <a:lnTo>
                      <a:pt x="13931" y="5829"/>
                    </a:lnTo>
                    <a:lnTo>
                      <a:pt x="13934" y="5876"/>
                    </a:lnTo>
                    <a:lnTo>
                      <a:pt x="13939" y="5924"/>
                    </a:lnTo>
                    <a:lnTo>
                      <a:pt x="13944" y="5972"/>
                    </a:lnTo>
                    <a:lnTo>
                      <a:pt x="13952" y="6019"/>
                    </a:lnTo>
                    <a:lnTo>
                      <a:pt x="13967" y="6112"/>
                    </a:lnTo>
                    <a:lnTo>
                      <a:pt x="13974" y="6156"/>
                    </a:lnTo>
                    <a:lnTo>
                      <a:pt x="13979" y="6197"/>
                    </a:lnTo>
                    <a:lnTo>
                      <a:pt x="13983" y="6236"/>
                    </a:lnTo>
                    <a:lnTo>
                      <a:pt x="13984" y="6272"/>
                    </a:lnTo>
                    <a:lnTo>
                      <a:pt x="13983" y="6305"/>
                    </a:lnTo>
                    <a:lnTo>
                      <a:pt x="13981" y="6335"/>
                    </a:lnTo>
                    <a:lnTo>
                      <a:pt x="13960" y="6296"/>
                    </a:lnTo>
                    <a:lnTo>
                      <a:pt x="13939" y="6259"/>
                    </a:lnTo>
                    <a:lnTo>
                      <a:pt x="13894" y="6184"/>
                    </a:lnTo>
                    <a:lnTo>
                      <a:pt x="13848" y="6111"/>
                    </a:lnTo>
                    <a:lnTo>
                      <a:pt x="13801" y="6038"/>
                    </a:lnTo>
                    <a:lnTo>
                      <a:pt x="13805" y="6007"/>
                    </a:lnTo>
                    <a:lnTo>
                      <a:pt x="13809" y="5974"/>
                    </a:lnTo>
                    <a:lnTo>
                      <a:pt x="13811" y="5941"/>
                    </a:lnTo>
                    <a:lnTo>
                      <a:pt x="13813" y="5905"/>
                    </a:lnTo>
                    <a:lnTo>
                      <a:pt x="13815" y="5871"/>
                    </a:lnTo>
                    <a:lnTo>
                      <a:pt x="13815" y="5834"/>
                    </a:lnTo>
                    <a:lnTo>
                      <a:pt x="13815" y="5799"/>
                    </a:lnTo>
                    <a:lnTo>
                      <a:pt x="13813" y="5761"/>
                    </a:lnTo>
                    <a:lnTo>
                      <a:pt x="13812" y="5724"/>
                    </a:lnTo>
                    <a:lnTo>
                      <a:pt x="13810" y="5686"/>
                    </a:lnTo>
                    <a:lnTo>
                      <a:pt x="13807" y="5649"/>
                    </a:lnTo>
                    <a:lnTo>
                      <a:pt x="13802" y="5612"/>
                    </a:lnTo>
                    <a:lnTo>
                      <a:pt x="13797" y="5574"/>
                    </a:lnTo>
                    <a:lnTo>
                      <a:pt x="13792" y="5537"/>
                    </a:lnTo>
                    <a:lnTo>
                      <a:pt x="13785" y="5500"/>
                    </a:lnTo>
                    <a:lnTo>
                      <a:pt x="13778" y="5465"/>
                    </a:lnTo>
                    <a:lnTo>
                      <a:pt x="13784" y="5551"/>
                    </a:lnTo>
                    <a:lnTo>
                      <a:pt x="13788" y="5630"/>
                    </a:lnTo>
                    <a:lnTo>
                      <a:pt x="13789" y="5705"/>
                    </a:lnTo>
                    <a:lnTo>
                      <a:pt x="13789" y="5772"/>
                    </a:lnTo>
                    <a:lnTo>
                      <a:pt x="13787" y="5834"/>
                    </a:lnTo>
                    <a:lnTo>
                      <a:pt x="13784" y="5892"/>
                    </a:lnTo>
                    <a:lnTo>
                      <a:pt x="13778" y="5945"/>
                    </a:lnTo>
                    <a:lnTo>
                      <a:pt x="13771" y="5992"/>
                    </a:lnTo>
                    <a:lnTo>
                      <a:pt x="13737" y="5935"/>
                    </a:lnTo>
                    <a:lnTo>
                      <a:pt x="13703" y="5879"/>
                    </a:lnTo>
                    <a:lnTo>
                      <a:pt x="13671" y="5823"/>
                    </a:lnTo>
                    <a:lnTo>
                      <a:pt x="13640" y="5765"/>
                    </a:lnTo>
                    <a:lnTo>
                      <a:pt x="13608" y="5700"/>
                    </a:lnTo>
                    <a:lnTo>
                      <a:pt x="13577" y="5635"/>
                    </a:lnTo>
                    <a:lnTo>
                      <a:pt x="13585" y="5615"/>
                    </a:lnTo>
                    <a:lnTo>
                      <a:pt x="13592" y="5595"/>
                    </a:lnTo>
                    <a:lnTo>
                      <a:pt x="13599" y="5574"/>
                    </a:lnTo>
                    <a:lnTo>
                      <a:pt x="13605" y="5552"/>
                    </a:lnTo>
                    <a:lnTo>
                      <a:pt x="13610" y="5530"/>
                    </a:lnTo>
                    <a:lnTo>
                      <a:pt x="13616" y="5507"/>
                    </a:lnTo>
                    <a:lnTo>
                      <a:pt x="13621" y="5483"/>
                    </a:lnTo>
                    <a:lnTo>
                      <a:pt x="13625" y="5459"/>
                    </a:lnTo>
                    <a:lnTo>
                      <a:pt x="13629" y="5434"/>
                    </a:lnTo>
                    <a:lnTo>
                      <a:pt x="13631" y="5408"/>
                    </a:lnTo>
                    <a:lnTo>
                      <a:pt x="13633" y="5383"/>
                    </a:lnTo>
                    <a:lnTo>
                      <a:pt x="13634" y="5357"/>
                    </a:lnTo>
                    <a:lnTo>
                      <a:pt x="13634" y="5330"/>
                    </a:lnTo>
                    <a:lnTo>
                      <a:pt x="13634" y="5304"/>
                    </a:lnTo>
                    <a:lnTo>
                      <a:pt x="13633" y="5277"/>
                    </a:lnTo>
                    <a:lnTo>
                      <a:pt x="13631" y="5250"/>
                    </a:lnTo>
                    <a:lnTo>
                      <a:pt x="13631" y="5274"/>
                    </a:lnTo>
                    <a:lnTo>
                      <a:pt x="13629" y="5296"/>
                    </a:lnTo>
                    <a:lnTo>
                      <a:pt x="13626" y="5319"/>
                    </a:lnTo>
                    <a:lnTo>
                      <a:pt x="13623" y="5341"/>
                    </a:lnTo>
                    <a:lnTo>
                      <a:pt x="13615" y="5383"/>
                    </a:lnTo>
                    <a:lnTo>
                      <a:pt x="13605" y="5424"/>
                    </a:lnTo>
                    <a:lnTo>
                      <a:pt x="13593" y="5465"/>
                    </a:lnTo>
                    <a:lnTo>
                      <a:pt x="13579" y="5502"/>
                    </a:lnTo>
                    <a:lnTo>
                      <a:pt x="13564" y="5539"/>
                    </a:lnTo>
                    <a:lnTo>
                      <a:pt x="13549" y="5573"/>
                    </a:lnTo>
                    <a:lnTo>
                      <a:pt x="13487" y="5436"/>
                    </a:lnTo>
                    <a:lnTo>
                      <a:pt x="13458" y="5369"/>
                    </a:lnTo>
                    <a:lnTo>
                      <a:pt x="13428" y="5304"/>
                    </a:lnTo>
                    <a:lnTo>
                      <a:pt x="13429" y="5234"/>
                    </a:lnTo>
                    <a:lnTo>
                      <a:pt x="13429" y="5165"/>
                    </a:lnTo>
                    <a:lnTo>
                      <a:pt x="13428" y="5095"/>
                    </a:lnTo>
                    <a:lnTo>
                      <a:pt x="13425" y="5027"/>
                    </a:lnTo>
                    <a:lnTo>
                      <a:pt x="13422" y="4959"/>
                    </a:lnTo>
                    <a:lnTo>
                      <a:pt x="13416" y="4893"/>
                    </a:lnTo>
                    <a:lnTo>
                      <a:pt x="13411" y="4830"/>
                    </a:lnTo>
                    <a:lnTo>
                      <a:pt x="13404" y="4769"/>
                    </a:lnTo>
                    <a:lnTo>
                      <a:pt x="13397" y="4710"/>
                    </a:lnTo>
                    <a:lnTo>
                      <a:pt x="13389" y="4656"/>
                    </a:lnTo>
                    <a:lnTo>
                      <a:pt x="13380" y="4606"/>
                    </a:lnTo>
                    <a:lnTo>
                      <a:pt x="13370" y="4561"/>
                    </a:lnTo>
                    <a:lnTo>
                      <a:pt x="13360" y="4520"/>
                    </a:lnTo>
                    <a:lnTo>
                      <a:pt x="13350" y="4485"/>
                    </a:lnTo>
                    <a:lnTo>
                      <a:pt x="13339" y="4457"/>
                    </a:lnTo>
                    <a:lnTo>
                      <a:pt x="13334" y="4444"/>
                    </a:lnTo>
                    <a:lnTo>
                      <a:pt x="13328" y="4434"/>
                    </a:lnTo>
                    <a:lnTo>
                      <a:pt x="13338" y="4490"/>
                    </a:lnTo>
                    <a:lnTo>
                      <a:pt x="13347" y="4546"/>
                    </a:lnTo>
                    <a:lnTo>
                      <a:pt x="13355" y="4600"/>
                    </a:lnTo>
                    <a:lnTo>
                      <a:pt x="13363" y="4654"/>
                    </a:lnTo>
                    <a:lnTo>
                      <a:pt x="13369" y="4707"/>
                    </a:lnTo>
                    <a:lnTo>
                      <a:pt x="13375" y="4759"/>
                    </a:lnTo>
                    <a:lnTo>
                      <a:pt x="13380" y="4810"/>
                    </a:lnTo>
                    <a:lnTo>
                      <a:pt x="13383" y="4860"/>
                    </a:lnTo>
                    <a:lnTo>
                      <a:pt x="13389" y="4957"/>
                    </a:lnTo>
                    <a:lnTo>
                      <a:pt x="13391" y="5051"/>
                    </a:lnTo>
                    <a:lnTo>
                      <a:pt x="13391" y="5141"/>
                    </a:lnTo>
                    <a:lnTo>
                      <a:pt x="13390" y="5226"/>
                    </a:lnTo>
                    <a:lnTo>
                      <a:pt x="13367" y="5180"/>
                    </a:lnTo>
                    <a:lnTo>
                      <a:pt x="13343" y="5134"/>
                    </a:lnTo>
                    <a:lnTo>
                      <a:pt x="13319" y="5089"/>
                    </a:lnTo>
                    <a:lnTo>
                      <a:pt x="13292" y="5044"/>
                    </a:lnTo>
                    <a:lnTo>
                      <a:pt x="13266" y="5002"/>
                    </a:lnTo>
                    <a:lnTo>
                      <a:pt x="13237" y="4958"/>
                    </a:lnTo>
                    <a:lnTo>
                      <a:pt x="13207" y="4917"/>
                    </a:lnTo>
                    <a:lnTo>
                      <a:pt x="13176" y="4877"/>
                    </a:lnTo>
                    <a:lnTo>
                      <a:pt x="13073" y="4745"/>
                    </a:lnTo>
                    <a:lnTo>
                      <a:pt x="12969" y="4612"/>
                    </a:lnTo>
                    <a:lnTo>
                      <a:pt x="12862" y="4478"/>
                    </a:lnTo>
                    <a:lnTo>
                      <a:pt x="12808" y="4412"/>
                    </a:lnTo>
                    <a:lnTo>
                      <a:pt x="12753" y="4346"/>
                    </a:lnTo>
                    <a:lnTo>
                      <a:pt x="12696" y="4281"/>
                    </a:lnTo>
                    <a:lnTo>
                      <a:pt x="12639" y="4217"/>
                    </a:lnTo>
                    <a:lnTo>
                      <a:pt x="12582" y="4153"/>
                    </a:lnTo>
                    <a:lnTo>
                      <a:pt x="12522" y="4093"/>
                    </a:lnTo>
                    <a:lnTo>
                      <a:pt x="12461" y="4032"/>
                    </a:lnTo>
                    <a:lnTo>
                      <a:pt x="12399" y="3974"/>
                    </a:lnTo>
                    <a:lnTo>
                      <a:pt x="12336" y="3918"/>
                    </a:lnTo>
                    <a:lnTo>
                      <a:pt x="12304" y="3891"/>
                    </a:lnTo>
                    <a:lnTo>
                      <a:pt x="12271" y="3864"/>
                    </a:lnTo>
                    <a:lnTo>
                      <a:pt x="12237" y="3838"/>
                    </a:lnTo>
                    <a:lnTo>
                      <a:pt x="12204" y="3812"/>
                    </a:lnTo>
                    <a:lnTo>
                      <a:pt x="12170" y="3787"/>
                    </a:lnTo>
                    <a:lnTo>
                      <a:pt x="12135" y="3764"/>
                    </a:lnTo>
                    <a:lnTo>
                      <a:pt x="12101" y="3740"/>
                    </a:lnTo>
                    <a:lnTo>
                      <a:pt x="12065" y="3718"/>
                    </a:lnTo>
                    <a:lnTo>
                      <a:pt x="12028" y="3697"/>
                    </a:lnTo>
                    <a:lnTo>
                      <a:pt x="11993" y="3675"/>
                    </a:lnTo>
                    <a:lnTo>
                      <a:pt x="11955" y="3655"/>
                    </a:lnTo>
                    <a:lnTo>
                      <a:pt x="11917" y="3636"/>
                    </a:lnTo>
                    <a:lnTo>
                      <a:pt x="11879" y="3617"/>
                    </a:lnTo>
                    <a:lnTo>
                      <a:pt x="11840" y="3600"/>
                    </a:lnTo>
                    <a:lnTo>
                      <a:pt x="11801" y="3584"/>
                    </a:lnTo>
                    <a:lnTo>
                      <a:pt x="11761" y="3568"/>
                    </a:lnTo>
                    <a:lnTo>
                      <a:pt x="11721" y="3553"/>
                    </a:lnTo>
                    <a:lnTo>
                      <a:pt x="11679" y="3540"/>
                    </a:lnTo>
                    <a:lnTo>
                      <a:pt x="11638" y="3528"/>
                    </a:lnTo>
                    <a:lnTo>
                      <a:pt x="11596" y="3516"/>
                    </a:lnTo>
                    <a:lnTo>
                      <a:pt x="11552" y="3506"/>
                    </a:lnTo>
                    <a:lnTo>
                      <a:pt x="11508" y="3497"/>
                    </a:lnTo>
                    <a:lnTo>
                      <a:pt x="11465" y="3489"/>
                    </a:lnTo>
                    <a:lnTo>
                      <a:pt x="11419" y="3482"/>
                    </a:lnTo>
                    <a:lnTo>
                      <a:pt x="11373" y="3476"/>
                    </a:lnTo>
                    <a:lnTo>
                      <a:pt x="11327" y="3471"/>
                    </a:lnTo>
                    <a:lnTo>
                      <a:pt x="11280" y="3468"/>
                    </a:lnTo>
                    <a:lnTo>
                      <a:pt x="11232" y="3467"/>
                    </a:lnTo>
                    <a:lnTo>
                      <a:pt x="11182" y="3466"/>
                    </a:lnTo>
                    <a:lnTo>
                      <a:pt x="11133" y="3467"/>
                    </a:lnTo>
                    <a:lnTo>
                      <a:pt x="11082" y="3469"/>
                    </a:lnTo>
                    <a:lnTo>
                      <a:pt x="11032" y="3473"/>
                    </a:lnTo>
                    <a:lnTo>
                      <a:pt x="10980" y="3477"/>
                    </a:lnTo>
                    <a:lnTo>
                      <a:pt x="10928" y="3484"/>
                    </a:lnTo>
                    <a:lnTo>
                      <a:pt x="11016" y="3445"/>
                    </a:lnTo>
                    <a:lnTo>
                      <a:pt x="11107" y="3408"/>
                    </a:lnTo>
                    <a:lnTo>
                      <a:pt x="11197" y="3373"/>
                    </a:lnTo>
                    <a:lnTo>
                      <a:pt x="11243" y="3356"/>
                    </a:lnTo>
                    <a:lnTo>
                      <a:pt x="11289" y="3339"/>
                    </a:lnTo>
                    <a:lnTo>
                      <a:pt x="11336" y="3323"/>
                    </a:lnTo>
                    <a:lnTo>
                      <a:pt x="11382" y="3308"/>
                    </a:lnTo>
                    <a:lnTo>
                      <a:pt x="11429" y="3295"/>
                    </a:lnTo>
                    <a:lnTo>
                      <a:pt x="11475" y="3282"/>
                    </a:lnTo>
                    <a:lnTo>
                      <a:pt x="11522" y="3271"/>
                    </a:lnTo>
                    <a:lnTo>
                      <a:pt x="11569" y="3260"/>
                    </a:lnTo>
                    <a:lnTo>
                      <a:pt x="11617" y="3251"/>
                    </a:lnTo>
                    <a:lnTo>
                      <a:pt x="11664" y="3243"/>
                    </a:lnTo>
                    <a:lnTo>
                      <a:pt x="11712" y="3237"/>
                    </a:lnTo>
                    <a:lnTo>
                      <a:pt x="11760" y="3232"/>
                    </a:lnTo>
                    <a:lnTo>
                      <a:pt x="11808" y="3228"/>
                    </a:lnTo>
                    <a:lnTo>
                      <a:pt x="11855" y="3227"/>
                    </a:lnTo>
                    <a:lnTo>
                      <a:pt x="11903" y="3226"/>
                    </a:lnTo>
                    <a:lnTo>
                      <a:pt x="11951" y="3228"/>
                    </a:lnTo>
                    <a:lnTo>
                      <a:pt x="12000" y="3232"/>
                    </a:lnTo>
                    <a:lnTo>
                      <a:pt x="12048" y="3237"/>
                    </a:lnTo>
                    <a:lnTo>
                      <a:pt x="12096" y="3244"/>
                    </a:lnTo>
                    <a:lnTo>
                      <a:pt x="12144" y="3254"/>
                    </a:lnTo>
                    <a:lnTo>
                      <a:pt x="12193" y="3266"/>
                    </a:lnTo>
                    <a:lnTo>
                      <a:pt x="12242" y="3280"/>
                    </a:lnTo>
                    <a:lnTo>
                      <a:pt x="12290" y="3296"/>
                    </a:lnTo>
                    <a:lnTo>
                      <a:pt x="12338" y="3315"/>
                    </a:lnTo>
                    <a:lnTo>
                      <a:pt x="12387" y="3336"/>
                    </a:lnTo>
                    <a:lnTo>
                      <a:pt x="12436" y="3360"/>
                    </a:lnTo>
                    <a:lnTo>
                      <a:pt x="12473" y="3380"/>
                    </a:lnTo>
                    <a:lnTo>
                      <a:pt x="12509" y="3400"/>
                    </a:lnTo>
                    <a:lnTo>
                      <a:pt x="12546" y="3421"/>
                    </a:lnTo>
                    <a:lnTo>
                      <a:pt x="12582" y="3443"/>
                    </a:lnTo>
                    <a:lnTo>
                      <a:pt x="12617" y="3466"/>
                    </a:lnTo>
                    <a:lnTo>
                      <a:pt x="12652" y="3489"/>
                    </a:lnTo>
                    <a:lnTo>
                      <a:pt x="12686" y="3513"/>
                    </a:lnTo>
                    <a:lnTo>
                      <a:pt x="12721" y="3537"/>
                    </a:lnTo>
                    <a:lnTo>
                      <a:pt x="12788" y="3586"/>
                    </a:lnTo>
                    <a:lnTo>
                      <a:pt x="12854" y="3639"/>
                    </a:lnTo>
                    <a:lnTo>
                      <a:pt x="12918" y="3692"/>
                    </a:lnTo>
                    <a:lnTo>
                      <a:pt x="12981" y="3747"/>
                    </a:lnTo>
                    <a:lnTo>
                      <a:pt x="13043" y="3804"/>
                    </a:lnTo>
                    <a:lnTo>
                      <a:pt x="13105" y="3862"/>
                    </a:lnTo>
                    <a:lnTo>
                      <a:pt x="13166" y="3920"/>
                    </a:lnTo>
                    <a:lnTo>
                      <a:pt x="13226" y="3979"/>
                    </a:lnTo>
                    <a:lnTo>
                      <a:pt x="13344" y="4098"/>
                    </a:lnTo>
                    <a:lnTo>
                      <a:pt x="13461" y="4219"/>
                    </a:lnTo>
                    <a:lnTo>
                      <a:pt x="13398" y="4202"/>
                    </a:lnTo>
                    <a:lnTo>
                      <a:pt x="13335" y="4183"/>
                    </a:lnTo>
                    <a:lnTo>
                      <a:pt x="13272" y="4163"/>
                    </a:lnTo>
                    <a:lnTo>
                      <a:pt x="13206" y="4140"/>
                    </a:lnTo>
                    <a:lnTo>
                      <a:pt x="13141" y="4116"/>
                    </a:lnTo>
                    <a:lnTo>
                      <a:pt x="13075" y="4089"/>
                    </a:lnTo>
                    <a:lnTo>
                      <a:pt x="13009" y="4060"/>
                    </a:lnTo>
                    <a:lnTo>
                      <a:pt x="12941" y="4029"/>
                    </a:lnTo>
                    <a:lnTo>
                      <a:pt x="12954" y="4043"/>
                    </a:lnTo>
                    <a:lnTo>
                      <a:pt x="12970" y="4057"/>
                    </a:lnTo>
                    <a:lnTo>
                      <a:pt x="12990" y="4072"/>
                    </a:lnTo>
                    <a:lnTo>
                      <a:pt x="13014" y="4087"/>
                    </a:lnTo>
                    <a:lnTo>
                      <a:pt x="13042" y="4103"/>
                    </a:lnTo>
                    <a:lnTo>
                      <a:pt x="13073" y="4119"/>
                    </a:lnTo>
                    <a:lnTo>
                      <a:pt x="13106" y="4135"/>
                    </a:lnTo>
                    <a:lnTo>
                      <a:pt x="13144" y="4151"/>
                    </a:lnTo>
                    <a:lnTo>
                      <a:pt x="13183" y="4168"/>
                    </a:lnTo>
                    <a:lnTo>
                      <a:pt x="13226" y="4184"/>
                    </a:lnTo>
                    <a:lnTo>
                      <a:pt x="13269" y="4201"/>
                    </a:lnTo>
                    <a:lnTo>
                      <a:pt x="13316" y="4217"/>
                    </a:lnTo>
                    <a:lnTo>
                      <a:pt x="13365" y="4233"/>
                    </a:lnTo>
                    <a:lnTo>
                      <a:pt x="13415" y="4249"/>
                    </a:lnTo>
                    <a:lnTo>
                      <a:pt x="13466" y="4264"/>
                    </a:lnTo>
                    <a:lnTo>
                      <a:pt x="13518" y="4279"/>
                    </a:lnTo>
                    <a:lnTo>
                      <a:pt x="13525" y="4284"/>
                    </a:lnTo>
                    <a:lnTo>
                      <a:pt x="13641" y="4403"/>
                    </a:lnTo>
                    <a:lnTo>
                      <a:pt x="13759" y="4521"/>
                    </a:lnTo>
                    <a:lnTo>
                      <a:pt x="13714" y="4523"/>
                    </a:lnTo>
                    <a:lnTo>
                      <a:pt x="13667" y="4522"/>
                    </a:lnTo>
                    <a:lnTo>
                      <a:pt x="13644" y="4521"/>
                    </a:lnTo>
                    <a:lnTo>
                      <a:pt x="13621" y="4519"/>
                    </a:lnTo>
                    <a:lnTo>
                      <a:pt x="13598" y="4516"/>
                    </a:lnTo>
                    <a:lnTo>
                      <a:pt x="13575" y="4513"/>
                    </a:lnTo>
                    <a:lnTo>
                      <a:pt x="13600" y="4521"/>
                    </a:lnTo>
                    <a:lnTo>
                      <a:pt x="13627" y="4528"/>
                    </a:lnTo>
                    <a:lnTo>
                      <a:pt x="13654" y="4533"/>
                    </a:lnTo>
                    <a:lnTo>
                      <a:pt x="13680" y="4539"/>
                    </a:lnTo>
                    <a:lnTo>
                      <a:pt x="13708" y="4543"/>
                    </a:lnTo>
                    <a:lnTo>
                      <a:pt x="13734" y="4546"/>
                    </a:lnTo>
                    <a:lnTo>
                      <a:pt x="13762" y="4548"/>
                    </a:lnTo>
                    <a:lnTo>
                      <a:pt x="13788" y="4551"/>
                    </a:lnTo>
                    <a:lnTo>
                      <a:pt x="14057" y="4818"/>
                    </a:lnTo>
                    <a:lnTo>
                      <a:pt x="14018" y="4811"/>
                    </a:lnTo>
                    <a:lnTo>
                      <a:pt x="13979" y="4803"/>
                    </a:lnTo>
                    <a:lnTo>
                      <a:pt x="13937" y="4795"/>
                    </a:lnTo>
                    <a:lnTo>
                      <a:pt x="13895" y="4785"/>
                    </a:lnTo>
                    <a:lnTo>
                      <a:pt x="13851" y="4773"/>
                    </a:lnTo>
                    <a:lnTo>
                      <a:pt x="13805" y="4761"/>
                    </a:lnTo>
                    <a:lnTo>
                      <a:pt x="13757" y="4747"/>
                    </a:lnTo>
                    <a:lnTo>
                      <a:pt x="13708" y="4731"/>
                    </a:lnTo>
                    <a:lnTo>
                      <a:pt x="13753" y="4753"/>
                    </a:lnTo>
                    <a:lnTo>
                      <a:pt x="13800" y="4773"/>
                    </a:lnTo>
                    <a:lnTo>
                      <a:pt x="13847" y="4793"/>
                    </a:lnTo>
                    <a:lnTo>
                      <a:pt x="13896" y="4810"/>
                    </a:lnTo>
                    <a:lnTo>
                      <a:pt x="13947" y="4825"/>
                    </a:lnTo>
                    <a:lnTo>
                      <a:pt x="13997" y="4839"/>
                    </a:lnTo>
                    <a:lnTo>
                      <a:pt x="14049" y="4852"/>
                    </a:lnTo>
                    <a:lnTo>
                      <a:pt x="14099" y="4861"/>
                    </a:lnTo>
                    <a:lnTo>
                      <a:pt x="14237" y="5000"/>
                    </a:lnTo>
                    <a:lnTo>
                      <a:pt x="14375" y="5137"/>
                    </a:lnTo>
                    <a:lnTo>
                      <a:pt x="14339" y="5125"/>
                    </a:lnTo>
                    <a:lnTo>
                      <a:pt x="14302" y="5111"/>
                    </a:lnTo>
                    <a:lnTo>
                      <a:pt x="14226" y="5078"/>
                    </a:lnTo>
                    <a:lnTo>
                      <a:pt x="14143" y="5042"/>
                    </a:lnTo>
                    <a:lnTo>
                      <a:pt x="14102" y="5025"/>
                    </a:lnTo>
                    <a:lnTo>
                      <a:pt x="14058" y="5010"/>
                    </a:lnTo>
                    <a:lnTo>
                      <a:pt x="14015" y="4995"/>
                    </a:lnTo>
                    <a:lnTo>
                      <a:pt x="13972" y="4985"/>
                    </a:lnTo>
                    <a:lnTo>
                      <a:pt x="13950" y="4979"/>
                    </a:lnTo>
                    <a:lnTo>
                      <a:pt x="13928" y="4976"/>
                    </a:lnTo>
                    <a:lnTo>
                      <a:pt x="13905" y="4973"/>
                    </a:lnTo>
                    <a:lnTo>
                      <a:pt x="13883" y="4971"/>
                    </a:lnTo>
                    <a:lnTo>
                      <a:pt x="13862" y="4970"/>
                    </a:lnTo>
                    <a:lnTo>
                      <a:pt x="13840" y="4970"/>
                    </a:lnTo>
                    <a:lnTo>
                      <a:pt x="13818" y="4971"/>
                    </a:lnTo>
                    <a:lnTo>
                      <a:pt x="13796" y="4973"/>
                    </a:lnTo>
                    <a:lnTo>
                      <a:pt x="13774" y="4977"/>
                    </a:lnTo>
                    <a:lnTo>
                      <a:pt x="13754" y="4982"/>
                    </a:lnTo>
                    <a:lnTo>
                      <a:pt x="13732" y="4989"/>
                    </a:lnTo>
                    <a:lnTo>
                      <a:pt x="13710" y="4997"/>
                    </a:lnTo>
                    <a:lnTo>
                      <a:pt x="13735" y="4994"/>
                    </a:lnTo>
                    <a:lnTo>
                      <a:pt x="13759" y="4992"/>
                    </a:lnTo>
                    <a:lnTo>
                      <a:pt x="13784" y="4990"/>
                    </a:lnTo>
                    <a:lnTo>
                      <a:pt x="13807" y="4990"/>
                    </a:lnTo>
                    <a:lnTo>
                      <a:pt x="13830" y="4992"/>
                    </a:lnTo>
                    <a:lnTo>
                      <a:pt x="13852" y="4994"/>
                    </a:lnTo>
                    <a:lnTo>
                      <a:pt x="13874" y="4997"/>
                    </a:lnTo>
                    <a:lnTo>
                      <a:pt x="13896" y="5001"/>
                    </a:lnTo>
                    <a:lnTo>
                      <a:pt x="13918" y="5005"/>
                    </a:lnTo>
                    <a:lnTo>
                      <a:pt x="13939" y="5011"/>
                    </a:lnTo>
                    <a:lnTo>
                      <a:pt x="13981" y="5024"/>
                    </a:lnTo>
                    <a:lnTo>
                      <a:pt x="14024" y="5040"/>
                    </a:lnTo>
                    <a:lnTo>
                      <a:pt x="14065" y="5056"/>
                    </a:lnTo>
                    <a:lnTo>
                      <a:pt x="14150" y="5093"/>
                    </a:lnTo>
                    <a:lnTo>
                      <a:pt x="14192" y="5112"/>
                    </a:lnTo>
                    <a:lnTo>
                      <a:pt x="14236" y="5131"/>
                    </a:lnTo>
                    <a:lnTo>
                      <a:pt x="14282" y="5149"/>
                    </a:lnTo>
                    <a:lnTo>
                      <a:pt x="14329" y="5165"/>
                    </a:lnTo>
                    <a:lnTo>
                      <a:pt x="14377" y="5179"/>
                    </a:lnTo>
                    <a:lnTo>
                      <a:pt x="14402" y="5186"/>
                    </a:lnTo>
                    <a:lnTo>
                      <a:pt x="14428" y="5191"/>
                    </a:lnTo>
                    <a:lnTo>
                      <a:pt x="14482" y="5245"/>
                    </a:lnTo>
                    <a:lnTo>
                      <a:pt x="14536" y="5299"/>
                    </a:lnTo>
                    <a:lnTo>
                      <a:pt x="14486" y="5313"/>
                    </a:lnTo>
                    <a:lnTo>
                      <a:pt x="14433" y="5326"/>
                    </a:lnTo>
                    <a:lnTo>
                      <a:pt x="14379" y="5337"/>
                    </a:lnTo>
                    <a:lnTo>
                      <a:pt x="14352" y="5342"/>
                    </a:lnTo>
                    <a:lnTo>
                      <a:pt x="14323" y="5345"/>
                    </a:lnTo>
                    <a:lnTo>
                      <a:pt x="14294" y="5349"/>
                    </a:lnTo>
                    <a:lnTo>
                      <a:pt x="14266" y="5351"/>
                    </a:lnTo>
                    <a:lnTo>
                      <a:pt x="14237" y="5352"/>
                    </a:lnTo>
                    <a:lnTo>
                      <a:pt x="14208" y="5352"/>
                    </a:lnTo>
                    <a:lnTo>
                      <a:pt x="14178" y="5351"/>
                    </a:lnTo>
                    <a:lnTo>
                      <a:pt x="14150" y="5350"/>
                    </a:lnTo>
                    <a:lnTo>
                      <a:pt x="14121" y="5346"/>
                    </a:lnTo>
                    <a:lnTo>
                      <a:pt x="14091" y="5342"/>
                    </a:lnTo>
                    <a:lnTo>
                      <a:pt x="14122" y="5351"/>
                    </a:lnTo>
                    <a:lnTo>
                      <a:pt x="14154" y="5359"/>
                    </a:lnTo>
                    <a:lnTo>
                      <a:pt x="14187" y="5366"/>
                    </a:lnTo>
                    <a:lnTo>
                      <a:pt x="14219" y="5372"/>
                    </a:lnTo>
                    <a:lnTo>
                      <a:pt x="14251" y="5376"/>
                    </a:lnTo>
                    <a:lnTo>
                      <a:pt x="14283" y="5379"/>
                    </a:lnTo>
                    <a:lnTo>
                      <a:pt x="14316" y="5381"/>
                    </a:lnTo>
                    <a:lnTo>
                      <a:pt x="14348" y="5381"/>
                    </a:lnTo>
                    <a:lnTo>
                      <a:pt x="14379" y="5381"/>
                    </a:lnTo>
                    <a:lnTo>
                      <a:pt x="14412" y="5380"/>
                    </a:lnTo>
                    <a:lnTo>
                      <a:pt x="14441" y="5376"/>
                    </a:lnTo>
                    <a:lnTo>
                      <a:pt x="14472" y="5373"/>
                    </a:lnTo>
                    <a:lnTo>
                      <a:pt x="14501" y="5368"/>
                    </a:lnTo>
                    <a:lnTo>
                      <a:pt x="14530" y="5362"/>
                    </a:lnTo>
                    <a:lnTo>
                      <a:pt x="14557" y="5356"/>
                    </a:lnTo>
                    <a:lnTo>
                      <a:pt x="14584" y="5349"/>
                    </a:lnTo>
                    <a:lnTo>
                      <a:pt x="14619" y="5384"/>
                    </a:lnTo>
                    <a:lnTo>
                      <a:pt x="14585" y="5396"/>
                    </a:lnTo>
                    <a:lnTo>
                      <a:pt x="14552" y="5410"/>
                    </a:lnTo>
                    <a:lnTo>
                      <a:pt x="14518" y="5423"/>
                    </a:lnTo>
                    <a:lnTo>
                      <a:pt x="14486" y="5438"/>
                    </a:lnTo>
                    <a:lnTo>
                      <a:pt x="14456" y="5454"/>
                    </a:lnTo>
                    <a:lnTo>
                      <a:pt x="14426" y="5470"/>
                    </a:lnTo>
                    <a:lnTo>
                      <a:pt x="14399" y="5486"/>
                    </a:lnTo>
                    <a:lnTo>
                      <a:pt x="14374" y="5504"/>
                    </a:lnTo>
                    <a:lnTo>
                      <a:pt x="14350" y="5521"/>
                    </a:lnTo>
                    <a:lnTo>
                      <a:pt x="14329" y="5538"/>
                    </a:lnTo>
                    <a:lnTo>
                      <a:pt x="14309" y="5555"/>
                    </a:lnTo>
                    <a:lnTo>
                      <a:pt x="14293" y="5571"/>
                    </a:lnTo>
                    <a:lnTo>
                      <a:pt x="14281" y="5589"/>
                    </a:lnTo>
                    <a:lnTo>
                      <a:pt x="14270" y="5605"/>
                    </a:lnTo>
                    <a:lnTo>
                      <a:pt x="14267" y="5612"/>
                    </a:lnTo>
                    <a:lnTo>
                      <a:pt x="14263" y="5620"/>
                    </a:lnTo>
                    <a:lnTo>
                      <a:pt x="14262" y="5626"/>
                    </a:lnTo>
                    <a:lnTo>
                      <a:pt x="14261" y="5635"/>
                    </a:lnTo>
                    <a:lnTo>
                      <a:pt x="14288" y="5612"/>
                    </a:lnTo>
                    <a:lnTo>
                      <a:pt x="14314" y="5591"/>
                    </a:lnTo>
                    <a:lnTo>
                      <a:pt x="14339" y="5571"/>
                    </a:lnTo>
                    <a:lnTo>
                      <a:pt x="14364" y="5553"/>
                    </a:lnTo>
                    <a:lnTo>
                      <a:pt x="14390" y="5536"/>
                    </a:lnTo>
                    <a:lnTo>
                      <a:pt x="14415" y="5519"/>
                    </a:lnTo>
                    <a:lnTo>
                      <a:pt x="14440" y="5504"/>
                    </a:lnTo>
                    <a:lnTo>
                      <a:pt x="14464" y="5490"/>
                    </a:lnTo>
                    <a:lnTo>
                      <a:pt x="14488" y="5476"/>
                    </a:lnTo>
                    <a:lnTo>
                      <a:pt x="14511" y="5465"/>
                    </a:lnTo>
                    <a:lnTo>
                      <a:pt x="14557" y="5443"/>
                    </a:lnTo>
                    <a:lnTo>
                      <a:pt x="14602" y="5424"/>
                    </a:lnTo>
                    <a:lnTo>
                      <a:pt x="14645" y="5410"/>
                    </a:lnTo>
                    <a:lnTo>
                      <a:pt x="14798" y="5568"/>
                    </a:lnTo>
                    <a:lnTo>
                      <a:pt x="14509" y="5714"/>
                    </a:lnTo>
                    <a:lnTo>
                      <a:pt x="14553" y="5701"/>
                    </a:lnTo>
                    <a:lnTo>
                      <a:pt x="14596" y="5686"/>
                    </a:lnTo>
                    <a:lnTo>
                      <a:pt x="14678" y="5657"/>
                    </a:lnTo>
                    <a:lnTo>
                      <a:pt x="14755" y="5628"/>
                    </a:lnTo>
                    <a:lnTo>
                      <a:pt x="14827" y="5598"/>
                    </a:lnTo>
                    <a:lnTo>
                      <a:pt x="14865" y="5637"/>
                    </a:lnTo>
                    <a:lnTo>
                      <a:pt x="14903" y="5676"/>
                    </a:lnTo>
                    <a:lnTo>
                      <a:pt x="14608" y="5860"/>
                    </a:lnTo>
                    <a:lnTo>
                      <a:pt x="14726" y="5809"/>
                    </a:lnTo>
                    <a:lnTo>
                      <a:pt x="14828" y="5764"/>
                    </a:lnTo>
                    <a:lnTo>
                      <a:pt x="14875" y="5742"/>
                    </a:lnTo>
                    <a:lnTo>
                      <a:pt x="14915" y="5723"/>
                    </a:lnTo>
                    <a:lnTo>
                      <a:pt x="14937" y="5713"/>
                    </a:lnTo>
                    <a:lnTo>
                      <a:pt x="15073" y="5854"/>
                    </a:lnTo>
                    <a:lnTo>
                      <a:pt x="15054" y="5887"/>
                    </a:lnTo>
                    <a:lnTo>
                      <a:pt x="15037" y="5919"/>
                    </a:lnTo>
                    <a:lnTo>
                      <a:pt x="15022" y="5953"/>
                    </a:lnTo>
                    <a:lnTo>
                      <a:pt x="15010" y="5984"/>
                    </a:lnTo>
                    <a:lnTo>
                      <a:pt x="14998" y="6011"/>
                    </a:lnTo>
                    <a:lnTo>
                      <a:pt x="14990" y="6036"/>
                    </a:lnTo>
                    <a:lnTo>
                      <a:pt x="14985" y="6056"/>
                    </a:lnTo>
                    <a:lnTo>
                      <a:pt x="14984" y="6064"/>
                    </a:lnTo>
                    <a:lnTo>
                      <a:pt x="14984" y="6071"/>
                    </a:lnTo>
                    <a:lnTo>
                      <a:pt x="15004" y="6036"/>
                    </a:lnTo>
                    <a:lnTo>
                      <a:pt x="15030" y="5989"/>
                    </a:lnTo>
                    <a:lnTo>
                      <a:pt x="15062" y="5935"/>
                    </a:lnTo>
                    <a:lnTo>
                      <a:pt x="15080" y="5908"/>
                    </a:lnTo>
                    <a:lnTo>
                      <a:pt x="15098" y="5880"/>
                    </a:lnTo>
                    <a:lnTo>
                      <a:pt x="15099" y="5883"/>
                    </a:lnTo>
                    <a:lnTo>
                      <a:pt x="15124" y="5910"/>
                    </a:lnTo>
                    <a:lnTo>
                      <a:pt x="15149" y="5940"/>
                    </a:lnTo>
                    <a:lnTo>
                      <a:pt x="15173" y="5972"/>
                    </a:lnTo>
                    <a:lnTo>
                      <a:pt x="15197" y="6005"/>
                    </a:lnTo>
                    <a:lnTo>
                      <a:pt x="15221" y="6040"/>
                    </a:lnTo>
                    <a:lnTo>
                      <a:pt x="15244" y="6077"/>
                    </a:lnTo>
                    <a:lnTo>
                      <a:pt x="15291" y="6151"/>
                    </a:lnTo>
                    <a:lnTo>
                      <a:pt x="15385" y="6310"/>
                    </a:lnTo>
                    <a:lnTo>
                      <a:pt x="15433" y="6390"/>
                    </a:lnTo>
                    <a:lnTo>
                      <a:pt x="15457" y="6429"/>
                    </a:lnTo>
                    <a:lnTo>
                      <a:pt x="15484" y="6468"/>
                    </a:lnTo>
                    <a:lnTo>
                      <a:pt x="15509" y="6506"/>
                    </a:lnTo>
                    <a:lnTo>
                      <a:pt x="15535" y="6544"/>
                    </a:lnTo>
                    <a:lnTo>
                      <a:pt x="15563" y="6579"/>
                    </a:lnTo>
                    <a:lnTo>
                      <a:pt x="15590" y="6614"/>
                    </a:lnTo>
                    <a:lnTo>
                      <a:pt x="15619" y="6647"/>
                    </a:lnTo>
                    <a:lnTo>
                      <a:pt x="15649" y="6679"/>
                    </a:lnTo>
                    <a:lnTo>
                      <a:pt x="15680" y="6708"/>
                    </a:lnTo>
                    <a:lnTo>
                      <a:pt x="15711" y="6736"/>
                    </a:lnTo>
                    <a:lnTo>
                      <a:pt x="15744" y="6761"/>
                    </a:lnTo>
                    <a:lnTo>
                      <a:pt x="15760" y="6773"/>
                    </a:lnTo>
                    <a:lnTo>
                      <a:pt x="15778" y="6784"/>
                    </a:lnTo>
                    <a:lnTo>
                      <a:pt x="15795" y="6794"/>
                    </a:lnTo>
                    <a:lnTo>
                      <a:pt x="15813" y="6804"/>
                    </a:lnTo>
                    <a:lnTo>
                      <a:pt x="15830" y="6814"/>
                    </a:lnTo>
                    <a:lnTo>
                      <a:pt x="15849" y="6822"/>
                    </a:lnTo>
                    <a:lnTo>
                      <a:pt x="15867" y="6829"/>
                    </a:lnTo>
                    <a:lnTo>
                      <a:pt x="15887" y="6835"/>
                    </a:lnTo>
                    <a:lnTo>
                      <a:pt x="15906" y="6842"/>
                    </a:lnTo>
                    <a:lnTo>
                      <a:pt x="15926" y="6847"/>
                    </a:lnTo>
                    <a:lnTo>
                      <a:pt x="15945" y="6852"/>
                    </a:lnTo>
                    <a:lnTo>
                      <a:pt x="15966" y="6855"/>
                    </a:lnTo>
                    <a:lnTo>
                      <a:pt x="15987" y="6857"/>
                    </a:lnTo>
                    <a:lnTo>
                      <a:pt x="16008" y="6860"/>
                    </a:lnTo>
                    <a:lnTo>
                      <a:pt x="16024" y="6860"/>
                    </a:lnTo>
                    <a:lnTo>
                      <a:pt x="16039" y="6860"/>
                    </a:lnTo>
                    <a:lnTo>
                      <a:pt x="16053" y="6858"/>
                    </a:lnTo>
                    <a:lnTo>
                      <a:pt x="16067" y="6857"/>
                    </a:lnTo>
                    <a:lnTo>
                      <a:pt x="16078" y="6855"/>
                    </a:lnTo>
                    <a:lnTo>
                      <a:pt x="16090" y="6853"/>
                    </a:lnTo>
                    <a:lnTo>
                      <a:pt x="16101" y="6849"/>
                    </a:lnTo>
                    <a:lnTo>
                      <a:pt x="16110" y="6845"/>
                    </a:lnTo>
                    <a:lnTo>
                      <a:pt x="16120" y="6840"/>
                    </a:lnTo>
                    <a:lnTo>
                      <a:pt x="16128" y="6835"/>
                    </a:lnTo>
                    <a:lnTo>
                      <a:pt x="16136" y="6830"/>
                    </a:lnTo>
                    <a:lnTo>
                      <a:pt x="16141" y="6824"/>
                    </a:lnTo>
                    <a:lnTo>
                      <a:pt x="16148" y="6817"/>
                    </a:lnTo>
                    <a:lnTo>
                      <a:pt x="16154" y="6810"/>
                    </a:lnTo>
                    <a:lnTo>
                      <a:pt x="16159" y="6802"/>
                    </a:lnTo>
                    <a:lnTo>
                      <a:pt x="16162" y="6794"/>
                    </a:lnTo>
                    <a:lnTo>
                      <a:pt x="16169" y="6777"/>
                    </a:lnTo>
                    <a:lnTo>
                      <a:pt x="16175" y="6757"/>
                    </a:lnTo>
                    <a:lnTo>
                      <a:pt x="16177" y="6737"/>
                    </a:lnTo>
                    <a:lnTo>
                      <a:pt x="16178" y="6715"/>
                    </a:lnTo>
                    <a:lnTo>
                      <a:pt x="16178" y="6692"/>
                    </a:lnTo>
                    <a:lnTo>
                      <a:pt x="16177" y="6668"/>
                    </a:lnTo>
                    <a:lnTo>
                      <a:pt x="16174" y="6643"/>
                    </a:lnTo>
                    <a:lnTo>
                      <a:pt x="16170" y="6616"/>
                    </a:lnTo>
                    <a:close/>
                    <a:moveTo>
                      <a:pt x="9954" y="1530"/>
                    </a:moveTo>
                    <a:lnTo>
                      <a:pt x="9954" y="1530"/>
                    </a:lnTo>
                    <a:lnTo>
                      <a:pt x="9922" y="1669"/>
                    </a:lnTo>
                    <a:lnTo>
                      <a:pt x="9905" y="1738"/>
                    </a:lnTo>
                    <a:lnTo>
                      <a:pt x="9887" y="1808"/>
                    </a:lnTo>
                    <a:lnTo>
                      <a:pt x="9868" y="1877"/>
                    </a:lnTo>
                    <a:lnTo>
                      <a:pt x="9848" y="1944"/>
                    </a:lnTo>
                    <a:lnTo>
                      <a:pt x="9827" y="2013"/>
                    </a:lnTo>
                    <a:lnTo>
                      <a:pt x="9804" y="2081"/>
                    </a:lnTo>
                    <a:lnTo>
                      <a:pt x="9784" y="2136"/>
                    </a:lnTo>
                    <a:lnTo>
                      <a:pt x="9762" y="2190"/>
                    </a:lnTo>
                    <a:lnTo>
                      <a:pt x="9739" y="2244"/>
                    </a:lnTo>
                    <a:lnTo>
                      <a:pt x="9714" y="2296"/>
                    </a:lnTo>
                    <a:lnTo>
                      <a:pt x="9688" y="2346"/>
                    </a:lnTo>
                    <a:lnTo>
                      <a:pt x="9660" y="2395"/>
                    </a:lnTo>
                    <a:lnTo>
                      <a:pt x="9648" y="2413"/>
                    </a:lnTo>
                    <a:lnTo>
                      <a:pt x="9627" y="2442"/>
                    </a:lnTo>
                    <a:lnTo>
                      <a:pt x="9607" y="2470"/>
                    </a:lnTo>
                    <a:lnTo>
                      <a:pt x="9602" y="2481"/>
                    </a:lnTo>
                    <a:lnTo>
                      <a:pt x="9599" y="2484"/>
                    </a:lnTo>
                    <a:lnTo>
                      <a:pt x="9599" y="2485"/>
                    </a:lnTo>
                    <a:lnTo>
                      <a:pt x="9584" y="2455"/>
                    </a:lnTo>
                    <a:lnTo>
                      <a:pt x="9569" y="2424"/>
                    </a:lnTo>
                    <a:lnTo>
                      <a:pt x="9555" y="2392"/>
                    </a:lnTo>
                    <a:lnTo>
                      <a:pt x="9541" y="2359"/>
                    </a:lnTo>
                    <a:lnTo>
                      <a:pt x="9528" y="2326"/>
                    </a:lnTo>
                    <a:lnTo>
                      <a:pt x="9516" y="2290"/>
                    </a:lnTo>
                    <a:lnTo>
                      <a:pt x="9503" y="2254"/>
                    </a:lnTo>
                    <a:lnTo>
                      <a:pt x="9491" y="2218"/>
                    </a:lnTo>
                    <a:lnTo>
                      <a:pt x="9470" y="2143"/>
                    </a:lnTo>
                    <a:lnTo>
                      <a:pt x="9449" y="2066"/>
                    </a:lnTo>
                    <a:lnTo>
                      <a:pt x="9431" y="1989"/>
                    </a:lnTo>
                    <a:lnTo>
                      <a:pt x="9412" y="1911"/>
                    </a:lnTo>
                    <a:lnTo>
                      <a:pt x="9378" y="1756"/>
                    </a:lnTo>
                    <a:lnTo>
                      <a:pt x="9361" y="1682"/>
                    </a:lnTo>
                    <a:lnTo>
                      <a:pt x="9344" y="1608"/>
                    </a:lnTo>
                    <a:lnTo>
                      <a:pt x="9327" y="1538"/>
                    </a:lnTo>
                    <a:lnTo>
                      <a:pt x="9309" y="1471"/>
                    </a:lnTo>
                    <a:lnTo>
                      <a:pt x="9289" y="1409"/>
                    </a:lnTo>
                    <a:lnTo>
                      <a:pt x="9280" y="1381"/>
                    </a:lnTo>
                    <a:lnTo>
                      <a:pt x="9270" y="1353"/>
                    </a:lnTo>
                    <a:lnTo>
                      <a:pt x="9350" y="1344"/>
                    </a:lnTo>
                    <a:lnTo>
                      <a:pt x="9446" y="1334"/>
                    </a:lnTo>
                    <a:lnTo>
                      <a:pt x="9472" y="1331"/>
                    </a:lnTo>
                    <a:lnTo>
                      <a:pt x="9499" y="1330"/>
                    </a:lnTo>
                    <a:lnTo>
                      <a:pt x="9553" y="1329"/>
                    </a:lnTo>
                    <a:lnTo>
                      <a:pt x="9607" y="1329"/>
                    </a:lnTo>
                    <a:lnTo>
                      <a:pt x="9661" y="1329"/>
                    </a:lnTo>
                    <a:lnTo>
                      <a:pt x="9715" y="1329"/>
                    </a:lnTo>
                    <a:lnTo>
                      <a:pt x="9769" y="1328"/>
                    </a:lnTo>
                    <a:lnTo>
                      <a:pt x="9797" y="1327"/>
                    </a:lnTo>
                    <a:lnTo>
                      <a:pt x="9823" y="1324"/>
                    </a:lnTo>
                    <a:lnTo>
                      <a:pt x="9850" y="1321"/>
                    </a:lnTo>
                    <a:lnTo>
                      <a:pt x="9876" y="1316"/>
                    </a:lnTo>
                    <a:lnTo>
                      <a:pt x="9890" y="1315"/>
                    </a:lnTo>
                    <a:lnTo>
                      <a:pt x="9902" y="1314"/>
                    </a:lnTo>
                    <a:lnTo>
                      <a:pt x="9914" y="1314"/>
                    </a:lnTo>
                    <a:lnTo>
                      <a:pt x="9924" y="1315"/>
                    </a:lnTo>
                    <a:lnTo>
                      <a:pt x="9933" y="1316"/>
                    </a:lnTo>
                    <a:lnTo>
                      <a:pt x="9941" y="1320"/>
                    </a:lnTo>
                    <a:lnTo>
                      <a:pt x="9948" y="1323"/>
                    </a:lnTo>
                    <a:lnTo>
                      <a:pt x="9955" y="1327"/>
                    </a:lnTo>
                    <a:lnTo>
                      <a:pt x="9961" y="1331"/>
                    </a:lnTo>
                    <a:lnTo>
                      <a:pt x="9966" y="1337"/>
                    </a:lnTo>
                    <a:lnTo>
                      <a:pt x="9969" y="1343"/>
                    </a:lnTo>
                    <a:lnTo>
                      <a:pt x="9972" y="1350"/>
                    </a:lnTo>
                    <a:lnTo>
                      <a:pt x="9975" y="1357"/>
                    </a:lnTo>
                    <a:lnTo>
                      <a:pt x="9977" y="1365"/>
                    </a:lnTo>
                    <a:lnTo>
                      <a:pt x="9979" y="1381"/>
                    </a:lnTo>
                    <a:lnTo>
                      <a:pt x="9979" y="1398"/>
                    </a:lnTo>
                    <a:lnTo>
                      <a:pt x="9978" y="1416"/>
                    </a:lnTo>
                    <a:lnTo>
                      <a:pt x="9976" y="1436"/>
                    </a:lnTo>
                    <a:lnTo>
                      <a:pt x="9971" y="1455"/>
                    </a:lnTo>
                    <a:lnTo>
                      <a:pt x="9963" y="1494"/>
                    </a:lnTo>
                    <a:lnTo>
                      <a:pt x="9954" y="1530"/>
                    </a:lnTo>
                    <a:close/>
                  </a:path>
                </a:pathLst>
              </a:custGeom>
              <a:solidFill>
                <a:srgbClr val="2F559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83">
                  <a:defRPr/>
                </a:pPr>
                <a:endParaRPr lang="zh-CN" altLang="en-US" sz="120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D55DE1E1-1B83-4485-8F27-F1334969DD31}"/>
                </a:ext>
              </a:extLst>
            </p:cNvPr>
            <p:cNvGrpSpPr/>
            <p:nvPr/>
          </p:nvGrpSpPr>
          <p:grpSpPr>
            <a:xfrm>
              <a:off x="3614543" y="2923661"/>
              <a:ext cx="314824" cy="341629"/>
              <a:chOff x="7251348" y="1199001"/>
              <a:chExt cx="691442" cy="750584"/>
            </a:xfrm>
            <a:solidFill>
              <a:sysClr val="window" lastClr="FFFFFF"/>
            </a:solidFill>
          </p:grpSpPr>
          <p:sp>
            <p:nvSpPr>
              <p:cNvPr id="41" name="KSO_Shape">
                <a:extLst>
                  <a:ext uri="{FF2B5EF4-FFF2-40B4-BE49-F238E27FC236}">
                    <a16:creationId xmlns:a16="http://schemas.microsoft.com/office/drawing/2014/main" id="{C834E765-E761-41EB-BE74-FA6DC6C20F22}"/>
                  </a:ext>
                </a:extLst>
              </p:cNvPr>
              <p:cNvSpPr/>
              <p:nvPr/>
            </p:nvSpPr>
            <p:spPr>
              <a:xfrm>
                <a:off x="7251348"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2" name="KSO_Shape">
                <a:extLst>
                  <a:ext uri="{FF2B5EF4-FFF2-40B4-BE49-F238E27FC236}">
                    <a16:creationId xmlns:a16="http://schemas.microsoft.com/office/drawing/2014/main" id="{E640BE4D-AE41-4465-B4E7-04F294D60CCB}"/>
                  </a:ext>
                </a:extLst>
              </p:cNvPr>
              <p:cNvSpPr/>
              <p:nvPr/>
            </p:nvSpPr>
            <p:spPr>
              <a:xfrm rot="10800000">
                <a:off x="7707908"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3" name="KSO_Shape">
                <a:extLst>
                  <a:ext uri="{FF2B5EF4-FFF2-40B4-BE49-F238E27FC236}">
                    <a16:creationId xmlns:a16="http://schemas.microsoft.com/office/drawing/2014/main" id="{2EE270C5-04A8-42B8-BF5E-6DA4304C05E0}"/>
                  </a:ext>
                </a:extLst>
              </p:cNvPr>
              <p:cNvSpPr/>
              <p:nvPr/>
            </p:nvSpPr>
            <p:spPr>
              <a:xfrm rot="16200000">
                <a:off x="7190342"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4" name="KSO_Shape">
                <a:extLst>
                  <a:ext uri="{FF2B5EF4-FFF2-40B4-BE49-F238E27FC236}">
                    <a16:creationId xmlns:a16="http://schemas.microsoft.com/office/drawing/2014/main" id="{40F0F5E2-891C-4FC9-99FB-A6C4F81D62F5}"/>
                  </a:ext>
                </a:extLst>
              </p:cNvPr>
              <p:cNvSpPr/>
              <p:nvPr/>
            </p:nvSpPr>
            <p:spPr>
              <a:xfrm rot="5400000">
                <a:off x="7674951"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5" name="KSO_Shape">
                <a:extLst>
                  <a:ext uri="{FF2B5EF4-FFF2-40B4-BE49-F238E27FC236}">
                    <a16:creationId xmlns:a16="http://schemas.microsoft.com/office/drawing/2014/main" id="{233F78EB-002A-45E2-B36D-77A48A30AA2D}"/>
                  </a:ext>
                </a:extLst>
              </p:cNvPr>
              <p:cNvSpPr>
                <a:spLocks/>
              </p:cNvSpPr>
              <p:nvPr/>
            </p:nvSpPr>
            <p:spPr bwMode="auto">
              <a:xfrm>
                <a:off x="7297877" y="1299359"/>
                <a:ext cx="595314" cy="512443"/>
              </a:xfrm>
              <a:custGeom>
                <a:avLst/>
                <a:gdLst>
                  <a:gd name="T0" fmla="*/ 852289 w 12766676"/>
                  <a:gd name="T1" fmla="*/ 1146683 h 10934699"/>
                  <a:gd name="T2" fmla="*/ 948108 w 12766676"/>
                  <a:gd name="T3" fmla="*/ 1146683 h 10934699"/>
                  <a:gd name="T4" fmla="*/ 948108 w 12766676"/>
                  <a:gd name="T5" fmla="*/ 1542045 h 10934699"/>
                  <a:gd name="T6" fmla="*/ 852289 w 12766676"/>
                  <a:gd name="T7" fmla="*/ 1542045 h 10934699"/>
                  <a:gd name="T8" fmla="*/ 1193698 w 12766676"/>
                  <a:gd name="T9" fmla="*/ 1055119 h 10934699"/>
                  <a:gd name="T10" fmla="*/ 1391603 w 12766676"/>
                  <a:gd name="T11" fmla="*/ 1397646 h 10934699"/>
                  <a:gd name="T12" fmla="*/ 1308545 w 12766676"/>
                  <a:gd name="T13" fmla="*/ 1445108 h 10934699"/>
                  <a:gd name="T14" fmla="*/ 1110640 w 12766676"/>
                  <a:gd name="T15" fmla="*/ 1102804 h 10934699"/>
                  <a:gd name="T16" fmla="*/ 606028 w 12766676"/>
                  <a:gd name="T17" fmla="*/ 1055119 h 10934699"/>
                  <a:gd name="T18" fmla="*/ 689309 w 12766676"/>
                  <a:gd name="T19" fmla="*/ 1102804 h 10934699"/>
                  <a:gd name="T20" fmla="*/ 491180 w 12766676"/>
                  <a:gd name="T21" fmla="*/ 1445108 h 10934699"/>
                  <a:gd name="T22" fmla="*/ 408123 w 12766676"/>
                  <a:gd name="T23" fmla="*/ 1397646 h 10934699"/>
                  <a:gd name="T24" fmla="*/ 1360932 w 12766676"/>
                  <a:gd name="T25" fmla="*/ 852289 h 10934699"/>
                  <a:gd name="T26" fmla="*/ 1703459 w 12766676"/>
                  <a:gd name="T27" fmla="*/ 1050194 h 10934699"/>
                  <a:gd name="T28" fmla="*/ 1655774 w 12766676"/>
                  <a:gd name="T29" fmla="*/ 1133475 h 10934699"/>
                  <a:gd name="T30" fmla="*/ 1312799 w 12766676"/>
                  <a:gd name="T31" fmla="*/ 936018 h 10934699"/>
                  <a:gd name="T32" fmla="*/ 438794 w 12766676"/>
                  <a:gd name="T33" fmla="*/ 852289 h 10934699"/>
                  <a:gd name="T34" fmla="*/ 486927 w 12766676"/>
                  <a:gd name="T35" fmla="*/ 935346 h 10934699"/>
                  <a:gd name="T36" fmla="*/ 144623 w 12766676"/>
                  <a:gd name="T37" fmla="*/ 1133475 h 10934699"/>
                  <a:gd name="T38" fmla="*/ 96266 w 12766676"/>
                  <a:gd name="T39" fmla="*/ 1050194 h 10934699"/>
                  <a:gd name="T40" fmla="*/ 1404363 w 12766676"/>
                  <a:gd name="T41" fmla="*/ 593938 h 10934699"/>
                  <a:gd name="T42" fmla="*/ 1800397 w 12766676"/>
                  <a:gd name="T43" fmla="*/ 593938 h 10934699"/>
                  <a:gd name="T44" fmla="*/ 1800397 w 12766676"/>
                  <a:gd name="T45" fmla="*/ 689756 h 10934699"/>
                  <a:gd name="T46" fmla="*/ 1404363 w 12766676"/>
                  <a:gd name="T47" fmla="*/ 689756 h 10934699"/>
                  <a:gd name="T48" fmla="*/ 0 w 12766676"/>
                  <a:gd name="T49" fmla="*/ 593938 h 10934699"/>
                  <a:gd name="T50" fmla="*/ 395362 w 12766676"/>
                  <a:gd name="T51" fmla="*/ 593938 h 10934699"/>
                  <a:gd name="T52" fmla="*/ 395362 w 12766676"/>
                  <a:gd name="T53" fmla="*/ 689756 h 10934699"/>
                  <a:gd name="T54" fmla="*/ 0 w 12766676"/>
                  <a:gd name="T55" fmla="*/ 689756 h 10934699"/>
                  <a:gd name="T56" fmla="*/ 899934 w 12766676"/>
                  <a:gd name="T57" fmla="*/ 167297 h 10934699"/>
                  <a:gd name="T58" fmla="*/ 813106 w 12766676"/>
                  <a:gd name="T59" fmla="*/ 175767 h 10934699"/>
                  <a:gd name="T60" fmla="*/ 813106 w 12766676"/>
                  <a:gd name="T61" fmla="*/ 274769 h 10934699"/>
                  <a:gd name="T62" fmla="*/ 743750 w 12766676"/>
                  <a:gd name="T63" fmla="*/ 401830 h 10934699"/>
                  <a:gd name="T64" fmla="*/ 612978 w 12766676"/>
                  <a:gd name="T65" fmla="*/ 642716 h 10934699"/>
                  <a:gd name="T66" fmla="*/ 899934 w 12766676"/>
                  <a:gd name="T67" fmla="*/ 929661 h 10934699"/>
                  <a:gd name="T68" fmla="*/ 1186890 w 12766676"/>
                  <a:gd name="T69" fmla="*/ 642716 h 10934699"/>
                  <a:gd name="T70" fmla="*/ 1056648 w 12766676"/>
                  <a:gd name="T71" fmla="*/ 401830 h 10934699"/>
                  <a:gd name="T72" fmla="*/ 987291 w 12766676"/>
                  <a:gd name="T73" fmla="*/ 274769 h 10934699"/>
                  <a:gd name="T74" fmla="*/ 987291 w 12766676"/>
                  <a:gd name="T75" fmla="*/ 175767 h 10934699"/>
                  <a:gd name="T76" fmla="*/ 899934 w 12766676"/>
                  <a:gd name="T77" fmla="*/ 167297 h 10934699"/>
                  <a:gd name="T78" fmla="*/ 899934 w 12766676"/>
                  <a:gd name="T79" fmla="*/ 0 h 10934699"/>
                  <a:gd name="T80" fmla="*/ 1083120 w 12766676"/>
                  <a:gd name="T81" fmla="*/ 26471 h 10934699"/>
                  <a:gd name="T82" fmla="*/ 1083120 w 12766676"/>
                  <a:gd name="T83" fmla="*/ 274769 h 10934699"/>
                  <a:gd name="T84" fmla="*/ 1104826 w 12766676"/>
                  <a:gd name="T85" fmla="*/ 319240 h 10934699"/>
                  <a:gd name="T86" fmla="*/ 1283247 w 12766676"/>
                  <a:gd name="T87" fmla="*/ 642716 h 10934699"/>
                  <a:gd name="T88" fmla="*/ 899934 w 12766676"/>
                  <a:gd name="T89" fmla="*/ 1026015 h 10934699"/>
                  <a:gd name="T90" fmla="*/ 517150 w 12766676"/>
                  <a:gd name="T91" fmla="*/ 642716 h 10934699"/>
                  <a:gd name="T92" fmla="*/ 695041 w 12766676"/>
                  <a:gd name="T93" fmla="*/ 319240 h 10934699"/>
                  <a:gd name="T94" fmla="*/ 717278 w 12766676"/>
                  <a:gd name="T95" fmla="*/ 274769 h 10934699"/>
                  <a:gd name="T96" fmla="*/ 717278 w 12766676"/>
                  <a:gd name="T97" fmla="*/ 26471 h 10934699"/>
                  <a:gd name="T98" fmla="*/ 899934 w 12766676"/>
                  <a:gd name="T99" fmla="*/ 0 h 109346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66676" h="10934699">
                    <a:moveTo>
                      <a:pt x="6043613" y="8131174"/>
                    </a:moveTo>
                    <a:lnTo>
                      <a:pt x="6723063" y="8131174"/>
                    </a:lnTo>
                    <a:lnTo>
                      <a:pt x="6723063" y="10934699"/>
                    </a:lnTo>
                    <a:lnTo>
                      <a:pt x="6043613" y="10934699"/>
                    </a:lnTo>
                    <a:lnTo>
                      <a:pt x="6043613" y="8131174"/>
                    </a:lnTo>
                    <a:close/>
                    <a:moveTo>
                      <a:pt x="8464551" y="7481887"/>
                    </a:moveTo>
                    <a:lnTo>
                      <a:pt x="9867901" y="9910762"/>
                    </a:lnTo>
                    <a:lnTo>
                      <a:pt x="9278939" y="10247312"/>
                    </a:lnTo>
                    <a:lnTo>
                      <a:pt x="7875588" y="7820025"/>
                    </a:lnTo>
                    <a:lnTo>
                      <a:pt x="8464551" y="7481887"/>
                    </a:lnTo>
                    <a:close/>
                    <a:moveTo>
                      <a:pt x="4297364" y="7481887"/>
                    </a:moveTo>
                    <a:lnTo>
                      <a:pt x="4887914" y="7820025"/>
                    </a:lnTo>
                    <a:lnTo>
                      <a:pt x="3482976" y="10247312"/>
                    </a:lnTo>
                    <a:lnTo>
                      <a:pt x="2894013" y="9910762"/>
                    </a:lnTo>
                    <a:lnTo>
                      <a:pt x="4297364" y="7481887"/>
                    </a:lnTo>
                    <a:close/>
                    <a:moveTo>
                      <a:pt x="9650413" y="6043612"/>
                    </a:moveTo>
                    <a:lnTo>
                      <a:pt x="12079288" y="7446962"/>
                    </a:lnTo>
                    <a:lnTo>
                      <a:pt x="11741151" y="8037512"/>
                    </a:lnTo>
                    <a:lnTo>
                      <a:pt x="9309100" y="6637337"/>
                    </a:lnTo>
                    <a:lnTo>
                      <a:pt x="9650413" y="6043612"/>
                    </a:lnTo>
                    <a:close/>
                    <a:moveTo>
                      <a:pt x="3111501" y="6043612"/>
                    </a:moveTo>
                    <a:lnTo>
                      <a:pt x="3452813" y="6632575"/>
                    </a:lnTo>
                    <a:lnTo>
                      <a:pt x="1025525" y="8037512"/>
                    </a:lnTo>
                    <a:lnTo>
                      <a:pt x="682625" y="7446962"/>
                    </a:lnTo>
                    <a:lnTo>
                      <a:pt x="3111501" y="6043612"/>
                    </a:lnTo>
                    <a:close/>
                    <a:moveTo>
                      <a:pt x="9958388" y="4211638"/>
                    </a:moveTo>
                    <a:lnTo>
                      <a:pt x="12766676" y="4211638"/>
                    </a:lnTo>
                    <a:lnTo>
                      <a:pt x="12766676" y="4891088"/>
                    </a:lnTo>
                    <a:lnTo>
                      <a:pt x="9958388" y="4891088"/>
                    </a:lnTo>
                    <a:lnTo>
                      <a:pt x="9958388" y="4211638"/>
                    </a:lnTo>
                    <a:close/>
                    <a:moveTo>
                      <a:pt x="0" y="4211637"/>
                    </a:moveTo>
                    <a:lnTo>
                      <a:pt x="2803525" y="4211637"/>
                    </a:lnTo>
                    <a:lnTo>
                      <a:pt x="2803525" y="4891087"/>
                    </a:lnTo>
                    <a:lnTo>
                      <a:pt x="0" y="4891087"/>
                    </a:lnTo>
                    <a:lnTo>
                      <a:pt x="0" y="4211637"/>
                    </a:lnTo>
                    <a:close/>
                    <a:moveTo>
                      <a:pt x="6381460" y="1186307"/>
                    </a:moveTo>
                    <a:cubicBezTo>
                      <a:pt x="6171222" y="1186307"/>
                      <a:pt x="5964738" y="1208832"/>
                      <a:pt x="5765762" y="1246373"/>
                    </a:cubicBezTo>
                    <a:cubicBezTo>
                      <a:pt x="5765762" y="1246373"/>
                      <a:pt x="5765762" y="1832018"/>
                      <a:pt x="5765762" y="1948396"/>
                    </a:cubicBezTo>
                    <a:cubicBezTo>
                      <a:pt x="5765762" y="2481483"/>
                      <a:pt x="5457912" y="2744273"/>
                      <a:pt x="5273953" y="2849389"/>
                    </a:cubicBezTo>
                    <a:cubicBezTo>
                      <a:pt x="4703304" y="3187261"/>
                      <a:pt x="4346649" y="3840480"/>
                      <a:pt x="4346649" y="4557520"/>
                    </a:cubicBezTo>
                    <a:cubicBezTo>
                      <a:pt x="4346649" y="5680005"/>
                      <a:pt x="5262690" y="6592260"/>
                      <a:pt x="6381460" y="6592260"/>
                    </a:cubicBezTo>
                    <a:cubicBezTo>
                      <a:pt x="7503986" y="6592260"/>
                      <a:pt x="8416274" y="5680005"/>
                      <a:pt x="8416274" y="4557520"/>
                    </a:cubicBezTo>
                    <a:cubicBezTo>
                      <a:pt x="8416274" y="3840480"/>
                      <a:pt x="8063372" y="3187261"/>
                      <a:pt x="7492724" y="2849389"/>
                    </a:cubicBezTo>
                    <a:cubicBezTo>
                      <a:pt x="7308765" y="2744273"/>
                      <a:pt x="7000915" y="2481483"/>
                      <a:pt x="7000915" y="1948396"/>
                    </a:cubicBezTo>
                    <a:cubicBezTo>
                      <a:pt x="7000915" y="1749427"/>
                      <a:pt x="7000915" y="1246373"/>
                      <a:pt x="7000915" y="1246373"/>
                    </a:cubicBezTo>
                    <a:cubicBezTo>
                      <a:pt x="6798184" y="1208832"/>
                      <a:pt x="6595454" y="1186307"/>
                      <a:pt x="6381460" y="1186307"/>
                    </a:cubicBezTo>
                    <a:close/>
                    <a:moveTo>
                      <a:pt x="6381460" y="0"/>
                    </a:moveTo>
                    <a:cubicBezTo>
                      <a:pt x="6835727" y="0"/>
                      <a:pt x="7271222" y="63821"/>
                      <a:pt x="7680437" y="187707"/>
                    </a:cubicBezTo>
                    <a:cubicBezTo>
                      <a:pt x="7680437" y="187707"/>
                      <a:pt x="7680437" y="1696869"/>
                      <a:pt x="7680437" y="1948396"/>
                    </a:cubicBezTo>
                    <a:cubicBezTo>
                      <a:pt x="7680437" y="2079791"/>
                      <a:pt x="7714225" y="2192415"/>
                      <a:pt x="7834362" y="2263744"/>
                    </a:cubicBezTo>
                    <a:cubicBezTo>
                      <a:pt x="8611495" y="2717994"/>
                      <a:pt x="9099550" y="3592707"/>
                      <a:pt x="9099550" y="4557520"/>
                    </a:cubicBezTo>
                    <a:cubicBezTo>
                      <a:pt x="9099550" y="6055418"/>
                      <a:pt x="7879413" y="7275512"/>
                      <a:pt x="6381460" y="7275512"/>
                    </a:cubicBezTo>
                    <a:cubicBezTo>
                      <a:pt x="4883509" y="7275512"/>
                      <a:pt x="3667126" y="6055418"/>
                      <a:pt x="3667126" y="4557520"/>
                    </a:cubicBezTo>
                    <a:cubicBezTo>
                      <a:pt x="3667126" y="3592707"/>
                      <a:pt x="4155181" y="2717994"/>
                      <a:pt x="4928560" y="2263744"/>
                    </a:cubicBezTo>
                    <a:cubicBezTo>
                      <a:pt x="5052451" y="2192415"/>
                      <a:pt x="5086240" y="2079791"/>
                      <a:pt x="5086240" y="1948396"/>
                    </a:cubicBezTo>
                    <a:cubicBezTo>
                      <a:pt x="5086240" y="1621787"/>
                      <a:pt x="5086240" y="187707"/>
                      <a:pt x="5086240" y="187707"/>
                    </a:cubicBezTo>
                    <a:cubicBezTo>
                      <a:pt x="5499209" y="63821"/>
                      <a:pt x="5934704" y="0"/>
                      <a:pt x="6381460" y="0"/>
                    </a:cubicBezTo>
                    <a:close/>
                  </a:path>
                </a:pathLst>
              </a:custGeom>
              <a:solidFill>
                <a:srgbClr val="2F5597"/>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685783">
                  <a:defRPr/>
                </a:pPr>
                <a:endParaRPr lang="zh-CN" altLang="en-US" sz="1200">
                  <a:latin typeface="微软雅黑" panose="020B0503020204020204" pitchFamily="34" charset="-122"/>
                  <a:ea typeface="微软雅黑" panose="020B0503020204020204" pitchFamily="34" charset="-122"/>
                </a:endParaRPr>
              </a:p>
            </p:txBody>
          </p:sp>
        </p:grpSp>
        <p:grpSp>
          <p:nvGrpSpPr>
            <p:cNvPr id="106519" name="组合 24">
              <a:extLst>
                <a:ext uri="{FF2B5EF4-FFF2-40B4-BE49-F238E27FC236}">
                  <a16:creationId xmlns:a16="http://schemas.microsoft.com/office/drawing/2014/main" id="{84044E8B-2D7D-4FB5-B6CF-D41BFE4659DF}"/>
                </a:ext>
              </a:extLst>
            </p:cNvPr>
            <p:cNvGrpSpPr>
              <a:grpSpLocks/>
            </p:cNvGrpSpPr>
            <p:nvPr/>
          </p:nvGrpSpPr>
          <p:grpSpPr bwMode="auto">
            <a:xfrm>
              <a:off x="2405955" y="2914516"/>
              <a:ext cx="332824" cy="351844"/>
              <a:chOff x="1729166" y="3788969"/>
              <a:chExt cx="369524" cy="390641"/>
            </a:xfrm>
          </p:grpSpPr>
          <p:sp>
            <p:nvSpPr>
              <p:cNvPr id="35" name="KSO_Shape">
                <a:extLst>
                  <a:ext uri="{FF2B5EF4-FFF2-40B4-BE49-F238E27FC236}">
                    <a16:creationId xmlns:a16="http://schemas.microsoft.com/office/drawing/2014/main" id="{0A0FFA4B-7450-4CD7-AECD-7DE46A4E3857}"/>
                  </a:ext>
                </a:extLst>
              </p:cNvPr>
              <p:cNvSpPr/>
              <p:nvPr/>
            </p:nvSpPr>
            <p:spPr bwMode="auto">
              <a:xfrm flipH="1">
                <a:off x="1827248" y="3831462"/>
                <a:ext cx="173229" cy="292097"/>
              </a:xfrm>
              <a:custGeom>
                <a:avLst/>
                <a:gdLst/>
                <a:ahLst/>
                <a:cxnLst/>
                <a:rect l="0" t="0" r="r" b="b"/>
                <a:pathLst>
                  <a:path w="1289050" h="3163887">
                    <a:moveTo>
                      <a:pt x="369888" y="722312"/>
                    </a:moveTo>
                    <a:lnTo>
                      <a:pt x="374650" y="722312"/>
                    </a:lnTo>
                    <a:lnTo>
                      <a:pt x="915035" y="722312"/>
                    </a:lnTo>
                    <a:lnTo>
                      <a:pt x="919798" y="722312"/>
                    </a:lnTo>
                    <a:lnTo>
                      <a:pt x="924560" y="722630"/>
                    </a:lnTo>
                    <a:lnTo>
                      <a:pt x="933768" y="723900"/>
                    </a:lnTo>
                    <a:lnTo>
                      <a:pt x="935038" y="723900"/>
                    </a:lnTo>
                    <a:lnTo>
                      <a:pt x="944562" y="724218"/>
                    </a:lnTo>
                    <a:lnTo>
                      <a:pt x="953770" y="725170"/>
                    </a:lnTo>
                    <a:lnTo>
                      <a:pt x="962025" y="726123"/>
                    </a:lnTo>
                    <a:lnTo>
                      <a:pt x="970598" y="727711"/>
                    </a:lnTo>
                    <a:lnTo>
                      <a:pt x="977900" y="729616"/>
                    </a:lnTo>
                    <a:lnTo>
                      <a:pt x="985202" y="731522"/>
                    </a:lnTo>
                    <a:lnTo>
                      <a:pt x="999490" y="736286"/>
                    </a:lnTo>
                    <a:lnTo>
                      <a:pt x="1006475" y="738826"/>
                    </a:lnTo>
                    <a:lnTo>
                      <a:pt x="1013142" y="741685"/>
                    </a:lnTo>
                    <a:lnTo>
                      <a:pt x="1027112" y="747719"/>
                    </a:lnTo>
                    <a:lnTo>
                      <a:pt x="1040448" y="755023"/>
                    </a:lnTo>
                    <a:lnTo>
                      <a:pt x="1053782" y="762645"/>
                    </a:lnTo>
                    <a:lnTo>
                      <a:pt x="1067118" y="771220"/>
                    </a:lnTo>
                    <a:lnTo>
                      <a:pt x="1080770" y="780430"/>
                    </a:lnTo>
                    <a:lnTo>
                      <a:pt x="1094422" y="790275"/>
                    </a:lnTo>
                    <a:lnTo>
                      <a:pt x="1107758" y="801390"/>
                    </a:lnTo>
                    <a:lnTo>
                      <a:pt x="1121092" y="813141"/>
                    </a:lnTo>
                    <a:lnTo>
                      <a:pt x="1134745" y="825844"/>
                    </a:lnTo>
                    <a:lnTo>
                      <a:pt x="1148080" y="839182"/>
                    </a:lnTo>
                    <a:lnTo>
                      <a:pt x="1161098" y="853474"/>
                    </a:lnTo>
                    <a:lnTo>
                      <a:pt x="1167448" y="860778"/>
                    </a:lnTo>
                    <a:lnTo>
                      <a:pt x="1173798" y="868718"/>
                    </a:lnTo>
                    <a:lnTo>
                      <a:pt x="1180148" y="876657"/>
                    </a:lnTo>
                    <a:lnTo>
                      <a:pt x="1186180" y="884914"/>
                    </a:lnTo>
                    <a:lnTo>
                      <a:pt x="1192530" y="893172"/>
                    </a:lnTo>
                    <a:lnTo>
                      <a:pt x="1198562" y="902064"/>
                    </a:lnTo>
                    <a:lnTo>
                      <a:pt x="1204595" y="910639"/>
                    </a:lnTo>
                    <a:lnTo>
                      <a:pt x="1210310" y="919848"/>
                    </a:lnTo>
                    <a:lnTo>
                      <a:pt x="1216025" y="929376"/>
                    </a:lnTo>
                    <a:lnTo>
                      <a:pt x="1221422" y="939221"/>
                    </a:lnTo>
                    <a:lnTo>
                      <a:pt x="1226820" y="948749"/>
                    </a:lnTo>
                    <a:lnTo>
                      <a:pt x="1231900" y="958911"/>
                    </a:lnTo>
                    <a:lnTo>
                      <a:pt x="1236980" y="969074"/>
                    </a:lnTo>
                    <a:lnTo>
                      <a:pt x="1241742" y="979872"/>
                    </a:lnTo>
                    <a:lnTo>
                      <a:pt x="1246822" y="990669"/>
                    </a:lnTo>
                    <a:lnTo>
                      <a:pt x="1251268" y="1001467"/>
                    </a:lnTo>
                    <a:lnTo>
                      <a:pt x="1255712" y="1012583"/>
                    </a:lnTo>
                    <a:lnTo>
                      <a:pt x="1259522" y="1024016"/>
                    </a:lnTo>
                    <a:lnTo>
                      <a:pt x="1263332" y="1035766"/>
                    </a:lnTo>
                    <a:lnTo>
                      <a:pt x="1267142" y="1047517"/>
                    </a:lnTo>
                    <a:lnTo>
                      <a:pt x="1270318" y="1059585"/>
                    </a:lnTo>
                    <a:lnTo>
                      <a:pt x="1273492" y="1071653"/>
                    </a:lnTo>
                    <a:lnTo>
                      <a:pt x="1276350" y="1084039"/>
                    </a:lnTo>
                    <a:lnTo>
                      <a:pt x="1278890" y="1097060"/>
                    </a:lnTo>
                    <a:lnTo>
                      <a:pt x="1281430" y="1109763"/>
                    </a:lnTo>
                    <a:lnTo>
                      <a:pt x="1283335" y="1122784"/>
                    </a:lnTo>
                    <a:lnTo>
                      <a:pt x="1285240" y="1136122"/>
                    </a:lnTo>
                    <a:lnTo>
                      <a:pt x="1286510" y="1149778"/>
                    </a:lnTo>
                    <a:lnTo>
                      <a:pt x="1287780" y="1163434"/>
                    </a:lnTo>
                    <a:lnTo>
                      <a:pt x="1288415" y="1177090"/>
                    </a:lnTo>
                    <a:lnTo>
                      <a:pt x="1289050" y="1191064"/>
                    </a:lnTo>
                    <a:lnTo>
                      <a:pt x="1289050" y="1205673"/>
                    </a:lnTo>
                    <a:lnTo>
                      <a:pt x="1289050" y="1221234"/>
                    </a:lnTo>
                    <a:lnTo>
                      <a:pt x="1288415" y="1236796"/>
                    </a:lnTo>
                    <a:lnTo>
                      <a:pt x="1287462" y="1253310"/>
                    </a:lnTo>
                    <a:lnTo>
                      <a:pt x="1285875" y="1269189"/>
                    </a:lnTo>
                    <a:lnTo>
                      <a:pt x="1283970" y="1285386"/>
                    </a:lnTo>
                    <a:lnTo>
                      <a:pt x="1281748" y="1301900"/>
                    </a:lnTo>
                    <a:lnTo>
                      <a:pt x="1279208" y="1318732"/>
                    </a:lnTo>
                    <a:lnTo>
                      <a:pt x="1276032" y="1335564"/>
                    </a:lnTo>
                    <a:lnTo>
                      <a:pt x="1272222" y="1352714"/>
                    </a:lnTo>
                    <a:lnTo>
                      <a:pt x="1268412" y="1369863"/>
                    </a:lnTo>
                    <a:lnTo>
                      <a:pt x="1263968" y="1387330"/>
                    </a:lnTo>
                    <a:lnTo>
                      <a:pt x="1258888" y="1404797"/>
                    </a:lnTo>
                    <a:lnTo>
                      <a:pt x="1253490" y="1422582"/>
                    </a:lnTo>
                    <a:lnTo>
                      <a:pt x="1247458" y="1440366"/>
                    </a:lnTo>
                    <a:lnTo>
                      <a:pt x="1240790" y="1458469"/>
                    </a:lnTo>
                    <a:lnTo>
                      <a:pt x="1234122" y="1476888"/>
                    </a:lnTo>
                    <a:lnTo>
                      <a:pt x="1226502" y="1494991"/>
                    </a:lnTo>
                    <a:lnTo>
                      <a:pt x="1218882" y="1513728"/>
                    </a:lnTo>
                    <a:lnTo>
                      <a:pt x="1210310" y="1532465"/>
                    </a:lnTo>
                    <a:lnTo>
                      <a:pt x="1201420" y="1551203"/>
                    </a:lnTo>
                    <a:lnTo>
                      <a:pt x="1191895" y="1570258"/>
                    </a:lnTo>
                    <a:lnTo>
                      <a:pt x="1181735" y="1589630"/>
                    </a:lnTo>
                    <a:lnTo>
                      <a:pt x="1171258" y="1609003"/>
                    </a:lnTo>
                    <a:lnTo>
                      <a:pt x="1160145" y="1628693"/>
                    </a:lnTo>
                    <a:lnTo>
                      <a:pt x="1148715" y="1648701"/>
                    </a:lnTo>
                    <a:lnTo>
                      <a:pt x="1136650" y="1668391"/>
                    </a:lnTo>
                    <a:lnTo>
                      <a:pt x="1123632" y="1688398"/>
                    </a:lnTo>
                    <a:lnTo>
                      <a:pt x="1110298" y="1709041"/>
                    </a:lnTo>
                    <a:lnTo>
                      <a:pt x="1096328" y="1729367"/>
                    </a:lnTo>
                    <a:lnTo>
                      <a:pt x="1082040" y="1749692"/>
                    </a:lnTo>
                    <a:lnTo>
                      <a:pt x="1066800" y="1770652"/>
                    </a:lnTo>
                    <a:lnTo>
                      <a:pt x="1051242" y="1791613"/>
                    </a:lnTo>
                    <a:lnTo>
                      <a:pt x="1051242" y="1315874"/>
                    </a:lnTo>
                    <a:lnTo>
                      <a:pt x="1054735" y="1300630"/>
                    </a:lnTo>
                    <a:lnTo>
                      <a:pt x="1057592" y="1285704"/>
                    </a:lnTo>
                    <a:lnTo>
                      <a:pt x="1060132" y="1271412"/>
                    </a:lnTo>
                    <a:lnTo>
                      <a:pt x="1062038" y="1257439"/>
                    </a:lnTo>
                    <a:lnTo>
                      <a:pt x="1063625" y="1243465"/>
                    </a:lnTo>
                    <a:lnTo>
                      <a:pt x="1064578" y="1230444"/>
                    </a:lnTo>
                    <a:lnTo>
                      <a:pt x="1065212" y="1217741"/>
                    </a:lnTo>
                    <a:lnTo>
                      <a:pt x="1065212" y="1205673"/>
                    </a:lnTo>
                    <a:lnTo>
                      <a:pt x="1065212" y="1193287"/>
                    </a:lnTo>
                    <a:lnTo>
                      <a:pt x="1064578" y="1181537"/>
                    </a:lnTo>
                    <a:lnTo>
                      <a:pt x="1063625" y="1170104"/>
                    </a:lnTo>
                    <a:lnTo>
                      <a:pt x="1062355" y="1159306"/>
                    </a:lnTo>
                    <a:lnTo>
                      <a:pt x="1060768" y="1148508"/>
                    </a:lnTo>
                    <a:lnTo>
                      <a:pt x="1058862" y="1138028"/>
                    </a:lnTo>
                    <a:lnTo>
                      <a:pt x="1056958" y="1127865"/>
                    </a:lnTo>
                    <a:lnTo>
                      <a:pt x="1054418" y="1118020"/>
                    </a:lnTo>
                    <a:lnTo>
                      <a:pt x="1051878" y="1108810"/>
                    </a:lnTo>
                    <a:lnTo>
                      <a:pt x="1049020" y="1099600"/>
                    </a:lnTo>
                    <a:lnTo>
                      <a:pt x="1045845" y="1090708"/>
                    </a:lnTo>
                    <a:lnTo>
                      <a:pt x="1042352" y="1081816"/>
                    </a:lnTo>
                    <a:lnTo>
                      <a:pt x="1038860" y="1073558"/>
                    </a:lnTo>
                    <a:lnTo>
                      <a:pt x="1035050" y="1065301"/>
                    </a:lnTo>
                    <a:lnTo>
                      <a:pt x="1031240" y="1057679"/>
                    </a:lnTo>
                    <a:lnTo>
                      <a:pt x="1027112" y="1050057"/>
                    </a:lnTo>
                    <a:lnTo>
                      <a:pt x="1023302" y="1043388"/>
                    </a:lnTo>
                    <a:lnTo>
                      <a:pt x="1023302" y="1251405"/>
                    </a:lnTo>
                    <a:lnTo>
                      <a:pt x="1023302" y="1401304"/>
                    </a:lnTo>
                    <a:lnTo>
                      <a:pt x="1023302" y="1827817"/>
                    </a:lnTo>
                    <a:lnTo>
                      <a:pt x="1023302" y="2990805"/>
                    </a:lnTo>
                    <a:lnTo>
                      <a:pt x="1022985" y="2999697"/>
                    </a:lnTo>
                    <a:lnTo>
                      <a:pt x="1022032" y="3008589"/>
                    </a:lnTo>
                    <a:lnTo>
                      <a:pt x="1021080" y="3017164"/>
                    </a:lnTo>
                    <a:lnTo>
                      <a:pt x="1019492" y="3025739"/>
                    </a:lnTo>
                    <a:lnTo>
                      <a:pt x="1017588" y="3034313"/>
                    </a:lnTo>
                    <a:lnTo>
                      <a:pt x="1015365" y="3042253"/>
                    </a:lnTo>
                    <a:lnTo>
                      <a:pt x="1012508" y="3050510"/>
                    </a:lnTo>
                    <a:lnTo>
                      <a:pt x="1009332" y="3058132"/>
                    </a:lnTo>
                    <a:lnTo>
                      <a:pt x="1005840" y="3065754"/>
                    </a:lnTo>
                    <a:lnTo>
                      <a:pt x="1002348" y="3073059"/>
                    </a:lnTo>
                    <a:lnTo>
                      <a:pt x="997902" y="3080680"/>
                    </a:lnTo>
                    <a:lnTo>
                      <a:pt x="993458" y="3087667"/>
                    </a:lnTo>
                    <a:lnTo>
                      <a:pt x="988695" y="3094337"/>
                    </a:lnTo>
                    <a:lnTo>
                      <a:pt x="983615" y="3101006"/>
                    </a:lnTo>
                    <a:lnTo>
                      <a:pt x="978218" y="3107040"/>
                    </a:lnTo>
                    <a:lnTo>
                      <a:pt x="972502" y="3113074"/>
                    </a:lnTo>
                    <a:lnTo>
                      <a:pt x="966152" y="3118790"/>
                    </a:lnTo>
                    <a:lnTo>
                      <a:pt x="960120" y="3124189"/>
                    </a:lnTo>
                    <a:lnTo>
                      <a:pt x="953452" y="3129271"/>
                    </a:lnTo>
                    <a:lnTo>
                      <a:pt x="946785" y="3134352"/>
                    </a:lnTo>
                    <a:lnTo>
                      <a:pt x="939800" y="3139116"/>
                    </a:lnTo>
                    <a:lnTo>
                      <a:pt x="932498" y="3143244"/>
                    </a:lnTo>
                    <a:lnTo>
                      <a:pt x="925195" y="3147055"/>
                    </a:lnTo>
                    <a:lnTo>
                      <a:pt x="917575" y="3150231"/>
                    </a:lnTo>
                    <a:lnTo>
                      <a:pt x="909320" y="3153407"/>
                    </a:lnTo>
                    <a:lnTo>
                      <a:pt x="901382" y="3156265"/>
                    </a:lnTo>
                    <a:lnTo>
                      <a:pt x="893445" y="3158488"/>
                    </a:lnTo>
                    <a:lnTo>
                      <a:pt x="884872" y="3160394"/>
                    </a:lnTo>
                    <a:lnTo>
                      <a:pt x="876618" y="3161982"/>
                    </a:lnTo>
                    <a:lnTo>
                      <a:pt x="868045" y="3162934"/>
                    </a:lnTo>
                    <a:lnTo>
                      <a:pt x="859155" y="3163570"/>
                    </a:lnTo>
                    <a:lnTo>
                      <a:pt x="849948" y="3163887"/>
                    </a:lnTo>
                    <a:lnTo>
                      <a:pt x="841058" y="3163570"/>
                    </a:lnTo>
                    <a:lnTo>
                      <a:pt x="832485" y="3162934"/>
                    </a:lnTo>
                    <a:lnTo>
                      <a:pt x="823912" y="3161982"/>
                    </a:lnTo>
                    <a:lnTo>
                      <a:pt x="815340" y="3160394"/>
                    </a:lnTo>
                    <a:lnTo>
                      <a:pt x="807085" y="3158488"/>
                    </a:lnTo>
                    <a:lnTo>
                      <a:pt x="798513" y="3156265"/>
                    </a:lnTo>
                    <a:lnTo>
                      <a:pt x="790575" y="3153407"/>
                    </a:lnTo>
                    <a:lnTo>
                      <a:pt x="782638" y="3150231"/>
                    </a:lnTo>
                    <a:lnTo>
                      <a:pt x="775018" y="3147055"/>
                    </a:lnTo>
                    <a:lnTo>
                      <a:pt x="767715" y="3143244"/>
                    </a:lnTo>
                    <a:lnTo>
                      <a:pt x="760413" y="3139116"/>
                    </a:lnTo>
                    <a:lnTo>
                      <a:pt x="753428" y="3134352"/>
                    </a:lnTo>
                    <a:lnTo>
                      <a:pt x="746443" y="3129271"/>
                    </a:lnTo>
                    <a:lnTo>
                      <a:pt x="740093" y="3124189"/>
                    </a:lnTo>
                    <a:lnTo>
                      <a:pt x="733743" y="3118790"/>
                    </a:lnTo>
                    <a:lnTo>
                      <a:pt x="727710" y="3113074"/>
                    </a:lnTo>
                    <a:lnTo>
                      <a:pt x="721995" y="3107040"/>
                    </a:lnTo>
                    <a:lnTo>
                      <a:pt x="716598" y="3101006"/>
                    </a:lnTo>
                    <a:lnTo>
                      <a:pt x="711518" y="3094337"/>
                    </a:lnTo>
                    <a:lnTo>
                      <a:pt x="706755" y="3087667"/>
                    </a:lnTo>
                    <a:lnTo>
                      <a:pt x="702310" y="3080680"/>
                    </a:lnTo>
                    <a:lnTo>
                      <a:pt x="698183" y="3073059"/>
                    </a:lnTo>
                    <a:lnTo>
                      <a:pt x="694373" y="3065754"/>
                    </a:lnTo>
                    <a:lnTo>
                      <a:pt x="690563" y="3058132"/>
                    </a:lnTo>
                    <a:lnTo>
                      <a:pt x="687388" y="3050510"/>
                    </a:lnTo>
                    <a:lnTo>
                      <a:pt x="684848" y="3042253"/>
                    </a:lnTo>
                    <a:lnTo>
                      <a:pt x="682625" y="3034313"/>
                    </a:lnTo>
                    <a:lnTo>
                      <a:pt x="680720" y="3025739"/>
                    </a:lnTo>
                    <a:lnTo>
                      <a:pt x="679133" y="3017164"/>
                    </a:lnTo>
                    <a:lnTo>
                      <a:pt x="677863" y="3008589"/>
                    </a:lnTo>
                    <a:lnTo>
                      <a:pt x="677228" y="2999697"/>
                    </a:lnTo>
                    <a:lnTo>
                      <a:pt x="677228" y="2990805"/>
                    </a:lnTo>
                    <a:lnTo>
                      <a:pt x="677228" y="1895462"/>
                    </a:lnTo>
                    <a:lnTo>
                      <a:pt x="612458" y="1895462"/>
                    </a:lnTo>
                    <a:lnTo>
                      <a:pt x="612458" y="2990805"/>
                    </a:lnTo>
                    <a:lnTo>
                      <a:pt x="612140" y="2999697"/>
                    </a:lnTo>
                    <a:lnTo>
                      <a:pt x="611505" y="3008589"/>
                    </a:lnTo>
                    <a:lnTo>
                      <a:pt x="610235" y="3017164"/>
                    </a:lnTo>
                    <a:lnTo>
                      <a:pt x="608648" y="3025739"/>
                    </a:lnTo>
                    <a:lnTo>
                      <a:pt x="606743" y="3034313"/>
                    </a:lnTo>
                    <a:lnTo>
                      <a:pt x="604520" y="3042253"/>
                    </a:lnTo>
                    <a:lnTo>
                      <a:pt x="601980" y="3050510"/>
                    </a:lnTo>
                    <a:lnTo>
                      <a:pt x="598805" y="3058132"/>
                    </a:lnTo>
                    <a:lnTo>
                      <a:pt x="595313" y="3065754"/>
                    </a:lnTo>
                    <a:lnTo>
                      <a:pt x="591503" y="3073059"/>
                    </a:lnTo>
                    <a:lnTo>
                      <a:pt x="587375" y="3080680"/>
                    </a:lnTo>
                    <a:lnTo>
                      <a:pt x="582930" y="3087667"/>
                    </a:lnTo>
                    <a:lnTo>
                      <a:pt x="577850" y="3094337"/>
                    </a:lnTo>
                    <a:lnTo>
                      <a:pt x="572770" y="3101006"/>
                    </a:lnTo>
                    <a:lnTo>
                      <a:pt x="567373" y="3107040"/>
                    </a:lnTo>
                    <a:lnTo>
                      <a:pt x="561658" y="3113074"/>
                    </a:lnTo>
                    <a:lnTo>
                      <a:pt x="555625" y="3118790"/>
                    </a:lnTo>
                    <a:lnTo>
                      <a:pt x="549275" y="3124189"/>
                    </a:lnTo>
                    <a:lnTo>
                      <a:pt x="542925" y="3129271"/>
                    </a:lnTo>
                    <a:lnTo>
                      <a:pt x="536258" y="3134352"/>
                    </a:lnTo>
                    <a:lnTo>
                      <a:pt x="529273" y="3139116"/>
                    </a:lnTo>
                    <a:lnTo>
                      <a:pt x="521653" y="3143244"/>
                    </a:lnTo>
                    <a:lnTo>
                      <a:pt x="514350" y="3147055"/>
                    </a:lnTo>
                    <a:lnTo>
                      <a:pt x="506730" y="3150231"/>
                    </a:lnTo>
                    <a:lnTo>
                      <a:pt x="498793" y="3153407"/>
                    </a:lnTo>
                    <a:lnTo>
                      <a:pt x="490855" y="3156265"/>
                    </a:lnTo>
                    <a:lnTo>
                      <a:pt x="482600" y="3158488"/>
                    </a:lnTo>
                    <a:lnTo>
                      <a:pt x="474345" y="3160394"/>
                    </a:lnTo>
                    <a:lnTo>
                      <a:pt x="465455" y="3161982"/>
                    </a:lnTo>
                    <a:lnTo>
                      <a:pt x="456883" y="3162934"/>
                    </a:lnTo>
                    <a:lnTo>
                      <a:pt x="448310" y="3163570"/>
                    </a:lnTo>
                    <a:lnTo>
                      <a:pt x="439420" y="3163887"/>
                    </a:lnTo>
                    <a:lnTo>
                      <a:pt x="430530" y="3163570"/>
                    </a:lnTo>
                    <a:lnTo>
                      <a:pt x="421640" y="3162934"/>
                    </a:lnTo>
                    <a:lnTo>
                      <a:pt x="412750" y="3161982"/>
                    </a:lnTo>
                    <a:lnTo>
                      <a:pt x="404495" y="3160394"/>
                    </a:lnTo>
                    <a:lnTo>
                      <a:pt x="395923" y="3158488"/>
                    </a:lnTo>
                    <a:lnTo>
                      <a:pt x="387985" y="3156265"/>
                    </a:lnTo>
                    <a:lnTo>
                      <a:pt x="380048" y="3153407"/>
                    </a:lnTo>
                    <a:lnTo>
                      <a:pt x="372110" y="3150231"/>
                    </a:lnTo>
                    <a:lnTo>
                      <a:pt x="364490" y="3147055"/>
                    </a:lnTo>
                    <a:lnTo>
                      <a:pt x="356870" y="3143244"/>
                    </a:lnTo>
                    <a:lnTo>
                      <a:pt x="349568" y="3139116"/>
                    </a:lnTo>
                    <a:lnTo>
                      <a:pt x="342583" y="3134352"/>
                    </a:lnTo>
                    <a:lnTo>
                      <a:pt x="335915" y="3129271"/>
                    </a:lnTo>
                    <a:lnTo>
                      <a:pt x="329248" y="3124189"/>
                    </a:lnTo>
                    <a:lnTo>
                      <a:pt x="323215" y="3118790"/>
                    </a:lnTo>
                    <a:lnTo>
                      <a:pt x="317183" y="3113074"/>
                    </a:lnTo>
                    <a:lnTo>
                      <a:pt x="311468" y="3107040"/>
                    </a:lnTo>
                    <a:lnTo>
                      <a:pt x="306070" y="3101006"/>
                    </a:lnTo>
                    <a:lnTo>
                      <a:pt x="300673" y="3094337"/>
                    </a:lnTo>
                    <a:lnTo>
                      <a:pt x="295910" y="3087667"/>
                    </a:lnTo>
                    <a:lnTo>
                      <a:pt x="291465" y="3080680"/>
                    </a:lnTo>
                    <a:lnTo>
                      <a:pt x="287338" y="3073059"/>
                    </a:lnTo>
                    <a:lnTo>
                      <a:pt x="283528" y="3065754"/>
                    </a:lnTo>
                    <a:lnTo>
                      <a:pt x="280035" y="3058132"/>
                    </a:lnTo>
                    <a:lnTo>
                      <a:pt x="276860" y="3050510"/>
                    </a:lnTo>
                    <a:lnTo>
                      <a:pt x="274320" y="3042253"/>
                    </a:lnTo>
                    <a:lnTo>
                      <a:pt x="271780" y="3034313"/>
                    </a:lnTo>
                    <a:lnTo>
                      <a:pt x="269875" y="3025739"/>
                    </a:lnTo>
                    <a:lnTo>
                      <a:pt x="268288" y="3017164"/>
                    </a:lnTo>
                    <a:lnTo>
                      <a:pt x="267335" y="3008589"/>
                    </a:lnTo>
                    <a:lnTo>
                      <a:pt x="266700" y="2999697"/>
                    </a:lnTo>
                    <a:lnTo>
                      <a:pt x="266383" y="2990805"/>
                    </a:lnTo>
                    <a:lnTo>
                      <a:pt x="266383" y="1827817"/>
                    </a:lnTo>
                    <a:lnTo>
                      <a:pt x="266383" y="1401621"/>
                    </a:lnTo>
                    <a:lnTo>
                      <a:pt x="266383" y="1251405"/>
                    </a:lnTo>
                    <a:lnTo>
                      <a:pt x="266383" y="1043388"/>
                    </a:lnTo>
                    <a:lnTo>
                      <a:pt x="261938" y="1051328"/>
                    </a:lnTo>
                    <a:lnTo>
                      <a:pt x="257810" y="1059267"/>
                    </a:lnTo>
                    <a:lnTo>
                      <a:pt x="253683" y="1067524"/>
                    </a:lnTo>
                    <a:lnTo>
                      <a:pt x="249555" y="1076099"/>
                    </a:lnTo>
                    <a:lnTo>
                      <a:pt x="245745" y="1084991"/>
                    </a:lnTo>
                    <a:lnTo>
                      <a:pt x="242253" y="1094519"/>
                    </a:lnTo>
                    <a:lnTo>
                      <a:pt x="239078" y="1104046"/>
                    </a:lnTo>
                    <a:lnTo>
                      <a:pt x="236220" y="1113891"/>
                    </a:lnTo>
                    <a:lnTo>
                      <a:pt x="233363" y="1124054"/>
                    </a:lnTo>
                    <a:lnTo>
                      <a:pt x="231140" y="1134534"/>
                    </a:lnTo>
                    <a:lnTo>
                      <a:pt x="228918" y="1145650"/>
                    </a:lnTo>
                    <a:lnTo>
                      <a:pt x="227330" y="1156765"/>
                    </a:lnTo>
                    <a:lnTo>
                      <a:pt x="226060" y="1168516"/>
                    </a:lnTo>
                    <a:lnTo>
                      <a:pt x="224790" y="1180266"/>
                    </a:lnTo>
                    <a:lnTo>
                      <a:pt x="224155" y="1192652"/>
                    </a:lnTo>
                    <a:lnTo>
                      <a:pt x="223838" y="1205673"/>
                    </a:lnTo>
                    <a:lnTo>
                      <a:pt x="224155" y="1218059"/>
                    </a:lnTo>
                    <a:lnTo>
                      <a:pt x="224790" y="1230762"/>
                    </a:lnTo>
                    <a:lnTo>
                      <a:pt x="225743" y="1243783"/>
                    </a:lnTo>
                    <a:lnTo>
                      <a:pt x="227330" y="1257756"/>
                    </a:lnTo>
                    <a:lnTo>
                      <a:pt x="229235" y="1271730"/>
                    </a:lnTo>
                    <a:lnTo>
                      <a:pt x="231775" y="1286021"/>
                    </a:lnTo>
                    <a:lnTo>
                      <a:pt x="234633" y="1300948"/>
                    </a:lnTo>
                    <a:lnTo>
                      <a:pt x="238443" y="1316509"/>
                    </a:lnTo>
                    <a:lnTo>
                      <a:pt x="238443" y="1791613"/>
                    </a:lnTo>
                    <a:lnTo>
                      <a:pt x="222568" y="1770970"/>
                    </a:lnTo>
                    <a:lnTo>
                      <a:pt x="207645" y="1749692"/>
                    </a:lnTo>
                    <a:lnTo>
                      <a:pt x="193040" y="1729367"/>
                    </a:lnTo>
                    <a:lnTo>
                      <a:pt x="179070" y="1709041"/>
                    </a:lnTo>
                    <a:lnTo>
                      <a:pt x="165735" y="1688398"/>
                    </a:lnTo>
                    <a:lnTo>
                      <a:pt x="153035" y="1668391"/>
                    </a:lnTo>
                    <a:lnTo>
                      <a:pt x="140970" y="1648701"/>
                    </a:lnTo>
                    <a:lnTo>
                      <a:pt x="129223" y="1628693"/>
                    </a:lnTo>
                    <a:lnTo>
                      <a:pt x="118110" y="1609003"/>
                    </a:lnTo>
                    <a:lnTo>
                      <a:pt x="107633" y="1589948"/>
                    </a:lnTo>
                    <a:lnTo>
                      <a:pt x="97473" y="1570258"/>
                    </a:lnTo>
                    <a:lnTo>
                      <a:pt x="88265" y="1551520"/>
                    </a:lnTo>
                    <a:lnTo>
                      <a:pt x="79058" y="1532465"/>
                    </a:lnTo>
                    <a:lnTo>
                      <a:pt x="70485" y="1513728"/>
                    </a:lnTo>
                    <a:lnTo>
                      <a:pt x="62548" y="1495308"/>
                    </a:lnTo>
                    <a:lnTo>
                      <a:pt x="55245" y="1476888"/>
                    </a:lnTo>
                    <a:lnTo>
                      <a:pt x="48578" y="1458469"/>
                    </a:lnTo>
                    <a:lnTo>
                      <a:pt x="41910" y="1440366"/>
                    </a:lnTo>
                    <a:lnTo>
                      <a:pt x="36195" y="1422582"/>
                    </a:lnTo>
                    <a:lnTo>
                      <a:pt x="30798" y="1404797"/>
                    </a:lnTo>
                    <a:lnTo>
                      <a:pt x="25400" y="1387330"/>
                    </a:lnTo>
                    <a:lnTo>
                      <a:pt x="20955" y="1369863"/>
                    </a:lnTo>
                    <a:lnTo>
                      <a:pt x="16828" y="1352714"/>
                    </a:lnTo>
                    <a:lnTo>
                      <a:pt x="13335" y="1335564"/>
                    </a:lnTo>
                    <a:lnTo>
                      <a:pt x="10160" y="1318732"/>
                    </a:lnTo>
                    <a:lnTo>
                      <a:pt x="7620" y="1301900"/>
                    </a:lnTo>
                    <a:lnTo>
                      <a:pt x="5398" y="1285386"/>
                    </a:lnTo>
                    <a:lnTo>
                      <a:pt x="3493" y="1269189"/>
                    </a:lnTo>
                    <a:lnTo>
                      <a:pt x="1905" y="1253310"/>
                    </a:lnTo>
                    <a:lnTo>
                      <a:pt x="953" y="1236796"/>
                    </a:lnTo>
                    <a:lnTo>
                      <a:pt x="318" y="1221234"/>
                    </a:lnTo>
                    <a:lnTo>
                      <a:pt x="0" y="1205673"/>
                    </a:lnTo>
                    <a:lnTo>
                      <a:pt x="318" y="1192969"/>
                    </a:lnTo>
                    <a:lnTo>
                      <a:pt x="635" y="1180584"/>
                    </a:lnTo>
                    <a:lnTo>
                      <a:pt x="1270" y="1168516"/>
                    </a:lnTo>
                    <a:lnTo>
                      <a:pt x="2223" y="1156448"/>
                    </a:lnTo>
                    <a:lnTo>
                      <a:pt x="3175" y="1144697"/>
                    </a:lnTo>
                    <a:lnTo>
                      <a:pt x="4445" y="1132629"/>
                    </a:lnTo>
                    <a:lnTo>
                      <a:pt x="6033" y="1121196"/>
                    </a:lnTo>
                    <a:lnTo>
                      <a:pt x="7938" y="1109763"/>
                    </a:lnTo>
                    <a:lnTo>
                      <a:pt x="9843" y="1098647"/>
                    </a:lnTo>
                    <a:lnTo>
                      <a:pt x="12065" y="1087532"/>
                    </a:lnTo>
                    <a:lnTo>
                      <a:pt x="14605" y="1076417"/>
                    </a:lnTo>
                    <a:lnTo>
                      <a:pt x="17145" y="1065619"/>
                    </a:lnTo>
                    <a:lnTo>
                      <a:pt x="20003" y="1055139"/>
                    </a:lnTo>
                    <a:lnTo>
                      <a:pt x="23178" y="1044658"/>
                    </a:lnTo>
                    <a:lnTo>
                      <a:pt x="26353" y="1034178"/>
                    </a:lnTo>
                    <a:lnTo>
                      <a:pt x="29845" y="1024016"/>
                    </a:lnTo>
                    <a:lnTo>
                      <a:pt x="33655" y="1013853"/>
                    </a:lnTo>
                    <a:lnTo>
                      <a:pt x="37148" y="1004325"/>
                    </a:lnTo>
                    <a:lnTo>
                      <a:pt x="40958" y="994480"/>
                    </a:lnTo>
                    <a:lnTo>
                      <a:pt x="45085" y="985270"/>
                    </a:lnTo>
                    <a:lnTo>
                      <a:pt x="49213" y="975743"/>
                    </a:lnTo>
                    <a:lnTo>
                      <a:pt x="53658" y="966533"/>
                    </a:lnTo>
                    <a:lnTo>
                      <a:pt x="58103" y="957641"/>
                    </a:lnTo>
                    <a:lnTo>
                      <a:pt x="62548" y="948749"/>
                    </a:lnTo>
                    <a:lnTo>
                      <a:pt x="72073" y="931917"/>
                    </a:lnTo>
                    <a:lnTo>
                      <a:pt x="81915" y="915402"/>
                    </a:lnTo>
                    <a:lnTo>
                      <a:pt x="92393" y="899841"/>
                    </a:lnTo>
                    <a:lnTo>
                      <a:pt x="103188" y="884914"/>
                    </a:lnTo>
                    <a:lnTo>
                      <a:pt x="113983" y="870941"/>
                    </a:lnTo>
                    <a:lnTo>
                      <a:pt x="125413" y="857285"/>
                    </a:lnTo>
                    <a:lnTo>
                      <a:pt x="136525" y="844264"/>
                    </a:lnTo>
                    <a:lnTo>
                      <a:pt x="148273" y="832513"/>
                    </a:lnTo>
                    <a:lnTo>
                      <a:pt x="160020" y="821080"/>
                    </a:lnTo>
                    <a:lnTo>
                      <a:pt x="171450" y="810282"/>
                    </a:lnTo>
                    <a:lnTo>
                      <a:pt x="183198" y="799802"/>
                    </a:lnTo>
                    <a:lnTo>
                      <a:pt x="194945" y="790275"/>
                    </a:lnTo>
                    <a:lnTo>
                      <a:pt x="207010" y="781700"/>
                    </a:lnTo>
                    <a:lnTo>
                      <a:pt x="218758" y="773443"/>
                    </a:lnTo>
                    <a:lnTo>
                      <a:pt x="230505" y="765821"/>
                    </a:lnTo>
                    <a:lnTo>
                      <a:pt x="242570" y="758834"/>
                    </a:lnTo>
                    <a:lnTo>
                      <a:pt x="254635" y="752165"/>
                    </a:lnTo>
                    <a:lnTo>
                      <a:pt x="266383" y="746131"/>
                    </a:lnTo>
                    <a:lnTo>
                      <a:pt x="278130" y="741049"/>
                    </a:lnTo>
                    <a:lnTo>
                      <a:pt x="289878" y="736286"/>
                    </a:lnTo>
                    <a:lnTo>
                      <a:pt x="304165" y="731522"/>
                    </a:lnTo>
                    <a:lnTo>
                      <a:pt x="311785" y="729616"/>
                    </a:lnTo>
                    <a:lnTo>
                      <a:pt x="319088" y="727711"/>
                    </a:lnTo>
                    <a:lnTo>
                      <a:pt x="327343" y="726123"/>
                    </a:lnTo>
                    <a:lnTo>
                      <a:pt x="335598" y="725170"/>
                    </a:lnTo>
                    <a:lnTo>
                      <a:pt x="344805" y="724218"/>
                    </a:lnTo>
                    <a:lnTo>
                      <a:pt x="354330" y="723900"/>
                    </a:lnTo>
                    <a:lnTo>
                      <a:pt x="355600" y="723900"/>
                    </a:lnTo>
                    <a:lnTo>
                      <a:pt x="360045" y="723265"/>
                    </a:lnTo>
                    <a:lnTo>
                      <a:pt x="365125" y="722630"/>
                    </a:lnTo>
                    <a:lnTo>
                      <a:pt x="369888" y="722312"/>
                    </a:lnTo>
                    <a:close/>
                    <a:moveTo>
                      <a:pt x="637392" y="0"/>
                    </a:moveTo>
                    <a:lnTo>
                      <a:pt x="645001" y="0"/>
                    </a:lnTo>
                    <a:lnTo>
                      <a:pt x="652926" y="0"/>
                    </a:lnTo>
                    <a:lnTo>
                      <a:pt x="660535" y="317"/>
                    </a:lnTo>
                    <a:lnTo>
                      <a:pt x="668460" y="952"/>
                    </a:lnTo>
                    <a:lnTo>
                      <a:pt x="676386" y="1586"/>
                    </a:lnTo>
                    <a:lnTo>
                      <a:pt x="683994" y="2537"/>
                    </a:lnTo>
                    <a:lnTo>
                      <a:pt x="692237" y="3489"/>
                    </a:lnTo>
                    <a:lnTo>
                      <a:pt x="700162" y="5075"/>
                    </a:lnTo>
                    <a:lnTo>
                      <a:pt x="708088" y="6344"/>
                    </a:lnTo>
                    <a:lnTo>
                      <a:pt x="716013" y="8247"/>
                    </a:lnTo>
                    <a:lnTo>
                      <a:pt x="723622" y="10150"/>
                    </a:lnTo>
                    <a:lnTo>
                      <a:pt x="731547" y="12370"/>
                    </a:lnTo>
                    <a:lnTo>
                      <a:pt x="739156" y="14590"/>
                    </a:lnTo>
                    <a:lnTo>
                      <a:pt x="747081" y="17128"/>
                    </a:lnTo>
                    <a:lnTo>
                      <a:pt x="754373" y="19665"/>
                    </a:lnTo>
                    <a:lnTo>
                      <a:pt x="761664" y="22520"/>
                    </a:lnTo>
                    <a:lnTo>
                      <a:pt x="768955" y="25374"/>
                    </a:lnTo>
                    <a:lnTo>
                      <a:pt x="775930" y="28546"/>
                    </a:lnTo>
                    <a:lnTo>
                      <a:pt x="783221" y="32035"/>
                    </a:lnTo>
                    <a:lnTo>
                      <a:pt x="789879" y="35524"/>
                    </a:lnTo>
                    <a:lnTo>
                      <a:pt x="796853" y="39330"/>
                    </a:lnTo>
                    <a:lnTo>
                      <a:pt x="803828" y="43136"/>
                    </a:lnTo>
                    <a:lnTo>
                      <a:pt x="810485" y="47260"/>
                    </a:lnTo>
                    <a:lnTo>
                      <a:pt x="816825" y="51383"/>
                    </a:lnTo>
                    <a:lnTo>
                      <a:pt x="829506" y="59947"/>
                    </a:lnTo>
                    <a:lnTo>
                      <a:pt x="841553" y="69145"/>
                    </a:lnTo>
                    <a:lnTo>
                      <a:pt x="852965" y="78978"/>
                    </a:lnTo>
                    <a:lnTo>
                      <a:pt x="864378" y="89445"/>
                    </a:lnTo>
                    <a:lnTo>
                      <a:pt x="874840" y="100546"/>
                    </a:lnTo>
                    <a:lnTo>
                      <a:pt x="884667" y="111647"/>
                    </a:lnTo>
                    <a:lnTo>
                      <a:pt x="894178" y="123383"/>
                    </a:lnTo>
                    <a:lnTo>
                      <a:pt x="903055" y="135436"/>
                    </a:lnTo>
                    <a:lnTo>
                      <a:pt x="911297" y="148440"/>
                    </a:lnTo>
                    <a:lnTo>
                      <a:pt x="919223" y="161444"/>
                    </a:lnTo>
                    <a:lnTo>
                      <a:pt x="926197" y="174766"/>
                    </a:lnTo>
                    <a:lnTo>
                      <a:pt x="932537" y="188087"/>
                    </a:lnTo>
                    <a:lnTo>
                      <a:pt x="938244" y="202361"/>
                    </a:lnTo>
                    <a:lnTo>
                      <a:pt x="943316" y="216634"/>
                    </a:lnTo>
                    <a:lnTo>
                      <a:pt x="947754" y="231224"/>
                    </a:lnTo>
                    <a:lnTo>
                      <a:pt x="951242" y="245814"/>
                    </a:lnTo>
                    <a:lnTo>
                      <a:pt x="954095" y="261039"/>
                    </a:lnTo>
                    <a:lnTo>
                      <a:pt x="956314" y="276263"/>
                    </a:lnTo>
                    <a:lnTo>
                      <a:pt x="957899" y="291488"/>
                    </a:lnTo>
                    <a:lnTo>
                      <a:pt x="958533" y="299100"/>
                    </a:lnTo>
                    <a:lnTo>
                      <a:pt x="958533" y="306713"/>
                    </a:lnTo>
                    <a:lnTo>
                      <a:pt x="958850" y="314959"/>
                    </a:lnTo>
                    <a:lnTo>
                      <a:pt x="958533" y="322572"/>
                    </a:lnTo>
                    <a:lnTo>
                      <a:pt x="958216" y="330501"/>
                    </a:lnTo>
                    <a:lnTo>
                      <a:pt x="957899" y="338113"/>
                    </a:lnTo>
                    <a:lnTo>
                      <a:pt x="957265" y="346043"/>
                    </a:lnTo>
                    <a:lnTo>
                      <a:pt x="956314" y="353972"/>
                    </a:lnTo>
                    <a:lnTo>
                      <a:pt x="955046" y="361902"/>
                    </a:lnTo>
                    <a:lnTo>
                      <a:pt x="953778" y="369831"/>
                    </a:lnTo>
                    <a:lnTo>
                      <a:pt x="952193" y="377761"/>
                    </a:lnTo>
                    <a:lnTo>
                      <a:pt x="950608" y="385690"/>
                    </a:lnTo>
                    <a:lnTo>
                      <a:pt x="948705" y="393620"/>
                    </a:lnTo>
                    <a:lnTo>
                      <a:pt x="946486" y="401232"/>
                    </a:lnTo>
                    <a:lnTo>
                      <a:pt x="944267" y="408845"/>
                    </a:lnTo>
                    <a:lnTo>
                      <a:pt x="941731" y="416457"/>
                    </a:lnTo>
                    <a:lnTo>
                      <a:pt x="939195" y="424386"/>
                    </a:lnTo>
                    <a:lnTo>
                      <a:pt x="936342" y="431682"/>
                    </a:lnTo>
                    <a:lnTo>
                      <a:pt x="933171" y="438977"/>
                    </a:lnTo>
                    <a:lnTo>
                      <a:pt x="930001" y="445955"/>
                    </a:lnTo>
                    <a:lnTo>
                      <a:pt x="926831" y="452933"/>
                    </a:lnTo>
                    <a:lnTo>
                      <a:pt x="923344" y="459910"/>
                    </a:lnTo>
                    <a:lnTo>
                      <a:pt x="919540" y="466571"/>
                    </a:lnTo>
                    <a:lnTo>
                      <a:pt x="915735" y="473549"/>
                    </a:lnTo>
                    <a:lnTo>
                      <a:pt x="907493" y="486871"/>
                    </a:lnTo>
                    <a:lnTo>
                      <a:pt x="898616" y="499241"/>
                    </a:lnTo>
                    <a:lnTo>
                      <a:pt x="889423" y="511294"/>
                    </a:lnTo>
                    <a:lnTo>
                      <a:pt x="879595" y="523029"/>
                    </a:lnTo>
                    <a:lnTo>
                      <a:pt x="869450" y="534131"/>
                    </a:lnTo>
                    <a:lnTo>
                      <a:pt x="858672" y="544915"/>
                    </a:lnTo>
                    <a:lnTo>
                      <a:pt x="846942" y="554747"/>
                    </a:lnTo>
                    <a:lnTo>
                      <a:pt x="835529" y="564263"/>
                    </a:lnTo>
                    <a:lnTo>
                      <a:pt x="823166" y="572826"/>
                    </a:lnTo>
                    <a:lnTo>
                      <a:pt x="810802" y="581073"/>
                    </a:lnTo>
                    <a:lnTo>
                      <a:pt x="797487" y="589003"/>
                    </a:lnTo>
                    <a:lnTo>
                      <a:pt x="784172" y="595980"/>
                    </a:lnTo>
                    <a:lnTo>
                      <a:pt x="770541" y="602324"/>
                    </a:lnTo>
                    <a:lnTo>
                      <a:pt x="756592" y="608033"/>
                    </a:lnTo>
                    <a:lnTo>
                      <a:pt x="742326" y="613108"/>
                    </a:lnTo>
                    <a:lnTo>
                      <a:pt x="727743" y="617549"/>
                    </a:lnTo>
                    <a:lnTo>
                      <a:pt x="713160" y="621355"/>
                    </a:lnTo>
                    <a:lnTo>
                      <a:pt x="698260" y="624210"/>
                    </a:lnTo>
                    <a:lnTo>
                      <a:pt x="682726" y="626430"/>
                    </a:lnTo>
                    <a:lnTo>
                      <a:pt x="667509" y="628016"/>
                    </a:lnTo>
                    <a:lnTo>
                      <a:pt x="659901" y="628333"/>
                    </a:lnTo>
                    <a:lnTo>
                      <a:pt x="651975" y="628650"/>
                    </a:lnTo>
                    <a:lnTo>
                      <a:pt x="644367" y="628650"/>
                    </a:lnTo>
                    <a:lnTo>
                      <a:pt x="636758" y="628650"/>
                    </a:lnTo>
                    <a:lnTo>
                      <a:pt x="628516" y="628333"/>
                    </a:lnTo>
                    <a:lnTo>
                      <a:pt x="620590" y="627698"/>
                    </a:lnTo>
                    <a:lnTo>
                      <a:pt x="612982" y="627064"/>
                    </a:lnTo>
                    <a:lnTo>
                      <a:pt x="605056" y="626113"/>
                    </a:lnTo>
                    <a:lnTo>
                      <a:pt x="597131" y="625161"/>
                    </a:lnTo>
                    <a:lnTo>
                      <a:pt x="589205" y="623892"/>
                    </a:lnTo>
                    <a:lnTo>
                      <a:pt x="580963" y="622306"/>
                    </a:lnTo>
                    <a:lnTo>
                      <a:pt x="573354" y="620403"/>
                    </a:lnTo>
                    <a:lnTo>
                      <a:pt x="565429" y="618500"/>
                    </a:lnTo>
                    <a:lnTo>
                      <a:pt x="557820" y="616597"/>
                    </a:lnTo>
                    <a:lnTo>
                      <a:pt x="549895" y="614060"/>
                    </a:lnTo>
                    <a:lnTo>
                      <a:pt x="542603" y="611840"/>
                    </a:lnTo>
                    <a:lnTo>
                      <a:pt x="534995" y="608985"/>
                    </a:lnTo>
                    <a:lnTo>
                      <a:pt x="527703" y="606130"/>
                    </a:lnTo>
                    <a:lnTo>
                      <a:pt x="520095" y="603276"/>
                    </a:lnTo>
                    <a:lnTo>
                      <a:pt x="513121" y="600104"/>
                    </a:lnTo>
                    <a:lnTo>
                      <a:pt x="506146" y="596615"/>
                    </a:lnTo>
                    <a:lnTo>
                      <a:pt x="499172" y="593126"/>
                    </a:lnTo>
                    <a:lnTo>
                      <a:pt x="492197" y="589637"/>
                    </a:lnTo>
                    <a:lnTo>
                      <a:pt x="485540" y="585514"/>
                    </a:lnTo>
                    <a:lnTo>
                      <a:pt x="478882" y="581390"/>
                    </a:lnTo>
                    <a:lnTo>
                      <a:pt x="472542" y="577267"/>
                    </a:lnTo>
                    <a:lnTo>
                      <a:pt x="459861" y="568703"/>
                    </a:lnTo>
                    <a:lnTo>
                      <a:pt x="447498" y="559505"/>
                    </a:lnTo>
                    <a:lnTo>
                      <a:pt x="436085" y="549672"/>
                    </a:lnTo>
                    <a:lnTo>
                      <a:pt x="424989" y="539523"/>
                    </a:lnTo>
                    <a:lnTo>
                      <a:pt x="414210" y="528421"/>
                    </a:lnTo>
                    <a:lnTo>
                      <a:pt x="404383" y="517003"/>
                    </a:lnTo>
                    <a:lnTo>
                      <a:pt x="394872" y="505267"/>
                    </a:lnTo>
                    <a:lnTo>
                      <a:pt x="385996" y="493214"/>
                    </a:lnTo>
                    <a:lnTo>
                      <a:pt x="377753" y="480527"/>
                    </a:lnTo>
                    <a:lnTo>
                      <a:pt x="370145" y="467523"/>
                    </a:lnTo>
                    <a:lnTo>
                      <a:pt x="363170" y="454201"/>
                    </a:lnTo>
                    <a:lnTo>
                      <a:pt x="356513" y="440563"/>
                    </a:lnTo>
                    <a:lnTo>
                      <a:pt x="350807" y="426607"/>
                    </a:lnTo>
                    <a:lnTo>
                      <a:pt x="345734" y="412016"/>
                    </a:lnTo>
                    <a:lnTo>
                      <a:pt x="341613" y="397743"/>
                    </a:lnTo>
                    <a:lnTo>
                      <a:pt x="337809" y="382836"/>
                    </a:lnTo>
                    <a:lnTo>
                      <a:pt x="334956" y="367928"/>
                    </a:lnTo>
                    <a:lnTo>
                      <a:pt x="332736" y="352704"/>
                    </a:lnTo>
                    <a:lnTo>
                      <a:pt x="331151" y="337479"/>
                    </a:lnTo>
                    <a:lnTo>
                      <a:pt x="330517" y="329550"/>
                    </a:lnTo>
                    <a:lnTo>
                      <a:pt x="330517" y="321937"/>
                    </a:lnTo>
                    <a:lnTo>
                      <a:pt x="330200" y="314325"/>
                    </a:lnTo>
                    <a:lnTo>
                      <a:pt x="330517" y="306078"/>
                    </a:lnTo>
                    <a:lnTo>
                      <a:pt x="330834" y="298466"/>
                    </a:lnTo>
                    <a:lnTo>
                      <a:pt x="331151" y="290537"/>
                    </a:lnTo>
                    <a:lnTo>
                      <a:pt x="331785" y="282607"/>
                    </a:lnTo>
                    <a:lnTo>
                      <a:pt x="332736" y="274678"/>
                    </a:lnTo>
                    <a:lnTo>
                      <a:pt x="334004" y="267065"/>
                    </a:lnTo>
                    <a:lnTo>
                      <a:pt x="335273" y="259136"/>
                    </a:lnTo>
                    <a:lnTo>
                      <a:pt x="336858" y="250889"/>
                    </a:lnTo>
                    <a:lnTo>
                      <a:pt x="338443" y="242960"/>
                    </a:lnTo>
                    <a:lnTo>
                      <a:pt x="340345" y="235030"/>
                    </a:lnTo>
                    <a:lnTo>
                      <a:pt x="342564" y="227418"/>
                    </a:lnTo>
                    <a:lnTo>
                      <a:pt x="344783" y="219806"/>
                    </a:lnTo>
                    <a:lnTo>
                      <a:pt x="347319" y="212193"/>
                    </a:lnTo>
                    <a:lnTo>
                      <a:pt x="349855" y="204898"/>
                    </a:lnTo>
                    <a:lnTo>
                      <a:pt x="352709" y="197286"/>
                    </a:lnTo>
                    <a:lnTo>
                      <a:pt x="355879" y="189991"/>
                    </a:lnTo>
                    <a:lnTo>
                      <a:pt x="359049" y="182695"/>
                    </a:lnTo>
                    <a:lnTo>
                      <a:pt x="362536" y="175718"/>
                    </a:lnTo>
                    <a:lnTo>
                      <a:pt x="366023" y="168740"/>
                    </a:lnTo>
                    <a:lnTo>
                      <a:pt x="369828" y="162079"/>
                    </a:lnTo>
                    <a:lnTo>
                      <a:pt x="373632" y="155418"/>
                    </a:lnTo>
                    <a:lnTo>
                      <a:pt x="381557" y="142096"/>
                    </a:lnTo>
                    <a:lnTo>
                      <a:pt x="390434" y="129409"/>
                    </a:lnTo>
                    <a:lnTo>
                      <a:pt x="399628" y="117356"/>
                    </a:lnTo>
                    <a:lnTo>
                      <a:pt x="409455" y="105938"/>
                    </a:lnTo>
                    <a:lnTo>
                      <a:pt x="419917" y="94837"/>
                    </a:lnTo>
                    <a:lnTo>
                      <a:pt x="430695" y="84053"/>
                    </a:lnTo>
                    <a:lnTo>
                      <a:pt x="442108" y="73903"/>
                    </a:lnTo>
                    <a:lnTo>
                      <a:pt x="453838" y="64705"/>
                    </a:lnTo>
                    <a:lnTo>
                      <a:pt x="465885" y="55824"/>
                    </a:lnTo>
                    <a:lnTo>
                      <a:pt x="478565" y="47577"/>
                    </a:lnTo>
                    <a:lnTo>
                      <a:pt x="491563" y="39965"/>
                    </a:lnTo>
                    <a:lnTo>
                      <a:pt x="504878" y="32670"/>
                    </a:lnTo>
                    <a:lnTo>
                      <a:pt x="518510" y="26326"/>
                    </a:lnTo>
                    <a:lnTo>
                      <a:pt x="532776" y="20617"/>
                    </a:lnTo>
                    <a:lnTo>
                      <a:pt x="547042" y="15542"/>
                    </a:lnTo>
                    <a:lnTo>
                      <a:pt x="561308" y="11101"/>
                    </a:lnTo>
                    <a:lnTo>
                      <a:pt x="575890" y="7612"/>
                    </a:lnTo>
                    <a:lnTo>
                      <a:pt x="591107" y="4441"/>
                    </a:lnTo>
                    <a:lnTo>
                      <a:pt x="606324" y="2220"/>
                    </a:lnTo>
                    <a:lnTo>
                      <a:pt x="621541" y="952"/>
                    </a:lnTo>
                    <a:lnTo>
                      <a:pt x="629150" y="317"/>
                    </a:lnTo>
                    <a:lnTo>
                      <a:pt x="637392" y="0"/>
                    </a:lnTo>
                    <a:close/>
                  </a:path>
                </a:pathLst>
              </a:custGeom>
              <a:solidFill>
                <a:srgbClr val="2F559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377">
                  <a:defRPr/>
                </a:pPr>
                <a:endParaRPr lang="zh-CN" altLang="en-US" sz="1467">
                  <a:latin typeface="微软雅黑" panose="020B0503020204020204" pitchFamily="34" charset="-122"/>
                  <a:ea typeface="微软雅黑" panose="020B0503020204020204" pitchFamily="34" charset="-122"/>
                  <a:cs typeface="Segoe UI" panose="020B0502040204020203" pitchFamily="34" charset="0"/>
                </a:endParaRPr>
              </a:p>
            </p:txBody>
          </p:sp>
          <p:grpSp>
            <p:nvGrpSpPr>
              <p:cNvPr id="36" name="组合 35">
                <a:extLst>
                  <a:ext uri="{FF2B5EF4-FFF2-40B4-BE49-F238E27FC236}">
                    <a16:creationId xmlns:a16="http://schemas.microsoft.com/office/drawing/2014/main" id="{5E27284F-60F0-40D1-A5F4-792FF476D0F7}"/>
                  </a:ext>
                </a:extLst>
              </p:cNvPr>
              <p:cNvGrpSpPr/>
              <p:nvPr/>
            </p:nvGrpSpPr>
            <p:grpSpPr>
              <a:xfrm>
                <a:off x="1729166" y="3788969"/>
                <a:ext cx="369524" cy="390641"/>
                <a:chOff x="7251348" y="1199001"/>
                <a:chExt cx="691442" cy="750584"/>
              </a:xfrm>
              <a:solidFill>
                <a:sysClr val="window" lastClr="FFFFFF"/>
              </a:solidFill>
            </p:grpSpPr>
            <p:sp>
              <p:nvSpPr>
                <p:cNvPr id="37" name="KSO_Shape">
                  <a:extLst>
                    <a:ext uri="{FF2B5EF4-FFF2-40B4-BE49-F238E27FC236}">
                      <a16:creationId xmlns:a16="http://schemas.microsoft.com/office/drawing/2014/main" id="{BFC79CD5-63C6-42AB-8848-EBB2E8022EFC}"/>
                    </a:ext>
                  </a:extLst>
                </p:cNvPr>
                <p:cNvSpPr/>
                <p:nvPr/>
              </p:nvSpPr>
              <p:spPr>
                <a:xfrm>
                  <a:off x="7251348"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8" name="KSO_Shape">
                  <a:extLst>
                    <a:ext uri="{FF2B5EF4-FFF2-40B4-BE49-F238E27FC236}">
                      <a16:creationId xmlns:a16="http://schemas.microsoft.com/office/drawing/2014/main" id="{8A809492-9C34-404F-B141-AA95DC9D0DCE}"/>
                    </a:ext>
                  </a:extLst>
                </p:cNvPr>
                <p:cNvSpPr/>
                <p:nvPr/>
              </p:nvSpPr>
              <p:spPr>
                <a:xfrm rot="10800000">
                  <a:off x="7707908"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9" name="KSO_Shape">
                  <a:extLst>
                    <a:ext uri="{FF2B5EF4-FFF2-40B4-BE49-F238E27FC236}">
                      <a16:creationId xmlns:a16="http://schemas.microsoft.com/office/drawing/2014/main" id="{E4029504-AD13-4693-8E1A-8C9D773148A3}"/>
                    </a:ext>
                  </a:extLst>
                </p:cNvPr>
                <p:cNvSpPr/>
                <p:nvPr/>
              </p:nvSpPr>
              <p:spPr>
                <a:xfrm rot="16200000">
                  <a:off x="7190342"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40" name="KSO_Shape">
                  <a:extLst>
                    <a:ext uri="{FF2B5EF4-FFF2-40B4-BE49-F238E27FC236}">
                      <a16:creationId xmlns:a16="http://schemas.microsoft.com/office/drawing/2014/main" id="{E7110F8B-1957-4EEA-BECE-AC040C25F8AC}"/>
                    </a:ext>
                  </a:extLst>
                </p:cNvPr>
                <p:cNvSpPr/>
                <p:nvPr/>
              </p:nvSpPr>
              <p:spPr>
                <a:xfrm rot="5400000">
                  <a:off x="7674951"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grpSp>
          <p:nvGrpSpPr>
            <p:cNvPr id="106520" name="组合 26">
              <a:extLst>
                <a:ext uri="{FF2B5EF4-FFF2-40B4-BE49-F238E27FC236}">
                  <a16:creationId xmlns:a16="http://schemas.microsoft.com/office/drawing/2014/main" id="{76FE06ED-CA90-47DC-BDD1-91E8FE416E3E}"/>
                </a:ext>
              </a:extLst>
            </p:cNvPr>
            <p:cNvGrpSpPr>
              <a:grpSpLocks/>
            </p:cNvGrpSpPr>
            <p:nvPr/>
          </p:nvGrpSpPr>
          <p:grpSpPr bwMode="auto">
            <a:xfrm>
              <a:off x="3035234" y="2917880"/>
              <a:ext cx="315150" cy="333159"/>
              <a:chOff x="2462263" y="3788969"/>
              <a:chExt cx="369524" cy="390641"/>
            </a:xfrm>
          </p:grpSpPr>
          <p:sp>
            <p:nvSpPr>
              <p:cNvPr id="106522" name="taxi_49983">
                <a:extLst>
                  <a:ext uri="{FF2B5EF4-FFF2-40B4-BE49-F238E27FC236}">
                    <a16:creationId xmlns:a16="http://schemas.microsoft.com/office/drawing/2014/main" id="{32AB0251-ED9F-4FBD-8DB3-C0E35F722BFE}"/>
                  </a:ext>
                </a:extLst>
              </p:cNvPr>
              <p:cNvSpPr>
                <a:spLocks noChangeAspect="1"/>
              </p:cNvSpPr>
              <p:nvPr/>
            </p:nvSpPr>
            <p:spPr bwMode="auto">
              <a:xfrm>
                <a:off x="2515993" y="3872651"/>
                <a:ext cx="270038" cy="230851"/>
              </a:xfrm>
              <a:custGeom>
                <a:avLst/>
                <a:gdLst>
                  <a:gd name="T0" fmla="*/ 2147483646 w 6583"/>
                  <a:gd name="T1" fmla="*/ 2147483646 h 5636"/>
                  <a:gd name="T2" fmla="*/ 2147483646 w 6583"/>
                  <a:gd name="T3" fmla="*/ 2147483646 h 5636"/>
                  <a:gd name="T4" fmla="*/ 2147483646 w 6583"/>
                  <a:gd name="T5" fmla="*/ 2147483646 h 5636"/>
                  <a:gd name="T6" fmla="*/ 2147483646 w 6583"/>
                  <a:gd name="T7" fmla="*/ 2147483646 h 5636"/>
                  <a:gd name="T8" fmla="*/ 2147483646 w 6583"/>
                  <a:gd name="T9" fmla="*/ 2147483646 h 5636"/>
                  <a:gd name="T10" fmla="*/ 2147483646 w 6583"/>
                  <a:gd name="T11" fmla="*/ 2147483646 h 5636"/>
                  <a:gd name="T12" fmla="*/ 2147483646 w 6583"/>
                  <a:gd name="T13" fmla="*/ 2147483646 h 5636"/>
                  <a:gd name="T14" fmla="*/ 2147483646 w 6583"/>
                  <a:gd name="T15" fmla="*/ 2147483646 h 5636"/>
                  <a:gd name="T16" fmla="*/ 2147483646 w 6583"/>
                  <a:gd name="T17" fmla="*/ 2147483646 h 5636"/>
                  <a:gd name="T18" fmla="*/ 2147483646 w 6583"/>
                  <a:gd name="T19" fmla="*/ 2147483646 h 5636"/>
                  <a:gd name="T20" fmla="*/ 2147483646 w 6583"/>
                  <a:gd name="T21" fmla="*/ 2147483646 h 5636"/>
                  <a:gd name="T22" fmla="*/ 2147483646 w 6583"/>
                  <a:gd name="T23" fmla="*/ 2147483646 h 5636"/>
                  <a:gd name="T24" fmla="*/ 2147483646 w 6583"/>
                  <a:gd name="T25" fmla="*/ 2147483646 h 5636"/>
                  <a:gd name="T26" fmla="*/ 2147483646 w 6583"/>
                  <a:gd name="T27" fmla="*/ 2147483646 h 5636"/>
                  <a:gd name="T28" fmla="*/ 2147483646 w 6583"/>
                  <a:gd name="T29" fmla="*/ 2147483646 h 5636"/>
                  <a:gd name="T30" fmla="*/ 2147483646 w 6583"/>
                  <a:gd name="T31" fmla="*/ 0 h 5636"/>
                  <a:gd name="T32" fmla="*/ 2147483646 w 6583"/>
                  <a:gd name="T33" fmla="*/ 0 h 5636"/>
                  <a:gd name="T34" fmla="*/ 2147483646 w 6583"/>
                  <a:gd name="T35" fmla="*/ 2147483646 h 5636"/>
                  <a:gd name="T36" fmla="*/ 2147483646 w 6583"/>
                  <a:gd name="T37" fmla="*/ 2147483646 h 5636"/>
                  <a:gd name="T38" fmla="*/ 2147483646 w 6583"/>
                  <a:gd name="T39" fmla="*/ 2147483646 h 5636"/>
                  <a:gd name="T40" fmla="*/ 0 w 6583"/>
                  <a:gd name="T41" fmla="*/ 2147483646 h 5636"/>
                  <a:gd name="T42" fmla="*/ 0 w 6583"/>
                  <a:gd name="T43" fmla="*/ 2147483646 h 5636"/>
                  <a:gd name="T44" fmla="*/ 0 w 6583"/>
                  <a:gd name="T45" fmla="*/ 2147483646 h 5636"/>
                  <a:gd name="T46" fmla="*/ 0 w 6583"/>
                  <a:gd name="T47" fmla="*/ 2147483646 h 5636"/>
                  <a:gd name="T48" fmla="*/ 2147483646 w 6583"/>
                  <a:gd name="T49" fmla="*/ 2147483646 h 5636"/>
                  <a:gd name="T50" fmla="*/ 2147483646 w 6583"/>
                  <a:gd name="T51" fmla="*/ 2147483646 h 5636"/>
                  <a:gd name="T52" fmla="*/ 2147483646 w 6583"/>
                  <a:gd name="T53" fmla="*/ 2147483646 h 5636"/>
                  <a:gd name="T54" fmla="*/ 2147483646 w 6583"/>
                  <a:gd name="T55" fmla="*/ 2147483646 h 5636"/>
                  <a:gd name="T56" fmla="*/ 2147483646 w 6583"/>
                  <a:gd name="T57" fmla="*/ 2147483646 h 5636"/>
                  <a:gd name="T58" fmla="*/ 2147483646 w 6583"/>
                  <a:gd name="T59" fmla="*/ 2147483646 h 5636"/>
                  <a:gd name="T60" fmla="*/ 2147483646 w 6583"/>
                  <a:gd name="T61" fmla="*/ 2147483646 h 5636"/>
                  <a:gd name="T62" fmla="*/ 2147483646 w 6583"/>
                  <a:gd name="T63" fmla="*/ 2147483646 h 5636"/>
                  <a:gd name="T64" fmla="*/ 2147483646 w 6583"/>
                  <a:gd name="T65" fmla="*/ 2147483646 h 5636"/>
                  <a:gd name="T66" fmla="*/ 2147483646 w 6583"/>
                  <a:gd name="T67" fmla="*/ 2147483646 h 5636"/>
                  <a:gd name="T68" fmla="*/ 2147483646 w 6583"/>
                  <a:gd name="T69" fmla="*/ 2147483646 h 5636"/>
                  <a:gd name="T70" fmla="*/ 2147483646 w 6583"/>
                  <a:gd name="T71" fmla="*/ 2147483646 h 5636"/>
                  <a:gd name="T72" fmla="*/ 2147483646 w 6583"/>
                  <a:gd name="T73" fmla="*/ 2147483646 h 5636"/>
                  <a:gd name="T74" fmla="*/ 2147483646 w 6583"/>
                  <a:gd name="T75" fmla="*/ 2147483646 h 5636"/>
                  <a:gd name="T76" fmla="*/ 2147483646 w 6583"/>
                  <a:gd name="T77" fmla="*/ 2147483646 h 5636"/>
                  <a:gd name="T78" fmla="*/ 2147483646 w 6583"/>
                  <a:gd name="T79" fmla="*/ 2147483646 h 5636"/>
                  <a:gd name="T80" fmla="*/ 2147483646 w 6583"/>
                  <a:gd name="T81" fmla="*/ 2147483646 h 56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583" h="5636">
                    <a:moveTo>
                      <a:pt x="301" y="5636"/>
                    </a:moveTo>
                    <a:lnTo>
                      <a:pt x="1266" y="5636"/>
                    </a:lnTo>
                    <a:cubicBezTo>
                      <a:pt x="1432" y="5636"/>
                      <a:pt x="1567" y="5501"/>
                      <a:pt x="1567" y="5334"/>
                    </a:cubicBezTo>
                    <a:lnTo>
                      <a:pt x="1567" y="4582"/>
                    </a:lnTo>
                    <a:lnTo>
                      <a:pt x="5016" y="4582"/>
                    </a:lnTo>
                    <a:lnTo>
                      <a:pt x="5016" y="5334"/>
                    </a:lnTo>
                    <a:cubicBezTo>
                      <a:pt x="5016" y="5501"/>
                      <a:pt x="5151" y="5636"/>
                      <a:pt x="5318" y="5636"/>
                    </a:cubicBezTo>
                    <a:lnTo>
                      <a:pt x="6282" y="5636"/>
                    </a:lnTo>
                    <a:cubicBezTo>
                      <a:pt x="6449" y="5636"/>
                      <a:pt x="6583" y="5501"/>
                      <a:pt x="6583" y="5334"/>
                    </a:cubicBezTo>
                    <a:lnTo>
                      <a:pt x="6583" y="4582"/>
                    </a:lnTo>
                    <a:lnTo>
                      <a:pt x="6583" y="2308"/>
                    </a:lnTo>
                    <a:lnTo>
                      <a:pt x="5919" y="1587"/>
                    </a:lnTo>
                    <a:lnTo>
                      <a:pt x="5700" y="417"/>
                    </a:lnTo>
                    <a:lnTo>
                      <a:pt x="4021" y="417"/>
                    </a:lnTo>
                    <a:lnTo>
                      <a:pt x="4021" y="0"/>
                    </a:lnTo>
                    <a:lnTo>
                      <a:pt x="2563" y="0"/>
                    </a:lnTo>
                    <a:lnTo>
                      <a:pt x="2563" y="416"/>
                    </a:lnTo>
                    <a:lnTo>
                      <a:pt x="884" y="416"/>
                    </a:lnTo>
                    <a:lnTo>
                      <a:pt x="664" y="1587"/>
                    </a:lnTo>
                    <a:lnTo>
                      <a:pt x="0" y="2308"/>
                    </a:lnTo>
                    <a:lnTo>
                      <a:pt x="0" y="4422"/>
                    </a:lnTo>
                    <a:lnTo>
                      <a:pt x="0" y="4582"/>
                    </a:lnTo>
                    <a:lnTo>
                      <a:pt x="0" y="5334"/>
                    </a:lnTo>
                    <a:cubicBezTo>
                      <a:pt x="0" y="5501"/>
                      <a:pt x="135" y="5636"/>
                      <a:pt x="301" y="5636"/>
                    </a:cubicBezTo>
                    <a:close/>
                    <a:moveTo>
                      <a:pt x="5992" y="3367"/>
                    </a:moveTo>
                    <a:lnTo>
                      <a:pt x="5992" y="4058"/>
                    </a:lnTo>
                    <a:lnTo>
                      <a:pt x="4678" y="4058"/>
                    </a:lnTo>
                    <a:lnTo>
                      <a:pt x="4678" y="3367"/>
                    </a:lnTo>
                    <a:lnTo>
                      <a:pt x="5992" y="3367"/>
                    </a:lnTo>
                    <a:close/>
                    <a:moveTo>
                      <a:pt x="1248" y="843"/>
                    </a:moveTo>
                    <a:lnTo>
                      <a:pt x="5335" y="843"/>
                    </a:lnTo>
                    <a:lnTo>
                      <a:pt x="5493" y="1909"/>
                    </a:lnTo>
                    <a:lnTo>
                      <a:pt x="1090" y="1909"/>
                    </a:lnTo>
                    <a:lnTo>
                      <a:pt x="1248" y="843"/>
                    </a:lnTo>
                    <a:close/>
                    <a:moveTo>
                      <a:pt x="592" y="3367"/>
                    </a:moveTo>
                    <a:lnTo>
                      <a:pt x="1905" y="3367"/>
                    </a:lnTo>
                    <a:lnTo>
                      <a:pt x="1905" y="4058"/>
                    </a:lnTo>
                    <a:lnTo>
                      <a:pt x="592" y="4058"/>
                    </a:lnTo>
                    <a:lnTo>
                      <a:pt x="592" y="3367"/>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 name="组合 29">
                <a:extLst>
                  <a:ext uri="{FF2B5EF4-FFF2-40B4-BE49-F238E27FC236}">
                    <a16:creationId xmlns:a16="http://schemas.microsoft.com/office/drawing/2014/main" id="{1F3AAE9C-3DF2-47DF-9D1E-EE93677287A0}"/>
                  </a:ext>
                </a:extLst>
              </p:cNvPr>
              <p:cNvGrpSpPr/>
              <p:nvPr/>
            </p:nvGrpSpPr>
            <p:grpSpPr>
              <a:xfrm>
                <a:off x="2462263" y="3788969"/>
                <a:ext cx="369524" cy="390641"/>
                <a:chOff x="7251348" y="1199001"/>
                <a:chExt cx="691442" cy="750584"/>
              </a:xfrm>
              <a:solidFill>
                <a:sysClr val="window" lastClr="FFFFFF"/>
              </a:solidFill>
            </p:grpSpPr>
            <p:sp>
              <p:nvSpPr>
                <p:cNvPr id="31" name="KSO_Shape">
                  <a:extLst>
                    <a:ext uri="{FF2B5EF4-FFF2-40B4-BE49-F238E27FC236}">
                      <a16:creationId xmlns:a16="http://schemas.microsoft.com/office/drawing/2014/main" id="{B55199EF-DB98-4B5E-ACC6-951470B3AC62}"/>
                    </a:ext>
                  </a:extLst>
                </p:cNvPr>
                <p:cNvSpPr/>
                <p:nvPr/>
              </p:nvSpPr>
              <p:spPr>
                <a:xfrm>
                  <a:off x="7251348" y="119900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2" name="KSO_Shape">
                  <a:extLst>
                    <a:ext uri="{FF2B5EF4-FFF2-40B4-BE49-F238E27FC236}">
                      <a16:creationId xmlns:a16="http://schemas.microsoft.com/office/drawing/2014/main" id="{D074F8B5-0AA4-4F03-850D-0145B38463A4}"/>
                    </a:ext>
                  </a:extLst>
                </p:cNvPr>
                <p:cNvSpPr/>
                <p:nvPr/>
              </p:nvSpPr>
              <p:spPr>
                <a:xfrm rot="10800000">
                  <a:off x="7707908" y="1660821"/>
                  <a:ext cx="234882" cy="27513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3" name="KSO_Shape">
                  <a:extLst>
                    <a:ext uri="{FF2B5EF4-FFF2-40B4-BE49-F238E27FC236}">
                      <a16:creationId xmlns:a16="http://schemas.microsoft.com/office/drawing/2014/main" id="{DE655C17-AA7F-4D21-B608-75B11F5BDFC7}"/>
                    </a:ext>
                  </a:extLst>
                </p:cNvPr>
                <p:cNvSpPr/>
                <p:nvPr/>
              </p:nvSpPr>
              <p:spPr>
                <a:xfrm rot="16200000">
                  <a:off x="7190342" y="1688155"/>
                  <a:ext cx="322437" cy="200423"/>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4" name="KSO_Shape">
                  <a:extLst>
                    <a:ext uri="{FF2B5EF4-FFF2-40B4-BE49-F238E27FC236}">
                      <a16:creationId xmlns:a16="http://schemas.microsoft.com/office/drawing/2014/main" id="{852E6527-1F24-4088-961F-D27E007EB8F5}"/>
                    </a:ext>
                  </a:extLst>
                </p:cNvPr>
                <p:cNvSpPr/>
                <p:nvPr/>
              </p:nvSpPr>
              <p:spPr>
                <a:xfrm rot="5400000">
                  <a:off x="7674951" y="1264301"/>
                  <a:ext cx="322436" cy="200421"/>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grp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sp>
          <p:nvSpPr>
            <p:cNvPr id="28" name="圆角矩形 29">
              <a:extLst>
                <a:ext uri="{FF2B5EF4-FFF2-40B4-BE49-F238E27FC236}">
                  <a16:creationId xmlns:a16="http://schemas.microsoft.com/office/drawing/2014/main" id="{EAC0D91A-6D80-460E-90C3-A47BD866888E}"/>
                </a:ext>
              </a:extLst>
            </p:cNvPr>
            <p:cNvSpPr/>
            <p:nvPr/>
          </p:nvSpPr>
          <p:spPr>
            <a:xfrm>
              <a:off x="1938086" y="2386138"/>
              <a:ext cx="2430887" cy="960686"/>
            </a:xfrm>
            <a:prstGeom prst="roundRect">
              <a:avLst/>
            </a:prstGeom>
            <a:noFill/>
            <a:ln>
              <a:solidFill>
                <a:srgbClr val="2F5597"/>
              </a:solidFill>
            </a:ln>
          </p:spPr>
          <p:txBody>
            <a:bodyPr wrap="none" anchor="ctr"/>
            <a:lstStyle/>
            <a:p>
              <a:pPr algn="ctr">
                <a:defRPr/>
              </a:pPr>
              <a:endParaRPr lang="zh-CN" altLang="en-US" sz="22133" dirty="0">
                <a:latin typeface="站酷高端黑" panose="02010600030101010101" pitchFamily="2" charset="-122"/>
                <a:ea typeface="站酷高端黑" panose="02010600030101010101" pitchFamily="2" charset="-122"/>
                <a:cs typeface="+mn-ea"/>
                <a:sym typeface="+mn-lt"/>
              </a:endParaRPr>
            </a:p>
          </p:txBody>
        </p:sp>
      </p:grpSp>
      <p:grpSp>
        <p:nvGrpSpPr>
          <p:cNvPr id="106503" name="组合 65">
            <a:extLst>
              <a:ext uri="{FF2B5EF4-FFF2-40B4-BE49-F238E27FC236}">
                <a16:creationId xmlns:a16="http://schemas.microsoft.com/office/drawing/2014/main" id="{B3FF6C30-D3BC-4FB6-BEDE-DEA2A7CEEDD0}"/>
              </a:ext>
            </a:extLst>
          </p:cNvPr>
          <p:cNvGrpSpPr>
            <a:grpSpLocks/>
          </p:cNvGrpSpPr>
          <p:nvPr/>
        </p:nvGrpSpPr>
        <p:grpSpPr bwMode="auto">
          <a:xfrm>
            <a:off x="3063875" y="5060950"/>
            <a:ext cx="2281238" cy="1169988"/>
            <a:chOff x="2330617" y="3795957"/>
            <a:chExt cx="1710430" cy="877008"/>
          </a:xfrm>
        </p:grpSpPr>
        <p:sp>
          <p:nvSpPr>
            <p:cNvPr id="67" name="KSO_Shape">
              <a:extLst>
                <a:ext uri="{FF2B5EF4-FFF2-40B4-BE49-F238E27FC236}">
                  <a16:creationId xmlns:a16="http://schemas.microsoft.com/office/drawing/2014/main" id="{00B3BDA2-627A-422B-8523-B82E10A14DAF}"/>
                </a:ext>
              </a:extLst>
            </p:cNvPr>
            <p:cNvSpPr/>
            <p:nvPr/>
          </p:nvSpPr>
          <p:spPr bwMode="auto">
            <a:xfrm flipH="1">
              <a:off x="2732931" y="4076790"/>
              <a:ext cx="220202" cy="368891"/>
            </a:xfrm>
            <a:custGeom>
              <a:avLst/>
              <a:gdLst/>
              <a:ahLst/>
              <a:cxnLst/>
              <a:rect l="0" t="0" r="r" b="b"/>
              <a:pathLst>
                <a:path w="1289050" h="3163887">
                  <a:moveTo>
                    <a:pt x="369888" y="722312"/>
                  </a:moveTo>
                  <a:lnTo>
                    <a:pt x="374650" y="722312"/>
                  </a:lnTo>
                  <a:lnTo>
                    <a:pt x="915035" y="722312"/>
                  </a:lnTo>
                  <a:lnTo>
                    <a:pt x="919798" y="722312"/>
                  </a:lnTo>
                  <a:lnTo>
                    <a:pt x="924560" y="722630"/>
                  </a:lnTo>
                  <a:lnTo>
                    <a:pt x="933768" y="723900"/>
                  </a:lnTo>
                  <a:lnTo>
                    <a:pt x="935038" y="723900"/>
                  </a:lnTo>
                  <a:lnTo>
                    <a:pt x="944562" y="724218"/>
                  </a:lnTo>
                  <a:lnTo>
                    <a:pt x="953770" y="725170"/>
                  </a:lnTo>
                  <a:lnTo>
                    <a:pt x="962025" y="726123"/>
                  </a:lnTo>
                  <a:lnTo>
                    <a:pt x="970598" y="727711"/>
                  </a:lnTo>
                  <a:lnTo>
                    <a:pt x="977900" y="729616"/>
                  </a:lnTo>
                  <a:lnTo>
                    <a:pt x="985202" y="731522"/>
                  </a:lnTo>
                  <a:lnTo>
                    <a:pt x="999490" y="736286"/>
                  </a:lnTo>
                  <a:lnTo>
                    <a:pt x="1006475" y="738826"/>
                  </a:lnTo>
                  <a:lnTo>
                    <a:pt x="1013142" y="741685"/>
                  </a:lnTo>
                  <a:lnTo>
                    <a:pt x="1027112" y="747719"/>
                  </a:lnTo>
                  <a:lnTo>
                    <a:pt x="1040448" y="755023"/>
                  </a:lnTo>
                  <a:lnTo>
                    <a:pt x="1053782" y="762645"/>
                  </a:lnTo>
                  <a:lnTo>
                    <a:pt x="1067118" y="771220"/>
                  </a:lnTo>
                  <a:lnTo>
                    <a:pt x="1080770" y="780430"/>
                  </a:lnTo>
                  <a:lnTo>
                    <a:pt x="1094422" y="790275"/>
                  </a:lnTo>
                  <a:lnTo>
                    <a:pt x="1107758" y="801390"/>
                  </a:lnTo>
                  <a:lnTo>
                    <a:pt x="1121092" y="813141"/>
                  </a:lnTo>
                  <a:lnTo>
                    <a:pt x="1134745" y="825844"/>
                  </a:lnTo>
                  <a:lnTo>
                    <a:pt x="1148080" y="839182"/>
                  </a:lnTo>
                  <a:lnTo>
                    <a:pt x="1161098" y="853474"/>
                  </a:lnTo>
                  <a:lnTo>
                    <a:pt x="1167448" y="860778"/>
                  </a:lnTo>
                  <a:lnTo>
                    <a:pt x="1173798" y="868718"/>
                  </a:lnTo>
                  <a:lnTo>
                    <a:pt x="1180148" y="876657"/>
                  </a:lnTo>
                  <a:lnTo>
                    <a:pt x="1186180" y="884914"/>
                  </a:lnTo>
                  <a:lnTo>
                    <a:pt x="1192530" y="893172"/>
                  </a:lnTo>
                  <a:lnTo>
                    <a:pt x="1198562" y="902064"/>
                  </a:lnTo>
                  <a:lnTo>
                    <a:pt x="1204595" y="910639"/>
                  </a:lnTo>
                  <a:lnTo>
                    <a:pt x="1210310" y="919848"/>
                  </a:lnTo>
                  <a:lnTo>
                    <a:pt x="1216025" y="929376"/>
                  </a:lnTo>
                  <a:lnTo>
                    <a:pt x="1221422" y="939221"/>
                  </a:lnTo>
                  <a:lnTo>
                    <a:pt x="1226820" y="948749"/>
                  </a:lnTo>
                  <a:lnTo>
                    <a:pt x="1231900" y="958911"/>
                  </a:lnTo>
                  <a:lnTo>
                    <a:pt x="1236980" y="969074"/>
                  </a:lnTo>
                  <a:lnTo>
                    <a:pt x="1241742" y="979872"/>
                  </a:lnTo>
                  <a:lnTo>
                    <a:pt x="1246822" y="990669"/>
                  </a:lnTo>
                  <a:lnTo>
                    <a:pt x="1251268" y="1001467"/>
                  </a:lnTo>
                  <a:lnTo>
                    <a:pt x="1255712" y="1012583"/>
                  </a:lnTo>
                  <a:lnTo>
                    <a:pt x="1259522" y="1024016"/>
                  </a:lnTo>
                  <a:lnTo>
                    <a:pt x="1263332" y="1035766"/>
                  </a:lnTo>
                  <a:lnTo>
                    <a:pt x="1267142" y="1047517"/>
                  </a:lnTo>
                  <a:lnTo>
                    <a:pt x="1270318" y="1059585"/>
                  </a:lnTo>
                  <a:lnTo>
                    <a:pt x="1273492" y="1071653"/>
                  </a:lnTo>
                  <a:lnTo>
                    <a:pt x="1276350" y="1084039"/>
                  </a:lnTo>
                  <a:lnTo>
                    <a:pt x="1278890" y="1097060"/>
                  </a:lnTo>
                  <a:lnTo>
                    <a:pt x="1281430" y="1109763"/>
                  </a:lnTo>
                  <a:lnTo>
                    <a:pt x="1283335" y="1122784"/>
                  </a:lnTo>
                  <a:lnTo>
                    <a:pt x="1285240" y="1136122"/>
                  </a:lnTo>
                  <a:lnTo>
                    <a:pt x="1286510" y="1149778"/>
                  </a:lnTo>
                  <a:lnTo>
                    <a:pt x="1287780" y="1163434"/>
                  </a:lnTo>
                  <a:lnTo>
                    <a:pt x="1288415" y="1177090"/>
                  </a:lnTo>
                  <a:lnTo>
                    <a:pt x="1289050" y="1191064"/>
                  </a:lnTo>
                  <a:lnTo>
                    <a:pt x="1289050" y="1205673"/>
                  </a:lnTo>
                  <a:lnTo>
                    <a:pt x="1289050" y="1221234"/>
                  </a:lnTo>
                  <a:lnTo>
                    <a:pt x="1288415" y="1236796"/>
                  </a:lnTo>
                  <a:lnTo>
                    <a:pt x="1287462" y="1253310"/>
                  </a:lnTo>
                  <a:lnTo>
                    <a:pt x="1285875" y="1269189"/>
                  </a:lnTo>
                  <a:lnTo>
                    <a:pt x="1283970" y="1285386"/>
                  </a:lnTo>
                  <a:lnTo>
                    <a:pt x="1281748" y="1301900"/>
                  </a:lnTo>
                  <a:lnTo>
                    <a:pt x="1279208" y="1318732"/>
                  </a:lnTo>
                  <a:lnTo>
                    <a:pt x="1276032" y="1335564"/>
                  </a:lnTo>
                  <a:lnTo>
                    <a:pt x="1272222" y="1352714"/>
                  </a:lnTo>
                  <a:lnTo>
                    <a:pt x="1268412" y="1369863"/>
                  </a:lnTo>
                  <a:lnTo>
                    <a:pt x="1263968" y="1387330"/>
                  </a:lnTo>
                  <a:lnTo>
                    <a:pt x="1258888" y="1404797"/>
                  </a:lnTo>
                  <a:lnTo>
                    <a:pt x="1253490" y="1422582"/>
                  </a:lnTo>
                  <a:lnTo>
                    <a:pt x="1247458" y="1440366"/>
                  </a:lnTo>
                  <a:lnTo>
                    <a:pt x="1240790" y="1458469"/>
                  </a:lnTo>
                  <a:lnTo>
                    <a:pt x="1234122" y="1476888"/>
                  </a:lnTo>
                  <a:lnTo>
                    <a:pt x="1226502" y="1494991"/>
                  </a:lnTo>
                  <a:lnTo>
                    <a:pt x="1218882" y="1513728"/>
                  </a:lnTo>
                  <a:lnTo>
                    <a:pt x="1210310" y="1532465"/>
                  </a:lnTo>
                  <a:lnTo>
                    <a:pt x="1201420" y="1551203"/>
                  </a:lnTo>
                  <a:lnTo>
                    <a:pt x="1191895" y="1570258"/>
                  </a:lnTo>
                  <a:lnTo>
                    <a:pt x="1181735" y="1589630"/>
                  </a:lnTo>
                  <a:lnTo>
                    <a:pt x="1171258" y="1609003"/>
                  </a:lnTo>
                  <a:lnTo>
                    <a:pt x="1160145" y="1628693"/>
                  </a:lnTo>
                  <a:lnTo>
                    <a:pt x="1148715" y="1648701"/>
                  </a:lnTo>
                  <a:lnTo>
                    <a:pt x="1136650" y="1668391"/>
                  </a:lnTo>
                  <a:lnTo>
                    <a:pt x="1123632" y="1688398"/>
                  </a:lnTo>
                  <a:lnTo>
                    <a:pt x="1110298" y="1709041"/>
                  </a:lnTo>
                  <a:lnTo>
                    <a:pt x="1096328" y="1729367"/>
                  </a:lnTo>
                  <a:lnTo>
                    <a:pt x="1082040" y="1749692"/>
                  </a:lnTo>
                  <a:lnTo>
                    <a:pt x="1066800" y="1770652"/>
                  </a:lnTo>
                  <a:lnTo>
                    <a:pt x="1051242" y="1791613"/>
                  </a:lnTo>
                  <a:lnTo>
                    <a:pt x="1051242" y="1315874"/>
                  </a:lnTo>
                  <a:lnTo>
                    <a:pt x="1054735" y="1300630"/>
                  </a:lnTo>
                  <a:lnTo>
                    <a:pt x="1057592" y="1285704"/>
                  </a:lnTo>
                  <a:lnTo>
                    <a:pt x="1060132" y="1271412"/>
                  </a:lnTo>
                  <a:lnTo>
                    <a:pt x="1062038" y="1257439"/>
                  </a:lnTo>
                  <a:lnTo>
                    <a:pt x="1063625" y="1243465"/>
                  </a:lnTo>
                  <a:lnTo>
                    <a:pt x="1064578" y="1230444"/>
                  </a:lnTo>
                  <a:lnTo>
                    <a:pt x="1065212" y="1217741"/>
                  </a:lnTo>
                  <a:lnTo>
                    <a:pt x="1065212" y="1205673"/>
                  </a:lnTo>
                  <a:lnTo>
                    <a:pt x="1065212" y="1193287"/>
                  </a:lnTo>
                  <a:lnTo>
                    <a:pt x="1064578" y="1181537"/>
                  </a:lnTo>
                  <a:lnTo>
                    <a:pt x="1063625" y="1170104"/>
                  </a:lnTo>
                  <a:lnTo>
                    <a:pt x="1062355" y="1159306"/>
                  </a:lnTo>
                  <a:lnTo>
                    <a:pt x="1060768" y="1148508"/>
                  </a:lnTo>
                  <a:lnTo>
                    <a:pt x="1058862" y="1138028"/>
                  </a:lnTo>
                  <a:lnTo>
                    <a:pt x="1056958" y="1127865"/>
                  </a:lnTo>
                  <a:lnTo>
                    <a:pt x="1054418" y="1118020"/>
                  </a:lnTo>
                  <a:lnTo>
                    <a:pt x="1051878" y="1108810"/>
                  </a:lnTo>
                  <a:lnTo>
                    <a:pt x="1049020" y="1099600"/>
                  </a:lnTo>
                  <a:lnTo>
                    <a:pt x="1045845" y="1090708"/>
                  </a:lnTo>
                  <a:lnTo>
                    <a:pt x="1042352" y="1081816"/>
                  </a:lnTo>
                  <a:lnTo>
                    <a:pt x="1038860" y="1073558"/>
                  </a:lnTo>
                  <a:lnTo>
                    <a:pt x="1035050" y="1065301"/>
                  </a:lnTo>
                  <a:lnTo>
                    <a:pt x="1031240" y="1057679"/>
                  </a:lnTo>
                  <a:lnTo>
                    <a:pt x="1027112" y="1050057"/>
                  </a:lnTo>
                  <a:lnTo>
                    <a:pt x="1023302" y="1043388"/>
                  </a:lnTo>
                  <a:lnTo>
                    <a:pt x="1023302" y="1251405"/>
                  </a:lnTo>
                  <a:lnTo>
                    <a:pt x="1023302" y="1401304"/>
                  </a:lnTo>
                  <a:lnTo>
                    <a:pt x="1023302" y="1827817"/>
                  </a:lnTo>
                  <a:lnTo>
                    <a:pt x="1023302" y="2990805"/>
                  </a:lnTo>
                  <a:lnTo>
                    <a:pt x="1022985" y="2999697"/>
                  </a:lnTo>
                  <a:lnTo>
                    <a:pt x="1022032" y="3008589"/>
                  </a:lnTo>
                  <a:lnTo>
                    <a:pt x="1021080" y="3017164"/>
                  </a:lnTo>
                  <a:lnTo>
                    <a:pt x="1019492" y="3025739"/>
                  </a:lnTo>
                  <a:lnTo>
                    <a:pt x="1017588" y="3034313"/>
                  </a:lnTo>
                  <a:lnTo>
                    <a:pt x="1015365" y="3042253"/>
                  </a:lnTo>
                  <a:lnTo>
                    <a:pt x="1012508" y="3050510"/>
                  </a:lnTo>
                  <a:lnTo>
                    <a:pt x="1009332" y="3058132"/>
                  </a:lnTo>
                  <a:lnTo>
                    <a:pt x="1005840" y="3065754"/>
                  </a:lnTo>
                  <a:lnTo>
                    <a:pt x="1002348" y="3073059"/>
                  </a:lnTo>
                  <a:lnTo>
                    <a:pt x="997902" y="3080680"/>
                  </a:lnTo>
                  <a:lnTo>
                    <a:pt x="993458" y="3087667"/>
                  </a:lnTo>
                  <a:lnTo>
                    <a:pt x="988695" y="3094337"/>
                  </a:lnTo>
                  <a:lnTo>
                    <a:pt x="983615" y="3101006"/>
                  </a:lnTo>
                  <a:lnTo>
                    <a:pt x="978218" y="3107040"/>
                  </a:lnTo>
                  <a:lnTo>
                    <a:pt x="972502" y="3113074"/>
                  </a:lnTo>
                  <a:lnTo>
                    <a:pt x="966152" y="3118790"/>
                  </a:lnTo>
                  <a:lnTo>
                    <a:pt x="960120" y="3124189"/>
                  </a:lnTo>
                  <a:lnTo>
                    <a:pt x="953452" y="3129271"/>
                  </a:lnTo>
                  <a:lnTo>
                    <a:pt x="946785" y="3134352"/>
                  </a:lnTo>
                  <a:lnTo>
                    <a:pt x="939800" y="3139116"/>
                  </a:lnTo>
                  <a:lnTo>
                    <a:pt x="932498" y="3143244"/>
                  </a:lnTo>
                  <a:lnTo>
                    <a:pt x="925195" y="3147055"/>
                  </a:lnTo>
                  <a:lnTo>
                    <a:pt x="917575" y="3150231"/>
                  </a:lnTo>
                  <a:lnTo>
                    <a:pt x="909320" y="3153407"/>
                  </a:lnTo>
                  <a:lnTo>
                    <a:pt x="901382" y="3156265"/>
                  </a:lnTo>
                  <a:lnTo>
                    <a:pt x="893445" y="3158488"/>
                  </a:lnTo>
                  <a:lnTo>
                    <a:pt x="884872" y="3160394"/>
                  </a:lnTo>
                  <a:lnTo>
                    <a:pt x="876618" y="3161982"/>
                  </a:lnTo>
                  <a:lnTo>
                    <a:pt x="868045" y="3162934"/>
                  </a:lnTo>
                  <a:lnTo>
                    <a:pt x="859155" y="3163570"/>
                  </a:lnTo>
                  <a:lnTo>
                    <a:pt x="849948" y="3163887"/>
                  </a:lnTo>
                  <a:lnTo>
                    <a:pt x="841058" y="3163570"/>
                  </a:lnTo>
                  <a:lnTo>
                    <a:pt x="832485" y="3162934"/>
                  </a:lnTo>
                  <a:lnTo>
                    <a:pt x="823912" y="3161982"/>
                  </a:lnTo>
                  <a:lnTo>
                    <a:pt x="815340" y="3160394"/>
                  </a:lnTo>
                  <a:lnTo>
                    <a:pt x="807085" y="3158488"/>
                  </a:lnTo>
                  <a:lnTo>
                    <a:pt x="798513" y="3156265"/>
                  </a:lnTo>
                  <a:lnTo>
                    <a:pt x="790575" y="3153407"/>
                  </a:lnTo>
                  <a:lnTo>
                    <a:pt x="782638" y="3150231"/>
                  </a:lnTo>
                  <a:lnTo>
                    <a:pt x="775018" y="3147055"/>
                  </a:lnTo>
                  <a:lnTo>
                    <a:pt x="767715" y="3143244"/>
                  </a:lnTo>
                  <a:lnTo>
                    <a:pt x="760413" y="3139116"/>
                  </a:lnTo>
                  <a:lnTo>
                    <a:pt x="753428" y="3134352"/>
                  </a:lnTo>
                  <a:lnTo>
                    <a:pt x="746443" y="3129271"/>
                  </a:lnTo>
                  <a:lnTo>
                    <a:pt x="740093" y="3124189"/>
                  </a:lnTo>
                  <a:lnTo>
                    <a:pt x="733743" y="3118790"/>
                  </a:lnTo>
                  <a:lnTo>
                    <a:pt x="727710" y="3113074"/>
                  </a:lnTo>
                  <a:lnTo>
                    <a:pt x="721995" y="3107040"/>
                  </a:lnTo>
                  <a:lnTo>
                    <a:pt x="716598" y="3101006"/>
                  </a:lnTo>
                  <a:lnTo>
                    <a:pt x="711518" y="3094337"/>
                  </a:lnTo>
                  <a:lnTo>
                    <a:pt x="706755" y="3087667"/>
                  </a:lnTo>
                  <a:lnTo>
                    <a:pt x="702310" y="3080680"/>
                  </a:lnTo>
                  <a:lnTo>
                    <a:pt x="698183" y="3073059"/>
                  </a:lnTo>
                  <a:lnTo>
                    <a:pt x="694373" y="3065754"/>
                  </a:lnTo>
                  <a:lnTo>
                    <a:pt x="690563" y="3058132"/>
                  </a:lnTo>
                  <a:lnTo>
                    <a:pt x="687388" y="3050510"/>
                  </a:lnTo>
                  <a:lnTo>
                    <a:pt x="684848" y="3042253"/>
                  </a:lnTo>
                  <a:lnTo>
                    <a:pt x="682625" y="3034313"/>
                  </a:lnTo>
                  <a:lnTo>
                    <a:pt x="680720" y="3025739"/>
                  </a:lnTo>
                  <a:lnTo>
                    <a:pt x="679133" y="3017164"/>
                  </a:lnTo>
                  <a:lnTo>
                    <a:pt x="677863" y="3008589"/>
                  </a:lnTo>
                  <a:lnTo>
                    <a:pt x="677228" y="2999697"/>
                  </a:lnTo>
                  <a:lnTo>
                    <a:pt x="677228" y="2990805"/>
                  </a:lnTo>
                  <a:lnTo>
                    <a:pt x="677228" y="1895462"/>
                  </a:lnTo>
                  <a:lnTo>
                    <a:pt x="612458" y="1895462"/>
                  </a:lnTo>
                  <a:lnTo>
                    <a:pt x="612458" y="2990805"/>
                  </a:lnTo>
                  <a:lnTo>
                    <a:pt x="612140" y="2999697"/>
                  </a:lnTo>
                  <a:lnTo>
                    <a:pt x="611505" y="3008589"/>
                  </a:lnTo>
                  <a:lnTo>
                    <a:pt x="610235" y="3017164"/>
                  </a:lnTo>
                  <a:lnTo>
                    <a:pt x="608648" y="3025739"/>
                  </a:lnTo>
                  <a:lnTo>
                    <a:pt x="606743" y="3034313"/>
                  </a:lnTo>
                  <a:lnTo>
                    <a:pt x="604520" y="3042253"/>
                  </a:lnTo>
                  <a:lnTo>
                    <a:pt x="601980" y="3050510"/>
                  </a:lnTo>
                  <a:lnTo>
                    <a:pt x="598805" y="3058132"/>
                  </a:lnTo>
                  <a:lnTo>
                    <a:pt x="595313" y="3065754"/>
                  </a:lnTo>
                  <a:lnTo>
                    <a:pt x="591503" y="3073059"/>
                  </a:lnTo>
                  <a:lnTo>
                    <a:pt x="587375" y="3080680"/>
                  </a:lnTo>
                  <a:lnTo>
                    <a:pt x="582930" y="3087667"/>
                  </a:lnTo>
                  <a:lnTo>
                    <a:pt x="577850" y="3094337"/>
                  </a:lnTo>
                  <a:lnTo>
                    <a:pt x="572770" y="3101006"/>
                  </a:lnTo>
                  <a:lnTo>
                    <a:pt x="567373" y="3107040"/>
                  </a:lnTo>
                  <a:lnTo>
                    <a:pt x="561658" y="3113074"/>
                  </a:lnTo>
                  <a:lnTo>
                    <a:pt x="555625" y="3118790"/>
                  </a:lnTo>
                  <a:lnTo>
                    <a:pt x="549275" y="3124189"/>
                  </a:lnTo>
                  <a:lnTo>
                    <a:pt x="542925" y="3129271"/>
                  </a:lnTo>
                  <a:lnTo>
                    <a:pt x="536258" y="3134352"/>
                  </a:lnTo>
                  <a:lnTo>
                    <a:pt x="529273" y="3139116"/>
                  </a:lnTo>
                  <a:lnTo>
                    <a:pt x="521653" y="3143244"/>
                  </a:lnTo>
                  <a:lnTo>
                    <a:pt x="514350" y="3147055"/>
                  </a:lnTo>
                  <a:lnTo>
                    <a:pt x="506730" y="3150231"/>
                  </a:lnTo>
                  <a:lnTo>
                    <a:pt x="498793" y="3153407"/>
                  </a:lnTo>
                  <a:lnTo>
                    <a:pt x="490855" y="3156265"/>
                  </a:lnTo>
                  <a:lnTo>
                    <a:pt x="482600" y="3158488"/>
                  </a:lnTo>
                  <a:lnTo>
                    <a:pt x="474345" y="3160394"/>
                  </a:lnTo>
                  <a:lnTo>
                    <a:pt x="465455" y="3161982"/>
                  </a:lnTo>
                  <a:lnTo>
                    <a:pt x="456883" y="3162934"/>
                  </a:lnTo>
                  <a:lnTo>
                    <a:pt x="448310" y="3163570"/>
                  </a:lnTo>
                  <a:lnTo>
                    <a:pt x="439420" y="3163887"/>
                  </a:lnTo>
                  <a:lnTo>
                    <a:pt x="430530" y="3163570"/>
                  </a:lnTo>
                  <a:lnTo>
                    <a:pt x="421640" y="3162934"/>
                  </a:lnTo>
                  <a:lnTo>
                    <a:pt x="412750" y="3161982"/>
                  </a:lnTo>
                  <a:lnTo>
                    <a:pt x="404495" y="3160394"/>
                  </a:lnTo>
                  <a:lnTo>
                    <a:pt x="395923" y="3158488"/>
                  </a:lnTo>
                  <a:lnTo>
                    <a:pt x="387985" y="3156265"/>
                  </a:lnTo>
                  <a:lnTo>
                    <a:pt x="380048" y="3153407"/>
                  </a:lnTo>
                  <a:lnTo>
                    <a:pt x="372110" y="3150231"/>
                  </a:lnTo>
                  <a:lnTo>
                    <a:pt x="364490" y="3147055"/>
                  </a:lnTo>
                  <a:lnTo>
                    <a:pt x="356870" y="3143244"/>
                  </a:lnTo>
                  <a:lnTo>
                    <a:pt x="349568" y="3139116"/>
                  </a:lnTo>
                  <a:lnTo>
                    <a:pt x="342583" y="3134352"/>
                  </a:lnTo>
                  <a:lnTo>
                    <a:pt x="335915" y="3129271"/>
                  </a:lnTo>
                  <a:lnTo>
                    <a:pt x="329248" y="3124189"/>
                  </a:lnTo>
                  <a:lnTo>
                    <a:pt x="323215" y="3118790"/>
                  </a:lnTo>
                  <a:lnTo>
                    <a:pt x="317183" y="3113074"/>
                  </a:lnTo>
                  <a:lnTo>
                    <a:pt x="311468" y="3107040"/>
                  </a:lnTo>
                  <a:lnTo>
                    <a:pt x="306070" y="3101006"/>
                  </a:lnTo>
                  <a:lnTo>
                    <a:pt x="300673" y="3094337"/>
                  </a:lnTo>
                  <a:lnTo>
                    <a:pt x="295910" y="3087667"/>
                  </a:lnTo>
                  <a:lnTo>
                    <a:pt x="291465" y="3080680"/>
                  </a:lnTo>
                  <a:lnTo>
                    <a:pt x="287338" y="3073059"/>
                  </a:lnTo>
                  <a:lnTo>
                    <a:pt x="283528" y="3065754"/>
                  </a:lnTo>
                  <a:lnTo>
                    <a:pt x="280035" y="3058132"/>
                  </a:lnTo>
                  <a:lnTo>
                    <a:pt x="276860" y="3050510"/>
                  </a:lnTo>
                  <a:lnTo>
                    <a:pt x="274320" y="3042253"/>
                  </a:lnTo>
                  <a:lnTo>
                    <a:pt x="271780" y="3034313"/>
                  </a:lnTo>
                  <a:lnTo>
                    <a:pt x="269875" y="3025739"/>
                  </a:lnTo>
                  <a:lnTo>
                    <a:pt x="268288" y="3017164"/>
                  </a:lnTo>
                  <a:lnTo>
                    <a:pt x="267335" y="3008589"/>
                  </a:lnTo>
                  <a:lnTo>
                    <a:pt x="266700" y="2999697"/>
                  </a:lnTo>
                  <a:lnTo>
                    <a:pt x="266383" y="2990805"/>
                  </a:lnTo>
                  <a:lnTo>
                    <a:pt x="266383" y="1827817"/>
                  </a:lnTo>
                  <a:lnTo>
                    <a:pt x="266383" y="1401621"/>
                  </a:lnTo>
                  <a:lnTo>
                    <a:pt x="266383" y="1251405"/>
                  </a:lnTo>
                  <a:lnTo>
                    <a:pt x="266383" y="1043388"/>
                  </a:lnTo>
                  <a:lnTo>
                    <a:pt x="261938" y="1051328"/>
                  </a:lnTo>
                  <a:lnTo>
                    <a:pt x="257810" y="1059267"/>
                  </a:lnTo>
                  <a:lnTo>
                    <a:pt x="253683" y="1067524"/>
                  </a:lnTo>
                  <a:lnTo>
                    <a:pt x="249555" y="1076099"/>
                  </a:lnTo>
                  <a:lnTo>
                    <a:pt x="245745" y="1084991"/>
                  </a:lnTo>
                  <a:lnTo>
                    <a:pt x="242253" y="1094519"/>
                  </a:lnTo>
                  <a:lnTo>
                    <a:pt x="239078" y="1104046"/>
                  </a:lnTo>
                  <a:lnTo>
                    <a:pt x="236220" y="1113891"/>
                  </a:lnTo>
                  <a:lnTo>
                    <a:pt x="233363" y="1124054"/>
                  </a:lnTo>
                  <a:lnTo>
                    <a:pt x="231140" y="1134534"/>
                  </a:lnTo>
                  <a:lnTo>
                    <a:pt x="228918" y="1145650"/>
                  </a:lnTo>
                  <a:lnTo>
                    <a:pt x="227330" y="1156765"/>
                  </a:lnTo>
                  <a:lnTo>
                    <a:pt x="226060" y="1168516"/>
                  </a:lnTo>
                  <a:lnTo>
                    <a:pt x="224790" y="1180266"/>
                  </a:lnTo>
                  <a:lnTo>
                    <a:pt x="224155" y="1192652"/>
                  </a:lnTo>
                  <a:lnTo>
                    <a:pt x="223838" y="1205673"/>
                  </a:lnTo>
                  <a:lnTo>
                    <a:pt x="224155" y="1218059"/>
                  </a:lnTo>
                  <a:lnTo>
                    <a:pt x="224790" y="1230762"/>
                  </a:lnTo>
                  <a:lnTo>
                    <a:pt x="225743" y="1243783"/>
                  </a:lnTo>
                  <a:lnTo>
                    <a:pt x="227330" y="1257756"/>
                  </a:lnTo>
                  <a:lnTo>
                    <a:pt x="229235" y="1271730"/>
                  </a:lnTo>
                  <a:lnTo>
                    <a:pt x="231775" y="1286021"/>
                  </a:lnTo>
                  <a:lnTo>
                    <a:pt x="234633" y="1300948"/>
                  </a:lnTo>
                  <a:lnTo>
                    <a:pt x="238443" y="1316509"/>
                  </a:lnTo>
                  <a:lnTo>
                    <a:pt x="238443" y="1791613"/>
                  </a:lnTo>
                  <a:lnTo>
                    <a:pt x="222568" y="1770970"/>
                  </a:lnTo>
                  <a:lnTo>
                    <a:pt x="207645" y="1749692"/>
                  </a:lnTo>
                  <a:lnTo>
                    <a:pt x="193040" y="1729367"/>
                  </a:lnTo>
                  <a:lnTo>
                    <a:pt x="179070" y="1709041"/>
                  </a:lnTo>
                  <a:lnTo>
                    <a:pt x="165735" y="1688398"/>
                  </a:lnTo>
                  <a:lnTo>
                    <a:pt x="153035" y="1668391"/>
                  </a:lnTo>
                  <a:lnTo>
                    <a:pt x="140970" y="1648701"/>
                  </a:lnTo>
                  <a:lnTo>
                    <a:pt x="129223" y="1628693"/>
                  </a:lnTo>
                  <a:lnTo>
                    <a:pt x="118110" y="1609003"/>
                  </a:lnTo>
                  <a:lnTo>
                    <a:pt x="107633" y="1589948"/>
                  </a:lnTo>
                  <a:lnTo>
                    <a:pt x="97473" y="1570258"/>
                  </a:lnTo>
                  <a:lnTo>
                    <a:pt x="88265" y="1551520"/>
                  </a:lnTo>
                  <a:lnTo>
                    <a:pt x="79058" y="1532465"/>
                  </a:lnTo>
                  <a:lnTo>
                    <a:pt x="70485" y="1513728"/>
                  </a:lnTo>
                  <a:lnTo>
                    <a:pt x="62548" y="1495308"/>
                  </a:lnTo>
                  <a:lnTo>
                    <a:pt x="55245" y="1476888"/>
                  </a:lnTo>
                  <a:lnTo>
                    <a:pt x="48578" y="1458469"/>
                  </a:lnTo>
                  <a:lnTo>
                    <a:pt x="41910" y="1440366"/>
                  </a:lnTo>
                  <a:lnTo>
                    <a:pt x="36195" y="1422582"/>
                  </a:lnTo>
                  <a:lnTo>
                    <a:pt x="30798" y="1404797"/>
                  </a:lnTo>
                  <a:lnTo>
                    <a:pt x="25400" y="1387330"/>
                  </a:lnTo>
                  <a:lnTo>
                    <a:pt x="20955" y="1369863"/>
                  </a:lnTo>
                  <a:lnTo>
                    <a:pt x="16828" y="1352714"/>
                  </a:lnTo>
                  <a:lnTo>
                    <a:pt x="13335" y="1335564"/>
                  </a:lnTo>
                  <a:lnTo>
                    <a:pt x="10160" y="1318732"/>
                  </a:lnTo>
                  <a:lnTo>
                    <a:pt x="7620" y="1301900"/>
                  </a:lnTo>
                  <a:lnTo>
                    <a:pt x="5398" y="1285386"/>
                  </a:lnTo>
                  <a:lnTo>
                    <a:pt x="3493" y="1269189"/>
                  </a:lnTo>
                  <a:lnTo>
                    <a:pt x="1905" y="1253310"/>
                  </a:lnTo>
                  <a:lnTo>
                    <a:pt x="953" y="1236796"/>
                  </a:lnTo>
                  <a:lnTo>
                    <a:pt x="318" y="1221234"/>
                  </a:lnTo>
                  <a:lnTo>
                    <a:pt x="0" y="1205673"/>
                  </a:lnTo>
                  <a:lnTo>
                    <a:pt x="318" y="1192969"/>
                  </a:lnTo>
                  <a:lnTo>
                    <a:pt x="635" y="1180584"/>
                  </a:lnTo>
                  <a:lnTo>
                    <a:pt x="1270" y="1168516"/>
                  </a:lnTo>
                  <a:lnTo>
                    <a:pt x="2223" y="1156448"/>
                  </a:lnTo>
                  <a:lnTo>
                    <a:pt x="3175" y="1144697"/>
                  </a:lnTo>
                  <a:lnTo>
                    <a:pt x="4445" y="1132629"/>
                  </a:lnTo>
                  <a:lnTo>
                    <a:pt x="6033" y="1121196"/>
                  </a:lnTo>
                  <a:lnTo>
                    <a:pt x="7938" y="1109763"/>
                  </a:lnTo>
                  <a:lnTo>
                    <a:pt x="9843" y="1098647"/>
                  </a:lnTo>
                  <a:lnTo>
                    <a:pt x="12065" y="1087532"/>
                  </a:lnTo>
                  <a:lnTo>
                    <a:pt x="14605" y="1076417"/>
                  </a:lnTo>
                  <a:lnTo>
                    <a:pt x="17145" y="1065619"/>
                  </a:lnTo>
                  <a:lnTo>
                    <a:pt x="20003" y="1055139"/>
                  </a:lnTo>
                  <a:lnTo>
                    <a:pt x="23178" y="1044658"/>
                  </a:lnTo>
                  <a:lnTo>
                    <a:pt x="26353" y="1034178"/>
                  </a:lnTo>
                  <a:lnTo>
                    <a:pt x="29845" y="1024016"/>
                  </a:lnTo>
                  <a:lnTo>
                    <a:pt x="33655" y="1013853"/>
                  </a:lnTo>
                  <a:lnTo>
                    <a:pt x="37148" y="1004325"/>
                  </a:lnTo>
                  <a:lnTo>
                    <a:pt x="40958" y="994480"/>
                  </a:lnTo>
                  <a:lnTo>
                    <a:pt x="45085" y="985270"/>
                  </a:lnTo>
                  <a:lnTo>
                    <a:pt x="49213" y="975743"/>
                  </a:lnTo>
                  <a:lnTo>
                    <a:pt x="53658" y="966533"/>
                  </a:lnTo>
                  <a:lnTo>
                    <a:pt x="58103" y="957641"/>
                  </a:lnTo>
                  <a:lnTo>
                    <a:pt x="62548" y="948749"/>
                  </a:lnTo>
                  <a:lnTo>
                    <a:pt x="72073" y="931917"/>
                  </a:lnTo>
                  <a:lnTo>
                    <a:pt x="81915" y="915402"/>
                  </a:lnTo>
                  <a:lnTo>
                    <a:pt x="92393" y="899841"/>
                  </a:lnTo>
                  <a:lnTo>
                    <a:pt x="103188" y="884914"/>
                  </a:lnTo>
                  <a:lnTo>
                    <a:pt x="113983" y="870941"/>
                  </a:lnTo>
                  <a:lnTo>
                    <a:pt x="125413" y="857285"/>
                  </a:lnTo>
                  <a:lnTo>
                    <a:pt x="136525" y="844264"/>
                  </a:lnTo>
                  <a:lnTo>
                    <a:pt x="148273" y="832513"/>
                  </a:lnTo>
                  <a:lnTo>
                    <a:pt x="160020" y="821080"/>
                  </a:lnTo>
                  <a:lnTo>
                    <a:pt x="171450" y="810282"/>
                  </a:lnTo>
                  <a:lnTo>
                    <a:pt x="183198" y="799802"/>
                  </a:lnTo>
                  <a:lnTo>
                    <a:pt x="194945" y="790275"/>
                  </a:lnTo>
                  <a:lnTo>
                    <a:pt x="207010" y="781700"/>
                  </a:lnTo>
                  <a:lnTo>
                    <a:pt x="218758" y="773443"/>
                  </a:lnTo>
                  <a:lnTo>
                    <a:pt x="230505" y="765821"/>
                  </a:lnTo>
                  <a:lnTo>
                    <a:pt x="242570" y="758834"/>
                  </a:lnTo>
                  <a:lnTo>
                    <a:pt x="254635" y="752165"/>
                  </a:lnTo>
                  <a:lnTo>
                    <a:pt x="266383" y="746131"/>
                  </a:lnTo>
                  <a:lnTo>
                    <a:pt x="278130" y="741049"/>
                  </a:lnTo>
                  <a:lnTo>
                    <a:pt x="289878" y="736286"/>
                  </a:lnTo>
                  <a:lnTo>
                    <a:pt x="304165" y="731522"/>
                  </a:lnTo>
                  <a:lnTo>
                    <a:pt x="311785" y="729616"/>
                  </a:lnTo>
                  <a:lnTo>
                    <a:pt x="319088" y="727711"/>
                  </a:lnTo>
                  <a:lnTo>
                    <a:pt x="327343" y="726123"/>
                  </a:lnTo>
                  <a:lnTo>
                    <a:pt x="335598" y="725170"/>
                  </a:lnTo>
                  <a:lnTo>
                    <a:pt x="344805" y="724218"/>
                  </a:lnTo>
                  <a:lnTo>
                    <a:pt x="354330" y="723900"/>
                  </a:lnTo>
                  <a:lnTo>
                    <a:pt x="355600" y="723900"/>
                  </a:lnTo>
                  <a:lnTo>
                    <a:pt x="360045" y="723265"/>
                  </a:lnTo>
                  <a:lnTo>
                    <a:pt x="365125" y="722630"/>
                  </a:lnTo>
                  <a:lnTo>
                    <a:pt x="369888" y="722312"/>
                  </a:lnTo>
                  <a:close/>
                  <a:moveTo>
                    <a:pt x="637392" y="0"/>
                  </a:moveTo>
                  <a:lnTo>
                    <a:pt x="645001" y="0"/>
                  </a:lnTo>
                  <a:lnTo>
                    <a:pt x="652926" y="0"/>
                  </a:lnTo>
                  <a:lnTo>
                    <a:pt x="660535" y="317"/>
                  </a:lnTo>
                  <a:lnTo>
                    <a:pt x="668460" y="952"/>
                  </a:lnTo>
                  <a:lnTo>
                    <a:pt x="676386" y="1586"/>
                  </a:lnTo>
                  <a:lnTo>
                    <a:pt x="683994" y="2537"/>
                  </a:lnTo>
                  <a:lnTo>
                    <a:pt x="692237" y="3489"/>
                  </a:lnTo>
                  <a:lnTo>
                    <a:pt x="700162" y="5075"/>
                  </a:lnTo>
                  <a:lnTo>
                    <a:pt x="708088" y="6344"/>
                  </a:lnTo>
                  <a:lnTo>
                    <a:pt x="716013" y="8247"/>
                  </a:lnTo>
                  <a:lnTo>
                    <a:pt x="723622" y="10150"/>
                  </a:lnTo>
                  <a:lnTo>
                    <a:pt x="731547" y="12370"/>
                  </a:lnTo>
                  <a:lnTo>
                    <a:pt x="739156" y="14590"/>
                  </a:lnTo>
                  <a:lnTo>
                    <a:pt x="747081" y="17128"/>
                  </a:lnTo>
                  <a:lnTo>
                    <a:pt x="754373" y="19665"/>
                  </a:lnTo>
                  <a:lnTo>
                    <a:pt x="761664" y="22520"/>
                  </a:lnTo>
                  <a:lnTo>
                    <a:pt x="768955" y="25374"/>
                  </a:lnTo>
                  <a:lnTo>
                    <a:pt x="775930" y="28546"/>
                  </a:lnTo>
                  <a:lnTo>
                    <a:pt x="783221" y="32035"/>
                  </a:lnTo>
                  <a:lnTo>
                    <a:pt x="789879" y="35524"/>
                  </a:lnTo>
                  <a:lnTo>
                    <a:pt x="796853" y="39330"/>
                  </a:lnTo>
                  <a:lnTo>
                    <a:pt x="803828" y="43136"/>
                  </a:lnTo>
                  <a:lnTo>
                    <a:pt x="810485" y="47260"/>
                  </a:lnTo>
                  <a:lnTo>
                    <a:pt x="816825" y="51383"/>
                  </a:lnTo>
                  <a:lnTo>
                    <a:pt x="829506" y="59947"/>
                  </a:lnTo>
                  <a:lnTo>
                    <a:pt x="841553" y="69145"/>
                  </a:lnTo>
                  <a:lnTo>
                    <a:pt x="852965" y="78978"/>
                  </a:lnTo>
                  <a:lnTo>
                    <a:pt x="864378" y="89445"/>
                  </a:lnTo>
                  <a:lnTo>
                    <a:pt x="874840" y="100546"/>
                  </a:lnTo>
                  <a:lnTo>
                    <a:pt x="884667" y="111647"/>
                  </a:lnTo>
                  <a:lnTo>
                    <a:pt x="894178" y="123383"/>
                  </a:lnTo>
                  <a:lnTo>
                    <a:pt x="903055" y="135436"/>
                  </a:lnTo>
                  <a:lnTo>
                    <a:pt x="911297" y="148440"/>
                  </a:lnTo>
                  <a:lnTo>
                    <a:pt x="919223" y="161444"/>
                  </a:lnTo>
                  <a:lnTo>
                    <a:pt x="926197" y="174766"/>
                  </a:lnTo>
                  <a:lnTo>
                    <a:pt x="932537" y="188087"/>
                  </a:lnTo>
                  <a:lnTo>
                    <a:pt x="938244" y="202361"/>
                  </a:lnTo>
                  <a:lnTo>
                    <a:pt x="943316" y="216634"/>
                  </a:lnTo>
                  <a:lnTo>
                    <a:pt x="947754" y="231224"/>
                  </a:lnTo>
                  <a:lnTo>
                    <a:pt x="951242" y="245814"/>
                  </a:lnTo>
                  <a:lnTo>
                    <a:pt x="954095" y="261039"/>
                  </a:lnTo>
                  <a:lnTo>
                    <a:pt x="956314" y="276263"/>
                  </a:lnTo>
                  <a:lnTo>
                    <a:pt x="957899" y="291488"/>
                  </a:lnTo>
                  <a:lnTo>
                    <a:pt x="958533" y="299100"/>
                  </a:lnTo>
                  <a:lnTo>
                    <a:pt x="958533" y="306713"/>
                  </a:lnTo>
                  <a:lnTo>
                    <a:pt x="958850" y="314959"/>
                  </a:lnTo>
                  <a:lnTo>
                    <a:pt x="958533" y="322572"/>
                  </a:lnTo>
                  <a:lnTo>
                    <a:pt x="958216" y="330501"/>
                  </a:lnTo>
                  <a:lnTo>
                    <a:pt x="957899" y="338113"/>
                  </a:lnTo>
                  <a:lnTo>
                    <a:pt x="957265" y="346043"/>
                  </a:lnTo>
                  <a:lnTo>
                    <a:pt x="956314" y="353972"/>
                  </a:lnTo>
                  <a:lnTo>
                    <a:pt x="955046" y="361902"/>
                  </a:lnTo>
                  <a:lnTo>
                    <a:pt x="953778" y="369831"/>
                  </a:lnTo>
                  <a:lnTo>
                    <a:pt x="952193" y="377761"/>
                  </a:lnTo>
                  <a:lnTo>
                    <a:pt x="950608" y="385690"/>
                  </a:lnTo>
                  <a:lnTo>
                    <a:pt x="948705" y="393620"/>
                  </a:lnTo>
                  <a:lnTo>
                    <a:pt x="946486" y="401232"/>
                  </a:lnTo>
                  <a:lnTo>
                    <a:pt x="944267" y="408845"/>
                  </a:lnTo>
                  <a:lnTo>
                    <a:pt x="941731" y="416457"/>
                  </a:lnTo>
                  <a:lnTo>
                    <a:pt x="939195" y="424386"/>
                  </a:lnTo>
                  <a:lnTo>
                    <a:pt x="936342" y="431682"/>
                  </a:lnTo>
                  <a:lnTo>
                    <a:pt x="933171" y="438977"/>
                  </a:lnTo>
                  <a:lnTo>
                    <a:pt x="930001" y="445955"/>
                  </a:lnTo>
                  <a:lnTo>
                    <a:pt x="926831" y="452933"/>
                  </a:lnTo>
                  <a:lnTo>
                    <a:pt x="923344" y="459910"/>
                  </a:lnTo>
                  <a:lnTo>
                    <a:pt x="919540" y="466571"/>
                  </a:lnTo>
                  <a:lnTo>
                    <a:pt x="915735" y="473549"/>
                  </a:lnTo>
                  <a:lnTo>
                    <a:pt x="907493" y="486871"/>
                  </a:lnTo>
                  <a:lnTo>
                    <a:pt x="898616" y="499241"/>
                  </a:lnTo>
                  <a:lnTo>
                    <a:pt x="889423" y="511294"/>
                  </a:lnTo>
                  <a:lnTo>
                    <a:pt x="879595" y="523029"/>
                  </a:lnTo>
                  <a:lnTo>
                    <a:pt x="869450" y="534131"/>
                  </a:lnTo>
                  <a:lnTo>
                    <a:pt x="858672" y="544915"/>
                  </a:lnTo>
                  <a:lnTo>
                    <a:pt x="846942" y="554747"/>
                  </a:lnTo>
                  <a:lnTo>
                    <a:pt x="835529" y="564263"/>
                  </a:lnTo>
                  <a:lnTo>
                    <a:pt x="823166" y="572826"/>
                  </a:lnTo>
                  <a:lnTo>
                    <a:pt x="810802" y="581073"/>
                  </a:lnTo>
                  <a:lnTo>
                    <a:pt x="797487" y="589003"/>
                  </a:lnTo>
                  <a:lnTo>
                    <a:pt x="784172" y="595980"/>
                  </a:lnTo>
                  <a:lnTo>
                    <a:pt x="770541" y="602324"/>
                  </a:lnTo>
                  <a:lnTo>
                    <a:pt x="756592" y="608033"/>
                  </a:lnTo>
                  <a:lnTo>
                    <a:pt x="742326" y="613108"/>
                  </a:lnTo>
                  <a:lnTo>
                    <a:pt x="727743" y="617549"/>
                  </a:lnTo>
                  <a:lnTo>
                    <a:pt x="713160" y="621355"/>
                  </a:lnTo>
                  <a:lnTo>
                    <a:pt x="698260" y="624210"/>
                  </a:lnTo>
                  <a:lnTo>
                    <a:pt x="682726" y="626430"/>
                  </a:lnTo>
                  <a:lnTo>
                    <a:pt x="667509" y="628016"/>
                  </a:lnTo>
                  <a:lnTo>
                    <a:pt x="659901" y="628333"/>
                  </a:lnTo>
                  <a:lnTo>
                    <a:pt x="651975" y="628650"/>
                  </a:lnTo>
                  <a:lnTo>
                    <a:pt x="644367" y="628650"/>
                  </a:lnTo>
                  <a:lnTo>
                    <a:pt x="636758" y="628650"/>
                  </a:lnTo>
                  <a:lnTo>
                    <a:pt x="628516" y="628333"/>
                  </a:lnTo>
                  <a:lnTo>
                    <a:pt x="620590" y="627698"/>
                  </a:lnTo>
                  <a:lnTo>
                    <a:pt x="612982" y="627064"/>
                  </a:lnTo>
                  <a:lnTo>
                    <a:pt x="605056" y="626113"/>
                  </a:lnTo>
                  <a:lnTo>
                    <a:pt x="597131" y="625161"/>
                  </a:lnTo>
                  <a:lnTo>
                    <a:pt x="589205" y="623892"/>
                  </a:lnTo>
                  <a:lnTo>
                    <a:pt x="580963" y="622306"/>
                  </a:lnTo>
                  <a:lnTo>
                    <a:pt x="573354" y="620403"/>
                  </a:lnTo>
                  <a:lnTo>
                    <a:pt x="565429" y="618500"/>
                  </a:lnTo>
                  <a:lnTo>
                    <a:pt x="557820" y="616597"/>
                  </a:lnTo>
                  <a:lnTo>
                    <a:pt x="549895" y="614060"/>
                  </a:lnTo>
                  <a:lnTo>
                    <a:pt x="542603" y="611840"/>
                  </a:lnTo>
                  <a:lnTo>
                    <a:pt x="534995" y="608985"/>
                  </a:lnTo>
                  <a:lnTo>
                    <a:pt x="527703" y="606130"/>
                  </a:lnTo>
                  <a:lnTo>
                    <a:pt x="520095" y="603276"/>
                  </a:lnTo>
                  <a:lnTo>
                    <a:pt x="513121" y="600104"/>
                  </a:lnTo>
                  <a:lnTo>
                    <a:pt x="506146" y="596615"/>
                  </a:lnTo>
                  <a:lnTo>
                    <a:pt x="499172" y="593126"/>
                  </a:lnTo>
                  <a:lnTo>
                    <a:pt x="492197" y="589637"/>
                  </a:lnTo>
                  <a:lnTo>
                    <a:pt x="485540" y="585514"/>
                  </a:lnTo>
                  <a:lnTo>
                    <a:pt x="478882" y="581390"/>
                  </a:lnTo>
                  <a:lnTo>
                    <a:pt x="472542" y="577267"/>
                  </a:lnTo>
                  <a:lnTo>
                    <a:pt x="459861" y="568703"/>
                  </a:lnTo>
                  <a:lnTo>
                    <a:pt x="447498" y="559505"/>
                  </a:lnTo>
                  <a:lnTo>
                    <a:pt x="436085" y="549672"/>
                  </a:lnTo>
                  <a:lnTo>
                    <a:pt x="424989" y="539523"/>
                  </a:lnTo>
                  <a:lnTo>
                    <a:pt x="414210" y="528421"/>
                  </a:lnTo>
                  <a:lnTo>
                    <a:pt x="404383" y="517003"/>
                  </a:lnTo>
                  <a:lnTo>
                    <a:pt x="394872" y="505267"/>
                  </a:lnTo>
                  <a:lnTo>
                    <a:pt x="385996" y="493214"/>
                  </a:lnTo>
                  <a:lnTo>
                    <a:pt x="377753" y="480527"/>
                  </a:lnTo>
                  <a:lnTo>
                    <a:pt x="370145" y="467523"/>
                  </a:lnTo>
                  <a:lnTo>
                    <a:pt x="363170" y="454201"/>
                  </a:lnTo>
                  <a:lnTo>
                    <a:pt x="356513" y="440563"/>
                  </a:lnTo>
                  <a:lnTo>
                    <a:pt x="350807" y="426607"/>
                  </a:lnTo>
                  <a:lnTo>
                    <a:pt x="345734" y="412016"/>
                  </a:lnTo>
                  <a:lnTo>
                    <a:pt x="341613" y="397743"/>
                  </a:lnTo>
                  <a:lnTo>
                    <a:pt x="337809" y="382836"/>
                  </a:lnTo>
                  <a:lnTo>
                    <a:pt x="334956" y="367928"/>
                  </a:lnTo>
                  <a:lnTo>
                    <a:pt x="332736" y="352704"/>
                  </a:lnTo>
                  <a:lnTo>
                    <a:pt x="331151" y="337479"/>
                  </a:lnTo>
                  <a:lnTo>
                    <a:pt x="330517" y="329550"/>
                  </a:lnTo>
                  <a:lnTo>
                    <a:pt x="330517" y="321937"/>
                  </a:lnTo>
                  <a:lnTo>
                    <a:pt x="330200" y="314325"/>
                  </a:lnTo>
                  <a:lnTo>
                    <a:pt x="330517" y="306078"/>
                  </a:lnTo>
                  <a:lnTo>
                    <a:pt x="330834" y="298466"/>
                  </a:lnTo>
                  <a:lnTo>
                    <a:pt x="331151" y="290537"/>
                  </a:lnTo>
                  <a:lnTo>
                    <a:pt x="331785" y="282607"/>
                  </a:lnTo>
                  <a:lnTo>
                    <a:pt x="332736" y="274678"/>
                  </a:lnTo>
                  <a:lnTo>
                    <a:pt x="334004" y="267065"/>
                  </a:lnTo>
                  <a:lnTo>
                    <a:pt x="335273" y="259136"/>
                  </a:lnTo>
                  <a:lnTo>
                    <a:pt x="336858" y="250889"/>
                  </a:lnTo>
                  <a:lnTo>
                    <a:pt x="338443" y="242960"/>
                  </a:lnTo>
                  <a:lnTo>
                    <a:pt x="340345" y="235030"/>
                  </a:lnTo>
                  <a:lnTo>
                    <a:pt x="342564" y="227418"/>
                  </a:lnTo>
                  <a:lnTo>
                    <a:pt x="344783" y="219806"/>
                  </a:lnTo>
                  <a:lnTo>
                    <a:pt x="347319" y="212193"/>
                  </a:lnTo>
                  <a:lnTo>
                    <a:pt x="349855" y="204898"/>
                  </a:lnTo>
                  <a:lnTo>
                    <a:pt x="352709" y="197286"/>
                  </a:lnTo>
                  <a:lnTo>
                    <a:pt x="355879" y="189991"/>
                  </a:lnTo>
                  <a:lnTo>
                    <a:pt x="359049" y="182695"/>
                  </a:lnTo>
                  <a:lnTo>
                    <a:pt x="362536" y="175718"/>
                  </a:lnTo>
                  <a:lnTo>
                    <a:pt x="366023" y="168740"/>
                  </a:lnTo>
                  <a:lnTo>
                    <a:pt x="369828" y="162079"/>
                  </a:lnTo>
                  <a:lnTo>
                    <a:pt x="373632" y="155418"/>
                  </a:lnTo>
                  <a:lnTo>
                    <a:pt x="381557" y="142096"/>
                  </a:lnTo>
                  <a:lnTo>
                    <a:pt x="390434" y="129409"/>
                  </a:lnTo>
                  <a:lnTo>
                    <a:pt x="399628" y="117356"/>
                  </a:lnTo>
                  <a:lnTo>
                    <a:pt x="409455" y="105938"/>
                  </a:lnTo>
                  <a:lnTo>
                    <a:pt x="419917" y="94837"/>
                  </a:lnTo>
                  <a:lnTo>
                    <a:pt x="430695" y="84053"/>
                  </a:lnTo>
                  <a:lnTo>
                    <a:pt x="442108" y="73903"/>
                  </a:lnTo>
                  <a:lnTo>
                    <a:pt x="453838" y="64705"/>
                  </a:lnTo>
                  <a:lnTo>
                    <a:pt x="465885" y="55824"/>
                  </a:lnTo>
                  <a:lnTo>
                    <a:pt x="478565" y="47577"/>
                  </a:lnTo>
                  <a:lnTo>
                    <a:pt x="491563" y="39965"/>
                  </a:lnTo>
                  <a:lnTo>
                    <a:pt x="504878" y="32670"/>
                  </a:lnTo>
                  <a:lnTo>
                    <a:pt x="518510" y="26326"/>
                  </a:lnTo>
                  <a:lnTo>
                    <a:pt x="532776" y="20617"/>
                  </a:lnTo>
                  <a:lnTo>
                    <a:pt x="547042" y="15542"/>
                  </a:lnTo>
                  <a:lnTo>
                    <a:pt x="561308" y="11101"/>
                  </a:lnTo>
                  <a:lnTo>
                    <a:pt x="575890" y="7612"/>
                  </a:lnTo>
                  <a:lnTo>
                    <a:pt x="591107" y="4441"/>
                  </a:lnTo>
                  <a:lnTo>
                    <a:pt x="606324" y="2220"/>
                  </a:lnTo>
                  <a:lnTo>
                    <a:pt x="621541" y="952"/>
                  </a:lnTo>
                  <a:lnTo>
                    <a:pt x="629150" y="317"/>
                  </a:lnTo>
                  <a:lnTo>
                    <a:pt x="637392" y="0"/>
                  </a:lnTo>
                  <a:close/>
                </a:path>
              </a:pathLst>
            </a:custGeom>
            <a:solidFill>
              <a:srgbClr val="2F559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377">
                <a:defRPr/>
              </a:pPr>
              <a:endParaRPr lang="zh-CN" altLang="en-US" sz="1467">
                <a:latin typeface="微软雅黑" panose="020B0503020204020204" pitchFamily="34" charset="-122"/>
                <a:ea typeface="微软雅黑" panose="020B0503020204020204" pitchFamily="34" charset="-122"/>
                <a:cs typeface="Segoe UI" panose="020B0502040204020203" pitchFamily="34" charset="0"/>
              </a:endParaRPr>
            </a:p>
          </p:txBody>
        </p:sp>
        <p:sp>
          <p:nvSpPr>
            <p:cNvPr id="106509" name="taxi_49983">
              <a:extLst>
                <a:ext uri="{FF2B5EF4-FFF2-40B4-BE49-F238E27FC236}">
                  <a16:creationId xmlns:a16="http://schemas.microsoft.com/office/drawing/2014/main" id="{5C5DAF9D-1A5E-469B-80B4-8B673A302A33}"/>
                </a:ext>
              </a:extLst>
            </p:cNvPr>
            <p:cNvSpPr>
              <a:spLocks noChangeAspect="1"/>
            </p:cNvSpPr>
            <p:nvPr/>
          </p:nvSpPr>
          <p:spPr bwMode="auto">
            <a:xfrm>
              <a:off x="3416367" y="4112705"/>
              <a:ext cx="341355" cy="291818"/>
            </a:xfrm>
            <a:custGeom>
              <a:avLst/>
              <a:gdLst>
                <a:gd name="T0" fmla="*/ 2147483646 w 6583"/>
                <a:gd name="T1" fmla="*/ 2147483646 h 5636"/>
                <a:gd name="T2" fmla="*/ 2147483646 w 6583"/>
                <a:gd name="T3" fmla="*/ 2147483646 h 5636"/>
                <a:gd name="T4" fmla="*/ 2147483646 w 6583"/>
                <a:gd name="T5" fmla="*/ 2147483646 h 5636"/>
                <a:gd name="T6" fmla="*/ 2147483646 w 6583"/>
                <a:gd name="T7" fmla="*/ 2147483646 h 5636"/>
                <a:gd name="T8" fmla="*/ 2147483646 w 6583"/>
                <a:gd name="T9" fmla="*/ 2147483646 h 5636"/>
                <a:gd name="T10" fmla="*/ 2147483646 w 6583"/>
                <a:gd name="T11" fmla="*/ 2147483646 h 5636"/>
                <a:gd name="T12" fmla="*/ 2147483646 w 6583"/>
                <a:gd name="T13" fmla="*/ 2147483646 h 5636"/>
                <a:gd name="T14" fmla="*/ 2147483646 w 6583"/>
                <a:gd name="T15" fmla="*/ 2147483646 h 5636"/>
                <a:gd name="T16" fmla="*/ 2147483646 w 6583"/>
                <a:gd name="T17" fmla="*/ 2147483646 h 5636"/>
                <a:gd name="T18" fmla="*/ 2147483646 w 6583"/>
                <a:gd name="T19" fmla="*/ 2147483646 h 5636"/>
                <a:gd name="T20" fmla="*/ 2147483646 w 6583"/>
                <a:gd name="T21" fmla="*/ 2147483646 h 5636"/>
                <a:gd name="T22" fmla="*/ 2147483646 w 6583"/>
                <a:gd name="T23" fmla="*/ 2147483646 h 5636"/>
                <a:gd name="T24" fmla="*/ 2147483646 w 6583"/>
                <a:gd name="T25" fmla="*/ 2147483646 h 5636"/>
                <a:gd name="T26" fmla="*/ 2147483646 w 6583"/>
                <a:gd name="T27" fmla="*/ 2147483646 h 5636"/>
                <a:gd name="T28" fmla="*/ 2147483646 w 6583"/>
                <a:gd name="T29" fmla="*/ 2147483646 h 5636"/>
                <a:gd name="T30" fmla="*/ 2147483646 w 6583"/>
                <a:gd name="T31" fmla="*/ 0 h 5636"/>
                <a:gd name="T32" fmla="*/ 2147483646 w 6583"/>
                <a:gd name="T33" fmla="*/ 0 h 5636"/>
                <a:gd name="T34" fmla="*/ 2147483646 w 6583"/>
                <a:gd name="T35" fmla="*/ 2147483646 h 5636"/>
                <a:gd name="T36" fmla="*/ 2147483646 w 6583"/>
                <a:gd name="T37" fmla="*/ 2147483646 h 5636"/>
                <a:gd name="T38" fmla="*/ 2147483646 w 6583"/>
                <a:gd name="T39" fmla="*/ 2147483646 h 5636"/>
                <a:gd name="T40" fmla="*/ 0 w 6583"/>
                <a:gd name="T41" fmla="*/ 2147483646 h 5636"/>
                <a:gd name="T42" fmla="*/ 0 w 6583"/>
                <a:gd name="T43" fmla="*/ 2147483646 h 5636"/>
                <a:gd name="T44" fmla="*/ 0 w 6583"/>
                <a:gd name="T45" fmla="*/ 2147483646 h 5636"/>
                <a:gd name="T46" fmla="*/ 0 w 6583"/>
                <a:gd name="T47" fmla="*/ 2147483646 h 5636"/>
                <a:gd name="T48" fmla="*/ 2147483646 w 6583"/>
                <a:gd name="T49" fmla="*/ 2147483646 h 5636"/>
                <a:gd name="T50" fmla="*/ 2147483646 w 6583"/>
                <a:gd name="T51" fmla="*/ 2147483646 h 5636"/>
                <a:gd name="T52" fmla="*/ 2147483646 w 6583"/>
                <a:gd name="T53" fmla="*/ 2147483646 h 5636"/>
                <a:gd name="T54" fmla="*/ 2147483646 w 6583"/>
                <a:gd name="T55" fmla="*/ 2147483646 h 5636"/>
                <a:gd name="T56" fmla="*/ 2147483646 w 6583"/>
                <a:gd name="T57" fmla="*/ 2147483646 h 5636"/>
                <a:gd name="T58" fmla="*/ 2147483646 w 6583"/>
                <a:gd name="T59" fmla="*/ 2147483646 h 5636"/>
                <a:gd name="T60" fmla="*/ 2147483646 w 6583"/>
                <a:gd name="T61" fmla="*/ 2147483646 h 5636"/>
                <a:gd name="T62" fmla="*/ 2147483646 w 6583"/>
                <a:gd name="T63" fmla="*/ 2147483646 h 5636"/>
                <a:gd name="T64" fmla="*/ 2147483646 w 6583"/>
                <a:gd name="T65" fmla="*/ 2147483646 h 5636"/>
                <a:gd name="T66" fmla="*/ 2147483646 w 6583"/>
                <a:gd name="T67" fmla="*/ 2147483646 h 5636"/>
                <a:gd name="T68" fmla="*/ 2147483646 w 6583"/>
                <a:gd name="T69" fmla="*/ 2147483646 h 5636"/>
                <a:gd name="T70" fmla="*/ 2147483646 w 6583"/>
                <a:gd name="T71" fmla="*/ 2147483646 h 5636"/>
                <a:gd name="T72" fmla="*/ 2147483646 w 6583"/>
                <a:gd name="T73" fmla="*/ 2147483646 h 5636"/>
                <a:gd name="T74" fmla="*/ 2147483646 w 6583"/>
                <a:gd name="T75" fmla="*/ 2147483646 h 5636"/>
                <a:gd name="T76" fmla="*/ 2147483646 w 6583"/>
                <a:gd name="T77" fmla="*/ 2147483646 h 5636"/>
                <a:gd name="T78" fmla="*/ 2147483646 w 6583"/>
                <a:gd name="T79" fmla="*/ 2147483646 h 5636"/>
                <a:gd name="T80" fmla="*/ 2147483646 w 6583"/>
                <a:gd name="T81" fmla="*/ 2147483646 h 56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583" h="5636">
                  <a:moveTo>
                    <a:pt x="301" y="5636"/>
                  </a:moveTo>
                  <a:lnTo>
                    <a:pt x="1266" y="5636"/>
                  </a:lnTo>
                  <a:cubicBezTo>
                    <a:pt x="1432" y="5636"/>
                    <a:pt x="1567" y="5501"/>
                    <a:pt x="1567" y="5334"/>
                  </a:cubicBezTo>
                  <a:lnTo>
                    <a:pt x="1567" y="4582"/>
                  </a:lnTo>
                  <a:lnTo>
                    <a:pt x="5016" y="4582"/>
                  </a:lnTo>
                  <a:lnTo>
                    <a:pt x="5016" y="5334"/>
                  </a:lnTo>
                  <a:cubicBezTo>
                    <a:pt x="5016" y="5501"/>
                    <a:pt x="5151" y="5636"/>
                    <a:pt x="5318" y="5636"/>
                  </a:cubicBezTo>
                  <a:lnTo>
                    <a:pt x="6282" y="5636"/>
                  </a:lnTo>
                  <a:cubicBezTo>
                    <a:pt x="6449" y="5636"/>
                    <a:pt x="6583" y="5501"/>
                    <a:pt x="6583" y="5334"/>
                  </a:cubicBezTo>
                  <a:lnTo>
                    <a:pt x="6583" y="4582"/>
                  </a:lnTo>
                  <a:lnTo>
                    <a:pt x="6583" y="2308"/>
                  </a:lnTo>
                  <a:lnTo>
                    <a:pt x="5919" y="1587"/>
                  </a:lnTo>
                  <a:lnTo>
                    <a:pt x="5700" y="417"/>
                  </a:lnTo>
                  <a:lnTo>
                    <a:pt x="4021" y="417"/>
                  </a:lnTo>
                  <a:lnTo>
                    <a:pt x="4021" y="0"/>
                  </a:lnTo>
                  <a:lnTo>
                    <a:pt x="2563" y="0"/>
                  </a:lnTo>
                  <a:lnTo>
                    <a:pt x="2563" y="416"/>
                  </a:lnTo>
                  <a:lnTo>
                    <a:pt x="884" y="416"/>
                  </a:lnTo>
                  <a:lnTo>
                    <a:pt x="664" y="1587"/>
                  </a:lnTo>
                  <a:lnTo>
                    <a:pt x="0" y="2308"/>
                  </a:lnTo>
                  <a:lnTo>
                    <a:pt x="0" y="4422"/>
                  </a:lnTo>
                  <a:lnTo>
                    <a:pt x="0" y="4582"/>
                  </a:lnTo>
                  <a:lnTo>
                    <a:pt x="0" y="5334"/>
                  </a:lnTo>
                  <a:cubicBezTo>
                    <a:pt x="0" y="5501"/>
                    <a:pt x="135" y="5636"/>
                    <a:pt x="301" y="5636"/>
                  </a:cubicBezTo>
                  <a:close/>
                  <a:moveTo>
                    <a:pt x="5992" y="3367"/>
                  </a:moveTo>
                  <a:lnTo>
                    <a:pt x="5992" y="4058"/>
                  </a:lnTo>
                  <a:lnTo>
                    <a:pt x="4678" y="4058"/>
                  </a:lnTo>
                  <a:lnTo>
                    <a:pt x="4678" y="3367"/>
                  </a:lnTo>
                  <a:lnTo>
                    <a:pt x="5992" y="3367"/>
                  </a:lnTo>
                  <a:close/>
                  <a:moveTo>
                    <a:pt x="1248" y="843"/>
                  </a:moveTo>
                  <a:lnTo>
                    <a:pt x="5335" y="843"/>
                  </a:lnTo>
                  <a:lnTo>
                    <a:pt x="5493" y="1909"/>
                  </a:lnTo>
                  <a:lnTo>
                    <a:pt x="1090" y="1909"/>
                  </a:lnTo>
                  <a:lnTo>
                    <a:pt x="1248" y="843"/>
                  </a:lnTo>
                  <a:close/>
                  <a:moveTo>
                    <a:pt x="592" y="3367"/>
                  </a:moveTo>
                  <a:lnTo>
                    <a:pt x="1905" y="3367"/>
                  </a:lnTo>
                  <a:lnTo>
                    <a:pt x="1905" y="4058"/>
                  </a:lnTo>
                  <a:lnTo>
                    <a:pt x="592" y="4058"/>
                  </a:lnTo>
                  <a:lnTo>
                    <a:pt x="592" y="3367"/>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0" name="target_90834">
              <a:extLst>
                <a:ext uri="{FF2B5EF4-FFF2-40B4-BE49-F238E27FC236}">
                  <a16:creationId xmlns:a16="http://schemas.microsoft.com/office/drawing/2014/main" id="{1B3D2D90-D01B-4DCC-9D00-CF1D0F435240}"/>
                </a:ext>
              </a:extLst>
            </p:cNvPr>
            <p:cNvSpPr>
              <a:spLocks noChangeAspect="1"/>
            </p:cNvSpPr>
            <p:nvPr/>
          </p:nvSpPr>
          <p:spPr bwMode="auto">
            <a:xfrm>
              <a:off x="2542531" y="3958886"/>
              <a:ext cx="609685" cy="608834"/>
            </a:xfrm>
            <a:custGeom>
              <a:avLst/>
              <a:gdLst>
                <a:gd name="T0" fmla="*/ 613663 w 606368"/>
                <a:gd name="T1" fmla="*/ 603425 h 605522"/>
                <a:gd name="T2" fmla="*/ 525574 w 606368"/>
                <a:gd name="T3" fmla="*/ 603425 h 605522"/>
                <a:gd name="T4" fmla="*/ 595059 w 606368"/>
                <a:gd name="T5" fmla="*/ 534115 h 605522"/>
                <a:gd name="T6" fmla="*/ 38416 w 606368"/>
                <a:gd name="T7" fmla="*/ 534115 h 605522"/>
                <a:gd name="T8" fmla="*/ 107843 w 606368"/>
                <a:gd name="T9" fmla="*/ 603425 h 605522"/>
                <a:gd name="T10" fmla="*/ 19829 w 606368"/>
                <a:gd name="T11" fmla="*/ 603425 h 605522"/>
                <a:gd name="T12" fmla="*/ 316746 w 606368"/>
                <a:gd name="T13" fmla="*/ 415890 h 605522"/>
                <a:gd name="T14" fmla="*/ 316746 w 606368"/>
                <a:gd name="T15" fmla="*/ 474122 h 605522"/>
                <a:gd name="T16" fmla="*/ 316746 w 606368"/>
                <a:gd name="T17" fmla="*/ 415890 h 605522"/>
                <a:gd name="T18" fmla="*/ 474787 w 606368"/>
                <a:gd name="T19" fmla="*/ 316302 h 605522"/>
                <a:gd name="T20" fmla="*/ 416552 w 606368"/>
                <a:gd name="T21" fmla="*/ 316302 h 605522"/>
                <a:gd name="T22" fmla="*/ 207634 w 606368"/>
                <a:gd name="T23" fmla="*/ 307014 h 605522"/>
                <a:gd name="T24" fmla="*/ 168006 w 606368"/>
                <a:gd name="T25" fmla="*/ 325590 h 605522"/>
                <a:gd name="T26" fmla="*/ 316755 w 606368"/>
                <a:gd name="T27" fmla="*/ 295854 h 605522"/>
                <a:gd name="T28" fmla="*/ 337206 w 606368"/>
                <a:gd name="T29" fmla="*/ 316276 h 605522"/>
                <a:gd name="T30" fmla="*/ 326051 w 606368"/>
                <a:gd name="T31" fmla="*/ 246933 h 605522"/>
                <a:gd name="T32" fmla="*/ 386101 w 606368"/>
                <a:gd name="T33" fmla="*/ 306992 h 605522"/>
                <a:gd name="T34" fmla="*/ 354682 w 606368"/>
                <a:gd name="T35" fmla="*/ 325558 h 605522"/>
                <a:gd name="T36" fmla="*/ 316755 w 606368"/>
                <a:gd name="T37" fmla="*/ 394807 h 605522"/>
                <a:gd name="T38" fmla="*/ 278828 w 606368"/>
                <a:gd name="T39" fmla="*/ 325558 h 605522"/>
                <a:gd name="T40" fmla="*/ 247315 w 606368"/>
                <a:gd name="T41" fmla="*/ 306992 h 605522"/>
                <a:gd name="T42" fmla="*/ 307461 w 606368"/>
                <a:gd name="T43" fmla="*/ 246933 h 605522"/>
                <a:gd name="T44" fmla="*/ 326033 w 606368"/>
                <a:gd name="T45" fmla="*/ 167763 h 605522"/>
                <a:gd name="T46" fmla="*/ 307460 w 606368"/>
                <a:gd name="T47" fmla="*/ 207289 h 605522"/>
                <a:gd name="T48" fmla="*/ 307460 w 606368"/>
                <a:gd name="T49" fmla="*/ 98013 h 605522"/>
                <a:gd name="T50" fmla="*/ 137609 w 606368"/>
                <a:gd name="T51" fmla="*/ 316275 h 605522"/>
                <a:gd name="T52" fmla="*/ 307460 w 606368"/>
                <a:gd name="T53" fmla="*/ 534537 h 605522"/>
                <a:gd name="T54" fmla="*/ 326052 w 606368"/>
                <a:gd name="T55" fmla="*/ 504364 h 605522"/>
                <a:gd name="T56" fmla="*/ 505107 w 606368"/>
                <a:gd name="T57" fmla="*/ 325559 h 605522"/>
                <a:gd name="T58" fmla="*/ 535322 w 606368"/>
                <a:gd name="T59" fmla="*/ 306991 h 605522"/>
                <a:gd name="T60" fmla="*/ 316755 w 606368"/>
                <a:gd name="T61" fmla="*/ 137374 h 605522"/>
                <a:gd name="T62" fmla="*/ 316755 w 606368"/>
                <a:gd name="T63" fmla="*/ 79168 h 605522"/>
                <a:gd name="T64" fmla="*/ 79316 w 606368"/>
                <a:gd name="T65" fmla="*/ 316275 h 605522"/>
                <a:gd name="T66" fmla="*/ 119932 w 606368"/>
                <a:gd name="T67" fmla="*/ 119766 h 605522"/>
                <a:gd name="T68" fmla="*/ 58293 w 606368"/>
                <a:gd name="T69" fmla="*/ 316312 h 605522"/>
                <a:gd name="T70" fmla="*/ 119932 w 606368"/>
                <a:gd name="T71" fmla="*/ 512764 h 605522"/>
                <a:gd name="T72" fmla="*/ 316755 w 606368"/>
                <a:gd name="T73" fmla="*/ 574413 h 605522"/>
                <a:gd name="T74" fmla="*/ 513483 w 606368"/>
                <a:gd name="T75" fmla="*/ 512764 h 605522"/>
                <a:gd name="T76" fmla="*/ 575217 w 606368"/>
                <a:gd name="T77" fmla="*/ 316312 h 605522"/>
                <a:gd name="T78" fmla="*/ 513483 w 606368"/>
                <a:gd name="T79" fmla="*/ 119766 h 605522"/>
                <a:gd name="T80" fmla="*/ 316755 w 606368"/>
                <a:gd name="T81" fmla="*/ 58212 h 605522"/>
                <a:gd name="T82" fmla="*/ 534877 w 606368"/>
                <a:gd name="T83" fmla="*/ 19755 h 605522"/>
                <a:gd name="T84" fmla="*/ 613663 w 606368"/>
                <a:gd name="T85" fmla="*/ 98409 h 605522"/>
                <a:gd name="T86" fmla="*/ 595059 w 606368"/>
                <a:gd name="T87" fmla="*/ 38327 h 605522"/>
                <a:gd name="T88" fmla="*/ 534877 w 606368"/>
                <a:gd name="T89" fmla="*/ 19755 h 605522"/>
                <a:gd name="T90" fmla="*/ 107843 w 606368"/>
                <a:gd name="T91" fmla="*/ 29041 h 605522"/>
                <a:gd name="T92" fmla="*/ 38416 w 606368"/>
                <a:gd name="T93" fmla="*/ 98409 h 605522"/>
                <a:gd name="T94" fmla="*/ 19829 w 606368"/>
                <a:gd name="T95" fmla="*/ 29041 h 605522"/>
                <a:gd name="T96" fmla="*/ 326053 w 606368"/>
                <a:gd name="T97" fmla="*/ 9284 h 605522"/>
                <a:gd name="T98" fmla="*/ 613428 w 606368"/>
                <a:gd name="T99" fmla="*/ 307027 h 605522"/>
                <a:gd name="T100" fmla="*/ 624120 w 606368"/>
                <a:gd name="T101" fmla="*/ 325596 h 605522"/>
                <a:gd name="T102" fmla="*/ 326053 w 606368"/>
                <a:gd name="T103" fmla="*/ 612569 h 605522"/>
                <a:gd name="T104" fmla="*/ 307460 w 606368"/>
                <a:gd name="T105" fmla="*/ 623245 h 605522"/>
                <a:gd name="T106" fmla="*/ 19989 w 606368"/>
                <a:gd name="T107" fmla="*/ 325596 h 605522"/>
                <a:gd name="T108" fmla="*/ 9297 w 606368"/>
                <a:gd name="T109" fmla="*/ 307027 h 605522"/>
                <a:gd name="T110" fmla="*/ 307460 w 606368"/>
                <a:gd name="T111" fmla="*/ 19961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1" name="target_90834">
              <a:extLst>
                <a:ext uri="{FF2B5EF4-FFF2-40B4-BE49-F238E27FC236}">
                  <a16:creationId xmlns:a16="http://schemas.microsoft.com/office/drawing/2014/main" id="{68716C98-A1C2-49A8-95D7-21E102901117}"/>
                </a:ext>
              </a:extLst>
            </p:cNvPr>
            <p:cNvSpPr>
              <a:spLocks noChangeAspect="1"/>
            </p:cNvSpPr>
            <p:nvPr/>
          </p:nvSpPr>
          <p:spPr bwMode="auto">
            <a:xfrm>
              <a:off x="3282368" y="3956822"/>
              <a:ext cx="609685" cy="608834"/>
            </a:xfrm>
            <a:custGeom>
              <a:avLst/>
              <a:gdLst>
                <a:gd name="T0" fmla="*/ 613663 w 606368"/>
                <a:gd name="T1" fmla="*/ 603425 h 605522"/>
                <a:gd name="T2" fmla="*/ 525574 w 606368"/>
                <a:gd name="T3" fmla="*/ 603425 h 605522"/>
                <a:gd name="T4" fmla="*/ 595059 w 606368"/>
                <a:gd name="T5" fmla="*/ 534115 h 605522"/>
                <a:gd name="T6" fmla="*/ 38416 w 606368"/>
                <a:gd name="T7" fmla="*/ 534115 h 605522"/>
                <a:gd name="T8" fmla="*/ 107843 w 606368"/>
                <a:gd name="T9" fmla="*/ 603425 h 605522"/>
                <a:gd name="T10" fmla="*/ 19829 w 606368"/>
                <a:gd name="T11" fmla="*/ 603425 h 605522"/>
                <a:gd name="T12" fmla="*/ 316746 w 606368"/>
                <a:gd name="T13" fmla="*/ 415890 h 605522"/>
                <a:gd name="T14" fmla="*/ 316746 w 606368"/>
                <a:gd name="T15" fmla="*/ 474122 h 605522"/>
                <a:gd name="T16" fmla="*/ 316746 w 606368"/>
                <a:gd name="T17" fmla="*/ 415890 h 605522"/>
                <a:gd name="T18" fmla="*/ 474787 w 606368"/>
                <a:gd name="T19" fmla="*/ 316302 h 605522"/>
                <a:gd name="T20" fmla="*/ 416552 w 606368"/>
                <a:gd name="T21" fmla="*/ 316302 h 605522"/>
                <a:gd name="T22" fmla="*/ 207634 w 606368"/>
                <a:gd name="T23" fmla="*/ 307014 h 605522"/>
                <a:gd name="T24" fmla="*/ 168006 w 606368"/>
                <a:gd name="T25" fmla="*/ 325590 h 605522"/>
                <a:gd name="T26" fmla="*/ 316755 w 606368"/>
                <a:gd name="T27" fmla="*/ 295854 h 605522"/>
                <a:gd name="T28" fmla="*/ 337206 w 606368"/>
                <a:gd name="T29" fmla="*/ 316276 h 605522"/>
                <a:gd name="T30" fmla="*/ 326051 w 606368"/>
                <a:gd name="T31" fmla="*/ 246933 h 605522"/>
                <a:gd name="T32" fmla="*/ 386101 w 606368"/>
                <a:gd name="T33" fmla="*/ 306992 h 605522"/>
                <a:gd name="T34" fmla="*/ 354682 w 606368"/>
                <a:gd name="T35" fmla="*/ 325558 h 605522"/>
                <a:gd name="T36" fmla="*/ 316755 w 606368"/>
                <a:gd name="T37" fmla="*/ 394807 h 605522"/>
                <a:gd name="T38" fmla="*/ 278828 w 606368"/>
                <a:gd name="T39" fmla="*/ 325558 h 605522"/>
                <a:gd name="T40" fmla="*/ 247315 w 606368"/>
                <a:gd name="T41" fmla="*/ 306992 h 605522"/>
                <a:gd name="T42" fmla="*/ 307461 w 606368"/>
                <a:gd name="T43" fmla="*/ 246933 h 605522"/>
                <a:gd name="T44" fmla="*/ 326033 w 606368"/>
                <a:gd name="T45" fmla="*/ 167763 h 605522"/>
                <a:gd name="T46" fmla="*/ 307460 w 606368"/>
                <a:gd name="T47" fmla="*/ 207289 h 605522"/>
                <a:gd name="T48" fmla="*/ 307460 w 606368"/>
                <a:gd name="T49" fmla="*/ 98013 h 605522"/>
                <a:gd name="T50" fmla="*/ 137609 w 606368"/>
                <a:gd name="T51" fmla="*/ 316275 h 605522"/>
                <a:gd name="T52" fmla="*/ 307460 w 606368"/>
                <a:gd name="T53" fmla="*/ 534537 h 605522"/>
                <a:gd name="T54" fmla="*/ 326052 w 606368"/>
                <a:gd name="T55" fmla="*/ 504364 h 605522"/>
                <a:gd name="T56" fmla="*/ 505107 w 606368"/>
                <a:gd name="T57" fmla="*/ 325559 h 605522"/>
                <a:gd name="T58" fmla="*/ 535322 w 606368"/>
                <a:gd name="T59" fmla="*/ 306991 h 605522"/>
                <a:gd name="T60" fmla="*/ 316755 w 606368"/>
                <a:gd name="T61" fmla="*/ 137374 h 605522"/>
                <a:gd name="T62" fmla="*/ 316755 w 606368"/>
                <a:gd name="T63" fmla="*/ 79168 h 605522"/>
                <a:gd name="T64" fmla="*/ 79316 w 606368"/>
                <a:gd name="T65" fmla="*/ 316275 h 605522"/>
                <a:gd name="T66" fmla="*/ 119932 w 606368"/>
                <a:gd name="T67" fmla="*/ 119766 h 605522"/>
                <a:gd name="T68" fmla="*/ 58293 w 606368"/>
                <a:gd name="T69" fmla="*/ 316312 h 605522"/>
                <a:gd name="T70" fmla="*/ 119932 w 606368"/>
                <a:gd name="T71" fmla="*/ 512764 h 605522"/>
                <a:gd name="T72" fmla="*/ 316755 w 606368"/>
                <a:gd name="T73" fmla="*/ 574413 h 605522"/>
                <a:gd name="T74" fmla="*/ 513483 w 606368"/>
                <a:gd name="T75" fmla="*/ 512764 h 605522"/>
                <a:gd name="T76" fmla="*/ 575217 w 606368"/>
                <a:gd name="T77" fmla="*/ 316312 h 605522"/>
                <a:gd name="T78" fmla="*/ 513483 w 606368"/>
                <a:gd name="T79" fmla="*/ 119766 h 605522"/>
                <a:gd name="T80" fmla="*/ 316755 w 606368"/>
                <a:gd name="T81" fmla="*/ 58212 h 605522"/>
                <a:gd name="T82" fmla="*/ 534877 w 606368"/>
                <a:gd name="T83" fmla="*/ 19755 h 605522"/>
                <a:gd name="T84" fmla="*/ 613663 w 606368"/>
                <a:gd name="T85" fmla="*/ 98409 h 605522"/>
                <a:gd name="T86" fmla="*/ 595059 w 606368"/>
                <a:gd name="T87" fmla="*/ 38327 h 605522"/>
                <a:gd name="T88" fmla="*/ 534877 w 606368"/>
                <a:gd name="T89" fmla="*/ 19755 h 605522"/>
                <a:gd name="T90" fmla="*/ 107843 w 606368"/>
                <a:gd name="T91" fmla="*/ 29041 h 605522"/>
                <a:gd name="T92" fmla="*/ 38416 w 606368"/>
                <a:gd name="T93" fmla="*/ 98409 h 605522"/>
                <a:gd name="T94" fmla="*/ 19829 w 606368"/>
                <a:gd name="T95" fmla="*/ 29041 h 605522"/>
                <a:gd name="T96" fmla="*/ 326053 w 606368"/>
                <a:gd name="T97" fmla="*/ 9284 h 605522"/>
                <a:gd name="T98" fmla="*/ 613428 w 606368"/>
                <a:gd name="T99" fmla="*/ 307027 h 605522"/>
                <a:gd name="T100" fmla="*/ 624120 w 606368"/>
                <a:gd name="T101" fmla="*/ 325596 h 605522"/>
                <a:gd name="T102" fmla="*/ 326053 w 606368"/>
                <a:gd name="T103" fmla="*/ 612569 h 605522"/>
                <a:gd name="T104" fmla="*/ 307460 w 606368"/>
                <a:gd name="T105" fmla="*/ 623245 h 605522"/>
                <a:gd name="T106" fmla="*/ 19989 w 606368"/>
                <a:gd name="T107" fmla="*/ 325596 h 605522"/>
                <a:gd name="T108" fmla="*/ 9297 w 606368"/>
                <a:gd name="T109" fmla="*/ 307027 h 605522"/>
                <a:gd name="T110" fmla="*/ 307460 w 606368"/>
                <a:gd name="T111" fmla="*/ 19961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圆角矩形 1763">
              <a:extLst>
                <a:ext uri="{FF2B5EF4-FFF2-40B4-BE49-F238E27FC236}">
                  <a16:creationId xmlns:a16="http://schemas.microsoft.com/office/drawing/2014/main" id="{F3A0D563-4EC7-4F75-A847-8E8106F45544}"/>
                </a:ext>
              </a:extLst>
            </p:cNvPr>
            <p:cNvSpPr/>
            <p:nvPr/>
          </p:nvSpPr>
          <p:spPr>
            <a:xfrm>
              <a:off x="2330617" y="3795957"/>
              <a:ext cx="1710430" cy="877008"/>
            </a:xfrm>
            <a:prstGeom prst="roundRect">
              <a:avLst/>
            </a:prstGeom>
            <a:noFill/>
            <a:ln>
              <a:solidFill>
                <a:srgbClr val="2F5597"/>
              </a:solidFill>
            </a:ln>
          </p:spPr>
          <p:txBody>
            <a:bodyPr wrap="none" anchor="ctr"/>
            <a:lstStyle/>
            <a:p>
              <a:pPr algn="ctr">
                <a:defRPr/>
              </a:pPr>
              <a:endParaRPr lang="zh-CN" altLang="en-US" sz="22133" dirty="0">
                <a:latin typeface="站酷高端黑" panose="02010600030101010101" pitchFamily="2" charset="-122"/>
                <a:ea typeface="站酷高端黑" panose="02010600030101010101" pitchFamily="2" charset="-122"/>
                <a:cs typeface="+mn-ea"/>
                <a:sym typeface="+mn-lt"/>
              </a:endParaRPr>
            </a:p>
          </p:txBody>
        </p:sp>
      </p:grpSp>
      <p:sp>
        <p:nvSpPr>
          <p:cNvPr id="72" name="矩形 129">
            <a:extLst>
              <a:ext uri="{FF2B5EF4-FFF2-40B4-BE49-F238E27FC236}">
                <a16:creationId xmlns:a16="http://schemas.microsoft.com/office/drawing/2014/main" id="{DA3891D4-57FE-4922-A376-6B0BB8F84229}"/>
              </a:ext>
            </a:extLst>
          </p:cNvPr>
          <p:cNvSpPr>
            <a:spLocks noChangeArrowheads="1"/>
          </p:cNvSpPr>
          <p:nvPr/>
        </p:nvSpPr>
        <p:spPr bwMode="auto">
          <a:xfrm>
            <a:off x="3138987" y="4602159"/>
            <a:ext cx="2268873" cy="433122"/>
          </a:xfrm>
          <a:prstGeom prst="rect">
            <a:avLst/>
          </a:prstGeom>
          <a:noFill/>
        </p:spPr>
        <p:txBody>
          <a:bodyPr wrap="none" lIns="68571" tIns="34285" rIns="68571" bIns="34285">
            <a:spAutoFit/>
          </a:bodyPr>
          <a:lstStyle/>
          <a:p>
            <a:pPr defTabSz="914377" eaLnBrk="1" fontAlgn="auto" hangingPunct="1">
              <a:lnSpc>
                <a:spcPct val="150000"/>
              </a:lnSpc>
              <a:spcBef>
                <a:spcPts val="0"/>
              </a:spcBef>
              <a:spcAft>
                <a:spcPts val="0"/>
              </a:spcAft>
              <a:defRPr/>
            </a:pPr>
            <a:r>
              <a:rPr lang="en-US" altLang="zh-CN" b="1" dirty="0" err="1"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b="1" dirty="0"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dirty="0" err="1"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động</a:t>
            </a:r>
            <a:r>
              <a:rPr lang="en-US" altLang="zh-CN" b="1" dirty="0"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dirty="0" err="1"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chính</a:t>
            </a:r>
            <a:r>
              <a:rPr lang="en-US" altLang="zh-CN" b="1" dirty="0"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dirty="0" err="1" smtClean="0">
                <a:solidFill>
                  <a:srgbClr val="C00000"/>
                </a:solidFill>
                <a:latin typeface="Segoe UI" panose="020B0502040204020203" pitchFamily="34" charset="0"/>
                <a:ea typeface="微软雅黑" panose="020B0503020204020204" pitchFamily="34" charset="-122"/>
                <a:cs typeface="Segoe UI" panose="020B0502040204020203" pitchFamily="34" charset="0"/>
              </a:rPr>
              <a:t>xác</a:t>
            </a:r>
            <a:endParaRPr lang="zh-CN" altLang="en-US" b="1" dirty="0">
              <a:solidFill>
                <a:srgbClr val="C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3" name="文本框 72">
            <a:extLst>
              <a:ext uri="{FF2B5EF4-FFF2-40B4-BE49-F238E27FC236}">
                <a16:creationId xmlns:a16="http://schemas.microsoft.com/office/drawing/2014/main" id="{D861C612-4274-443B-8374-1D17B374BF60}"/>
              </a:ext>
            </a:extLst>
          </p:cNvPr>
          <p:cNvSpPr txBox="1"/>
          <p:nvPr/>
        </p:nvSpPr>
        <p:spPr>
          <a:xfrm>
            <a:off x="182071" y="916057"/>
            <a:ext cx="11782425" cy="1101905"/>
          </a:xfrm>
          <a:prstGeom prst="rect">
            <a:avLst/>
          </a:prstGeom>
          <a:noFill/>
        </p:spPr>
        <p:txBody>
          <a:bodyPr>
            <a:spAutoFit/>
          </a:bodyPr>
          <a:lstStyle/>
          <a:p>
            <a:pPr>
              <a:lnSpc>
                <a:spcPct val="120000"/>
              </a:lnSpc>
              <a:defRPr/>
            </a:pPr>
            <a:r>
              <a:rPr lang="vi-VN" dirty="0">
                <a:latin typeface="Segoe UI" panose="020B0502040204020203" pitchFamily="34" charset="0"/>
                <a:cs typeface="Segoe UI" panose="020B0502040204020203" pitchFamily="34" charset="0"/>
              </a:rPr>
              <a:t>Bảo vệ chu vi là một phân tích thông minh dựa </a:t>
            </a:r>
            <a:r>
              <a:rPr lang="vi-VN">
                <a:latin typeface="Segoe UI" panose="020B0502040204020203" pitchFamily="34" charset="0"/>
                <a:cs typeface="Segoe UI" panose="020B0502040204020203" pitchFamily="34" charset="0"/>
              </a:rPr>
              <a:t>trên </a:t>
            </a:r>
            <a:r>
              <a:rPr lang="en-US" smtClean="0">
                <a:latin typeface="Segoe UI" panose="020B0502040204020203" pitchFamily="34" charset="0"/>
                <a:cs typeface="Segoe UI" panose="020B0502040204020203" pitchFamily="34" charset="0"/>
              </a:rPr>
              <a:t>hàng</a:t>
            </a:r>
            <a:r>
              <a:rPr lang="en-US"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rào</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ảo</a:t>
            </a:r>
            <a:r>
              <a:rPr lang="en-US" dirty="0" smtClean="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và </a:t>
            </a:r>
            <a:r>
              <a:rPr lang="en-US" dirty="0" err="1" smtClean="0">
                <a:latin typeface="Segoe UI" panose="020B0502040204020203" pitchFamily="34" charset="0"/>
                <a:cs typeface="Segoe UI" panose="020B0502040204020203" pitchFamily="34" charset="0"/>
              </a:rPr>
              <a:t>vùng</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cảnh</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báo</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Nó chỉ gửi cảnh báo khi </a:t>
            </a:r>
            <a:r>
              <a:rPr lang="en-US" dirty="0" err="1" smtClean="0">
                <a:latin typeface="Segoe UI" panose="020B0502040204020203" pitchFamily="34" charset="0"/>
                <a:cs typeface="Segoe UI" panose="020B0502040204020203" pitchFamily="34" charset="0"/>
              </a:rPr>
              <a:t>phát</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hiện</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sự xâm nhập </a:t>
            </a:r>
            <a:r>
              <a:rPr lang="en-US" dirty="0" err="1" smtClean="0">
                <a:latin typeface="Segoe UI" panose="020B0502040204020203" pitchFamily="34" charset="0"/>
                <a:cs typeface="Segoe UI" panose="020B0502040204020203" pitchFamily="34" charset="0"/>
              </a:rPr>
              <a:t>của</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con người hoặc phương </a:t>
            </a:r>
            <a:r>
              <a:rPr lang="vi-VN" dirty="0" smtClean="0">
                <a:latin typeface="Segoe UI" panose="020B0502040204020203" pitchFamily="34" charset="0"/>
                <a:cs typeface="Segoe UI" panose="020B0502040204020203" pitchFamily="34" charset="0"/>
              </a:rPr>
              <a:t>tiện, </a:t>
            </a:r>
            <a:r>
              <a:rPr lang="vi-VN" dirty="0">
                <a:latin typeface="Segoe UI" panose="020B0502040204020203" pitchFamily="34" charset="0"/>
                <a:cs typeface="Segoe UI" panose="020B0502040204020203" pitchFamily="34" charset="0"/>
              </a:rPr>
              <a:t>giúp người dùng tránh được những hành động không cần thiết do cảnh báo sai gây ra</a:t>
            </a:r>
            <a:r>
              <a:rPr lang="en-US" altLang="zh-CN" sz="1867" dirty="0" smtClean="0">
                <a:latin typeface="Segoe UI" panose="020B0502040204020203" pitchFamily="34" charset="0"/>
                <a:ea typeface="微软雅黑" panose="020B0503020204020204" pitchFamily="34" charset="-122"/>
                <a:cs typeface="Segoe UI" panose="020B0502040204020203" pitchFamily="34" charset="0"/>
              </a:rPr>
              <a:t>.</a:t>
            </a:r>
            <a:endParaRPr lang="zh-CN" altLang="en-US" sz="1867" dirty="0">
              <a:latin typeface="Segoe UI" panose="020B0502040204020203" pitchFamily="34" charset="0"/>
              <a:ea typeface="微软雅黑" panose="020B0503020204020204" pitchFamily="34" charset="-122"/>
              <a:cs typeface="Segoe UI" panose="020B0502040204020203" pitchFamily="34" charset="0"/>
            </a:endParaRPr>
          </a:p>
        </p:txBody>
      </p:sp>
      <p:cxnSp>
        <p:nvCxnSpPr>
          <p:cNvPr id="74" name="直接箭头连接符 73">
            <a:extLst>
              <a:ext uri="{FF2B5EF4-FFF2-40B4-BE49-F238E27FC236}">
                <a16:creationId xmlns:a16="http://schemas.microsoft.com/office/drawing/2014/main" id="{A0F19568-CFA4-4AA4-88D1-84F376E4F696}"/>
              </a:ext>
            </a:extLst>
          </p:cNvPr>
          <p:cNvCxnSpPr/>
          <p:nvPr/>
        </p:nvCxnSpPr>
        <p:spPr>
          <a:xfrm flipV="1">
            <a:off x="7770813" y="4835525"/>
            <a:ext cx="6985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7F653BAD-8576-4607-99B3-D008283BB5BD}"/>
              </a:ext>
            </a:extLst>
          </p:cNvPr>
          <p:cNvCxnSpPr/>
          <p:nvPr/>
        </p:nvCxnSpPr>
        <p:spPr>
          <a:xfrm flipV="1">
            <a:off x="6475413" y="5013325"/>
            <a:ext cx="5175250" cy="4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1">
            <a:extLst>
              <a:ext uri="{FF2B5EF4-FFF2-40B4-BE49-F238E27FC236}">
                <a16:creationId xmlns:a16="http://schemas.microsoft.com/office/drawing/2014/main" id="{332493CD-D2A4-4635-A46A-C7707C16B925}"/>
              </a:ext>
            </a:extLst>
          </p:cNvPr>
          <p:cNvSpPr>
            <a:spLocks noChangeArrowheads="1"/>
          </p:cNvSpPr>
          <p:nvPr/>
        </p:nvSpPr>
        <p:spPr bwMode="auto">
          <a:xfrm>
            <a:off x="527050" y="-2139950"/>
            <a:ext cx="11283950" cy="4699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5732" h="338220">
                <a:moveTo>
                  <a:pt x="283647" y="125042"/>
                </a:moveTo>
                <a:cubicBezTo>
                  <a:pt x="286641" y="132773"/>
                  <a:pt x="294074" y="138237"/>
                  <a:pt x="302953" y="138237"/>
                </a:cubicBezTo>
                <a:cubicBezTo>
                  <a:pt x="311728" y="138237"/>
                  <a:pt x="319161" y="132773"/>
                  <a:pt x="322155" y="125042"/>
                </a:cubicBezTo>
                <a:cubicBezTo>
                  <a:pt x="339190" y="132464"/>
                  <a:pt x="351062" y="149370"/>
                  <a:pt x="351062" y="169162"/>
                </a:cubicBezTo>
                <a:cubicBezTo>
                  <a:pt x="351062" y="195655"/>
                  <a:pt x="329485" y="217200"/>
                  <a:pt x="302953" y="217200"/>
                </a:cubicBezTo>
                <a:cubicBezTo>
                  <a:pt x="276317" y="217200"/>
                  <a:pt x="254740" y="195655"/>
                  <a:pt x="254740" y="169162"/>
                </a:cubicBezTo>
                <a:cubicBezTo>
                  <a:pt x="254740" y="149370"/>
                  <a:pt x="266613" y="132464"/>
                  <a:pt x="283647" y="125042"/>
                </a:cubicBezTo>
                <a:close/>
                <a:moveTo>
                  <a:pt x="302918" y="66077"/>
                </a:moveTo>
                <a:cubicBezTo>
                  <a:pt x="245819" y="66077"/>
                  <a:pt x="199665" y="112156"/>
                  <a:pt x="199665" y="169162"/>
                </a:cubicBezTo>
                <a:cubicBezTo>
                  <a:pt x="199665" y="226064"/>
                  <a:pt x="245819" y="272246"/>
                  <a:pt x="302918" y="272246"/>
                </a:cubicBezTo>
                <a:cubicBezTo>
                  <a:pt x="359913" y="272246"/>
                  <a:pt x="406171" y="226064"/>
                  <a:pt x="406171" y="169162"/>
                </a:cubicBezTo>
                <a:cubicBezTo>
                  <a:pt x="406171" y="112156"/>
                  <a:pt x="359913" y="66077"/>
                  <a:pt x="302918" y="66077"/>
                </a:cubicBezTo>
                <a:close/>
                <a:moveTo>
                  <a:pt x="302918" y="0"/>
                </a:moveTo>
                <a:cubicBezTo>
                  <a:pt x="371168" y="0"/>
                  <a:pt x="444684" y="27833"/>
                  <a:pt x="515515" y="80406"/>
                </a:cubicBezTo>
                <a:cubicBezTo>
                  <a:pt x="568588" y="119784"/>
                  <a:pt x="601215" y="158647"/>
                  <a:pt x="602558" y="160296"/>
                </a:cubicBezTo>
                <a:cubicBezTo>
                  <a:pt x="606791" y="165451"/>
                  <a:pt x="606791" y="172769"/>
                  <a:pt x="602558" y="177924"/>
                </a:cubicBezTo>
                <a:cubicBezTo>
                  <a:pt x="601215" y="179573"/>
                  <a:pt x="568588" y="218436"/>
                  <a:pt x="515515" y="257814"/>
                </a:cubicBezTo>
                <a:cubicBezTo>
                  <a:pt x="444684" y="310387"/>
                  <a:pt x="371168" y="338220"/>
                  <a:pt x="302918" y="338220"/>
                </a:cubicBezTo>
                <a:cubicBezTo>
                  <a:pt x="234564" y="338220"/>
                  <a:pt x="161048" y="310387"/>
                  <a:pt x="90217" y="257814"/>
                </a:cubicBezTo>
                <a:cubicBezTo>
                  <a:pt x="37145" y="218436"/>
                  <a:pt x="4517" y="179573"/>
                  <a:pt x="3174" y="177924"/>
                </a:cubicBezTo>
                <a:cubicBezTo>
                  <a:pt x="-1059" y="172769"/>
                  <a:pt x="-1059" y="165451"/>
                  <a:pt x="3174" y="160296"/>
                </a:cubicBezTo>
                <a:cubicBezTo>
                  <a:pt x="4517" y="158647"/>
                  <a:pt x="37145" y="119784"/>
                  <a:pt x="90217" y="80406"/>
                </a:cubicBezTo>
                <a:cubicBezTo>
                  <a:pt x="161048" y="27833"/>
                  <a:pt x="234564" y="0"/>
                  <a:pt x="302918" y="0"/>
                </a:cubicBezTo>
                <a:close/>
              </a:path>
            </a:pathLst>
          </a:custGeom>
          <a:noFill/>
          <a:ln>
            <a:noFill/>
          </a:ln>
        </p:spPr>
        <p:txBody>
          <a:bodyPr lIns="91435" tIns="45719" rIns="91435" bIns="457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lnSpc>
                <a:spcPct val="150000"/>
              </a:lnSpc>
              <a:spcAft>
                <a:spcPts val="0"/>
              </a:spcAft>
              <a:defRPr/>
            </a:pP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grpSp>
        <p:nvGrpSpPr>
          <p:cNvPr id="108548" name="组合 76">
            <a:extLst>
              <a:ext uri="{FF2B5EF4-FFF2-40B4-BE49-F238E27FC236}">
                <a16:creationId xmlns:a16="http://schemas.microsoft.com/office/drawing/2014/main" id="{A367D62D-59AF-4B3B-AB58-D49EA325F8B5}"/>
              </a:ext>
            </a:extLst>
          </p:cNvPr>
          <p:cNvGrpSpPr>
            <a:grpSpLocks/>
          </p:cNvGrpSpPr>
          <p:nvPr/>
        </p:nvGrpSpPr>
        <p:grpSpPr bwMode="auto">
          <a:xfrm>
            <a:off x="8407400" y="4002239"/>
            <a:ext cx="3130550" cy="2085825"/>
            <a:chOff x="6609397" y="3253062"/>
            <a:chExt cx="2348035" cy="1563932"/>
          </a:xfrm>
        </p:grpSpPr>
        <p:sp>
          <p:nvSpPr>
            <p:cNvPr id="78" name="矩形: 圆顶角 53">
              <a:extLst>
                <a:ext uri="{FF2B5EF4-FFF2-40B4-BE49-F238E27FC236}">
                  <a16:creationId xmlns:a16="http://schemas.microsoft.com/office/drawing/2014/main" id="{937C9FD0-C233-47A5-BDCD-2336F7D54B6A}"/>
                </a:ext>
              </a:extLst>
            </p:cNvPr>
            <p:cNvSpPr/>
            <p:nvPr/>
          </p:nvSpPr>
          <p:spPr>
            <a:xfrm>
              <a:off x="6992870" y="3253062"/>
              <a:ext cx="1765272" cy="242439"/>
            </a:xfrm>
            <a:prstGeom prst="round2SameRect">
              <a:avLst>
                <a:gd name="adj1" fmla="val 28475"/>
                <a:gd name="adj2" fmla="val 0"/>
              </a:avLst>
            </a:prstGeom>
            <a:solidFill>
              <a:srgbClr val="002060"/>
            </a:solidFill>
            <a:ln>
              <a:solidFill>
                <a:srgbClr val="002060"/>
              </a:solidFill>
            </a:ln>
          </p:spPr>
          <p:txBody>
            <a:bodyPr wrap="square" lIns="91435" tIns="45719" rIns="91435" bIns="45719">
              <a:spAutoFit/>
            </a:bodyPr>
            <a:lstStyle/>
            <a:p>
              <a:pPr algn="ctr" defTabSz="914309" eaLnBrk="1" fontAlgn="auto" hangingPunct="1">
                <a:spcBef>
                  <a:spcPts val="0"/>
                </a:spcBef>
                <a:spcAft>
                  <a:spcPts val="0"/>
                </a:spcAft>
                <a:defRPr/>
              </a:pPr>
              <a:r>
                <a:rPr lang="en-US" altLang="zh-CN" sz="1333" kern="0" smtClean="0">
                  <a:solidFill>
                    <a:schemeClr val="bg1"/>
                  </a:solidFill>
                  <a:latin typeface="Segoe UI Semibold" panose="020B0702040204020203" pitchFamily="34" charset="0"/>
                  <a:ea typeface="微软雅黑" panose="020B0503020204020204" pitchFamily="34" charset="-122"/>
                  <a:cs typeface="Segoe UI Semibold" panose="020B0702040204020203" pitchFamily="34" charset="0"/>
                  <a:sym typeface="+mn-lt"/>
                </a:rPr>
                <a:t>Kích hoạt bởi </a:t>
              </a:r>
              <a:r>
                <a:rPr lang="en-US" altLang="zh-CN" sz="1333" b="1" kern="0" smtClean="0">
                  <a:solidFill>
                    <a:srgbClr val="FF0000"/>
                  </a:solidFill>
                  <a:latin typeface="Segoe UI" panose="020B0502040204020203" pitchFamily="34" charset="0"/>
                  <a:ea typeface="微软雅黑" panose="020B0503020204020204" pitchFamily="34" charset="-122"/>
                  <a:cs typeface="Segoe UI" panose="020B0502040204020203" pitchFamily="34" charset="0"/>
                  <a:sym typeface="+mn-lt"/>
                </a:rPr>
                <a:t>con người</a:t>
              </a:r>
              <a:endParaRPr lang="en-US" altLang="zh-CN" sz="1333" b="1" kern="0" dirty="0">
                <a:solidFill>
                  <a:srgbClr val="FF0000"/>
                </a:solidFill>
                <a:latin typeface="Segoe UI" panose="020B0502040204020203" pitchFamily="34" charset="0"/>
                <a:ea typeface="微软雅黑" panose="020B0503020204020204" pitchFamily="34" charset="-122"/>
                <a:cs typeface="Segoe UI" panose="020B0502040204020203" pitchFamily="34" charset="0"/>
                <a:sym typeface="+mn-lt"/>
              </a:endParaRPr>
            </a:p>
          </p:txBody>
        </p:sp>
        <p:sp>
          <p:nvSpPr>
            <p:cNvPr id="108714" name="ïṥ1îďe">
              <a:extLst>
                <a:ext uri="{FF2B5EF4-FFF2-40B4-BE49-F238E27FC236}">
                  <a16:creationId xmlns:a16="http://schemas.microsoft.com/office/drawing/2014/main" id="{480DA335-3F2E-4C3F-BB61-566E92824E8A}"/>
                </a:ext>
              </a:extLst>
            </p:cNvPr>
            <p:cNvSpPr>
              <a:spLocks/>
            </p:cNvSpPr>
            <p:nvPr/>
          </p:nvSpPr>
          <p:spPr bwMode="auto">
            <a:xfrm>
              <a:off x="6613919" y="3502071"/>
              <a:ext cx="2343513" cy="1312430"/>
            </a:xfrm>
            <a:custGeom>
              <a:avLst/>
              <a:gdLst>
                <a:gd name="T0" fmla="*/ 2147483646 w 717"/>
                <a:gd name="T1" fmla="*/ 2147483646 h 402"/>
                <a:gd name="T2" fmla="*/ 2147483646 w 717"/>
                <a:gd name="T3" fmla="*/ 2147483646 h 402"/>
                <a:gd name="T4" fmla="*/ 0 w 717"/>
                <a:gd name="T5" fmla="*/ 2147483646 h 402"/>
                <a:gd name="T6" fmla="*/ 0 w 717"/>
                <a:gd name="T7" fmla="*/ 2147483646 h 402"/>
                <a:gd name="T8" fmla="*/ 2147483646 w 717"/>
                <a:gd name="T9" fmla="*/ 0 h 402"/>
                <a:gd name="T10" fmla="*/ 2147483646 w 717"/>
                <a:gd name="T11" fmla="*/ 0 h 402"/>
                <a:gd name="T12" fmla="*/ 2147483646 w 717"/>
                <a:gd name="T13" fmla="*/ 2147483646 h 402"/>
                <a:gd name="T14" fmla="*/ 2147483646 w 717"/>
                <a:gd name="T15" fmla="*/ 2147483646 h 402"/>
                <a:gd name="T16" fmla="*/ 2147483646 w 717"/>
                <a:gd name="T17" fmla="*/ 2147483646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 h="402">
                  <a:moveTo>
                    <a:pt x="701" y="402"/>
                  </a:moveTo>
                  <a:cubicBezTo>
                    <a:pt x="16" y="402"/>
                    <a:pt x="16" y="402"/>
                    <a:pt x="16" y="402"/>
                  </a:cubicBezTo>
                  <a:cubicBezTo>
                    <a:pt x="7" y="402"/>
                    <a:pt x="0" y="394"/>
                    <a:pt x="0" y="386"/>
                  </a:cubicBezTo>
                  <a:cubicBezTo>
                    <a:pt x="0" y="16"/>
                    <a:pt x="0" y="16"/>
                    <a:pt x="0" y="16"/>
                  </a:cubicBezTo>
                  <a:cubicBezTo>
                    <a:pt x="0" y="7"/>
                    <a:pt x="7" y="0"/>
                    <a:pt x="16" y="0"/>
                  </a:cubicBezTo>
                  <a:cubicBezTo>
                    <a:pt x="701" y="0"/>
                    <a:pt x="701" y="0"/>
                    <a:pt x="701" y="0"/>
                  </a:cubicBezTo>
                  <a:cubicBezTo>
                    <a:pt x="710" y="0"/>
                    <a:pt x="717" y="7"/>
                    <a:pt x="717" y="16"/>
                  </a:cubicBezTo>
                  <a:cubicBezTo>
                    <a:pt x="717" y="386"/>
                    <a:pt x="717" y="386"/>
                    <a:pt x="717" y="386"/>
                  </a:cubicBezTo>
                  <a:cubicBezTo>
                    <a:pt x="717" y="394"/>
                    <a:pt x="710" y="402"/>
                    <a:pt x="701" y="402"/>
                  </a:cubicBezTo>
                </a:path>
              </a:pathLst>
            </a:custGeom>
            <a:solidFill>
              <a:srgbClr val="5FB1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nvGrpSpPr>
            <p:cNvPr id="108715" name="4a41b530-e10c-4bcd-9f97-d438a2823aa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1CCB28DD-C2F2-4BAC-A2EF-259B304F64AA}"/>
                </a:ext>
              </a:extLst>
            </p:cNvPr>
            <p:cNvGrpSpPr>
              <a:grpSpLocks noChangeAspect="1"/>
            </p:cNvGrpSpPr>
            <p:nvPr>
              <p:custDataLst>
                <p:tags r:id="rId2"/>
              </p:custDataLst>
            </p:nvPr>
          </p:nvGrpSpPr>
          <p:grpSpPr bwMode="auto">
            <a:xfrm>
              <a:off x="6609397" y="3697465"/>
              <a:ext cx="2343861" cy="1119529"/>
              <a:chOff x="681831" y="977900"/>
              <a:chExt cx="10828338" cy="5172076"/>
            </a:xfrm>
          </p:grpSpPr>
          <p:sp>
            <p:nvSpPr>
              <p:cNvPr id="108739" name="i$ḻíḋe">
                <a:extLst>
                  <a:ext uri="{FF2B5EF4-FFF2-40B4-BE49-F238E27FC236}">
                    <a16:creationId xmlns:a16="http://schemas.microsoft.com/office/drawing/2014/main" id="{9E107327-6AC7-4CAE-A324-197A78D87D4A}"/>
                  </a:ext>
                </a:extLst>
              </p:cNvPr>
              <p:cNvSpPr>
                <a:spLocks noChangeArrowheads="1"/>
              </p:cNvSpPr>
              <p:nvPr/>
            </p:nvSpPr>
            <p:spPr bwMode="auto">
              <a:xfrm>
                <a:off x="681831" y="4351338"/>
                <a:ext cx="10828338" cy="1798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40" name="íṡḷíḑè">
                <a:extLst>
                  <a:ext uri="{FF2B5EF4-FFF2-40B4-BE49-F238E27FC236}">
                    <a16:creationId xmlns:a16="http://schemas.microsoft.com/office/drawing/2014/main" id="{C2BE0A4B-4376-4F63-8EAB-63CE59525DAE}"/>
                  </a:ext>
                </a:extLst>
              </p:cNvPr>
              <p:cNvSpPr>
                <a:spLocks/>
              </p:cNvSpPr>
              <p:nvPr/>
            </p:nvSpPr>
            <p:spPr bwMode="auto">
              <a:xfrm>
                <a:off x="3909219" y="977900"/>
                <a:ext cx="7600950" cy="3373438"/>
              </a:xfrm>
              <a:custGeom>
                <a:avLst/>
                <a:gdLst>
                  <a:gd name="T0" fmla="*/ 2147483646 w 4788"/>
                  <a:gd name="T1" fmla="*/ 0 h 2125"/>
                  <a:gd name="T2" fmla="*/ 2147483646 w 4788"/>
                  <a:gd name="T3" fmla="*/ 2147483646 h 2125"/>
                  <a:gd name="T4" fmla="*/ 2147483646 w 4788"/>
                  <a:gd name="T5" fmla="*/ 2147483646 h 2125"/>
                  <a:gd name="T6" fmla="*/ 2147483646 w 4788"/>
                  <a:gd name="T7" fmla="*/ 2147483646 h 2125"/>
                  <a:gd name="T8" fmla="*/ 2147483646 w 4788"/>
                  <a:gd name="T9" fmla="*/ 2147483646 h 2125"/>
                  <a:gd name="T10" fmla="*/ 2147483646 w 4788"/>
                  <a:gd name="T11" fmla="*/ 2147483646 h 2125"/>
                  <a:gd name="T12" fmla="*/ 0 w 4788"/>
                  <a:gd name="T13" fmla="*/ 2147483646 h 2125"/>
                  <a:gd name="T14" fmla="*/ 2147483646 w 4788"/>
                  <a:gd name="T15" fmla="*/ 2147483646 h 2125"/>
                  <a:gd name="T16" fmla="*/ 2147483646 w 4788"/>
                  <a:gd name="T17" fmla="*/ 2147483646 h 2125"/>
                  <a:gd name="T18" fmla="*/ 2147483646 w 4788"/>
                  <a:gd name="T19" fmla="*/ 2147483646 h 2125"/>
                  <a:gd name="T20" fmla="*/ 2147483646 w 4788"/>
                  <a:gd name="T21" fmla="*/ 2147483646 h 2125"/>
                  <a:gd name="T22" fmla="*/ 2147483646 w 4788"/>
                  <a:gd name="T23" fmla="*/ 2147483646 h 2125"/>
                  <a:gd name="T24" fmla="*/ 2147483646 w 4788"/>
                  <a:gd name="T25" fmla="*/ 2147483646 h 2125"/>
                  <a:gd name="T26" fmla="*/ 2147483646 w 4788"/>
                  <a:gd name="T27" fmla="*/ 2147483646 h 2125"/>
                  <a:gd name="T28" fmla="*/ 2147483646 w 4788"/>
                  <a:gd name="T29" fmla="*/ 0 h 2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88" h="2125">
                    <a:moveTo>
                      <a:pt x="3829" y="0"/>
                    </a:moveTo>
                    <a:lnTo>
                      <a:pt x="4405" y="659"/>
                    </a:lnTo>
                    <a:lnTo>
                      <a:pt x="4716" y="745"/>
                    </a:lnTo>
                    <a:lnTo>
                      <a:pt x="4788" y="856"/>
                    </a:lnTo>
                    <a:lnTo>
                      <a:pt x="4788" y="1448"/>
                    </a:lnTo>
                    <a:lnTo>
                      <a:pt x="4788" y="2125"/>
                    </a:lnTo>
                    <a:lnTo>
                      <a:pt x="0" y="2125"/>
                    </a:lnTo>
                    <a:lnTo>
                      <a:pt x="583" y="1724"/>
                    </a:lnTo>
                    <a:lnTo>
                      <a:pt x="926" y="1405"/>
                    </a:lnTo>
                    <a:lnTo>
                      <a:pt x="1524" y="1265"/>
                    </a:lnTo>
                    <a:lnTo>
                      <a:pt x="2369" y="1233"/>
                    </a:lnTo>
                    <a:lnTo>
                      <a:pt x="2744" y="885"/>
                    </a:lnTo>
                    <a:lnTo>
                      <a:pt x="3381" y="484"/>
                    </a:lnTo>
                    <a:lnTo>
                      <a:pt x="3521" y="258"/>
                    </a:lnTo>
                    <a:lnTo>
                      <a:pt x="3829" y="0"/>
                    </a:lnTo>
                    <a:close/>
                  </a:path>
                </a:pathLst>
              </a:custGeom>
              <a:solidFill>
                <a:srgbClr val="ABDF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1" name="îṩ1íḋé">
                <a:extLst>
                  <a:ext uri="{FF2B5EF4-FFF2-40B4-BE49-F238E27FC236}">
                    <a16:creationId xmlns:a16="http://schemas.microsoft.com/office/drawing/2014/main" id="{F34D50D8-F96F-40B0-A58D-9DA85267ACCC}"/>
                  </a:ext>
                </a:extLst>
              </p:cNvPr>
              <p:cNvSpPr>
                <a:spLocks/>
              </p:cNvSpPr>
              <p:nvPr/>
            </p:nvSpPr>
            <p:spPr bwMode="auto">
              <a:xfrm>
                <a:off x="5414169" y="977900"/>
                <a:ext cx="6096000" cy="3373438"/>
              </a:xfrm>
              <a:custGeom>
                <a:avLst/>
                <a:gdLst>
                  <a:gd name="T0" fmla="*/ 2147483646 w 1073"/>
                  <a:gd name="T1" fmla="*/ 0 h 593"/>
                  <a:gd name="T2" fmla="*/ 2147483646 w 1073"/>
                  <a:gd name="T3" fmla="*/ 2147483646 h 593"/>
                  <a:gd name="T4" fmla="*/ 2147483646 w 1073"/>
                  <a:gd name="T5" fmla="*/ 2147483646 h 593"/>
                  <a:gd name="T6" fmla="*/ 2147483646 w 1073"/>
                  <a:gd name="T7" fmla="*/ 2147483646 h 593"/>
                  <a:gd name="T8" fmla="*/ 2147483646 w 1073"/>
                  <a:gd name="T9" fmla="*/ 2147483646 h 593"/>
                  <a:gd name="T10" fmla="*/ 2147483646 w 1073"/>
                  <a:gd name="T11" fmla="*/ 2147483646 h 593"/>
                  <a:gd name="T12" fmla="*/ 0 w 1073"/>
                  <a:gd name="T13" fmla="*/ 2147483646 h 593"/>
                  <a:gd name="T14" fmla="*/ 2147483646 w 1073"/>
                  <a:gd name="T15" fmla="*/ 2147483646 h 593"/>
                  <a:gd name="T16" fmla="*/ 2147483646 w 1073"/>
                  <a:gd name="T17" fmla="*/ 2147483646 h 593"/>
                  <a:gd name="T18" fmla="*/ 2147483646 w 1073"/>
                  <a:gd name="T19" fmla="*/ 2147483646 h 593"/>
                  <a:gd name="T20" fmla="*/ 2147483646 w 1073"/>
                  <a:gd name="T21" fmla="*/ 2147483646 h 593"/>
                  <a:gd name="T22" fmla="*/ 2147483646 w 1073"/>
                  <a:gd name="T23" fmla="*/ 2147483646 h 593"/>
                  <a:gd name="T24" fmla="*/ 2147483646 w 1073"/>
                  <a:gd name="T25" fmla="*/ 2147483646 h 593"/>
                  <a:gd name="T26" fmla="*/ 2147483646 w 1073"/>
                  <a:gd name="T27" fmla="*/ 2147483646 h 593"/>
                  <a:gd name="T28" fmla="*/ 2147483646 w 1073"/>
                  <a:gd name="T29" fmla="*/ 0 h 5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73" h="593">
                    <a:moveTo>
                      <a:pt x="805" y="0"/>
                    </a:moveTo>
                    <a:cubicBezTo>
                      <a:pt x="966" y="184"/>
                      <a:pt x="966" y="184"/>
                      <a:pt x="966" y="184"/>
                    </a:cubicBezTo>
                    <a:cubicBezTo>
                      <a:pt x="1008" y="196"/>
                      <a:pt x="1008" y="196"/>
                      <a:pt x="1008" y="196"/>
                    </a:cubicBezTo>
                    <a:cubicBezTo>
                      <a:pt x="1023" y="217"/>
                      <a:pt x="1048" y="258"/>
                      <a:pt x="1073" y="300"/>
                    </a:cubicBezTo>
                    <a:cubicBezTo>
                      <a:pt x="1073" y="404"/>
                      <a:pt x="1073" y="404"/>
                      <a:pt x="1073" y="404"/>
                    </a:cubicBezTo>
                    <a:cubicBezTo>
                      <a:pt x="1073" y="593"/>
                      <a:pt x="1073" y="593"/>
                      <a:pt x="1073" y="593"/>
                    </a:cubicBezTo>
                    <a:cubicBezTo>
                      <a:pt x="0" y="593"/>
                      <a:pt x="0" y="593"/>
                      <a:pt x="0" y="593"/>
                    </a:cubicBezTo>
                    <a:cubicBezTo>
                      <a:pt x="0" y="593"/>
                      <a:pt x="184" y="526"/>
                      <a:pt x="204" y="511"/>
                    </a:cubicBezTo>
                    <a:cubicBezTo>
                      <a:pt x="223" y="496"/>
                      <a:pt x="483" y="470"/>
                      <a:pt x="483" y="470"/>
                    </a:cubicBezTo>
                    <a:cubicBezTo>
                      <a:pt x="599" y="378"/>
                      <a:pt x="599" y="378"/>
                      <a:pt x="599" y="378"/>
                    </a:cubicBezTo>
                    <a:cubicBezTo>
                      <a:pt x="729" y="262"/>
                      <a:pt x="729" y="262"/>
                      <a:pt x="729" y="262"/>
                    </a:cubicBezTo>
                    <a:cubicBezTo>
                      <a:pt x="884" y="253"/>
                      <a:pt x="884" y="253"/>
                      <a:pt x="884" y="253"/>
                    </a:cubicBezTo>
                    <a:cubicBezTo>
                      <a:pt x="779" y="183"/>
                      <a:pt x="779" y="183"/>
                      <a:pt x="779" y="183"/>
                    </a:cubicBezTo>
                    <a:cubicBezTo>
                      <a:pt x="779" y="183"/>
                      <a:pt x="796" y="127"/>
                      <a:pt x="801" y="110"/>
                    </a:cubicBezTo>
                    <a:cubicBezTo>
                      <a:pt x="806" y="93"/>
                      <a:pt x="805" y="0"/>
                      <a:pt x="805" y="0"/>
                    </a:cubicBezTo>
                    <a:close/>
                  </a:path>
                </a:pathLst>
              </a:custGeom>
              <a:solidFill>
                <a:srgbClr val="8F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2" name="ïśḻíḋé">
                <a:extLst>
                  <a:ext uri="{FF2B5EF4-FFF2-40B4-BE49-F238E27FC236}">
                    <a16:creationId xmlns:a16="http://schemas.microsoft.com/office/drawing/2014/main" id="{4D452E31-5F56-40FE-8657-81EAE16D5511}"/>
                  </a:ext>
                </a:extLst>
              </p:cNvPr>
              <p:cNvSpPr>
                <a:spLocks/>
              </p:cNvSpPr>
              <p:nvPr/>
            </p:nvSpPr>
            <p:spPr bwMode="auto">
              <a:xfrm>
                <a:off x="681831" y="977900"/>
                <a:ext cx="8770938" cy="3373438"/>
              </a:xfrm>
              <a:custGeom>
                <a:avLst/>
                <a:gdLst>
                  <a:gd name="T0" fmla="*/ 2147483646 w 5525"/>
                  <a:gd name="T1" fmla="*/ 0 h 2125"/>
                  <a:gd name="T2" fmla="*/ 2147483646 w 5525"/>
                  <a:gd name="T3" fmla="*/ 2147483646 h 2125"/>
                  <a:gd name="T4" fmla="*/ 2147483646 w 5525"/>
                  <a:gd name="T5" fmla="*/ 2147483646 h 2125"/>
                  <a:gd name="T6" fmla="*/ 2147483646 w 5525"/>
                  <a:gd name="T7" fmla="*/ 2147483646 h 2125"/>
                  <a:gd name="T8" fmla="*/ 2147483646 w 5525"/>
                  <a:gd name="T9" fmla="*/ 2147483646 h 2125"/>
                  <a:gd name="T10" fmla="*/ 0 w 5525"/>
                  <a:gd name="T11" fmla="*/ 2147483646 h 2125"/>
                  <a:gd name="T12" fmla="*/ 0 w 5525"/>
                  <a:gd name="T13" fmla="*/ 2147483646 h 2125"/>
                  <a:gd name="T14" fmla="*/ 2147483646 w 5525"/>
                  <a:gd name="T15" fmla="*/ 2147483646 h 2125"/>
                  <a:gd name="T16" fmla="*/ 2147483646 w 5525"/>
                  <a:gd name="T17" fmla="*/ 2147483646 h 2125"/>
                  <a:gd name="T18" fmla="*/ 2147483646 w 5525"/>
                  <a:gd name="T19" fmla="*/ 2147483646 h 2125"/>
                  <a:gd name="T20" fmla="*/ 2147483646 w 5525"/>
                  <a:gd name="T21" fmla="*/ 2147483646 h 2125"/>
                  <a:gd name="T22" fmla="*/ 2147483646 w 5525"/>
                  <a:gd name="T23" fmla="*/ 2147483646 h 2125"/>
                  <a:gd name="T24" fmla="*/ 2147483646 w 5525"/>
                  <a:gd name="T25" fmla="*/ 2147483646 h 2125"/>
                  <a:gd name="T26" fmla="*/ 2147483646 w 5525"/>
                  <a:gd name="T27" fmla="*/ 2147483646 h 2125"/>
                  <a:gd name="T28" fmla="*/ 2147483646 w 5525"/>
                  <a:gd name="T29" fmla="*/ 2147483646 h 2125"/>
                  <a:gd name="T30" fmla="*/ 2147483646 w 5525"/>
                  <a:gd name="T31" fmla="*/ 0 h 2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25" h="2125">
                    <a:moveTo>
                      <a:pt x="1693" y="0"/>
                    </a:moveTo>
                    <a:lnTo>
                      <a:pt x="1117" y="659"/>
                    </a:lnTo>
                    <a:lnTo>
                      <a:pt x="809" y="745"/>
                    </a:lnTo>
                    <a:lnTo>
                      <a:pt x="322" y="1505"/>
                    </a:lnTo>
                    <a:lnTo>
                      <a:pt x="39" y="1548"/>
                    </a:lnTo>
                    <a:lnTo>
                      <a:pt x="0" y="1616"/>
                    </a:lnTo>
                    <a:lnTo>
                      <a:pt x="0" y="2125"/>
                    </a:lnTo>
                    <a:lnTo>
                      <a:pt x="5525" y="2125"/>
                    </a:lnTo>
                    <a:lnTo>
                      <a:pt x="4942" y="1724"/>
                    </a:lnTo>
                    <a:lnTo>
                      <a:pt x="4598" y="1405"/>
                    </a:lnTo>
                    <a:lnTo>
                      <a:pt x="3997" y="1265"/>
                    </a:lnTo>
                    <a:lnTo>
                      <a:pt x="3579" y="910"/>
                    </a:lnTo>
                    <a:lnTo>
                      <a:pt x="2781" y="885"/>
                    </a:lnTo>
                    <a:lnTo>
                      <a:pt x="2144" y="484"/>
                    </a:lnTo>
                    <a:lnTo>
                      <a:pt x="2004" y="258"/>
                    </a:lnTo>
                    <a:lnTo>
                      <a:pt x="1693" y="0"/>
                    </a:lnTo>
                    <a:close/>
                  </a:path>
                </a:pathLst>
              </a:custGeom>
              <a:solidFill>
                <a:srgbClr val="D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3" name="ïśľidê">
                <a:extLst>
                  <a:ext uri="{FF2B5EF4-FFF2-40B4-BE49-F238E27FC236}">
                    <a16:creationId xmlns:a16="http://schemas.microsoft.com/office/drawing/2014/main" id="{6F5D762E-52E6-45B3-869A-65C3EE90612F}"/>
                  </a:ext>
                </a:extLst>
              </p:cNvPr>
              <p:cNvSpPr>
                <a:spLocks/>
              </p:cNvSpPr>
              <p:nvPr/>
            </p:nvSpPr>
            <p:spPr bwMode="auto">
              <a:xfrm>
                <a:off x="681831" y="977900"/>
                <a:ext cx="7259638" cy="3373438"/>
              </a:xfrm>
              <a:custGeom>
                <a:avLst/>
                <a:gdLst>
                  <a:gd name="T0" fmla="*/ 2147483646 w 1278"/>
                  <a:gd name="T1" fmla="*/ 0 h 593"/>
                  <a:gd name="T2" fmla="*/ 2147483646 w 1278"/>
                  <a:gd name="T3" fmla="*/ 2147483646 h 593"/>
                  <a:gd name="T4" fmla="*/ 2147483646 w 1278"/>
                  <a:gd name="T5" fmla="*/ 2147483646 h 593"/>
                  <a:gd name="T6" fmla="*/ 2147483646 w 1278"/>
                  <a:gd name="T7" fmla="*/ 2147483646 h 593"/>
                  <a:gd name="T8" fmla="*/ 2147483646 w 1278"/>
                  <a:gd name="T9" fmla="*/ 2147483646 h 593"/>
                  <a:gd name="T10" fmla="*/ 0 w 1278"/>
                  <a:gd name="T11" fmla="*/ 2147483646 h 593"/>
                  <a:gd name="T12" fmla="*/ 0 w 1278"/>
                  <a:gd name="T13" fmla="*/ 2147483646 h 593"/>
                  <a:gd name="T14" fmla="*/ 2147483646 w 1278"/>
                  <a:gd name="T15" fmla="*/ 2147483646 h 593"/>
                  <a:gd name="T16" fmla="*/ 2147483646 w 1278"/>
                  <a:gd name="T17" fmla="*/ 2147483646 h 593"/>
                  <a:gd name="T18" fmla="*/ 2147483646 w 1278"/>
                  <a:gd name="T19" fmla="*/ 2147483646 h 593"/>
                  <a:gd name="T20" fmla="*/ 2147483646 w 1278"/>
                  <a:gd name="T21" fmla="*/ 2147483646 h 593"/>
                  <a:gd name="T22" fmla="*/ 2147483646 w 1278"/>
                  <a:gd name="T23" fmla="*/ 2147483646 h 593"/>
                  <a:gd name="T24" fmla="*/ 2147483646 w 1278"/>
                  <a:gd name="T25" fmla="*/ 2147483646 h 593"/>
                  <a:gd name="T26" fmla="*/ 2147483646 w 1278"/>
                  <a:gd name="T27" fmla="*/ 2147483646 h 593"/>
                  <a:gd name="T28" fmla="*/ 2147483646 w 1278"/>
                  <a:gd name="T29" fmla="*/ 2147483646 h 593"/>
                  <a:gd name="T30" fmla="*/ 2147483646 w 1278"/>
                  <a:gd name="T31" fmla="*/ 0 h 5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8" h="593">
                    <a:moveTo>
                      <a:pt x="473" y="0"/>
                    </a:moveTo>
                    <a:cubicBezTo>
                      <a:pt x="312" y="184"/>
                      <a:pt x="312" y="184"/>
                      <a:pt x="312" y="184"/>
                    </a:cubicBezTo>
                    <a:cubicBezTo>
                      <a:pt x="271" y="196"/>
                      <a:pt x="271" y="196"/>
                      <a:pt x="271" y="196"/>
                    </a:cubicBezTo>
                    <a:cubicBezTo>
                      <a:pt x="232" y="253"/>
                      <a:pt x="121" y="445"/>
                      <a:pt x="121" y="445"/>
                    </a:cubicBezTo>
                    <a:cubicBezTo>
                      <a:pt x="46" y="451"/>
                      <a:pt x="46" y="451"/>
                      <a:pt x="46" y="451"/>
                    </a:cubicBezTo>
                    <a:cubicBezTo>
                      <a:pt x="0" y="544"/>
                      <a:pt x="0" y="544"/>
                      <a:pt x="0" y="544"/>
                    </a:cubicBezTo>
                    <a:cubicBezTo>
                      <a:pt x="0" y="593"/>
                      <a:pt x="0" y="593"/>
                      <a:pt x="0" y="593"/>
                    </a:cubicBezTo>
                    <a:cubicBezTo>
                      <a:pt x="1278" y="593"/>
                      <a:pt x="1278" y="593"/>
                      <a:pt x="1278" y="593"/>
                    </a:cubicBezTo>
                    <a:cubicBezTo>
                      <a:pt x="1278" y="593"/>
                      <a:pt x="1095" y="526"/>
                      <a:pt x="1075" y="511"/>
                    </a:cubicBezTo>
                    <a:cubicBezTo>
                      <a:pt x="1055" y="496"/>
                      <a:pt x="796" y="470"/>
                      <a:pt x="796" y="470"/>
                    </a:cubicBezTo>
                    <a:cubicBezTo>
                      <a:pt x="680" y="378"/>
                      <a:pt x="680" y="378"/>
                      <a:pt x="680" y="378"/>
                    </a:cubicBezTo>
                    <a:cubicBezTo>
                      <a:pt x="550" y="262"/>
                      <a:pt x="550" y="262"/>
                      <a:pt x="550" y="262"/>
                    </a:cubicBezTo>
                    <a:cubicBezTo>
                      <a:pt x="395" y="253"/>
                      <a:pt x="395" y="253"/>
                      <a:pt x="395" y="253"/>
                    </a:cubicBezTo>
                    <a:cubicBezTo>
                      <a:pt x="499" y="183"/>
                      <a:pt x="499" y="183"/>
                      <a:pt x="499" y="183"/>
                    </a:cubicBezTo>
                    <a:cubicBezTo>
                      <a:pt x="499" y="183"/>
                      <a:pt x="482" y="127"/>
                      <a:pt x="477" y="110"/>
                    </a:cubicBezTo>
                    <a:cubicBezTo>
                      <a:pt x="473" y="93"/>
                      <a:pt x="473" y="0"/>
                      <a:pt x="473" y="0"/>
                    </a:cubicBezTo>
                    <a:close/>
                  </a:path>
                </a:pathLst>
              </a:custGeom>
              <a:solidFill>
                <a:srgbClr val="C3E8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4" name="iṣlîďé">
                <a:extLst>
                  <a:ext uri="{FF2B5EF4-FFF2-40B4-BE49-F238E27FC236}">
                    <a16:creationId xmlns:a16="http://schemas.microsoft.com/office/drawing/2014/main" id="{388E9D11-9D71-4F9C-9D29-0D4EE315302E}"/>
                  </a:ext>
                </a:extLst>
              </p:cNvPr>
              <p:cNvSpPr>
                <a:spLocks/>
              </p:cNvSpPr>
              <p:nvPr/>
            </p:nvSpPr>
            <p:spPr bwMode="auto">
              <a:xfrm>
                <a:off x="6169819" y="4237038"/>
                <a:ext cx="85725" cy="142875"/>
              </a:xfrm>
              <a:custGeom>
                <a:avLst/>
                <a:gdLst>
                  <a:gd name="T0" fmla="*/ 2147483646 w 15"/>
                  <a:gd name="T1" fmla="*/ 0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0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7" y="0"/>
                    </a:moveTo>
                    <a:cubicBezTo>
                      <a:pt x="8" y="2"/>
                      <a:pt x="8" y="4"/>
                      <a:pt x="8" y="4"/>
                    </a:cubicBezTo>
                    <a:cubicBezTo>
                      <a:pt x="9" y="4"/>
                      <a:pt x="9" y="5"/>
                      <a:pt x="8" y="5"/>
                    </a:cubicBezTo>
                    <a:cubicBezTo>
                      <a:pt x="8" y="5"/>
                      <a:pt x="9" y="5"/>
                      <a:pt x="9" y="5"/>
                    </a:cubicBezTo>
                    <a:cubicBezTo>
                      <a:pt x="9" y="5"/>
                      <a:pt x="11" y="7"/>
                      <a:pt x="9" y="6"/>
                    </a:cubicBezTo>
                    <a:cubicBezTo>
                      <a:pt x="9" y="6"/>
                      <a:pt x="10" y="7"/>
                      <a:pt x="9" y="6"/>
                    </a:cubicBezTo>
                    <a:cubicBezTo>
                      <a:pt x="8" y="6"/>
                      <a:pt x="8" y="7"/>
                      <a:pt x="10" y="7"/>
                    </a:cubicBezTo>
                    <a:cubicBezTo>
                      <a:pt x="10" y="7"/>
                      <a:pt x="11" y="9"/>
                      <a:pt x="10" y="9"/>
                    </a:cubicBezTo>
                    <a:cubicBezTo>
                      <a:pt x="10" y="9"/>
                      <a:pt x="9" y="9"/>
                      <a:pt x="9" y="9"/>
                    </a:cubicBezTo>
                    <a:cubicBezTo>
                      <a:pt x="9" y="9"/>
                      <a:pt x="11" y="9"/>
                      <a:pt x="11" y="10"/>
                    </a:cubicBezTo>
                    <a:cubicBezTo>
                      <a:pt x="11" y="10"/>
                      <a:pt x="12" y="11"/>
                      <a:pt x="10" y="11"/>
                    </a:cubicBezTo>
                    <a:cubicBezTo>
                      <a:pt x="10" y="11"/>
                      <a:pt x="11" y="12"/>
                      <a:pt x="12" y="12"/>
                    </a:cubicBezTo>
                    <a:cubicBezTo>
                      <a:pt x="12" y="13"/>
                      <a:pt x="12" y="13"/>
                      <a:pt x="11" y="13"/>
                    </a:cubicBezTo>
                    <a:cubicBezTo>
                      <a:pt x="11" y="13"/>
                      <a:pt x="12" y="13"/>
                      <a:pt x="11" y="13"/>
                    </a:cubicBezTo>
                    <a:cubicBezTo>
                      <a:pt x="10" y="14"/>
                      <a:pt x="9" y="14"/>
                      <a:pt x="10" y="14"/>
                    </a:cubicBezTo>
                    <a:cubicBezTo>
                      <a:pt x="10" y="14"/>
                      <a:pt x="11" y="14"/>
                      <a:pt x="11" y="15"/>
                    </a:cubicBezTo>
                    <a:cubicBezTo>
                      <a:pt x="10" y="16"/>
                      <a:pt x="12" y="15"/>
                      <a:pt x="13" y="17"/>
                    </a:cubicBezTo>
                    <a:cubicBezTo>
                      <a:pt x="13" y="18"/>
                      <a:pt x="13" y="18"/>
                      <a:pt x="13" y="18"/>
                    </a:cubicBezTo>
                    <a:cubicBezTo>
                      <a:pt x="13" y="19"/>
                      <a:pt x="13" y="18"/>
                      <a:pt x="13" y="19"/>
                    </a:cubicBezTo>
                    <a:cubicBezTo>
                      <a:pt x="13" y="20"/>
                      <a:pt x="12" y="19"/>
                      <a:pt x="12" y="20"/>
                    </a:cubicBezTo>
                    <a:cubicBezTo>
                      <a:pt x="12" y="20"/>
                      <a:pt x="10" y="20"/>
                      <a:pt x="12" y="21"/>
                    </a:cubicBezTo>
                    <a:cubicBezTo>
                      <a:pt x="13" y="21"/>
                      <a:pt x="13" y="22"/>
                      <a:pt x="14" y="22"/>
                    </a:cubicBezTo>
                    <a:cubicBezTo>
                      <a:pt x="14" y="22"/>
                      <a:pt x="15" y="23"/>
                      <a:pt x="13" y="23"/>
                    </a:cubicBezTo>
                    <a:cubicBezTo>
                      <a:pt x="12" y="23"/>
                      <a:pt x="13" y="24"/>
                      <a:pt x="11" y="23"/>
                    </a:cubicBezTo>
                    <a:cubicBezTo>
                      <a:pt x="11" y="23"/>
                      <a:pt x="9" y="23"/>
                      <a:pt x="9" y="24"/>
                    </a:cubicBezTo>
                    <a:cubicBezTo>
                      <a:pt x="9" y="25"/>
                      <a:pt x="7" y="22"/>
                      <a:pt x="6" y="23"/>
                    </a:cubicBezTo>
                    <a:cubicBezTo>
                      <a:pt x="6" y="24"/>
                      <a:pt x="3" y="24"/>
                      <a:pt x="2" y="23"/>
                    </a:cubicBezTo>
                    <a:cubicBezTo>
                      <a:pt x="2" y="23"/>
                      <a:pt x="0" y="23"/>
                      <a:pt x="1" y="22"/>
                    </a:cubicBezTo>
                    <a:cubicBezTo>
                      <a:pt x="1" y="22"/>
                      <a:pt x="3" y="20"/>
                      <a:pt x="2" y="20"/>
                    </a:cubicBezTo>
                    <a:cubicBezTo>
                      <a:pt x="2" y="20"/>
                      <a:pt x="0" y="19"/>
                      <a:pt x="2" y="19"/>
                    </a:cubicBezTo>
                    <a:cubicBezTo>
                      <a:pt x="3" y="19"/>
                      <a:pt x="2" y="18"/>
                      <a:pt x="3" y="18"/>
                    </a:cubicBezTo>
                    <a:cubicBezTo>
                      <a:pt x="4" y="18"/>
                      <a:pt x="2" y="17"/>
                      <a:pt x="4" y="17"/>
                    </a:cubicBezTo>
                    <a:cubicBezTo>
                      <a:pt x="4" y="16"/>
                      <a:pt x="3" y="16"/>
                      <a:pt x="4" y="15"/>
                    </a:cubicBezTo>
                    <a:cubicBezTo>
                      <a:pt x="4" y="15"/>
                      <a:pt x="5" y="15"/>
                      <a:pt x="4" y="15"/>
                    </a:cubicBezTo>
                    <a:cubicBezTo>
                      <a:pt x="4" y="15"/>
                      <a:pt x="2" y="14"/>
                      <a:pt x="4" y="14"/>
                    </a:cubicBezTo>
                    <a:cubicBezTo>
                      <a:pt x="5" y="13"/>
                      <a:pt x="5" y="13"/>
                      <a:pt x="5" y="13"/>
                    </a:cubicBezTo>
                    <a:cubicBezTo>
                      <a:pt x="6" y="12"/>
                      <a:pt x="7" y="12"/>
                      <a:pt x="6" y="12"/>
                    </a:cubicBezTo>
                    <a:cubicBezTo>
                      <a:pt x="5" y="12"/>
                      <a:pt x="3" y="14"/>
                      <a:pt x="4" y="12"/>
                    </a:cubicBezTo>
                    <a:cubicBezTo>
                      <a:pt x="4" y="11"/>
                      <a:pt x="4" y="12"/>
                      <a:pt x="5" y="11"/>
                    </a:cubicBezTo>
                    <a:cubicBezTo>
                      <a:pt x="5" y="10"/>
                      <a:pt x="7" y="10"/>
                      <a:pt x="5" y="10"/>
                    </a:cubicBezTo>
                    <a:cubicBezTo>
                      <a:pt x="3" y="10"/>
                      <a:pt x="6" y="9"/>
                      <a:pt x="6" y="8"/>
                    </a:cubicBezTo>
                    <a:cubicBezTo>
                      <a:pt x="7" y="8"/>
                      <a:pt x="5" y="8"/>
                      <a:pt x="5" y="7"/>
                    </a:cubicBezTo>
                    <a:cubicBezTo>
                      <a:pt x="5" y="6"/>
                      <a:pt x="6" y="7"/>
                      <a:pt x="7" y="6"/>
                    </a:cubicBezTo>
                    <a:cubicBezTo>
                      <a:pt x="7" y="6"/>
                      <a:pt x="6" y="6"/>
                      <a:pt x="6" y="5"/>
                    </a:cubicBezTo>
                    <a:cubicBezTo>
                      <a:pt x="6" y="4"/>
                      <a:pt x="6" y="5"/>
                      <a:pt x="6" y="4"/>
                    </a:cubicBezTo>
                    <a:cubicBezTo>
                      <a:pt x="6" y="3"/>
                      <a:pt x="7" y="4"/>
                      <a:pt x="7" y="2"/>
                    </a:cubicBezTo>
                    <a:cubicBezTo>
                      <a:pt x="7" y="2"/>
                      <a:pt x="7" y="0"/>
                      <a:pt x="7"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5" name="îṡľîḋè">
                <a:extLst>
                  <a:ext uri="{FF2B5EF4-FFF2-40B4-BE49-F238E27FC236}">
                    <a16:creationId xmlns:a16="http://schemas.microsoft.com/office/drawing/2014/main" id="{50317C14-DF07-4310-88B3-2D8300E9C2CC}"/>
                  </a:ext>
                </a:extLst>
              </p:cNvPr>
              <p:cNvSpPr>
                <a:spLocks/>
              </p:cNvSpPr>
              <p:nvPr/>
            </p:nvSpPr>
            <p:spPr bwMode="auto">
              <a:xfrm>
                <a:off x="5845969" y="4340225"/>
                <a:ext cx="85725" cy="141288"/>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2147483646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7" y="1"/>
                    </a:moveTo>
                    <a:cubicBezTo>
                      <a:pt x="8" y="2"/>
                      <a:pt x="8" y="4"/>
                      <a:pt x="9" y="4"/>
                    </a:cubicBezTo>
                    <a:cubicBezTo>
                      <a:pt x="9" y="4"/>
                      <a:pt x="9" y="5"/>
                      <a:pt x="9" y="5"/>
                    </a:cubicBezTo>
                    <a:cubicBezTo>
                      <a:pt x="8" y="5"/>
                      <a:pt x="9" y="6"/>
                      <a:pt x="9" y="6"/>
                    </a:cubicBezTo>
                    <a:cubicBezTo>
                      <a:pt x="9" y="6"/>
                      <a:pt x="11" y="7"/>
                      <a:pt x="10" y="7"/>
                    </a:cubicBezTo>
                    <a:cubicBezTo>
                      <a:pt x="9" y="7"/>
                      <a:pt x="10" y="7"/>
                      <a:pt x="9" y="7"/>
                    </a:cubicBezTo>
                    <a:cubicBezTo>
                      <a:pt x="9" y="7"/>
                      <a:pt x="8" y="8"/>
                      <a:pt x="10" y="8"/>
                    </a:cubicBezTo>
                    <a:cubicBezTo>
                      <a:pt x="10" y="8"/>
                      <a:pt x="12" y="10"/>
                      <a:pt x="10" y="9"/>
                    </a:cubicBezTo>
                    <a:cubicBezTo>
                      <a:pt x="10" y="10"/>
                      <a:pt x="10" y="10"/>
                      <a:pt x="10" y="10"/>
                    </a:cubicBezTo>
                    <a:cubicBezTo>
                      <a:pt x="10" y="10"/>
                      <a:pt x="11" y="10"/>
                      <a:pt x="11" y="11"/>
                    </a:cubicBezTo>
                    <a:cubicBezTo>
                      <a:pt x="11" y="11"/>
                      <a:pt x="13" y="11"/>
                      <a:pt x="10" y="11"/>
                    </a:cubicBezTo>
                    <a:cubicBezTo>
                      <a:pt x="10" y="11"/>
                      <a:pt x="12" y="13"/>
                      <a:pt x="12" y="13"/>
                    </a:cubicBezTo>
                    <a:cubicBezTo>
                      <a:pt x="12" y="13"/>
                      <a:pt x="13" y="13"/>
                      <a:pt x="12" y="13"/>
                    </a:cubicBezTo>
                    <a:cubicBezTo>
                      <a:pt x="11" y="13"/>
                      <a:pt x="12" y="13"/>
                      <a:pt x="11" y="13"/>
                    </a:cubicBezTo>
                    <a:cubicBezTo>
                      <a:pt x="10" y="14"/>
                      <a:pt x="9" y="14"/>
                      <a:pt x="11" y="14"/>
                    </a:cubicBezTo>
                    <a:cubicBezTo>
                      <a:pt x="11" y="14"/>
                      <a:pt x="12" y="15"/>
                      <a:pt x="11" y="15"/>
                    </a:cubicBezTo>
                    <a:cubicBezTo>
                      <a:pt x="11" y="16"/>
                      <a:pt x="13" y="16"/>
                      <a:pt x="13" y="18"/>
                    </a:cubicBezTo>
                    <a:cubicBezTo>
                      <a:pt x="13" y="18"/>
                      <a:pt x="14" y="18"/>
                      <a:pt x="14" y="18"/>
                    </a:cubicBezTo>
                    <a:cubicBezTo>
                      <a:pt x="14" y="20"/>
                      <a:pt x="13" y="19"/>
                      <a:pt x="13" y="20"/>
                    </a:cubicBezTo>
                    <a:cubicBezTo>
                      <a:pt x="14" y="20"/>
                      <a:pt x="12" y="20"/>
                      <a:pt x="12" y="20"/>
                    </a:cubicBezTo>
                    <a:cubicBezTo>
                      <a:pt x="12" y="21"/>
                      <a:pt x="10" y="21"/>
                      <a:pt x="13" y="21"/>
                    </a:cubicBezTo>
                    <a:cubicBezTo>
                      <a:pt x="13" y="22"/>
                      <a:pt x="13" y="22"/>
                      <a:pt x="14" y="22"/>
                    </a:cubicBezTo>
                    <a:cubicBezTo>
                      <a:pt x="14" y="22"/>
                      <a:pt x="15" y="23"/>
                      <a:pt x="14" y="23"/>
                    </a:cubicBezTo>
                    <a:cubicBezTo>
                      <a:pt x="12" y="23"/>
                      <a:pt x="14" y="25"/>
                      <a:pt x="12" y="24"/>
                    </a:cubicBezTo>
                    <a:cubicBezTo>
                      <a:pt x="11" y="23"/>
                      <a:pt x="10" y="24"/>
                      <a:pt x="9" y="24"/>
                    </a:cubicBezTo>
                    <a:cubicBezTo>
                      <a:pt x="9" y="25"/>
                      <a:pt x="7" y="23"/>
                      <a:pt x="6" y="23"/>
                    </a:cubicBezTo>
                    <a:cubicBezTo>
                      <a:pt x="6" y="24"/>
                      <a:pt x="3" y="24"/>
                      <a:pt x="2" y="24"/>
                    </a:cubicBezTo>
                    <a:cubicBezTo>
                      <a:pt x="2" y="24"/>
                      <a:pt x="0" y="23"/>
                      <a:pt x="1" y="22"/>
                    </a:cubicBezTo>
                    <a:cubicBezTo>
                      <a:pt x="1" y="22"/>
                      <a:pt x="3" y="21"/>
                      <a:pt x="2" y="21"/>
                    </a:cubicBezTo>
                    <a:cubicBezTo>
                      <a:pt x="2" y="21"/>
                      <a:pt x="0" y="20"/>
                      <a:pt x="3" y="19"/>
                    </a:cubicBezTo>
                    <a:cubicBezTo>
                      <a:pt x="3" y="19"/>
                      <a:pt x="3" y="19"/>
                      <a:pt x="4" y="18"/>
                    </a:cubicBezTo>
                    <a:cubicBezTo>
                      <a:pt x="4" y="18"/>
                      <a:pt x="2" y="17"/>
                      <a:pt x="4" y="17"/>
                    </a:cubicBezTo>
                    <a:cubicBezTo>
                      <a:pt x="5" y="17"/>
                      <a:pt x="3" y="16"/>
                      <a:pt x="4" y="16"/>
                    </a:cubicBezTo>
                    <a:cubicBezTo>
                      <a:pt x="4" y="16"/>
                      <a:pt x="5" y="15"/>
                      <a:pt x="4" y="15"/>
                    </a:cubicBezTo>
                    <a:cubicBezTo>
                      <a:pt x="4" y="15"/>
                      <a:pt x="3" y="14"/>
                      <a:pt x="4" y="14"/>
                    </a:cubicBezTo>
                    <a:cubicBezTo>
                      <a:pt x="5" y="13"/>
                      <a:pt x="5" y="13"/>
                      <a:pt x="5" y="13"/>
                    </a:cubicBezTo>
                    <a:cubicBezTo>
                      <a:pt x="5" y="13"/>
                      <a:pt x="7" y="12"/>
                      <a:pt x="5" y="13"/>
                    </a:cubicBezTo>
                    <a:cubicBezTo>
                      <a:pt x="5" y="13"/>
                      <a:pt x="3" y="13"/>
                      <a:pt x="4" y="12"/>
                    </a:cubicBezTo>
                    <a:cubicBezTo>
                      <a:pt x="5" y="12"/>
                      <a:pt x="5" y="13"/>
                      <a:pt x="5" y="12"/>
                    </a:cubicBezTo>
                    <a:cubicBezTo>
                      <a:pt x="5" y="11"/>
                      <a:pt x="7" y="11"/>
                      <a:pt x="5" y="11"/>
                    </a:cubicBezTo>
                    <a:cubicBezTo>
                      <a:pt x="3" y="11"/>
                      <a:pt x="6" y="10"/>
                      <a:pt x="6" y="9"/>
                    </a:cubicBezTo>
                    <a:cubicBezTo>
                      <a:pt x="7" y="9"/>
                      <a:pt x="5" y="9"/>
                      <a:pt x="5" y="8"/>
                    </a:cubicBezTo>
                    <a:cubicBezTo>
                      <a:pt x="5" y="7"/>
                      <a:pt x="5" y="8"/>
                      <a:pt x="7" y="6"/>
                    </a:cubicBezTo>
                    <a:cubicBezTo>
                      <a:pt x="7" y="6"/>
                      <a:pt x="6" y="7"/>
                      <a:pt x="6" y="5"/>
                    </a:cubicBezTo>
                    <a:cubicBezTo>
                      <a:pt x="6" y="4"/>
                      <a:pt x="6" y="5"/>
                      <a:pt x="6" y="4"/>
                    </a:cubicBezTo>
                    <a:cubicBezTo>
                      <a:pt x="6" y="4"/>
                      <a:pt x="7" y="4"/>
                      <a:pt x="7" y="2"/>
                    </a:cubicBezTo>
                    <a:cubicBezTo>
                      <a:pt x="7" y="2"/>
                      <a:pt x="7" y="0"/>
                      <a:pt x="7" y="1"/>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6" name="iṣlîḋè">
                <a:extLst>
                  <a:ext uri="{FF2B5EF4-FFF2-40B4-BE49-F238E27FC236}">
                    <a16:creationId xmlns:a16="http://schemas.microsoft.com/office/drawing/2014/main" id="{BDD0738E-4A09-4811-B5D7-126657CB2E0F}"/>
                  </a:ext>
                </a:extLst>
              </p:cNvPr>
              <p:cNvSpPr>
                <a:spLocks/>
              </p:cNvSpPr>
              <p:nvPr/>
            </p:nvSpPr>
            <p:spPr bwMode="auto">
              <a:xfrm>
                <a:off x="5958681" y="4232275"/>
                <a:ext cx="80963" cy="136525"/>
              </a:xfrm>
              <a:custGeom>
                <a:avLst/>
                <a:gdLst>
                  <a:gd name="T0" fmla="*/ 2147483646 w 14"/>
                  <a:gd name="T1" fmla="*/ 0 h 24"/>
                  <a:gd name="T2" fmla="*/ 2147483646 w 14"/>
                  <a:gd name="T3" fmla="*/ 2147483646 h 24"/>
                  <a:gd name="T4" fmla="*/ 2147483646 w 14"/>
                  <a:gd name="T5" fmla="*/ 2147483646 h 24"/>
                  <a:gd name="T6" fmla="*/ 2147483646 w 14"/>
                  <a:gd name="T7" fmla="*/ 2147483646 h 24"/>
                  <a:gd name="T8" fmla="*/ 2147483646 w 14"/>
                  <a:gd name="T9" fmla="*/ 2147483646 h 24"/>
                  <a:gd name="T10" fmla="*/ 2147483646 w 14"/>
                  <a:gd name="T11" fmla="*/ 2147483646 h 24"/>
                  <a:gd name="T12" fmla="*/ 2147483646 w 14"/>
                  <a:gd name="T13" fmla="*/ 2147483646 h 24"/>
                  <a:gd name="T14" fmla="*/ 2147483646 w 14"/>
                  <a:gd name="T15" fmla="*/ 2147483646 h 24"/>
                  <a:gd name="T16" fmla="*/ 2147483646 w 14"/>
                  <a:gd name="T17" fmla="*/ 2147483646 h 24"/>
                  <a:gd name="T18" fmla="*/ 2147483646 w 14"/>
                  <a:gd name="T19" fmla="*/ 2147483646 h 24"/>
                  <a:gd name="T20" fmla="*/ 2147483646 w 14"/>
                  <a:gd name="T21" fmla="*/ 2147483646 h 24"/>
                  <a:gd name="T22" fmla="*/ 2147483646 w 14"/>
                  <a:gd name="T23" fmla="*/ 2147483646 h 24"/>
                  <a:gd name="T24" fmla="*/ 2147483646 w 14"/>
                  <a:gd name="T25" fmla="*/ 2147483646 h 24"/>
                  <a:gd name="T26" fmla="*/ 2147483646 w 14"/>
                  <a:gd name="T27" fmla="*/ 2147483646 h 24"/>
                  <a:gd name="T28" fmla="*/ 2147483646 w 14"/>
                  <a:gd name="T29" fmla="*/ 2147483646 h 24"/>
                  <a:gd name="T30" fmla="*/ 2147483646 w 14"/>
                  <a:gd name="T31" fmla="*/ 2147483646 h 24"/>
                  <a:gd name="T32" fmla="*/ 2147483646 w 14"/>
                  <a:gd name="T33" fmla="*/ 2147483646 h 24"/>
                  <a:gd name="T34" fmla="*/ 2147483646 w 14"/>
                  <a:gd name="T35" fmla="*/ 2147483646 h 24"/>
                  <a:gd name="T36" fmla="*/ 2147483646 w 14"/>
                  <a:gd name="T37" fmla="*/ 2147483646 h 24"/>
                  <a:gd name="T38" fmla="*/ 2147483646 w 14"/>
                  <a:gd name="T39" fmla="*/ 2147483646 h 24"/>
                  <a:gd name="T40" fmla="*/ 2147483646 w 14"/>
                  <a:gd name="T41" fmla="*/ 2147483646 h 24"/>
                  <a:gd name="T42" fmla="*/ 2147483646 w 14"/>
                  <a:gd name="T43" fmla="*/ 2147483646 h 24"/>
                  <a:gd name="T44" fmla="*/ 2147483646 w 14"/>
                  <a:gd name="T45" fmla="*/ 2147483646 h 24"/>
                  <a:gd name="T46" fmla="*/ 2147483646 w 14"/>
                  <a:gd name="T47" fmla="*/ 2147483646 h 24"/>
                  <a:gd name="T48" fmla="*/ 2147483646 w 14"/>
                  <a:gd name="T49" fmla="*/ 2147483646 h 24"/>
                  <a:gd name="T50" fmla="*/ 2147483646 w 14"/>
                  <a:gd name="T51" fmla="*/ 2147483646 h 24"/>
                  <a:gd name="T52" fmla="*/ 2147483646 w 14"/>
                  <a:gd name="T53" fmla="*/ 2147483646 h 24"/>
                  <a:gd name="T54" fmla="*/ 0 w 14"/>
                  <a:gd name="T55" fmla="*/ 2147483646 h 24"/>
                  <a:gd name="T56" fmla="*/ 2147483646 w 14"/>
                  <a:gd name="T57" fmla="*/ 2147483646 h 24"/>
                  <a:gd name="T58" fmla="*/ 2147483646 w 14"/>
                  <a:gd name="T59" fmla="*/ 2147483646 h 24"/>
                  <a:gd name="T60" fmla="*/ 2147483646 w 14"/>
                  <a:gd name="T61" fmla="*/ 2147483646 h 24"/>
                  <a:gd name="T62" fmla="*/ 2147483646 w 14"/>
                  <a:gd name="T63" fmla="*/ 2147483646 h 24"/>
                  <a:gd name="T64" fmla="*/ 2147483646 w 14"/>
                  <a:gd name="T65" fmla="*/ 2147483646 h 24"/>
                  <a:gd name="T66" fmla="*/ 2147483646 w 14"/>
                  <a:gd name="T67" fmla="*/ 2147483646 h 24"/>
                  <a:gd name="T68" fmla="*/ 2147483646 w 14"/>
                  <a:gd name="T69" fmla="*/ 2147483646 h 24"/>
                  <a:gd name="T70" fmla="*/ 2147483646 w 14"/>
                  <a:gd name="T71" fmla="*/ 2147483646 h 24"/>
                  <a:gd name="T72" fmla="*/ 2147483646 w 14"/>
                  <a:gd name="T73" fmla="*/ 2147483646 h 24"/>
                  <a:gd name="T74" fmla="*/ 2147483646 w 14"/>
                  <a:gd name="T75" fmla="*/ 2147483646 h 24"/>
                  <a:gd name="T76" fmla="*/ 2147483646 w 14"/>
                  <a:gd name="T77" fmla="*/ 2147483646 h 24"/>
                  <a:gd name="T78" fmla="*/ 2147483646 w 14"/>
                  <a:gd name="T79" fmla="*/ 2147483646 h 24"/>
                  <a:gd name="T80" fmla="*/ 2147483646 w 14"/>
                  <a:gd name="T81" fmla="*/ 2147483646 h 24"/>
                  <a:gd name="T82" fmla="*/ 2147483646 w 14"/>
                  <a:gd name="T83" fmla="*/ 2147483646 h 24"/>
                  <a:gd name="T84" fmla="*/ 2147483646 w 14"/>
                  <a:gd name="T85" fmla="*/ 2147483646 h 24"/>
                  <a:gd name="T86" fmla="*/ 2147483646 w 14"/>
                  <a:gd name="T87" fmla="*/ 2147483646 h 24"/>
                  <a:gd name="T88" fmla="*/ 2147483646 w 14"/>
                  <a:gd name="T89" fmla="*/ 2147483646 h 24"/>
                  <a:gd name="T90" fmla="*/ 2147483646 w 14"/>
                  <a:gd name="T91" fmla="*/ 2147483646 h 24"/>
                  <a:gd name="T92" fmla="*/ 2147483646 w 14"/>
                  <a:gd name="T93" fmla="*/ 0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 h="24">
                    <a:moveTo>
                      <a:pt x="7" y="0"/>
                    </a:moveTo>
                    <a:cubicBezTo>
                      <a:pt x="7" y="2"/>
                      <a:pt x="7" y="4"/>
                      <a:pt x="8" y="4"/>
                    </a:cubicBezTo>
                    <a:cubicBezTo>
                      <a:pt x="8" y="4"/>
                      <a:pt x="9" y="5"/>
                      <a:pt x="8" y="5"/>
                    </a:cubicBezTo>
                    <a:cubicBezTo>
                      <a:pt x="7" y="5"/>
                      <a:pt x="8" y="5"/>
                      <a:pt x="9" y="6"/>
                    </a:cubicBezTo>
                    <a:cubicBezTo>
                      <a:pt x="9" y="6"/>
                      <a:pt x="11" y="6"/>
                      <a:pt x="9" y="6"/>
                    </a:cubicBezTo>
                    <a:cubicBezTo>
                      <a:pt x="9" y="6"/>
                      <a:pt x="9" y="7"/>
                      <a:pt x="8" y="6"/>
                    </a:cubicBezTo>
                    <a:cubicBezTo>
                      <a:pt x="8" y="6"/>
                      <a:pt x="8" y="7"/>
                      <a:pt x="10" y="7"/>
                    </a:cubicBezTo>
                    <a:cubicBezTo>
                      <a:pt x="10" y="7"/>
                      <a:pt x="11" y="9"/>
                      <a:pt x="10" y="9"/>
                    </a:cubicBezTo>
                    <a:cubicBezTo>
                      <a:pt x="10" y="9"/>
                      <a:pt x="9" y="9"/>
                      <a:pt x="9" y="9"/>
                    </a:cubicBezTo>
                    <a:cubicBezTo>
                      <a:pt x="9" y="9"/>
                      <a:pt x="10" y="9"/>
                      <a:pt x="11" y="10"/>
                    </a:cubicBezTo>
                    <a:cubicBezTo>
                      <a:pt x="11" y="10"/>
                      <a:pt x="12" y="11"/>
                      <a:pt x="10" y="11"/>
                    </a:cubicBezTo>
                    <a:cubicBezTo>
                      <a:pt x="11" y="12"/>
                      <a:pt x="11" y="12"/>
                      <a:pt x="11" y="12"/>
                    </a:cubicBezTo>
                    <a:cubicBezTo>
                      <a:pt x="11" y="13"/>
                      <a:pt x="12" y="13"/>
                      <a:pt x="11" y="13"/>
                    </a:cubicBezTo>
                    <a:cubicBezTo>
                      <a:pt x="11" y="13"/>
                      <a:pt x="11" y="13"/>
                      <a:pt x="10" y="13"/>
                    </a:cubicBezTo>
                    <a:cubicBezTo>
                      <a:pt x="10" y="13"/>
                      <a:pt x="9" y="14"/>
                      <a:pt x="10" y="14"/>
                    </a:cubicBezTo>
                    <a:cubicBezTo>
                      <a:pt x="10" y="14"/>
                      <a:pt x="11" y="15"/>
                      <a:pt x="11" y="15"/>
                    </a:cubicBezTo>
                    <a:cubicBezTo>
                      <a:pt x="10" y="16"/>
                      <a:pt x="12" y="15"/>
                      <a:pt x="12" y="17"/>
                    </a:cubicBezTo>
                    <a:cubicBezTo>
                      <a:pt x="12" y="18"/>
                      <a:pt x="13" y="18"/>
                      <a:pt x="13" y="18"/>
                    </a:cubicBezTo>
                    <a:cubicBezTo>
                      <a:pt x="13" y="19"/>
                      <a:pt x="12" y="18"/>
                      <a:pt x="12" y="19"/>
                    </a:cubicBezTo>
                    <a:cubicBezTo>
                      <a:pt x="13" y="20"/>
                      <a:pt x="11" y="19"/>
                      <a:pt x="11" y="20"/>
                    </a:cubicBezTo>
                    <a:cubicBezTo>
                      <a:pt x="11" y="20"/>
                      <a:pt x="10" y="20"/>
                      <a:pt x="12" y="21"/>
                    </a:cubicBezTo>
                    <a:cubicBezTo>
                      <a:pt x="12" y="21"/>
                      <a:pt x="12" y="21"/>
                      <a:pt x="13" y="22"/>
                    </a:cubicBezTo>
                    <a:cubicBezTo>
                      <a:pt x="13" y="22"/>
                      <a:pt x="14" y="23"/>
                      <a:pt x="13" y="23"/>
                    </a:cubicBezTo>
                    <a:cubicBezTo>
                      <a:pt x="11" y="23"/>
                      <a:pt x="12" y="24"/>
                      <a:pt x="11" y="23"/>
                    </a:cubicBezTo>
                    <a:cubicBezTo>
                      <a:pt x="10" y="23"/>
                      <a:pt x="9" y="23"/>
                      <a:pt x="9" y="24"/>
                    </a:cubicBezTo>
                    <a:cubicBezTo>
                      <a:pt x="8" y="24"/>
                      <a:pt x="7" y="23"/>
                      <a:pt x="6" y="23"/>
                    </a:cubicBezTo>
                    <a:cubicBezTo>
                      <a:pt x="5" y="23"/>
                      <a:pt x="2" y="24"/>
                      <a:pt x="2" y="23"/>
                    </a:cubicBezTo>
                    <a:cubicBezTo>
                      <a:pt x="2" y="23"/>
                      <a:pt x="0" y="23"/>
                      <a:pt x="0" y="22"/>
                    </a:cubicBezTo>
                    <a:cubicBezTo>
                      <a:pt x="0" y="22"/>
                      <a:pt x="3" y="20"/>
                      <a:pt x="2" y="20"/>
                    </a:cubicBezTo>
                    <a:cubicBezTo>
                      <a:pt x="2" y="20"/>
                      <a:pt x="0" y="19"/>
                      <a:pt x="2" y="19"/>
                    </a:cubicBezTo>
                    <a:cubicBezTo>
                      <a:pt x="3" y="19"/>
                      <a:pt x="2" y="18"/>
                      <a:pt x="3" y="18"/>
                    </a:cubicBezTo>
                    <a:cubicBezTo>
                      <a:pt x="3" y="18"/>
                      <a:pt x="1" y="17"/>
                      <a:pt x="3" y="16"/>
                    </a:cubicBezTo>
                    <a:cubicBezTo>
                      <a:pt x="4" y="16"/>
                      <a:pt x="2" y="16"/>
                      <a:pt x="3" y="15"/>
                    </a:cubicBezTo>
                    <a:cubicBezTo>
                      <a:pt x="3" y="15"/>
                      <a:pt x="5" y="15"/>
                      <a:pt x="3" y="15"/>
                    </a:cubicBezTo>
                    <a:cubicBezTo>
                      <a:pt x="3" y="15"/>
                      <a:pt x="2" y="14"/>
                      <a:pt x="3" y="14"/>
                    </a:cubicBezTo>
                    <a:cubicBezTo>
                      <a:pt x="5" y="13"/>
                      <a:pt x="5" y="13"/>
                      <a:pt x="5" y="13"/>
                    </a:cubicBezTo>
                    <a:cubicBezTo>
                      <a:pt x="5" y="12"/>
                      <a:pt x="6" y="12"/>
                      <a:pt x="5" y="12"/>
                    </a:cubicBezTo>
                    <a:cubicBezTo>
                      <a:pt x="5" y="12"/>
                      <a:pt x="3" y="13"/>
                      <a:pt x="3" y="12"/>
                    </a:cubicBezTo>
                    <a:cubicBezTo>
                      <a:pt x="4" y="11"/>
                      <a:pt x="3" y="12"/>
                      <a:pt x="4" y="11"/>
                    </a:cubicBezTo>
                    <a:cubicBezTo>
                      <a:pt x="4" y="10"/>
                      <a:pt x="6" y="10"/>
                      <a:pt x="4" y="10"/>
                    </a:cubicBezTo>
                    <a:cubicBezTo>
                      <a:pt x="3" y="10"/>
                      <a:pt x="5" y="9"/>
                      <a:pt x="6" y="8"/>
                    </a:cubicBezTo>
                    <a:cubicBezTo>
                      <a:pt x="6" y="8"/>
                      <a:pt x="4" y="8"/>
                      <a:pt x="4" y="7"/>
                    </a:cubicBezTo>
                    <a:cubicBezTo>
                      <a:pt x="5" y="6"/>
                      <a:pt x="5" y="7"/>
                      <a:pt x="6" y="6"/>
                    </a:cubicBezTo>
                    <a:cubicBezTo>
                      <a:pt x="6" y="6"/>
                      <a:pt x="6" y="6"/>
                      <a:pt x="5" y="5"/>
                    </a:cubicBezTo>
                    <a:cubicBezTo>
                      <a:pt x="5" y="4"/>
                      <a:pt x="6" y="5"/>
                      <a:pt x="5" y="4"/>
                    </a:cubicBezTo>
                    <a:cubicBezTo>
                      <a:pt x="5" y="3"/>
                      <a:pt x="7" y="4"/>
                      <a:pt x="6" y="2"/>
                    </a:cubicBezTo>
                    <a:cubicBezTo>
                      <a:pt x="6" y="2"/>
                      <a:pt x="7" y="0"/>
                      <a:pt x="7"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7" name="iŝliḋê">
                <a:extLst>
                  <a:ext uri="{FF2B5EF4-FFF2-40B4-BE49-F238E27FC236}">
                    <a16:creationId xmlns:a16="http://schemas.microsoft.com/office/drawing/2014/main" id="{1E8CE33D-9E2A-4A31-B09E-AC4A04BC6D0A}"/>
                  </a:ext>
                </a:extLst>
              </p:cNvPr>
              <p:cNvSpPr>
                <a:spLocks/>
              </p:cNvSpPr>
              <p:nvPr/>
            </p:nvSpPr>
            <p:spPr bwMode="auto">
              <a:xfrm>
                <a:off x="5568156" y="4311650"/>
                <a:ext cx="84138" cy="142875"/>
              </a:xfrm>
              <a:custGeom>
                <a:avLst/>
                <a:gdLst>
                  <a:gd name="T0" fmla="*/ 2147483646 w 15"/>
                  <a:gd name="T1" fmla="*/ 0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0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8" y="0"/>
                    </a:moveTo>
                    <a:cubicBezTo>
                      <a:pt x="8" y="2"/>
                      <a:pt x="8" y="4"/>
                      <a:pt x="9" y="4"/>
                    </a:cubicBezTo>
                    <a:cubicBezTo>
                      <a:pt x="9" y="4"/>
                      <a:pt x="10" y="5"/>
                      <a:pt x="9" y="5"/>
                    </a:cubicBezTo>
                    <a:cubicBezTo>
                      <a:pt x="8" y="5"/>
                      <a:pt x="9" y="5"/>
                      <a:pt x="9" y="5"/>
                    </a:cubicBezTo>
                    <a:cubicBezTo>
                      <a:pt x="9" y="5"/>
                      <a:pt x="11" y="7"/>
                      <a:pt x="10" y="6"/>
                    </a:cubicBezTo>
                    <a:cubicBezTo>
                      <a:pt x="10" y="6"/>
                      <a:pt x="10" y="7"/>
                      <a:pt x="9" y="6"/>
                    </a:cubicBezTo>
                    <a:cubicBezTo>
                      <a:pt x="9" y="6"/>
                      <a:pt x="8" y="7"/>
                      <a:pt x="10" y="7"/>
                    </a:cubicBezTo>
                    <a:cubicBezTo>
                      <a:pt x="11" y="7"/>
                      <a:pt x="12" y="9"/>
                      <a:pt x="11" y="9"/>
                    </a:cubicBezTo>
                    <a:cubicBezTo>
                      <a:pt x="10" y="9"/>
                      <a:pt x="10" y="9"/>
                      <a:pt x="10" y="9"/>
                    </a:cubicBezTo>
                    <a:cubicBezTo>
                      <a:pt x="10" y="9"/>
                      <a:pt x="11" y="9"/>
                      <a:pt x="11" y="10"/>
                    </a:cubicBezTo>
                    <a:cubicBezTo>
                      <a:pt x="11" y="10"/>
                      <a:pt x="13" y="11"/>
                      <a:pt x="11" y="11"/>
                    </a:cubicBezTo>
                    <a:cubicBezTo>
                      <a:pt x="12" y="12"/>
                      <a:pt x="12" y="12"/>
                      <a:pt x="12" y="12"/>
                    </a:cubicBezTo>
                    <a:cubicBezTo>
                      <a:pt x="12" y="12"/>
                      <a:pt x="13" y="12"/>
                      <a:pt x="12" y="12"/>
                    </a:cubicBezTo>
                    <a:cubicBezTo>
                      <a:pt x="11" y="12"/>
                      <a:pt x="12" y="13"/>
                      <a:pt x="11" y="13"/>
                    </a:cubicBezTo>
                    <a:cubicBezTo>
                      <a:pt x="10" y="13"/>
                      <a:pt x="10" y="14"/>
                      <a:pt x="11" y="14"/>
                    </a:cubicBezTo>
                    <a:cubicBezTo>
                      <a:pt x="11" y="14"/>
                      <a:pt x="12" y="14"/>
                      <a:pt x="11" y="15"/>
                    </a:cubicBezTo>
                    <a:cubicBezTo>
                      <a:pt x="11" y="16"/>
                      <a:pt x="12" y="15"/>
                      <a:pt x="13" y="17"/>
                    </a:cubicBezTo>
                    <a:cubicBezTo>
                      <a:pt x="13" y="18"/>
                      <a:pt x="13" y="18"/>
                      <a:pt x="14" y="18"/>
                    </a:cubicBezTo>
                    <a:cubicBezTo>
                      <a:pt x="13" y="19"/>
                      <a:pt x="13" y="18"/>
                      <a:pt x="13" y="19"/>
                    </a:cubicBezTo>
                    <a:cubicBezTo>
                      <a:pt x="14" y="20"/>
                      <a:pt x="12" y="19"/>
                      <a:pt x="12" y="19"/>
                    </a:cubicBezTo>
                    <a:cubicBezTo>
                      <a:pt x="12" y="20"/>
                      <a:pt x="11" y="20"/>
                      <a:pt x="13" y="20"/>
                    </a:cubicBezTo>
                    <a:cubicBezTo>
                      <a:pt x="13" y="21"/>
                      <a:pt x="13" y="21"/>
                      <a:pt x="14" y="22"/>
                    </a:cubicBezTo>
                    <a:cubicBezTo>
                      <a:pt x="14" y="22"/>
                      <a:pt x="15" y="23"/>
                      <a:pt x="14" y="23"/>
                    </a:cubicBezTo>
                    <a:cubicBezTo>
                      <a:pt x="12" y="23"/>
                      <a:pt x="13" y="24"/>
                      <a:pt x="11" y="23"/>
                    </a:cubicBezTo>
                    <a:cubicBezTo>
                      <a:pt x="11" y="23"/>
                      <a:pt x="10" y="23"/>
                      <a:pt x="10" y="24"/>
                    </a:cubicBezTo>
                    <a:cubicBezTo>
                      <a:pt x="9" y="25"/>
                      <a:pt x="8" y="22"/>
                      <a:pt x="7" y="23"/>
                    </a:cubicBezTo>
                    <a:cubicBezTo>
                      <a:pt x="6" y="24"/>
                      <a:pt x="3" y="24"/>
                      <a:pt x="3" y="23"/>
                    </a:cubicBezTo>
                    <a:cubicBezTo>
                      <a:pt x="3" y="23"/>
                      <a:pt x="1" y="23"/>
                      <a:pt x="1" y="22"/>
                    </a:cubicBezTo>
                    <a:cubicBezTo>
                      <a:pt x="1" y="22"/>
                      <a:pt x="3" y="20"/>
                      <a:pt x="3" y="20"/>
                    </a:cubicBezTo>
                    <a:cubicBezTo>
                      <a:pt x="3" y="20"/>
                      <a:pt x="0" y="19"/>
                      <a:pt x="3" y="18"/>
                    </a:cubicBezTo>
                    <a:cubicBezTo>
                      <a:pt x="3" y="18"/>
                      <a:pt x="3" y="18"/>
                      <a:pt x="3" y="18"/>
                    </a:cubicBezTo>
                    <a:cubicBezTo>
                      <a:pt x="4" y="18"/>
                      <a:pt x="2" y="17"/>
                      <a:pt x="4" y="17"/>
                    </a:cubicBezTo>
                    <a:cubicBezTo>
                      <a:pt x="5" y="16"/>
                      <a:pt x="3" y="16"/>
                      <a:pt x="4" y="15"/>
                    </a:cubicBezTo>
                    <a:cubicBezTo>
                      <a:pt x="4" y="15"/>
                      <a:pt x="6" y="15"/>
                      <a:pt x="4" y="15"/>
                    </a:cubicBezTo>
                    <a:cubicBezTo>
                      <a:pt x="4" y="15"/>
                      <a:pt x="3" y="14"/>
                      <a:pt x="4" y="14"/>
                    </a:cubicBezTo>
                    <a:cubicBezTo>
                      <a:pt x="6" y="12"/>
                      <a:pt x="6" y="12"/>
                      <a:pt x="6" y="12"/>
                    </a:cubicBezTo>
                    <a:cubicBezTo>
                      <a:pt x="6" y="12"/>
                      <a:pt x="7" y="11"/>
                      <a:pt x="6" y="12"/>
                    </a:cubicBezTo>
                    <a:cubicBezTo>
                      <a:pt x="5" y="12"/>
                      <a:pt x="3" y="13"/>
                      <a:pt x="4" y="11"/>
                    </a:cubicBezTo>
                    <a:cubicBezTo>
                      <a:pt x="5" y="11"/>
                      <a:pt x="4" y="12"/>
                      <a:pt x="5" y="11"/>
                    </a:cubicBezTo>
                    <a:cubicBezTo>
                      <a:pt x="5" y="10"/>
                      <a:pt x="7" y="10"/>
                      <a:pt x="5" y="10"/>
                    </a:cubicBezTo>
                    <a:cubicBezTo>
                      <a:pt x="3" y="10"/>
                      <a:pt x="6" y="9"/>
                      <a:pt x="6" y="8"/>
                    </a:cubicBezTo>
                    <a:cubicBezTo>
                      <a:pt x="7" y="8"/>
                      <a:pt x="5" y="8"/>
                      <a:pt x="5" y="7"/>
                    </a:cubicBezTo>
                    <a:cubicBezTo>
                      <a:pt x="6" y="6"/>
                      <a:pt x="6" y="7"/>
                      <a:pt x="7" y="6"/>
                    </a:cubicBezTo>
                    <a:cubicBezTo>
                      <a:pt x="7" y="6"/>
                      <a:pt x="7" y="6"/>
                      <a:pt x="6" y="5"/>
                    </a:cubicBezTo>
                    <a:cubicBezTo>
                      <a:pt x="6" y="4"/>
                      <a:pt x="7" y="5"/>
                      <a:pt x="6" y="4"/>
                    </a:cubicBezTo>
                    <a:cubicBezTo>
                      <a:pt x="6" y="3"/>
                      <a:pt x="8" y="4"/>
                      <a:pt x="7" y="1"/>
                    </a:cubicBezTo>
                    <a:cubicBezTo>
                      <a:pt x="7" y="1"/>
                      <a:pt x="8" y="0"/>
                      <a:pt x="8"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8" name="íṣḻiḓê">
                <a:extLst>
                  <a:ext uri="{FF2B5EF4-FFF2-40B4-BE49-F238E27FC236}">
                    <a16:creationId xmlns:a16="http://schemas.microsoft.com/office/drawing/2014/main" id="{2CF74E09-92C6-471C-847C-2199F1393BC2}"/>
                  </a:ext>
                </a:extLst>
              </p:cNvPr>
              <p:cNvSpPr>
                <a:spLocks/>
              </p:cNvSpPr>
              <p:nvPr/>
            </p:nvSpPr>
            <p:spPr bwMode="auto">
              <a:xfrm>
                <a:off x="5312569" y="4232275"/>
                <a:ext cx="84138" cy="136525"/>
              </a:xfrm>
              <a:custGeom>
                <a:avLst/>
                <a:gdLst>
                  <a:gd name="T0" fmla="*/ 2147483646 w 15"/>
                  <a:gd name="T1" fmla="*/ 0 h 24"/>
                  <a:gd name="T2" fmla="*/ 2147483646 w 15"/>
                  <a:gd name="T3" fmla="*/ 2147483646 h 24"/>
                  <a:gd name="T4" fmla="*/ 2147483646 w 15"/>
                  <a:gd name="T5" fmla="*/ 2147483646 h 24"/>
                  <a:gd name="T6" fmla="*/ 2147483646 w 15"/>
                  <a:gd name="T7" fmla="*/ 2147483646 h 24"/>
                  <a:gd name="T8" fmla="*/ 2147483646 w 15"/>
                  <a:gd name="T9" fmla="*/ 2147483646 h 24"/>
                  <a:gd name="T10" fmla="*/ 2147483646 w 15"/>
                  <a:gd name="T11" fmla="*/ 2147483646 h 24"/>
                  <a:gd name="T12" fmla="*/ 2147483646 w 15"/>
                  <a:gd name="T13" fmla="*/ 2147483646 h 24"/>
                  <a:gd name="T14" fmla="*/ 2147483646 w 15"/>
                  <a:gd name="T15" fmla="*/ 2147483646 h 24"/>
                  <a:gd name="T16" fmla="*/ 2147483646 w 15"/>
                  <a:gd name="T17" fmla="*/ 2147483646 h 24"/>
                  <a:gd name="T18" fmla="*/ 2147483646 w 15"/>
                  <a:gd name="T19" fmla="*/ 2147483646 h 24"/>
                  <a:gd name="T20" fmla="*/ 2147483646 w 15"/>
                  <a:gd name="T21" fmla="*/ 2147483646 h 24"/>
                  <a:gd name="T22" fmla="*/ 2147483646 w 15"/>
                  <a:gd name="T23" fmla="*/ 2147483646 h 24"/>
                  <a:gd name="T24" fmla="*/ 2147483646 w 15"/>
                  <a:gd name="T25" fmla="*/ 2147483646 h 24"/>
                  <a:gd name="T26" fmla="*/ 2147483646 w 15"/>
                  <a:gd name="T27" fmla="*/ 2147483646 h 24"/>
                  <a:gd name="T28" fmla="*/ 2147483646 w 15"/>
                  <a:gd name="T29" fmla="*/ 2147483646 h 24"/>
                  <a:gd name="T30" fmla="*/ 2147483646 w 15"/>
                  <a:gd name="T31" fmla="*/ 2147483646 h 24"/>
                  <a:gd name="T32" fmla="*/ 2147483646 w 15"/>
                  <a:gd name="T33" fmla="*/ 2147483646 h 24"/>
                  <a:gd name="T34" fmla="*/ 2147483646 w 15"/>
                  <a:gd name="T35" fmla="*/ 2147483646 h 24"/>
                  <a:gd name="T36" fmla="*/ 2147483646 w 15"/>
                  <a:gd name="T37" fmla="*/ 2147483646 h 24"/>
                  <a:gd name="T38" fmla="*/ 2147483646 w 15"/>
                  <a:gd name="T39" fmla="*/ 2147483646 h 24"/>
                  <a:gd name="T40" fmla="*/ 2147483646 w 15"/>
                  <a:gd name="T41" fmla="*/ 2147483646 h 24"/>
                  <a:gd name="T42" fmla="*/ 2147483646 w 15"/>
                  <a:gd name="T43" fmla="*/ 2147483646 h 24"/>
                  <a:gd name="T44" fmla="*/ 2147483646 w 15"/>
                  <a:gd name="T45" fmla="*/ 2147483646 h 24"/>
                  <a:gd name="T46" fmla="*/ 2147483646 w 15"/>
                  <a:gd name="T47" fmla="*/ 2147483646 h 24"/>
                  <a:gd name="T48" fmla="*/ 2147483646 w 15"/>
                  <a:gd name="T49" fmla="*/ 2147483646 h 24"/>
                  <a:gd name="T50" fmla="*/ 2147483646 w 15"/>
                  <a:gd name="T51" fmla="*/ 2147483646 h 24"/>
                  <a:gd name="T52" fmla="*/ 2147483646 w 15"/>
                  <a:gd name="T53" fmla="*/ 2147483646 h 24"/>
                  <a:gd name="T54" fmla="*/ 2147483646 w 15"/>
                  <a:gd name="T55" fmla="*/ 2147483646 h 24"/>
                  <a:gd name="T56" fmla="*/ 2147483646 w 15"/>
                  <a:gd name="T57" fmla="*/ 2147483646 h 24"/>
                  <a:gd name="T58" fmla="*/ 2147483646 w 15"/>
                  <a:gd name="T59" fmla="*/ 2147483646 h 24"/>
                  <a:gd name="T60" fmla="*/ 2147483646 w 15"/>
                  <a:gd name="T61" fmla="*/ 2147483646 h 24"/>
                  <a:gd name="T62" fmla="*/ 2147483646 w 15"/>
                  <a:gd name="T63" fmla="*/ 2147483646 h 24"/>
                  <a:gd name="T64" fmla="*/ 2147483646 w 15"/>
                  <a:gd name="T65" fmla="*/ 2147483646 h 24"/>
                  <a:gd name="T66" fmla="*/ 2147483646 w 15"/>
                  <a:gd name="T67" fmla="*/ 2147483646 h 24"/>
                  <a:gd name="T68" fmla="*/ 2147483646 w 15"/>
                  <a:gd name="T69" fmla="*/ 2147483646 h 24"/>
                  <a:gd name="T70" fmla="*/ 2147483646 w 15"/>
                  <a:gd name="T71" fmla="*/ 2147483646 h 24"/>
                  <a:gd name="T72" fmla="*/ 2147483646 w 15"/>
                  <a:gd name="T73" fmla="*/ 2147483646 h 24"/>
                  <a:gd name="T74" fmla="*/ 2147483646 w 15"/>
                  <a:gd name="T75" fmla="*/ 2147483646 h 24"/>
                  <a:gd name="T76" fmla="*/ 2147483646 w 15"/>
                  <a:gd name="T77" fmla="*/ 2147483646 h 24"/>
                  <a:gd name="T78" fmla="*/ 2147483646 w 15"/>
                  <a:gd name="T79" fmla="*/ 2147483646 h 24"/>
                  <a:gd name="T80" fmla="*/ 2147483646 w 15"/>
                  <a:gd name="T81" fmla="*/ 2147483646 h 24"/>
                  <a:gd name="T82" fmla="*/ 2147483646 w 15"/>
                  <a:gd name="T83" fmla="*/ 2147483646 h 24"/>
                  <a:gd name="T84" fmla="*/ 2147483646 w 15"/>
                  <a:gd name="T85" fmla="*/ 2147483646 h 24"/>
                  <a:gd name="T86" fmla="*/ 2147483646 w 15"/>
                  <a:gd name="T87" fmla="*/ 2147483646 h 24"/>
                  <a:gd name="T88" fmla="*/ 2147483646 w 15"/>
                  <a:gd name="T89" fmla="*/ 2147483646 h 24"/>
                  <a:gd name="T90" fmla="*/ 2147483646 w 15"/>
                  <a:gd name="T91" fmla="*/ 2147483646 h 24"/>
                  <a:gd name="T92" fmla="*/ 2147483646 w 15"/>
                  <a:gd name="T93" fmla="*/ 0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4">
                    <a:moveTo>
                      <a:pt x="8" y="0"/>
                    </a:moveTo>
                    <a:cubicBezTo>
                      <a:pt x="8" y="2"/>
                      <a:pt x="8" y="4"/>
                      <a:pt x="9" y="4"/>
                    </a:cubicBezTo>
                    <a:cubicBezTo>
                      <a:pt x="9" y="4"/>
                      <a:pt x="10" y="5"/>
                      <a:pt x="9" y="5"/>
                    </a:cubicBezTo>
                    <a:cubicBezTo>
                      <a:pt x="8" y="5"/>
                      <a:pt x="9" y="5"/>
                      <a:pt x="9" y="6"/>
                    </a:cubicBezTo>
                    <a:cubicBezTo>
                      <a:pt x="9" y="6"/>
                      <a:pt x="12" y="6"/>
                      <a:pt x="10" y="6"/>
                    </a:cubicBezTo>
                    <a:cubicBezTo>
                      <a:pt x="10" y="6"/>
                      <a:pt x="10" y="7"/>
                      <a:pt x="9" y="6"/>
                    </a:cubicBezTo>
                    <a:cubicBezTo>
                      <a:pt x="9" y="6"/>
                      <a:pt x="8" y="7"/>
                      <a:pt x="10" y="7"/>
                    </a:cubicBezTo>
                    <a:cubicBezTo>
                      <a:pt x="11" y="7"/>
                      <a:pt x="12" y="9"/>
                      <a:pt x="11" y="9"/>
                    </a:cubicBezTo>
                    <a:cubicBezTo>
                      <a:pt x="11" y="9"/>
                      <a:pt x="10" y="9"/>
                      <a:pt x="10" y="9"/>
                    </a:cubicBezTo>
                    <a:cubicBezTo>
                      <a:pt x="10" y="9"/>
                      <a:pt x="11" y="9"/>
                      <a:pt x="11" y="10"/>
                    </a:cubicBezTo>
                    <a:cubicBezTo>
                      <a:pt x="12" y="10"/>
                      <a:pt x="13" y="11"/>
                      <a:pt x="11" y="11"/>
                    </a:cubicBezTo>
                    <a:cubicBezTo>
                      <a:pt x="12" y="12"/>
                      <a:pt x="12" y="12"/>
                      <a:pt x="12" y="12"/>
                    </a:cubicBezTo>
                    <a:cubicBezTo>
                      <a:pt x="13" y="13"/>
                      <a:pt x="13" y="13"/>
                      <a:pt x="12" y="13"/>
                    </a:cubicBezTo>
                    <a:cubicBezTo>
                      <a:pt x="12" y="13"/>
                      <a:pt x="12" y="13"/>
                      <a:pt x="11" y="13"/>
                    </a:cubicBezTo>
                    <a:cubicBezTo>
                      <a:pt x="10" y="13"/>
                      <a:pt x="10" y="14"/>
                      <a:pt x="11" y="14"/>
                    </a:cubicBezTo>
                    <a:cubicBezTo>
                      <a:pt x="11" y="14"/>
                      <a:pt x="12" y="15"/>
                      <a:pt x="12" y="15"/>
                    </a:cubicBezTo>
                    <a:cubicBezTo>
                      <a:pt x="11" y="16"/>
                      <a:pt x="13" y="15"/>
                      <a:pt x="13" y="17"/>
                    </a:cubicBezTo>
                    <a:cubicBezTo>
                      <a:pt x="13" y="18"/>
                      <a:pt x="14" y="18"/>
                      <a:pt x="14" y="18"/>
                    </a:cubicBezTo>
                    <a:cubicBezTo>
                      <a:pt x="14" y="19"/>
                      <a:pt x="13" y="18"/>
                      <a:pt x="14" y="19"/>
                    </a:cubicBezTo>
                    <a:cubicBezTo>
                      <a:pt x="14" y="20"/>
                      <a:pt x="13" y="19"/>
                      <a:pt x="12" y="20"/>
                    </a:cubicBezTo>
                    <a:cubicBezTo>
                      <a:pt x="12" y="20"/>
                      <a:pt x="11" y="20"/>
                      <a:pt x="13" y="21"/>
                    </a:cubicBezTo>
                    <a:cubicBezTo>
                      <a:pt x="14" y="21"/>
                      <a:pt x="13" y="21"/>
                      <a:pt x="14" y="22"/>
                    </a:cubicBezTo>
                    <a:cubicBezTo>
                      <a:pt x="14" y="22"/>
                      <a:pt x="15" y="23"/>
                      <a:pt x="14" y="23"/>
                    </a:cubicBezTo>
                    <a:cubicBezTo>
                      <a:pt x="13" y="23"/>
                      <a:pt x="14" y="24"/>
                      <a:pt x="12" y="23"/>
                    </a:cubicBezTo>
                    <a:cubicBezTo>
                      <a:pt x="11" y="23"/>
                      <a:pt x="10" y="23"/>
                      <a:pt x="10" y="24"/>
                    </a:cubicBezTo>
                    <a:cubicBezTo>
                      <a:pt x="9" y="24"/>
                      <a:pt x="8" y="23"/>
                      <a:pt x="7" y="23"/>
                    </a:cubicBezTo>
                    <a:cubicBezTo>
                      <a:pt x="6" y="23"/>
                      <a:pt x="3" y="24"/>
                      <a:pt x="3" y="23"/>
                    </a:cubicBezTo>
                    <a:cubicBezTo>
                      <a:pt x="3" y="23"/>
                      <a:pt x="1" y="23"/>
                      <a:pt x="1" y="22"/>
                    </a:cubicBezTo>
                    <a:cubicBezTo>
                      <a:pt x="1" y="22"/>
                      <a:pt x="4" y="20"/>
                      <a:pt x="3" y="20"/>
                    </a:cubicBezTo>
                    <a:cubicBezTo>
                      <a:pt x="3" y="20"/>
                      <a:pt x="0" y="19"/>
                      <a:pt x="3" y="19"/>
                    </a:cubicBezTo>
                    <a:cubicBezTo>
                      <a:pt x="4" y="19"/>
                      <a:pt x="3" y="18"/>
                      <a:pt x="4" y="18"/>
                    </a:cubicBezTo>
                    <a:cubicBezTo>
                      <a:pt x="4" y="18"/>
                      <a:pt x="2" y="17"/>
                      <a:pt x="4" y="16"/>
                    </a:cubicBezTo>
                    <a:cubicBezTo>
                      <a:pt x="5" y="16"/>
                      <a:pt x="3" y="16"/>
                      <a:pt x="4" y="15"/>
                    </a:cubicBezTo>
                    <a:cubicBezTo>
                      <a:pt x="4" y="15"/>
                      <a:pt x="6" y="15"/>
                      <a:pt x="5" y="15"/>
                    </a:cubicBezTo>
                    <a:cubicBezTo>
                      <a:pt x="4" y="15"/>
                      <a:pt x="3" y="14"/>
                      <a:pt x="4" y="14"/>
                    </a:cubicBezTo>
                    <a:cubicBezTo>
                      <a:pt x="6" y="13"/>
                      <a:pt x="6" y="13"/>
                      <a:pt x="6" y="13"/>
                    </a:cubicBezTo>
                    <a:cubicBezTo>
                      <a:pt x="6" y="12"/>
                      <a:pt x="7" y="12"/>
                      <a:pt x="6" y="12"/>
                    </a:cubicBezTo>
                    <a:cubicBezTo>
                      <a:pt x="5" y="12"/>
                      <a:pt x="3" y="13"/>
                      <a:pt x="5" y="12"/>
                    </a:cubicBezTo>
                    <a:cubicBezTo>
                      <a:pt x="5" y="11"/>
                      <a:pt x="5" y="12"/>
                      <a:pt x="5" y="11"/>
                    </a:cubicBezTo>
                    <a:cubicBezTo>
                      <a:pt x="5" y="10"/>
                      <a:pt x="7" y="10"/>
                      <a:pt x="5" y="10"/>
                    </a:cubicBezTo>
                    <a:cubicBezTo>
                      <a:pt x="4" y="10"/>
                      <a:pt x="6" y="9"/>
                      <a:pt x="6" y="8"/>
                    </a:cubicBezTo>
                    <a:cubicBezTo>
                      <a:pt x="7" y="8"/>
                      <a:pt x="5" y="8"/>
                      <a:pt x="5" y="7"/>
                    </a:cubicBezTo>
                    <a:cubicBezTo>
                      <a:pt x="6" y="6"/>
                      <a:pt x="6" y="7"/>
                      <a:pt x="7" y="6"/>
                    </a:cubicBezTo>
                    <a:cubicBezTo>
                      <a:pt x="7" y="6"/>
                      <a:pt x="6" y="6"/>
                      <a:pt x="6" y="5"/>
                    </a:cubicBezTo>
                    <a:cubicBezTo>
                      <a:pt x="6" y="4"/>
                      <a:pt x="7" y="5"/>
                      <a:pt x="6" y="4"/>
                    </a:cubicBezTo>
                    <a:cubicBezTo>
                      <a:pt x="6" y="3"/>
                      <a:pt x="8" y="4"/>
                      <a:pt x="7" y="2"/>
                    </a:cubicBezTo>
                    <a:cubicBezTo>
                      <a:pt x="7" y="2"/>
                      <a:pt x="8" y="0"/>
                      <a:pt x="8"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49" name="îśľïḋê">
                <a:extLst>
                  <a:ext uri="{FF2B5EF4-FFF2-40B4-BE49-F238E27FC236}">
                    <a16:creationId xmlns:a16="http://schemas.microsoft.com/office/drawing/2014/main" id="{48281A9F-99E5-45DE-8A9D-AD056FB70CDE}"/>
                  </a:ext>
                </a:extLst>
              </p:cNvPr>
              <p:cNvSpPr>
                <a:spLocks/>
              </p:cNvSpPr>
              <p:nvPr/>
            </p:nvSpPr>
            <p:spPr bwMode="auto">
              <a:xfrm>
                <a:off x="4852194" y="4333875"/>
                <a:ext cx="84138" cy="142875"/>
              </a:xfrm>
              <a:custGeom>
                <a:avLst/>
                <a:gdLst>
                  <a:gd name="T0" fmla="*/ 2147483646 w 15"/>
                  <a:gd name="T1" fmla="*/ 0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0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8" y="0"/>
                    </a:moveTo>
                    <a:cubicBezTo>
                      <a:pt x="8" y="2"/>
                      <a:pt x="8" y="4"/>
                      <a:pt x="9" y="4"/>
                    </a:cubicBezTo>
                    <a:cubicBezTo>
                      <a:pt x="9" y="4"/>
                      <a:pt x="9" y="5"/>
                      <a:pt x="9" y="5"/>
                    </a:cubicBezTo>
                    <a:cubicBezTo>
                      <a:pt x="8" y="5"/>
                      <a:pt x="9" y="5"/>
                      <a:pt x="9" y="5"/>
                    </a:cubicBezTo>
                    <a:cubicBezTo>
                      <a:pt x="9" y="5"/>
                      <a:pt x="11" y="7"/>
                      <a:pt x="9" y="6"/>
                    </a:cubicBezTo>
                    <a:cubicBezTo>
                      <a:pt x="9" y="6"/>
                      <a:pt x="10" y="7"/>
                      <a:pt x="9" y="6"/>
                    </a:cubicBezTo>
                    <a:cubicBezTo>
                      <a:pt x="9" y="6"/>
                      <a:pt x="8" y="7"/>
                      <a:pt x="10" y="7"/>
                    </a:cubicBezTo>
                    <a:cubicBezTo>
                      <a:pt x="10" y="7"/>
                      <a:pt x="12" y="9"/>
                      <a:pt x="10" y="9"/>
                    </a:cubicBezTo>
                    <a:cubicBezTo>
                      <a:pt x="9" y="9"/>
                      <a:pt x="9" y="9"/>
                      <a:pt x="9" y="9"/>
                    </a:cubicBezTo>
                    <a:cubicBezTo>
                      <a:pt x="9" y="9"/>
                      <a:pt x="11" y="10"/>
                      <a:pt x="11" y="10"/>
                    </a:cubicBezTo>
                    <a:cubicBezTo>
                      <a:pt x="11" y="10"/>
                      <a:pt x="13" y="11"/>
                      <a:pt x="10" y="11"/>
                    </a:cubicBezTo>
                    <a:cubicBezTo>
                      <a:pt x="10" y="11"/>
                      <a:pt x="12" y="12"/>
                      <a:pt x="12" y="13"/>
                    </a:cubicBezTo>
                    <a:cubicBezTo>
                      <a:pt x="12" y="13"/>
                      <a:pt x="13" y="13"/>
                      <a:pt x="12" y="13"/>
                    </a:cubicBezTo>
                    <a:cubicBezTo>
                      <a:pt x="11" y="13"/>
                      <a:pt x="12" y="14"/>
                      <a:pt x="11" y="14"/>
                    </a:cubicBezTo>
                    <a:cubicBezTo>
                      <a:pt x="10" y="14"/>
                      <a:pt x="9" y="14"/>
                      <a:pt x="11" y="14"/>
                    </a:cubicBezTo>
                    <a:cubicBezTo>
                      <a:pt x="11" y="14"/>
                      <a:pt x="12" y="14"/>
                      <a:pt x="11" y="15"/>
                    </a:cubicBezTo>
                    <a:cubicBezTo>
                      <a:pt x="10" y="16"/>
                      <a:pt x="12" y="16"/>
                      <a:pt x="13" y="17"/>
                    </a:cubicBezTo>
                    <a:cubicBezTo>
                      <a:pt x="13" y="18"/>
                      <a:pt x="13" y="18"/>
                      <a:pt x="14" y="18"/>
                    </a:cubicBezTo>
                    <a:cubicBezTo>
                      <a:pt x="13" y="19"/>
                      <a:pt x="13" y="18"/>
                      <a:pt x="13" y="19"/>
                    </a:cubicBezTo>
                    <a:cubicBezTo>
                      <a:pt x="14" y="20"/>
                      <a:pt x="12" y="19"/>
                      <a:pt x="12" y="20"/>
                    </a:cubicBezTo>
                    <a:cubicBezTo>
                      <a:pt x="12" y="20"/>
                      <a:pt x="10" y="20"/>
                      <a:pt x="13" y="21"/>
                    </a:cubicBezTo>
                    <a:cubicBezTo>
                      <a:pt x="13" y="21"/>
                      <a:pt x="13" y="22"/>
                      <a:pt x="14" y="22"/>
                    </a:cubicBezTo>
                    <a:cubicBezTo>
                      <a:pt x="14" y="22"/>
                      <a:pt x="15" y="23"/>
                      <a:pt x="13" y="23"/>
                    </a:cubicBezTo>
                    <a:cubicBezTo>
                      <a:pt x="12" y="23"/>
                      <a:pt x="13" y="24"/>
                      <a:pt x="11" y="23"/>
                    </a:cubicBezTo>
                    <a:cubicBezTo>
                      <a:pt x="11" y="23"/>
                      <a:pt x="9" y="23"/>
                      <a:pt x="9" y="24"/>
                    </a:cubicBezTo>
                    <a:cubicBezTo>
                      <a:pt x="9" y="25"/>
                      <a:pt x="8" y="23"/>
                      <a:pt x="7" y="23"/>
                    </a:cubicBezTo>
                    <a:cubicBezTo>
                      <a:pt x="6" y="24"/>
                      <a:pt x="3" y="24"/>
                      <a:pt x="2" y="23"/>
                    </a:cubicBezTo>
                    <a:cubicBezTo>
                      <a:pt x="2" y="23"/>
                      <a:pt x="0" y="23"/>
                      <a:pt x="1" y="23"/>
                    </a:cubicBezTo>
                    <a:cubicBezTo>
                      <a:pt x="1" y="22"/>
                      <a:pt x="3" y="20"/>
                      <a:pt x="2" y="20"/>
                    </a:cubicBezTo>
                    <a:cubicBezTo>
                      <a:pt x="2" y="20"/>
                      <a:pt x="0" y="19"/>
                      <a:pt x="2" y="19"/>
                    </a:cubicBezTo>
                    <a:cubicBezTo>
                      <a:pt x="3" y="19"/>
                      <a:pt x="3" y="19"/>
                      <a:pt x="3" y="18"/>
                    </a:cubicBezTo>
                    <a:cubicBezTo>
                      <a:pt x="4" y="18"/>
                      <a:pt x="2" y="17"/>
                      <a:pt x="4" y="17"/>
                    </a:cubicBezTo>
                    <a:cubicBezTo>
                      <a:pt x="5" y="17"/>
                      <a:pt x="3" y="16"/>
                      <a:pt x="4" y="15"/>
                    </a:cubicBezTo>
                    <a:cubicBezTo>
                      <a:pt x="4" y="15"/>
                      <a:pt x="6" y="15"/>
                      <a:pt x="4" y="15"/>
                    </a:cubicBezTo>
                    <a:cubicBezTo>
                      <a:pt x="4" y="15"/>
                      <a:pt x="3" y="14"/>
                      <a:pt x="4" y="14"/>
                    </a:cubicBezTo>
                    <a:cubicBezTo>
                      <a:pt x="4" y="14"/>
                      <a:pt x="6" y="13"/>
                      <a:pt x="6" y="13"/>
                    </a:cubicBezTo>
                    <a:cubicBezTo>
                      <a:pt x="6" y="13"/>
                      <a:pt x="7" y="12"/>
                      <a:pt x="6" y="12"/>
                    </a:cubicBezTo>
                    <a:cubicBezTo>
                      <a:pt x="5" y="12"/>
                      <a:pt x="3" y="14"/>
                      <a:pt x="4" y="12"/>
                    </a:cubicBezTo>
                    <a:cubicBezTo>
                      <a:pt x="5" y="11"/>
                      <a:pt x="4" y="13"/>
                      <a:pt x="5" y="11"/>
                    </a:cubicBezTo>
                    <a:cubicBezTo>
                      <a:pt x="5" y="11"/>
                      <a:pt x="7" y="10"/>
                      <a:pt x="5" y="10"/>
                    </a:cubicBezTo>
                    <a:cubicBezTo>
                      <a:pt x="3" y="10"/>
                      <a:pt x="6" y="10"/>
                      <a:pt x="6" y="8"/>
                    </a:cubicBezTo>
                    <a:cubicBezTo>
                      <a:pt x="7" y="8"/>
                      <a:pt x="5" y="9"/>
                      <a:pt x="5" y="7"/>
                    </a:cubicBezTo>
                    <a:cubicBezTo>
                      <a:pt x="6" y="6"/>
                      <a:pt x="6" y="7"/>
                      <a:pt x="7" y="6"/>
                    </a:cubicBezTo>
                    <a:cubicBezTo>
                      <a:pt x="7" y="6"/>
                      <a:pt x="6" y="6"/>
                      <a:pt x="6" y="5"/>
                    </a:cubicBezTo>
                    <a:cubicBezTo>
                      <a:pt x="6" y="4"/>
                      <a:pt x="7" y="5"/>
                      <a:pt x="6" y="4"/>
                    </a:cubicBezTo>
                    <a:cubicBezTo>
                      <a:pt x="6" y="3"/>
                      <a:pt x="7" y="4"/>
                      <a:pt x="7" y="2"/>
                    </a:cubicBezTo>
                    <a:cubicBezTo>
                      <a:pt x="7" y="2"/>
                      <a:pt x="8" y="0"/>
                      <a:pt x="8"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0" name="isļíḓê">
                <a:extLst>
                  <a:ext uri="{FF2B5EF4-FFF2-40B4-BE49-F238E27FC236}">
                    <a16:creationId xmlns:a16="http://schemas.microsoft.com/office/drawing/2014/main" id="{AEEC2075-D409-4B20-9EEE-5247B99C653F}"/>
                  </a:ext>
                </a:extLst>
              </p:cNvPr>
              <p:cNvSpPr>
                <a:spLocks/>
              </p:cNvSpPr>
              <p:nvPr/>
            </p:nvSpPr>
            <p:spPr bwMode="auto">
              <a:xfrm>
                <a:off x="5169694" y="4368800"/>
                <a:ext cx="79375" cy="141288"/>
              </a:xfrm>
              <a:custGeom>
                <a:avLst/>
                <a:gdLst>
                  <a:gd name="T0" fmla="*/ 2147483646 w 14"/>
                  <a:gd name="T1" fmla="*/ 0 h 25"/>
                  <a:gd name="T2" fmla="*/ 2147483646 w 14"/>
                  <a:gd name="T3" fmla="*/ 2147483646 h 25"/>
                  <a:gd name="T4" fmla="*/ 2147483646 w 14"/>
                  <a:gd name="T5" fmla="*/ 2147483646 h 25"/>
                  <a:gd name="T6" fmla="*/ 2147483646 w 14"/>
                  <a:gd name="T7" fmla="*/ 2147483646 h 25"/>
                  <a:gd name="T8" fmla="*/ 2147483646 w 14"/>
                  <a:gd name="T9" fmla="*/ 2147483646 h 25"/>
                  <a:gd name="T10" fmla="*/ 2147483646 w 14"/>
                  <a:gd name="T11" fmla="*/ 2147483646 h 25"/>
                  <a:gd name="T12" fmla="*/ 2147483646 w 14"/>
                  <a:gd name="T13" fmla="*/ 2147483646 h 25"/>
                  <a:gd name="T14" fmla="*/ 2147483646 w 14"/>
                  <a:gd name="T15" fmla="*/ 2147483646 h 25"/>
                  <a:gd name="T16" fmla="*/ 2147483646 w 14"/>
                  <a:gd name="T17" fmla="*/ 2147483646 h 25"/>
                  <a:gd name="T18" fmla="*/ 2147483646 w 14"/>
                  <a:gd name="T19" fmla="*/ 2147483646 h 25"/>
                  <a:gd name="T20" fmla="*/ 2147483646 w 14"/>
                  <a:gd name="T21" fmla="*/ 2147483646 h 25"/>
                  <a:gd name="T22" fmla="*/ 2147483646 w 14"/>
                  <a:gd name="T23" fmla="*/ 2147483646 h 25"/>
                  <a:gd name="T24" fmla="*/ 2147483646 w 14"/>
                  <a:gd name="T25" fmla="*/ 2147483646 h 25"/>
                  <a:gd name="T26" fmla="*/ 2147483646 w 14"/>
                  <a:gd name="T27" fmla="*/ 2147483646 h 25"/>
                  <a:gd name="T28" fmla="*/ 2147483646 w 14"/>
                  <a:gd name="T29" fmla="*/ 2147483646 h 25"/>
                  <a:gd name="T30" fmla="*/ 2147483646 w 14"/>
                  <a:gd name="T31" fmla="*/ 2147483646 h 25"/>
                  <a:gd name="T32" fmla="*/ 2147483646 w 14"/>
                  <a:gd name="T33" fmla="*/ 2147483646 h 25"/>
                  <a:gd name="T34" fmla="*/ 2147483646 w 14"/>
                  <a:gd name="T35" fmla="*/ 2147483646 h 25"/>
                  <a:gd name="T36" fmla="*/ 2147483646 w 14"/>
                  <a:gd name="T37" fmla="*/ 2147483646 h 25"/>
                  <a:gd name="T38" fmla="*/ 2147483646 w 14"/>
                  <a:gd name="T39" fmla="*/ 2147483646 h 25"/>
                  <a:gd name="T40" fmla="*/ 2147483646 w 14"/>
                  <a:gd name="T41" fmla="*/ 2147483646 h 25"/>
                  <a:gd name="T42" fmla="*/ 2147483646 w 14"/>
                  <a:gd name="T43" fmla="*/ 2147483646 h 25"/>
                  <a:gd name="T44" fmla="*/ 2147483646 w 14"/>
                  <a:gd name="T45" fmla="*/ 2147483646 h 25"/>
                  <a:gd name="T46" fmla="*/ 2147483646 w 14"/>
                  <a:gd name="T47" fmla="*/ 2147483646 h 25"/>
                  <a:gd name="T48" fmla="*/ 2147483646 w 14"/>
                  <a:gd name="T49" fmla="*/ 2147483646 h 25"/>
                  <a:gd name="T50" fmla="*/ 2147483646 w 14"/>
                  <a:gd name="T51" fmla="*/ 2147483646 h 25"/>
                  <a:gd name="T52" fmla="*/ 2147483646 w 14"/>
                  <a:gd name="T53" fmla="*/ 2147483646 h 25"/>
                  <a:gd name="T54" fmla="*/ 0 w 14"/>
                  <a:gd name="T55" fmla="*/ 2147483646 h 25"/>
                  <a:gd name="T56" fmla="*/ 2147483646 w 14"/>
                  <a:gd name="T57" fmla="*/ 2147483646 h 25"/>
                  <a:gd name="T58" fmla="*/ 2147483646 w 14"/>
                  <a:gd name="T59" fmla="*/ 2147483646 h 25"/>
                  <a:gd name="T60" fmla="*/ 2147483646 w 14"/>
                  <a:gd name="T61" fmla="*/ 2147483646 h 25"/>
                  <a:gd name="T62" fmla="*/ 2147483646 w 14"/>
                  <a:gd name="T63" fmla="*/ 2147483646 h 25"/>
                  <a:gd name="T64" fmla="*/ 2147483646 w 14"/>
                  <a:gd name="T65" fmla="*/ 2147483646 h 25"/>
                  <a:gd name="T66" fmla="*/ 2147483646 w 14"/>
                  <a:gd name="T67" fmla="*/ 2147483646 h 25"/>
                  <a:gd name="T68" fmla="*/ 2147483646 w 14"/>
                  <a:gd name="T69" fmla="*/ 2147483646 h 25"/>
                  <a:gd name="T70" fmla="*/ 2147483646 w 14"/>
                  <a:gd name="T71" fmla="*/ 2147483646 h 25"/>
                  <a:gd name="T72" fmla="*/ 2147483646 w 14"/>
                  <a:gd name="T73" fmla="*/ 2147483646 h 25"/>
                  <a:gd name="T74" fmla="*/ 2147483646 w 14"/>
                  <a:gd name="T75" fmla="*/ 2147483646 h 25"/>
                  <a:gd name="T76" fmla="*/ 2147483646 w 14"/>
                  <a:gd name="T77" fmla="*/ 2147483646 h 25"/>
                  <a:gd name="T78" fmla="*/ 2147483646 w 14"/>
                  <a:gd name="T79" fmla="*/ 2147483646 h 25"/>
                  <a:gd name="T80" fmla="*/ 2147483646 w 14"/>
                  <a:gd name="T81" fmla="*/ 2147483646 h 25"/>
                  <a:gd name="T82" fmla="*/ 2147483646 w 14"/>
                  <a:gd name="T83" fmla="*/ 2147483646 h 25"/>
                  <a:gd name="T84" fmla="*/ 2147483646 w 14"/>
                  <a:gd name="T85" fmla="*/ 2147483646 h 25"/>
                  <a:gd name="T86" fmla="*/ 2147483646 w 14"/>
                  <a:gd name="T87" fmla="*/ 2147483646 h 25"/>
                  <a:gd name="T88" fmla="*/ 2147483646 w 14"/>
                  <a:gd name="T89" fmla="*/ 2147483646 h 25"/>
                  <a:gd name="T90" fmla="*/ 2147483646 w 14"/>
                  <a:gd name="T91" fmla="*/ 2147483646 h 25"/>
                  <a:gd name="T92" fmla="*/ 2147483646 w 14"/>
                  <a:gd name="T93" fmla="*/ 0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 h="25">
                    <a:moveTo>
                      <a:pt x="7" y="0"/>
                    </a:moveTo>
                    <a:cubicBezTo>
                      <a:pt x="7" y="2"/>
                      <a:pt x="7" y="4"/>
                      <a:pt x="8" y="4"/>
                    </a:cubicBezTo>
                    <a:cubicBezTo>
                      <a:pt x="9" y="4"/>
                      <a:pt x="9" y="5"/>
                      <a:pt x="8" y="5"/>
                    </a:cubicBezTo>
                    <a:cubicBezTo>
                      <a:pt x="8" y="5"/>
                      <a:pt x="8" y="6"/>
                      <a:pt x="9" y="6"/>
                    </a:cubicBezTo>
                    <a:cubicBezTo>
                      <a:pt x="9" y="6"/>
                      <a:pt x="11" y="7"/>
                      <a:pt x="9" y="7"/>
                    </a:cubicBezTo>
                    <a:cubicBezTo>
                      <a:pt x="9" y="7"/>
                      <a:pt x="10" y="7"/>
                      <a:pt x="9" y="7"/>
                    </a:cubicBezTo>
                    <a:cubicBezTo>
                      <a:pt x="8" y="7"/>
                      <a:pt x="8" y="8"/>
                      <a:pt x="10" y="8"/>
                    </a:cubicBezTo>
                    <a:cubicBezTo>
                      <a:pt x="10" y="8"/>
                      <a:pt x="11" y="9"/>
                      <a:pt x="10" y="9"/>
                    </a:cubicBezTo>
                    <a:cubicBezTo>
                      <a:pt x="9" y="9"/>
                      <a:pt x="9" y="9"/>
                      <a:pt x="9" y="9"/>
                    </a:cubicBezTo>
                    <a:cubicBezTo>
                      <a:pt x="9" y="9"/>
                      <a:pt x="10" y="9"/>
                      <a:pt x="11" y="10"/>
                    </a:cubicBezTo>
                    <a:cubicBezTo>
                      <a:pt x="11" y="10"/>
                      <a:pt x="12" y="11"/>
                      <a:pt x="10" y="11"/>
                    </a:cubicBezTo>
                    <a:cubicBezTo>
                      <a:pt x="10" y="11"/>
                      <a:pt x="11" y="12"/>
                      <a:pt x="12" y="12"/>
                    </a:cubicBezTo>
                    <a:cubicBezTo>
                      <a:pt x="12" y="13"/>
                      <a:pt x="12" y="13"/>
                      <a:pt x="11" y="13"/>
                    </a:cubicBezTo>
                    <a:cubicBezTo>
                      <a:pt x="11" y="13"/>
                      <a:pt x="12" y="13"/>
                      <a:pt x="11" y="13"/>
                    </a:cubicBezTo>
                    <a:cubicBezTo>
                      <a:pt x="10" y="14"/>
                      <a:pt x="9" y="14"/>
                      <a:pt x="10" y="14"/>
                    </a:cubicBezTo>
                    <a:cubicBezTo>
                      <a:pt x="10" y="14"/>
                      <a:pt x="11" y="15"/>
                      <a:pt x="11" y="15"/>
                    </a:cubicBezTo>
                    <a:cubicBezTo>
                      <a:pt x="10" y="17"/>
                      <a:pt x="12" y="16"/>
                      <a:pt x="13" y="17"/>
                    </a:cubicBezTo>
                    <a:cubicBezTo>
                      <a:pt x="13" y="18"/>
                      <a:pt x="13" y="18"/>
                      <a:pt x="13" y="18"/>
                    </a:cubicBezTo>
                    <a:cubicBezTo>
                      <a:pt x="13" y="19"/>
                      <a:pt x="12" y="18"/>
                      <a:pt x="13" y="19"/>
                    </a:cubicBezTo>
                    <a:cubicBezTo>
                      <a:pt x="13" y="20"/>
                      <a:pt x="12" y="19"/>
                      <a:pt x="12" y="20"/>
                    </a:cubicBezTo>
                    <a:cubicBezTo>
                      <a:pt x="11" y="20"/>
                      <a:pt x="10" y="20"/>
                      <a:pt x="12" y="21"/>
                    </a:cubicBezTo>
                    <a:cubicBezTo>
                      <a:pt x="13" y="21"/>
                      <a:pt x="13" y="22"/>
                      <a:pt x="13" y="22"/>
                    </a:cubicBezTo>
                    <a:cubicBezTo>
                      <a:pt x="13" y="22"/>
                      <a:pt x="14" y="23"/>
                      <a:pt x="13" y="23"/>
                    </a:cubicBezTo>
                    <a:cubicBezTo>
                      <a:pt x="12" y="23"/>
                      <a:pt x="13" y="25"/>
                      <a:pt x="11" y="24"/>
                    </a:cubicBezTo>
                    <a:cubicBezTo>
                      <a:pt x="11" y="24"/>
                      <a:pt x="9" y="24"/>
                      <a:pt x="9" y="24"/>
                    </a:cubicBezTo>
                    <a:cubicBezTo>
                      <a:pt x="9" y="25"/>
                      <a:pt x="7" y="23"/>
                      <a:pt x="6" y="23"/>
                    </a:cubicBezTo>
                    <a:cubicBezTo>
                      <a:pt x="5" y="24"/>
                      <a:pt x="3" y="24"/>
                      <a:pt x="2" y="24"/>
                    </a:cubicBezTo>
                    <a:cubicBezTo>
                      <a:pt x="2" y="24"/>
                      <a:pt x="0" y="23"/>
                      <a:pt x="0" y="22"/>
                    </a:cubicBezTo>
                    <a:cubicBezTo>
                      <a:pt x="1" y="22"/>
                      <a:pt x="3" y="20"/>
                      <a:pt x="2" y="20"/>
                    </a:cubicBezTo>
                    <a:cubicBezTo>
                      <a:pt x="2" y="20"/>
                      <a:pt x="0" y="19"/>
                      <a:pt x="2" y="19"/>
                    </a:cubicBezTo>
                    <a:cubicBezTo>
                      <a:pt x="3" y="19"/>
                      <a:pt x="2" y="18"/>
                      <a:pt x="3" y="18"/>
                    </a:cubicBezTo>
                    <a:cubicBezTo>
                      <a:pt x="3" y="18"/>
                      <a:pt x="2" y="17"/>
                      <a:pt x="4" y="17"/>
                    </a:cubicBezTo>
                    <a:cubicBezTo>
                      <a:pt x="4" y="17"/>
                      <a:pt x="3" y="16"/>
                      <a:pt x="4" y="16"/>
                    </a:cubicBezTo>
                    <a:cubicBezTo>
                      <a:pt x="4" y="16"/>
                      <a:pt x="5" y="15"/>
                      <a:pt x="4" y="15"/>
                    </a:cubicBezTo>
                    <a:cubicBezTo>
                      <a:pt x="3" y="15"/>
                      <a:pt x="2" y="14"/>
                      <a:pt x="4" y="14"/>
                    </a:cubicBezTo>
                    <a:cubicBezTo>
                      <a:pt x="5" y="13"/>
                      <a:pt x="5" y="13"/>
                      <a:pt x="5" y="13"/>
                    </a:cubicBezTo>
                    <a:cubicBezTo>
                      <a:pt x="5" y="12"/>
                      <a:pt x="6" y="12"/>
                      <a:pt x="5" y="12"/>
                    </a:cubicBezTo>
                    <a:cubicBezTo>
                      <a:pt x="5" y="12"/>
                      <a:pt x="3" y="14"/>
                      <a:pt x="4" y="12"/>
                    </a:cubicBezTo>
                    <a:cubicBezTo>
                      <a:pt x="4" y="11"/>
                      <a:pt x="4" y="13"/>
                      <a:pt x="4" y="11"/>
                    </a:cubicBezTo>
                    <a:cubicBezTo>
                      <a:pt x="4" y="11"/>
                      <a:pt x="7" y="10"/>
                      <a:pt x="4" y="10"/>
                    </a:cubicBezTo>
                    <a:cubicBezTo>
                      <a:pt x="3" y="10"/>
                      <a:pt x="6" y="9"/>
                      <a:pt x="6" y="8"/>
                    </a:cubicBezTo>
                    <a:cubicBezTo>
                      <a:pt x="6" y="8"/>
                      <a:pt x="4" y="8"/>
                      <a:pt x="4" y="8"/>
                    </a:cubicBezTo>
                    <a:cubicBezTo>
                      <a:pt x="5" y="7"/>
                      <a:pt x="5" y="8"/>
                      <a:pt x="6" y="6"/>
                    </a:cubicBezTo>
                    <a:cubicBezTo>
                      <a:pt x="6" y="6"/>
                      <a:pt x="6" y="7"/>
                      <a:pt x="5" y="5"/>
                    </a:cubicBezTo>
                    <a:cubicBezTo>
                      <a:pt x="5" y="4"/>
                      <a:pt x="6" y="5"/>
                      <a:pt x="6" y="4"/>
                    </a:cubicBezTo>
                    <a:cubicBezTo>
                      <a:pt x="5" y="3"/>
                      <a:pt x="7" y="4"/>
                      <a:pt x="7" y="2"/>
                    </a:cubicBezTo>
                    <a:cubicBezTo>
                      <a:pt x="7" y="2"/>
                      <a:pt x="7" y="0"/>
                      <a:pt x="7"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1" name="i$1îḍé">
                <a:extLst>
                  <a:ext uri="{FF2B5EF4-FFF2-40B4-BE49-F238E27FC236}">
                    <a16:creationId xmlns:a16="http://schemas.microsoft.com/office/drawing/2014/main" id="{BA4AC3ED-F097-4959-B2C1-D57D6EDFCA46}"/>
                  </a:ext>
                </a:extLst>
              </p:cNvPr>
              <p:cNvSpPr>
                <a:spLocks/>
              </p:cNvSpPr>
              <p:nvPr/>
            </p:nvSpPr>
            <p:spPr bwMode="auto">
              <a:xfrm>
                <a:off x="5414169" y="4425950"/>
                <a:ext cx="85725" cy="141288"/>
              </a:xfrm>
              <a:custGeom>
                <a:avLst/>
                <a:gdLst>
                  <a:gd name="T0" fmla="*/ 2147483646 w 15"/>
                  <a:gd name="T1" fmla="*/ 0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0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8" y="0"/>
                    </a:moveTo>
                    <a:cubicBezTo>
                      <a:pt x="8" y="2"/>
                      <a:pt x="8" y="4"/>
                      <a:pt x="9" y="5"/>
                    </a:cubicBezTo>
                    <a:cubicBezTo>
                      <a:pt x="9" y="5"/>
                      <a:pt x="10" y="5"/>
                      <a:pt x="9" y="5"/>
                    </a:cubicBezTo>
                    <a:cubicBezTo>
                      <a:pt x="8" y="5"/>
                      <a:pt x="9" y="6"/>
                      <a:pt x="9" y="6"/>
                    </a:cubicBezTo>
                    <a:cubicBezTo>
                      <a:pt x="9" y="6"/>
                      <a:pt x="12" y="7"/>
                      <a:pt x="10" y="7"/>
                    </a:cubicBezTo>
                    <a:cubicBezTo>
                      <a:pt x="9" y="7"/>
                      <a:pt x="10" y="7"/>
                      <a:pt x="9" y="7"/>
                    </a:cubicBezTo>
                    <a:cubicBezTo>
                      <a:pt x="9" y="7"/>
                      <a:pt x="8" y="8"/>
                      <a:pt x="10" y="7"/>
                    </a:cubicBezTo>
                    <a:cubicBezTo>
                      <a:pt x="11" y="7"/>
                      <a:pt x="12" y="9"/>
                      <a:pt x="11" y="9"/>
                    </a:cubicBezTo>
                    <a:cubicBezTo>
                      <a:pt x="10" y="9"/>
                      <a:pt x="10" y="9"/>
                      <a:pt x="10" y="9"/>
                    </a:cubicBezTo>
                    <a:cubicBezTo>
                      <a:pt x="10" y="10"/>
                      <a:pt x="11" y="10"/>
                      <a:pt x="11" y="10"/>
                    </a:cubicBezTo>
                    <a:cubicBezTo>
                      <a:pt x="11" y="10"/>
                      <a:pt x="13" y="11"/>
                      <a:pt x="11" y="11"/>
                    </a:cubicBezTo>
                    <a:cubicBezTo>
                      <a:pt x="11" y="11"/>
                      <a:pt x="12" y="12"/>
                      <a:pt x="12" y="13"/>
                    </a:cubicBezTo>
                    <a:cubicBezTo>
                      <a:pt x="13" y="13"/>
                      <a:pt x="13" y="13"/>
                      <a:pt x="12" y="13"/>
                    </a:cubicBezTo>
                    <a:cubicBezTo>
                      <a:pt x="11" y="13"/>
                      <a:pt x="12" y="14"/>
                      <a:pt x="11" y="14"/>
                    </a:cubicBezTo>
                    <a:cubicBezTo>
                      <a:pt x="10" y="14"/>
                      <a:pt x="10" y="14"/>
                      <a:pt x="11" y="15"/>
                    </a:cubicBezTo>
                    <a:cubicBezTo>
                      <a:pt x="11" y="15"/>
                      <a:pt x="12" y="15"/>
                      <a:pt x="12" y="15"/>
                    </a:cubicBezTo>
                    <a:cubicBezTo>
                      <a:pt x="11" y="16"/>
                      <a:pt x="13" y="16"/>
                      <a:pt x="13" y="17"/>
                    </a:cubicBezTo>
                    <a:cubicBezTo>
                      <a:pt x="13" y="18"/>
                      <a:pt x="13" y="18"/>
                      <a:pt x="14" y="18"/>
                    </a:cubicBezTo>
                    <a:cubicBezTo>
                      <a:pt x="13" y="20"/>
                      <a:pt x="13" y="18"/>
                      <a:pt x="13" y="19"/>
                    </a:cubicBezTo>
                    <a:cubicBezTo>
                      <a:pt x="14" y="20"/>
                      <a:pt x="12" y="19"/>
                      <a:pt x="12" y="20"/>
                    </a:cubicBezTo>
                    <a:cubicBezTo>
                      <a:pt x="12" y="20"/>
                      <a:pt x="11" y="20"/>
                      <a:pt x="13" y="21"/>
                    </a:cubicBezTo>
                    <a:cubicBezTo>
                      <a:pt x="13" y="21"/>
                      <a:pt x="13" y="22"/>
                      <a:pt x="14" y="22"/>
                    </a:cubicBezTo>
                    <a:cubicBezTo>
                      <a:pt x="14" y="23"/>
                      <a:pt x="15" y="23"/>
                      <a:pt x="13" y="23"/>
                    </a:cubicBezTo>
                    <a:cubicBezTo>
                      <a:pt x="13" y="23"/>
                      <a:pt x="13" y="25"/>
                      <a:pt x="12" y="24"/>
                    </a:cubicBezTo>
                    <a:cubicBezTo>
                      <a:pt x="11" y="24"/>
                      <a:pt x="10" y="24"/>
                      <a:pt x="10" y="24"/>
                    </a:cubicBezTo>
                    <a:cubicBezTo>
                      <a:pt x="9" y="25"/>
                      <a:pt x="7" y="23"/>
                      <a:pt x="7" y="24"/>
                    </a:cubicBezTo>
                    <a:cubicBezTo>
                      <a:pt x="6" y="24"/>
                      <a:pt x="3" y="24"/>
                      <a:pt x="3" y="24"/>
                    </a:cubicBezTo>
                    <a:cubicBezTo>
                      <a:pt x="3" y="24"/>
                      <a:pt x="1" y="24"/>
                      <a:pt x="1" y="23"/>
                    </a:cubicBezTo>
                    <a:cubicBezTo>
                      <a:pt x="1" y="23"/>
                      <a:pt x="4" y="20"/>
                      <a:pt x="3" y="21"/>
                    </a:cubicBezTo>
                    <a:cubicBezTo>
                      <a:pt x="2" y="21"/>
                      <a:pt x="0" y="19"/>
                      <a:pt x="3" y="19"/>
                    </a:cubicBezTo>
                    <a:cubicBezTo>
                      <a:pt x="3" y="19"/>
                      <a:pt x="3" y="19"/>
                      <a:pt x="4" y="18"/>
                    </a:cubicBezTo>
                    <a:cubicBezTo>
                      <a:pt x="4" y="18"/>
                      <a:pt x="2" y="17"/>
                      <a:pt x="4" y="17"/>
                    </a:cubicBezTo>
                    <a:cubicBezTo>
                      <a:pt x="5" y="17"/>
                      <a:pt x="3" y="16"/>
                      <a:pt x="4" y="16"/>
                    </a:cubicBezTo>
                    <a:cubicBezTo>
                      <a:pt x="4" y="16"/>
                      <a:pt x="6" y="15"/>
                      <a:pt x="4" y="15"/>
                    </a:cubicBezTo>
                    <a:cubicBezTo>
                      <a:pt x="4" y="15"/>
                      <a:pt x="3" y="14"/>
                      <a:pt x="4" y="14"/>
                    </a:cubicBezTo>
                    <a:cubicBezTo>
                      <a:pt x="4" y="14"/>
                      <a:pt x="5" y="13"/>
                      <a:pt x="6" y="13"/>
                    </a:cubicBezTo>
                    <a:cubicBezTo>
                      <a:pt x="6" y="13"/>
                      <a:pt x="7" y="12"/>
                      <a:pt x="6" y="12"/>
                    </a:cubicBezTo>
                    <a:cubicBezTo>
                      <a:pt x="5" y="12"/>
                      <a:pt x="3" y="14"/>
                      <a:pt x="4" y="12"/>
                    </a:cubicBezTo>
                    <a:cubicBezTo>
                      <a:pt x="4" y="12"/>
                      <a:pt x="4" y="13"/>
                      <a:pt x="5" y="12"/>
                    </a:cubicBezTo>
                    <a:cubicBezTo>
                      <a:pt x="5" y="11"/>
                      <a:pt x="7" y="11"/>
                      <a:pt x="5" y="11"/>
                    </a:cubicBezTo>
                    <a:cubicBezTo>
                      <a:pt x="4" y="11"/>
                      <a:pt x="6" y="10"/>
                      <a:pt x="6" y="9"/>
                    </a:cubicBezTo>
                    <a:cubicBezTo>
                      <a:pt x="7" y="8"/>
                      <a:pt x="5" y="9"/>
                      <a:pt x="5" y="7"/>
                    </a:cubicBezTo>
                    <a:cubicBezTo>
                      <a:pt x="6" y="7"/>
                      <a:pt x="6" y="8"/>
                      <a:pt x="7" y="6"/>
                    </a:cubicBezTo>
                    <a:cubicBezTo>
                      <a:pt x="7" y="6"/>
                      <a:pt x="6" y="7"/>
                      <a:pt x="6" y="6"/>
                    </a:cubicBezTo>
                    <a:cubicBezTo>
                      <a:pt x="6" y="4"/>
                      <a:pt x="7" y="6"/>
                      <a:pt x="6" y="4"/>
                    </a:cubicBezTo>
                    <a:cubicBezTo>
                      <a:pt x="6" y="3"/>
                      <a:pt x="7" y="5"/>
                      <a:pt x="7" y="2"/>
                    </a:cubicBezTo>
                    <a:cubicBezTo>
                      <a:pt x="7" y="2"/>
                      <a:pt x="7" y="0"/>
                      <a:pt x="8" y="0"/>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2" name="í$1iďè">
                <a:extLst>
                  <a:ext uri="{FF2B5EF4-FFF2-40B4-BE49-F238E27FC236}">
                    <a16:creationId xmlns:a16="http://schemas.microsoft.com/office/drawing/2014/main" id="{C4ED5DB3-1A37-4C75-8206-88BB39A322CA}"/>
                  </a:ext>
                </a:extLst>
              </p:cNvPr>
              <p:cNvSpPr>
                <a:spLocks/>
              </p:cNvSpPr>
              <p:nvPr/>
            </p:nvSpPr>
            <p:spPr bwMode="auto">
              <a:xfrm>
                <a:off x="5634831" y="4516438"/>
                <a:ext cx="85725" cy="142875"/>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2147483646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2147483646 w 15"/>
                  <a:gd name="T29" fmla="*/ 2147483646 h 25"/>
                  <a:gd name="T30" fmla="*/ 2147483646 w 15"/>
                  <a:gd name="T31" fmla="*/ 2147483646 h 25"/>
                  <a:gd name="T32" fmla="*/ 2147483646 w 15"/>
                  <a:gd name="T33" fmla="*/ 2147483646 h 25"/>
                  <a:gd name="T34" fmla="*/ 2147483646 w 15"/>
                  <a:gd name="T35" fmla="*/ 2147483646 h 25"/>
                  <a:gd name="T36" fmla="*/ 2147483646 w 15"/>
                  <a:gd name="T37" fmla="*/ 2147483646 h 25"/>
                  <a:gd name="T38" fmla="*/ 2147483646 w 15"/>
                  <a:gd name="T39" fmla="*/ 2147483646 h 25"/>
                  <a:gd name="T40" fmla="*/ 2147483646 w 15"/>
                  <a:gd name="T41" fmla="*/ 2147483646 h 25"/>
                  <a:gd name="T42" fmla="*/ 2147483646 w 15"/>
                  <a:gd name="T43" fmla="*/ 2147483646 h 25"/>
                  <a:gd name="T44" fmla="*/ 2147483646 w 15"/>
                  <a:gd name="T45" fmla="*/ 2147483646 h 25"/>
                  <a:gd name="T46" fmla="*/ 2147483646 w 15"/>
                  <a:gd name="T47" fmla="*/ 2147483646 h 25"/>
                  <a:gd name="T48" fmla="*/ 2147483646 w 15"/>
                  <a:gd name="T49" fmla="*/ 2147483646 h 25"/>
                  <a:gd name="T50" fmla="*/ 2147483646 w 15"/>
                  <a:gd name="T51" fmla="*/ 2147483646 h 25"/>
                  <a:gd name="T52" fmla="*/ 2147483646 w 15"/>
                  <a:gd name="T53" fmla="*/ 2147483646 h 25"/>
                  <a:gd name="T54" fmla="*/ 2147483646 w 15"/>
                  <a:gd name="T55" fmla="*/ 2147483646 h 25"/>
                  <a:gd name="T56" fmla="*/ 2147483646 w 15"/>
                  <a:gd name="T57" fmla="*/ 2147483646 h 25"/>
                  <a:gd name="T58" fmla="*/ 2147483646 w 15"/>
                  <a:gd name="T59" fmla="*/ 2147483646 h 25"/>
                  <a:gd name="T60" fmla="*/ 2147483646 w 15"/>
                  <a:gd name="T61" fmla="*/ 2147483646 h 25"/>
                  <a:gd name="T62" fmla="*/ 2147483646 w 15"/>
                  <a:gd name="T63" fmla="*/ 2147483646 h 25"/>
                  <a:gd name="T64" fmla="*/ 2147483646 w 15"/>
                  <a:gd name="T65" fmla="*/ 2147483646 h 25"/>
                  <a:gd name="T66" fmla="*/ 2147483646 w 15"/>
                  <a:gd name="T67" fmla="*/ 2147483646 h 25"/>
                  <a:gd name="T68" fmla="*/ 2147483646 w 15"/>
                  <a:gd name="T69" fmla="*/ 2147483646 h 25"/>
                  <a:gd name="T70" fmla="*/ 2147483646 w 15"/>
                  <a:gd name="T71" fmla="*/ 2147483646 h 25"/>
                  <a:gd name="T72" fmla="*/ 2147483646 w 15"/>
                  <a:gd name="T73" fmla="*/ 2147483646 h 25"/>
                  <a:gd name="T74" fmla="*/ 2147483646 w 15"/>
                  <a:gd name="T75" fmla="*/ 2147483646 h 25"/>
                  <a:gd name="T76" fmla="*/ 2147483646 w 15"/>
                  <a:gd name="T77" fmla="*/ 2147483646 h 25"/>
                  <a:gd name="T78" fmla="*/ 2147483646 w 15"/>
                  <a:gd name="T79" fmla="*/ 2147483646 h 25"/>
                  <a:gd name="T80" fmla="*/ 2147483646 w 15"/>
                  <a:gd name="T81" fmla="*/ 2147483646 h 25"/>
                  <a:gd name="T82" fmla="*/ 2147483646 w 15"/>
                  <a:gd name="T83" fmla="*/ 2147483646 h 25"/>
                  <a:gd name="T84" fmla="*/ 2147483646 w 15"/>
                  <a:gd name="T85" fmla="*/ 2147483646 h 25"/>
                  <a:gd name="T86" fmla="*/ 2147483646 w 15"/>
                  <a:gd name="T87" fmla="*/ 2147483646 h 25"/>
                  <a:gd name="T88" fmla="*/ 2147483646 w 15"/>
                  <a:gd name="T89" fmla="*/ 2147483646 h 25"/>
                  <a:gd name="T90" fmla="*/ 2147483646 w 15"/>
                  <a:gd name="T91" fmla="*/ 2147483646 h 25"/>
                  <a:gd name="T92" fmla="*/ 2147483646 w 15"/>
                  <a:gd name="T93" fmla="*/ 2147483646 h 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25">
                    <a:moveTo>
                      <a:pt x="8" y="1"/>
                    </a:moveTo>
                    <a:cubicBezTo>
                      <a:pt x="8" y="3"/>
                      <a:pt x="8" y="5"/>
                      <a:pt x="9" y="5"/>
                    </a:cubicBezTo>
                    <a:cubicBezTo>
                      <a:pt x="9" y="5"/>
                      <a:pt x="9" y="6"/>
                      <a:pt x="8" y="6"/>
                    </a:cubicBezTo>
                    <a:cubicBezTo>
                      <a:pt x="8" y="6"/>
                      <a:pt x="9" y="6"/>
                      <a:pt x="9" y="6"/>
                    </a:cubicBezTo>
                    <a:cubicBezTo>
                      <a:pt x="9" y="6"/>
                      <a:pt x="11" y="8"/>
                      <a:pt x="10" y="7"/>
                    </a:cubicBezTo>
                    <a:cubicBezTo>
                      <a:pt x="9" y="7"/>
                      <a:pt x="10" y="8"/>
                      <a:pt x="9" y="7"/>
                    </a:cubicBezTo>
                    <a:cubicBezTo>
                      <a:pt x="8" y="7"/>
                      <a:pt x="8" y="8"/>
                      <a:pt x="10" y="8"/>
                    </a:cubicBezTo>
                    <a:cubicBezTo>
                      <a:pt x="10" y="8"/>
                      <a:pt x="12" y="10"/>
                      <a:pt x="10" y="9"/>
                    </a:cubicBezTo>
                    <a:cubicBezTo>
                      <a:pt x="9" y="10"/>
                      <a:pt x="9" y="10"/>
                      <a:pt x="9" y="10"/>
                    </a:cubicBezTo>
                    <a:cubicBezTo>
                      <a:pt x="9" y="10"/>
                      <a:pt x="11" y="10"/>
                      <a:pt x="11" y="11"/>
                    </a:cubicBezTo>
                    <a:cubicBezTo>
                      <a:pt x="11" y="11"/>
                      <a:pt x="13" y="12"/>
                      <a:pt x="10" y="12"/>
                    </a:cubicBezTo>
                    <a:cubicBezTo>
                      <a:pt x="12" y="13"/>
                      <a:pt x="12" y="13"/>
                      <a:pt x="12" y="13"/>
                    </a:cubicBezTo>
                    <a:cubicBezTo>
                      <a:pt x="12" y="13"/>
                      <a:pt x="13" y="13"/>
                      <a:pt x="12" y="13"/>
                    </a:cubicBezTo>
                    <a:cubicBezTo>
                      <a:pt x="11" y="13"/>
                      <a:pt x="12" y="14"/>
                      <a:pt x="11" y="14"/>
                    </a:cubicBezTo>
                    <a:cubicBezTo>
                      <a:pt x="10" y="14"/>
                      <a:pt x="9" y="15"/>
                      <a:pt x="11" y="15"/>
                    </a:cubicBezTo>
                    <a:cubicBezTo>
                      <a:pt x="11" y="15"/>
                      <a:pt x="12" y="15"/>
                      <a:pt x="11" y="16"/>
                    </a:cubicBezTo>
                    <a:cubicBezTo>
                      <a:pt x="10" y="17"/>
                      <a:pt x="12" y="16"/>
                      <a:pt x="13" y="18"/>
                    </a:cubicBezTo>
                    <a:cubicBezTo>
                      <a:pt x="13" y="18"/>
                      <a:pt x="13" y="18"/>
                      <a:pt x="14" y="19"/>
                    </a:cubicBezTo>
                    <a:cubicBezTo>
                      <a:pt x="13" y="20"/>
                      <a:pt x="13" y="19"/>
                      <a:pt x="13" y="20"/>
                    </a:cubicBezTo>
                    <a:cubicBezTo>
                      <a:pt x="14" y="21"/>
                      <a:pt x="12" y="20"/>
                      <a:pt x="12" y="20"/>
                    </a:cubicBezTo>
                    <a:cubicBezTo>
                      <a:pt x="12" y="21"/>
                      <a:pt x="10" y="21"/>
                      <a:pt x="13" y="21"/>
                    </a:cubicBezTo>
                    <a:cubicBezTo>
                      <a:pt x="13" y="22"/>
                      <a:pt x="13" y="22"/>
                      <a:pt x="14" y="23"/>
                    </a:cubicBezTo>
                    <a:cubicBezTo>
                      <a:pt x="14" y="23"/>
                      <a:pt x="15" y="24"/>
                      <a:pt x="14" y="24"/>
                    </a:cubicBezTo>
                    <a:cubicBezTo>
                      <a:pt x="12" y="24"/>
                      <a:pt x="13" y="25"/>
                      <a:pt x="11" y="24"/>
                    </a:cubicBezTo>
                    <a:cubicBezTo>
                      <a:pt x="11" y="24"/>
                      <a:pt x="10" y="24"/>
                      <a:pt x="9" y="25"/>
                    </a:cubicBezTo>
                    <a:cubicBezTo>
                      <a:pt x="9" y="25"/>
                      <a:pt x="8" y="23"/>
                      <a:pt x="7" y="24"/>
                    </a:cubicBezTo>
                    <a:cubicBezTo>
                      <a:pt x="6" y="25"/>
                      <a:pt x="3" y="25"/>
                      <a:pt x="2" y="24"/>
                    </a:cubicBezTo>
                    <a:cubicBezTo>
                      <a:pt x="2" y="24"/>
                      <a:pt x="0" y="24"/>
                      <a:pt x="1" y="23"/>
                    </a:cubicBezTo>
                    <a:cubicBezTo>
                      <a:pt x="1" y="23"/>
                      <a:pt x="3" y="21"/>
                      <a:pt x="2" y="21"/>
                    </a:cubicBezTo>
                    <a:cubicBezTo>
                      <a:pt x="2" y="21"/>
                      <a:pt x="0" y="20"/>
                      <a:pt x="2" y="20"/>
                    </a:cubicBezTo>
                    <a:cubicBezTo>
                      <a:pt x="3" y="19"/>
                      <a:pt x="3" y="19"/>
                      <a:pt x="3" y="19"/>
                    </a:cubicBezTo>
                    <a:cubicBezTo>
                      <a:pt x="4" y="18"/>
                      <a:pt x="2" y="17"/>
                      <a:pt x="4" y="17"/>
                    </a:cubicBezTo>
                    <a:cubicBezTo>
                      <a:pt x="5" y="17"/>
                      <a:pt x="3" y="16"/>
                      <a:pt x="4" y="16"/>
                    </a:cubicBezTo>
                    <a:cubicBezTo>
                      <a:pt x="4" y="16"/>
                      <a:pt x="6" y="16"/>
                      <a:pt x="4" y="16"/>
                    </a:cubicBezTo>
                    <a:cubicBezTo>
                      <a:pt x="4" y="16"/>
                      <a:pt x="3" y="15"/>
                      <a:pt x="4" y="15"/>
                    </a:cubicBezTo>
                    <a:cubicBezTo>
                      <a:pt x="6" y="13"/>
                      <a:pt x="6" y="13"/>
                      <a:pt x="6" y="13"/>
                    </a:cubicBezTo>
                    <a:cubicBezTo>
                      <a:pt x="6" y="13"/>
                      <a:pt x="7" y="12"/>
                      <a:pt x="6" y="13"/>
                    </a:cubicBezTo>
                    <a:cubicBezTo>
                      <a:pt x="5" y="13"/>
                      <a:pt x="3" y="14"/>
                      <a:pt x="4" y="13"/>
                    </a:cubicBezTo>
                    <a:cubicBezTo>
                      <a:pt x="5" y="12"/>
                      <a:pt x="4" y="13"/>
                      <a:pt x="5" y="12"/>
                    </a:cubicBezTo>
                    <a:cubicBezTo>
                      <a:pt x="5" y="11"/>
                      <a:pt x="7" y="11"/>
                      <a:pt x="5" y="11"/>
                    </a:cubicBezTo>
                    <a:cubicBezTo>
                      <a:pt x="3" y="11"/>
                      <a:pt x="6" y="10"/>
                      <a:pt x="6" y="9"/>
                    </a:cubicBezTo>
                    <a:cubicBezTo>
                      <a:pt x="7" y="9"/>
                      <a:pt x="5" y="9"/>
                      <a:pt x="5" y="8"/>
                    </a:cubicBezTo>
                    <a:cubicBezTo>
                      <a:pt x="6" y="7"/>
                      <a:pt x="6" y="8"/>
                      <a:pt x="7" y="7"/>
                    </a:cubicBezTo>
                    <a:cubicBezTo>
                      <a:pt x="7" y="7"/>
                      <a:pt x="7" y="7"/>
                      <a:pt x="6" y="6"/>
                    </a:cubicBezTo>
                    <a:cubicBezTo>
                      <a:pt x="6" y="5"/>
                      <a:pt x="7" y="6"/>
                      <a:pt x="6" y="5"/>
                    </a:cubicBezTo>
                    <a:cubicBezTo>
                      <a:pt x="6" y="4"/>
                      <a:pt x="8" y="5"/>
                      <a:pt x="7" y="2"/>
                    </a:cubicBezTo>
                    <a:cubicBezTo>
                      <a:pt x="7" y="2"/>
                      <a:pt x="8" y="0"/>
                      <a:pt x="8" y="1"/>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3" name="îşlíḋe">
                <a:extLst>
                  <a:ext uri="{FF2B5EF4-FFF2-40B4-BE49-F238E27FC236}">
                    <a16:creationId xmlns:a16="http://schemas.microsoft.com/office/drawing/2014/main" id="{420053D4-2BA0-4641-B5FF-5C24B82A1C19}"/>
                  </a:ext>
                </a:extLst>
              </p:cNvPr>
              <p:cNvSpPr>
                <a:spLocks/>
              </p:cNvSpPr>
              <p:nvPr/>
            </p:nvSpPr>
            <p:spPr bwMode="auto">
              <a:xfrm>
                <a:off x="681831" y="3675063"/>
                <a:ext cx="10828338" cy="2474913"/>
              </a:xfrm>
              <a:custGeom>
                <a:avLst/>
                <a:gdLst>
                  <a:gd name="T0" fmla="*/ 0 w 1906"/>
                  <a:gd name="T1" fmla="*/ 0 h 435"/>
                  <a:gd name="T2" fmla="*/ 0 w 1906"/>
                  <a:gd name="T3" fmla="*/ 2147483646 h 435"/>
                  <a:gd name="T4" fmla="*/ 2147483646 w 1906"/>
                  <a:gd name="T5" fmla="*/ 2147483646 h 435"/>
                  <a:gd name="T6" fmla="*/ 2147483646 w 1906"/>
                  <a:gd name="T7" fmla="*/ 2147483646 h 435"/>
                  <a:gd name="T8" fmla="*/ 0 w 1906"/>
                  <a:gd name="T9" fmla="*/ 0 h 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6" h="435">
                    <a:moveTo>
                      <a:pt x="0" y="0"/>
                    </a:moveTo>
                    <a:cubicBezTo>
                      <a:pt x="0" y="435"/>
                      <a:pt x="0" y="435"/>
                      <a:pt x="0" y="435"/>
                    </a:cubicBezTo>
                    <a:cubicBezTo>
                      <a:pt x="1906" y="435"/>
                      <a:pt x="1906" y="435"/>
                      <a:pt x="1906" y="435"/>
                    </a:cubicBezTo>
                    <a:cubicBezTo>
                      <a:pt x="1625" y="386"/>
                      <a:pt x="1318" y="312"/>
                      <a:pt x="984" y="206"/>
                    </a:cubicBezTo>
                    <a:cubicBezTo>
                      <a:pt x="511" y="55"/>
                      <a:pt x="196" y="9"/>
                      <a:pt x="0" y="0"/>
                    </a:cubicBezTo>
                    <a:close/>
                  </a:path>
                </a:pathLst>
              </a:custGeom>
              <a:solidFill>
                <a:srgbClr val="F0FA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4" name="ïṡḷîdê">
                <a:extLst>
                  <a:ext uri="{FF2B5EF4-FFF2-40B4-BE49-F238E27FC236}">
                    <a16:creationId xmlns:a16="http://schemas.microsoft.com/office/drawing/2014/main" id="{73C44725-0F8C-4A39-A629-B0D699F86E06}"/>
                  </a:ext>
                </a:extLst>
              </p:cNvPr>
              <p:cNvSpPr>
                <a:spLocks/>
              </p:cNvSpPr>
              <p:nvPr/>
            </p:nvSpPr>
            <p:spPr bwMode="auto">
              <a:xfrm>
                <a:off x="1329531" y="3424238"/>
                <a:ext cx="630238" cy="420688"/>
              </a:xfrm>
              <a:custGeom>
                <a:avLst/>
                <a:gdLst>
                  <a:gd name="T0" fmla="*/ 2147483646 w 397"/>
                  <a:gd name="T1" fmla="*/ 2147483646 h 265"/>
                  <a:gd name="T2" fmla="*/ 0 w 397"/>
                  <a:gd name="T3" fmla="*/ 2147483646 h 265"/>
                  <a:gd name="T4" fmla="*/ 0 w 397"/>
                  <a:gd name="T5" fmla="*/ 2147483646 h 265"/>
                  <a:gd name="T6" fmla="*/ 2147483646 w 397"/>
                  <a:gd name="T7" fmla="*/ 0 h 265"/>
                  <a:gd name="T8" fmla="*/ 2147483646 w 397"/>
                  <a:gd name="T9" fmla="*/ 0 h 265"/>
                  <a:gd name="T10" fmla="*/ 2147483646 w 397"/>
                  <a:gd name="T11" fmla="*/ 2147483646 h 265"/>
                  <a:gd name="T12" fmla="*/ 2147483646 w 397"/>
                  <a:gd name="T13" fmla="*/ 2147483646 h 2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265">
                    <a:moveTo>
                      <a:pt x="397" y="265"/>
                    </a:moveTo>
                    <a:lnTo>
                      <a:pt x="0" y="265"/>
                    </a:lnTo>
                    <a:lnTo>
                      <a:pt x="0" y="93"/>
                    </a:lnTo>
                    <a:lnTo>
                      <a:pt x="86" y="0"/>
                    </a:lnTo>
                    <a:lnTo>
                      <a:pt x="304" y="0"/>
                    </a:lnTo>
                    <a:lnTo>
                      <a:pt x="397" y="136"/>
                    </a:lnTo>
                    <a:lnTo>
                      <a:pt x="397" y="26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5" name="iśľíḍe">
                <a:extLst>
                  <a:ext uri="{FF2B5EF4-FFF2-40B4-BE49-F238E27FC236}">
                    <a16:creationId xmlns:a16="http://schemas.microsoft.com/office/drawing/2014/main" id="{178163EB-83E1-44BB-8C59-3A2D79761760}"/>
                  </a:ext>
                </a:extLst>
              </p:cNvPr>
              <p:cNvSpPr>
                <a:spLocks/>
              </p:cNvSpPr>
              <p:nvPr/>
            </p:nvSpPr>
            <p:spPr bwMode="auto">
              <a:xfrm>
                <a:off x="1613694" y="3424238"/>
                <a:ext cx="346075" cy="420688"/>
              </a:xfrm>
              <a:custGeom>
                <a:avLst/>
                <a:gdLst>
                  <a:gd name="T0" fmla="*/ 2147483646 w 218"/>
                  <a:gd name="T1" fmla="*/ 2147483646 h 265"/>
                  <a:gd name="T2" fmla="*/ 0 w 218"/>
                  <a:gd name="T3" fmla="*/ 2147483646 h 265"/>
                  <a:gd name="T4" fmla="*/ 0 w 218"/>
                  <a:gd name="T5" fmla="*/ 0 h 265"/>
                  <a:gd name="T6" fmla="*/ 2147483646 w 218"/>
                  <a:gd name="T7" fmla="*/ 0 h 265"/>
                  <a:gd name="T8" fmla="*/ 2147483646 w 218"/>
                  <a:gd name="T9" fmla="*/ 2147483646 h 265"/>
                  <a:gd name="T10" fmla="*/ 2147483646 w 218"/>
                  <a:gd name="T11" fmla="*/ 2147483646 h 2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65">
                    <a:moveTo>
                      <a:pt x="218" y="265"/>
                    </a:moveTo>
                    <a:lnTo>
                      <a:pt x="0" y="265"/>
                    </a:lnTo>
                    <a:lnTo>
                      <a:pt x="0" y="0"/>
                    </a:lnTo>
                    <a:lnTo>
                      <a:pt x="125" y="0"/>
                    </a:lnTo>
                    <a:lnTo>
                      <a:pt x="218" y="136"/>
                    </a:lnTo>
                    <a:lnTo>
                      <a:pt x="218" y="265"/>
                    </a:lnTo>
                    <a:close/>
                  </a:path>
                </a:pathLst>
              </a:custGeom>
              <a:solidFill>
                <a:srgbClr val="B5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6" name="ïṧḻíde">
                <a:extLst>
                  <a:ext uri="{FF2B5EF4-FFF2-40B4-BE49-F238E27FC236}">
                    <a16:creationId xmlns:a16="http://schemas.microsoft.com/office/drawing/2014/main" id="{8C5C9064-A877-490C-9961-F2A011B3714A}"/>
                  </a:ext>
                </a:extLst>
              </p:cNvPr>
              <p:cNvSpPr>
                <a:spLocks/>
              </p:cNvSpPr>
              <p:nvPr/>
            </p:nvSpPr>
            <p:spPr bwMode="auto">
              <a:xfrm>
                <a:off x="1272381" y="3355975"/>
                <a:ext cx="738188" cy="301625"/>
              </a:xfrm>
              <a:custGeom>
                <a:avLst/>
                <a:gdLst>
                  <a:gd name="T0" fmla="*/ 2147483646 w 465"/>
                  <a:gd name="T1" fmla="*/ 0 h 190"/>
                  <a:gd name="T2" fmla="*/ 2147483646 w 465"/>
                  <a:gd name="T3" fmla="*/ 0 h 190"/>
                  <a:gd name="T4" fmla="*/ 2147483646 w 465"/>
                  <a:gd name="T5" fmla="*/ 0 h 190"/>
                  <a:gd name="T6" fmla="*/ 0 w 465"/>
                  <a:gd name="T7" fmla="*/ 2147483646 h 190"/>
                  <a:gd name="T8" fmla="*/ 2147483646 w 465"/>
                  <a:gd name="T9" fmla="*/ 2147483646 h 190"/>
                  <a:gd name="T10" fmla="*/ 2147483646 w 465"/>
                  <a:gd name="T11" fmla="*/ 2147483646 h 190"/>
                  <a:gd name="T12" fmla="*/ 2147483646 w 465"/>
                  <a:gd name="T13" fmla="*/ 2147483646 h 190"/>
                  <a:gd name="T14" fmla="*/ 2147483646 w 465"/>
                  <a:gd name="T15" fmla="*/ 2147483646 h 190"/>
                  <a:gd name="T16" fmla="*/ 2147483646 w 465"/>
                  <a:gd name="T17" fmla="*/ 2147483646 h 190"/>
                  <a:gd name="T18" fmla="*/ 2147483646 w 465"/>
                  <a:gd name="T19" fmla="*/ 2147483646 h 190"/>
                  <a:gd name="T20" fmla="*/ 2147483646 w 465"/>
                  <a:gd name="T21" fmla="*/ 2147483646 h 190"/>
                  <a:gd name="T22" fmla="*/ 2147483646 w 465"/>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5" h="190">
                    <a:moveTo>
                      <a:pt x="326" y="0"/>
                    </a:moveTo>
                    <a:lnTo>
                      <a:pt x="186" y="0"/>
                    </a:lnTo>
                    <a:lnTo>
                      <a:pt x="136" y="0"/>
                    </a:lnTo>
                    <a:lnTo>
                      <a:pt x="0" y="172"/>
                    </a:lnTo>
                    <a:lnTo>
                      <a:pt x="36" y="190"/>
                    </a:lnTo>
                    <a:lnTo>
                      <a:pt x="186" y="190"/>
                    </a:lnTo>
                    <a:lnTo>
                      <a:pt x="215" y="190"/>
                    </a:lnTo>
                    <a:lnTo>
                      <a:pt x="326" y="54"/>
                    </a:lnTo>
                    <a:lnTo>
                      <a:pt x="433" y="190"/>
                    </a:lnTo>
                    <a:lnTo>
                      <a:pt x="465" y="172"/>
                    </a:lnTo>
                    <a:lnTo>
                      <a:pt x="326"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7" name="îṧlíďè">
                <a:extLst>
                  <a:ext uri="{FF2B5EF4-FFF2-40B4-BE49-F238E27FC236}">
                    <a16:creationId xmlns:a16="http://schemas.microsoft.com/office/drawing/2014/main" id="{5794B443-E8D7-4B91-8B49-43545E8A0E28}"/>
                  </a:ext>
                </a:extLst>
              </p:cNvPr>
              <p:cNvSpPr>
                <a:spLocks/>
              </p:cNvSpPr>
              <p:nvPr/>
            </p:nvSpPr>
            <p:spPr bwMode="auto">
              <a:xfrm>
                <a:off x="1551781" y="3355975"/>
                <a:ext cx="458788" cy="301625"/>
              </a:xfrm>
              <a:custGeom>
                <a:avLst/>
                <a:gdLst>
                  <a:gd name="T0" fmla="*/ 2147483646 w 289"/>
                  <a:gd name="T1" fmla="*/ 0 h 190"/>
                  <a:gd name="T2" fmla="*/ 2147483646 w 289"/>
                  <a:gd name="T3" fmla="*/ 0 h 190"/>
                  <a:gd name="T4" fmla="*/ 0 w 289"/>
                  <a:gd name="T5" fmla="*/ 2147483646 h 190"/>
                  <a:gd name="T6" fmla="*/ 2147483646 w 289"/>
                  <a:gd name="T7" fmla="*/ 2147483646 h 190"/>
                  <a:gd name="T8" fmla="*/ 2147483646 w 289"/>
                  <a:gd name="T9" fmla="*/ 2147483646 h 190"/>
                  <a:gd name="T10" fmla="*/ 2147483646 w 289"/>
                  <a:gd name="T11" fmla="*/ 2147483646 h 190"/>
                  <a:gd name="T12" fmla="*/ 2147483646 w 289"/>
                  <a:gd name="T13" fmla="*/ 2147483646 h 190"/>
                  <a:gd name="T14" fmla="*/ 2147483646 w 289"/>
                  <a:gd name="T15" fmla="*/ 2147483646 h 190"/>
                  <a:gd name="T16" fmla="*/ 2147483646 w 289"/>
                  <a:gd name="T17" fmla="*/ 2147483646 h 190"/>
                  <a:gd name="T18" fmla="*/ 2147483646 w 289"/>
                  <a:gd name="T19" fmla="*/ 0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9" h="190">
                    <a:moveTo>
                      <a:pt x="150" y="0"/>
                    </a:moveTo>
                    <a:lnTo>
                      <a:pt x="139" y="0"/>
                    </a:lnTo>
                    <a:lnTo>
                      <a:pt x="0" y="172"/>
                    </a:lnTo>
                    <a:lnTo>
                      <a:pt x="35" y="190"/>
                    </a:lnTo>
                    <a:lnTo>
                      <a:pt x="39" y="190"/>
                    </a:lnTo>
                    <a:lnTo>
                      <a:pt x="150" y="54"/>
                    </a:lnTo>
                    <a:lnTo>
                      <a:pt x="257" y="190"/>
                    </a:lnTo>
                    <a:lnTo>
                      <a:pt x="289" y="172"/>
                    </a:lnTo>
                    <a:lnTo>
                      <a:pt x="150" y="0"/>
                    </a:lnTo>
                    <a:close/>
                  </a:path>
                </a:pathLst>
              </a:custGeom>
              <a:solidFill>
                <a:srgbClr val="FFC9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8" name="ïṥľiḋe">
                <a:extLst>
                  <a:ext uri="{FF2B5EF4-FFF2-40B4-BE49-F238E27FC236}">
                    <a16:creationId xmlns:a16="http://schemas.microsoft.com/office/drawing/2014/main" id="{BF6A0CCF-F7C8-4824-B3B0-6F321AF30D61}"/>
                  </a:ext>
                </a:extLst>
              </p:cNvPr>
              <p:cNvSpPr>
                <a:spLocks/>
              </p:cNvSpPr>
              <p:nvPr/>
            </p:nvSpPr>
            <p:spPr bwMode="auto">
              <a:xfrm>
                <a:off x="1670844" y="3195638"/>
                <a:ext cx="141288" cy="285750"/>
              </a:xfrm>
              <a:custGeom>
                <a:avLst/>
                <a:gdLst>
                  <a:gd name="T0" fmla="*/ 2147483646 w 89"/>
                  <a:gd name="T1" fmla="*/ 2147483646 h 180"/>
                  <a:gd name="T2" fmla="*/ 2147483646 w 89"/>
                  <a:gd name="T3" fmla="*/ 0 h 180"/>
                  <a:gd name="T4" fmla="*/ 0 w 89"/>
                  <a:gd name="T5" fmla="*/ 2147483646 h 180"/>
                  <a:gd name="T6" fmla="*/ 0 w 89"/>
                  <a:gd name="T7" fmla="*/ 2147483646 h 180"/>
                  <a:gd name="T8" fmla="*/ 2147483646 w 89"/>
                  <a:gd name="T9" fmla="*/ 2147483646 h 180"/>
                  <a:gd name="T10" fmla="*/ 2147483646 w 89"/>
                  <a:gd name="T11" fmla="*/ 2147483646 h 180"/>
                  <a:gd name="T12" fmla="*/ 2147483646 w 89"/>
                  <a:gd name="T13" fmla="*/ 2147483646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80">
                    <a:moveTo>
                      <a:pt x="89" y="29"/>
                    </a:moveTo>
                    <a:lnTo>
                      <a:pt x="43" y="0"/>
                    </a:lnTo>
                    <a:lnTo>
                      <a:pt x="0" y="47"/>
                    </a:lnTo>
                    <a:lnTo>
                      <a:pt x="0" y="180"/>
                    </a:lnTo>
                    <a:lnTo>
                      <a:pt x="43" y="180"/>
                    </a:lnTo>
                    <a:lnTo>
                      <a:pt x="89" y="180"/>
                    </a:lnTo>
                    <a:lnTo>
                      <a:pt x="89" y="2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59" name="îŝḷíḑè">
                <a:extLst>
                  <a:ext uri="{FF2B5EF4-FFF2-40B4-BE49-F238E27FC236}">
                    <a16:creationId xmlns:a16="http://schemas.microsoft.com/office/drawing/2014/main" id="{2197402D-AAF3-42C8-9A1C-DCD184523AB2}"/>
                  </a:ext>
                </a:extLst>
              </p:cNvPr>
              <p:cNvSpPr>
                <a:spLocks noChangeArrowheads="1"/>
              </p:cNvSpPr>
              <p:nvPr/>
            </p:nvSpPr>
            <p:spPr bwMode="auto">
              <a:xfrm>
                <a:off x="1807369" y="3679825"/>
                <a:ext cx="79375" cy="103188"/>
              </a:xfrm>
              <a:prstGeom prst="rect">
                <a:avLst/>
              </a:prstGeom>
              <a:solidFill>
                <a:srgbClr val="A679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0" name="iṥ1iḍe">
                <a:extLst>
                  <a:ext uri="{FF2B5EF4-FFF2-40B4-BE49-F238E27FC236}">
                    <a16:creationId xmlns:a16="http://schemas.microsoft.com/office/drawing/2014/main" id="{F15B92C4-6B39-4E43-822B-A286A2CA401B}"/>
                  </a:ext>
                </a:extLst>
              </p:cNvPr>
              <p:cNvSpPr>
                <a:spLocks noChangeArrowheads="1"/>
              </p:cNvSpPr>
              <p:nvPr/>
            </p:nvSpPr>
            <p:spPr bwMode="auto">
              <a:xfrm>
                <a:off x="1812131" y="3686175"/>
                <a:ext cx="68263" cy="3968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1" name="iSḻïḋe">
                <a:extLst>
                  <a:ext uri="{FF2B5EF4-FFF2-40B4-BE49-F238E27FC236}">
                    <a16:creationId xmlns:a16="http://schemas.microsoft.com/office/drawing/2014/main" id="{CCBF0F98-863C-4700-AF34-209C25D1599C}"/>
                  </a:ext>
                </a:extLst>
              </p:cNvPr>
              <p:cNvSpPr>
                <a:spLocks noChangeArrowheads="1"/>
              </p:cNvSpPr>
              <p:nvPr/>
            </p:nvSpPr>
            <p:spPr bwMode="auto">
              <a:xfrm>
                <a:off x="1851819" y="3730625"/>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2" name="íśḻiḓé">
                <a:extLst>
                  <a:ext uri="{FF2B5EF4-FFF2-40B4-BE49-F238E27FC236}">
                    <a16:creationId xmlns:a16="http://schemas.microsoft.com/office/drawing/2014/main" id="{C99E7009-DF5D-4A24-914E-9CCA8C6880E8}"/>
                  </a:ext>
                </a:extLst>
              </p:cNvPr>
              <p:cNvSpPr>
                <a:spLocks noChangeArrowheads="1"/>
              </p:cNvSpPr>
              <p:nvPr/>
            </p:nvSpPr>
            <p:spPr bwMode="auto">
              <a:xfrm>
                <a:off x="1812131" y="3730625"/>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3" name="ïṩľíḓè">
                <a:extLst>
                  <a:ext uri="{FF2B5EF4-FFF2-40B4-BE49-F238E27FC236}">
                    <a16:creationId xmlns:a16="http://schemas.microsoft.com/office/drawing/2014/main" id="{5923C223-E6A6-405E-93EC-EC22335A7466}"/>
                  </a:ext>
                </a:extLst>
              </p:cNvPr>
              <p:cNvSpPr>
                <a:spLocks noChangeArrowheads="1"/>
              </p:cNvSpPr>
              <p:nvPr/>
            </p:nvSpPr>
            <p:spPr bwMode="auto">
              <a:xfrm>
                <a:off x="1686719" y="3679825"/>
                <a:ext cx="80963" cy="103188"/>
              </a:xfrm>
              <a:prstGeom prst="rect">
                <a:avLst/>
              </a:prstGeom>
              <a:solidFill>
                <a:srgbClr val="A679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4" name="íS1íḓé">
                <a:extLst>
                  <a:ext uri="{FF2B5EF4-FFF2-40B4-BE49-F238E27FC236}">
                    <a16:creationId xmlns:a16="http://schemas.microsoft.com/office/drawing/2014/main" id="{96E523DC-B47F-459C-99F7-77C1B025B277}"/>
                  </a:ext>
                </a:extLst>
              </p:cNvPr>
              <p:cNvSpPr>
                <a:spLocks noChangeArrowheads="1"/>
              </p:cNvSpPr>
              <p:nvPr/>
            </p:nvSpPr>
            <p:spPr bwMode="auto">
              <a:xfrm>
                <a:off x="1693069" y="3686175"/>
                <a:ext cx="68263" cy="3968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5" name="íṩlîḋé">
                <a:extLst>
                  <a:ext uri="{FF2B5EF4-FFF2-40B4-BE49-F238E27FC236}">
                    <a16:creationId xmlns:a16="http://schemas.microsoft.com/office/drawing/2014/main" id="{148D18F8-9965-48DB-B409-2B43DCDA609E}"/>
                  </a:ext>
                </a:extLst>
              </p:cNvPr>
              <p:cNvSpPr>
                <a:spLocks noChangeArrowheads="1"/>
              </p:cNvSpPr>
              <p:nvPr/>
            </p:nvSpPr>
            <p:spPr bwMode="auto">
              <a:xfrm>
                <a:off x="1732756" y="3730625"/>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6" name="iṥliḋê">
                <a:extLst>
                  <a:ext uri="{FF2B5EF4-FFF2-40B4-BE49-F238E27FC236}">
                    <a16:creationId xmlns:a16="http://schemas.microsoft.com/office/drawing/2014/main" id="{E0A81F40-3A07-4C70-B381-EF7D4AF14B34}"/>
                  </a:ext>
                </a:extLst>
              </p:cNvPr>
              <p:cNvSpPr>
                <a:spLocks noChangeArrowheads="1"/>
              </p:cNvSpPr>
              <p:nvPr/>
            </p:nvSpPr>
            <p:spPr bwMode="auto">
              <a:xfrm>
                <a:off x="1693069" y="3730625"/>
                <a:ext cx="3492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7" name="îşlíḑê">
                <a:extLst>
                  <a:ext uri="{FF2B5EF4-FFF2-40B4-BE49-F238E27FC236}">
                    <a16:creationId xmlns:a16="http://schemas.microsoft.com/office/drawing/2014/main" id="{B3D6ABEA-CC27-4C34-BC01-BDB848B20621}"/>
                  </a:ext>
                </a:extLst>
              </p:cNvPr>
              <p:cNvSpPr>
                <a:spLocks noChangeArrowheads="1"/>
              </p:cNvSpPr>
              <p:nvPr/>
            </p:nvSpPr>
            <p:spPr bwMode="auto">
              <a:xfrm>
                <a:off x="1488281" y="3679825"/>
                <a:ext cx="74613" cy="103188"/>
              </a:xfrm>
              <a:prstGeom prst="rect">
                <a:avLst/>
              </a:prstGeom>
              <a:solidFill>
                <a:srgbClr val="A679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8" name="iṩḻíḍe">
                <a:extLst>
                  <a:ext uri="{FF2B5EF4-FFF2-40B4-BE49-F238E27FC236}">
                    <a16:creationId xmlns:a16="http://schemas.microsoft.com/office/drawing/2014/main" id="{C8D89C5C-B251-40F8-9E65-20901B38A47C}"/>
                  </a:ext>
                </a:extLst>
              </p:cNvPr>
              <p:cNvSpPr>
                <a:spLocks noChangeArrowheads="1"/>
              </p:cNvSpPr>
              <p:nvPr/>
            </p:nvSpPr>
            <p:spPr bwMode="auto">
              <a:xfrm>
                <a:off x="1488281" y="3686175"/>
                <a:ext cx="68263" cy="3968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69" name="ïšḷîḓè">
                <a:extLst>
                  <a:ext uri="{FF2B5EF4-FFF2-40B4-BE49-F238E27FC236}">
                    <a16:creationId xmlns:a16="http://schemas.microsoft.com/office/drawing/2014/main" id="{84A099B1-7DE0-4C86-899F-4443D99F7660}"/>
                  </a:ext>
                </a:extLst>
              </p:cNvPr>
              <p:cNvSpPr>
                <a:spLocks noChangeArrowheads="1"/>
              </p:cNvSpPr>
              <p:nvPr/>
            </p:nvSpPr>
            <p:spPr bwMode="auto">
              <a:xfrm>
                <a:off x="1527969" y="3730625"/>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0" name="ïṧliḑê">
                <a:extLst>
                  <a:ext uri="{FF2B5EF4-FFF2-40B4-BE49-F238E27FC236}">
                    <a16:creationId xmlns:a16="http://schemas.microsoft.com/office/drawing/2014/main" id="{0697608B-8A7A-45BA-B2BB-A81393BF2425}"/>
                  </a:ext>
                </a:extLst>
              </p:cNvPr>
              <p:cNvSpPr>
                <a:spLocks noChangeArrowheads="1"/>
              </p:cNvSpPr>
              <p:nvPr/>
            </p:nvSpPr>
            <p:spPr bwMode="auto">
              <a:xfrm>
                <a:off x="1488281" y="3730625"/>
                <a:ext cx="3492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1" name="ïŝḻíde">
                <a:extLst>
                  <a:ext uri="{FF2B5EF4-FFF2-40B4-BE49-F238E27FC236}">
                    <a16:creationId xmlns:a16="http://schemas.microsoft.com/office/drawing/2014/main" id="{B2DCCB5F-C3FE-42D2-B33C-2916CB378609}"/>
                  </a:ext>
                </a:extLst>
              </p:cNvPr>
              <p:cNvSpPr>
                <a:spLocks noChangeArrowheads="1"/>
              </p:cNvSpPr>
              <p:nvPr/>
            </p:nvSpPr>
            <p:spPr bwMode="auto">
              <a:xfrm>
                <a:off x="1364456" y="3679825"/>
                <a:ext cx="73025" cy="103188"/>
              </a:xfrm>
              <a:prstGeom prst="rect">
                <a:avLst/>
              </a:prstGeom>
              <a:solidFill>
                <a:srgbClr val="A679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2" name="iŝlîḓê">
                <a:extLst>
                  <a:ext uri="{FF2B5EF4-FFF2-40B4-BE49-F238E27FC236}">
                    <a16:creationId xmlns:a16="http://schemas.microsoft.com/office/drawing/2014/main" id="{442D909C-066D-46BE-86DD-E19B7A533B46}"/>
                  </a:ext>
                </a:extLst>
              </p:cNvPr>
              <p:cNvSpPr>
                <a:spLocks noChangeArrowheads="1"/>
              </p:cNvSpPr>
              <p:nvPr/>
            </p:nvSpPr>
            <p:spPr bwMode="auto">
              <a:xfrm>
                <a:off x="1369219" y="3686175"/>
                <a:ext cx="68263" cy="3968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3" name="iSľide">
                <a:extLst>
                  <a:ext uri="{FF2B5EF4-FFF2-40B4-BE49-F238E27FC236}">
                    <a16:creationId xmlns:a16="http://schemas.microsoft.com/office/drawing/2014/main" id="{46E6BE28-DFF5-426A-A9DC-391E1E49A08E}"/>
                  </a:ext>
                </a:extLst>
              </p:cNvPr>
              <p:cNvSpPr>
                <a:spLocks noChangeArrowheads="1"/>
              </p:cNvSpPr>
              <p:nvPr/>
            </p:nvSpPr>
            <p:spPr bwMode="auto">
              <a:xfrm>
                <a:off x="1404144" y="3730625"/>
                <a:ext cx="33338"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4" name="îş1iḓè">
                <a:extLst>
                  <a:ext uri="{FF2B5EF4-FFF2-40B4-BE49-F238E27FC236}">
                    <a16:creationId xmlns:a16="http://schemas.microsoft.com/office/drawing/2014/main" id="{22AD8904-5B8A-40E3-B1C3-DA69D9DD3D41}"/>
                  </a:ext>
                </a:extLst>
              </p:cNvPr>
              <p:cNvSpPr>
                <a:spLocks noChangeArrowheads="1"/>
              </p:cNvSpPr>
              <p:nvPr/>
            </p:nvSpPr>
            <p:spPr bwMode="auto">
              <a:xfrm>
                <a:off x="1369219" y="3730625"/>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5" name="îṩḻïḋè">
                <a:extLst>
                  <a:ext uri="{FF2B5EF4-FFF2-40B4-BE49-F238E27FC236}">
                    <a16:creationId xmlns:a16="http://schemas.microsoft.com/office/drawing/2014/main" id="{42AF87BF-A2E7-4B2C-B518-96AA3ECAD2BE}"/>
                  </a:ext>
                </a:extLst>
              </p:cNvPr>
              <p:cNvSpPr>
                <a:spLocks/>
              </p:cNvSpPr>
              <p:nvPr/>
            </p:nvSpPr>
            <p:spPr bwMode="auto">
              <a:xfrm>
                <a:off x="1443831" y="3424238"/>
                <a:ext cx="141288" cy="101600"/>
              </a:xfrm>
              <a:custGeom>
                <a:avLst/>
                <a:gdLst>
                  <a:gd name="T0" fmla="*/ 2147483646 w 89"/>
                  <a:gd name="T1" fmla="*/ 2147483646 h 64"/>
                  <a:gd name="T2" fmla="*/ 2147483646 w 89"/>
                  <a:gd name="T3" fmla="*/ 0 h 64"/>
                  <a:gd name="T4" fmla="*/ 0 w 89"/>
                  <a:gd name="T5" fmla="*/ 2147483646 h 64"/>
                  <a:gd name="T6" fmla="*/ 0 w 89"/>
                  <a:gd name="T7" fmla="*/ 2147483646 h 64"/>
                  <a:gd name="T8" fmla="*/ 2147483646 w 89"/>
                  <a:gd name="T9" fmla="*/ 2147483646 h 64"/>
                  <a:gd name="T10" fmla="*/ 2147483646 w 89"/>
                  <a:gd name="T11" fmla="*/ 2147483646 h 64"/>
                  <a:gd name="T12" fmla="*/ 2147483646 w 89"/>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64">
                    <a:moveTo>
                      <a:pt x="89" y="29"/>
                    </a:moveTo>
                    <a:lnTo>
                      <a:pt x="43" y="0"/>
                    </a:lnTo>
                    <a:lnTo>
                      <a:pt x="0" y="29"/>
                    </a:lnTo>
                    <a:lnTo>
                      <a:pt x="0" y="64"/>
                    </a:lnTo>
                    <a:lnTo>
                      <a:pt x="43" y="64"/>
                    </a:lnTo>
                    <a:lnTo>
                      <a:pt x="89" y="64"/>
                    </a:lnTo>
                    <a:lnTo>
                      <a:pt x="89" y="2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76" name="îṡľíḑê">
                <a:extLst>
                  <a:ext uri="{FF2B5EF4-FFF2-40B4-BE49-F238E27FC236}">
                    <a16:creationId xmlns:a16="http://schemas.microsoft.com/office/drawing/2014/main" id="{609F1E22-7B02-4CA6-AB16-8289C77DA9CC}"/>
                  </a:ext>
                </a:extLst>
              </p:cNvPr>
              <p:cNvSpPr>
                <a:spLocks noChangeArrowheads="1"/>
              </p:cNvSpPr>
              <p:nvPr/>
            </p:nvSpPr>
            <p:spPr bwMode="auto">
              <a:xfrm>
                <a:off x="1483519" y="3470275"/>
                <a:ext cx="61913" cy="44450"/>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77" name="ïšlîdé">
                <a:extLst>
                  <a:ext uri="{FF2B5EF4-FFF2-40B4-BE49-F238E27FC236}">
                    <a16:creationId xmlns:a16="http://schemas.microsoft.com/office/drawing/2014/main" id="{E61560C2-F7EF-4B88-88B6-FF7982DFD461}"/>
                  </a:ext>
                </a:extLst>
              </p:cNvPr>
              <p:cNvSpPr>
                <a:spLocks/>
              </p:cNvSpPr>
              <p:nvPr/>
            </p:nvSpPr>
            <p:spPr bwMode="auto">
              <a:xfrm>
                <a:off x="1721644" y="3195638"/>
                <a:ext cx="136525" cy="376238"/>
              </a:xfrm>
              <a:custGeom>
                <a:avLst/>
                <a:gdLst>
                  <a:gd name="T0" fmla="*/ 2147483646 w 86"/>
                  <a:gd name="T1" fmla="*/ 2147483646 h 237"/>
                  <a:gd name="T2" fmla="*/ 2147483646 w 86"/>
                  <a:gd name="T3" fmla="*/ 0 h 237"/>
                  <a:gd name="T4" fmla="*/ 0 w 86"/>
                  <a:gd name="T5" fmla="*/ 2147483646 h 237"/>
                  <a:gd name="T6" fmla="*/ 0 w 86"/>
                  <a:gd name="T7" fmla="*/ 2147483646 h 237"/>
                  <a:gd name="T8" fmla="*/ 2147483646 w 86"/>
                  <a:gd name="T9" fmla="*/ 2147483646 h 237"/>
                  <a:gd name="T10" fmla="*/ 2147483646 w 86"/>
                  <a:gd name="T11" fmla="*/ 2147483646 h 237"/>
                  <a:gd name="T12" fmla="*/ 2147483646 w 86"/>
                  <a:gd name="T13" fmla="*/ 2147483646 h 2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237">
                    <a:moveTo>
                      <a:pt x="86" y="51"/>
                    </a:moveTo>
                    <a:lnTo>
                      <a:pt x="43" y="0"/>
                    </a:lnTo>
                    <a:lnTo>
                      <a:pt x="0" y="51"/>
                    </a:lnTo>
                    <a:lnTo>
                      <a:pt x="0" y="237"/>
                    </a:lnTo>
                    <a:lnTo>
                      <a:pt x="43" y="237"/>
                    </a:lnTo>
                    <a:lnTo>
                      <a:pt x="86" y="237"/>
                    </a:lnTo>
                    <a:lnTo>
                      <a:pt x="86" y="51"/>
                    </a:lnTo>
                    <a:close/>
                  </a:path>
                </a:pathLst>
              </a:custGeom>
              <a:solidFill>
                <a:srgbClr val="B5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78" name="ïś1iḍé">
                <a:extLst>
                  <a:ext uri="{FF2B5EF4-FFF2-40B4-BE49-F238E27FC236}">
                    <a16:creationId xmlns:a16="http://schemas.microsoft.com/office/drawing/2014/main" id="{79D3738F-2B2F-404D-98E6-2FD1387D28AA}"/>
                  </a:ext>
                </a:extLst>
              </p:cNvPr>
              <p:cNvSpPr>
                <a:spLocks/>
              </p:cNvSpPr>
              <p:nvPr/>
            </p:nvSpPr>
            <p:spPr bwMode="auto">
              <a:xfrm>
                <a:off x="1647031" y="3173413"/>
                <a:ext cx="233363" cy="119063"/>
              </a:xfrm>
              <a:custGeom>
                <a:avLst/>
                <a:gdLst>
                  <a:gd name="T0" fmla="*/ 2147483646 w 147"/>
                  <a:gd name="T1" fmla="*/ 0 h 75"/>
                  <a:gd name="T2" fmla="*/ 2147483646 w 147"/>
                  <a:gd name="T3" fmla="*/ 0 h 75"/>
                  <a:gd name="T4" fmla="*/ 0 w 147"/>
                  <a:gd name="T5" fmla="*/ 2147483646 h 75"/>
                  <a:gd name="T6" fmla="*/ 2147483646 w 147"/>
                  <a:gd name="T7" fmla="*/ 2147483646 h 75"/>
                  <a:gd name="T8" fmla="*/ 2147483646 w 147"/>
                  <a:gd name="T9" fmla="*/ 2147483646 h 75"/>
                  <a:gd name="T10" fmla="*/ 2147483646 w 147"/>
                  <a:gd name="T11" fmla="*/ 2147483646 h 75"/>
                  <a:gd name="T12" fmla="*/ 2147483646 w 147"/>
                  <a:gd name="T13" fmla="*/ 2147483646 h 75"/>
                  <a:gd name="T14" fmla="*/ 2147483646 w 147"/>
                  <a:gd name="T15" fmla="*/ 2147483646 h 75"/>
                  <a:gd name="T16" fmla="*/ 2147483646 w 147"/>
                  <a:gd name="T17" fmla="*/ 2147483646 h 75"/>
                  <a:gd name="T18" fmla="*/ 2147483646 w 147"/>
                  <a:gd name="T19" fmla="*/ 2147483646 h 75"/>
                  <a:gd name="T20" fmla="*/ 2147483646 w 147"/>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 h="75">
                    <a:moveTo>
                      <a:pt x="90" y="0"/>
                    </a:moveTo>
                    <a:lnTo>
                      <a:pt x="58" y="0"/>
                    </a:lnTo>
                    <a:lnTo>
                      <a:pt x="0" y="68"/>
                    </a:lnTo>
                    <a:lnTo>
                      <a:pt x="15" y="75"/>
                    </a:lnTo>
                    <a:lnTo>
                      <a:pt x="33" y="75"/>
                    </a:lnTo>
                    <a:lnTo>
                      <a:pt x="47" y="75"/>
                    </a:lnTo>
                    <a:lnTo>
                      <a:pt x="90" y="22"/>
                    </a:lnTo>
                    <a:lnTo>
                      <a:pt x="133" y="75"/>
                    </a:lnTo>
                    <a:lnTo>
                      <a:pt x="147" y="68"/>
                    </a:lnTo>
                    <a:lnTo>
                      <a:pt x="90"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79" name="ïṧḷiḍé">
                <a:extLst>
                  <a:ext uri="{FF2B5EF4-FFF2-40B4-BE49-F238E27FC236}">
                    <a16:creationId xmlns:a16="http://schemas.microsoft.com/office/drawing/2014/main" id="{87B18087-D1F4-40C1-8A19-2E19918C1517}"/>
                  </a:ext>
                </a:extLst>
              </p:cNvPr>
              <p:cNvSpPr>
                <a:spLocks/>
              </p:cNvSpPr>
              <p:nvPr/>
            </p:nvSpPr>
            <p:spPr bwMode="auto">
              <a:xfrm>
                <a:off x="1693069" y="3173413"/>
                <a:ext cx="187325" cy="119063"/>
              </a:xfrm>
              <a:custGeom>
                <a:avLst/>
                <a:gdLst>
                  <a:gd name="T0" fmla="*/ 2147483646 w 118"/>
                  <a:gd name="T1" fmla="*/ 0 h 75"/>
                  <a:gd name="T2" fmla="*/ 2147483646 w 118"/>
                  <a:gd name="T3" fmla="*/ 0 h 75"/>
                  <a:gd name="T4" fmla="*/ 0 w 118"/>
                  <a:gd name="T5" fmla="*/ 2147483646 h 75"/>
                  <a:gd name="T6" fmla="*/ 2147483646 w 118"/>
                  <a:gd name="T7" fmla="*/ 2147483646 h 75"/>
                  <a:gd name="T8" fmla="*/ 2147483646 w 118"/>
                  <a:gd name="T9" fmla="*/ 2147483646 h 75"/>
                  <a:gd name="T10" fmla="*/ 2147483646 w 118"/>
                  <a:gd name="T11" fmla="*/ 2147483646 h 75"/>
                  <a:gd name="T12" fmla="*/ 2147483646 w 118"/>
                  <a:gd name="T13" fmla="*/ 2147483646 h 75"/>
                  <a:gd name="T14" fmla="*/ 2147483646 w 118"/>
                  <a:gd name="T15" fmla="*/ 2147483646 h 75"/>
                  <a:gd name="T16" fmla="*/ 2147483646 w 118"/>
                  <a:gd name="T17" fmla="*/ 2147483646 h 75"/>
                  <a:gd name="T18" fmla="*/ 2147483646 w 11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75">
                    <a:moveTo>
                      <a:pt x="61" y="0"/>
                    </a:moveTo>
                    <a:lnTo>
                      <a:pt x="57" y="0"/>
                    </a:lnTo>
                    <a:lnTo>
                      <a:pt x="0" y="68"/>
                    </a:lnTo>
                    <a:lnTo>
                      <a:pt x="14" y="75"/>
                    </a:lnTo>
                    <a:lnTo>
                      <a:pt x="18" y="75"/>
                    </a:lnTo>
                    <a:lnTo>
                      <a:pt x="61" y="22"/>
                    </a:lnTo>
                    <a:lnTo>
                      <a:pt x="104" y="75"/>
                    </a:lnTo>
                    <a:lnTo>
                      <a:pt x="118" y="68"/>
                    </a:lnTo>
                    <a:lnTo>
                      <a:pt x="61" y="0"/>
                    </a:lnTo>
                    <a:close/>
                  </a:path>
                </a:pathLst>
              </a:custGeom>
              <a:solidFill>
                <a:srgbClr val="FFC9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0" name="ïŝḻîḓé">
                <a:extLst>
                  <a:ext uri="{FF2B5EF4-FFF2-40B4-BE49-F238E27FC236}">
                    <a16:creationId xmlns:a16="http://schemas.microsoft.com/office/drawing/2014/main" id="{D8A0FFC9-03F9-4DA2-B7A8-978785EB9A69}"/>
                  </a:ext>
                </a:extLst>
              </p:cNvPr>
              <p:cNvSpPr>
                <a:spLocks noChangeArrowheads="1"/>
              </p:cNvSpPr>
              <p:nvPr/>
            </p:nvSpPr>
            <p:spPr bwMode="auto">
              <a:xfrm>
                <a:off x="1750219" y="3309938"/>
                <a:ext cx="79375" cy="103188"/>
              </a:xfrm>
              <a:prstGeom prst="rect">
                <a:avLst/>
              </a:prstGeom>
              <a:solidFill>
                <a:srgbClr val="A679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81" name="íśľïdè">
                <a:extLst>
                  <a:ext uri="{FF2B5EF4-FFF2-40B4-BE49-F238E27FC236}">
                    <a16:creationId xmlns:a16="http://schemas.microsoft.com/office/drawing/2014/main" id="{4046B94C-851A-41D3-9704-6F6ED0172742}"/>
                  </a:ext>
                </a:extLst>
              </p:cNvPr>
              <p:cNvSpPr>
                <a:spLocks noChangeArrowheads="1"/>
              </p:cNvSpPr>
              <p:nvPr/>
            </p:nvSpPr>
            <p:spPr bwMode="auto">
              <a:xfrm>
                <a:off x="1754981" y="3316288"/>
                <a:ext cx="68263" cy="3968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82" name="íṧľíḋe">
                <a:extLst>
                  <a:ext uri="{FF2B5EF4-FFF2-40B4-BE49-F238E27FC236}">
                    <a16:creationId xmlns:a16="http://schemas.microsoft.com/office/drawing/2014/main" id="{13F2D645-7B78-4EC8-88C8-CC26AF179E65}"/>
                  </a:ext>
                </a:extLst>
              </p:cNvPr>
              <p:cNvSpPr>
                <a:spLocks noChangeArrowheads="1"/>
              </p:cNvSpPr>
              <p:nvPr/>
            </p:nvSpPr>
            <p:spPr bwMode="auto">
              <a:xfrm>
                <a:off x="1789906" y="3360738"/>
                <a:ext cx="33338"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83" name="ïşḻíḋé">
                <a:extLst>
                  <a:ext uri="{FF2B5EF4-FFF2-40B4-BE49-F238E27FC236}">
                    <a16:creationId xmlns:a16="http://schemas.microsoft.com/office/drawing/2014/main" id="{4F63B36C-843E-4B2B-B31B-CA94AA242F20}"/>
                  </a:ext>
                </a:extLst>
              </p:cNvPr>
              <p:cNvSpPr>
                <a:spLocks noChangeArrowheads="1"/>
              </p:cNvSpPr>
              <p:nvPr/>
            </p:nvSpPr>
            <p:spPr bwMode="auto">
              <a:xfrm>
                <a:off x="1754981" y="3360738"/>
                <a:ext cx="28575" cy="46038"/>
              </a:xfrm>
              <a:prstGeom prst="rect">
                <a:avLst/>
              </a:prstGeom>
              <a:solidFill>
                <a:srgbClr val="FFDA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84" name="íŝ1iďè">
                <a:extLst>
                  <a:ext uri="{FF2B5EF4-FFF2-40B4-BE49-F238E27FC236}">
                    <a16:creationId xmlns:a16="http://schemas.microsoft.com/office/drawing/2014/main" id="{A7052D73-CE35-4F71-ACC4-E4A57912160D}"/>
                  </a:ext>
                </a:extLst>
              </p:cNvPr>
              <p:cNvSpPr>
                <a:spLocks/>
              </p:cNvSpPr>
              <p:nvPr/>
            </p:nvSpPr>
            <p:spPr bwMode="auto">
              <a:xfrm>
                <a:off x="3074194" y="4494213"/>
                <a:ext cx="431800" cy="227013"/>
              </a:xfrm>
              <a:custGeom>
                <a:avLst/>
                <a:gdLst>
                  <a:gd name="T0" fmla="*/ 2147483646 w 76"/>
                  <a:gd name="T1" fmla="*/ 0 h 40"/>
                  <a:gd name="T2" fmla="*/ 2147483646 w 76"/>
                  <a:gd name="T3" fmla="*/ 0 h 40"/>
                  <a:gd name="T4" fmla="*/ 2147483646 w 76"/>
                  <a:gd name="T5" fmla="*/ 0 h 40"/>
                  <a:gd name="T6" fmla="*/ 2147483646 w 76"/>
                  <a:gd name="T7" fmla="*/ 2147483646 h 40"/>
                  <a:gd name="T8" fmla="*/ 0 w 76"/>
                  <a:gd name="T9" fmla="*/ 2147483646 h 40"/>
                  <a:gd name="T10" fmla="*/ 0 w 76"/>
                  <a:gd name="T11" fmla="*/ 2147483646 h 40"/>
                  <a:gd name="T12" fmla="*/ 0 w 76"/>
                  <a:gd name="T13" fmla="*/ 2147483646 h 40"/>
                  <a:gd name="T14" fmla="*/ 2147483646 w 76"/>
                  <a:gd name="T15" fmla="*/ 2147483646 h 40"/>
                  <a:gd name="T16" fmla="*/ 2147483646 w 76"/>
                  <a:gd name="T17" fmla="*/ 2147483646 h 40"/>
                  <a:gd name="T18" fmla="*/ 2147483646 w 76"/>
                  <a:gd name="T19" fmla="*/ 2147483646 h 40"/>
                  <a:gd name="T20" fmla="*/ 2147483646 w 76"/>
                  <a:gd name="T21" fmla="*/ 2147483646 h 40"/>
                  <a:gd name="T22" fmla="*/ 2147483646 w 76"/>
                  <a:gd name="T23" fmla="*/ 2147483646 h 40"/>
                  <a:gd name="T24" fmla="*/ 2147483646 w 76"/>
                  <a:gd name="T25" fmla="*/ 2147483646 h 40"/>
                  <a:gd name="T26" fmla="*/ 2147483646 w 76"/>
                  <a:gd name="T27" fmla="*/ 2147483646 h 40"/>
                  <a:gd name="T28" fmla="*/ 2147483646 w 76"/>
                  <a:gd name="T29" fmla="*/ 0 h 40"/>
                  <a:gd name="T30" fmla="*/ 2147483646 w 76"/>
                  <a:gd name="T31" fmla="*/ 2147483646 h 40"/>
                  <a:gd name="T32" fmla="*/ 2147483646 w 76"/>
                  <a:gd name="T33" fmla="*/ 2147483646 h 40"/>
                  <a:gd name="T34" fmla="*/ 2147483646 w 76"/>
                  <a:gd name="T35" fmla="*/ 2147483646 h 40"/>
                  <a:gd name="T36" fmla="*/ 2147483646 w 76"/>
                  <a:gd name="T37" fmla="*/ 2147483646 h 40"/>
                  <a:gd name="T38" fmla="*/ 2147483646 w 76"/>
                  <a:gd name="T39" fmla="*/ 2147483646 h 40"/>
                  <a:gd name="T40" fmla="*/ 2147483646 w 76"/>
                  <a:gd name="T41" fmla="*/ 2147483646 h 40"/>
                  <a:gd name="T42" fmla="*/ 2147483646 w 76"/>
                  <a:gd name="T43" fmla="*/ 2147483646 h 40"/>
                  <a:gd name="T44" fmla="*/ 2147483646 w 76"/>
                  <a:gd name="T45" fmla="*/ 2147483646 h 40"/>
                  <a:gd name="T46" fmla="*/ 2147483646 w 76"/>
                  <a:gd name="T47" fmla="*/ 2147483646 h 40"/>
                  <a:gd name="T48" fmla="*/ 2147483646 w 76"/>
                  <a:gd name="T49" fmla="*/ 2147483646 h 40"/>
                  <a:gd name="T50" fmla="*/ 2147483646 w 76"/>
                  <a:gd name="T51" fmla="*/ 2147483646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40">
                    <a:moveTo>
                      <a:pt x="56" y="0"/>
                    </a:moveTo>
                    <a:cubicBezTo>
                      <a:pt x="38" y="0"/>
                      <a:pt x="38" y="0"/>
                      <a:pt x="38" y="0"/>
                    </a:cubicBezTo>
                    <a:cubicBezTo>
                      <a:pt x="20" y="0"/>
                      <a:pt x="20" y="0"/>
                      <a:pt x="20" y="0"/>
                    </a:cubicBezTo>
                    <a:cubicBezTo>
                      <a:pt x="14" y="0"/>
                      <a:pt x="9" y="3"/>
                      <a:pt x="6" y="6"/>
                    </a:cubicBezTo>
                    <a:cubicBezTo>
                      <a:pt x="2" y="10"/>
                      <a:pt x="0" y="15"/>
                      <a:pt x="0" y="20"/>
                    </a:cubicBezTo>
                    <a:cubicBezTo>
                      <a:pt x="0" y="38"/>
                      <a:pt x="0" y="38"/>
                      <a:pt x="0" y="38"/>
                    </a:cubicBezTo>
                    <a:cubicBezTo>
                      <a:pt x="0" y="40"/>
                      <a:pt x="0" y="40"/>
                      <a:pt x="0" y="40"/>
                    </a:cubicBezTo>
                    <a:cubicBezTo>
                      <a:pt x="2" y="40"/>
                      <a:pt x="2" y="40"/>
                      <a:pt x="2" y="40"/>
                    </a:cubicBezTo>
                    <a:cubicBezTo>
                      <a:pt x="38" y="40"/>
                      <a:pt x="38" y="40"/>
                      <a:pt x="38" y="40"/>
                    </a:cubicBezTo>
                    <a:cubicBezTo>
                      <a:pt x="74" y="40"/>
                      <a:pt x="74" y="40"/>
                      <a:pt x="74" y="40"/>
                    </a:cubicBezTo>
                    <a:cubicBezTo>
                      <a:pt x="76" y="40"/>
                      <a:pt x="76" y="40"/>
                      <a:pt x="76" y="40"/>
                    </a:cubicBezTo>
                    <a:cubicBezTo>
                      <a:pt x="76" y="38"/>
                      <a:pt x="76" y="38"/>
                      <a:pt x="76" y="38"/>
                    </a:cubicBezTo>
                    <a:cubicBezTo>
                      <a:pt x="76" y="20"/>
                      <a:pt x="76" y="20"/>
                      <a:pt x="76" y="20"/>
                    </a:cubicBezTo>
                    <a:cubicBezTo>
                      <a:pt x="76" y="15"/>
                      <a:pt x="74" y="10"/>
                      <a:pt x="70" y="6"/>
                    </a:cubicBezTo>
                    <a:cubicBezTo>
                      <a:pt x="67" y="3"/>
                      <a:pt x="62" y="0"/>
                      <a:pt x="56" y="0"/>
                    </a:cubicBezTo>
                    <a:close/>
                    <a:moveTo>
                      <a:pt x="38" y="5"/>
                    </a:moveTo>
                    <a:cubicBezTo>
                      <a:pt x="56" y="5"/>
                      <a:pt x="56" y="5"/>
                      <a:pt x="56" y="5"/>
                    </a:cubicBezTo>
                    <a:cubicBezTo>
                      <a:pt x="60" y="5"/>
                      <a:pt x="64" y="7"/>
                      <a:pt x="67" y="10"/>
                    </a:cubicBezTo>
                    <a:cubicBezTo>
                      <a:pt x="70" y="12"/>
                      <a:pt x="72" y="16"/>
                      <a:pt x="72" y="20"/>
                    </a:cubicBezTo>
                    <a:cubicBezTo>
                      <a:pt x="72" y="36"/>
                      <a:pt x="72" y="36"/>
                      <a:pt x="72" y="36"/>
                    </a:cubicBezTo>
                    <a:cubicBezTo>
                      <a:pt x="38" y="36"/>
                      <a:pt x="38" y="36"/>
                      <a:pt x="38" y="36"/>
                    </a:cubicBezTo>
                    <a:cubicBezTo>
                      <a:pt x="4" y="36"/>
                      <a:pt x="4" y="36"/>
                      <a:pt x="4" y="36"/>
                    </a:cubicBezTo>
                    <a:cubicBezTo>
                      <a:pt x="4" y="20"/>
                      <a:pt x="4" y="20"/>
                      <a:pt x="4" y="20"/>
                    </a:cubicBezTo>
                    <a:cubicBezTo>
                      <a:pt x="4" y="16"/>
                      <a:pt x="6" y="12"/>
                      <a:pt x="9" y="10"/>
                    </a:cubicBezTo>
                    <a:cubicBezTo>
                      <a:pt x="12" y="7"/>
                      <a:pt x="16" y="5"/>
                      <a:pt x="20" y="5"/>
                    </a:cubicBezTo>
                    <a:lnTo>
                      <a:pt x="38" y="5"/>
                    </a:ln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5" name="îṩḻîḑê">
                <a:extLst>
                  <a:ext uri="{FF2B5EF4-FFF2-40B4-BE49-F238E27FC236}">
                    <a16:creationId xmlns:a16="http://schemas.microsoft.com/office/drawing/2014/main" id="{BC6DF1D7-D450-418D-AD7F-4AD3B970AF85}"/>
                  </a:ext>
                </a:extLst>
              </p:cNvPr>
              <p:cNvSpPr>
                <a:spLocks/>
              </p:cNvSpPr>
              <p:nvPr/>
            </p:nvSpPr>
            <p:spPr bwMode="auto">
              <a:xfrm>
                <a:off x="3074194" y="4699000"/>
                <a:ext cx="431800" cy="136525"/>
              </a:xfrm>
              <a:custGeom>
                <a:avLst/>
                <a:gdLst>
                  <a:gd name="T0" fmla="*/ 2147483646 w 76"/>
                  <a:gd name="T1" fmla="*/ 2147483646 h 24"/>
                  <a:gd name="T2" fmla="*/ 2147483646 w 76"/>
                  <a:gd name="T3" fmla="*/ 2147483646 h 24"/>
                  <a:gd name="T4" fmla="*/ 2147483646 w 76"/>
                  <a:gd name="T5" fmla="*/ 2147483646 h 24"/>
                  <a:gd name="T6" fmla="*/ 2147483646 w 76"/>
                  <a:gd name="T7" fmla="*/ 2147483646 h 24"/>
                  <a:gd name="T8" fmla="*/ 0 w 76"/>
                  <a:gd name="T9" fmla="*/ 2147483646 h 24"/>
                  <a:gd name="T10" fmla="*/ 0 w 76"/>
                  <a:gd name="T11" fmla="*/ 2147483646 h 24"/>
                  <a:gd name="T12" fmla="*/ 0 w 76"/>
                  <a:gd name="T13" fmla="*/ 0 h 24"/>
                  <a:gd name="T14" fmla="*/ 2147483646 w 76"/>
                  <a:gd name="T15" fmla="*/ 0 h 24"/>
                  <a:gd name="T16" fmla="*/ 2147483646 w 76"/>
                  <a:gd name="T17" fmla="*/ 0 h 24"/>
                  <a:gd name="T18" fmla="*/ 2147483646 w 76"/>
                  <a:gd name="T19" fmla="*/ 0 h 24"/>
                  <a:gd name="T20" fmla="*/ 2147483646 w 76"/>
                  <a:gd name="T21" fmla="*/ 0 h 24"/>
                  <a:gd name="T22" fmla="*/ 2147483646 w 76"/>
                  <a:gd name="T23" fmla="*/ 2147483646 h 24"/>
                  <a:gd name="T24" fmla="*/ 2147483646 w 76"/>
                  <a:gd name="T25" fmla="*/ 2147483646 h 24"/>
                  <a:gd name="T26" fmla="*/ 2147483646 w 76"/>
                  <a:gd name="T27" fmla="*/ 2147483646 h 24"/>
                  <a:gd name="T28" fmla="*/ 2147483646 w 76"/>
                  <a:gd name="T29" fmla="*/ 2147483646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24">
                    <a:moveTo>
                      <a:pt x="56" y="24"/>
                    </a:moveTo>
                    <a:cubicBezTo>
                      <a:pt x="38" y="24"/>
                      <a:pt x="38" y="24"/>
                      <a:pt x="38" y="24"/>
                    </a:cubicBezTo>
                    <a:cubicBezTo>
                      <a:pt x="20" y="24"/>
                      <a:pt x="20" y="24"/>
                      <a:pt x="20" y="24"/>
                    </a:cubicBezTo>
                    <a:cubicBezTo>
                      <a:pt x="14" y="24"/>
                      <a:pt x="9" y="22"/>
                      <a:pt x="6" y="20"/>
                    </a:cubicBezTo>
                    <a:cubicBezTo>
                      <a:pt x="2" y="18"/>
                      <a:pt x="0" y="15"/>
                      <a:pt x="0" y="12"/>
                    </a:cubicBezTo>
                    <a:cubicBezTo>
                      <a:pt x="0" y="1"/>
                      <a:pt x="0" y="1"/>
                      <a:pt x="0" y="1"/>
                    </a:cubicBezTo>
                    <a:cubicBezTo>
                      <a:pt x="0" y="0"/>
                      <a:pt x="0" y="0"/>
                      <a:pt x="0" y="0"/>
                    </a:cubicBezTo>
                    <a:cubicBezTo>
                      <a:pt x="2" y="0"/>
                      <a:pt x="2" y="0"/>
                      <a:pt x="2" y="0"/>
                    </a:cubicBezTo>
                    <a:cubicBezTo>
                      <a:pt x="38" y="0"/>
                      <a:pt x="38" y="0"/>
                      <a:pt x="38" y="0"/>
                    </a:cubicBezTo>
                    <a:cubicBezTo>
                      <a:pt x="74" y="0"/>
                      <a:pt x="74" y="0"/>
                      <a:pt x="74" y="0"/>
                    </a:cubicBezTo>
                    <a:cubicBezTo>
                      <a:pt x="76" y="0"/>
                      <a:pt x="76" y="0"/>
                      <a:pt x="76" y="0"/>
                    </a:cubicBezTo>
                    <a:cubicBezTo>
                      <a:pt x="76" y="1"/>
                      <a:pt x="76" y="1"/>
                      <a:pt x="76" y="1"/>
                    </a:cubicBezTo>
                    <a:cubicBezTo>
                      <a:pt x="76" y="12"/>
                      <a:pt x="76" y="12"/>
                      <a:pt x="76" y="12"/>
                    </a:cubicBezTo>
                    <a:cubicBezTo>
                      <a:pt x="76" y="15"/>
                      <a:pt x="74" y="18"/>
                      <a:pt x="70" y="20"/>
                    </a:cubicBezTo>
                    <a:cubicBezTo>
                      <a:pt x="67" y="22"/>
                      <a:pt x="62" y="24"/>
                      <a:pt x="56" y="24"/>
                    </a:cubicBez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6" name="iṩ1îḍê">
                <a:extLst>
                  <a:ext uri="{FF2B5EF4-FFF2-40B4-BE49-F238E27FC236}">
                    <a16:creationId xmlns:a16="http://schemas.microsoft.com/office/drawing/2014/main" id="{B592113E-1D1E-4476-AA8B-BDD646429336}"/>
                  </a:ext>
                </a:extLst>
              </p:cNvPr>
              <p:cNvSpPr>
                <a:spLocks/>
              </p:cNvSpPr>
              <p:nvPr/>
            </p:nvSpPr>
            <p:spPr bwMode="auto">
              <a:xfrm>
                <a:off x="3290094" y="4699000"/>
                <a:ext cx="215900" cy="22225"/>
              </a:xfrm>
              <a:custGeom>
                <a:avLst/>
                <a:gdLst>
                  <a:gd name="T0" fmla="*/ 0 w 136"/>
                  <a:gd name="T1" fmla="*/ 2147483646 h 14"/>
                  <a:gd name="T2" fmla="*/ 2147483646 w 136"/>
                  <a:gd name="T3" fmla="*/ 2147483646 h 14"/>
                  <a:gd name="T4" fmla="*/ 2147483646 w 136"/>
                  <a:gd name="T5" fmla="*/ 2147483646 h 14"/>
                  <a:gd name="T6" fmla="*/ 2147483646 w 136"/>
                  <a:gd name="T7" fmla="*/ 2147483646 h 14"/>
                  <a:gd name="T8" fmla="*/ 2147483646 w 136"/>
                  <a:gd name="T9" fmla="*/ 0 h 14"/>
                  <a:gd name="T10" fmla="*/ 2147483646 w 136"/>
                  <a:gd name="T11" fmla="*/ 0 h 14"/>
                  <a:gd name="T12" fmla="*/ 0 w 136"/>
                  <a:gd name="T13" fmla="*/ 0 h 14"/>
                  <a:gd name="T14" fmla="*/ 0 w 136"/>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 h="14">
                    <a:moveTo>
                      <a:pt x="0" y="14"/>
                    </a:moveTo>
                    <a:lnTo>
                      <a:pt x="128" y="14"/>
                    </a:lnTo>
                    <a:lnTo>
                      <a:pt x="136" y="14"/>
                    </a:lnTo>
                    <a:lnTo>
                      <a:pt x="136" y="7"/>
                    </a:lnTo>
                    <a:lnTo>
                      <a:pt x="136" y="0"/>
                    </a:lnTo>
                    <a:lnTo>
                      <a:pt x="121" y="0"/>
                    </a:lnTo>
                    <a:lnTo>
                      <a:pt x="0" y="0"/>
                    </a:lnTo>
                    <a:lnTo>
                      <a:pt x="0" y="14"/>
                    </a:ln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7" name="išlïḑé">
                <a:extLst>
                  <a:ext uri="{FF2B5EF4-FFF2-40B4-BE49-F238E27FC236}">
                    <a16:creationId xmlns:a16="http://schemas.microsoft.com/office/drawing/2014/main" id="{993553F0-5E00-4E1C-9178-8EDC8A21115A}"/>
                  </a:ext>
                </a:extLst>
              </p:cNvPr>
              <p:cNvSpPr>
                <a:spLocks/>
              </p:cNvSpPr>
              <p:nvPr/>
            </p:nvSpPr>
            <p:spPr bwMode="auto">
              <a:xfrm>
                <a:off x="3290094" y="4699000"/>
                <a:ext cx="215900" cy="136525"/>
              </a:xfrm>
              <a:custGeom>
                <a:avLst/>
                <a:gdLst>
                  <a:gd name="T0" fmla="*/ 2147483646 w 38"/>
                  <a:gd name="T1" fmla="*/ 2147483646 h 24"/>
                  <a:gd name="T2" fmla="*/ 0 w 38"/>
                  <a:gd name="T3" fmla="*/ 2147483646 h 24"/>
                  <a:gd name="T4" fmla="*/ 0 w 38"/>
                  <a:gd name="T5" fmla="*/ 0 h 24"/>
                  <a:gd name="T6" fmla="*/ 2147483646 w 38"/>
                  <a:gd name="T7" fmla="*/ 0 h 24"/>
                  <a:gd name="T8" fmla="*/ 2147483646 w 38"/>
                  <a:gd name="T9" fmla="*/ 0 h 24"/>
                  <a:gd name="T10" fmla="*/ 2147483646 w 38"/>
                  <a:gd name="T11" fmla="*/ 2147483646 h 24"/>
                  <a:gd name="T12" fmla="*/ 2147483646 w 38"/>
                  <a:gd name="T13" fmla="*/ 2147483646 h 24"/>
                  <a:gd name="T14" fmla="*/ 2147483646 w 38"/>
                  <a:gd name="T15" fmla="*/ 2147483646 h 24"/>
                  <a:gd name="T16" fmla="*/ 2147483646 w 38"/>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24">
                    <a:moveTo>
                      <a:pt x="18" y="24"/>
                    </a:moveTo>
                    <a:cubicBezTo>
                      <a:pt x="0" y="24"/>
                      <a:pt x="0" y="24"/>
                      <a:pt x="0" y="24"/>
                    </a:cubicBezTo>
                    <a:cubicBezTo>
                      <a:pt x="0" y="0"/>
                      <a:pt x="0" y="0"/>
                      <a:pt x="0" y="0"/>
                    </a:cubicBezTo>
                    <a:cubicBezTo>
                      <a:pt x="36" y="0"/>
                      <a:pt x="36" y="0"/>
                      <a:pt x="36" y="0"/>
                    </a:cubicBezTo>
                    <a:cubicBezTo>
                      <a:pt x="38" y="0"/>
                      <a:pt x="38" y="0"/>
                      <a:pt x="38" y="0"/>
                    </a:cubicBezTo>
                    <a:cubicBezTo>
                      <a:pt x="38" y="1"/>
                      <a:pt x="38" y="1"/>
                      <a:pt x="38" y="1"/>
                    </a:cubicBezTo>
                    <a:cubicBezTo>
                      <a:pt x="38" y="12"/>
                      <a:pt x="38" y="12"/>
                      <a:pt x="38" y="12"/>
                    </a:cubicBezTo>
                    <a:cubicBezTo>
                      <a:pt x="38" y="15"/>
                      <a:pt x="36" y="18"/>
                      <a:pt x="32" y="20"/>
                    </a:cubicBezTo>
                    <a:cubicBezTo>
                      <a:pt x="29" y="22"/>
                      <a:pt x="24" y="24"/>
                      <a:pt x="18" y="24"/>
                    </a:cubicBezTo>
                    <a:close/>
                  </a:path>
                </a:pathLst>
              </a:custGeom>
              <a:solidFill>
                <a:srgbClr val="DE79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8" name="íṥļîḋè">
                <a:extLst>
                  <a:ext uri="{FF2B5EF4-FFF2-40B4-BE49-F238E27FC236}">
                    <a16:creationId xmlns:a16="http://schemas.microsoft.com/office/drawing/2014/main" id="{4114D720-D5A9-4BA9-B600-F5C3E224F7E5}"/>
                  </a:ext>
                </a:extLst>
              </p:cNvPr>
              <p:cNvSpPr>
                <a:spLocks/>
              </p:cNvSpPr>
              <p:nvPr/>
            </p:nvSpPr>
            <p:spPr bwMode="auto">
              <a:xfrm>
                <a:off x="4550569" y="3884613"/>
                <a:ext cx="33338" cy="484188"/>
              </a:xfrm>
              <a:custGeom>
                <a:avLst/>
                <a:gdLst>
                  <a:gd name="T0" fmla="*/ 2147483646 w 6"/>
                  <a:gd name="T1" fmla="*/ 0 h 85"/>
                  <a:gd name="T2" fmla="*/ 2147483646 w 6"/>
                  <a:gd name="T3" fmla="*/ 0 h 85"/>
                  <a:gd name="T4" fmla="*/ 0 w 6"/>
                  <a:gd name="T5" fmla="*/ 2147483646 h 85"/>
                  <a:gd name="T6" fmla="*/ 0 w 6"/>
                  <a:gd name="T7" fmla="*/ 2147483646 h 85"/>
                  <a:gd name="T8" fmla="*/ 2147483646 w 6"/>
                  <a:gd name="T9" fmla="*/ 2147483646 h 85"/>
                  <a:gd name="T10" fmla="*/ 2147483646 w 6"/>
                  <a:gd name="T11" fmla="*/ 2147483646 h 85"/>
                  <a:gd name="T12" fmla="*/ 2147483646 w 6"/>
                  <a:gd name="T13" fmla="*/ 2147483646 h 85"/>
                  <a:gd name="T14" fmla="*/ 2147483646 w 6"/>
                  <a:gd name="T15" fmla="*/ 2147483646 h 85"/>
                  <a:gd name="T16" fmla="*/ 2147483646 w 6"/>
                  <a:gd name="T17" fmla="*/ 0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85">
                    <a:moveTo>
                      <a:pt x="3" y="0"/>
                    </a:moveTo>
                    <a:cubicBezTo>
                      <a:pt x="3" y="0"/>
                      <a:pt x="3" y="0"/>
                      <a:pt x="3" y="0"/>
                    </a:cubicBezTo>
                    <a:cubicBezTo>
                      <a:pt x="1" y="0"/>
                      <a:pt x="0" y="1"/>
                      <a:pt x="0" y="3"/>
                    </a:cubicBezTo>
                    <a:cubicBezTo>
                      <a:pt x="0" y="82"/>
                      <a:pt x="0" y="82"/>
                      <a:pt x="0" y="82"/>
                    </a:cubicBezTo>
                    <a:cubicBezTo>
                      <a:pt x="0" y="84"/>
                      <a:pt x="1" y="85"/>
                      <a:pt x="3" y="85"/>
                    </a:cubicBezTo>
                    <a:cubicBezTo>
                      <a:pt x="3" y="85"/>
                      <a:pt x="3" y="85"/>
                      <a:pt x="3" y="85"/>
                    </a:cubicBezTo>
                    <a:cubicBezTo>
                      <a:pt x="4" y="85"/>
                      <a:pt x="6" y="84"/>
                      <a:pt x="6" y="82"/>
                    </a:cubicBezTo>
                    <a:cubicBezTo>
                      <a:pt x="6" y="3"/>
                      <a:pt x="6" y="3"/>
                      <a:pt x="6" y="3"/>
                    </a:cubicBezTo>
                    <a:cubicBezTo>
                      <a:pt x="6" y="1"/>
                      <a:pt x="4" y="0"/>
                      <a:pt x="3" y="0"/>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89" name="îṡľíḋê">
                <a:extLst>
                  <a:ext uri="{FF2B5EF4-FFF2-40B4-BE49-F238E27FC236}">
                    <a16:creationId xmlns:a16="http://schemas.microsoft.com/office/drawing/2014/main" id="{E4B3555D-23B2-4FEC-98C5-5DF95917B4D2}"/>
                  </a:ext>
                </a:extLst>
              </p:cNvPr>
              <p:cNvSpPr>
                <a:spLocks/>
              </p:cNvSpPr>
              <p:nvPr/>
            </p:nvSpPr>
            <p:spPr bwMode="auto">
              <a:xfrm>
                <a:off x="4328319" y="3930650"/>
                <a:ext cx="471488" cy="90488"/>
              </a:xfrm>
              <a:custGeom>
                <a:avLst/>
                <a:gdLst>
                  <a:gd name="T0" fmla="*/ 2147483646 w 83"/>
                  <a:gd name="T1" fmla="*/ 0 h 16"/>
                  <a:gd name="T2" fmla="*/ 2147483646 w 83"/>
                  <a:gd name="T3" fmla="*/ 0 h 16"/>
                  <a:gd name="T4" fmla="*/ 0 w 83"/>
                  <a:gd name="T5" fmla="*/ 2147483646 h 16"/>
                  <a:gd name="T6" fmla="*/ 0 w 83"/>
                  <a:gd name="T7" fmla="*/ 2147483646 h 16"/>
                  <a:gd name="T8" fmla="*/ 2147483646 w 83"/>
                  <a:gd name="T9" fmla="*/ 2147483646 h 16"/>
                  <a:gd name="T10" fmla="*/ 2147483646 w 83"/>
                  <a:gd name="T11" fmla="*/ 2147483646 h 16"/>
                  <a:gd name="T12" fmla="*/ 2147483646 w 83"/>
                  <a:gd name="T13" fmla="*/ 2147483646 h 16"/>
                  <a:gd name="T14" fmla="*/ 2147483646 w 83"/>
                  <a:gd name="T15" fmla="*/ 2147483646 h 16"/>
                  <a:gd name="T16" fmla="*/ 2147483646 w 83"/>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16">
                    <a:moveTo>
                      <a:pt x="75" y="0"/>
                    </a:moveTo>
                    <a:cubicBezTo>
                      <a:pt x="8" y="0"/>
                      <a:pt x="8" y="0"/>
                      <a:pt x="8" y="0"/>
                    </a:cubicBezTo>
                    <a:cubicBezTo>
                      <a:pt x="4" y="0"/>
                      <a:pt x="0" y="4"/>
                      <a:pt x="0" y="8"/>
                    </a:cubicBezTo>
                    <a:cubicBezTo>
                      <a:pt x="0" y="8"/>
                      <a:pt x="0" y="8"/>
                      <a:pt x="0" y="8"/>
                    </a:cubicBezTo>
                    <a:cubicBezTo>
                      <a:pt x="0" y="12"/>
                      <a:pt x="4" y="16"/>
                      <a:pt x="8" y="16"/>
                    </a:cubicBezTo>
                    <a:cubicBezTo>
                      <a:pt x="75" y="16"/>
                      <a:pt x="75" y="16"/>
                      <a:pt x="75" y="16"/>
                    </a:cubicBezTo>
                    <a:cubicBezTo>
                      <a:pt x="80" y="16"/>
                      <a:pt x="83" y="12"/>
                      <a:pt x="83" y="8"/>
                    </a:cubicBezTo>
                    <a:cubicBezTo>
                      <a:pt x="83" y="8"/>
                      <a:pt x="83" y="8"/>
                      <a:pt x="83" y="8"/>
                    </a:cubicBezTo>
                    <a:cubicBezTo>
                      <a:pt x="83" y="4"/>
                      <a:pt x="80" y="0"/>
                      <a:pt x="75" y="0"/>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0" name="î$ľiḋé">
                <a:extLst>
                  <a:ext uri="{FF2B5EF4-FFF2-40B4-BE49-F238E27FC236}">
                    <a16:creationId xmlns:a16="http://schemas.microsoft.com/office/drawing/2014/main" id="{09655C3C-F9CB-4056-9F68-1E7E5C0F498C}"/>
                  </a:ext>
                </a:extLst>
              </p:cNvPr>
              <p:cNvSpPr>
                <a:spLocks/>
              </p:cNvSpPr>
              <p:nvPr/>
            </p:nvSpPr>
            <p:spPr bwMode="auto">
              <a:xfrm>
                <a:off x="3777456" y="4168775"/>
                <a:ext cx="431800" cy="228600"/>
              </a:xfrm>
              <a:custGeom>
                <a:avLst/>
                <a:gdLst>
                  <a:gd name="T0" fmla="*/ 2147483646 w 76"/>
                  <a:gd name="T1" fmla="*/ 0 h 40"/>
                  <a:gd name="T2" fmla="*/ 2147483646 w 76"/>
                  <a:gd name="T3" fmla="*/ 0 h 40"/>
                  <a:gd name="T4" fmla="*/ 2147483646 w 76"/>
                  <a:gd name="T5" fmla="*/ 0 h 40"/>
                  <a:gd name="T6" fmla="*/ 2147483646 w 76"/>
                  <a:gd name="T7" fmla="*/ 2147483646 h 40"/>
                  <a:gd name="T8" fmla="*/ 0 w 76"/>
                  <a:gd name="T9" fmla="*/ 2147483646 h 40"/>
                  <a:gd name="T10" fmla="*/ 0 w 76"/>
                  <a:gd name="T11" fmla="*/ 2147483646 h 40"/>
                  <a:gd name="T12" fmla="*/ 0 w 76"/>
                  <a:gd name="T13" fmla="*/ 2147483646 h 40"/>
                  <a:gd name="T14" fmla="*/ 2147483646 w 76"/>
                  <a:gd name="T15" fmla="*/ 2147483646 h 40"/>
                  <a:gd name="T16" fmla="*/ 2147483646 w 76"/>
                  <a:gd name="T17" fmla="*/ 2147483646 h 40"/>
                  <a:gd name="T18" fmla="*/ 2147483646 w 76"/>
                  <a:gd name="T19" fmla="*/ 2147483646 h 40"/>
                  <a:gd name="T20" fmla="*/ 2147483646 w 76"/>
                  <a:gd name="T21" fmla="*/ 2147483646 h 40"/>
                  <a:gd name="T22" fmla="*/ 2147483646 w 76"/>
                  <a:gd name="T23" fmla="*/ 2147483646 h 40"/>
                  <a:gd name="T24" fmla="*/ 2147483646 w 76"/>
                  <a:gd name="T25" fmla="*/ 2147483646 h 40"/>
                  <a:gd name="T26" fmla="*/ 2147483646 w 76"/>
                  <a:gd name="T27" fmla="*/ 2147483646 h 40"/>
                  <a:gd name="T28" fmla="*/ 2147483646 w 76"/>
                  <a:gd name="T29" fmla="*/ 0 h 40"/>
                  <a:gd name="T30" fmla="*/ 2147483646 w 76"/>
                  <a:gd name="T31" fmla="*/ 2147483646 h 40"/>
                  <a:gd name="T32" fmla="*/ 2147483646 w 76"/>
                  <a:gd name="T33" fmla="*/ 2147483646 h 40"/>
                  <a:gd name="T34" fmla="*/ 2147483646 w 76"/>
                  <a:gd name="T35" fmla="*/ 2147483646 h 40"/>
                  <a:gd name="T36" fmla="*/ 2147483646 w 76"/>
                  <a:gd name="T37" fmla="*/ 2147483646 h 40"/>
                  <a:gd name="T38" fmla="*/ 2147483646 w 76"/>
                  <a:gd name="T39" fmla="*/ 2147483646 h 40"/>
                  <a:gd name="T40" fmla="*/ 2147483646 w 76"/>
                  <a:gd name="T41" fmla="*/ 2147483646 h 40"/>
                  <a:gd name="T42" fmla="*/ 2147483646 w 76"/>
                  <a:gd name="T43" fmla="*/ 2147483646 h 40"/>
                  <a:gd name="T44" fmla="*/ 2147483646 w 76"/>
                  <a:gd name="T45" fmla="*/ 2147483646 h 40"/>
                  <a:gd name="T46" fmla="*/ 2147483646 w 76"/>
                  <a:gd name="T47" fmla="*/ 2147483646 h 40"/>
                  <a:gd name="T48" fmla="*/ 2147483646 w 76"/>
                  <a:gd name="T49" fmla="*/ 2147483646 h 40"/>
                  <a:gd name="T50" fmla="*/ 2147483646 w 76"/>
                  <a:gd name="T51" fmla="*/ 2147483646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40">
                    <a:moveTo>
                      <a:pt x="56" y="0"/>
                    </a:moveTo>
                    <a:cubicBezTo>
                      <a:pt x="37" y="0"/>
                      <a:pt x="37" y="0"/>
                      <a:pt x="37" y="0"/>
                    </a:cubicBezTo>
                    <a:cubicBezTo>
                      <a:pt x="19" y="0"/>
                      <a:pt x="19" y="0"/>
                      <a:pt x="19" y="0"/>
                    </a:cubicBezTo>
                    <a:cubicBezTo>
                      <a:pt x="14" y="0"/>
                      <a:pt x="9" y="2"/>
                      <a:pt x="5" y="6"/>
                    </a:cubicBezTo>
                    <a:cubicBezTo>
                      <a:pt x="1" y="9"/>
                      <a:pt x="0" y="14"/>
                      <a:pt x="0" y="20"/>
                    </a:cubicBezTo>
                    <a:cubicBezTo>
                      <a:pt x="0" y="37"/>
                      <a:pt x="0" y="37"/>
                      <a:pt x="0" y="37"/>
                    </a:cubicBezTo>
                    <a:cubicBezTo>
                      <a:pt x="0" y="40"/>
                      <a:pt x="0" y="40"/>
                      <a:pt x="0" y="40"/>
                    </a:cubicBezTo>
                    <a:cubicBezTo>
                      <a:pt x="2" y="40"/>
                      <a:pt x="2" y="40"/>
                      <a:pt x="2" y="40"/>
                    </a:cubicBezTo>
                    <a:cubicBezTo>
                      <a:pt x="37" y="40"/>
                      <a:pt x="37" y="40"/>
                      <a:pt x="37" y="40"/>
                    </a:cubicBezTo>
                    <a:cubicBezTo>
                      <a:pt x="73" y="40"/>
                      <a:pt x="73" y="40"/>
                      <a:pt x="73" y="40"/>
                    </a:cubicBezTo>
                    <a:cubicBezTo>
                      <a:pt x="76" y="40"/>
                      <a:pt x="76" y="40"/>
                      <a:pt x="76" y="40"/>
                    </a:cubicBezTo>
                    <a:cubicBezTo>
                      <a:pt x="76" y="37"/>
                      <a:pt x="76" y="37"/>
                      <a:pt x="76" y="37"/>
                    </a:cubicBezTo>
                    <a:cubicBezTo>
                      <a:pt x="76" y="20"/>
                      <a:pt x="76" y="20"/>
                      <a:pt x="76" y="20"/>
                    </a:cubicBezTo>
                    <a:cubicBezTo>
                      <a:pt x="76" y="14"/>
                      <a:pt x="73" y="9"/>
                      <a:pt x="70" y="6"/>
                    </a:cubicBezTo>
                    <a:cubicBezTo>
                      <a:pt x="66" y="2"/>
                      <a:pt x="61" y="0"/>
                      <a:pt x="56" y="0"/>
                    </a:cubicBezTo>
                    <a:close/>
                    <a:moveTo>
                      <a:pt x="37" y="4"/>
                    </a:moveTo>
                    <a:cubicBezTo>
                      <a:pt x="56" y="4"/>
                      <a:pt x="56" y="4"/>
                      <a:pt x="56" y="4"/>
                    </a:cubicBezTo>
                    <a:cubicBezTo>
                      <a:pt x="60" y="4"/>
                      <a:pt x="64" y="6"/>
                      <a:pt x="67" y="9"/>
                    </a:cubicBezTo>
                    <a:cubicBezTo>
                      <a:pt x="69" y="12"/>
                      <a:pt x="71" y="16"/>
                      <a:pt x="71" y="20"/>
                    </a:cubicBezTo>
                    <a:cubicBezTo>
                      <a:pt x="71" y="35"/>
                      <a:pt x="71" y="35"/>
                      <a:pt x="71" y="35"/>
                    </a:cubicBezTo>
                    <a:cubicBezTo>
                      <a:pt x="37" y="35"/>
                      <a:pt x="37" y="35"/>
                      <a:pt x="37" y="35"/>
                    </a:cubicBezTo>
                    <a:cubicBezTo>
                      <a:pt x="4" y="35"/>
                      <a:pt x="4" y="35"/>
                      <a:pt x="4" y="35"/>
                    </a:cubicBezTo>
                    <a:cubicBezTo>
                      <a:pt x="4" y="20"/>
                      <a:pt x="4" y="20"/>
                      <a:pt x="4" y="20"/>
                    </a:cubicBezTo>
                    <a:cubicBezTo>
                      <a:pt x="4" y="16"/>
                      <a:pt x="6" y="12"/>
                      <a:pt x="9" y="9"/>
                    </a:cubicBezTo>
                    <a:cubicBezTo>
                      <a:pt x="11" y="6"/>
                      <a:pt x="15" y="4"/>
                      <a:pt x="19" y="4"/>
                    </a:cubicBezTo>
                    <a:lnTo>
                      <a:pt x="37" y="4"/>
                    </a:ln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1" name="íŝ1íḍê">
                <a:extLst>
                  <a:ext uri="{FF2B5EF4-FFF2-40B4-BE49-F238E27FC236}">
                    <a16:creationId xmlns:a16="http://schemas.microsoft.com/office/drawing/2014/main" id="{59360253-7EC0-45F4-AF77-B04303D4CC6E}"/>
                  </a:ext>
                </a:extLst>
              </p:cNvPr>
              <p:cNvSpPr>
                <a:spLocks/>
              </p:cNvSpPr>
              <p:nvPr/>
            </p:nvSpPr>
            <p:spPr bwMode="auto">
              <a:xfrm>
                <a:off x="3777456" y="4368800"/>
                <a:ext cx="431800" cy="136525"/>
              </a:xfrm>
              <a:custGeom>
                <a:avLst/>
                <a:gdLst>
                  <a:gd name="T0" fmla="*/ 2147483646 w 76"/>
                  <a:gd name="T1" fmla="*/ 2147483646 h 24"/>
                  <a:gd name="T2" fmla="*/ 2147483646 w 76"/>
                  <a:gd name="T3" fmla="*/ 2147483646 h 24"/>
                  <a:gd name="T4" fmla="*/ 2147483646 w 76"/>
                  <a:gd name="T5" fmla="*/ 2147483646 h 24"/>
                  <a:gd name="T6" fmla="*/ 2147483646 w 76"/>
                  <a:gd name="T7" fmla="*/ 2147483646 h 24"/>
                  <a:gd name="T8" fmla="*/ 0 w 76"/>
                  <a:gd name="T9" fmla="*/ 2147483646 h 24"/>
                  <a:gd name="T10" fmla="*/ 0 w 76"/>
                  <a:gd name="T11" fmla="*/ 2147483646 h 24"/>
                  <a:gd name="T12" fmla="*/ 0 w 76"/>
                  <a:gd name="T13" fmla="*/ 0 h 24"/>
                  <a:gd name="T14" fmla="*/ 2147483646 w 76"/>
                  <a:gd name="T15" fmla="*/ 0 h 24"/>
                  <a:gd name="T16" fmla="*/ 2147483646 w 76"/>
                  <a:gd name="T17" fmla="*/ 0 h 24"/>
                  <a:gd name="T18" fmla="*/ 2147483646 w 76"/>
                  <a:gd name="T19" fmla="*/ 0 h 24"/>
                  <a:gd name="T20" fmla="*/ 2147483646 w 76"/>
                  <a:gd name="T21" fmla="*/ 0 h 24"/>
                  <a:gd name="T22" fmla="*/ 2147483646 w 76"/>
                  <a:gd name="T23" fmla="*/ 2147483646 h 24"/>
                  <a:gd name="T24" fmla="*/ 2147483646 w 76"/>
                  <a:gd name="T25" fmla="*/ 2147483646 h 24"/>
                  <a:gd name="T26" fmla="*/ 2147483646 w 76"/>
                  <a:gd name="T27" fmla="*/ 2147483646 h 24"/>
                  <a:gd name="T28" fmla="*/ 2147483646 w 76"/>
                  <a:gd name="T29" fmla="*/ 2147483646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24">
                    <a:moveTo>
                      <a:pt x="56" y="24"/>
                    </a:moveTo>
                    <a:cubicBezTo>
                      <a:pt x="37" y="24"/>
                      <a:pt x="37" y="24"/>
                      <a:pt x="37" y="24"/>
                    </a:cubicBezTo>
                    <a:cubicBezTo>
                      <a:pt x="19" y="24"/>
                      <a:pt x="19" y="24"/>
                      <a:pt x="19" y="24"/>
                    </a:cubicBezTo>
                    <a:cubicBezTo>
                      <a:pt x="14" y="24"/>
                      <a:pt x="9" y="23"/>
                      <a:pt x="5" y="21"/>
                    </a:cubicBezTo>
                    <a:cubicBezTo>
                      <a:pt x="1" y="18"/>
                      <a:pt x="0" y="16"/>
                      <a:pt x="0" y="12"/>
                    </a:cubicBezTo>
                    <a:cubicBezTo>
                      <a:pt x="0" y="1"/>
                      <a:pt x="0" y="1"/>
                      <a:pt x="0" y="1"/>
                    </a:cubicBezTo>
                    <a:cubicBezTo>
                      <a:pt x="0" y="0"/>
                      <a:pt x="0" y="0"/>
                      <a:pt x="0" y="0"/>
                    </a:cubicBezTo>
                    <a:cubicBezTo>
                      <a:pt x="2" y="0"/>
                      <a:pt x="2" y="0"/>
                      <a:pt x="2" y="0"/>
                    </a:cubicBezTo>
                    <a:cubicBezTo>
                      <a:pt x="37" y="0"/>
                      <a:pt x="37" y="0"/>
                      <a:pt x="37" y="0"/>
                    </a:cubicBezTo>
                    <a:cubicBezTo>
                      <a:pt x="73" y="0"/>
                      <a:pt x="73" y="0"/>
                      <a:pt x="73" y="0"/>
                    </a:cubicBezTo>
                    <a:cubicBezTo>
                      <a:pt x="76" y="0"/>
                      <a:pt x="76" y="0"/>
                      <a:pt x="76" y="0"/>
                    </a:cubicBezTo>
                    <a:cubicBezTo>
                      <a:pt x="76" y="1"/>
                      <a:pt x="76" y="1"/>
                      <a:pt x="76" y="1"/>
                    </a:cubicBezTo>
                    <a:cubicBezTo>
                      <a:pt x="76" y="12"/>
                      <a:pt x="76" y="12"/>
                      <a:pt x="76" y="12"/>
                    </a:cubicBezTo>
                    <a:cubicBezTo>
                      <a:pt x="76" y="16"/>
                      <a:pt x="73" y="18"/>
                      <a:pt x="70" y="21"/>
                    </a:cubicBezTo>
                    <a:cubicBezTo>
                      <a:pt x="66" y="23"/>
                      <a:pt x="61" y="24"/>
                      <a:pt x="56" y="24"/>
                    </a:cubicBez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2" name="iśļiḋè">
                <a:extLst>
                  <a:ext uri="{FF2B5EF4-FFF2-40B4-BE49-F238E27FC236}">
                    <a16:creationId xmlns:a16="http://schemas.microsoft.com/office/drawing/2014/main" id="{BE450AD6-26A8-423C-B247-E8805264AB5C}"/>
                  </a:ext>
                </a:extLst>
              </p:cNvPr>
              <p:cNvSpPr>
                <a:spLocks/>
              </p:cNvSpPr>
              <p:nvPr/>
            </p:nvSpPr>
            <p:spPr bwMode="auto">
              <a:xfrm>
                <a:off x="3988594" y="4368800"/>
                <a:ext cx="220663" cy="28575"/>
              </a:xfrm>
              <a:custGeom>
                <a:avLst/>
                <a:gdLst>
                  <a:gd name="T0" fmla="*/ 0 w 139"/>
                  <a:gd name="T1" fmla="*/ 2147483646 h 18"/>
                  <a:gd name="T2" fmla="*/ 2147483646 w 139"/>
                  <a:gd name="T3" fmla="*/ 2147483646 h 18"/>
                  <a:gd name="T4" fmla="*/ 2147483646 w 139"/>
                  <a:gd name="T5" fmla="*/ 2147483646 h 18"/>
                  <a:gd name="T6" fmla="*/ 2147483646 w 139"/>
                  <a:gd name="T7" fmla="*/ 2147483646 h 18"/>
                  <a:gd name="T8" fmla="*/ 2147483646 w 139"/>
                  <a:gd name="T9" fmla="*/ 0 h 18"/>
                  <a:gd name="T10" fmla="*/ 2147483646 w 139"/>
                  <a:gd name="T11" fmla="*/ 0 h 18"/>
                  <a:gd name="T12" fmla="*/ 0 w 139"/>
                  <a:gd name="T13" fmla="*/ 0 h 18"/>
                  <a:gd name="T14" fmla="*/ 0 w 139"/>
                  <a:gd name="T15" fmla="*/ 2147483646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9" h="18">
                    <a:moveTo>
                      <a:pt x="0" y="18"/>
                    </a:moveTo>
                    <a:lnTo>
                      <a:pt x="129" y="18"/>
                    </a:lnTo>
                    <a:lnTo>
                      <a:pt x="139" y="18"/>
                    </a:lnTo>
                    <a:lnTo>
                      <a:pt x="139" y="7"/>
                    </a:lnTo>
                    <a:lnTo>
                      <a:pt x="139" y="0"/>
                    </a:lnTo>
                    <a:lnTo>
                      <a:pt x="121" y="0"/>
                    </a:lnTo>
                    <a:lnTo>
                      <a:pt x="0" y="0"/>
                    </a:lnTo>
                    <a:lnTo>
                      <a:pt x="0" y="18"/>
                    </a:lnTo>
                    <a:close/>
                  </a:path>
                </a:pathLst>
              </a:custGeom>
              <a:solidFill>
                <a:srgbClr val="6AA2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3" name="íṩ1íďè">
                <a:extLst>
                  <a:ext uri="{FF2B5EF4-FFF2-40B4-BE49-F238E27FC236}">
                    <a16:creationId xmlns:a16="http://schemas.microsoft.com/office/drawing/2014/main" id="{31933D2C-67D2-42DB-87B5-EC0B83FE715C}"/>
                  </a:ext>
                </a:extLst>
              </p:cNvPr>
              <p:cNvSpPr>
                <a:spLocks/>
              </p:cNvSpPr>
              <p:nvPr/>
            </p:nvSpPr>
            <p:spPr bwMode="auto">
              <a:xfrm>
                <a:off x="3988594" y="4368800"/>
                <a:ext cx="220663" cy="136525"/>
              </a:xfrm>
              <a:custGeom>
                <a:avLst/>
                <a:gdLst>
                  <a:gd name="T0" fmla="*/ 2147483646 w 39"/>
                  <a:gd name="T1" fmla="*/ 2147483646 h 24"/>
                  <a:gd name="T2" fmla="*/ 0 w 39"/>
                  <a:gd name="T3" fmla="*/ 2147483646 h 24"/>
                  <a:gd name="T4" fmla="*/ 0 w 39"/>
                  <a:gd name="T5" fmla="*/ 0 h 24"/>
                  <a:gd name="T6" fmla="*/ 2147483646 w 39"/>
                  <a:gd name="T7" fmla="*/ 0 h 24"/>
                  <a:gd name="T8" fmla="*/ 2147483646 w 39"/>
                  <a:gd name="T9" fmla="*/ 0 h 24"/>
                  <a:gd name="T10" fmla="*/ 2147483646 w 39"/>
                  <a:gd name="T11" fmla="*/ 2147483646 h 24"/>
                  <a:gd name="T12" fmla="*/ 2147483646 w 39"/>
                  <a:gd name="T13" fmla="*/ 2147483646 h 24"/>
                  <a:gd name="T14" fmla="*/ 2147483646 w 39"/>
                  <a:gd name="T15" fmla="*/ 2147483646 h 24"/>
                  <a:gd name="T16" fmla="*/ 2147483646 w 39"/>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24">
                    <a:moveTo>
                      <a:pt x="19" y="24"/>
                    </a:moveTo>
                    <a:cubicBezTo>
                      <a:pt x="0" y="24"/>
                      <a:pt x="0" y="24"/>
                      <a:pt x="0" y="24"/>
                    </a:cubicBezTo>
                    <a:cubicBezTo>
                      <a:pt x="0" y="0"/>
                      <a:pt x="0" y="0"/>
                      <a:pt x="0" y="0"/>
                    </a:cubicBezTo>
                    <a:cubicBezTo>
                      <a:pt x="36" y="0"/>
                      <a:pt x="36" y="0"/>
                      <a:pt x="36" y="0"/>
                    </a:cubicBezTo>
                    <a:cubicBezTo>
                      <a:pt x="39" y="0"/>
                      <a:pt x="39" y="0"/>
                      <a:pt x="39" y="0"/>
                    </a:cubicBezTo>
                    <a:cubicBezTo>
                      <a:pt x="39" y="1"/>
                      <a:pt x="39" y="1"/>
                      <a:pt x="39" y="1"/>
                    </a:cubicBezTo>
                    <a:cubicBezTo>
                      <a:pt x="39" y="12"/>
                      <a:pt x="39" y="12"/>
                      <a:pt x="39" y="12"/>
                    </a:cubicBezTo>
                    <a:cubicBezTo>
                      <a:pt x="39" y="16"/>
                      <a:pt x="36" y="18"/>
                      <a:pt x="33" y="21"/>
                    </a:cubicBezTo>
                    <a:cubicBezTo>
                      <a:pt x="29" y="23"/>
                      <a:pt x="24" y="24"/>
                      <a:pt x="19" y="24"/>
                    </a:cubicBezTo>
                    <a:close/>
                  </a:path>
                </a:pathLst>
              </a:custGeom>
              <a:solidFill>
                <a:srgbClr val="DE79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4" name="ïS1ídè">
                <a:extLst>
                  <a:ext uri="{FF2B5EF4-FFF2-40B4-BE49-F238E27FC236}">
                    <a16:creationId xmlns:a16="http://schemas.microsoft.com/office/drawing/2014/main" id="{7F31CE75-425B-455C-9E90-DBF9EFAAFC8F}"/>
                  </a:ext>
                </a:extLst>
              </p:cNvPr>
              <p:cNvSpPr>
                <a:spLocks/>
              </p:cNvSpPr>
              <p:nvPr/>
            </p:nvSpPr>
            <p:spPr bwMode="auto">
              <a:xfrm>
                <a:off x="2686844" y="3963988"/>
                <a:ext cx="2125663" cy="1052513"/>
              </a:xfrm>
              <a:custGeom>
                <a:avLst/>
                <a:gdLst>
                  <a:gd name="T0" fmla="*/ 2147483646 w 374"/>
                  <a:gd name="T1" fmla="*/ 2147483646 h 185"/>
                  <a:gd name="T2" fmla="*/ 2147483646 w 374"/>
                  <a:gd name="T3" fmla="*/ 2147483646 h 185"/>
                  <a:gd name="T4" fmla="*/ 2147483646 w 374"/>
                  <a:gd name="T5" fmla="*/ 2147483646 h 185"/>
                  <a:gd name="T6" fmla="*/ 2147483646 w 374"/>
                  <a:gd name="T7" fmla="*/ 2147483646 h 185"/>
                  <a:gd name="T8" fmla="*/ 2147483646 w 374"/>
                  <a:gd name="T9" fmla="*/ 2147483646 h 185"/>
                  <a:gd name="T10" fmla="*/ 2147483646 w 374"/>
                  <a:gd name="T11" fmla="*/ 2147483646 h 185"/>
                  <a:gd name="T12" fmla="*/ 2147483646 w 374"/>
                  <a:gd name="T13" fmla="*/ 2147483646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185">
                    <a:moveTo>
                      <a:pt x="373" y="4"/>
                    </a:moveTo>
                    <a:cubicBezTo>
                      <a:pt x="374" y="3"/>
                      <a:pt x="374" y="2"/>
                      <a:pt x="374" y="1"/>
                    </a:cubicBezTo>
                    <a:cubicBezTo>
                      <a:pt x="373" y="0"/>
                      <a:pt x="372" y="0"/>
                      <a:pt x="371" y="1"/>
                    </a:cubicBezTo>
                    <a:cubicBezTo>
                      <a:pt x="2" y="181"/>
                      <a:pt x="2" y="181"/>
                      <a:pt x="2" y="181"/>
                    </a:cubicBezTo>
                    <a:cubicBezTo>
                      <a:pt x="1" y="181"/>
                      <a:pt x="0" y="182"/>
                      <a:pt x="1" y="183"/>
                    </a:cubicBezTo>
                    <a:cubicBezTo>
                      <a:pt x="1" y="184"/>
                      <a:pt x="3" y="185"/>
                      <a:pt x="3" y="184"/>
                    </a:cubicBezTo>
                    <a:lnTo>
                      <a:pt x="373" y="4"/>
                    </a:ln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5" name="îṥliďe">
                <a:extLst>
                  <a:ext uri="{FF2B5EF4-FFF2-40B4-BE49-F238E27FC236}">
                    <a16:creationId xmlns:a16="http://schemas.microsoft.com/office/drawing/2014/main" id="{930E3982-E66A-4E8A-82D6-0FD199BA6FB6}"/>
                  </a:ext>
                </a:extLst>
              </p:cNvPr>
              <p:cNvSpPr>
                <a:spLocks/>
              </p:cNvSpPr>
              <p:nvPr/>
            </p:nvSpPr>
            <p:spPr bwMode="auto">
              <a:xfrm>
                <a:off x="2221706" y="3963988"/>
                <a:ext cx="2124075" cy="1052513"/>
              </a:xfrm>
              <a:custGeom>
                <a:avLst/>
                <a:gdLst>
                  <a:gd name="T0" fmla="*/ 2147483646 w 374"/>
                  <a:gd name="T1" fmla="*/ 2147483646 h 185"/>
                  <a:gd name="T2" fmla="*/ 2147483646 w 374"/>
                  <a:gd name="T3" fmla="*/ 2147483646 h 185"/>
                  <a:gd name="T4" fmla="*/ 2147483646 w 374"/>
                  <a:gd name="T5" fmla="*/ 2147483646 h 185"/>
                  <a:gd name="T6" fmla="*/ 2147483646 w 374"/>
                  <a:gd name="T7" fmla="*/ 2147483646 h 185"/>
                  <a:gd name="T8" fmla="*/ 2147483646 w 374"/>
                  <a:gd name="T9" fmla="*/ 2147483646 h 185"/>
                  <a:gd name="T10" fmla="*/ 2147483646 w 374"/>
                  <a:gd name="T11" fmla="*/ 2147483646 h 185"/>
                  <a:gd name="T12" fmla="*/ 2147483646 w 374"/>
                  <a:gd name="T13" fmla="*/ 2147483646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185">
                    <a:moveTo>
                      <a:pt x="373" y="4"/>
                    </a:moveTo>
                    <a:cubicBezTo>
                      <a:pt x="374" y="3"/>
                      <a:pt x="374" y="2"/>
                      <a:pt x="374" y="1"/>
                    </a:cubicBezTo>
                    <a:cubicBezTo>
                      <a:pt x="373" y="0"/>
                      <a:pt x="372" y="0"/>
                      <a:pt x="371" y="1"/>
                    </a:cubicBezTo>
                    <a:cubicBezTo>
                      <a:pt x="2" y="181"/>
                      <a:pt x="2" y="181"/>
                      <a:pt x="2" y="181"/>
                    </a:cubicBezTo>
                    <a:cubicBezTo>
                      <a:pt x="1" y="181"/>
                      <a:pt x="0" y="182"/>
                      <a:pt x="1" y="183"/>
                    </a:cubicBezTo>
                    <a:cubicBezTo>
                      <a:pt x="1" y="184"/>
                      <a:pt x="2" y="185"/>
                      <a:pt x="3" y="184"/>
                    </a:cubicBezTo>
                    <a:lnTo>
                      <a:pt x="373" y="4"/>
                    </a:ln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6" name="í$ļîḋê">
                <a:extLst>
                  <a:ext uri="{FF2B5EF4-FFF2-40B4-BE49-F238E27FC236}">
                    <a16:creationId xmlns:a16="http://schemas.microsoft.com/office/drawing/2014/main" id="{94470763-7F59-4D1C-9F33-1E9431D3E6BF}"/>
                  </a:ext>
                </a:extLst>
              </p:cNvPr>
              <p:cNvSpPr>
                <a:spLocks/>
              </p:cNvSpPr>
              <p:nvPr/>
            </p:nvSpPr>
            <p:spPr bwMode="auto">
              <a:xfrm>
                <a:off x="2386806" y="4886325"/>
                <a:ext cx="39688" cy="608013"/>
              </a:xfrm>
              <a:custGeom>
                <a:avLst/>
                <a:gdLst>
                  <a:gd name="T0" fmla="*/ 2147483646 w 7"/>
                  <a:gd name="T1" fmla="*/ 0 h 107"/>
                  <a:gd name="T2" fmla="*/ 2147483646 w 7"/>
                  <a:gd name="T3" fmla="*/ 0 h 107"/>
                  <a:gd name="T4" fmla="*/ 0 w 7"/>
                  <a:gd name="T5" fmla="*/ 2147483646 h 107"/>
                  <a:gd name="T6" fmla="*/ 0 w 7"/>
                  <a:gd name="T7" fmla="*/ 2147483646 h 107"/>
                  <a:gd name="T8" fmla="*/ 2147483646 w 7"/>
                  <a:gd name="T9" fmla="*/ 2147483646 h 107"/>
                  <a:gd name="T10" fmla="*/ 2147483646 w 7"/>
                  <a:gd name="T11" fmla="*/ 2147483646 h 107"/>
                  <a:gd name="T12" fmla="*/ 2147483646 w 7"/>
                  <a:gd name="T13" fmla="*/ 2147483646 h 107"/>
                  <a:gd name="T14" fmla="*/ 2147483646 w 7"/>
                  <a:gd name="T15" fmla="*/ 2147483646 h 107"/>
                  <a:gd name="T16" fmla="*/ 2147483646 w 7"/>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107">
                    <a:moveTo>
                      <a:pt x="4" y="0"/>
                    </a:moveTo>
                    <a:cubicBezTo>
                      <a:pt x="4" y="0"/>
                      <a:pt x="4" y="0"/>
                      <a:pt x="4" y="0"/>
                    </a:cubicBezTo>
                    <a:cubicBezTo>
                      <a:pt x="2" y="0"/>
                      <a:pt x="0" y="2"/>
                      <a:pt x="0" y="4"/>
                    </a:cubicBezTo>
                    <a:cubicBezTo>
                      <a:pt x="0" y="103"/>
                      <a:pt x="0" y="103"/>
                      <a:pt x="0" y="103"/>
                    </a:cubicBezTo>
                    <a:cubicBezTo>
                      <a:pt x="0" y="105"/>
                      <a:pt x="2" y="107"/>
                      <a:pt x="4" y="107"/>
                    </a:cubicBezTo>
                    <a:cubicBezTo>
                      <a:pt x="4" y="107"/>
                      <a:pt x="4" y="107"/>
                      <a:pt x="4" y="107"/>
                    </a:cubicBezTo>
                    <a:cubicBezTo>
                      <a:pt x="6" y="107"/>
                      <a:pt x="7" y="105"/>
                      <a:pt x="7" y="103"/>
                    </a:cubicBezTo>
                    <a:cubicBezTo>
                      <a:pt x="7" y="4"/>
                      <a:pt x="7" y="4"/>
                      <a:pt x="7" y="4"/>
                    </a:cubicBezTo>
                    <a:cubicBezTo>
                      <a:pt x="7" y="2"/>
                      <a:pt x="6" y="0"/>
                      <a:pt x="4" y="0"/>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7" name="îṧ1îḍe">
                <a:extLst>
                  <a:ext uri="{FF2B5EF4-FFF2-40B4-BE49-F238E27FC236}">
                    <a16:creationId xmlns:a16="http://schemas.microsoft.com/office/drawing/2014/main" id="{15C65856-F3FA-4131-A7C0-1EEADD4ACA4A}"/>
                  </a:ext>
                </a:extLst>
              </p:cNvPr>
              <p:cNvSpPr>
                <a:spLocks/>
              </p:cNvSpPr>
              <p:nvPr/>
            </p:nvSpPr>
            <p:spPr bwMode="auto">
              <a:xfrm>
                <a:off x="2113756" y="4948238"/>
                <a:ext cx="590550" cy="107950"/>
              </a:xfrm>
              <a:custGeom>
                <a:avLst/>
                <a:gdLst>
                  <a:gd name="T0" fmla="*/ 2147483646 w 104"/>
                  <a:gd name="T1" fmla="*/ 0 h 19"/>
                  <a:gd name="T2" fmla="*/ 2147483646 w 104"/>
                  <a:gd name="T3" fmla="*/ 0 h 19"/>
                  <a:gd name="T4" fmla="*/ 0 w 104"/>
                  <a:gd name="T5" fmla="*/ 2147483646 h 19"/>
                  <a:gd name="T6" fmla="*/ 0 w 104"/>
                  <a:gd name="T7" fmla="*/ 2147483646 h 19"/>
                  <a:gd name="T8" fmla="*/ 2147483646 w 104"/>
                  <a:gd name="T9" fmla="*/ 2147483646 h 19"/>
                  <a:gd name="T10" fmla="*/ 2147483646 w 104"/>
                  <a:gd name="T11" fmla="*/ 2147483646 h 19"/>
                  <a:gd name="T12" fmla="*/ 2147483646 w 104"/>
                  <a:gd name="T13" fmla="*/ 2147483646 h 19"/>
                  <a:gd name="T14" fmla="*/ 2147483646 w 104"/>
                  <a:gd name="T15" fmla="*/ 2147483646 h 19"/>
                  <a:gd name="T16" fmla="*/ 2147483646 w 104"/>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 h="19">
                    <a:moveTo>
                      <a:pt x="94" y="0"/>
                    </a:moveTo>
                    <a:cubicBezTo>
                      <a:pt x="10" y="0"/>
                      <a:pt x="10" y="0"/>
                      <a:pt x="10" y="0"/>
                    </a:cubicBezTo>
                    <a:cubicBezTo>
                      <a:pt x="4" y="0"/>
                      <a:pt x="0" y="4"/>
                      <a:pt x="0" y="9"/>
                    </a:cubicBezTo>
                    <a:cubicBezTo>
                      <a:pt x="0" y="9"/>
                      <a:pt x="0" y="9"/>
                      <a:pt x="0" y="9"/>
                    </a:cubicBezTo>
                    <a:cubicBezTo>
                      <a:pt x="0" y="15"/>
                      <a:pt x="4" y="19"/>
                      <a:pt x="10" y="19"/>
                    </a:cubicBezTo>
                    <a:cubicBezTo>
                      <a:pt x="94" y="19"/>
                      <a:pt x="94" y="19"/>
                      <a:pt x="94" y="19"/>
                    </a:cubicBezTo>
                    <a:cubicBezTo>
                      <a:pt x="99" y="19"/>
                      <a:pt x="104" y="15"/>
                      <a:pt x="104" y="9"/>
                    </a:cubicBezTo>
                    <a:cubicBezTo>
                      <a:pt x="104" y="9"/>
                      <a:pt x="104" y="9"/>
                      <a:pt x="104" y="9"/>
                    </a:cubicBezTo>
                    <a:cubicBezTo>
                      <a:pt x="104" y="4"/>
                      <a:pt x="99" y="0"/>
                      <a:pt x="94" y="0"/>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8" name="ïŝlïdê">
                <a:extLst>
                  <a:ext uri="{FF2B5EF4-FFF2-40B4-BE49-F238E27FC236}">
                    <a16:creationId xmlns:a16="http://schemas.microsoft.com/office/drawing/2014/main" id="{BB7FD1AF-7FAB-4D17-86F4-DFA9D5BFF046}"/>
                  </a:ext>
                </a:extLst>
              </p:cNvPr>
              <p:cNvSpPr>
                <a:spLocks/>
              </p:cNvSpPr>
              <p:nvPr/>
            </p:nvSpPr>
            <p:spPr bwMode="auto">
              <a:xfrm>
                <a:off x="9084469" y="1466850"/>
                <a:ext cx="1185863" cy="1712913"/>
              </a:xfrm>
              <a:custGeom>
                <a:avLst/>
                <a:gdLst>
                  <a:gd name="T0" fmla="*/ 2147483646 w 209"/>
                  <a:gd name="T1" fmla="*/ 2147483646 h 301"/>
                  <a:gd name="T2" fmla="*/ 2147483646 w 209"/>
                  <a:gd name="T3" fmla="*/ 2147483646 h 301"/>
                  <a:gd name="T4" fmla="*/ 2147483646 w 209"/>
                  <a:gd name="T5" fmla="*/ 2147483646 h 301"/>
                  <a:gd name="T6" fmla="*/ 2147483646 w 209"/>
                  <a:gd name="T7" fmla="*/ 2147483646 h 301"/>
                  <a:gd name="T8" fmla="*/ 2147483646 w 209"/>
                  <a:gd name="T9" fmla="*/ 2147483646 h 301"/>
                  <a:gd name="T10" fmla="*/ 2147483646 w 209"/>
                  <a:gd name="T11" fmla="*/ 2147483646 h 301"/>
                  <a:gd name="T12" fmla="*/ 2147483646 w 209"/>
                  <a:gd name="T13" fmla="*/ 2147483646 h 301"/>
                  <a:gd name="T14" fmla="*/ 2147483646 w 209"/>
                  <a:gd name="T15" fmla="*/ 2147483646 h 301"/>
                  <a:gd name="T16" fmla="*/ 2147483646 w 209"/>
                  <a:gd name="T17" fmla="*/ 2147483646 h 301"/>
                  <a:gd name="T18" fmla="*/ 2147483646 w 209"/>
                  <a:gd name="T19" fmla="*/ 2147483646 h 301"/>
                  <a:gd name="T20" fmla="*/ 2147483646 w 209"/>
                  <a:gd name="T21" fmla="*/ 2147483646 h 301"/>
                  <a:gd name="T22" fmla="*/ 2147483646 w 209"/>
                  <a:gd name="T23" fmla="*/ 2147483646 h 301"/>
                  <a:gd name="T24" fmla="*/ 2147483646 w 209"/>
                  <a:gd name="T25" fmla="*/ 2147483646 h 301"/>
                  <a:gd name="T26" fmla="*/ 2147483646 w 209"/>
                  <a:gd name="T27" fmla="*/ 2147483646 h 301"/>
                  <a:gd name="T28" fmla="*/ 2147483646 w 209"/>
                  <a:gd name="T29" fmla="*/ 2147483646 h 301"/>
                  <a:gd name="T30" fmla="*/ 2147483646 w 209"/>
                  <a:gd name="T31" fmla="*/ 2147483646 h 301"/>
                  <a:gd name="T32" fmla="*/ 2147483646 w 209"/>
                  <a:gd name="T33" fmla="*/ 2147483646 h 301"/>
                  <a:gd name="T34" fmla="*/ 2147483646 w 209"/>
                  <a:gd name="T35" fmla="*/ 2147483646 h 301"/>
                  <a:gd name="T36" fmla="*/ 2147483646 w 209"/>
                  <a:gd name="T37" fmla="*/ 2147483646 h 301"/>
                  <a:gd name="T38" fmla="*/ 2147483646 w 209"/>
                  <a:gd name="T39" fmla="*/ 2147483646 h 301"/>
                  <a:gd name="T40" fmla="*/ 2147483646 w 209"/>
                  <a:gd name="T41" fmla="*/ 2147483646 h 301"/>
                  <a:gd name="T42" fmla="*/ 2147483646 w 209"/>
                  <a:gd name="T43" fmla="*/ 2147483646 h 301"/>
                  <a:gd name="T44" fmla="*/ 2147483646 w 209"/>
                  <a:gd name="T45" fmla="*/ 2147483646 h 301"/>
                  <a:gd name="T46" fmla="*/ 2147483646 w 209"/>
                  <a:gd name="T47" fmla="*/ 2147483646 h 301"/>
                  <a:gd name="T48" fmla="*/ 2147483646 w 209"/>
                  <a:gd name="T49" fmla="*/ 2147483646 h 301"/>
                  <a:gd name="T50" fmla="*/ 2147483646 w 209"/>
                  <a:gd name="T51" fmla="*/ 2147483646 h 301"/>
                  <a:gd name="T52" fmla="*/ 2147483646 w 209"/>
                  <a:gd name="T53" fmla="*/ 2147483646 h 301"/>
                  <a:gd name="T54" fmla="*/ 2147483646 w 209"/>
                  <a:gd name="T55" fmla="*/ 2147483646 h 301"/>
                  <a:gd name="T56" fmla="*/ 2147483646 w 209"/>
                  <a:gd name="T57" fmla="*/ 2147483646 h 301"/>
                  <a:gd name="T58" fmla="*/ 2147483646 w 209"/>
                  <a:gd name="T59" fmla="*/ 2147483646 h 301"/>
                  <a:gd name="T60" fmla="*/ 2147483646 w 209"/>
                  <a:gd name="T61" fmla="*/ 2147483646 h 301"/>
                  <a:gd name="T62" fmla="*/ 2147483646 w 209"/>
                  <a:gd name="T63" fmla="*/ 2147483646 h 301"/>
                  <a:gd name="T64" fmla="*/ 2147483646 w 209"/>
                  <a:gd name="T65" fmla="*/ 2147483646 h 301"/>
                  <a:gd name="T66" fmla="*/ 2147483646 w 209"/>
                  <a:gd name="T67" fmla="*/ 2147483646 h 301"/>
                  <a:gd name="T68" fmla="*/ 2147483646 w 209"/>
                  <a:gd name="T69" fmla="*/ 2147483646 h 301"/>
                  <a:gd name="T70" fmla="*/ 2147483646 w 209"/>
                  <a:gd name="T71" fmla="*/ 2147483646 h 301"/>
                  <a:gd name="T72" fmla="*/ 2147483646 w 209"/>
                  <a:gd name="T73" fmla="*/ 2147483646 h 301"/>
                  <a:gd name="T74" fmla="*/ 2147483646 w 209"/>
                  <a:gd name="T75" fmla="*/ 2147483646 h 301"/>
                  <a:gd name="T76" fmla="*/ 2147483646 w 209"/>
                  <a:gd name="T77" fmla="*/ 2147483646 h 301"/>
                  <a:gd name="T78" fmla="*/ 2147483646 w 209"/>
                  <a:gd name="T79" fmla="*/ 2147483646 h 301"/>
                  <a:gd name="T80" fmla="*/ 2147483646 w 209"/>
                  <a:gd name="T81" fmla="*/ 2147483646 h 301"/>
                  <a:gd name="T82" fmla="*/ 2147483646 w 209"/>
                  <a:gd name="T83" fmla="*/ 2147483646 h 301"/>
                  <a:gd name="T84" fmla="*/ 2147483646 w 209"/>
                  <a:gd name="T85" fmla="*/ 2147483646 h 301"/>
                  <a:gd name="T86" fmla="*/ 2147483646 w 209"/>
                  <a:gd name="T87" fmla="*/ 2147483646 h 301"/>
                  <a:gd name="T88" fmla="*/ 2147483646 w 209"/>
                  <a:gd name="T89" fmla="*/ 2147483646 h 301"/>
                  <a:gd name="T90" fmla="*/ 2147483646 w 209"/>
                  <a:gd name="T91" fmla="*/ 2147483646 h 301"/>
                  <a:gd name="T92" fmla="*/ 2147483646 w 209"/>
                  <a:gd name="T93" fmla="*/ 2147483646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9" h="301">
                    <a:moveTo>
                      <a:pt x="105" y="5"/>
                    </a:moveTo>
                    <a:cubicBezTo>
                      <a:pt x="100" y="26"/>
                      <a:pt x="101" y="51"/>
                      <a:pt x="84" y="53"/>
                    </a:cubicBezTo>
                    <a:cubicBezTo>
                      <a:pt x="82" y="53"/>
                      <a:pt x="78" y="63"/>
                      <a:pt x="87" y="62"/>
                    </a:cubicBezTo>
                    <a:cubicBezTo>
                      <a:pt x="96" y="62"/>
                      <a:pt x="83" y="66"/>
                      <a:pt x="81" y="67"/>
                    </a:cubicBezTo>
                    <a:cubicBezTo>
                      <a:pt x="81" y="67"/>
                      <a:pt x="50" y="84"/>
                      <a:pt x="73" y="81"/>
                    </a:cubicBezTo>
                    <a:cubicBezTo>
                      <a:pt x="79" y="80"/>
                      <a:pt x="68" y="88"/>
                      <a:pt x="83" y="81"/>
                    </a:cubicBezTo>
                    <a:cubicBezTo>
                      <a:pt x="88" y="80"/>
                      <a:pt x="94" y="92"/>
                      <a:pt x="68" y="91"/>
                    </a:cubicBezTo>
                    <a:cubicBezTo>
                      <a:pt x="64" y="91"/>
                      <a:pt x="45" y="113"/>
                      <a:pt x="64" y="108"/>
                    </a:cubicBezTo>
                    <a:cubicBezTo>
                      <a:pt x="64" y="108"/>
                      <a:pt x="76" y="113"/>
                      <a:pt x="76" y="113"/>
                    </a:cubicBezTo>
                    <a:cubicBezTo>
                      <a:pt x="75" y="115"/>
                      <a:pt x="57" y="117"/>
                      <a:pt x="53" y="124"/>
                    </a:cubicBezTo>
                    <a:cubicBezTo>
                      <a:pt x="53" y="125"/>
                      <a:pt x="30" y="134"/>
                      <a:pt x="64" y="134"/>
                    </a:cubicBezTo>
                    <a:cubicBezTo>
                      <a:pt x="64" y="135"/>
                      <a:pt x="45" y="148"/>
                      <a:pt x="41" y="151"/>
                    </a:cubicBezTo>
                    <a:cubicBezTo>
                      <a:pt x="38" y="154"/>
                      <a:pt x="32" y="156"/>
                      <a:pt x="45" y="155"/>
                    </a:cubicBezTo>
                    <a:cubicBezTo>
                      <a:pt x="53" y="155"/>
                      <a:pt x="42" y="162"/>
                      <a:pt x="56" y="163"/>
                    </a:cubicBezTo>
                    <a:cubicBezTo>
                      <a:pt x="68" y="164"/>
                      <a:pt x="77" y="170"/>
                      <a:pt x="58" y="173"/>
                    </a:cubicBezTo>
                    <a:cubicBezTo>
                      <a:pt x="58" y="173"/>
                      <a:pt x="45" y="179"/>
                      <a:pt x="49" y="184"/>
                    </a:cubicBezTo>
                    <a:cubicBezTo>
                      <a:pt x="60" y="198"/>
                      <a:pt x="33" y="192"/>
                      <a:pt x="29" y="211"/>
                    </a:cubicBezTo>
                    <a:cubicBezTo>
                      <a:pt x="28" y="217"/>
                      <a:pt x="20" y="217"/>
                      <a:pt x="17" y="220"/>
                    </a:cubicBezTo>
                    <a:cubicBezTo>
                      <a:pt x="20" y="236"/>
                      <a:pt x="29" y="224"/>
                      <a:pt x="24" y="233"/>
                    </a:cubicBezTo>
                    <a:cubicBezTo>
                      <a:pt x="17" y="243"/>
                      <a:pt x="38" y="234"/>
                      <a:pt x="42" y="242"/>
                    </a:cubicBezTo>
                    <a:cubicBezTo>
                      <a:pt x="43" y="244"/>
                      <a:pt x="65" y="245"/>
                      <a:pt x="30" y="254"/>
                    </a:cubicBezTo>
                    <a:cubicBezTo>
                      <a:pt x="22" y="256"/>
                      <a:pt x="28" y="261"/>
                      <a:pt x="13" y="269"/>
                    </a:cubicBezTo>
                    <a:cubicBezTo>
                      <a:pt x="11" y="270"/>
                      <a:pt x="0" y="281"/>
                      <a:pt x="19" y="281"/>
                    </a:cubicBezTo>
                    <a:cubicBezTo>
                      <a:pt x="37" y="281"/>
                      <a:pt x="21" y="299"/>
                      <a:pt x="48" y="287"/>
                    </a:cubicBezTo>
                    <a:cubicBezTo>
                      <a:pt x="55" y="284"/>
                      <a:pt x="73" y="285"/>
                      <a:pt x="77" y="291"/>
                    </a:cubicBezTo>
                    <a:cubicBezTo>
                      <a:pt x="82" y="301"/>
                      <a:pt x="106" y="275"/>
                      <a:pt x="119" y="284"/>
                    </a:cubicBezTo>
                    <a:cubicBezTo>
                      <a:pt x="127" y="290"/>
                      <a:pt x="171" y="292"/>
                      <a:pt x="179" y="285"/>
                    </a:cubicBezTo>
                    <a:cubicBezTo>
                      <a:pt x="179" y="284"/>
                      <a:pt x="206" y="283"/>
                      <a:pt x="199" y="272"/>
                    </a:cubicBezTo>
                    <a:cubicBezTo>
                      <a:pt x="199" y="270"/>
                      <a:pt x="165" y="246"/>
                      <a:pt x="181" y="248"/>
                    </a:cubicBezTo>
                    <a:cubicBezTo>
                      <a:pt x="181" y="248"/>
                      <a:pt x="209" y="234"/>
                      <a:pt x="176" y="232"/>
                    </a:cubicBezTo>
                    <a:cubicBezTo>
                      <a:pt x="168" y="231"/>
                      <a:pt x="174" y="225"/>
                      <a:pt x="163" y="220"/>
                    </a:cubicBezTo>
                    <a:cubicBezTo>
                      <a:pt x="158" y="218"/>
                      <a:pt x="184" y="207"/>
                      <a:pt x="155" y="204"/>
                    </a:cubicBezTo>
                    <a:cubicBezTo>
                      <a:pt x="146" y="203"/>
                      <a:pt x="170" y="193"/>
                      <a:pt x="157" y="190"/>
                    </a:cubicBezTo>
                    <a:cubicBezTo>
                      <a:pt x="157" y="190"/>
                      <a:pt x="132" y="182"/>
                      <a:pt x="152" y="182"/>
                    </a:cubicBezTo>
                    <a:cubicBezTo>
                      <a:pt x="158" y="182"/>
                      <a:pt x="174" y="172"/>
                      <a:pt x="155" y="170"/>
                    </a:cubicBezTo>
                    <a:cubicBezTo>
                      <a:pt x="155" y="170"/>
                      <a:pt x="133" y="156"/>
                      <a:pt x="132" y="155"/>
                    </a:cubicBezTo>
                    <a:cubicBezTo>
                      <a:pt x="131" y="151"/>
                      <a:pt x="114" y="144"/>
                      <a:pt x="131" y="147"/>
                    </a:cubicBezTo>
                    <a:cubicBezTo>
                      <a:pt x="135" y="148"/>
                      <a:pt x="168" y="164"/>
                      <a:pt x="153" y="146"/>
                    </a:cubicBezTo>
                    <a:cubicBezTo>
                      <a:pt x="147" y="139"/>
                      <a:pt x="151" y="152"/>
                      <a:pt x="143" y="138"/>
                    </a:cubicBezTo>
                    <a:cubicBezTo>
                      <a:pt x="138" y="129"/>
                      <a:pt x="110" y="127"/>
                      <a:pt x="143" y="127"/>
                    </a:cubicBezTo>
                    <a:cubicBezTo>
                      <a:pt x="165" y="127"/>
                      <a:pt x="124" y="116"/>
                      <a:pt x="122" y="104"/>
                    </a:cubicBezTo>
                    <a:cubicBezTo>
                      <a:pt x="112" y="101"/>
                      <a:pt x="145" y="105"/>
                      <a:pt x="138" y="91"/>
                    </a:cubicBezTo>
                    <a:cubicBezTo>
                      <a:pt x="132" y="80"/>
                      <a:pt x="131" y="92"/>
                      <a:pt x="116" y="74"/>
                    </a:cubicBezTo>
                    <a:cubicBezTo>
                      <a:pt x="116" y="74"/>
                      <a:pt x="121" y="78"/>
                      <a:pt x="125" y="63"/>
                    </a:cubicBezTo>
                    <a:cubicBezTo>
                      <a:pt x="129" y="51"/>
                      <a:pt x="119" y="64"/>
                      <a:pt x="123" y="51"/>
                    </a:cubicBezTo>
                    <a:cubicBezTo>
                      <a:pt x="127" y="40"/>
                      <a:pt x="107" y="52"/>
                      <a:pt x="109" y="25"/>
                    </a:cubicBezTo>
                    <a:cubicBezTo>
                      <a:pt x="109" y="22"/>
                      <a:pt x="106" y="0"/>
                      <a:pt x="105" y="5"/>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99" name="ïślïde">
                <a:extLst>
                  <a:ext uri="{FF2B5EF4-FFF2-40B4-BE49-F238E27FC236}">
                    <a16:creationId xmlns:a16="http://schemas.microsoft.com/office/drawing/2014/main" id="{784ED094-A1ED-49D9-B7CB-CC4E5A198052}"/>
                  </a:ext>
                </a:extLst>
              </p:cNvPr>
              <p:cNvSpPr>
                <a:spLocks/>
              </p:cNvSpPr>
              <p:nvPr/>
            </p:nvSpPr>
            <p:spPr bwMode="auto">
              <a:xfrm>
                <a:off x="9595644" y="1460500"/>
                <a:ext cx="101600" cy="319088"/>
              </a:xfrm>
              <a:custGeom>
                <a:avLst/>
                <a:gdLst>
                  <a:gd name="T0" fmla="*/ 2147483646 w 18"/>
                  <a:gd name="T1" fmla="*/ 2147483646 h 56"/>
                  <a:gd name="T2" fmla="*/ 2147483646 w 18"/>
                  <a:gd name="T3" fmla="*/ 2147483646 h 56"/>
                  <a:gd name="T4" fmla="*/ 2147483646 w 18"/>
                  <a:gd name="T5" fmla="*/ 2147483646 h 56"/>
                  <a:gd name="T6" fmla="*/ 2147483646 w 18"/>
                  <a:gd name="T7" fmla="*/ 2147483646 h 56"/>
                  <a:gd name="T8" fmla="*/ 2147483646 w 18"/>
                  <a:gd name="T9" fmla="*/ 2147483646 h 56"/>
                  <a:gd name="T10" fmla="*/ 2147483646 w 18"/>
                  <a:gd name="T11" fmla="*/ 2147483646 h 56"/>
                  <a:gd name="T12" fmla="*/ 2147483646 w 18"/>
                  <a:gd name="T13" fmla="*/ 2147483646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56">
                    <a:moveTo>
                      <a:pt x="12" y="7"/>
                    </a:moveTo>
                    <a:cubicBezTo>
                      <a:pt x="12" y="7"/>
                      <a:pt x="9" y="14"/>
                      <a:pt x="8" y="22"/>
                    </a:cubicBezTo>
                    <a:cubicBezTo>
                      <a:pt x="6" y="30"/>
                      <a:pt x="6" y="38"/>
                      <a:pt x="3" y="43"/>
                    </a:cubicBezTo>
                    <a:cubicBezTo>
                      <a:pt x="0" y="47"/>
                      <a:pt x="0" y="55"/>
                      <a:pt x="6" y="56"/>
                    </a:cubicBezTo>
                    <a:cubicBezTo>
                      <a:pt x="13" y="56"/>
                      <a:pt x="15" y="43"/>
                      <a:pt x="15" y="38"/>
                    </a:cubicBezTo>
                    <a:cubicBezTo>
                      <a:pt x="15" y="33"/>
                      <a:pt x="17" y="32"/>
                      <a:pt x="17" y="23"/>
                    </a:cubicBezTo>
                    <a:cubicBezTo>
                      <a:pt x="18" y="15"/>
                      <a:pt x="16" y="0"/>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0" name="ísḷïďê">
                <a:extLst>
                  <a:ext uri="{FF2B5EF4-FFF2-40B4-BE49-F238E27FC236}">
                    <a16:creationId xmlns:a16="http://schemas.microsoft.com/office/drawing/2014/main" id="{FBAF4EE0-CE79-46E4-883F-274CF5790C19}"/>
                  </a:ext>
                </a:extLst>
              </p:cNvPr>
              <p:cNvSpPr>
                <a:spLocks/>
              </p:cNvSpPr>
              <p:nvPr/>
            </p:nvSpPr>
            <p:spPr bwMode="auto">
              <a:xfrm>
                <a:off x="9714706" y="1728788"/>
                <a:ext cx="112713" cy="107950"/>
              </a:xfrm>
              <a:custGeom>
                <a:avLst/>
                <a:gdLst>
                  <a:gd name="T0" fmla="*/ 0 w 20"/>
                  <a:gd name="T1" fmla="*/ 2147483646 h 19"/>
                  <a:gd name="T2" fmla="*/ 2147483646 w 20"/>
                  <a:gd name="T3" fmla="*/ 2147483646 h 19"/>
                  <a:gd name="T4" fmla="*/ 2147483646 w 20"/>
                  <a:gd name="T5" fmla="*/ 2147483646 h 19"/>
                  <a:gd name="T6" fmla="*/ 2147483646 w 20"/>
                  <a:gd name="T7" fmla="*/ 2147483646 h 19"/>
                  <a:gd name="T8" fmla="*/ 0 w 20"/>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9">
                    <a:moveTo>
                      <a:pt x="0" y="3"/>
                    </a:moveTo>
                    <a:cubicBezTo>
                      <a:pt x="0" y="5"/>
                      <a:pt x="3" y="11"/>
                      <a:pt x="5" y="13"/>
                    </a:cubicBezTo>
                    <a:cubicBezTo>
                      <a:pt x="8" y="15"/>
                      <a:pt x="14" y="19"/>
                      <a:pt x="17" y="16"/>
                    </a:cubicBezTo>
                    <a:cubicBezTo>
                      <a:pt x="20" y="11"/>
                      <a:pt x="17" y="11"/>
                      <a:pt x="15" y="6"/>
                    </a:cubicBezTo>
                    <a:cubicBezTo>
                      <a:pt x="12" y="1"/>
                      <a:pt x="2"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1" name="îšľíḑe">
                <a:extLst>
                  <a:ext uri="{FF2B5EF4-FFF2-40B4-BE49-F238E27FC236}">
                    <a16:creationId xmlns:a16="http://schemas.microsoft.com/office/drawing/2014/main" id="{2182BC7D-61D8-410C-9497-CCC4CA8976FC}"/>
                  </a:ext>
                </a:extLst>
              </p:cNvPr>
              <p:cNvSpPr>
                <a:spLocks/>
              </p:cNvSpPr>
              <p:nvPr/>
            </p:nvSpPr>
            <p:spPr bwMode="auto">
              <a:xfrm>
                <a:off x="9413081" y="1790700"/>
                <a:ext cx="222250" cy="171450"/>
              </a:xfrm>
              <a:custGeom>
                <a:avLst/>
                <a:gdLst>
                  <a:gd name="T0" fmla="*/ 2147483646 w 39"/>
                  <a:gd name="T1" fmla="*/ 2147483646 h 30"/>
                  <a:gd name="T2" fmla="*/ 2147483646 w 39"/>
                  <a:gd name="T3" fmla="*/ 2147483646 h 30"/>
                  <a:gd name="T4" fmla="*/ 2147483646 w 39"/>
                  <a:gd name="T5" fmla="*/ 2147483646 h 30"/>
                  <a:gd name="T6" fmla="*/ 2147483646 w 39"/>
                  <a:gd name="T7" fmla="*/ 2147483646 h 30"/>
                  <a:gd name="T8" fmla="*/ 2147483646 w 39"/>
                  <a:gd name="T9" fmla="*/ 2147483646 h 30"/>
                  <a:gd name="T10" fmla="*/ 2147483646 w 39"/>
                  <a:gd name="T11" fmla="*/ 2147483646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30">
                    <a:moveTo>
                      <a:pt x="38" y="6"/>
                    </a:moveTo>
                    <a:cubicBezTo>
                      <a:pt x="32" y="6"/>
                      <a:pt x="29" y="16"/>
                      <a:pt x="25" y="20"/>
                    </a:cubicBezTo>
                    <a:cubicBezTo>
                      <a:pt x="21" y="23"/>
                      <a:pt x="18" y="19"/>
                      <a:pt x="15" y="24"/>
                    </a:cubicBezTo>
                    <a:cubicBezTo>
                      <a:pt x="12" y="30"/>
                      <a:pt x="0" y="23"/>
                      <a:pt x="3" y="20"/>
                    </a:cubicBezTo>
                    <a:cubicBezTo>
                      <a:pt x="5" y="17"/>
                      <a:pt x="22" y="7"/>
                      <a:pt x="24" y="6"/>
                    </a:cubicBezTo>
                    <a:cubicBezTo>
                      <a:pt x="26" y="5"/>
                      <a:pt x="39" y="0"/>
                      <a:pt x="38"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2" name="ïṣ1íḓe">
                <a:extLst>
                  <a:ext uri="{FF2B5EF4-FFF2-40B4-BE49-F238E27FC236}">
                    <a16:creationId xmlns:a16="http://schemas.microsoft.com/office/drawing/2014/main" id="{CE92FD84-851B-448E-B27D-26463C1FDBE9}"/>
                  </a:ext>
                </a:extLst>
              </p:cNvPr>
              <p:cNvSpPr>
                <a:spLocks/>
              </p:cNvSpPr>
              <p:nvPr/>
            </p:nvSpPr>
            <p:spPr bwMode="auto">
              <a:xfrm>
                <a:off x="9651206" y="1819275"/>
                <a:ext cx="244475" cy="2047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214748364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36">
                    <a:moveTo>
                      <a:pt x="10" y="7"/>
                    </a:moveTo>
                    <a:cubicBezTo>
                      <a:pt x="12" y="7"/>
                      <a:pt x="16" y="10"/>
                      <a:pt x="19" y="13"/>
                    </a:cubicBezTo>
                    <a:cubicBezTo>
                      <a:pt x="22" y="17"/>
                      <a:pt x="23" y="18"/>
                      <a:pt x="27" y="19"/>
                    </a:cubicBezTo>
                    <a:cubicBezTo>
                      <a:pt x="32" y="21"/>
                      <a:pt x="36" y="22"/>
                      <a:pt x="39" y="24"/>
                    </a:cubicBezTo>
                    <a:cubicBezTo>
                      <a:pt x="41" y="26"/>
                      <a:pt x="43" y="28"/>
                      <a:pt x="41" y="29"/>
                    </a:cubicBezTo>
                    <a:cubicBezTo>
                      <a:pt x="39" y="31"/>
                      <a:pt x="37" y="32"/>
                      <a:pt x="34" y="30"/>
                    </a:cubicBezTo>
                    <a:cubicBezTo>
                      <a:pt x="32" y="29"/>
                      <a:pt x="32" y="33"/>
                      <a:pt x="31" y="35"/>
                    </a:cubicBezTo>
                    <a:cubicBezTo>
                      <a:pt x="30" y="36"/>
                      <a:pt x="28" y="32"/>
                      <a:pt x="24" y="32"/>
                    </a:cubicBezTo>
                    <a:cubicBezTo>
                      <a:pt x="19" y="32"/>
                      <a:pt x="21" y="30"/>
                      <a:pt x="17" y="32"/>
                    </a:cubicBezTo>
                    <a:cubicBezTo>
                      <a:pt x="13" y="33"/>
                      <a:pt x="13" y="34"/>
                      <a:pt x="9" y="30"/>
                    </a:cubicBezTo>
                    <a:cubicBezTo>
                      <a:pt x="6" y="27"/>
                      <a:pt x="7" y="20"/>
                      <a:pt x="5" y="18"/>
                    </a:cubicBezTo>
                    <a:cubicBezTo>
                      <a:pt x="2" y="15"/>
                      <a:pt x="3" y="16"/>
                      <a:pt x="1" y="10"/>
                    </a:cubicBezTo>
                    <a:cubicBezTo>
                      <a:pt x="0" y="3"/>
                      <a:pt x="1" y="0"/>
                      <a:pt x="4" y="2"/>
                    </a:cubicBezTo>
                    <a:cubicBezTo>
                      <a:pt x="7" y="4"/>
                      <a:pt x="10" y="7"/>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3" name="í$ļiḍè">
                <a:extLst>
                  <a:ext uri="{FF2B5EF4-FFF2-40B4-BE49-F238E27FC236}">
                    <a16:creationId xmlns:a16="http://schemas.microsoft.com/office/drawing/2014/main" id="{04E913BC-21FB-4A94-8726-02A2159DDC21}"/>
                  </a:ext>
                </a:extLst>
              </p:cNvPr>
              <p:cNvSpPr>
                <a:spLocks/>
              </p:cNvSpPr>
              <p:nvPr/>
            </p:nvSpPr>
            <p:spPr bwMode="auto">
              <a:xfrm>
                <a:off x="9384506" y="1870075"/>
                <a:ext cx="261938" cy="200025"/>
              </a:xfrm>
              <a:custGeom>
                <a:avLst/>
                <a:gdLst>
                  <a:gd name="T0" fmla="*/ 2147483646 w 46"/>
                  <a:gd name="T1" fmla="*/ 2147483646 h 35"/>
                  <a:gd name="T2" fmla="*/ 2147483646 w 46"/>
                  <a:gd name="T3" fmla="*/ 2147483646 h 35"/>
                  <a:gd name="T4" fmla="*/ 2147483646 w 46"/>
                  <a:gd name="T5" fmla="*/ 2147483646 h 35"/>
                  <a:gd name="T6" fmla="*/ 2147483646 w 46"/>
                  <a:gd name="T7" fmla="*/ 2147483646 h 35"/>
                  <a:gd name="T8" fmla="*/ 2147483646 w 46"/>
                  <a:gd name="T9" fmla="*/ 2147483646 h 35"/>
                  <a:gd name="T10" fmla="*/ 2147483646 w 46"/>
                  <a:gd name="T11" fmla="*/ 2147483646 h 35"/>
                  <a:gd name="T12" fmla="*/ 2147483646 w 46"/>
                  <a:gd name="T13" fmla="*/ 2147483646 h 35"/>
                  <a:gd name="T14" fmla="*/ 2147483646 w 46"/>
                  <a:gd name="T15" fmla="*/ 2147483646 h 35"/>
                  <a:gd name="T16" fmla="*/ 2147483646 w 46"/>
                  <a:gd name="T17" fmla="*/ 2147483646 h 35"/>
                  <a:gd name="T18" fmla="*/ 2147483646 w 46"/>
                  <a:gd name="T19" fmla="*/ 2147483646 h 35"/>
                  <a:gd name="T20" fmla="*/ 2147483646 w 46"/>
                  <a:gd name="T21" fmla="*/ 2147483646 h 35"/>
                  <a:gd name="T22" fmla="*/ 2147483646 w 46"/>
                  <a:gd name="T23" fmla="*/ 2147483646 h 35"/>
                  <a:gd name="T24" fmla="*/ 2147483646 w 46"/>
                  <a:gd name="T25" fmla="*/ 2147483646 h 35"/>
                  <a:gd name="T26" fmla="*/ 2147483646 w 46"/>
                  <a:gd name="T27" fmla="*/ 2147483646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35">
                    <a:moveTo>
                      <a:pt x="43" y="1"/>
                    </a:moveTo>
                    <a:cubicBezTo>
                      <a:pt x="42" y="1"/>
                      <a:pt x="37" y="4"/>
                      <a:pt x="35" y="7"/>
                    </a:cubicBezTo>
                    <a:cubicBezTo>
                      <a:pt x="34" y="9"/>
                      <a:pt x="32" y="13"/>
                      <a:pt x="31" y="15"/>
                    </a:cubicBezTo>
                    <a:cubicBezTo>
                      <a:pt x="29" y="17"/>
                      <a:pt x="25" y="18"/>
                      <a:pt x="21" y="18"/>
                    </a:cubicBezTo>
                    <a:cubicBezTo>
                      <a:pt x="18" y="18"/>
                      <a:pt x="15" y="18"/>
                      <a:pt x="11" y="19"/>
                    </a:cubicBezTo>
                    <a:cubicBezTo>
                      <a:pt x="9" y="22"/>
                      <a:pt x="8" y="27"/>
                      <a:pt x="5" y="29"/>
                    </a:cubicBezTo>
                    <a:cubicBezTo>
                      <a:pt x="2" y="32"/>
                      <a:pt x="0" y="35"/>
                      <a:pt x="1" y="35"/>
                    </a:cubicBezTo>
                    <a:cubicBezTo>
                      <a:pt x="2" y="35"/>
                      <a:pt x="8" y="32"/>
                      <a:pt x="9" y="32"/>
                    </a:cubicBezTo>
                    <a:cubicBezTo>
                      <a:pt x="11" y="32"/>
                      <a:pt x="15" y="34"/>
                      <a:pt x="19" y="34"/>
                    </a:cubicBezTo>
                    <a:cubicBezTo>
                      <a:pt x="23" y="34"/>
                      <a:pt x="24" y="31"/>
                      <a:pt x="27" y="34"/>
                    </a:cubicBezTo>
                    <a:cubicBezTo>
                      <a:pt x="30" y="35"/>
                      <a:pt x="32" y="34"/>
                      <a:pt x="34" y="32"/>
                    </a:cubicBezTo>
                    <a:cubicBezTo>
                      <a:pt x="36" y="30"/>
                      <a:pt x="38" y="27"/>
                      <a:pt x="39" y="26"/>
                    </a:cubicBezTo>
                    <a:cubicBezTo>
                      <a:pt x="41" y="26"/>
                      <a:pt x="41" y="16"/>
                      <a:pt x="43" y="14"/>
                    </a:cubicBezTo>
                    <a:cubicBezTo>
                      <a:pt x="46" y="12"/>
                      <a:pt x="46" y="0"/>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4" name="iṣľíḋé">
                <a:extLst>
                  <a:ext uri="{FF2B5EF4-FFF2-40B4-BE49-F238E27FC236}">
                    <a16:creationId xmlns:a16="http://schemas.microsoft.com/office/drawing/2014/main" id="{3E0397CC-E37C-44E8-A321-C28DCF95B29A}"/>
                  </a:ext>
                </a:extLst>
              </p:cNvPr>
              <p:cNvSpPr>
                <a:spLocks/>
              </p:cNvSpPr>
              <p:nvPr/>
            </p:nvSpPr>
            <p:spPr bwMode="auto">
              <a:xfrm>
                <a:off x="9628981" y="2001838"/>
                <a:ext cx="319088" cy="165100"/>
              </a:xfrm>
              <a:custGeom>
                <a:avLst/>
                <a:gdLst>
                  <a:gd name="T0" fmla="*/ 2147483646 w 56"/>
                  <a:gd name="T1" fmla="*/ 2147483646 h 29"/>
                  <a:gd name="T2" fmla="*/ 2147483646 w 56"/>
                  <a:gd name="T3" fmla="*/ 2147483646 h 29"/>
                  <a:gd name="T4" fmla="*/ 2147483646 w 56"/>
                  <a:gd name="T5" fmla="*/ 2147483646 h 29"/>
                  <a:gd name="T6" fmla="*/ 2147483646 w 56"/>
                  <a:gd name="T7" fmla="*/ 2147483646 h 29"/>
                  <a:gd name="T8" fmla="*/ 2147483646 w 56"/>
                  <a:gd name="T9" fmla="*/ 2147483646 h 29"/>
                  <a:gd name="T10" fmla="*/ 2147483646 w 56"/>
                  <a:gd name="T11" fmla="*/ 2147483646 h 29"/>
                  <a:gd name="T12" fmla="*/ 2147483646 w 56"/>
                  <a:gd name="T13" fmla="*/ 2147483646 h 29"/>
                  <a:gd name="T14" fmla="*/ 2147483646 w 56"/>
                  <a:gd name="T15" fmla="*/ 2147483646 h 29"/>
                  <a:gd name="T16" fmla="*/ 2147483646 w 56"/>
                  <a:gd name="T17" fmla="*/ 2147483646 h 29"/>
                  <a:gd name="T18" fmla="*/ 2147483646 w 56"/>
                  <a:gd name="T19" fmla="*/ 2147483646 h 29"/>
                  <a:gd name="T20" fmla="*/ 2147483646 w 56"/>
                  <a:gd name="T21" fmla="*/ 2147483646 h 29"/>
                  <a:gd name="T22" fmla="*/ 2147483646 w 56"/>
                  <a:gd name="T23" fmla="*/ 2147483646 h 29"/>
                  <a:gd name="T24" fmla="*/ 2147483646 w 56"/>
                  <a:gd name="T25" fmla="*/ 2147483646 h 29"/>
                  <a:gd name="T26" fmla="*/ 2147483646 w 56"/>
                  <a:gd name="T27" fmla="*/ 2147483646 h 29"/>
                  <a:gd name="T28" fmla="*/ 2147483646 w 56"/>
                  <a:gd name="T29" fmla="*/ 2147483646 h 29"/>
                  <a:gd name="T30" fmla="*/ 2147483646 w 56"/>
                  <a:gd name="T31" fmla="*/ 2147483646 h 29"/>
                  <a:gd name="T32" fmla="*/ 0 w 56"/>
                  <a:gd name="T33" fmla="*/ 2147483646 h 29"/>
                  <a:gd name="T34" fmla="*/ 2147483646 w 56"/>
                  <a:gd name="T35" fmla="*/ 2147483646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29">
                    <a:moveTo>
                      <a:pt x="6" y="1"/>
                    </a:moveTo>
                    <a:cubicBezTo>
                      <a:pt x="8" y="2"/>
                      <a:pt x="14" y="5"/>
                      <a:pt x="16" y="6"/>
                    </a:cubicBezTo>
                    <a:cubicBezTo>
                      <a:pt x="18" y="7"/>
                      <a:pt x="20" y="3"/>
                      <a:pt x="23" y="6"/>
                    </a:cubicBezTo>
                    <a:cubicBezTo>
                      <a:pt x="26" y="8"/>
                      <a:pt x="29" y="10"/>
                      <a:pt x="31" y="12"/>
                    </a:cubicBezTo>
                    <a:cubicBezTo>
                      <a:pt x="33" y="14"/>
                      <a:pt x="35" y="18"/>
                      <a:pt x="38" y="19"/>
                    </a:cubicBezTo>
                    <a:cubicBezTo>
                      <a:pt x="40" y="20"/>
                      <a:pt x="41" y="21"/>
                      <a:pt x="43" y="22"/>
                    </a:cubicBezTo>
                    <a:cubicBezTo>
                      <a:pt x="46" y="23"/>
                      <a:pt x="45" y="22"/>
                      <a:pt x="48" y="24"/>
                    </a:cubicBezTo>
                    <a:cubicBezTo>
                      <a:pt x="52" y="26"/>
                      <a:pt x="53" y="26"/>
                      <a:pt x="52" y="28"/>
                    </a:cubicBezTo>
                    <a:cubicBezTo>
                      <a:pt x="52" y="29"/>
                      <a:pt x="56" y="29"/>
                      <a:pt x="52" y="29"/>
                    </a:cubicBezTo>
                    <a:cubicBezTo>
                      <a:pt x="47" y="29"/>
                      <a:pt x="44" y="28"/>
                      <a:pt x="40" y="26"/>
                    </a:cubicBezTo>
                    <a:cubicBezTo>
                      <a:pt x="36" y="24"/>
                      <a:pt x="37" y="24"/>
                      <a:pt x="33" y="23"/>
                    </a:cubicBezTo>
                    <a:cubicBezTo>
                      <a:pt x="28" y="23"/>
                      <a:pt x="27" y="22"/>
                      <a:pt x="25" y="20"/>
                    </a:cubicBezTo>
                    <a:cubicBezTo>
                      <a:pt x="23" y="18"/>
                      <a:pt x="25" y="17"/>
                      <a:pt x="21" y="17"/>
                    </a:cubicBezTo>
                    <a:cubicBezTo>
                      <a:pt x="17" y="17"/>
                      <a:pt x="18" y="17"/>
                      <a:pt x="14" y="18"/>
                    </a:cubicBezTo>
                    <a:cubicBezTo>
                      <a:pt x="9" y="19"/>
                      <a:pt x="10" y="21"/>
                      <a:pt x="7" y="19"/>
                    </a:cubicBezTo>
                    <a:cubicBezTo>
                      <a:pt x="3" y="17"/>
                      <a:pt x="5" y="13"/>
                      <a:pt x="3" y="9"/>
                    </a:cubicBezTo>
                    <a:cubicBezTo>
                      <a:pt x="0" y="5"/>
                      <a:pt x="0" y="5"/>
                      <a:pt x="0" y="2"/>
                    </a:cubicBezTo>
                    <a:cubicBezTo>
                      <a:pt x="0" y="0"/>
                      <a:pt x="6"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5" name="ïṩ1íḋe">
                <a:extLst>
                  <a:ext uri="{FF2B5EF4-FFF2-40B4-BE49-F238E27FC236}">
                    <a16:creationId xmlns:a16="http://schemas.microsoft.com/office/drawing/2014/main" id="{2E146B35-E52F-436A-B134-02FD3F7AEC5E}"/>
                  </a:ext>
                </a:extLst>
              </p:cNvPr>
              <p:cNvSpPr>
                <a:spLocks/>
              </p:cNvSpPr>
              <p:nvPr/>
            </p:nvSpPr>
            <p:spPr bwMode="auto">
              <a:xfrm>
                <a:off x="9503569" y="2127250"/>
                <a:ext cx="176213" cy="130175"/>
              </a:xfrm>
              <a:custGeom>
                <a:avLst/>
                <a:gdLst>
                  <a:gd name="T0" fmla="*/ 2147483646 w 31"/>
                  <a:gd name="T1" fmla="*/ 2147483646 h 23"/>
                  <a:gd name="T2" fmla="*/ 2147483646 w 31"/>
                  <a:gd name="T3" fmla="*/ 2147483646 h 23"/>
                  <a:gd name="T4" fmla="*/ 2147483646 w 31"/>
                  <a:gd name="T5" fmla="*/ 2147483646 h 23"/>
                  <a:gd name="T6" fmla="*/ 2147483646 w 31"/>
                  <a:gd name="T7" fmla="*/ 2147483646 h 23"/>
                  <a:gd name="T8" fmla="*/ 2147483646 w 31"/>
                  <a:gd name="T9" fmla="*/ 2147483646 h 23"/>
                  <a:gd name="T10" fmla="*/ 2147483646 w 31"/>
                  <a:gd name="T11" fmla="*/ 2147483646 h 23"/>
                  <a:gd name="T12" fmla="*/ 2147483646 w 31"/>
                  <a:gd name="T13" fmla="*/ 2147483646 h 23"/>
                  <a:gd name="T14" fmla="*/ 2147483646 w 31"/>
                  <a:gd name="T15" fmla="*/ 2147483646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23">
                    <a:moveTo>
                      <a:pt x="22" y="2"/>
                    </a:moveTo>
                    <a:cubicBezTo>
                      <a:pt x="22" y="2"/>
                      <a:pt x="18" y="0"/>
                      <a:pt x="15" y="5"/>
                    </a:cubicBezTo>
                    <a:cubicBezTo>
                      <a:pt x="13" y="9"/>
                      <a:pt x="14" y="10"/>
                      <a:pt x="10" y="12"/>
                    </a:cubicBezTo>
                    <a:cubicBezTo>
                      <a:pt x="7" y="15"/>
                      <a:pt x="0" y="18"/>
                      <a:pt x="2" y="19"/>
                    </a:cubicBezTo>
                    <a:cubicBezTo>
                      <a:pt x="4" y="21"/>
                      <a:pt x="8" y="23"/>
                      <a:pt x="10" y="22"/>
                    </a:cubicBezTo>
                    <a:cubicBezTo>
                      <a:pt x="13" y="20"/>
                      <a:pt x="17" y="16"/>
                      <a:pt x="22" y="16"/>
                    </a:cubicBezTo>
                    <a:cubicBezTo>
                      <a:pt x="27" y="16"/>
                      <a:pt x="30" y="9"/>
                      <a:pt x="30" y="7"/>
                    </a:cubicBezTo>
                    <a:cubicBezTo>
                      <a:pt x="31" y="6"/>
                      <a:pt x="30" y="0"/>
                      <a:pt x="2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6" name="iŝḻidé">
                <a:extLst>
                  <a:ext uri="{FF2B5EF4-FFF2-40B4-BE49-F238E27FC236}">
                    <a16:creationId xmlns:a16="http://schemas.microsoft.com/office/drawing/2014/main" id="{E307AFF1-039E-44C1-98F6-078426B6A0F0}"/>
                  </a:ext>
                </a:extLst>
              </p:cNvPr>
              <p:cNvSpPr>
                <a:spLocks/>
              </p:cNvSpPr>
              <p:nvPr/>
            </p:nvSpPr>
            <p:spPr bwMode="auto">
              <a:xfrm>
                <a:off x="9327356" y="2087563"/>
                <a:ext cx="296863" cy="130175"/>
              </a:xfrm>
              <a:custGeom>
                <a:avLst/>
                <a:gdLst>
                  <a:gd name="T0" fmla="*/ 2147483646 w 52"/>
                  <a:gd name="T1" fmla="*/ 2147483646 h 23"/>
                  <a:gd name="T2" fmla="*/ 2147483646 w 52"/>
                  <a:gd name="T3" fmla="*/ 2147483646 h 23"/>
                  <a:gd name="T4" fmla="*/ 2147483646 w 52"/>
                  <a:gd name="T5" fmla="*/ 2147483646 h 23"/>
                  <a:gd name="T6" fmla="*/ 2147483646 w 52"/>
                  <a:gd name="T7" fmla="*/ 2147483646 h 23"/>
                  <a:gd name="T8" fmla="*/ 2147483646 w 52"/>
                  <a:gd name="T9" fmla="*/ 2147483646 h 23"/>
                  <a:gd name="T10" fmla="*/ 2147483646 w 52"/>
                  <a:gd name="T11" fmla="*/ 2147483646 h 23"/>
                  <a:gd name="T12" fmla="*/ 2147483646 w 52"/>
                  <a:gd name="T13" fmla="*/ 2147483646 h 23"/>
                  <a:gd name="T14" fmla="*/ 2147483646 w 52"/>
                  <a:gd name="T15" fmla="*/ 2147483646 h 23"/>
                  <a:gd name="T16" fmla="*/ 2147483646 w 52"/>
                  <a:gd name="T17" fmla="*/ 2147483646 h 23"/>
                  <a:gd name="T18" fmla="*/ 2147483646 w 52"/>
                  <a:gd name="T19" fmla="*/ 2147483646 h 23"/>
                  <a:gd name="T20" fmla="*/ 2147483646 w 52"/>
                  <a:gd name="T21" fmla="*/ 2147483646 h 23"/>
                  <a:gd name="T22" fmla="*/ 2147483646 w 52"/>
                  <a:gd name="T23" fmla="*/ 2147483646 h 23"/>
                  <a:gd name="T24" fmla="*/ 2147483646 w 52"/>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23">
                    <a:moveTo>
                      <a:pt x="42" y="2"/>
                    </a:moveTo>
                    <a:cubicBezTo>
                      <a:pt x="41" y="1"/>
                      <a:pt x="36" y="3"/>
                      <a:pt x="33" y="4"/>
                    </a:cubicBezTo>
                    <a:cubicBezTo>
                      <a:pt x="30" y="6"/>
                      <a:pt x="21" y="6"/>
                      <a:pt x="19" y="7"/>
                    </a:cubicBezTo>
                    <a:cubicBezTo>
                      <a:pt x="18" y="7"/>
                      <a:pt x="11" y="9"/>
                      <a:pt x="10" y="13"/>
                    </a:cubicBezTo>
                    <a:cubicBezTo>
                      <a:pt x="8" y="16"/>
                      <a:pt x="8" y="15"/>
                      <a:pt x="4" y="17"/>
                    </a:cubicBezTo>
                    <a:cubicBezTo>
                      <a:pt x="2" y="19"/>
                      <a:pt x="0" y="21"/>
                      <a:pt x="1" y="21"/>
                    </a:cubicBezTo>
                    <a:cubicBezTo>
                      <a:pt x="2" y="22"/>
                      <a:pt x="8" y="23"/>
                      <a:pt x="10" y="22"/>
                    </a:cubicBezTo>
                    <a:cubicBezTo>
                      <a:pt x="13" y="21"/>
                      <a:pt x="16" y="18"/>
                      <a:pt x="20" y="17"/>
                    </a:cubicBezTo>
                    <a:cubicBezTo>
                      <a:pt x="25" y="17"/>
                      <a:pt x="28" y="14"/>
                      <a:pt x="31" y="13"/>
                    </a:cubicBezTo>
                    <a:cubicBezTo>
                      <a:pt x="34" y="11"/>
                      <a:pt x="36" y="9"/>
                      <a:pt x="39" y="9"/>
                    </a:cubicBezTo>
                    <a:cubicBezTo>
                      <a:pt x="43" y="9"/>
                      <a:pt x="45" y="8"/>
                      <a:pt x="46" y="7"/>
                    </a:cubicBezTo>
                    <a:cubicBezTo>
                      <a:pt x="48" y="7"/>
                      <a:pt x="51" y="5"/>
                      <a:pt x="51" y="2"/>
                    </a:cubicBezTo>
                    <a:cubicBezTo>
                      <a:pt x="52" y="0"/>
                      <a:pt x="46" y="0"/>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7" name="îṥ1idè">
                <a:extLst>
                  <a:ext uri="{FF2B5EF4-FFF2-40B4-BE49-F238E27FC236}">
                    <a16:creationId xmlns:a16="http://schemas.microsoft.com/office/drawing/2014/main" id="{B2788767-A8BC-4663-A347-999C2547EF8C}"/>
                  </a:ext>
                </a:extLst>
              </p:cNvPr>
              <p:cNvSpPr>
                <a:spLocks/>
              </p:cNvSpPr>
              <p:nvPr/>
            </p:nvSpPr>
            <p:spPr bwMode="auto">
              <a:xfrm>
                <a:off x="9697244" y="2160588"/>
                <a:ext cx="233363" cy="153988"/>
              </a:xfrm>
              <a:custGeom>
                <a:avLst/>
                <a:gdLst>
                  <a:gd name="T0" fmla="*/ 0 w 41"/>
                  <a:gd name="T1" fmla="*/ 2147483646 h 27"/>
                  <a:gd name="T2" fmla="*/ 2147483646 w 41"/>
                  <a:gd name="T3" fmla="*/ 2147483646 h 27"/>
                  <a:gd name="T4" fmla="*/ 2147483646 w 41"/>
                  <a:gd name="T5" fmla="*/ 2147483646 h 27"/>
                  <a:gd name="T6" fmla="*/ 2147483646 w 41"/>
                  <a:gd name="T7" fmla="*/ 2147483646 h 27"/>
                  <a:gd name="T8" fmla="*/ 2147483646 w 41"/>
                  <a:gd name="T9" fmla="*/ 2147483646 h 27"/>
                  <a:gd name="T10" fmla="*/ 2147483646 w 41"/>
                  <a:gd name="T11" fmla="*/ 2147483646 h 27"/>
                  <a:gd name="T12" fmla="*/ 2147483646 w 41"/>
                  <a:gd name="T13" fmla="*/ 2147483646 h 27"/>
                  <a:gd name="T14" fmla="*/ 2147483646 w 41"/>
                  <a:gd name="T15" fmla="*/ 2147483646 h 27"/>
                  <a:gd name="T16" fmla="*/ 2147483646 w 41"/>
                  <a:gd name="T17" fmla="*/ 2147483646 h 27"/>
                  <a:gd name="T18" fmla="*/ 0 w 41"/>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7">
                    <a:moveTo>
                      <a:pt x="0" y="5"/>
                    </a:moveTo>
                    <a:cubicBezTo>
                      <a:pt x="2" y="7"/>
                      <a:pt x="5" y="12"/>
                      <a:pt x="8" y="14"/>
                    </a:cubicBezTo>
                    <a:cubicBezTo>
                      <a:pt x="11" y="17"/>
                      <a:pt x="17" y="21"/>
                      <a:pt x="19" y="21"/>
                    </a:cubicBezTo>
                    <a:cubicBezTo>
                      <a:pt x="22" y="21"/>
                      <a:pt x="24" y="19"/>
                      <a:pt x="28" y="21"/>
                    </a:cubicBezTo>
                    <a:cubicBezTo>
                      <a:pt x="31" y="23"/>
                      <a:pt x="36" y="25"/>
                      <a:pt x="39" y="26"/>
                    </a:cubicBezTo>
                    <a:cubicBezTo>
                      <a:pt x="41" y="27"/>
                      <a:pt x="41" y="25"/>
                      <a:pt x="39" y="20"/>
                    </a:cubicBezTo>
                    <a:cubicBezTo>
                      <a:pt x="37" y="15"/>
                      <a:pt x="37" y="14"/>
                      <a:pt x="33" y="11"/>
                    </a:cubicBezTo>
                    <a:cubicBezTo>
                      <a:pt x="30" y="9"/>
                      <a:pt x="22" y="8"/>
                      <a:pt x="19" y="4"/>
                    </a:cubicBezTo>
                    <a:cubicBezTo>
                      <a:pt x="16" y="0"/>
                      <a:pt x="10" y="4"/>
                      <a:pt x="8" y="5"/>
                    </a:cubicBezTo>
                    <a:cubicBezTo>
                      <a:pt x="5" y="5"/>
                      <a:pt x="0" y="1"/>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8" name="îṥļiḓê">
                <a:extLst>
                  <a:ext uri="{FF2B5EF4-FFF2-40B4-BE49-F238E27FC236}">
                    <a16:creationId xmlns:a16="http://schemas.microsoft.com/office/drawing/2014/main" id="{55ECE442-205D-4368-B8C1-ED69875EA935}"/>
                  </a:ext>
                </a:extLst>
              </p:cNvPr>
              <p:cNvSpPr>
                <a:spLocks/>
              </p:cNvSpPr>
              <p:nvPr/>
            </p:nvSpPr>
            <p:spPr bwMode="auto">
              <a:xfrm>
                <a:off x="9260681" y="2235200"/>
                <a:ext cx="458788" cy="169863"/>
              </a:xfrm>
              <a:custGeom>
                <a:avLst/>
                <a:gdLst>
                  <a:gd name="T0" fmla="*/ 2147483646 w 81"/>
                  <a:gd name="T1" fmla="*/ 2147483646 h 30"/>
                  <a:gd name="T2" fmla="*/ 2147483646 w 81"/>
                  <a:gd name="T3" fmla="*/ 2147483646 h 30"/>
                  <a:gd name="T4" fmla="*/ 2147483646 w 81"/>
                  <a:gd name="T5" fmla="*/ 2147483646 h 30"/>
                  <a:gd name="T6" fmla="*/ 2147483646 w 81"/>
                  <a:gd name="T7" fmla="*/ 2147483646 h 30"/>
                  <a:gd name="T8" fmla="*/ 2147483646 w 81"/>
                  <a:gd name="T9" fmla="*/ 2147483646 h 30"/>
                  <a:gd name="T10" fmla="*/ 2147483646 w 81"/>
                  <a:gd name="T11" fmla="*/ 2147483646 h 30"/>
                  <a:gd name="T12" fmla="*/ 2147483646 w 81"/>
                  <a:gd name="T13" fmla="*/ 2147483646 h 30"/>
                  <a:gd name="T14" fmla="*/ 2147483646 w 81"/>
                  <a:gd name="T15" fmla="*/ 2147483646 h 30"/>
                  <a:gd name="T16" fmla="*/ 2147483646 w 81"/>
                  <a:gd name="T17" fmla="*/ 2147483646 h 30"/>
                  <a:gd name="T18" fmla="*/ 2147483646 w 81"/>
                  <a:gd name="T19" fmla="*/ 2147483646 h 30"/>
                  <a:gd name="T20" fmla="*/ 2147483646 w 81"/>
                  <a:gd name="T21" fmla="*/ 2147483646 h 30"/>
                  <a:gd name="T22" fmla="*/ 2147483646 w 81"/>
                  <a:gd name="T23" fmla="*/ 2147483646 h 30"/>
                  <a:gd name="T24" fmla="*/ 2147483646 w 81"/>
                  <a:gd name="T25" fmla="*/ 2147483646 h 30"/>
                  <a:gd name="T26" fmla="*/ 2147483646 w 81"/>
                  <a:gd name="T27" fmla="*/ 2147483646 h 30"/>
                  <a:gd name="T28" fmla="*/ 2147483646 w 81"/>
                  <a:gd name="T29" fmla="*/ 2147483646 h 30"/>
                  <a:gd name="T30" fmla="*/ 2147483646 w 81"/>
                  <a:gd name="T31" fmla="*/ 2147483646 h 30"/>
                  <a:gd name="T32" fmla="*/ 2147483646 w 81"/>
                  <a:gd name="T33" fmla="*/ 2147483646 h 30"/>
                  <a:gd name="T34" fmla="*/ 2147483646 w 81"/>
                  <a:gd name="T35" fmla="*/ 2147483646 h 30"/>
                  <a:gd name="T36" fmla="*/ 2147483646 w 81"/>
                  <a:gd name="T37" fmla="*/ 2147483646 h 30"/>
                  <a:gd name="T38" fmla="*/ 2147483646 w 81"/>
                  <a:gd name="T39" fmla="*/ 2147483646 h 30"/>
                  <a:gd name="T40" fmla="*/ 2147483646 w 8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30">
                    <a:moveTo>
                      <a:pt x="38" y="2"/>
                    </a:moveTo>
                    <a:cubicBezTo>
                      <a:pt x="36" y="2"/>
                      <a:pt x="31" y="0"/>
                      <a:pt x="28" y="3"/>
                    </a:cubicBezTo>
                    <a:cubicBezTo>
                      <a:pt x="24" y="6"/>
                      <a:pt x="23" y="5"/>
                      <a:pt x="17" y="9"/>
                    </a:cubicBezTo>
                    <a:cubicBezTo>
                      <a:pt x="12" y="12"/>
                      <a:pt x="14" y="10"/>
                      <a:pt x="8" y="14"/>
                    </a:cubicBezTo>
                    <a:cubicBezTo>
                      <a:pt x="3" y="18"/>
                      <a:pt x="0" y="18"/>
                      <a:pt x="1" y="21"/>
                    </a:cubicBezTo>
                    <a:cubicBezTo>
                      <a:pt x="3" y="23"/>
                      <a:pt x="10" y="21"/>
                      <a:pt x="13" y="20"/>
                    </a:cubicBezTo>
                    <a:cubicBezTo>
                      <a:pt x="14" y="20"/>
                      <a:pt x="18" y="17"/>
                      <a:pt x="22" y="19"/>
                    </a:cubicBezTo>
                    <a:cubicBezTo>
                      <a:pt x="27" y="22"/>
                      <a:pt x="30" y="19"/>
                      <a:pt x="31" y="23"/>
                    </a:cubicBezTo>
                    <a:cubicBezTo>
                      <a:pt x="31" y="26"/>
                      <a:pt x="33" y="29"/>
                      <a:pt x="35" y="28"/>
                    </a:cubicBezTo>
                    <a:cubicBezTo>
                      <a:pt x="37" y="28"/>
                      <a:pt x="40" y="24"/>
                      <a:pt x="44" y="27"/>
                    </a:cubicBezTo>
                    <a:cubicBezTo>
                      <a:pt x="48" y="30"/>
                      <a:pt x="49" y="29"/>
                      <a:pt x="50" y="27"/>
                    </a:cubicBezTo>
                    <a:cubicBezTo>
                      <a:pt x="51" y="25"/>
                      <a:pt x="51" y="23"/>
                      <a:pt x="54" y="24"/>
                    </a:cubicBezTo>
                    <a:cubicBezTo>
                      <a:pt x="57" y="26"/>
                      <a:pt x="58" y="28"/>
                      <a:pt x="62" y="28"/>
                    </a:cubicBezTo>
                    <a:cubicBezTo>
                      <a:pt x="65" y="28"/>
                      <a:pt x="64" y="26"/>
                      <a:pt x="68" y="26"/>
                    </a:cubicBezTo>
                    <a:cubicBezTo>
                      <a:pt x="73" y="26"/>
                      <a:pt x="74" y="26"/>
                      <a:pt x="76" y="26"/>
                    </a:cubicBezTo>
                    <a:cubicBezTo>
                      <a:pt x="78" y="25"/>
                      <a:pt x="81" y="27"/>
                      <a:pt x="76" y="23"/>
                    </a:cubicBezTo>
                    <a:cubicBezTo>
                      <a:pt x="73" y="18"/>
                      <a:pt x="68" y="21"/>
                      <a:pt x="66" y="15"/>
                    </a:cubicBezTo>
                    <a:cubicBezTo>
                      <a:pt x="65" y="10"/>
                      <a:pt x="67" y="8"/>
                      <a:pt x="63" y="9"/>
                    </a:cubicBezTo>
                    <a:cubicBezTo>
                      <a:pt x="58" y="9"/>
                      <a:pt x="60" y="12"/>
                      <a:pt x="53" y="9"/>
                    </a:cubicBezTo>
                    <a:cubicBezTo>
                      <a:pt x="47" y="6"/>
                      <a:pt x="47" y="4"/>
                      <a:pt x="45" y="4"/>
                    </a:cubicBezTo>
                    <a:cubicBezTo>
                      <a:pt x="42" y="4"/>
                      <a:pt x="38" y="2"/>
                      <a:pt x="3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09" name="îśļíḓe">
                <a:extLst>
                  <a:ext uri="{FF2B5EF4-FFF2-40B4-BE49-F238E27FC236}">
                    <a16:creationId xmlns:a16="http://schemas.microsoft.com/office/drawing/2014/main" id="{80AE065D-7F98-49E5-BD74-B93B0CFD7350}"/>
                  </a:ext>
                </a:extLst>
              </p:cNvPr>
              <p:cNvSpPr>
                <a:spLocks/>
              </p:cNvSpPr>
              <p:nvPr/>
            </p:nvSpPr>
            <p:spPr bwMode="auto">
              <a:xfrm>
                <a:off x="9725819" y="2343150"/>
                <a:ext cx="301625" cy="119063"/>
              </a:xfrm>
              <a:custGeom>
                <a:avLst/>
                <a:gdLst>
                  <a:gd name="T0" fmla="*/ 2147483646 w 53"/>
                  <a:gd name="T1" fmla="*/ 0 h 21"/>
                  <a:gd name="T2" fmla="*/ 2147483646 w 53"/>
                  <a:gd name="T3" fmla="*/ 2147483646 h 21"/>
                  <a:gd name="T4" fmla="*/ 2147483646 w 53"/>
                  <a:gd name="T5" fmla="*/ 2147483646 h 21"/>
                  <a:gd name="T6" fmla="*/ 2147483646 w 53"/>
                  <a:gd name="T7" fmla="*/ 2147483646 h 21"/>
                  <a:gd name="T8" fmla="*/ 2147483646 w 53"/>
                  <a:gd name="T9" fmla="*/ 2147483646 h 21"/>
                  <a:gd name="T10" fmla="*/ 2147483646 w 53"/>
                  <a:gd name="T11" fmla="*/ 2147483646 h 21"/>
                  <a:gd name="T12" fmla="*/ 2147483646 w 53"/>
                  <a:gd name="T13" fmla="*/ 2147483646 h 21"/>
                  <a:gd name="T14" fmla="*/ 2147483646 w 53"/>
                  <a:gd name="T15" fmla="*/ 2147483646 h 21"/>
                  <a:gd name="T16" fmla="*/ 2147483646 w 53"/>
                  <a:gd name="T17" fmla="*/ 2147483646 h 21"/>
                  <a:gd name="T18" fmla="*/ 2147483646 w 53"/>
                  <a:gd name="T19" fmla="*/ 2147483646 h 21"/>
                  <a:gd name="T20" fmla="*/ 2147483646 w 53"/>
                  <a:gd name="T21" fmla="*/ 2147483646 h 21"/>
                  <a:gd name="T22" fmla="*/ 2147483646 w 53"/>
                  <a:gd name="T23" fmla="*/ 2147483646 h 21"/>
                  <a:gd name="T24" fmla="*/ 2147483646 w 53"/>
                  <a:gd name="T25" fmla="*/ 2147483646 h 21"/>
                  <a:gd name="T26" fmla="*/ 2147483646 w 53"/>
                  <a:gd name="T27" fmla="*/ 2147483646 h 21"/>
                  <a:gd name="T28" fmla="*/ 2147483646 w 53"/>
                  <a:gd name="T29" fmla="*/ 2147483646 h 21"/>
                  <a:gd name="T30" fmla="*/ 2147483646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21">
                    <a:moveTo>
                      <a:pt x="4" y="0"/>
                    </a:moveTo>
                    <a:cubicBezTo>
                      <a:pt x="4" y="0"/>
                      <a:pt x="9" y="1"/>
                      <a:pt x="11" y="1"/>
                    </a:cubicBezTo>
                    <a:cubicBezTo>
                      <a:pt x="13" y="1"/>
                      <a:pt x="17" y="1"/>
                      <a:pt x="19" y="1"/>
                    </a:cubicBezTo>
                    <a:cubicBezTo>
                      <a:pt x="23" y="0"/>
                      <a:pt x="24" y="2"/>
                      <a:pt x="26" y="3"/>
                    </a:cubicBezTo>
                    <a:cubicBezTo>
                      <a:pt x="28" y="5"/>
                      <a:pt x="25" y="4"/>
                      <a:pt x="30" y="6"/>
                    </a:cubicBezTo>
                    <a:cubicBezTo>
                      <a:pt x="35" y="9"/>
                      <a:pt x="38" y="10"/>
                      <a:pt x="41" y="12"/>
                    </a:cubicBezTo>
                    <a:cubicBezTo>
                      <a:pt x="44" y="13"/>
                      <a:pt x="53" y="15"/>
                      <a:pt x="52" y="17"/>
                    </a:cubicBezTo>
                    <a:cubicBezTo>
                      <a:pt x="50" y="19"/>
                      <a:pt x="49" y="19"/>
                      <a:pt x="46" y="19"/>
                    </a:cubicBezTo>
                    <a:cubicBezTo>
                      <a:pt x="42" y="19"/>
                      <a:pt x="42" y="21"/>
                      <a:pt x="38" y="19"/>
                    </a:cubicBezTo>
                    <a:cubicBezTo>
                      <a:pt x="33" y="18"/>
                      <a:pt x="32" y="15"/>
                      <a:pt x="29" y="15"/>
                    </a:cubicBezTo>
                    <a:cubicBezTo>
                      <a:pt x="26" y="15"/>
                      <a:pt x="28" y="16"/>
                      <a:pt x="24" y="16"/>
                    </a:cubicBezTo>
                    <a:cubicBezTo>
                      <a:pt x="20" y="17"/>
                      <a:pt x="20" y="17"/>
                      <a:pt x="18" y="15"/>
                    </a:cubicBezTo>
                    <a:cubicBezTo>
                      <a:pt x="15" y="12"/>
                      <a:pt x="16" y="11"/>
                      <a:pt x="13" y="11"/>
                    </a:cubicBezTo>
                    <a:cubicBezTo>
                      <a:pt x="9" y="10"/>
                      <a:pt x="10" y="10"/>
                      <a:pt x="8" y="10"/>
                    </a:cubicBezTo>
                    <a:cubicBezTo>
                      <a:pt x="6" y="10"/>
                      <a:pt x="2" y="9"/>
                      <a:pt x="1" y="5"/>
                    </a:cubicBezTo>
                    <a:cubicBezTo>
                      <a:pt x="0"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0" name="ísļïḍe">
                <a:extLst>
                  <a:ext uri="{FF2B5EF4-FFF2-40B4-BE49-F238E27FC236}">
                    <a16:creationId xmlns:a16="http://schemas.microsoft.com/office/drawing/2014/main" id="{8E125587-3685-4576-A680-44203EF74341}"/>
                  </a:ext>
                </a:extLst>
              </p:cNvPr>
              <p:cNvSpPr>
                <a:spLocks/>
              </p:cNvSpPr>
              <p:nvPr/>
            </p:nvSpPr>
            <p:spPr bwMode="auto">
              <a:xfrm>
                <a:off x="9686131" y="2416175"/>
                <a:ext cx="328613" cy="171450"/>
              </a:xfrm>
              <a:custGeom>
                <a:avLst/>
                <a:gdLst>
                  <a:gd name="T0" fmla="*/ 2147483646 w 58"/>
                  <a:gd name="T1" fmla="*/ 2147483646 h 30"/>
                  <a:gd name="T2" fmla="*/ 2147483646 w 58"/>
                  <a:gd name="T3" fmla="*/ 2147483646 h 30"/>
                  <a:gd name="T4" fmla="*/ 2147483646 w 58"/>
                  <a:gd name="T5" fmla="*/ 2147483646 h 30"/>
                  <a:gd name="T6" fmla="*/ 2147483646 w 58"/>
                  <a:gd name="T7" fmla="*/ 2147483646 h 30"/>
                  <a:gd name="T8" fmla="*/ 2147483646 w 58"/>
                  <a:gd name="T9" fmla="*/ 2147483646 h 30"/>
                  <a:gd name="T10" fmla="*/ 2147483646 w 58"/>
                  <a:gd name="T11" fmla="*/ 2147483646 h 30"/>
                  <a:gd name="T12" fmla="*/ 2147483646 w 58"/>
                  <a:gd name="T13" fmla="*/ 2147483646 h 30"/>
                  <a:gd name="T14" fmla="*/ 2147483646 w 58"/>
                  <a:gd name="T15" fmla="*/ 2147483646 h 30"/>
                  <a:gd name="T16" fmla="*/ 2147483646 w 58"/>
                  <a:gd name="T17" fmla="*/ 2147483646 h 30"/>
                  <a:gd name="T18" fmla="*/ 2147483646 w 58"/>
                  <a:gd name="T19" fmla="*/ 2147483646 h 30"/>
                  <a:gd name="T20" fmla="*/ 2147483646 w 58"/>
                  <a:gd name="T21" fmla="*/ 2147483646 h 30"/>
                  <a:gd name="T22" fmla="*/ 2147483646 w 58"/>
                  <a:gd name="T23" fmla="*/ 2147483646 h 30"/>
                  <a:gd name="T24" fmla="*/ 2147483646 w 58"/>
                  <a:gd name="T25" fmla="*/ 2147483646 h 30"/>
                  <a:gd name="T26" fmla="*/ 2147483646 w 58"/>
                  <a:gd name="T27" fmla="*/ 2147483646 h 30"/>
                  <a:gd name="T28" fmla="*/ 2147483646 w 58"/>
                  <a:gd name="T29" fmla="*/ 2147483646 h 30"/>
                  <a:gd name="T30" fmla="*/ 2147483646 w 58"/>
                  <a:gd name="T31" fmla="*/ 214748364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30">
                    <a:moveTo>
                      <a:pt x="14" y="9"/>
                    </a:moveTo>
                    <a:cubicBezTo>
                      <a:pt x="15" y="9"/>
                      <a:pt x="17" y="13"/>
                      <a:pt x="20" y="13"/>
                    </a:cubicBezTo>
                    <a:cubicBezTo>
                      <a:pt x="23" y="13"/>
                      <a:pt x="24" y="11"/>
                      <a:pt x="28" y="14"/>
                    </a:cubicBezTo>
                    <a:cubicBezTo>
                      <a:pt x="32" y="16"/>
                      <a:pt x="33" y="16"/>
                      <a:pt x="35" y="17"/>
                    </a:cubicBezTo>
                    <a:cubicBezTo>
                      <a:pt x="37" y="17"/>
                      <a:pt x="37" y="17"/>
                      <a:pt x="41" y="19"/>
                    </a:cubicBezTo>
                    <a:cubicBezTo>
                      <a:pt x="45" y="21"/>
                      <a:pt x="46" y="23"/>
                      <a:pt x="50" y="23"/>
                    </a:cubicBezTo>
                    <a:cubicBezTo>
                      <a:pt x="54" y="23"/>
                      <a:pt x="58" y="21"/>
                      <a:pt x="55" y="23"/>
                    </a:cubicBezTo>
                    <a:cubicBezTo>
                      <a:pt x="52" y="25"/>
                      <a:pt x="50" y="28"/>
                      <a:pt x="46" y="28"/>
                    </a:cubicBezTo>
                    <a:cubicBezTo>
                      <a:pt x="42" y="29"/>
                      <a:pt x="41" y="30"/>
                      <a:pt x="36" y="28"/>
                    </a:cubicBezTo>
                    <a:cubicBezTo>
                      <a:pt x="32" y="26"/>
                      <a:pt x="31" y="24"/>
                      <a:pt x="27" y="24"/>
                    </a:cubicBezTo>
                    <a:cubicBezTo>
                      <a:pt x="24" y="24"/>
                      <a:pt x="24" y="24"/>
                      <a:pt x="21" y="25"/>
                    </a:cubicBezTo>
                    <a:cubicBezTo>
                      <a:pt x="19" y="26"/>
                      <a:pt x="16" y="25"/>
                      <a:pt x="13" y="23"/>
                    </a:cubicBezTo>
                    <a:cubicBezTo>
                      <a:pt x="11" y="21"/>
                      <a:pt x="9" y="17"/>
                      <a:pt x="8" y="14"/>
                    </a:cubicBezTo>
                    <a:cubicBezTo>
                      <a:pt x="7" y="10"/>
                      <a:pt x="7" y="9"/>
                      <a:pt x="5" y="6"/>
                    </a:cubicBezTo>
                    <a:cubicBezTo>
                      <a:pt x="4" y="2"/>
                      <a:pt x="0" y="0"/>
                      <a:pt x="5" y="2"/>
                    </a:cubicBezTo>
                    <a:cubicBezTo>
                      <a:pt x="9" y="4"/>
                      <a:pt x="14" y="9"/>
                      <a:pt x="1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1" name="ïṡľïde">
                <a:extLst>
                  <a:ext uri="{FF2B5EF4-FFF2-40B4-BE49-F238E27FC236}">
                    <a16:creationId xmlns:a16="http://schemas.microsoft.com/office/drawing/2014/main" id="{39639D61-3C63-4137-A552-6DEFAA3911DA}"/>
                  </a:ext>
                </a:extLst>
              </p:cNvPr>
              <p:cNvSpPr>
                <a:spLocks/>
              </p:cNvSpPr>
              <p:nvPr/>
            </p:nvSpPr>
            <p:spPr bwMode="auto">
              <a:xfrm>
                <a:off x="9322594" y="2405063"/>
                <a:ext cx="381000" cy="125413"/>
              </a:xfrm>
              <a:custGeom>
                <a:avLst/>
                <a:gdLst>
                  <a:gd name="T0" fmla="*/ 2147483646 w 67"/>
                  <a:gd name="T1" fmla="*/ 2147483646 h 22"/>
                  <a:gd name="T2" fmla="*/ 2147483646 w 67"/>
                  <a:gd name="T3" fmla="*/ 2147483646 h 22"/>
                  <a:gd name="T4" fmla="*/ 2147483646 w 67"/>
                  <a:gd name="T5" fmla="*/ 2147483646 h 22"/>
                  <a:gd name="T6" fmla="*/ 2147483646 w 67"/>
                  <a:gd name="T7" fmla="*/ 2147483646 h 22"/>
                  <a:gd name="T8" fmla="*/ 2147483646 w 67"/>
                  <a:gd name="T9" fmla="*/ 2147483646 h 22"/>
                  <a:gd name="T10" fmla="*/ 2147483646 w 67"/>
                  <a:gd name="T11" fmla="*/ 2147483646 h 22"/>
                  <a:gd name="T12" fmla="*/ 2147483646 w 67"/>
                  <a:gd name="T13" fmla="*/ 2147483646 h 22"/>
                  <a:gd name="T14" fmla="*/ 2147483646 w 67"/>
                  <a:gd name="T15" fmla="*/ 2147483646 h 22"/>
                  <a:gd name="T16" fmla="*/ 2147483646 w 67"/>
                  <a:gd name="T17" fmla="*/ 2147483646 h 22"/>
                  <a:gd name="T18" fmla="*/ 2147483646 w 67"/>
                  <a:gd name="T19" fmla="*/ 2147483646 h 22"/>
                  <a:gd name="T20" fmla="*/ 2147483646 w 67"/>
                  <a:gd name="T21" fmla="*/ 2147483646 h 22"/>
                  <a:gd name="T22" fmla="*/ 2147483646 w 67"/>
                  <a:gd name="T23" fmla="*/ 2147483646 h 22"/>
                  <a:gd name="T24" fmla="*/ 2147483646 w 67"/>
                  <a:gd name="T25" fmla="*/ 2147483646 h 22"/>
                  <a:gd name="T26" fmla="*/ 2147483646 w 67"/>
                  <a:gd name="T27" fmla="*/ 2147483646 h 22"/>
                  <a:gd name="T28" fmla="*/ 2147483646 w 67"/>
                  <a:gd name="T29" fmla="*/ 2147483646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 h="22">
                    <a:moveTo>
                      <a:pt x="58" y="1"/>
                    </a:moveTo>
                    <a:cubicBezTo>
                      <a:pt x="58" y="1"/>
                      <a:pt x="54" y="2"/>
                      <a:pt x="50" y="3"/>
                    </a:cubicBezTo>
                    <a:cubicBezTo>
                      <a:pt x="45" y="4"/>
                      <a:pt x="41" y="4"/>
                      <a:pt x="36" y="4"/>
                    </a:cubicBezTo>
                    <a:cubicBezTo>
                      <a:pt x="32" y="4"/>
                      <a:pt x="27" y="4"/>
                      <a:pt x="24" y="5"/>
                    </a:cubicBezTo>
                    <a:cubicBezTo>
                      <a:pt x="21" y="5"/>
                      <a:pt x="20" y="3"/>
                      <a:pt x="15" y="6"/>
                    </a:cubicBezTo>
                    <a:cubicBezTo>
                      <a:pt x="11" y="8"/>
                      <a:pt x="11" y="6"/>
                      <a:pt x="9" y="9"/>
                    </a:cubicBezTo>
                    <a:cubicBezTo>
                      <a:pt x="6" y="12"/>
                      <a:pt x="5" y="12"/>
                      <a:pt x="3" y="13"/>
                    </a:cubicBezTo>
                    <a:cubicBezTo>
                      <a:pt x="2" y="14"/>
                      <a:pt x="0" y="14"/>
                      <a:pt x="1" y="16"/>
                    </a:cubicBezTo>
                    <a:cubicBezTo>
                      <a:pt x="3" y="18"/>
                      <a:pt x="11" y="20"/>
                      <a:pt x="12" y="20"/>
                    </a:cubicBezTo>
                    <a:cubicBezTo>
                      <a:pt x="13" y="20"/>
                      <a:pt x="19" y="17"/>
                      <a:pt x="21" y="17"/>
                    </a:cubicBezTo>
                    <a:cubicBezTo>
                      <a:pt x="23" y="17"/>
                      <a:pt x="34" y="22"/>
                      <a:pt x="37" y="22"/>
                    </a:cubicBezTo>
                    <a:cubicBezTo>
                      <a:pt x="41" y="22"/>
                      <a:pt x="44" y="21"/>
                      <a:pt x="49" y="20"/>
                    </a:cubicBezTo>
                    <a:cubicBezTo>
                      <a:pt x="54" y="18"/>
                      <a:pt x="53" y="13"/>
                      <a:pt x="57" y="12"/>
                    </a:cubicBezTo>
                    <a:cubicBezTo>
                      <a:pt x="60" y="10"/>
                      <a:pt x="62" y="8"/>
                      <a:pt x="63" y="7"/>
                    </a:cubicBezTo>
                    <a:cubicBezTo>
                      <a:pt x="63" y="5"/>
                      <a:pt x="67" y="0"/>
                      <a:pt x="5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2" name="iS1iḑê">
                <a:extLst>
                  <a:ext uri="{FF2B5EF4-FFF2-40B4-BE49-F238E27FC236}">
                    <a16:creationId xmlns:a16="http://schemas.microsoft.com/office/drawing/2014/main" id="{932230BE-B596-40E6-B6A4-AD6EEE289A5C}"/>
                  </a:ext>
                </a:extLst>
              </p:cNvPr>
              <p:cNvSpPr>
                <a:spLocks/>
              </p:cNvSpPr>
              <p:nvPr/>
            </p:nvSpPr>
            <p:spPr bwMode="auto">
              <a:xfrm>
                <a:off x="9555956" y="2513013"/>
                <a:ext cx="277813" cy="200025"/>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2147483646 h 35"/>
                  <a:gd name="T16" fmla="*/ 2147483646 w 49"/>
                  <a:gd name="T17" fmla="*/ 2147483646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0 h 35"/>
                  <a:gd name="T30" fmla="*/ 2147483646 w 49"/>
                  <a:gd name="T31" fmla="*/ 2147483646 h 35"/>
                  <a:gd name="T32" fmla="*/ 2147483646 w 49"/>
                  <a:gd name="T33" fmla="*/ 2147483646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35">
                    <a:moveTo>
                      <a:pt x="17" y="10"/>
                    </a:moveTo>
                    <a:cubicBezTo>
                      <a:pt x="17" y="10"/>
                      <a:pt x="14" y="10"/>
                      <a:pt x="12" y="14"/>
                    </a:cubicBezTo>
                    <a:cubicBezTo>
                      <a:pt x="10" y="18"/>
                      <a:pt x="9" y="19"/>
                      <a:pt x="7" y="24"/>
                    </a:cubicBezTo>
                    <a:cubicBezTo>
                      <a:pt x="5" y="28"/>
                      <a:pt x="0" y="28"/>
                      <a:pt x="2" y="30"/>
                    </a:cubicBezTo>
                    <a:cubicBezTo>
                      <a:pt x="4" y="32"/>
                      <a:pt x="9" y="33"/>
                      <a:pt x="10" y="32"/>
                    </a:cubicBezTo>
                    <a:cubicBezTo>
                      <a:pt x="11" y="31"/>
                      <a:pt x="14" y="28"/>
                      <a:pt x="16" y="29"/>
                    </a:cubicBezTo>
                    <a:cubicBezTo>
                      <a:pt x="19" y="30"/>
                      <a:pt x="20" y="31"/>
                      <a:pt x="22" y="31"/>
                    </a:cubicBezTo>
                    <a:cubicBezTo>
                      <a:pt x="23" y="31"/>
                      <a:pt x="22" y="28"/>
                      <a:pt x="26" y="29"/>
                    </a:cubicBezTo>
                    <a:cubicBezTo>
                      <a:pt x="30" y="31"/>
                      <a:pt x="29" y="31"/>
                      <a:pt x="32" y="31"/>
                    </a:cubicBezTo>
                    <a:cubicBezTo>
                      <a:pt x="35" y="31"/>
                      <a:pt x="31" y="30"/>
                      <a:pt x="35" y="30"/>
                    </a:cubicBezTo>
                    <a:cubicBezTo>
                      <a:pt x="38" y="30"/>
                      <a:pt x="39" y="33"/>
                      <a:pt x="41" y="33"/>
                    </a:cubicBezTo>
                    <a:cubicBezTo>
                      <a:pt x="43" y="32"/>
                      <a:pt x="49" y="35"/>
                      <a:pt x="45" y="30"/>
                    </a:cubicBezTo>
                    <a:cubicBezTo>
                      <a:pt x="41" y="25"/>
                      <a:pt x="40" y="20"/>
                      <a:pt x="38" y="16"/>
                    </a:cubicBezTo>
                    <a:cubicBezTo>
                      <a:pt x="35" y="11"/>
                      <a:pt x="37" y="13"/>
                      <a:pt x="31" y="8"/>
                    </a:cubicBezTo>
                    <a:cubicBezTo>
                      <a:pt x="27" y="3"/>
                      <a:pt x="25" y="0"/>
                      <a:pt x="23" y="0"/>
                    </a:cubicBezTo>
                    <a:cubicBezTo>
                      <a:pt x="22" y="0"/>
                      <a:pt x="21" y="6"/>
                      <a:pt x="20" y="7"/>
                    </a:cubicBezTo>
                    <a:cubicBezTo>
                      <a:pt x="19" y="8"/>
                      <a:pt x="17" y="10"/>
                      <a:pt x="1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3" name="íšļïďé">
                <a:extLst>
                  <a:ext uri="{FF2B5EF4-FFF2-40B4-BE49-F238E27FC236}">
                    <a16:creationId xmlns:a16="http://schemas.microsoft.com/office/drawing/2014/main" id="{D9F78D92-609F-4C1A-A28B-90851EEE4D1D}"/>
                  </a:ext>
                </a:extLst>
              </p:cNvPr>
              <p:cNvSpPr>
                <a:spLocks/>
              </p:cNvSpPr>
              <p:nvPr/>
            </p:nvSpPr>
            <p:spPr bwMode="auto">
              <a:xfrm>
                <a:off x="9776619" y="2598738"/>
                <a:ext cx="284163" cy="103188"/>
              </a:xfrm>
              <a:custGeom>
                <a:avLst/>
                <a:gdLst>
                  <a:gd name="T0" fmla="*/ 2147483646 w 50"/>
                  <a:gd name="T1" fmla="*/ 0 h 18"/>
                  <a:gd name="T2" fmla="*/ 2147483646 w 50"/>
                  <a:gd name="T3" fmla="*/ 2147483646 h 18"/>
                  <a:gd name="T4" fmla="*/ 2147483646 w 50"/>
                  <a:gd name="T5" fmla="*/ 2147483646 h 18"/>
                  <a:gd name="T6" fmla="*/ 2147483646 w 50"/>
                  <a:gd name="T7" fmla="*/ 2147483646 h 18"/>
                  <a:gd name="T8" fmla="*/ 2147483646 w 50"/>
                  <a:gd name="T9" fmla="*/ 2147483646 h 18"/>
                  <a:gd name="T10" fmla="*/ 2147483646 w 50"/>
                  <a:gd name="T11" fmla="*/ 2147483646 h 18"/>
                  <a:gd name="T12" fmla="*/ 2147483646 w 50"/>
                  <a:gd name="T13" fmla="*/ 2147483646 h 18"/>
                  <a:gd name="T14" fmla="*/ 2147483646 w 50"/>
                  <a:gd name="T15" fmla="*/ 2147483646 h 18"/>
                  <a:gd name="T16" fmla="*/ 2147483646 w 50"/>
                  <a:gd name="T17" fmla="*/ 2147483646 h 18"/>
                  <a:gd name="T18" fmla="*/ 2147483646 w 50"/>
                  <a:gd name="T19" fmla="*/ 2147483646 h 18"/>
                  <a:gd name="T20" fmla="*/ 2147483646 w 50"/>
                  <a:gd name="T21" fmla="*/ 2147483646 h 18"/>
                  <a:gd name="T22" fmla="*/ 2147483646 w 50"/>
                  <a:gd name="T23" fmla="*/ 2147483646 h 18"/>
                  <a:gd name="T24" fmla="*/ 2147483646 w 50"/>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8">
                    <a:moveTo>
                      <a:pt x="5" y="0"/>
                    </a:moveTo>
                    <a:cubicBezTo>
                      <a:pt x="6" y="0"/>
                      <a:pt x="11" y="5"/>
                      <a:pt x="14" y="4"/>
                    </a:cubicBezTo>
                    <a:cubicBezTo>
                      <a:pt x="17" y="2"/>
                      <a:pt x="23" y="2"/>
                      <a:pt x="26" y="2"/>
                    </a:cubicBezTo>
                    <a:cubicBezTo>
                      <a:pt x="29" y="2"/>
                      <a:pt x="33" y="0"/>
                      <a:pt x="38" y="3"/>
                    </a:cubicBezTo>
                    <a:cubicBezTo>
                      <a:pt x="43" y="6"/>
                      <a:pt x="46" y="7"/>
                      <a:pt x="48" y="8"/>
                    </a:cubicBezTo>
                    <a:cubicBezTo>
                      <a:pt x="50" y="9"/>
                      <a:pt x="50" y="8"/>
                      <a:pt x="46" y="9"/>
                    </a:cubicBezTo>
                    <a:cubicBezTo>
                      <a:pt x="43" y="11"/>
                      <a:pt x="42" y="10"/>
                      <a:pt x="38" y="13"/>
                    </a:cubicBezTo>
                    <a:cubicBezTo>
                      <a:pt x="34" y="16"/>
                      <a:pt x="33" y="18"/>
                      <a:pt x="31" y="16"/>
                    </a:cubicBezTo>
                    <a:cubicBezTo>
                      <a:pt x="28" y="14"/>
                      <a:pt x="28" y="12"/>
                      <a:pt x="25" y="11"/>
                    </a:cubicBezTo>
                    <a:cubicBezTo>
                      <a:pt x="21" y="10"/>
                      <a:pt x="23" y="9"/>
                      <a:pt x="19" y="10"/>
                    </a:cubicBezTo>
                    <a:cubicBezTo>
                      <a:pt x="15" y="10"/>
                      <a:pt x="16" y="10"/>
                      <a:pt x="13" y="10"/>
                    </a:cubicBezTo>
                    <a:cubicBezTo>
                      <a:pt x="9" y="10"/>
                      <a:pt x="9" y="11"/>
                      <a:pt x="7" y="9"/>
                    </a:cubicBezTo>
                    <a:cubicBezTo>
                      <a:pt x="4" y="6"/>
                      <a:pt x="0"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4" name="iŝḷíḓê">
                <a:extLst>
                  <a:ext uri="{FF2B5EF4-FFF2-40B4-BE49-F238E27FC236}">
                    <a16:creationId xmlns:a16="http://schemas.microsoft.com/office/drawing/2014/main" id="{E8EB3EBC-F09B-4C49-8E20-8E804EFB8FD1}"/>
                  </a:ext>
                </a:extLst>
              </p:cNvPr>
              <p:cNvSpPr>
                <a:spLocks/>
              </p:cNvSpPr>
              <p:nvPr/>
            </p:nvSpPr>
            <p:spPr bwMode="auto">
              <a:xfrm>
                <a:off x="9822656" y="2673350"/>
                <a:ext cx="374650" cy="147638"/>
              </a:xfrm>
              <a:custGeom>
                <a:avLst/>
                <a:gdLst>
                  <a:gd name="T0" fmla="*/ 2147483646 w 66"/>
                  <a:gd name="T1" fmla="*/ 2147483646 h 26"/>
                  <a:gd name="T2" fmla="*/ 2147483646 w 66"/>
                  <a:gd name="T3" fmla="*/ 2147483646 h 26"/>
                  <a:gd name="T4" fmla="*/ 2147483646 w 66"/>
                  <a:gd name="T5" fmla="*/ 2147483646 h 26"/>
                  <a:gd name="T6" fmla="*/ 2147483646 w 66"/>
                  <a:gd name="T7" fmla="*/ 2147483646 h 26"/>
                  <a:gd name="T8" fmla="*/ 2147483646 w 66"/>
                  <a:gd name="T9" fmla="*/ 2147483646 h 26"/>
                  <a:gd name="T10" fmla="*/ 2147483646 w 66"/>
                  <a:gd name="T11" fmla="*/ 2147483646 h 26"/>
                  <a:gd name="T12" fmla="*/ 2147483646 w 66"/>
                  <a:gd name="T13" fmla="*/ 2147483646 h 26"/>
                  <a:gd name="T14" fmla="*/ 2147483646 w 66"/>
                  <a:gd name="T15" fmla="*/ 2147483646 h 26"/>
                  <a:gd name="T16" fmla="*/ 2147483646 w 66"/>
                  <a:gd name="T17" fmla="*/ 2147483646 h 26"/>
                  <a:gd name="T18" fmla="*/ 2147483646 w 66"/>
                  <a:gd name="T19" fmla="*/ 2147483646 h 26"/>
                  <a:gd name="T20" fmla="*/ 2147483646 w 66"/>
                  <a:gd name="T21" fmla="*/ 2147483646 h 26"/>
                  <a:gd name="T22" fmla="*/ 2147483646 w 66"/>
                  <a:gd name="T23" fmla="*/ 2147483646 h 26"/>
                  <a:gd name="T24" fmla="*/ 2147483646 w 66"/>
                  <a:gd name="T25" fmla="*/ 2147483646 h 26"/>
                  <a:gd name="T26" fmla="*/ 2147483646 w 66"/>
                  <a:gd name="T27" fmla="*/ 2147483646 h 26"/>
                  <a:gd name="T28" fmla="*/ 2147483646 w 66"/>
                  <a:gd name="T29" fmla="*/ 2147483646 h 26"/>
                  <a:gd name="T30" fmla="*/ 2147483646 w 66"/>
                  <a:gd name="T31" fmla="*/ 2147483646 h 26"/>
                  <a:gd name="T32" fmla="*/ 2147483646 w 66"/>
                  <a:gd name="T33" fmla="*/ 214748364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26">
                    <a:moveTo>
                      <a:pt x="4" y="7"/>
                    </a:moveTo>
                    <a:cubicBezTo>
                      <a:pt x="5" y="7"/>
                      <a:pt x="7" y="10"/>
                      <a:pt x="9" y="13"/>
                    </a:cubicBezTo>
                    <a:cubicBezTo>
                      <a:pt x="10" y="16"/>
                      <a:pt x="11" y="20"/>
                      <a:pt x="13" y="20"/>
                    </a:cubicBezTo>
                    <a:cubicBezTo>
                      <a:pt x="15" y="21"/>
                      <a:pt x="18" y="21"/>
                      <a:pt x="20" y="21"/>
                    </a:cubicBezTo>
                    <a:cubicBezTo>
                      <a:pt x="22" y="21"/>
                      <a:pt x="24" y="23"/>
                      <a:pt x="27" y="24"/>
                    </a:cubicBezTo>
                    <a:cubicBezTo>
                      <a:pt x="29" y="25"/>
                      <a:pt x="30" y="26"/>
                      <a:pt x="33" y="25"/>
                    </a:cubicBezTo>
                    <a:cubicBezTo>
                      <a:pt x="35" y="24"/>
                      <a:pt x="34" y="22"/>
                      <a:pt x="37" y="23"/>
                    </a:cubicBezTo>
                    <a:cubicBezTo>
                      <a:pt x="41" y="25"/>
                      <a:pt x="42" y="25"/>
                      <a:pt x="47" y="26"/>
                    </a:cubicBezTo>
                    <a:cubicBezTo>
                      <a:pt x="51" y="26"/>
                      <a:pt x="49" y="26"/>
                      <a:pt x="54" y="26"/>
                    </a:cubicBezTo>
                    <a:cubicBezTo>
                      <a:pt x="60" y="26"/>
                      <a:pt x="66" y="26"/>
                      <a:pt x="61" y="24"/>
                    </a:cubicBezTo>
                    <a:cubicBezTo>
                      <a:pt x="58" y="22"/>
                      <a:pt x="59" y="23"/>
                      <a:pt x="53" y="21"/>
                    </a:cubicBezTo>
                    <a:cubicBezTo>
                      <a:pt x="47" y="18"/>
                      <a:pt x="47" y="18"/>
                      <a:pt x="45" y="15"/>
                    </a:cubicBezTo>
                    <a:cubicBezTo>
                      <a:pt x="43" y="12"/>
                      <a:pt x="44" y="13"/>
                      <a:pt x="41" y="11"/>
                    </a:cubicBezTo>
                    <a:cubicBezTo>
                      <a:pt x="38" y="9"/>
                      <a:pt x="37" y="10"/>
                      <a:pt x="33" y="8"/>
                    </a:cubicBezTo>
                    <a:cubicBezTo>
                      <a:pt x="29" y="6"/>
                      <a:pt x="27" y="6"/>
                      <a:pt x="21" y="6"/>
                    </a:cubicBezTo>
                    <a:cubicBezTo>
                      <a:pt x="16" y="5"/>
                      <a:pt x="13" y="5"/>
                      <a:pt x="11" y="5"/>
                    </a:cubicBezTo>
                    <a:cubicBezTo>
                      <a:pt x="10" y="5"/>
                      <a:pt x="0" y="0"/>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5" name="îšḻîḓe">
                <a:extLst>
                  <a:ext uri="{FF2B5EF4-FFF2-40B4-BE49-F238E27FC236}">
                    <a16:creationId xmlns:a16="http://schemas.microsoft.com/office/drawing/2014/main" id="{FC4F12B1-4373-4E12-A084-51BD52007A53}"/>
                  </a:ext>
                </a:extLst>
              </p:cNvPr>
              <p:cNvSpPr>
                <a:spLocks/>
              </p:cNvSpPr>
              <p:nvPr/>
            </p:nvSpPr>
            <p:spPr bwMode="auto">
              <a:xfrm>
                <a:off x="9532144" y="2770188"/>
                <a:ext cx="682625" cy="249238"/>
              </a:xfrm>
              <a:custGeom>
                <a:avLst/>
                <a:gdLst>
                  <a:gd name="T0" fmla="*/ 2147483646 w 120"/>
                  <a:gd name="T1" fmla="*/ 2147483646 h 44"/>
                  <a:gd name="T2" fmla="*/ 2147483646 w 120"/>
                  <a:gd name="T3" fmla="*/ 2147483646 h 44"/>
                  <a:gd name="T4" fmla="*/ 2147483646 w 120"/>
                  <a:gd name="T5" fmla="*/ 2147483646 h 44"/>
                  <a:gd name="T6" fmla="*/ 2147483646 w 120"/>
                  <a:gd name="T7" fmla="*/ 2147483646 h 44"/>
                  <a:gd name="T8" fmla="*/ 2147483646 w 120"/>
                  <a:gd name="T9" fmla="*/ 2147483646 h 44"/>
                  <a:gd name="T10" fmla="*/ 2147483646 w 120"/>
                  <a:gd name="T11" fmla="*/ 2147483646 h 44"/>
                  <a:gd name="T12" fmla="*/ 2147483646 w 120"/>
                  <a:gd name="T13" fmla="*/ 2147483646 h 44"/>
                  <a:gd name="T14" fmla="*/ 2147483646 w 120"/>
                  <a:gd name="T15" fmla="*/ 2147483646 h 44"/>
                  <a:gd name="T16" fmla="*/ 2147483646 w 120"/>
                  <a:gd name="T17" fmla="*/ 2147483646 h 44"/>
                  <a:gd name="T18" fmla="*/ 2147483646 w 120"/>
                  <a:gd name="T19" fmla="*/ 2147483646 h 44"/>
                  <a:gd name="T20" fmla="*/ 2147483646 w 120"/>
                  <a:gd name="T21" fmla="*/ 2147483646 h 44"/>
                  <a:gd name="T22" fmla="*/ 2147483646 w 120"/>
                  <a:gd name="T23" fmla="*/ 2147483646 h 44"/>
                  <a:gd name="T24" fmla="*/ 2147483646 w 120"/>
                  <a:gd name="T25" fmla="*/ 2147483646 h 44"/>
                  <a:gd name="T26" fmla="*/ 2147483646 w 120"/>
                  <a:gd name="T27" fmla="*/ 2147483646 h 44"/>
                  <a:gd name="T28" fmla="*/ 2147483646 w 120"/>
                  <a:gd name="T29" fmla="*/ 2147483646 h 44"/>
                  <a:gd name="T30" fmla="*/ 2147483646 w 120"/>
                  <a:gd name="T31" fmla="*/ 2147483646 h 44"/>
                  <a:gd name="T32" fmla="*/ 2147483646 w 120"/>
                  <a:gd name="T33" fmla="*/ 2147483646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44">
                    <a:moveTo>
                      <a:pt x="107" y="25"/>
                    </a:moveTo>
                    <a:cubicBezTo>
                      <a:pt x="107" y="25"/>
                      <a:pt x="104" y="16"/>
                      <a:pt x="98" y="16"/>
                    </a:cubicBezTo>
                    <a:cubicBezTo>
                      <a:pt x="91" y="16"/>
                      <a:pt x="87" y="17"/>
                      <a:pt x="81" y="17"/>
                    </a:cubicBezTo>
                    <a:cubicBezTo>
                      <a:pt x="75" y="17"/>
                      <a:pt x="71" y="18"/>
                      <a:pt x="62" y="14"/>
                    </a:cubicBezTo>
                    <a:cubicBezTo>
                      <a:pt x="53" y="10"/>
                      <a:pt x="58" y="7"/>
                      <a:pt x="49" y="7"/>
                    </a:cubicBezTo>
                    <a:cubicBezTo>
                      <a:pt x="40" y="7"/>
                      <a:pt x="47" y="5"/>
                      <a:pt x="34" y="3"/>
                    </a:cubicBezTo>
                    <a:cubicBezTo>
                      <a:pt x="21" y="0"/>
                      <a:pt x="24" y="6"/>
                      <a:pt x="14" y="6"/>
                    </a:cubicBezTo>
                    <a:cubicBezTo>
                      <a:pt x="5" y="6"/>
                      <a:pt x="0" y="2"/>
                      <a:pt x="4" y="7"/>
                    </a:cubicBezTo>
                    <a:cubicBezTo>
                      <a:pt x="8" y="12"/>
                      <a:pt x="17" y="15"/>
                      <a:pt x="21" y="20"/>
                    </a:cubicBezTo>
                    <a:cubicBezTo>
                      <a:pt x="26" y="25"/>
                      <a:pt x="29" y="28"/>
                      <a:pt x="34" y="32"/>
                    </a:cubicBezTo>
                    <a:cubicBezTo>
                      <a:pt x="40" y="35"/>
                      <a:pt x="44" y="40"/>
                      <a:pt x="50" y="40"/>
                    </a:cubicBezTo>
                    <a:cubicBezTo>
                      <a:pt x="55" y="40"/>
                      <a:pt x="62" y="33"/>
                      <a:pt x="71" y="36"/>
                    </a:cubicBezTo>
                    <a:cubicBezTo>
                      <a:pt x="80" y="39"/>
                      <a:pt x="79" y="35"/>
                      <a:pt x="86" y="36"/>
                    </a:cubicBezTo>
                    <a:cubicBezTo>
                      <a:pt x="92" y="38"/>
                      <a:pt x="97" y="40"/>
                      <a:pt x="101" y="41"/>
                    </a:cubicBezTo>
                    <a:cubicBezTo>
                      <a:pt x="105" y="43"/>
                      <a:pt x="105" y="44"/>
                      <a:pt x="113" y="43"/>
                    </a:cubicBezTo>
                    <a:cubicBezTo>
                      <a:pt x="120" y="43"/>
                      <a:pt x="120" y="43"/>
                      <a:pt x="120" y="43"/>
                    </a:cubicBezTo>
                    <a:cubicBezTo>
                      <a:pt x="120" y="43"/>
                      <a:pt x="112" y="28"/>
                      <a:pt x="107"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6" name="ïš1ïḋê">
                <a:extLst>
                  <a:ext uri="{FF2B5EF4-FFF2-40B4-BE49-F238E27FC236}">
                    <a16:creationId xmlns:a16="http://schemas.microsoft.com/office/drawing/2014/main" id="{51E9564C-E9EC-4155-A56C-5EFAFCBA5160}"/>
                  </a:ext>
                </a:extLst>
              </p:cNvPr>
              <p:cNvSpPr>
                <a:spLocks/>
              </p:cNvSpPr>
              <p:nvPr/>
            </p:nvSpPr>
            <p:spPr bwMode="auto">
              <a:xfrm>
                <a:off x="9208294" y="2541588"/>
                <a:ext cx="330200" cy="131763"/>
              </a:xfrm>
              <a:custGeom>
                <a:avLst/>
                <a:gdLst>
                  <a:gd name="T0" fmla="*/ 2147483646 w 58"/>
                  <a:gd name="T1" fmla="*/ 2147483646 h 23"/>
                  <a:gd name="T2" fmla="*/ 2147483646 w 58"/>
                  <a:gd name="T3" fmla="*/ 2147483646 h 23"/>
                  <a:gd name="T4" fmla="*/ 2147483646 w 58"/>
                  <a:gd name="T5" fmla="*/ 2147483646 h 23"/>
                  <a:gd name="T6" fmla="*/ 2147483646 w 58"/>
                  <a:gd name="T7" fmla="*/ 2147483646 h 23"/>
                  <a:gd name="T8" fmla="*/ 2147483646 w 58"/>
                  <a:gd name="T9" fmla="*/ 2147483646 h 23"/>
                  <a:gd name="T10" fmla="*/ 2147483646 w 58"/>
                  <a:gd name="T11" fmla="*/ 2147483646 h 23"/>
                  <a:gd name="T12" fmla="*/ 2147483646 w 58"/>
                  <a:gd name="T13" fmla="*/ 2147483646 h 23"/>
                  <a:gd name="T14" fmla="*/ 2147483646 w 58"/>
                  <a:gd name="T15" fmla="*/ 2147483646 h 23"/>
                  <a:gd name="T16" fmla="*/ 2147483646 w 58"/>
                  <a:gd name="T17" fmla="*/ 2147483646 h 23"/>
                  <a:gd name="T18" fmla="*/ 2147483646 w 58"/>
                  <a:gd name="T19" fmla="*/ 2147483646 h 23"/>
                  <a:gd name="T20" fmla="*/ 2147483646 w 58"/>
                  <a:gd name="T21" fmla="*/ 2147483646 h 23"/>
                  <a:gd name="T22" fmla="*/ 2147483646 w 58"/>
                  <a:gd name="T23" fmla="*/ 2147483646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23">
                    <a:moveTo>
                      <a:pt x="42" y="2"/>
                    </a:moveTo>
                    <a:cubicBezTo>
                      <a:pt x="38" y="2"/>
                      <a:pt x="37" y="1"/>
                      <a:pt x="31" y="2"/>
                    </a:cubicBezTo>
                    <a:cubicBezTo>
                      <a:pt x="25" y="3"/>
                      <a:pt x="24" y="0"/>
                      <a:pt x="22" y="4"/>
                    </a:cubicBezTo>
                    <a:cubicBezTo>
                      <a:pt x="19" y="8"/>
                      <a:pt x="19" y="6"/>
                      <a:pt x="15" y="9"/>
                    </a:cubicBezTo>
                    <a:cubicBezTo>
                      <a:pt x="11" y="11"/>
                      <a:pt x="13" y="9"/>
                      <a:pt x="8" y="12"/>
                    </a:cubicBezTo>
                    <a:cubicBezTo>
                      <a:pt x="4" y="16"/>
                      <a:pt x="0" y="19"/>
                      <a:pt x="1" y="20"/>
                    </a:cubicBezTo>
                    <a:cubicBezTo>
                      <a:pt x="2" y="22"/>
                      <a:pt x="6" y="22"/>
                      <a:pt x="10" y="23"/>
                    </a:cubicBezTo>
                    <a:cubicBezTo>
                      <a:pt x="14" y="23"/>
                      <a:pt x="17" y="18"/>
                      <a:pt x="24" y="19"/>
                    </a:cubicBezTo>
                    <a:cubicBezTo>
                      <a:pt x="31" y="20"/>
                      <a:pt x="32" y="20"/>
                      <a:pt x="38" y="19"/>
                    </a:cubicBezTo>
                    <a:cubicBezTo>
                      <a:pt x="45" y="19"/>
                      <a:pt x="43" y="22"/>
                      <a:pt x="49" y="17"/>
                    </a:cubicBezTo>
                    <a:cubicBezTo>
                      <a:pt x="54" y="12"/>
                      <a:pt x="50" y="14"/>
                      <a:pt x="53" y="10"/>
                    </a:cubicBezTo>
                    <a:cubicBezTo>
                      <a:pt x="57" y="6"/>
                      <a:pt x="58" y="2"/>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7" name="iŝľídé">
                <a:extLst>
                  <a:ext uri="{FF2B5EF4-FFF2-40B4-BE49-F238E27FC236}">
                    <a16:creationId xmlns:a16="http://schemas.microsoft.com/office/drawing/2014/main" id="{BA69913B-8415-44B7-962A-D3ACD5EE9FB5}"/>
                  </a:ext>
                </a:extLst>
              </p:cNvPr>
              <p:cNvSpPr>
                <a:spLocks/>
              </p:cNvSpPr>
              <p:nvPr/>
            </p:nvSpPr>
            <p:spPr bwMode="auto">
              <a:xfrm>
                <a:off x="9179719" y="2667000"/>
                <a:ext cx="136525" cy="125413"/>
              </a:xfrm>
              <a:custGeom>
                <a:avLst/>
                <a:gdLst>
                  <a:gd name="T0" fmla="*/ 2147483646 w 24"/>
                  <a:gd name="T1" fmla="*/ 2147483646 h 22"/>
                  <a:gd name="T2" fmla="*/ 2147483646 w 24"/>
                  <a:gd name="T3" fmla="*/ 2147483646 h 22"/>
                  <a:gd name="T4" fmla="*/ 0 w 24"/>
                  <a:gd name="T5" fmla="*/ 2147483646 h 22"/>
                  <a:gd name="T6" fmla="*/ 2147483646 w 24"/>
                  <a:gd name="T7" fmla="*/ 2147483646 h 22"/>
                  <a:gd name="T8" fmla="*/ 2147483646 w 24"/>
                  <a:gd name="T9" fmla="*/ 2147483646 h 22"/>
                  <a:gd name="T10" fmla="*/ 2147483646 w 24"/>
                  <a:gd name="T11" fmla="*/ 2147483646 h 22"/>
                  <a:gd name="T12" fmla="*/ 2147483646 w 24"/>
                  <a:gd name="T13" fmla="*/ 2147483646 h 22"/>
                  <a:gd name="T14" fmla="*/ 2147483646 w 24"/>
                  <a:gd name="T15" fmla="*/ 2147483646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22">
                    <a:moveTo>
                      <a:pt x="13" y="6"/>
                    </a:moveTo>
                    <a:cubicBezTo>
                      <a:pt x="12" y="6"/>
                      <a:pt x="12" y="8"/>
                      <a:pt x="7" y="10"/>
                    </a:cubicBezTo>
                    <a:cubicBezTo>
                      <a:pt x="3" y="12"/>
                      <a:pt x="0" y="13"/>
                      <a:pt x="0" y="15"/>
                    </a:cubicBezTo>
                    <a:cubicBezTo>
                      <a:pt x="0" y="17"/>
                      <a:pt x="7" y="22"/>
                      <a:pt x="7" y="22"/>
                    </a:cubicBezTo>
                    <a:cubicBezTo>
                      <a:pt x="7" y="22"/>
                      <a:pt x="9" y="22"/>
                      <a:pt x="14" y="21"/>
                    </a:cubicBezTo>
                    <a:cubicBezTo>
                      <a:pt x="19" y="19"/>
                      <a:pt x="21" y="13"/>
                      <a:pt x="23" y="10"/>
                    </a:cubicBezTo>
                    <a:cubicBezTo>
                      <a:pt x="24" y="6"/>
                      <a:pt x="19" y="7"/>
                      <a:pt x="21" y="4"/>
                    </a:cubicBezTo>
                    <a:cubicBezTo>
                      <a:pt x="24" y="0"/>
                      <a:pt x="15" y="1"/>
                      <a:pt x="1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8" name="ïṣḷîdê">
                <a:extLst>
                  <a:ext uri="{FF2B5EF4-FFF2-40B4-BE49-F238E27FC236}">
                    <a16:creationId xmlns:a16="http://schemas.microsoft.com/office/drawing/2014/main" id="{89B61EBA-F739-441A-AF1E-6BD4C53E0895}"/>
                  </a:ext>
                </a:extLst>
              </p:cNvPr>
              <p:cNvSpPr>
                <a:spLocks/>
              </p:cNvSpPr>
              <p:nvPr/>
            </p:nvSpPr>
            <p:spPr bwMode="auto">
              <a:xfrm>
                <a:off x="9243219" y="2763838"/>
                <a:ext cx="284163" cy="103188"/>
              </a:xfrm>
              <a:custGeom>
                <a:avLst/>
                <a:gdLst>
                  <a:gd name="T0" fmla="*/ 2147483646 w 50"/>
                  <a:gd name="T1" fmla="*/ 2147483646 h 18"/>
                  <a:gd name="T2" fmla="*/ 2147483646 w 50"/>
                  <a:gd name="T3" fmla="*/ 2147483646 h 18"/>
                  <a:gd name="T4" fmla="*/ 2147483646 w 50"/>
                  <a:gd name="T5" fmla="*/ 2147483646 h 18"/>
                  <a:gd name="T6" fmla="*/ 2147483646 w 50"/>
                  <a:gd name="T7" fmla="*/ 2147483646 h 18"/>
                  <a:gd name="T8" fmla="*/ 2147483646 w 50"/>
                  <a:gd name="T9" fmla="*/ 2147483646 h 18"/>
                  <a:gd name="T10" fmla="*/ 2147483646 w 50"/>
                  <a:gd name="T11" fmla="*/ 2147483646 h 18"/>
                  <a:gd name="T12" fmla="*/ 2147483646 w 50"/>
                  <a:gd name="T13" fmla="*/ 2147483646 h 18"/>
                  <a:gd name="T14" fmla="*/ 2147483646 w 50"/>
                  <a:gd name="T15" fmla="*/ 2147483646 h 18"/>
                  <a:gd name="T16" fmla="*/ 2147483646 w 50"/>
                  <a:gd name="T17" fmla="*/ 2147483646 h 18"/>
                  <a:gd name="T18" fmla="*/ 2147483646 w 50"/>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18">
                    <a:moveTo>
                      <a:pt x="17" y="2"/>
                    </a:moveTo>
                    <a:cubicBezTo>
                      <a:pt x="17" y="2"/>
                      <a:pt x="11" y="4"/>
                      <a:pt x="8" y="6"/>
                    </a:cubicBezTo>
                    <a:cubicBezTo>
                      <a:pt x="6" y="7"/>
                      <a:pt x="0" y="8"/>
                      <a:pt x="3" y="10"/>
                    </a:cubicBezTo>
                    <a:cubicBezTo>
                      <a:pt x="5" y="13"/>
                      <a:pt x="11" y="14"/>
                      <a:pt x="14" y="16"/>
                    </a:cubicBezTo>
                    <a:cubicBezTo>
                      <a:pt x="16" y="18"/>
                      <a:pt x="21" y="16"/>
                      <a:pt x="23" y="15"/>
                    </a:cubicBezTo>
                    <a:cubicBezTo>
                      <a:pt x="25" y="15"/>
                      <a:pt x="25" y="13"/>
                      <a:pt x="29" y="13"/>
                    </a:cubicBezTo>
                    <a:cubicBezTo>
                      <a:pt x="34" y="12"/>
                      <a:pt x="35" y="11"/>
                      <a:pt x="40" y="8"/>
                    </a:cubicBezTo>
                    <a:cubicBezTo>
                      <a:pt x="44" y="6"/>
                      <a:pt x="50" y="4"/>
                      <a:pt x="45" y="3"/>
                    </a:cubicBezTo>
                    <a:cubicBezTo>
                      <a:pt x="40" y="2"/>
                      <a:pt x="35" y="1"/>
                      <a:pt x="31" y="3"/>
                    </a:cubicBezTo>
                    <a:cubicBezTo>
                      <a:pt x="26" y="4"/>
                      <a:pt x="22" y="0"/>
                      <a:pt x="1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19" name="îṥlïḓê">
                <a:extLst>
                  <a:ext uri="{FF2B5EF4-FFF2-40B4-BE49-F238E27FC236}">
                    <a16:creationId xmlns:a16="http://schemas.microsoft.com/office/drawing/2014/main" id="{7DADF6EB-FAA6-4840-A59E-4A311C804485}"/>
                  </a:ext>
                </a:extLst>
              </p:cNvPr>
              <p:cNvSpPr>
                <a:spLocks/>
              </p:cNvSpPr>
              <p:nvPr/>
            </p:nvSpPr>
            <p:spPr bwMode="auto">
              <a:xfrm>
                <a:off x="9163844" y="2843213"/>
                <a:ext cx="561975" cy="165100"/>
              </a:xfrm>
              <a:custGeom>
                <a:avLst/>
                <a:gdLst>
                  <a:gd name="T0" fmla="*/ 2147483646 w 99"/>
                  <a:gd name="T1" fmla="*/ 2147483646 h 29"/>
                  <a:gd name="T2" fmla="*/ 2147483646 w 99"/>
                  <a:gd name="T3" fmla="*/ 2147483646 h 29"/>
                  <a:gd name="T4" fmla="*/ 2147483646 w 99"/>
                  <a:gd name="T5" fmla="*/ 2147483646 h 29"/>
                  <a:gd name="T6" fmla="*/ 2147483646 w 99"/>
                  <a:gd name="T7" fmla="*/ 2147483646 h 29"/>
                  <a:gd name="T8" fmla="*/ 2147483646 w 99"/>
                  <a:gd name="T9" fmla="*/ 2147483646 h 29"/>
                  <a:gd name="T10" fmla="*/ 2147483646 w 99"/>
                  <a:gd name="T11" fmla="*/ 2147483646 h 29"/>
                  <a:gd name="T12" fmla="*/ 2147483646 w 99"/>
                  <a:gd name="T13" fmla="*/ 2147483646 h 29"/>
                  <a:gd name="T14" fmla="*/ 2147483646 w 99"/>
                  <a:gd name="T15" fmla="*/ 2147483646 h 29"/>
                  <a:gd name="T16" fmla="*/ 2147483646 w 99"/>
                  <a:gd name="T17" fmla="*/ 2147483646 h 29"/>
                  <a:gd name="T18" fmla="*/ 2147483646 w 99"/>
                  <a:gd name="T19" fmla="*/ 2147483646 h 29"/>
                  <a:gd name="T20" fmla="*/ 2147483646 w 99"/>
                  <a:gd name="T21" fmla="*/ 2147483646 h 29"/>
                  <a:gd name="T22" fmla="*/ 2147483646 w 99"/>
                  <a:gd name="T23" fmla="*/ 2147483646 h 29"/>
                  <a:gd name="T24" fmla="*/ 2147483646 w 99"/>
                  <a:gd name="T25" fmla="*/ 2147483646 h 29"/>
                  <a:gd name="T26" fmla="*/ 2147483646 w 99"/>
                  <a:gd name="T27" fmla="*/ 2147483646 h 29"/>
                  <a:gd name="T28" fmla="*/ 2147483646 w 99"/>
                  <a:gd name="T29" fmla="*/ 2147483646 h 29"/>
                  <a:gd name="T30" fmla="*/ 2147483646 w 99"/>
                  <a:gd name="T31" fmla="*/ 2147483646 h 29"/>
                  <a:gd name="T32" fmla="*/ 2147483646 w 99"/>
                  <a:gd name="T33" fmla="*/ 2147483646 h 29"/>
                  <a:gd name="T34" fmla="*/ 2147483646 w 99"/>
                  <a:gd name="T35" fmla="*/ 2147483646 h 29"/>
                  <a:gd name="T36" fmla="*/ 2147483646 w 99"/>
                  <a:gd name="T37" fmla="*/ 2147483646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9" h="29">
                    <a:moveTo>
                      <a:pt x="49" y="4"/>
                    </a:moveTo>
                    <a:cubicBezTo>
                      <a:pt x="48" y="4"/>
                      <a:pt x="44" y="7"/>
                      <a:pt x="35" y="7"/>
                    </a:cubicBezTo>
                    <a:cubicBezTo>
                      <a:pt x="27" y="7"/>
                      <a:pt x="24" y="6"/>
                      <a:pt x="20" y="8"/>
                    </a:cubicBezTo>
                    <a:cubicBezTo>
                      <a:pt x="16" y="10"/>
                      <a:pt x="17" y="11"/>
                      <a:pt x="13" y="14"/>
                    </a:cubicBezTo>
                    <a:cubicBezTo>
                      <a:pt x="9" y="16"/>
                      <a:pt x="7" y="14"/>
                      <a:pt x="5" y="18"/>
                    </a:cubicBezTo>
                    <a:cubicBezTo>
                      <a:pt x="3" y="22"/>
                      <a:pt x="0" y="22"/>
                      <a:pt x="2" y="23"/>
                    </a:cubicBezTo>
                    <a:cubicBezTo>
                      <a:pt x="5" y="24"/>
                      <a:pt x="11" y="17"/>
                      <a:pt x="13" y="22"/>
                    </a:cubicBezTo>
                    <a:cubicBezTo>
                      <a:pt x="14" y="27"/>
                      <a:pt x="18" y="27"/>
                      <a:pt x="21" y="27"/>
                    </a:cubicBezTo>
                    <a:cubicBezTo>
                      <a:pt x="23" y="27"/>
                      <a:pt x="28" y="21"/>
                      <a:pt x="31" y="24"/>
                    </a:cubicBezTo>
                    <a:cubicBezTo>
                      <a:pt x="34" y="27"/>
                      <a:pt x="37" y="27"/>
                      <a:pt x="40" y="27"/>
                    </a:cubicBezTo>
                    <a:cubicBezTo>
                      <a:pt x="43" y="27"/>
                      <a:pt x="46" y="24"/>
                      <a:pt x="50" y="25"/>
                    </a:cubicBezTo>
                    <a:cubicBezTo>
                      <a:pt x="55" y="26"/>
                      <a:pt x="53" y="27"/>
                      <a:pt x="57" y="27"/>
                    </a:cubicBezTo>
                    <a:cubicBezTo>
                      <a:pt x="62" y="26"/>
                      <a:pt x="61" y="22"/>
                      <a:pt x="63" y="21"/>
                    </a:cubicBezTo>
                    <a:cubicBezTo>
                      <a:pt x="65" y="21"/>
                      <a:pt x="68" y="21"/>
                      <a:pt x="73" y="23"/>
                    </a:cubicBezTo>
                    <a:cubicBezTo>
                      <a:pt x="77" y="25"/>
                      <a:pt x="76" y="25"/>
                      <a:pt x="85" y="25"/>
                    </a:cubicBezTo>
                    <a:cubicBezTo>
                      <a:pt x="94" y="25"/>
                      <a:pt x="99" y="29"/>
                      <a:pt x="95" y="24"/>
                    </a:cubicBezTo>
                    <a:cubicBezTo>
                      <a:pt x="91" y="19"/>
                      <a:pt x="85" y="19"/>
                      <a:pt x="80" y="12"/>
                    </a:cubicBezTo>
                    <a:cubicBezTo>
                      <a:pt x="74" y="6"/>
                      <a:pt x="77" y="2"/>
                      <a:pt x="69" y="2"/>
                    </a:cubicBezTo>
                    <a:cubicBezTo>
                      <a:pt x="61" y="2"/>
                      <a:pt x="59" y="0"/>
                      <a:pt x="4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0" name="íŝļîḋè">
                <a:extLst>
                  <a:ext uri="{FF2B5EF4-FFF2-40B4-BE49-F238E27FC236}">
                    <a16:creationId xmlns:a16="http://schemas.microsoft.com/office/drawing/2014/main" id="{7060ED04-F7A5-4976-A693-8B3E0A8538DF}"/>
                  </a:ext>
                </a:extLst>
              </p:cNvPr>
              <p:cNvSpPr>
                <a:spLocks/>
              </p:cNvSpPr>
              <p:nvPr/>
            </p:nvSpPr>
            <p:spPr bwMode="auto">
              <a:xfrm>
                <a:off x="9509919" y="3014663"/>
                <a:ext cx="277813" cy="125413"/>
              </a:xfrm>
              <a:custGeom>
                <a:avLst/>
                <a:gdLst>
                  <a:gd name="T0" fmla="*/ 2147483646 w 49"/>
                  <a:gd name="T1" fmla="*/ 2147483646 h 22"/>
                  <a:gd name="T2" fmla="*/ 2147483646 w 49"/>
                  <a:gd name="T3" fmla="*/ 2147483646 h 22"/>
                  <a:gd name="T4" fmla="*/ 2147483646 w 49"/>
                  <a:gd name="T5" fmla="*/ 2147483646 h 22"/>
                  <a:gd name="T6" fmla="*/ 2147483646 w 49"/>
                  <a:gd name="T7" fmla="*/ 2147483646 h 22"/>
                  <a:gd name="T8" fmla="*/ 2147483646 w 49"/>
                  <a:gd name="T9" fmla="*/ 2147483646 h 22"/>
                  <a:gd name="T10" fmla="*/ 2147483646 w 49"/>
                  <a:gd name="T11" fmla="*/ 2147483646 h 22"/>
                  <a:gd name="T12" fmla="*/ 2147483646 w 49"/>
                  <a:gd name="T13" fmla="*/ 2147483646 h 22"/>
                  <a:gd name="T14" fmla="*/ 2147483646 w 49"/>
                  <a:gd name="T15" fmla="*/ 2147483646 h 22"/>
                  <a:gd name="T16" fmla="*/ 2147483646 w 49"/>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22">
                    <a:moveTo>
                      <a:pt x="19" y="3"/>
                    </a:moveTo>
                    <a:cubicBezTo>
                      <a:pt x="17" y="3"/>
                      <a:pt x="18" y="4"/>
                      <a:pt x="9" y="5"/>
                    </a:cubicBezTo>
                    <a:cubicBezTo>
                      <a:pt x="1" y="7"/>
                      <a:pt x="1" y="2"/>
                      <a:pt x="1" y="8"/>
                    </a:cubicBezTo>
                    <a:cubicBezTo>
                      <a:pt x="0" y="14"/>
                      <a:pt x="1" y="16"/>
                      <a:pt x="2" y="19"/>
                    </a:cubicBezTo>
                    <a:cubicBezTo>
                      <a:pt x="3" y="22"/>
                      <a:pt x="15" y="16"/>
                      <a:pt x="21" y="14"/>
                    </a:cubicBezTo>
                    <a:cubicBezTo>
                      <a:pt x="25" y="12"/>
                      <a:pt x="28" y="7"/>
                      <a:pt x="32" y="7"/>
                    </a:cubicBezTo>
                    <a:cubicBezTo>
                      <a:pt x="37" y="8"/>
                      <a:pt x="46" y="9"/>
                      <a:pt x="47" y="8"/>
                    </a:cubicBezTo>
                    <a:cubicBezTo>
                      <a:pt x="49" y="8"/>
                      <a:pt x="44" y="3"/>
                      <a:pt x="41" y="1"/>
                    </a:cubicBezTo>
                    <a:cubicBezTo>
                      <a:pt x="38" y="0"/>
                      <a:pt x="19" y="3"/>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1" name="iṥlidé">
                <a:extLst>
                  <a:ext uri="{FF2B5EF4-FFF2-40B4-BE49-F238E27FC236}">
                    <a16:creationId xmlns:a16="http://schemas.microsoft.com/office/drawing/2014/main" id="{3EBA3A24-19A1-49AD-8D1E-8292621CD604}"/>
                  </a:ext>
                </a:extLst>
              </p:cNvPr>
              <p:cNvSpPr>
                <a:spLocks/>
              </p:cNvSpPr>
              <p:nvPr/>
            </p:nvSpPr>
            <p:spPr bwMode="auto">
              <a:xfrm>
                <a:off x="7425531" y="2713038"/>
                <a:ext cx="863600" cy="1250950"/>
              </a:xfrm>
              <a:custGeom>
                <a:avLst/>
                <a:gdLst>
                  <a:gd name="T0" fmla="*/ 2147483646 w 152"/>
                  <a:gd name="T1" fmla="*/ 2147483646 h 220"/>
                  <a:gd name="T2" fmla="*/ 2147483646 w 152"/>
                  <a:gd name="T3" fmla="*/ 2147483646 h 220"/>
                  <a:gd name="T4" fmla="*/ 2147483646 w 152"/>
                  <a:gd name="T5" fmla="*/ 2147483646 h 220"/>
                  <a:gd name="T6" fmla="*/ 2147483646 w 152"/>
                  <a:gd name="T7" fmla="*/ 2147483646 h 220"/>
                  <a:gd name="T8" fmla="*/ 2147483646 w 152"/>
                  <a:gd name="T9" fmla="*/ 2147483646 h 220"/>
                  <a:gd name="T10" fmla="*/ 2147483646 w 152"/>
                  <a:gd name="T11" fmla="*/ 2147483646 h 220"/>
                  <a:gd name="T12" fmla="*/ 2147483646 w 152"/>
                  <a:gd name="T13" fmla="*/ 2147483646 h 220"/>
                  <a:gd name="T14" fmla="*/ 2147483646 w 152"/>
                  <a:gd name="T15" fmla="*/ 2147483646 h 220"/>
                  <a:gd name="T16" fmla="*/ 2147483646 w 152"/>
                  <a:gd name="T17" fmla="*/ 2147483646 h 220"/>
                  <a:gd name="T18" fmla="*/ 2147483646 w 152"/>
                  <a:gd name="T19" fmla="*/ 2147483646 h 220"/>
                  <a:gd name="T20" fmla="*/ 2147483646 w 152"/>
                  <a:gd name="T21" fmla="*/ 2147483646 h 220"/>
                  <a:gd name="T22" fmla="*/ 2147483646 w 152"/>
                  <a:gd name="T23" fmla="*/ 2147483646 h 220"/>
                  <a:gd name="T24" fmla="*/ 2147483646 w 152"/>
                  <a:gd name="T25" fmla="*/ 2147483646 h 220"/>
                  <a:gd name="T26" fmla="*/ 2147483646 w 152"/>
                  <a:gd name="T27" fmla="*/ 2147483646 h 220"/>
                  <a:gd name="T28" fmla="*/ 2147483646 w 152"/>
                  <a:gd name="T29" fmla="*/ 2147483646 h 220"/>
                  <a:gd name="T30" fmla="*/ 2147483646 w 152"/>
                  <a:gd name="T31" fmla="*/ 2147483646 h 220"/>
                  <a:gd name="T32" fmla="*/ 2147483646 w 152"/>
                  <a:gd name="T33" fmla="*/ 2147483646 h 220"/>
                  <a:gd name="T34" fmla="*/ 2147483646 w 152"/>
                  <a:gd name="T35" fmla="*/ 2147483646 h 220"/>
                  <a:gd name="T36" fmla="*/ 2147483646 w 152"/>
                  <a:gd name="T37" fmla="*/ 2147483646 h 220"/>
                  <a:gd name="T38" fmla="*/ 2147483646 w 152"/>
                  <a:gd name="T39" fmla="*/ 2147483646 h 220"/>
                  <a:gd name="T40" fmla="*/ 2147483646 w 152"/>
                  <a:gd name="T41" fmla="*/ 2147483646 h 220"/>
                  <a:gd name="T42" fmla="*/ 2147483646 w 152"/>
                  <a:gd name="T43" fmla="*/ 2147483646 h 220"/>
                  <a:gd name="T44" fmla="*/ 2147483646 w 152"/>
                  <a:gd name="T45" fmla="*/ 2147483646 h 220"/>
                  <a:gd name="T46" fmla="*/ 2147483646 w 152"/>
                  <a:gd name="T47" fmla="*/ 2147483646 h 220"/>
                  <a:gd name="T48" fmla="*/ 2147483646 w 152"/>
                  <a:gd name="T49" fmla="*/ 2147483646 h 220"/>
                  <a:gd name="T50" fmla="*/ 2147483646 w 152"/>
                  <a:gd name="T51" fmla="*/ 2147483646 h 220"/>
                  <a:gd name="T52" fmla="*/ 2147483646 w 152"/>
                  <a:gd name="T53" fmla="*/ 2147483646 h 220"/>
                  <a:gd name="T54" fmla="*/ 2147483646 w 152"/>
                  <a:gd name="T55" fmla="*/ 2147483646 h 220"/>
                  <a:gd name="T56" fmla="*/ 2147483646 w 152"/>
                  <a:gd name="T57" fmla="*/ 2147483646 h 220"/>
                  <a:gd name="T58" fmla="*/ 2147483646 w 152"/>
                  <a:gd name="T59" fmla="*/ 2147483646 h 220"/>
                  <a:gd name="T60" fmla="*/ 2147483646 w 152"/>
                  <a:gd name="T61" fmla="*/ 2147483646 h 220"/>
                  <a:gd name="T62" fmla="*/ 2147483646 w 152"/>
                  <a:gd name="T63" fmla="*/ 2147483646 h 220"/>
                  <a:gd name="T64" fmla="*/ 2147483646 w 152"/>
                  <a:gd name="T65" fmla="*/ 2147483646 h 220"/>
                  <a:gd name="T66" fmla="*/ 2147483646 w 152"/>
                  <a:gd name="T67" fmla="*/ 2147483646 h 220"/>
                  <a:gd name="T68" fmla="*/ 2147483646 w 152"/>
                  <a:gd name="T69" fmla="*/ 2147483646 h 220"/>
                  <a:gd name="T70" fmla="*/ 2147483646 w 152"/>
                  <a:gd name="T71" fmla="*/ 2147483646 h 220"/>
                  <a:gd name="T72" fmla="*/ 2147483646 w 152"/>
                  <a:gd name="T73" fmla="*/ 2147483646 h 220"/>
                  <a:gd name="T74" fmla="*/ 2147483646 w 152"/>
                  <a:gd name="T75" fmla="*/ 2147483646 h 220"/>
                  <a:gd name="T76" fmla="*/ 2147483646 w 152"/>
                  <a:gd name="T77" fmla="*/ 2147483646 h 220"/>
                  <a:gd name="T78" fmla="*/ 2147483646 w 152"/>
                  <a:gd name="T79" fmla="*/ 2147483646 h 220"/>
                  <a:gd name="T80" fmla="*/ 2147483646 w 152"/>
                  <a:gd name="T81" fmla="*/ 2147483646 h 220"/>
                  <a:gd name="T82" fmla="*/ 2147483646 w 152"/>
                  <a:gd name="T83" fmla="*/ 2147483646 h 220"/>
                  <a:gd name="T84" fmla="*/ 2147483646 w 152"/>
                  <a:gd name="T85" fmla="*/ 2147483646 h 220"/>
                  <a:gd name="T86" fmla="*/ 2147483646 w 152"/>
                  <a:gd name="T87" fmla="*/ 2147483646 h 220"/>
                  <a:gd name="T88" fmla="*/ 2147483646 w 152"/>
                  <a:gd name="T89" fmla="*/ 2147483646 h 220"/>
                  <a:gd name="T90" fmla="*/ 2147483646 w 152"/>
                  <a:gd name="T91" fmla="*/ 2147483646 h 220"/>
                  <a:gd name="T92" fmla="*/ 2147483646 w 152"/>
                  <a:gd name="T93" fmla="*/ 214748364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2" h="220">
                    <a:moveTo>
                      <a:pt x="76" y="4"/>
                    </a:moveTo>
                    <a:cubicBezTo>
                      <a:pt x="73" y="19"/>
                      <a:pt x="73" y="37"/>
                      <a:pt x="61" y="38"/>
                    </a:cubicBezTo>
                    <a:cubicBezTo>
                      <a:pt x="59" y="38"/>
                      <a:pt x="56" y="45"/>
                      <a:pt x="63" y="45"/>
                    </a:cubicBezTo>
                    <a:cubicBezTo>
                      <a:pt x="69" y="45"/>
                      <a:pt x="60" y="48"/>
                      <a:pt x="59" y="49"/>
                    </a:cubicBezTo>
                    <a:cubicBezTo>
                      <a:pt x="59" y="49"/>
                      <a:pt x="36" y="61"/>
                      <a:pt x="53" y="59"/>
                    </a:cubicBezTo>
                    <a:cubicBezTo>
                      <a:pt x="57" y="59"/>
                      <a:pt x="49" y="64"/>
                      <a:pt x="60" y="59"/>
                    </a:cubicBezTo>
                    <a:cubicBezTo>
                      <a:pt x="63" y="58"/>
                      <a:pt x="68" y="67"/>
                      <a:pt x="49" y="67"/>
                    </a:cubicBezTo>
                    <a:cubicBezTo>
                      <a:pt x="46" y="67"/>
                      <a:pt x="32" y="82"/>
                      <a:pt x="46" y="79"/>
                    </a:cubicBezTo>
                    <a:cubicBezTo>
                      <a:pt x="46" y="79"/>
                      <a:pt x="55" y="82"/>
                      <a:pt x="55" y="82"/>
                    </a:cubicBezTo>
                    <a:cubicBezTo>
                      <a:pt x="54" y="84"/>
                      <a:pt x="41" y="85"/>
                      <a:pt x="38" y="91"/>
                    </a:cubicBezTo>
                    <a:cubicBezTo>
                      <a:pt x="37" y="92"/>
                      <a:pt x="21" y="98"/>
                      <a:pt x="46" y="98"/>
                    </a:cubicBezTo>
                    <a:cubicBezTo>
                      <a:pt x="46" y="98"/>
                      <a:pt x="32" y="108"/>
                      <a:pt x="29" y="110"/>
                    </a:cubicBezTo>
                    <a:cubicBezTo>
                      <a:pt x="27" y="112"/>
                      <a:pt x="23" y="114"/>
                      <a:pt x="33" y="113"/>
                    </a:cubicBezTo>
                    <a:cubicBezTo>
                      <a:pt x="38" y="113"/>
                      <a:pt x="30" y="118"/>
                      <a:pt x="40" y="119"/>
                    </a:cubicBezTo>
                    <a:cubicBezTo>
                      <a:pt x="49" y="119"/>
                      <a:pt x="55" y="124"/>
                      <a:pt x="42" y="126"/>
                    </a:cubicBezTo>
                    <a:cubicBezTo>
                      <a:pt x="42" y="126"/>
                      <a:pt x="32" y="130"/>
                      <a:pt x="35" y="134"/>
                    </a:cubicBezTo>
                    <a:cubicBezTo>
                      <a:pt x="43" y="145"/>
                      <a:pt x="23" y="140"/>
                      <a:pt x="20" y="154"/>
                    </a:cubicBezTo>
                    <a:cubicBezTo>
                      <a:pt x="19" y="158"/>
                      <a:pt x="14" y="158"/>
                      <a:pt x="12" y="161"/>
                    </a:cubicBezTo>
                    <a:cubicBezTo>
                      <a:pt x="14" y="172"/>
                      <a:pt x="21" y="163"/>
                      <a:pt x="17" y="170"/>
                    </a:cubicBezTo>
                    <a:cubicBezTo>
                      <a:pt x="11" y="178"/>
                      <a:pt x="27" y="170"/>
                      <a:pt x="30" y="177"/>
                    </a:cubicBezTo>
                    <a:cubicBezTo>
                      <a:pt x="31" y="178"/>
                      <a:pt x="47" y="179"/>
                      <a:pt x="22" y="185"/>
                    </a:cubicBezTo>
                    <a:cubicBezTo>
                      <a:pt x="16" y="187"/>
                      <a:pt x="20" y="190"/>
                      <a:pt x="9" y="196"/>
                    </a:cubicBezTo>
                    <a:cubicBezTo>
                      <a:pt x="8" y="197"/>
                      <a:pt x="0" y="205"/>
                      <a:pt x="13" y="205"/>
                    </a:cubicBezTo>
                    <a:cubicBezTo>
                      <a:pt x="27" y="205"/>
                      <a:pt x="14" y="218"/>
                      <a:pt x="35" y="209"/>
                    </a:cubicBezTo>
                    <a:cubicBezTo>
                      <a:pt x="39" y="207"/>
                      <a:pt x="53" y="207"/>
                      <a:pt x="55" y="213"/>
                    </a:cubicBezTo>
                    <a:cubicBezTo>
                      <a:pt x="60" y="220"/>
                      <a:pt x="77" y="200"/>
                      <a:pt x="86" y="207"/>
                    </a:cubicBezTo>
                    <a:cubicBezTo>
                      <a:pt x="92" y="211"/>
                      <a:pt x="124" y="213"/>
                      <a:pt x="130" y="207"/>
                    </a:cubicBezTo>
                    <a:cubicBezTo>
                      <a:pt x="130" y="207"/>
                      <a:pt x="150" y="206"/>
                      <a:pt x="145" y="198"/>
                    </a:cubicBezTo>
                    <a:cubicBezTo>
                      <a:pt x="144" y="197"/>
                      <a:pt x="120" y="179"/>
                      <a:pt x="131" y="180"/>
                    </a:cubicBezTo>
                    <a:cubicBezTo>
                      <a:pt x="131" y="180"/>
                      <a:pt x="152" y="170"/>
                      <a:pt x="128" y="169"/>
                    </a:cubicBezTo>
                    <a:cubicBezTo>
                      <a:pt x="122" y="169"/>
                      <a:pt x="126" y="164"/>
                      <a:pt x="118" y="161"/>
                    </a:cubicBezTo>
                    <a:cubicBezTo>
                      <a:pt x="115" y="159"/>
                      <a:pt x="133" y="151"/>
                      <a:pt x="112" y="149"/>
                    </a:cubicBezTo>
                    <a:cubicBezTo>
                      <a:pt x="105" y="148"/>
                      <a:pt x="123" y="141"/>
                      <a:pt x="114" y="139"/>
                    </a:cubicBezTo>
                    <a:cubicBezTo>
                      <a:pt x="114" y="138"/>
                      <a:pt x="96" y="132"/>
                      <a:pt x="110" y="132"/>
                    </a:cubicBezTo>
                    <a:cubicBezTo>
                      <a:pt x="115" y="132"/>
                      <a:pt x="126" y="125"/>
                      <a:pt x="112" y="124"/>
                    </a:cubicBezTo>
                    <a:cubicBezTo>
                      <a:pt x="112" y="124"/>
                      <a:pt x="96" y="114"/>
                      <a:pt x="96" y="112"/>
                    </a:cubicBezTo>
                    <a:cubicBezTo>
                      <a:pt x="95" y="110"/>
                      <a:pt x="82" y="105"/>
                      <a:pt x="95" y="107"/>
                    </a:cubicBezTo>
                    <a:cubicBezTo>
                      <a:pt x="98" y="108"/>
                      <a:pt x="122" y="119"/>
                      <a:pt x="111" y="106"/>
                    </a:cubicBezTo>
                    <a:cubicBezTo>
                      <a:pt x="107" y="101"/>
                      <a:pt x="109" y="110"/>
                      <a:pt x="104" y="101"/>
                    </a:cubicBezTo>
                    <a:cubicBezTo>
                      <a:pt x="100" y="94"/>
                      <a:pt x="79" y="92"/>
                      <a:pt x="104" y="92"/>
                    </a:cubicBezTo>
                    <a:cubicBezTo>
                      <a:pt x="120" y="92"/>
                      <a:pt x="90" y="85"/>
                      <a:pt x="88" y="76"/>
                    </a:cubicBezTo>
                    <a:cubicBezTo>
                      <a:pt x="81" y="74"/>
                      <a:pt x="105" y="76"/>
                      <a:pt x="100" y="67"/>
                    </a:cubicBezTo>
                    <a:cubicBezTo>
                      <a:pt x="96" y="58"/>
                      <a:pt x="95" y="67"/>
                      <a:pt x="84" y="54"/>
                    </a:cubicBezTo>
                    <a:cubicBezTo>
                      <a:pt x="84" y="54"/>
                      <a:pt x="88" y="57"/>
                      <a:pt x="90" y="46"/>
                    </a:cubicBezTo>
                    <a:cubicBezTo>
                      <a:pt x="93" y="37"/>
                      <a:pt x="86" y="47"/>
                      <a:pt x="89" y="37"/>
                    </a:cubicBezTo>
                    <a:cubicBezTo>
                      <a:pt x="92" y="29"/>
                      <a:pt x="78" y="38"/>
                      <a:pt x="79" y="18"/>
                    </a:cubicBezTo>
                    <a:cubicBezTo>
                      <a:pt x="79" y="16"/>
                      <a:pt x="77" y="0"/>
                      <a:pt x="76" y="4"/>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2" name="ïśḷîďe">
                <a:extLst>
                  <a:ext uri="{FF2B5EF4-FFF2-40B4-BE49-F238E27FC236}">
                    <a16:creationId xmlns:a16="http://schemas.microsoft.com/office/drawing/2014/main" id="{7A80E062-9EF2-45AA-99A8-8A64AEA463EF}"/>
                  </a:ext>
                </a:extLst>
              </p:cNvPr>
              <p:cNvSpPr>
                <a:spLocks/>
              </p:cNvSpPr>
              <p:nvPr/>
            </p:nvSpPr>
            <p:spPr bwMode="auto">
              <a:xfrm>
                <a:off x="7793831" y="2706688"/>
                <a:ext cx="74613" cy="233363"/>
              </a:xfrm>
              <a:custGeom>
                <a:avLst/>
                <a:gdLst>
                  <a:gd name="T0" fmla="*/ 2147483646 w 13"/>
                  <a:gd name="T1" fmla="*/ 2147483646 h 41"/>
                  <a:gd name="T2" fmla="*/ 2147483646 w 13"/>
                  <a:gd name="T3" fmla="*/ 2147483646 h 41"/>
                  <a:gd name="T4" fmla="*/ 2147483646 w 13"/>
                  <a:gd name="T5" fmla="*/ 2147483646 h 41"/>
                  <a:gd name="T6" fmla="*/ 2147483646 w 13"/>
                  <a:gd name="T7" fmla="*/ 2147483646 h 41"/>
                  <a:gd name="T8" fmla="*/ 2147483646 w 13"/>
                  <a:gd name="T9" fmla="*/ 2147483646 h 41"/>
                  <a:gd name="T10" fmla="*/ 2147483646 w 13"/>
                  <a:gd name="T11" fmla="*/ 2147483646 h 41"/>
                  <a:gd name="T12" fmla="*/ 2147483646 w 13"/>
                  <a:gd name="T13" fmla="*/ 2147483646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1">
                    <a:moveTo>
                      <a:pt x="8" y="5"/>
                    </a:moveTo>
                    <a:cubicBezTo>
                      <a:pt x="8" y="5"/>
                      <a:pt x="7" y="10"/>
                      <a:pt x="6" y="17"/>
                    </a:cubicBezTo>
                    <a:cubicBezTo>
                      <a:pt x="5" y="23"/>
                      <a:pt x="4" y="28"/>
                      <a:pt x="2" y="31"/>
                    </a:cubicBezTo>
                    <a:cubicBezTo>
                      <a:pt x="0" y="34"/>
                      <a:pt x="0" y="40"/>
                      <a:pt x="5" y="41"/>
                    </a:cubicBezTo>
                    <a:cubicBezTo>
                      <a:pt x="9" y="41"/>
                      <a:pt x="11" y="32"/>
                      <a:pt x="11" y="28"/>
                    </a:cubicBezTo>
                    <a:cubicBezTo>
                      <a:pt x="11" y="25"/>
                      <a:pt x="13" y="24"/>
                      <a:pt x="13" y="17"/>
                    </a:cubicBezTo>
                    <a:cubicBezTo>
                      <a:pt x="13" y="11"/>
                      <a:pt x="12" y="0"/>
                      <a:pt x="8"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3" name="íṣḷiḍe">
                <a:extLst>
                  <a:ext uri="{FF2B5EF4-FFF2-40B4-BE49-F238E27FC236}">
                    <a16:creationId xmlns:a16="http://schemas.microsoft.com/office/drawing/2014/main" id="{CB848BAC-D69C-4DEB-B09B-25D8517247CB}"/>
                  </a:ext>
                </a:extLst>
              </p:cNvPr>
              <p:cNvSpPr>
                <a:spLocks/>
              </p:cNvSpPr>
              <p:nvPr/>
            </p:nvSpPr>
            <p:spPr bwMode="auto">
              <a:xfrm>
                <a:off x="7879556" y="2900363"/>
                <a:ext cx="85725" cy="85725"/>
              </a:xfrm>
              <a:custGeom>
                <a:avLst/>
                <a:gdLst>
                  <a:gd name="T0" fmla="*/ 0 w 15"/>
                  <a:gd name="T1" fmla="*/ 2147483646 h 15"/>
                  <a:gd name="T2" fmla="*/ 2147483646 w 15"/>
                  <a:gd name="T3" fmla="*/ 2147483646 h 15"/>
                  <a:gd name="T4" fmla="*/ 2147483646 w 15"/>
                  <a:gd name="T5" fmla="*/ 2147483646 h 15"/>
                  <a:gd name="T6" fmla="*/ 2147483646 w 15"/>
                  <a:gd name="T7" fmla="*/ 2147483646 h 15"/>
                  <a:gd name="T8" fmla="*/ 0 w 15"/>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0" y="3"/>
                    </a:moveTo>
                    <a:cubicBezTo>
                      <a:pt x="0" y="4"/>
                      <a:pt x="2" y="9"/>
                      <a:pt x="4" y="10"/>
                    </a:cubicBezTo>
                    <a:cubicBezTo>
                      <a:pt x="6" y="11"/>
                      <a:pt x="11" y="15"/>
                      <a:pt x="13" y="12"/>
                    </a:cubicBezTo>
                    <a:cubicBezTo>
                      <a:pt x="15" y="9"/>
                      <a:pt x="13" y="8"/>
                      <a:pt x="11" y="5"/>
                    </a:cubicBezTo>
                    <a:cubicBezTo>
                      <a:pt x="9" y="1"/>
                      <a:pt x="1"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4" name="işḷiďe">
                <a:extLst>
                  <a:ext uri="{FF2B5EF4-FFF2-40B4-BE49-F238E27FC236}">
                    <a16:creationId xmlns:a16="http://schemas.microsoft.com/office/drawing/2014/main" id="{B998402D-77CD-46E3-A835-73204571D933}"/>
                  </a:ext>
                </a:extLst>
              </p:cNvPr>
              <p:cNvSpPr>
                <a:spLocks/>
              </p:cNvSpPr>
              <p:nvPr/>
            </p:nvSpPr>
            <p:spPr bwMode="auto">
              <a:xfrm>
                <a:off x="7663656" y="2951163"/>
                <a:ext cx="165100" cy="120650"/>
              </a:xfrm>
              <a:custGeom>
                <a:avLst/>
                <a:gdLst>
                  <a:gd name="T0" fmla="*/ 2147483646 w 29"/>
                  <a:gd name="T1" fmla="*/ 2147483646 h 21"/>
                  <a:gd name="T2" fmla="*/ 2147483646 w 29"/>
                  <a:gd name="T3" fmla="*/ 2147483646 h 21"/>
                  <a:gd name="T4" fmla="*/ 2147483646 w 29"/>
                  <a:gd name="T5" fmla="*/ 2147483646 h 21"/>
                  <a:gd name="T6" fmla="*/ 2147483646 w 29"/>
                  <a:gd name="T7" fmla="*/ 2147483646 h 21"/>
                  <a:gd name="T8" fmla="*/ 2147483646 w 29"/>
                  <a:gd name="T9" fmla="*/ 2147483646 h 21"/>
                  <a:gd name="T10" fmla="*/ 2147483646 w 29"/>
                  <a:gd name="T11" fmla="*/ 2147483646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1">
                    <a:moveTo>
                      <a:pt x="28" y="4"/>
                    </a:moveTo>
                    <a:cubicBezTo>
                      <a:pt x="23" y="3"/>
                      <a:pt x="20" y="11"/>
                      <a:pt x="18" y="14"/>
                    </a:cubicBezTo>
                    <a:cubicBezTo>
                      <a:pt x="15" y="17"/>
                      <a:pt x="13" y="13"/>
                      <a:pt x="11" y="17"/>
                    </a:cubicBezTo>
                    <a:cubicBezTo>
                      <a:pt x="8" y="21"/>
                      <a:pt x="0" y="17"/>
                      <a:pt x="2" y="14"/>
                    </a:cubicBezTo>
                    <a:cubicBezTo>
                      <a:pt x="3" y="12"/>
                      <a:pt x="16" y="5"/>
                      <a:pt x="18" y="4"/>
                    </a:cubicBezTo>
                    <a:cubicBezTo>
                      <a:pt x="19" y="3"/>
                      <a:pt x="29" y="0"/>
                      <a:pt x="2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5" name="ïs1íḑé">
                <a:extLst>
                  <a:ext uri="{FF2B5EF4-FFF2-40B4-BE49-F238E27FC236}">
                    <a16:creationId xmlns:a16="http://schemas.microsoft.com/office/drawing/2014/main" id="{D1936431-42EF-48B0-97ED-D43D22B6518C}"/>
                  </a:ext>
                </a:extLst>
              </p:cNvPr>
              <p:cNvSpPr>
                <a:spLocks/>
              </p:cNvSpPr>
              <p:nvPr/>
            </p:nvSpPr>
            <p:spPr bwMode="auto">
              <a:xfrm>
                <a:off x="7833519" y="2968625"/>
                <a:ext cx="182563" cy="153988"/>
              </a:xfrm>
              <a:custGeom>
                <a:avLst/>
                <a:gdLst>
                  <a:gd name="T0" fmla="*/ 2147483646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2147483646 h 27"/>
                  <a:gd name="T12" fmla="*/ 2147483646 w 32"/>
                  <a:gd name="T13" fmla="*/ 2147483646 h 27"/>
                  <a:gd name="T14" fmla="*/ 2147483646 w 32"/>
                  <a:gd name="T15" fmla="*/ 2147483646 h 27"/>
                  <a:gd name="T16" fmla="*/ 2147483646 w 32"/>
                  <a:gd name="T17" fmla="*/ 2147483646 h 27"/>
                  <a:gd name="T18" fmla="*/ 2147483646 w 32"/>
                  <a:gd name="T19" fmla="*/ 2147483646 h 27"/>
                  <a:gd name="T20" fmla="*/ 2147483646 w 32"/>
                  <a:gd name="T21" fmla="*/ 2147483646 h 27"/>
                  <a:gd name="T22" fmla="*/ 2147483646 w 32"/>
                  <a:gd name="T23" fmla="*/ 2147483646 h 27"/>
                  <a:gd name="T24" fmla="*/ 2147483646 w 32"/>
                  <a:gd name="T25" fmla="*/ 2147483646 h 27"/>
                  <a:gd name="T26" fmla="*/ 2147483646 w 32"/>
                  <a:gd name="T27" fmla="*/ 2147483646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27">
                    <a:moveTo>
                      <a:pt x="8" y="5"/>
                    </a:moveTo>
                    <a:cubicBezTo>
                      <a:pt x="9" y="5"/>
                      <a:pt x="12" y="7"/>
                      <a:pt x="14" y="10"/>
                    </a:cubicBezTo>
                    <a:cubicBezTo>
                      <a:pt x="16" y="12"/>
                      <a:pt x="17" y="13"/>
                      <a:pt x="20" y="14"/>
                    </a:cubicBezTo>
                    <a:cubicBezTo>
                      <a:pt x="24" y="16"/>
                      <a:pt x="26" y="16"/>
                      <a:pt x="28" y="18"/>
                    </a:cubicBezTo>
                    <a:cubicBezTo>
                      <a:pt x="31" y="19"/>
                      <a:pt x="32" y="21"/>
                      <a:pt x="30" y="22"/>
                    </a:cubicBezTo>
                    <a:cubicBezTo>
                      <a:pt x="29" y="22"/>
                      <a:pt x="27" y="23"/>
                      <a:pt x="25" y="22"/>
                    </a:cubicBezTo>
                    <a:cubicBezTo>
                      <a:pt x="24" y="21"/>
                      <a:pt x="24" y="24"/>
                      <a:pt x="23" y="25"/>
                    </a:cubicBezTo>
                    <a:cubicBezTo>
                      <a:pt x="22" y="27"/>
                      <a:pt x="21" y="23"/>
                      <a:pt x="17" y="23"/>
                    </a:cubicBezTo>
                    <a:cubicBezTo>
                      <a:pt x="14" y="23"/>
                      <a:pt x="16" y="22"/>
                      <a:pt x="13" y="23"/>
                    </a:cubicBezTo>
                    <a:cubicBezTo>
                      <a:pt x="9" y="24"/>
                      <a:pt x="9" y="25"/>
                      <a:pt x="7" y="22"/>
                    </a:cubicBezTo>
                    <a:cubicBezTo>
                      <a:pt x="5" y="20"/>
                      <a:pt x="6" y="15"/>
                      <a:pt x="4" y="13"/>
                    </a:cubicBezTo>
                    <a:cubicBezTo>
                      <a:pt x="2" y="11"/>
                      <a:pt x="2" y="12"/>
                      <a:pt x="1" y="7"/>
                    </a:cubicBezTo>
                    <a:cubicBezTo>
                      <a:pt x="0" y="3"/>
                      <a:pt x="1" y="0"/>
                      <a:pt x="3" y="1"/>
                    </a:cubicBezTo>
                    <a:cubicBezTo>
                      <a:pt x="6" y="3"/>
                      <a:pt x="8" y="5"/>
                      <a:pt x="8"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6" name="íṡľiḍè">
                <a:extLst>
                  <a:ext uri="{FF2B5EF4-FFF2-40B4-BE49-F238E27FC236}">
                    <a16:creationId xmlns:a16="http://schemas.microsoft.com/office/drawing/2014/main" id="{DA875089-B07C-4ABC-AE8E-39A93911663C}"/>
                  </a:ext>
                </a:extLst>
              </p:cNvPr>
              <p:cNvSpPr>
                <a:spLocks/>
              </p:cNvSpPr>
              <p:nvPr/>
            </p:nvSpPr>
            <p:spPr bwMode="auto">
              <a:xfrm>
                <a:off x="7641431" y="3003550"/>
                <a:ext cx="187325" cy="147638"/>
              </a:xfrm>
              <a:custGeom>
                <a:avLst/>
                <a:gdLst>
                  <a:gd name="T0" fmla="*/ 2147483646 w 33"/>
                  <a:gd name="T1" fmla="*/ 2147483646 h 26"/>
                  <a:gd name="T2" fmla="*/ 2147483646 w 33"/>
                  <a:gd name="T3" fmla="*/ 2147483646 h 26"/>
                  <a:gd name="T4" fmla="*/ 2147483646 w 33"/>
                  <a:gd name="T5" fmla="*/ 2147483646 h 26"/>
                  <a:gd name="T6" fmla="*/ 2147483646 w 33"/>
                  <a:gd name="T7" fmla="*/ 2147483646 h 26"/>
                  <a:gd name="T8" fmla="*/ 2147483646 w 33"/>
                  <a:gd name="T9" fmla="*/ 2147483646 h 26"/>
                  <a:gd name="T10" fmla="*/ 2147483646 w 33"/>
                  <a:gd name="T11" fmla="*/ 2147483646 h 26"/>
                  <a:gd name="T12" fmla="*/ 2147483646 w 33"/>
                  <a:gd name="T13" fmla="*/ 2147483646 h 26"/>
                  <a:gd name="T14" fmla="*/ 2147483646 w 33"/>
                  <a:gd name="T15" fmla="*/ 2147483646 h 26"/>
                  <a:gd name="T16" fmla="*/ 2147483646 w 33"/>
                  <a:gd name="T17" fmla="*/ 2147483646 h 26"/>
                  <a:gd name="T18" fmla="*/ 2147483646 w 33"/>
                  <a:gd name="T19" fmla="*/ 2147483646 h 26"/>
                  <a:gd name="T20" fmla="*/ 2147483646 w 33"/>
                  <a:gd name="T21" fmla="*/ 2147483646 h 26"/>
                  <a:gd name="T22" fmla="*/ 2147483646 w 33"/>
                  <a:gd name="T23" fmla="*/ 2147483646 h 26"/>
                  <a:gd name="T24" fmla="*/ 2147483646 w 33"/>
                  <a:gd name="T25" fmla="*/ 2147483646 h 26"/>
                  <a:gd name="T26" fmla="*/ 2147483646 w 33"/>
                  <a:gd name="T27" fmla="*/ 214748364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6">
                    <a:moveTo>
                      <a:pt x="32" y="1"/>
                    </a:moveTo>
                    <a:cubicBezTo>
                      <a:pt x="31" y="2"/>
                      <a:pt x="27" y="3"/>
                      <a:pt x="26" y="5"/>
                    </a:cubicBezTo>
                    <a:cubicBezTo>
                      <a:pt x="24" y="7"/>
                      <a:pt x="24" y="10"/>
                      <a:pt x="23" y="11"/>
                    </a:cubicBezTo>
                    <a:cubicBezTo>
                      <a:pt x="22" y="13"/>
                      <a:pt x="18" y="14"/>
                      <a:pt x="16" y="14"/>
                    </a:cubicBezTo>
                    <a:cubicBezTo>
                      <a:pt x="13" y="14"/>
                      <a:pt x="11" y="14"/>
                      <a:pt x="8" y="15"/>
                    </a:cubicBezTo>
                    <a:cubicBezTo>
                      <a:pt x="6" y="16"/>
                      <a:pt x="6" y="20"/>
                      <a:pt x="4" y="22"/>
                    </a:cubicBezTo>
                    <a:cubicBezTo>
                      <a:pt x="2" y="24"/>
                      <a:pt x="0" y="26"/>
                      <a:pt x="1" y="26"/>
                    </a:cubicBezTo>
                    <a:cubicBezTo>
                      <a:pt x="2" y="26"/>
                      <a:pt x="6" y="24"/>
                      <a:pt x="7" y="24"/>
                    </a:cubicBezTo>
                    <a:cubicBezTo>
                      <a:pt x="8" y="24"/>
                      <a:pt x="11" y="25"/>
                      <a:pt x="14" y="25"/>
                    </a:cubicBezTo>
                    <a:cubicBezTo>
                      <a:pt x="16" y="25"/>
                      <a:pt x="17" y="24"/>
                      <a:pt x="20" y="25"/>
                    </a:cubicBezTo>
                    <a:cubicBezTo>
                      <a:pt x="22" y="26"/>
                      <a:pt x="23" y="25"/>
                      <a:pt x="25" y="24"/>
                    </a:cubicBezTo>
                    <a:cubicBezTo>
                      <a:pt x="26" y="23"/>
                      <a:pt x="27" y="20"/>
                      <a:pt x="29" y="20"/>
                    </a:cubicBezTo>
                    <a:cubicBezTo>
                      <a:pt x="30" y="20"/>
                      <a:pt x="30" y="12"/>
                      <a:pt x="32" y="11"/>
                    </a:cubicBezTo>
                    <a:cubicBezTo>
                      <a:pt x="33" y="9"/>
                      <a:pt x="33" y="0"/>
                      <a:pt x="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7" name="íŝļiḓê">
                <a:extLst>
                  <a:ext uri="{FF2B5EF4-FFF2-40B4-BE49-F238E27FC236}">
                    <a16:creationId xmlns:a16="http://schemas.microsoft.com/office/drawing/2014/main" id="{4DA1039F-F4EC-4358-8BCA-E0E68910B7FE}"/>
                  </a:ext>
                </a:extLst>
              </p:cNvPr>
              <p:cNvSpPr>
                <a:spLocks/>
              </p:cNvSpPr>
              <p:nvPr/>
            </p:nvSpPr>
            <p:spPr bwMode="auto">
              <a:xfrm>
                <a:off x="7822406" y="3100388"/>
                <a:ext cx="227013" cy="123825"/>
              </a:xfrm>
              <a:custGeom>
                <a:avLst/>
                <a:gdLst>
                  <a:gd name="T0" fmla="*/ 2147483646 w 40"/>
                  <a:gd name="T1" fmla="*/ 2147483646 h 22"/>
                  <a:gd name="T2" fmla="*/ 2147483646 w 40"/>
                  <a:gd name="T3" fmla="*/ 2147483646 h 22"/>
                  <a:gd name="T4" fmla="*/ 2147483646 w 40"/>
                  <a:gd name="T5" fmla="*/ 2147483646 h 22"/>
                  <a:gd name="T6" fmla="*/ 2147483646 w 40"/>
                  <a:gd name="T7" fmla="*/ 2147483646 h 22"/>
                  <a:gd name="T8" fmla="*/ 2147483646 w 40"/>
                  <a:gd name="T9" fmla="*/ 2147483646 h 22"/>
                  <a:gd name="T10" fmla="*/ 2147483646 w 40"/>
                  <a:gd name="T11" fmla="*/ 2147483646 h 22"/>
                  <a:gd name="T12" fmla="*/ 2147483646 w 40"/>
                  <a:gd name="T13" fmla="*/ 2147483646 h 22"/>
                  <a:gd name="T14" fmla="*/ 2147483646 w 40"/>
                  <a:gd name="T15" fmla="*/ 2147483646 h 22"/>
                  <a:gd name="T16" fmla="*/ 2147483646 w 40"/>
                  <a:gd name="T17" fmla="*/ 2147483646 h 22"/>
                  <a:gd name="T18" fmla="*/ 2147483646 w 40"/>
                  <a:gd name="T19" fmla="*/ 2147483646 h 22"/>
                  <a:gd name="T20" fmla="*/ 2147483646 w 40"/>
                  <a:gd name="T21" fmla="*/ 2147483646 h 22"/>
                  <a:gd name="T22" fmla="*/ 2147483646 w 40"/>
                  <a:gd name="T23" fmla="*/ 2147483646 h 22"/>
                  <a:gd name="T24" fmla="*/ 2147483646 w 40"/>
                  <a:gd name="T25" fmla="*/ 2147483646 h 22"/>
                  <a:gd name="T26" fmla="*/ 2147483646 w 40"/>
                  <a:gd name="T27" fmla="*/ 2147483646 h 22"/>
                  <a:gd name="T28" fmla="*/ 2147483646 w 40"/>
                  <a:gd name="T29" fmla="*/ 2147483646 h 22"/>
                  <a:gd name="T30" fmla="*/ 2147483646 w 40"/>
                  <a:gd name="T31" fmla="*/ 2147483646 h 22"/>
                  <a:gd name="T32" fmla="*/ 0 w 40"/>
                  <a:gd name="T33" fmla="*/ 2147483646 h 22"/>
                  <a:gd name="T34" fmla="*/ 2147483646 w 40"/>
                  <a:gd name="T35" fmla="*/ 2147483646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22">
                    <a:moveTo>
                      <a:pt x="4" y="1"/>
                    </a:moveTo>
                    <a:cubicBezTo>
                      <a:pt x="5" y="2"/>
                      <a:pt x="9" y="4"/>
                      <a:pt x="11" y="5"/>
                    </a:cubicBezTo>
                    <a:cubicBezTo>
                      <a:pt x="13" y="6"/>
                      <a:pt x="14" y="3"/>
                      <a:pt x="16" y="5"/>
                    </a:cubicBezTo>
                    <a:cubicBezTo>
                      <a:pt x="18" y="7"/>
                      <a:pt x="20" y="8"/>
                      <a:pt x="22" y="9"/>
                    </a:cubicBezTo>
                    <a:cubicBezTo>
                      <a:pt x="23" y="11"/>
                      <a:pt x="26" y="14"/>
                      <a:pt x="27" y="15"/>
                    </a:cubicBezTo>
                    <a:cubicBezTo>
                      <a:pt x="28" y="15"/>
                      <a:pt x="29" y="16"/>
                      <a:pt x="31" y="16"/>
                    </a:cubicBezTo>
                    <a:cubicBezTo>
                      <a:pt x="33" y="17"/>
                      <a:pt x="32" y="16"/>
                      <a:pt x="35" y="18"/>
                    </a:cubicBezTo>
                    <a:cubicBezTo>
                      <a:pt x="37" y="20"/>
                      <a:pt x="38" y="19"/>
                      <a:pt x="38" y="21"/>
                    </a:cubicBezTo>
                    <a:cubicBezTo>
                      <a:pt x="37" y="22"/>
                      <a:pt x="40" y="22"/>
                      <a:pt x="37" y="22"/>
                    </a:cubicBezTo>
                    <a:cubicBezTo>
                      <a:pt x="34" y="22"/>
                      <a:pt x="32" y="20"/>
                      <a:pt x="28" y="19"/>
                    </a:cubicBezTo>
                    <a:cubicBezTo>
                      <a:pt x="26" y="18"/>
                      <a:pt x="26" y="17"/>
                      <a:pt x="23" y="17"/>
                    </a:cubicBezTo>
                    <a:cubicBezTo>
                      <a:pt x="20" y="17"/>
                      <a:pt x="19" y="17"/>
                      <a:pt x="18" y="15"/>
                    </a:cubicBezTo>
                    <a:cubicBezTo>
                      <a:pt x="16" y="13"/>
                      <a:pt x="18" y="13"/>
                      <a:pt x="15" y="13"/>
                    </a:cubicBezTo>
                    <a:cubicBezTo>
                      <a:pt x="12" y="13"/>
                      <a:pt x="13" y="13"/>
                      <a:pt x="9" y="14"/>
                    </a:cubicBezTo>
                    <a:cubicBezTo>
                      <a:pt x="6" y="14"/>
                      <a:pt x="7" y="15"/>
                      <a:pt x="4" y="14"/>
                    </a:cubicBezTo>
                    <a:cubicBezTo>
                      <a:pt x="2" y="13"/>
                      <a:pt x="3" y="10"/>
                      <a:pt x="1" y="7"/>
                    </a:cubicBezTo>
                    <a:cubicBezTo>
                      <a:pt x="0" y="4"/>
                      <a:pt x="0" y="4"/>
                      <a:pt x="0" y="2"/>
                    </a:cubicBezTo>
                    <a:cubicBezTo>
                      <a:pt x="0" y="0"/>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8" name="iSļiḑe">
                <a:extLst>
                  <a:ext uri="{FF2B5EF4-FFF2-40B4-BE49-F238E27FC236}">
                    <a16:creationId xmlns:a16="http://schemas.microsoft.com/office/drawing/2014/main" id="{5776D4C6-8541-4AFD-A4EB-6E11E7007271}"/>
                  </a:ext>
                </a:extLst>
              </p:cNvPr>
              <p:cNvSpPr>
                <a:spLocks/>
              </p:cNvSpPr>
              <p:nvPr/>
            </p:nvSpPr>
            <p:spPr bwMode="auto">
              <a:xfrm>
                <a:off x="7731919" y="3190875"/>
                <a:ext cx="125413" cy="96838"/>
              </a:xfrm>
              <a:custGeom>
                <a:avLst/>
                <a:gdLst>
                  <a:gd name="T0" fmla="*/ 2147483646 w 22"/>
                  <a:gd name="T1" fmla="*/ 2147483646 h 17"/>
                  <a:gd name="T2" fmla="*/ 2147483646 w 22"/>
                  <a:gd name="T3" fmla="*/ 2147483646 h 17"/>
                  <a:gd name="T4" fmla="*/ 2147483646 w 22"/>
                  <a:gd name="T5" fmla="*/ 2147483646 h 17"/>
                  <a:gd name="T6" fmla="*/ 2147483646 w 22"/>
                  <a:gd name="T7" fmla="*/ 2147483646 h 17"/>
                  <a:gd name="T8" fmla="*/ 2147483646 w 22"/>
                  <a:gd name="T9" fmla="*/ 2147483646 h 17"/>
                  <a:gd name="T10" fmla="*/ 2147483646 w 22"/>
                  <a:gd name="T11" fmla="*/ 2147483646 h 17"/>
                  <a:gd name="T12" fmla="*/ 2147483646 w 22"/>
                  <a:gd name="T13" fmla="*/ 2147483646 h 17"/>
                  <a:gd name="T14" fmla="*/ 2147483646 w 22"/>
                  <a:gd name="T15" fmla="*/ 2147483646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7">
                    <a:moveTo>
                      <a:pt x="16" y="2"/>
                    </a:moveTo>
                    <a:cubicBezTo>
                      <a:pt x="16" y="2"/>
                      <a:pt x="13" y="0"/>
                      <a:pt x="10" y="4"/>
                    </a:cubicBezTo>
                    <a:cubicBezTo>
                      <a:pt x="8" y="7"/>
                      <a:pt x="9" y="8"/>
                      <a:pt x="7" y="9"/>
                    </a:cubicBezTo>
                    <a:cubicBezTo>
                      <a:pt x="4" y="11"/>
                      <a:pt x="0" y="14"/>
                      <a:pt x="1" y="15"/>
                    </a:cubicBezTo>
                    <a:cubicBezTo>
                      <a:pt x="2" y="16"/>
                      <a:pt x="5" y="17"/>
                      <a:pt x="7" y="16"/>
                    </a:cubicBezTo>
                    <a:cubicBezTo>
                      <a:pt x="9" y="15"/>
                      <a:pt x="12" y="12"/>
                      <a:pt x="16" y="12"/>
                    </a:cubicBezTo>
                    <a:cubicBezTo>
                      <a:pt x="19" y="12"/>
                      <a:pt x="21" y="7"/>
                      <a:pt x="21" y="6"/>
                    </a:cubicBezTo>
                    <a:cubicBezTo>
                      <a:pt x="22" y="5"/>
                      <a:pt x="21" y="0"/>
                      <a:pt x="1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29" name="iślíḍè">
                <a:extLst>
                  <a:ext uri="{FF2B5EF4-FFF2-40B4-BE49-F238E27FC236}">
                    <a16:creationId xmlns:a16="http://schemas.microsoft.com/office/drawing/2014/main" id="{A7C0F98E-D943-42A2-97CB-4F391E168CAB}"/>
                  </a:ext>
                </a:extLst>
              </p:cNvPr>
              <p:cNvSpPr>
                <a:spLocks/>
              </p:cNvSpPr>
              <p:nvPr/>
            </p:nvSpPr>
            <p:spPr bwMode="auto">
              <a:xfrm>
                <a:off x="7595394" y="3162300"/>
                <a:ext cx="222250" cy="96838"/>
              </a:xfrm>
              <a:custGeom>
                <a:avLst/>
                <a:gdLst>
                  <a:gd name="T0" fmla="*/ 2147483646 w 39"/>
                  <a:gd name="T1" fmla="*/ 2147483646 h 17"/>
                  <a:gd name="T2" fmla="*/ 2147483646 w 39"/>
                  <a:gd name="T3" fmla="*/ 2147483646 h 17"/>
                  <a:gd name="T4" fmla="*/ 2147483646 w 39"/>
                  <a:gd name="T5" fmla="*/ 2147483646 h 17"/>
                  <a:gd name="T6" fmla="*/ 2147483646 w 39"/>
                  <a:gd name="T7" fmla="*/ 2147483646 h 17"/>
                  <a:gd name="T8" fmla="*/ 2147483646 w 39"/>
                  <a:gd name="T9" fmla="*/ 2147483646 h 17"/>
                  <a:gd name="T10" fmla="*/ 2147483646 w 39"/>
                  <a:gd name="T11" fmla="*/ 2147483646 h 17"/>
                  <a:gd name="T12" fmla="*/ 2147483646 w 39"/>
                  <a:gd name="T13" fmla="*/ 2147483646 h 17"/>
                  <a:gd name="T14" fmla="*/ 2147483646 w 39"/>
                  <a:gd name="T15" fmla="*/ 2147483646 h 17"/>
                  <a:gd name="T16" fmla="*/ 2147483646 w 39"/>
                  <a:gd name="T17" fmla="*/ 2147483646 h 17"/>
                  <a:gd name="T18" fmla="*/ 2147483646 w 39"/>
                  <a:gd name="T19" fmla="*/ 2147483646 h 17"/>
                  <a:gd name="T20" fmla="*/ 2147483646 w 39"/>
                  <a:gd name="T21" fmla="*/ 2147483646 h 17"/>
                  <a:gd name="T22" fmla="*/ 2147483646 w 39"/>
                  <a:gd name="T23" fmla="*/ 2147483646 h 17"/>
                  <a:gd name="T24" fmla="*/ 2147483646 w 39"/>
                  <a:gd name="T25" fmla="*/ 214748364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17">
                    <a:moveTo>
                      <a:pt x="32" y="2"/>
                    </a:moveTo>
                    <a:cubicBezTo>
                      <a:pt x="31" y="1"/>
                      <a:pt x="27" y="2"/>
                      <a:pt x="25" y="3"/>
                    </a:cubicBezTo>
                    <a:cubicBezTo>
                      <a:pt x="23" y="5"/>
                      <a:pt x="16" y="5"/>
                      <a:pt x="15" y="5"/>
                    </a:cubicBezTo>
                    <a:cubicBezTo>
                      <a:pt x="14" y="6"/>
                      <a:pt x="9" y="6"/>
                      <a:pt x="8" y="10"/>
                    </a:cubicBezTo>
                    <a:cubicBezTo>
                      <a:pt x="7" y="13"/>
                      <a:pt x="6" y="11"/>
                      <a:pt x="4" y="13"/>
                    </a:cubicBezTo>
                    <a:cubicBezTo>
                      <a:pt x="2" y="14"/>
                      <a:pt x="0" y="16"/>
                      <a:pt x="1" y="16"/>
                    </a:cubicBezTo>
                    <a:cubicBezTo>
                      <a:pt x="3" y="16"/>
                      <a:pt x="6" y="17"/>
                      <a:pt x="8" y="16"/>
                    </a:cubicBezTo>
                    <a:cubicBezTo>
                      <a:pt x="10" y="15"/>
                      <a:pt x="13" y="14"/>
                      <a:pt x="15" y="13"/>
                    </a:cubicBezTo>
                    <a:cubicBezTo>
                      <a:pt x="19" y="13"/>
                      <a:pt x="21" y="11"/>
                      <a:pt x="23" y="10"/>
                    </a:cubicBezTo>
                    <a:cubicBezTo>
                      <a:pt x="25" y="9"/>
                      <a:pt x="27" y="7"/>
                      <a:pt x="30" y="7"/>
                    </a:cubicBezTo>
                    <a:cubicBezTo>
                      <a:pt x="32" y="7"/>
                      <a:pt x="34" y="6"/>
                      <a:pt x="35" y="6"/>
                    </a:cubicBezTo>
                    <a:cubicBezTo>
                      <a:pt x="36" y="5"/>
                      <a:pt x="38" y="4"/>
                      <a:pt x="38" y="2"/>
                    </a:cubicBezTo>
                    <a:cubicBezTo>
                      <a:pt x="39" y="0"/>
                      <a:pt x="34" y="0"/>
                      <a:pt x="3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0" name="íSļiḋê">
                <a:extLst>
                  <a:ext uri="{FF2B5EF4-FFF2-40B4-BE49-F238E27FC236}">
                    <a16:creationId xmlns:a16="http://schemas.microsoft.com/office/drawing/2014/main" id="{B153948E-127D-43B2-BBD8-D842AA95A73C}"/>
                  </a:ext>
                </a:extLst>
              </p:cNvPr>
              <p:cNvSpPr>
                <a:spLocks/>
              </p:cNvSpPr>
              <p:nvPr/>
            </p:nvSpPr>
            <p:spPr bwMode="auto">
              <a:xfrm>
                <a:off x="7873206" y="3219450"/>
                <a:ext cx="165100" cy="107950"/>
              </a:xfrm>
              <a:custGeom>
                <a:avLst/>
                <a:gdLst>
                  <a:gd name="T0" fmla="*/ 0 w 29"/>
                  <a:gd name="T1" fmla="*/ 2147483646 h 19"/>
                  <a:gd name="T2" fmla="*/ 2147483646 w 29"/>
                  <a:gd name="T3" fmla="*/ 2147483646 h 19"/>
                  <a:gd name="T4" fmla="*/ 2147483646 w 29"/>
                  <a:gd name="T5" fmla="*/ 2147483646 h 19"/>
                  <a:gd name="T6" fmla="*/ 2147483646 w 29"/>
                  <a:gd name="T7" fmla="*/ 2147483646 h 19"/>
                  <a:gd name="T8" fmla="*/ 2147483646 w 29"/>
                  <a:gd name="T9" fmla="*/ 2147483646 h 19"/>
                  <a:gd name="T10" fmla="*/ 2147483646 w 29"/>
                  <a:gd name="T11" fmla="*/ 2147483646 h 19"/>
                  <a:gd name="T12" fmla="*/ 2147483646 w 29"/>
                  <a:gd name="T13" fmla="*/ 2147483646 h 19"/>
                  <a:gd name="T14" fmla="*/ 2147483646 w 29"/>
                  <a:gd name="T15" fmla="*/ 2147483646 h 19"/>
                  <a:gd name="T16" fmla="*/ 2147483646 w 29"/>
                  <a:gd name="T17" fmla="*/ 2147483646 h 19"/>
                  <a:gd name="T18" fmla="*/ 0 w 29"/>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9">
                    <a:moveTo>
                      <a:pt x="0" y="4"/>
                    </a:moveTo>
                    <a:cubicBezTo>
                      <a:pt x="0" y="5"/>
                      <a:pt x="3" y="9"/>
                      <a:pt x="5" y="10"/>
                    </a:cubicBezTo>
                    <a:cubicBezTo>
                      <a:pt x="7" y="12"/>
                      <a:pt x="11" y="15"/>
                      <a:pt x="13" y="15"/>
                    </a:cubicBezTo>
                    <a:cubicBezTo>
                      <a:pt x="15" y="15"/>
                      <a:pt x="17" y="13"/>
                      <a:pt x="19" y="15"/>
                    </a:cubicBezTo>
                    <a:cubicBezTo>
                      <a:pt x="22" y="16"/>
                      <a:pt x="26" y="18"/>
                      <a:pt x="27" y="19"/>
                    </a:cubicBezTo>
                    <a:cubicBezTo>
                      <a:pt x="29" y="19"/>
                      <a:pt x="29" y="18"/>
                      <a:pt x="27" y="14"/>
                    </a:cubicBezTo>
                    <a:cubicBezTo>
                      <a:pt x="26" y="11"/>
                      <a:pt x="26" y="10"/>
                      <a:pt x="23" y="8"/>
                    </a:cubicBezTo>
                    <a:cubicBezTo>
                      <a:pt x="21" y="6"/>
                      <a:pt x="15" y="5"/>
                      <a:pt x="13" y="3"/>
                    </a:cubicBezTo>
                    <a:cubicBezTo>
                      <a:pt x="11" y="0"/>
                      <a:pt x="6" y="3"/>
                      <a:pt x="5" y="3"/>
                    </a:cubicBezTo>
                    <a:cubicBezTo>
                      <a:pt x="3" y="4"/>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1" name="îṣḷiḍé">
                <a:extLst>
                  <a:ext uri="{FF2B5EF4-FFF2-40B4-BE49-F238E27FC236}">
                    <a16:creationId xmlns:a16="http://schemas.microsoft.com/office/drawing/2014/main" id="{0D997223-E93D-44D8-846D-D8A2F29BB158}"/>
                  </a:ext>
                </a:extLst>
              </p:cNvPr>
              <p:cNvSpPr>
                <a:spLocks/>
              </p:cNvSpPr>
              <p:nvPr/>
            </p:nvSpPr>
            <p:spPr bwMode="auto">
              <a:xfrm>
                <a:off x="7549356" y="3276600"/>
                <a:ext cx="336550" cy="119063"/>
              </a:xfrm>
              <a:custGeom>
                <a:avLst/>
                <a:gdLst>
                  <a:gd name="T0" fmla="*/ 2147483646 w 59"/>
                  <a:gd name="T1" fmla="*/ 2147483646 h 21"/>
                  <a:gd name="T2" fmla="*/ 2147483646 w 59"/>
                  <a:gd name="T3" fmla="*/ 2147483646 h 21"/>
                  <a:gd name="T4" fmla="*/ 2147483646 w 59"/>
                  <a:gd name="T5" fmla="*/ 2147483646 h 21"/>
                  <a:gd name="T6" fmla="*/ 2147483646 w 59"/>
                  <a:gd name="T7" fmla="*/ 2147483646 h 21"/>
                  <a:gd name="T8" fmla="*/ 2147483646 w 59"/>
                  <a:gd name="T9" fmla="*/ 2147483646 h 21"/>
                  <a:gd name="T10" fmla="*/ 2147483646 w 59"/>
                  <a:gd name="T11" fmla="*/ 2147483646 h 21"/>
                  <a:gd name="T12" fmla="*/ 2147483646 w 59"/>
                  <a:gd name="T13" fmla="*/ 2147483646 h 21"/>
                  <a:gd name="T14" fmla="*/ 2147483646 w 59"/>
                  <a:gd name="T15" fmla="*/ 2147483646 h 21"/>
                  <a:gd name="T16" fmla="*/ 2147483646 w 59"/>
                  <a:gd name="T17" fmla="*/ 2147483646 h 21"/>
                  <a:gd name="T18" fmla="*/ 2147483646 w 59"/>
                  <a:gd name="T19" fmla="*/ 2147483646 h 21"/>
                  <a:gd name="T20" fmla="*/ 2147483646 w 59"/>
                  <a:gd name="T21" fmla="*/ 2147483646 h 21"/>
                  <a:gd name="T22" fmla="*/ 2147483646 w 59"/>
                  <a:gd name="T23" fmla="*/ 2147483646 h 21"/>
                  <a:gd name="T24" fmla="*/ 2147483646 w 59"/>
                  <a:gd name="T25" fmla="*/ 2147483646 h 21"/>
                  <a:gd name="T26" fmla="*/ 2147483646 w 59"/>
                  <a:gd name="T27" fmla="*/ 2147483646 h 21"/>
                  <a:gd name="T28" fmla="*/ 2147483646 w 59"/>
                  <a:gd name="T29" fmla="*/ 2147483646 h 21"/>
                  <a:gd name="T30" fmla="*/ 2147483646 w 59"/>
                  <a:gd name="T31" fmla="*/ 2147483646 h 21"/>
                  <a:gd name="T32" fmla="*/ 2147483646 w 59"/>
                  <a:gd name="T33" fmla="*/ 2147483646 h 21"/>
                  <a:gd name="T34" fmla="*/ 2147483646 w 59"/>
                  <a:gd name="T35" fmla="*/ 2147483646 h 21"/>
                  <a:gd name="T36" fmla="*/ 2147483646 w 59"/>
                  <a:gd name="T37" fmla="*/ 2147483646 h 21"/>
                  <a:gd name="T38" fmla="*/ 2147483646 w 59"/>
                  <a:gd name="T39" fmla="*/ 2147483646 h 21"/>
                  <a:gd name="T40" fmla="*/ 2147483646 w 59"/>
                  <a:gd name="T41" fmla="*/ 2147483646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21">
                    <a:moveTo>
                      <a:pt x="27" y="1"/>
                    </a:moveTo>
                    <a:cubicBezTo>
                      <a:pt x="26" y="1"/>
                      <a:pt x="23" y="0"/>
                      <a:pt x="20" y="2"/>
                    </a:cubicBezTo>
                    <a:cubicBezTo>
                      <a:pt x="17" y="4"/>
                      <a:pt x="17" y="3"/>
                      <a:pt x="13" y="6"/>
                    </a:cubicBezTo>
                    <a:cubicBezTo>
                      <a:pt x="8" y="8"/>
                      <a:pt x="10" y="6"/>
                      <a:pt x="6" y="10"/>
                    </a:cubicBezTo>
                    <a:cubicBezTo>
                      <a:pt x="2" y="12"/>
                      <a:pt x="0" y="12"/>
                      <a:pt x="1" y="14"/>
                    </a:cubicBezTo>
                    <a:cubicBezTo>
                      <a:pt x="2" y="16"/>
                      <a:pt x="7" y="14"/>
                      <a:pt x="9" y="14"/>
                    </a:cubicBezTo>
                    <a:cubicBezTo>
                      <a:pt x="11" y="14"/>
                      <a:pt x="13" y="12"/>
                      <a:pt x="16" y="13"/>
                    </a:cubicBezTo>
                    <a:cubicBezTo>
                      <a:pt x="20" y="15"/>
                      <a:pt x="22" y="13"/>
                      <a:pt x="23" y="16"/>
                    </a:cubicBezTo>
                    <a:cubicBezTo>
                      <a:pt x="23" y="18"/>
                      <a:pt x="24" y="20"/>
                      <a:pt x="25" y="20"/>
                    </a:cubicBezTo>
                    <a:cubicBezTo>
                      <a:pt x="27" y="20"/>
                      <a:pt x="29" y="17"/>
                      <a:pt x="32" y="19"/>
                    </a:cubicBezTo>
                    <a:cubicBezTo>
                      <a:pt x="35" y="21"/>
                      <a:pt x="36" y="20"/>
                      <a:pt x="37" y="19"/>
                    </a:cubicBezTo>
                    <a:cubicBezTo>
                      <a:pt x="38" y="18"/>
                      <a:pt x="37" y="16"/>
                      <a:pt x="40" y="17"/>
                    </a:cubicBezTo>
                    <a:cubicBezTo>
                      <a:pt x="42" y="19"/>
                      <a:pt x="42" y="20"/>
                      <a:pt x="45" y="20"/>
                    </a:cubicBezTo>
                    <a:cubicBezTo>
                      <a:pt x="48" y="20"/>
                      <a:pt x="47" y="18"/>
                      <a:pt x="50" y="18"/>
                    </a:cubicBezTo>
                    <a:cubicBezTo>
                      <a:pt x="53" y="18"/>
                      <a:pt x="54" y="19"/>
                      <a:pt x="56" y="18"/>
                    </a:cubicBezTo>
                    <a:cubicBezTo>
                      <a:pt x="57" y="18"/>
                      <a:pt x="59" y="19"/>
                      <a:pt x="56" y="16"/>
                    </a:cubicBezTo>
                    <a:cubicBezTo>
                      <a:pt x="53" y="12"/>
                      <a:pt x="49" y="15"/>
                      <a:pt x="48" y="11"/>
                    </a:cubicBezTo>
                    <a:cubicBezTo>
                      <a:pt x="47" y="6"/>
                      <a:pt x="49" y="5"/>
                      <a:pt x="46" y="6"/>
                    </a:cubicBezTo>
                    <a:cubicBezTo>
                      <a:pt x="42" y="6"/>
                      <a:pt x="43" y="8"/>
                      <a:pt x="39" y="6"/>
                    </a:cubicBezTo>
                    <a:cubicBezTo>
                      <a:pt x="34" y="4"/>
                      <a:pt x="34" y="2"/>
                      <a:pt x="32" y="2"/>
                    </a:cubicBezTo>
                    <a:cubicBezTo>
                      <a:pt x="31" y="2"/>
                      <a:pt x="27" y="1"/>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2" name="îsliḑê">
                <a:extLst>
                  <a:ext uri="{FF2B5EF4-FFF2-40B4-BE49-F238E27FC236}">
                    <a16:creationId xmlns:a16="http://schemas.microsoft.com/office/drawing/2014/main" id="{54BBED54-E26A-4E36-866A-50CE46D72F9A}"/>
                  </a:ext>
                </a:extLst>
              </p:cNvPr>
              <p:cNvSpPr>
                <a:spLocks/>
              </p:cNvSpPr>
              <p:nvPr/>
            </p:nvSpPr>
            <p:spPr bwMode="auto">
              <a:xfrm>
                <a:off x="7890669" y="3349625"/>
                <a:ext cx="222250" cy="85725"/>
              </a:xfrm>
              <a:custGeom>
                <a:avLst/>
                <a:gdLst>
                  <a:gd name="T0" fmla="*/ 2147483646 w 39"/>
                  <a:gd name="T1" fmla="*/ 0 h 15"/>
                  <a:gd name="T2" fmla="*/ 2147483646 w 39"/>
                  <a:gd name="T3" fmla="*/ 2147483646 h 15"/>
                  <a:gd name="T4" fmla="*/ 2147483646 w 39"/>
                  <a:gd name="T5" fmla="*/ 0 h 15"/>
                  <a:gd name="T6" fmla="*/ 2147483646 w 39"/>
                  <a:gd name="T7" fmla="*/ 2147483646 h 15"/>
                  <a:gd name="T8" fmla="*/ 2147483646 w 39"/>
                  <a:gd name="T9" fmla="*/ 2147483646 h 15"/>
                  <a:gd name="T10" fmla="*/ 2147483646 w 39"/>
                  <a:gd name="T11" fmla="*/ 2147483646 h 15"/>
                  <a:gd name="T12" fmla="*/ 2147483646 w 39"/>
                  <a:gd name="T13" fmla="*/ 2147483646 h 15"/>
                  <a:gd name="T14" fmla="*/ 2147483646 w 39"/>
                  <a:gd name="T15" fmla="*/ 2147483646 h 15"/>
                  <a:gd name="T16" fmla="*/ 2147483646 w 39"/>
                  <a:gd name="T17" fmla="*/ 2147483646 h 15"/>
                  <a:gd name="T18" fmla="*/ 2147483646 w 39"/>
                  <a:gd name="T19" fmla="*/ 2147483646 h 15"/>
                  <a:gd name="T20" fmla="*/ 2147483646 w 39"/>
                  <a:gd name="T21" fmla="*/ 2147483646 h 15"/>
                  <a:gd name="T22" fmla="*/ 2147483646 w 39"/>
                  <a:gd name="T23" fmla="*/ 2147483646 h 15"/>
                  <a:gd name="T24" fmla="*/ 2147483646 w 39"/>
                  <a:gd name="T25" fmla="*/ 2147483646 h 15"/>
                  <a:gd name="T26" fmla="*/ 2147483646 w 39"/>
                  <a:gd name="T27" fmla="*/ 2147483646 h 15"/>
                  <a:gd name="T28" fmla="*/ 2147483646 w 39"/>
                  <a:gd name="T29" fmla="*/ 2147483646 h 15"/>
                  <a:gd name="T30" fmla="*/ 2147483646 w 39"/>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15">
                    <a:moveTo>
                      <a:pt x="3" y="0"/>
                    </a:moveTo>
                    <a:cubicBezTo>
                      <a:pt x="3" y="0"/>
                      <a:pt x="6" y="1"/>
                      <a:pt x="8" y="1"/>
                    </a:cubicBezTo>
                    <a:cubicBezTo>
                      <a:pt x="9" y="1"/>
                      <a:pt x="12" y="1"/>
                      <a:pt x="14" y="0"/>
                    </a:cubicBezTo>
                    <a:cubicBezTo>
                      <a:pt x="16" y="0"/>
                      <a:pt x="17" y="1"/>
                      <a:pt x="19" y="2"/>
                    </a:cubicBezTo>
                    <a:cubicBezTo>
                      <a:pt x="20" y="4"/>
                      <a:pt x="18" y="3"/>
                      <a:pt x="22" y="5"/>
                    </a:cubicBezTo>
                    <a:cubicBezTo>
                      <a:pt x="25" y="7"/>
                      <a:pt x="28" y="7"/>
                      <a:pt x="30" y="9"/>
                    </a:cubicBezTo>
                    <a:cubicBezTo>
                      <a:pt x="32" y="10"/>
                      <a:pt x="39" y="11"/>
                      <a:pt x="38" y="13"/>
                    </a:cubicBezTo>
                    <a:cubicBezTo>
                      <a:pt x="37" y="14"/>
                      <a:pt x="36" y="14"/>
                      <a:pt x="33" y="14"/>
                    </a:cubicBezTo>
                    <a:cubicBezTo>
                      <a:pt x="31" y="14"/>
                      <a:pt x="31" y="15"/>
                      <a:pt x="27" y="14"/>
                    </a:cubicBezTo>
                    <a:cubicBezTo>
                      <a:pt x="24" y="13"/>
                      <a:pt x="23" y="11"/>
                      <a:pt x="21" y="11"/>
                    </a:cubicBezTo>
                    <a:cubicBezTo>
                      <a:pt x="19" y="11"/>
                      <a:pt x="20" y="12"/>
                      <a:pt x="17" y="12"/>
                    </a:cubicBezTo>
                    <a:cubicBezTo>
                      <a:pt x="14" y="12"/>
                      <a:pt x="14" y="13"/>
                      <a:pt x="13" y="11"/>
                    </a:cubicBezTo>
                    <a:cubicBezTo>
                      <a:pt x="10" y="9"/>
                      <a:pt x="12" y="8"/>
                      <a:pt x="9" y="8"/>
                    </a:cubicBezTo>
                    <a:cubicBezTo>
                      <a:pt x="7" y="7"/>
                      <a:pt x="7" y="7"/>
                      <a:pt x="6" y="7"/>
                    </a:cubicBezTo>
                    <a:cubicBezTo>
                      <a:pt x="4" y="7"/>
                      <a:pt x="1" y="7"/>
                      <a:pt x="1" y="4"/>
                    </a:cubicBezTo>
                    <a:cubicBezTo>
                      <a:pt x="0"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3" name="îSliďê">
                <a:extLst>
                  <a:ext uri="{FF2B5EF4-FFF2-40B4-BE49-F238E27FC236}">
                    <a16:creationId xmlns:a16="http://schemas.microsoft.com/office/drawing/2014/main" id="{4CB5233D-991D-49F3-B2E2-699880B6E538}"/>
                  </a:ext>
                </a:extLst>
              </p:cNvPr>
              <p:cNvSpPr>
                <a:spLocks/>
              </p:cNvSpPr>
              <p:nvPr/>
            </p:nvSpPr>
            <p:spPr bwMode="auto">
              <a:xfrm>
                <a:off x="7862094" y="3406775"/>
                <a:ext cx="239713" cy="125413"/>
              </a:xfrm>
              <a:custGeom>
                <a:avLst/>
                <a:gdLst>
                  <a:gd name="T0" fmla="*/ 2147483646 w 42"/>
                  <a:gd name="T1" fmla="*/ 2147483646 h 22"/>
                  <a:gd name="T2" fmla="*/ 2147483646 w 42"/>
                  <a:gd name="T3" fmla="*/ 2147483646 h 22"/>
                  <a:gd name="T4" fmla="*/ 2147483646 w 42"/>
                  <a:gd name="T5" fmla="*/ 2147483646 h 22"/>
                  <a:gd name="T6" fmla="*/ 2147483646 w 42"/>
                  <a:gd name="T7" fmla="*/ 2147483646 h 22"/>
                  <a:gd name="T8" fmla="*/ 2147483646 w 42"/>
                  <a:gd name="T9" fmla="*/ 2147483646 h 22"/>
                  <a:gd name="T10" fmla="*/ 2147483646 w 42"/>
                  <a:gd name="T11" fmla="*/ 2147483646 h 22"/>
                  <a:gd name="T12" fmla="*/ 2147483646 w 42"/>
                  <a:gd name="T13" fmla="*/ 2147483646 h 22"/>
                  <a:gd name="T14" fmla="*/ 2147483646 w 42"/>
                  <a:gd name="T15" fmla="*/ 2147483646 h 22"/>
                  <a:gd name="T16" fmla="*/ 2147483646 w 42"/>
                  <a:gd name="T17" fmla="*/ 2147483646 h 22"/>
                  <a:gd name="T18" fmla="*/ 2147483646 w 42"/>
                  <a:gd name="T19" fmla="*/ 2147483646 h 22"/>
                  <a:gd name="T20" fmla="*/ 2147483646 w 42"/>
                  <a:gd name="T21" fmla="*/ 2147483646 h 22"/>
                  <a:gd name="T22" fmla="*/ 2147483646 w 42"/>
                  <a:gd name="T23" fmla="*/ 2147483646 h 22"/>
                  <a:gd name="T24" fmla="*/ 2147483646 w 42"/>
                  <a:gd name="T25" fmla="*/ 2147483646 h 22"/>
                  <a:gd name="T26" fmla="*/ 2147483646 w 42"/>
                  <a:gd name="T27" fmla="*/ 2147483646 h 22"/>
                  <a:gd name="T28" fmla="*/ 2147483646 w 42"/>
                  <a:gd name="T29" fmla="*/ 2147483646 h 22"/>
                  <a:gd name="T30" fmla="*/ 2147483646 w 42"/>
                  <a:gd name="T31" fmla="*/ 2147483646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22">
                    <a:moveTo>
                      <a:pt x="10" y="6"/>
                    </a:moveTo>
                    <a:cubicBezTo>
                      <a:pt x="11" y="6"/>
                      <a:pt x="12" y="9"/>
                      <a:pt x="14" y="9"/>
                    </a:cubicBezTo>
                    <a:cubicBezTo>
                      <a:pt x="17" y="9"/>
                      <a:pt x="17" y="8"/>
                      <a:pt x="20" y="10"/>
                    </a:cubicBezTo>
                    <a:cubicBezTo>
                      <a:pt x="23" y="11"/>
                      <a:pt x="24" y="12"/>
                      <a:pt x="25" y="12"/>
                    </a:cubicBezTo>
                    <a:cubicBezTo>
                      <a:pt x="27" y="13"/>
                      <a:pt x="27" y="12"/>
                      <a:pt x="29" y="14"/>
                    </a:cubicBezTo>
                    <a:cubicBezTo>
                      <a:pt x="33" y="15"/>
                      <a:pt x="34" y="16"/>
                      <a:pt x="37" y="16"/>
                    </a:cubicBezTo>
                    <a:cubicBezTo>
                      <a:pt x="39" y="16"/>
                      <a:pt x="42" y="15"/>
                      <a:pt x="39" y="17"/>
                    </a:cubicBezTo>
                    <a:cubicBezTo>
                      <a:pt x="37" y="18"/>
                      <a:pt x="37" y="20"/>
                      <a:pt x="33" y="20"/>
                    </a:cubicBezTo>
                    <a:cubicBezTo>
                      <a:pt x="30" y="21"/>
                      <a:pt x="29" y="22"/>
                      <a:pt x="26" y="20"/>
                    </a:cubicBezTo>
                    <a:cubicBezTo>
                      <a:pt x="23" y="19"/>
                      <a:pt x="22" y="17"/>
                      <a:pt x="19" y="17"/>
                    </a:cubicBezTo>
                    <a:cubicBezTo>
                      <a:pt x="17" y="17"/>
                      <a:pt x="17" y="17"/>
                      <a:pt x="15" y="18"/>
                    </a:cubicBezTo>
                    <a:cubicBezTo>
                      <a:pt x="13" y="19"/>
                      <a:pt x="11" y="18"/>
                      <a:pt x="9" y="17"/>
                    </a:cubicBezTo>
                    <a:cubicBezTo>
                      <a:pt x="8" y="15"/>
                      <a:pt x="7" y="12"/>
                      <a:pt x="6" y="10"/>
                    </a:cubicBezTo>
                    <a:cubicBezTo>
                      <a:pt x="5" y="7"/>
                      <a:pt x="4" y="6"/>
                      <a:pt x="3" y="4"/>
                    </a:cubicBezTo>
                    <a:cubicBezTo>
                      <a:pt x="2" y="2"/>
                      <a:pt x="0" y="0"/>
                      <a:pt x="3" y="1"/>
                    </a:cubicBezTo>
                    <a:cubicBezTo>
                      <a:pt x="7" y="2"/>
                      <a:pt x="10" y="6"/>
                      <a:pt x="1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4" name="îṣļidè">
                <a:extLst>
                  <a:ext uri="{FF2B5EF4-FFF2-40B4-BE49-F238E27FC236}">
                    <a16:creationId xmlns:a16="http://schemas.microsoft.com/office/drawing/2014/main" id="{9F8D4A37-9AA7-4B23-BF30-1FF6961DBB88}"/>
                  </a:ext>
                </a:extLst>
              </p:cNvPr>
              <p:cNvSpPr>
                <a:spLocks/>
              </p:cNvSpPr>
              <p:nvPr/>
            </p:nvSpPr>
            <p:spPr bwMode="auto">
              <a:xfrm>
                <a:off x="7595394" y="3395663"/>
                <a:ext cx="277813" cy="90488"/>
              </a:xfrm>
              <a:custGeom>
                <a:avLst/>
                <a:gdLst>
                  <a:gd name="T0" fmla="*/ 2147483646 w 49"/>
                  <a:gd name="T1" fmla="*/ 2147483646 h 16"/>
                  <a:gd name="T2" fmla="*/ 2147483646 w 49"/>
                  <a:gd name="T3" fmla="*/ 2147483646 h 16"/>
                  <a:gd name="T4" fmla="*/ 2147483646 w 49"/>
                  <a:gd name="T5" fmla="*/ 2147483646 h 16"/>
                  <a:gd name="T6" fmla="*/ 2147483646 w 49"/>
                  <a:gd name="T7" fmla="*/ 2147483646 h 16"/>
                  <a:gd name="T8" fmla="*/ 2147483646 w 49"/>
                  <a:gd name="T9" fmla="*/ 2147483646 h 16"/>
                  <a:gd name="T10" fmla="*/ 2147483646 w 49"/>
                  <a:gd name="T11" fmla="*/ 2147483646 h 16"/>
                  <a:gd name="T12" fmla="*/ 2147483646 w 49"/>
                  <a:gd name="T13" fmla="*/ 2147483646 h 16"/>
                  <a:gd name="T14" fmla="*/ 2147483646 w 49"/>
                  <a:gd name="T15" fmla="*/ 2147483646 h 16"/>
                  <a:gd name="T16" fmla="*/ 2147483646 w 49"/>
                  <a:gd name="T17" fmla="*/ 2147483646 h 16"/>
                  <a:gd name="T18" fmla="*/ 2147483646 w 49"/>
                  <a:gd name="T19" fmla="*/ 2147483646 h 16"/>
                  <a:gd name="T20" fmla="*/ 2147483646 w 49"/>
                  <a:gd name="T21" fmla="*/ 2147483646 h 16"/>
                  <a:gd name="T22" fmla="*/ 2147483646 w 49"/>
                  <a:gd name="T23" fmla="*/ 2147483646 h 16"/>
                  <a:gd name="T24" fmla="*/ 2147483646 w 49"/>
                  <a:gd name="T25" fmla="*/ 2147483646 h 16"/>
                  <a:gd name="T26" fmla="*/ 2147483646 w 49"/>
                  <a:gd name="T27" fmla="*/ 2147483646 h 16"/>
                  <a:gd name="T28" fmla="*/ 2147483646 w 49"/>
                  <a:gd name="T29" fmla="*/ 2147483646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16">
                    <a:moveTo>
                      <a:pt x="42" y="1"/>
                    </a:moveTo>
                    <a:cubicBezTo>
                      <a:pt x="42" y="1"/>
                      <a:pt x="40" y="2"/>
                      <a:pt x="36" y="2"/>
                    </a:cubicBezTo>
                    <a:cubicBezTo>
                      <a:pt x="32" y="3"/>
                      <a:pt x="30" y="3"/>
                      <a:pt x="26" y="3"/>
                    </a:cubicBezTo>
                    <a:cubicBezTo>
                      <a:pt x="23" y="3"/>
                      <a:pt x="20" y="3"/>
                      <a:pt x="17" y="4"/>
                    </a:cubicBezTo>
                    <a:cubicBezTo>
                      <a:pt x="15" y="4"/>
                      <a:pt x="15" y="3"/>
                      <a:pt x="11" y="4"/>
                    </a:cubicBezTo>
                    <a:cubicBezTo>
                      <a:pt x="7" y="6"/>
                      <a:pt x="8" y="5"/>
                      <a:pt x="6" y="7"/>
                    </a:cubicBezTo>
                    <a:cubicBezTo>
                      <a:pt x="4" y="9"/>
                      <a:pt x="4" y="9"/>
                      <a:pt x="2" y="10"/>
                    </a:cubicBezTo>
                    <a:cubicBezTo>
                      <a:pt x="1" y="10"/>
                      <a:pt x="0" y="10"/>
                      <a:pt x="1" y="12"/>
                    </a:cubicBezTo>
                    <a:cubicBezTo>
                      <a:pt x="2" y="14"/>
                      <a:pt x="8" y="15"/>
                      <a:pt x="9" y="15"/>
                    </a:cubicBezTo>
                    <a:cubicBezTo>
                      <a:pt x="9" y="15"/>
                      <a:pt x="14" y="13"/>
                      <a:pt x="15" y="13"/>
                    </a:cubicBezTo>
                    <a:cubicBezTo>
                      <a:pt x="17" y="13"/>
                      <a:pt x="24" y="16"/>
                      <a:pt x="27" y="16"/>
                    </a:cubicBezTo>
                    <a:cubicBezTo>
                      <a:pt x="30" y="16"/>
                      <a:pt x="32" y="16"/>
                      <a:pt x="35" y="15"/>
                    </a:cubicBezTo>
                    <a:cubicBezTo>
                      <a:pt x="39" y="14"/>
                      <a:pt x="39" y="10"/>
                      <a:pt x="41" y="9"/>
                    </a:cubicBezTo>
                    <a:cubicBezTo>
                      <a:pt x="44" y="8"/>
                      <a:pt x="45" y="6"/>
                      <a:pt x="46" y="5"/>
                    </a:cubicBezTo>
                    <a:cubicBezTo>
                      <a:pt x="47" y="4"/>
                      <a:pt x="49"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5" name="íşḻiḓè">
                <a:extLst>
                  <a:ext uri="{FF2B5EF4-FFF2-40B4-BE49-F238E27FC236}">
                    <a16:creationId xmlns:a16="http://schemas.microsoft.com/office/drawing/2014/main" id="{1B9EEF21-60DC-48CD-AF51-7E2BC6AD579C}"/>
                  </a:ext>
                </a:extLst>
              </p:cNvPr>
              <p:cNvSpPr>
                <a:spLocks/>
              </p:cNvSpPr>
              <p:nvPr/>
            </p:nvSpPr>
            <p:spPr bwMode="auto">
              <a:xfrm>
                <a:off x="7765256" y="3475038"/>
                <a:ext cx="204788" cy="147638"/>
              </a:xfrm>
              <a:custGeom>
                <a:avLst/>
                <a:gdLst>
                  <a:gd name="T0" fmla="*/ 2147483646 w 36"/>
                  <a:gd name="T1" fmla="*/ 2147483646 h 26"/>
                  <a:gd name="T2" fmla="*/ 2147483646 w 36"/>
                  <a:gd name="T3" fmla="*/ 2147483646 h 26"/>
                  <a:gd name="T4" fmla="*/ 2147483646 w 36"/>
                  <a:gd name="T5" fmla="*/ 2147483646 h 26"/>
                  <a:gd name="T6" fmla="*/ 2147483646 w 36"/>
                  <a:gd name="T7" fmla="*/ 2147483646 h 26"/>
                  <a:gd name="T8" fmla="*/ 2147483646 w 36"/>
                  <a:gd name="T9" fmla="*/ 2147483646 h 26"/>
                  <a:gd name="T10" fmla="*/ 2147483646 w 36"/>
                  <a:gd name="T11" fmla="*/ 2147483646 h 26"/>
                  <a:gd name="T12" fmla="*/ 2147483646 w 36"/>
                  <a:gd name="T13" fmla="*/ 2147483646 h 26"/>
                  <a:gd name="T14" fmla="*/ 2147483646 w 36"/>
                  <a:gd name="T15" fmla="*/ 2147483646 h 26"/>
                  <a:gd name="T16" fmla="*/ 2147483646 w 36"/>
                  <a:gd name="T17" fmla="*/ 2147483646 h 26"/>
                  <a:gd name="T18" fmla="*/ 2147483646 w 36"/>
                  <a:gd name="T19" fmla="*/ 2147483646 h 26"/>
                  <a:gd name="T20" fmla="*/ 2147483646 w 36"/>
                  <a:gd name="T21" fmla="*/ 2147483646 h 26"/>
                  <a:gd name="T22" fmla="*/ 2147483646 w 36"/>
                  <a:gd name="T23" fmla="*/ 2147483646 h 26"/>
                  <a:gd name="T24" fmla="*/ 2147483646 w 36"/>
                  <a:gd name="T25" fmla="*/ 2147483646 h 26"/>
                  <a:gd name="T26" fmla="*/ 2147483646 w 36"/>
                  <a:gd name="T27" fmla="*/ 2147483646 h 26"/>
                  <a:gd name="T28" fmla="*/ 2147483646 w 36"/>
                  <a:gd name="T29" fmla="*/ 0 h 26"/>
                  <a:gd name="T30" fmla="*/ 2147483646 w 36"/>
                  <a:gd name="T31" fmla="*/ 2147483646 h 26"/>
                  <a:gd name="T32" fmla="*/ 2147483646 w 36"/>
                  <a:gd name="T33" fmla="*/ 214748364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26">
                    <a:moveTo>
                      <a:pt x="12" y="8"/>
                    </a:moveTo>
                    <a:cubicBezTo>
                      <a:pt x="12" y="8"/>
                      <a:pt x="10" y="7"/>
                      <a:pt x="9" y="11"/>
                    </a:cubicBezTo>
                    <a:cubicBezTo>
                      <a:pt x="8" y="14"/>
                      <a:pt x="6" y="14"/>
                      <a:pt x="5" y="17"/>
                    </a:cubicBezTo>
                    <a:cubicBezTo>
                      <a:pt x="3" y="20"/>
                      <a:pt x="0" y="21"/>
                      <a:pt x="2" y="22"/>
                    </a:cubicBezTo>
                    <a:cubicBezTo>
                      <a:pt x="3" y="23"/>
                      <a:pt x="7" y="24"/>
                      <a:pt x="8" y="23"/>
                    </a:cubicBezTo>
                    <a:cubicBezTo>
                      <a:pt x="8" y="22"/>
                      <a:pt x="10" y="20"/>
                      <a:pt x="12" y="21"/>
                    </a:cubicBezTo>
                    <a:cubicBezTo>
                      <a:pt x="14" y="22"/>
                      <a:pt x="14" y="23"/>
                      <a:pt x="16" y="23"/>
                    </a:cubicBezTo>
                    <a:cubicBezTo>
                      <a:pt x="17" y="23"/>
                      <a:pt x="16" y="21"/>
                      <a:pt x="19" y="21"/>
                    </a:cubicBezTo>
                    <a:cubicBezTo>
                      <a:pt x="22" y="22"/>
                      <a:pt x="21" y="23"/>
                      <a:pt x="23" y="23"/>
                    </a:cubicBezTo>
                    <a:cubicBezTo>
                      <a:pt x="25" y="23"/>
                      <a:pt x="23" y="22"/>
                      <a:pt x="25" y="22"/>
                    </a:cubicBezTo>
                    <a:cubicBezTo>
                      <a:pt x="28" y="22"/>
                      <a:pt x="28" y="24"/>
                      <a:pt x="30" y="24"/>
                    </a:cubicBezTo>
                    <a:cubicBezTo>
                      <a:pt x="31" y="24"/>
                      <a:pt x="36" y="26"/>
                      <a:pt x="33" y="22"/>
                    </a:cubicBezTo>
                    <a:cubicBezTo>
                      <a:pt x="30" y="19"/>
                      <a:pt x="29" y="14"/>
                      <a:pt x="27" y="11"/>
                    </a:cubicBezTo>
                    <a:cubicBezTo>
                      <a:pt x="25" y="9"/>
                      <a:pt x="27" y="10"/>
                      <a:pt x="23" y="6"/>
                    </a:cubicBezTo>
                    <a:cubicBezTo>
                      <a:pt x="19" y="2"/>
                      <a:pt x="18" y="1"/>
                      <a:pt x="17" y="0"/>
                    </a:cubicBezTo>
                    <a:cubicBezTo>
                      <a:pt x="16" y="0"/>
                      <a:pt x="15" y="4"/>
                      <a:pt x="14" y="5"/>
                    </a:cubicBezTo>
                    <a:cubicBezTo>
                      <a:pt x="13" y="6"/>
                      <a:pt x="12" y="8"/>
                      <a:pt x="1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6" name="ïṩľîḑe">
                <a:extLst>
                  <a:ext uri="{FF2B5EF4-FFF2-40B4-BE49-F238E27FC236}">
                    <a16:creationId xmlns:a16="http://schemas.microsoft.com/office/drawing/2014/main" id="{CA8A31C4-5D76-4BE8-8708-8134739161D8}"/>
                  </a:ext>
                </a:extLst>
              </p:cNvPr>
              <p:cNvSpPr>
                <a:spLocks/>
              </p:cNvSpPr>
              <p:nvPr/>
            </p:nvSpPr>
            <p:spPr bwMode="auto">
              <a:xfrm>
                <a:off x="7925594" y="3538538"/>
                <a:ext cx="209550" cy="73025"/>
              </a:xfrm>
              <a:custGeom>
                <a:avLst/>
                <a:gdLst>
                  <a:gd name="T0" fmla="*/ 2147483646 w 37"/>
                  <a:gd name="T1" fmla="*/ 0 h 13"/>
                  <a:gd name="T2" fmla="*/ 2147483646 w 37"/>
                  <a:gd name="T3" fmla="*/ 2147483646 h 13"/>
                  <a:gd name="T4" fmla="*/ 2147483646 w 37"/>
                  <a:gd name="T5" fmla="*/ 2147483646 h 13"/>
                  <a:gd name="T6" fmla="*/ 2147483646 w 37"/>
                  <a:gd name="T7" fmla="*/ 2147483646 h 13"/>
                  <a:gd name="T8" fmla="*/ 2147483646 w 37"/>
                  <a:gd name="T9" fmla="*/ 2147483646 h 13"/>
                  <a:gd name="T10" fmla="*/ 2147483646 w 37"/>
                  <a:gd name="T11" fmla="*/ 2147483646 h 13"/>
                  <a:gd name="T12" fmla="*/ 2147483646 w 37"/>
                  <a:gd name="T13" fmla="*/ 2147483646 h 13"/>
                  <a:gd name="T14" fmla="*/ 2147483646 w 37"/>
                  <a:gd name="T15" fmla="*/ 2147483646 h 13"/>
                  <a:gd name="T16" fmla="*/ 2147483646 w 37"/>
                  <a:gd name="T17" fmla="*/ 2147483646 h 13"/>
                  <a:gd name="T18" fmla="*/ 2147483646 w 37"/>
                  <a:gd name="T19" fmla="*/ 2147483646 h 13"/>
                  <a:gd name="T20" fmla="*/ 2147483646 w 37"/>
                  <a:gd name="T21" fmla="*/ 2147483646 h 13"/>
                  <a:gd name="T22" fmla="*/ 2147483646 w 37"/>
                  <a:gd name="T23" fmla="*/ 2147483646 h 13"/>
                  <a:gd name="T24" fmla="*/ 2147483646 w 37"/>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13">
                    <a:moveTo>
                      <a:pt x="4" y="0"/>
                    </a:moveTo>
                    <a:cubicBezTo>
                      <a:pt x="5" y="0"/>
                      <a:pt x="8" y="4"/>
                      <a:pt x="11" y="3"/>
                    </a:cubicBezTo>
                    <a:cubicBezTo>
                      <a:pt x="13" y="2"/>
                      <a:pt x="17" y="2"/>
                      <a:pt x="19" y="2"/>
                    </a:cubicBezTo>
                    <a:cubicBezTo>
                      <a:pt x="21" y="2"/>
                      <a:pt x="24" y="0"/>
                      <a:pt x="28" y="2"/>
                    </a:cubicBezTo>
                    <a:cubicBezTo>
                      <a:pt x="32" y="4"/>
                      <a:pt x="34" y="5"/>
                      <a:pt x="35" y="6"/>
                    </a:cubicBezTo>
                    <a:cubicBezTo>
                      <a:pt x="37" y="6"/>
                      <a:pt x="37" y="6"/>
                      <a:pt x="34" y="7"/>
                    </a:cubicBezTo>
                    <a:cubicBezTo>
                      <a:pt x="32" y="8"/>
                      <a:pt x="31" y="8"/>
                      <a:pt x="28" y="9"/>
                    </a:cubicBezTo>
                    <a:cubicBezTo>
                      <a:pt x="25" y="11"/>
                      <a:pt x="25" y="13"/>
                      <a:pt x="23" y="12"/>
                    </a:cubicBezTo>
                    <a:cubicBezTo>
                      <a:pt x="21" y="10"/>
                      <a:pt x="21" y="8"/>
                      <a:pt x="18" y="8"/>
                    </a:cubicBezTo>
                    <a:cubicBezTo>
                      <a:pt x="16" y="7"/>
                      <a:pt x="17" y="6"/>
                      <a:pt x="14" y="7"/>
                    </a:cubicBezTo>
                    <a:cubicBezTo>
                      <a:pt x="11" y="8"/>
                      <a:pt x="12" y="8"/>
                      <a:pt x="9" y="8"/>
                    </a:cubicBezTo>
                    <a:cubicBezTo>
                      <a:pt x="8" y="8"/>
                      <a:pt x="7" y="8"/>
                      <a:pt x="5" y="6"/>
                    </a:cubicBezTo>
                    <a:cubicBezTo>
                      <a:pt x="3" y="4"/>
                      <a:pt x="0"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7" name="iSļiḍè">
                <a:extLst>
                  <a:ext uri="{FF2B5EF4-FFF2-40B4-BE49-F238E27FC236}">
                    <a16:creationId xmlns:a16="http://schemas.microsoft.com/office/drawing/2014/main" id="{EB6F855A-2B2E-4C07-B3EA-C6BD6567FBB6}"/>
                  </a:ext>
                </a:extLst>
              </p:cNvPr>
              <p:cNvSpPr>
                <a:spLocks/>
              </p:cNvSpPr>
              <p:nvPr/>
            </p:nvSpPr>
            <p:spPr bwMode="auto">
              <a:xfrm>
                <a:off x="7958931" y="3589338"/>
                <a:ext cx="273050" cy="112713"/>
              </a:xfrm>
              <a:custGeom>
                <a:avLst/>
                <a:gdLst>
                  <a:gd name="T0" fmla="*/ 2147483646 w 48"/>
                  <a:gd name="T1" fmla="*/ 2147483646 h 20"/>
                  <a:gd name="T2" fmla="*/ 2147483646 w 48"/>
                  <a:gd name="T3" fmla="*/ 2147483646 h 20"/>
                  <a:gd name="T4" fmla="*/ 2147483646 w 48"/>
                  <a:gd name="T5" fmla="*/ 2147483646 h 20"/>
                  <a:gd name="T6" fmla="*/ 2147483646 w 48"/>
                  <a:gd name="T7" fmla="*/ 2147483646 h 20"/>
                  <a:gd name="T8" fmla="*/ 2147483646 w 48"/>
                  <a:gd name="T9" fmla="*/ 2147483646 h 20"/>
                  <a:gd name="T10" fmla="*/ 2147483646 w 48"/>
                  <a:gd name="T11" fmla="*/ 2147483646 h 20"/>
                  <a:gd name="T12" fmla="*/ 2147483646 w 48"/>
                  <a:gd name="T13" fmla="*/ 2147483646 h 20"/>
                  <a:gd name="T14" fmla="*/ 2147483646 w 48"/>
                  <a:gd name="T15" fmla="*/ 2147483646 h 20"/>
                  <a:gd name="T16" fmla="*/ 2147483646 w 48"/>
                  <a:gd name="T17" fmla="*/ 2147483646 h 20"/>
                  <a:gd name="T18" fmla="*/ 2147483646 w 48"/>
                  <a:gd name="T19" fmla="*/ 2147483646 h 20"/>
                  <a:gd name="T20" fmla="*/ 2147483646 w 48"/>
                  <a:gd name="T21" fmla="*/ 2147483646 h 20"/>
                  <a:gd name="T22" fmla="*/ 2147483646 w 48"/>
                  <a:gd name="T23" fmla="*/ 2147483646 h 20"/>
                  <a:gd name="T24" fmla="*/ 2147483646 w 48"/>
                  <a:gd name="T25" fmla="*/ 2147483646 h 20"/>
                  <a:gd name="T26" fmla="*/ 2147483646 w 48"/>
                  <a:gd name="T27" fmla="*/ 2147483646 h 20"/>
                  <a:gd name="T28" fmla="*/ 2147483646 w 48"/>
                  <a:gd name="T29" fmla="*/ 2147483646 h 20"/>
                  <a:gd name="T30" fmla="*/ 2147483646 w 48"/>
                  <a:gd name="T31" fmla="*/ 2147483646 h 20"/>
                  <a:gd name="T32" fmla="*/ 2147483646 w 48"/>
                  <a:gd name="T33" fmla="*/ 2147483646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20">
                    <a:moveTo>
                      <a:pt x="3" y="6"/>
                    </a:moveTo>
                    <a:cubicBezTo>
                      <a:pt x="4" y="6"/>
                      <a:pt x="5" y="8"/>
                      <a:pt x="6" y="10"/>
                    </a:cubicBezTo>
                    <a:cubicBezTo>
                      <a:pt x="8" y="12"/>
                      <a:pt x="8" y="15"/>
                      <a:pt x="10" y="15"/>
                    </a:cubicBezTo>
                    <a:cubicBezTo>
                      <a:pt x="11" y="16"/>
                      <a:pt x="13" y="16"/>
                      <a:pt x="15" y="16"/>
                    </a:cubicBezTo>
                    <a:cubicBezTo>
                      <a:pt x="16" y="16"/>
                      <a:pt x="18" y="18"/>
                      <a:pt x="20" y="18"/>
                    </a:cubicBezTo>
                    <a:cubicBezTo>
                      <a:pt x="21" y="19"/>
                      <a:pt x="22" y="19"/>
                      <a:pt x="24" y="19"/>
                    </a:cubicBezTo>
                    <a:cubicBezTo>
                      <a:pt x="26" y="18"/>
                      <a:pt x="25" y="16"/>
                      <a:pt x="28" y="17"/>
                    </a:cubicBezTo>
                    <a:cubicBezTo>
                      <a:pt x="30" y="19"/>
                      <a:pt x="31" y="19"/>
                      <a:pt x="34" y="19"/>
                    </a:cubicBezTo>
                    <a:cubicBezTo>
                      <a:pt x="37" y="20"/>
                      <a:pt x="36" y="20"/>
                      <a:pt x="40" y="20"/>
                    </a:cubicBezTo>
                    <a:cubicBezTo>
                      <a:pt x="44" y="20"/>
                      <a:pt x="48" y="20"/>
                      <a:pt x="45" y="18"/>
                    </a:cubicBezTo>
                    <a:cubicBezTo>
                      <a:pt x="42" y="16"/>
                      <a:pt x="43" y="17"/>
                      <a:pt x="39" y="16"/>
                    </a:cubicBezTo>
                    <a:cubicBezTo>
                      <a:pt x="35" y="14"/>
                      <a:pt x="35" y="14"/>
                      <a:pt x="33" y="11"/>
                    </a:cubicBezTo>
                    <a:cubicBezTo>
                      <a:pt x="31" y="9"/>
                      <a:pt x="33" y="10"/>
                      <a:pt x="30" y="8"/>
                    </a:cubicBezTo>
                    <a:cubicBezTo>
                      <a:pt x="28" y="7"/>
                      <a:pt x="27" y="8"/>
                      <a:pt x="24" y="7"/>
                    </a:cubicBezTo>
                    <a:cubicBezTo>
                      <a:pt x="21" y="5"/>
                      <a:pt x="20" y="5"/>
                      <a:pt x="16" y="5"/>
                    </a:cubicBezTo>
                    <a:cubicBezTo>
                      <a:pt x="12" y="4"/>
                      <a:pt x="10" y="4"/>
                      <a:pt x="9" y="4"/>
                    </a:cubicBezTo>
                    <a:cubicBezTo>
                      <a:pt x="7" y="4"/>
                      <a:pt x="0" y="0"/>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8" name="ïšļíḑè">
                <a:extLst>
                  <a:ext uri="{FF2B5EF4-FFF2-40B4-BE49-F238E27FC236}">
                    <a16:creationId xmlns:a16="http://schemas.microsoft.com/office/drawing/2014/main" id="{8C23E8AC-06EE-4C5B-B1E2-4F516001A642}"/>
                  </a:ext>
                </a:extLst>
              </p:cNvPr>
              <p:cNvSpPr>
                <a:spLocks/>
              </p:cNvSpPr>
              <p:nvPr/>
            </p:nvSpPr>
            <p:spPr bwMode="auto">
              <a:xfrm>
                <a:off x="7749381" y="3662363"/>
                <a:ext cx="500063" cy="182563"/>
              </a:xfrm>
              <a:custGeom>
                <a:avLst/>
                <a:gdLst>
                  <a:gd name="T0" fmla="*/ 2147483646 w 88"/>
                  <a:gd name="T1" fmla="*/ 2147483646 h 32"/>
                  <a:gd name="T2" fmla="*/ 2147483646 w 88"/>
                  <a:gd name="T3" fmla="*/ 2147483646 h 32"/>
                  <a:gd name="T4" fmla="*/ 2147483646 w 88"/>
                  <a:gd name="T5" fmla="*/ 2147483646 h 32"/>
                  <a:gd name="T6" fmla="*/ 2147483646 w 88"/>
                  <a:gd name="T7" fmla="*/ 2147483646 h 32"/>
                  <a:gd name="T8" fmla="*/ 2147483646 w 88"/>
                  <a:gd name="T9" fmla="*/ 2147483646 h 32"/>
                  <a:gd name="T10" fmla="*/ 2147483646 w 88"/>
                  <a:gd name="T11" fmla="*/ 2147483646 h 32"/>
                  <a:gd name="T12" fmla="*/ 2147483646 w 88"/>
                  <a:gd name="T13" fmla="*/ 2147483646 h 32"/>
                  <a:gd name="T14" fmla="*/ 2147483646 w 88"/>
                  <a:gd name="T15" fmla="*/ 2147483646 h 32"/>
                  <a:gd name="T16" fmla="*/ 2147483646 w 88"/>
                  <a:gd name="T17" fmla="*/ 2147483646 h 32"/>
                  <a:gd name="T18" fmla="*/ 2147483646 w 88"/>
                  <a:gd name="T19" fmla="*/ 2147483646 h 32"/>
                  <a:gd name="T20" fmla="*/ 2147483646 w 88"/>
                  <a:gd name="T21" fmla="*/ 2147483646 h 32"/>
                  <a:gd name="T22" fmla="*/ 2147483646 w 88"/>
                  <a:gd name="T23" fmla="*/ 2147483646 h 32"/>
                  <a:gd name="T24" fmla="*/ 2147483646 w 88"/>
                  <a:gd name="T25" fmla="*/ 2147483646 h 32"/>
                  <a:gd name="T26" fmla="*/ 2147483646 w 88"/>
                  <a:gd name="T27" fmla="*/ 2147483646 h 32"/>
                  <a:gd name="T28" fmla="*/ 2147483646 w 88"/>
                  <a:gd name="T29" fmla="*/ 2147483646 h 32"/>
                  <a:gd name="T30" fmla="*/ 2147483646 w 88"/>
                  <a:gd name="T31" fmla="*/ 2147483646 h 32"/>
                  <a:gd name="T32" fmla="*/ 2147483646 w 88"/>
                  <a:gd name="T33" fmla="*/ 2147483646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32">
                    <a:moveTo>
                      <a:pt x="78" y="18"/>
                    </a:moveTo>
                    <a:cubicBezTo>
                      <a:pt x="78" y="18"/>
                      <a:pt x="76" y="12"/>
                      <a:pt x="71" y="12"/>
                    </a:cubicBezTo>
                    <a:cubicBezTo>
                      <a:pt x="66" y="12"/>
                      <a:pt x="64" y="12"/>
                      <a:pt x="59" y="12"/>
                    </a:cubicBezTo>
                    <a:cubicBezTo>
                      <a:pt x="55" y="12"/>
                      <a:pt x="52" y="13"/>
                      <a:pt x="46" y="10"/>
                    </a:cubicBezTo>
                    <a:cubicBezTo>
                      <a:pt x="39" y="7"/>
                      <a:pt x="42" y="5"/>
                      <a:pt x="36" y="5"/>
                    </a:cubicBezTo>
                    <a:cubicBezTo>
                      <a:pt x="29" y="5"/>
                      <a:pt x="35" y="3"/>
                      <a:pt x="25" y="2"/>
                    </a:cubicBezTo>
                    <a:cubicBezTo>
                      <a:pt x="15" y="0"/>
                      <a:pt x="17" y="4"/>
                      <a:pt x="10" y="4"/>
                    </a:cubicBezTo>
                    <a:cubicBezTo>
                      <a:pt x="4" y="4"/>
                      <a:pt x="0" y="2"/>
                      <a:pt x="3" y="5"/>
                    </a:cubicBezTo>
                    <a:cubicBezTo>
                      <a:pt x="6" y="9"/>
                      <a:pt x="12" y="11"/>
                      <a:pt x="15" y="14"/>
                    </a:cubicBezTo>
                    <a:cubicBezTo>
                      <a:pt x="19" y="18"/>
                      <a:pt x="22" y="20"/>
                      <a:pt x="25" y="23"/>
                    </a:cubicBezTo>
                    <a:cubicBezTo>
                      <a:pt x="29" y="26"/>
                      <a:pt x="32" y="29"/>
                      <a:pt x="37" y="29"/>
                    </a:cubicBezTo>
                    <a:cubicBezTo>
                      <a:pt x="40" y="29"/>
                      <a:pt x="45" y="24"/>
                      <a:pt x="52" y="26"/>
                    </a:cubicBezTo>
                    <a:cubicBezTo>
                      <a:pt x="59" y="28"/>
                      <a:pt x="57" y="25"/>
                      <a:pt x="63" y="27"/>
                    </a:cubicBezTo>
                    <a:cubicBezTo>
                      <a:pt x="67" y="28"/>
                      <a:pt x="71" y="29"/>
                      <a:pt x="74" y="30"/>
                    </a:cubicBezTo>
                    <a:cubicBezTo>
                      <a:pt x="77" y="32"/>
                      <a:pt x="77" y="32"/>
                      <a:pt x="82" y="32"/>
                    </a:cubicBezTo>
                    <a:cubicBezTo>
                      <a:pt x="88" y="31"/>
                      <a:pt x="88" y="31"/>
                      <a:pt x="88" y="31"/>
                    </a:cubicBezTo>
                    <a:cubicBezTo>
                      <a:pt x="88" y="31"/>
                      <a:pt x="82" y="20"/>
                      <a:pt x="78"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39" name="iṩ1ïḍé">
                <a:extLst>
                  <a:ext uri="{FF2B5EF4-FFF2-40B4-BE49-F238E27FC236}">
                    <a16:creationId xmlns:a16="http://schemas.microsoft.com/office/drawing/2014/main" id="{2910CA6C-17A1-4BF8-A7BF-10D61DAFBDA9}"/>
                  </a:ext>
                </a:extLst>
              </p:cNvPr>
              <p:cNvSpPr>
                <a:spLocks/>
              </p:cNvSpPr>
              <p:nvPr/>
            </p:nvSpPr>
            <p:spPr bwMode="auto">
              <a:xfrm>
                <a:off x="7509669" y="3497263"/>
                <a:ext cx="244475" cy="96838"/>
              </a:xfrm>
              <a:custGeom>
                <a:avLst/>
                <a:gdLst>
                  <a:gd name="T0" fmla="*/ 2147483646 w 43"/>
                  <a:gd name="T1" fmla="*/ 2147483646 h 17"/>
                  <a:gd name="T2" fmla="*/ 2147483646 w 43"/>
                  <a:gd name="T3" fmla="*/ 2147483646 h 17"/>
                  <a:gd name="T4" fmla="*/ 2147483646 w 43"/>
                  <a:gd name="T5" fmla="*/ 2147483646 h 17"/>
                  <a:gd name="T6" fmla="*/ 2147483646 w 43"/>
                  <a:gd name="T7" fmla="*/ 2147483646 h 17"/>
                  <a:gd name="T8" fmla="*/ 2147483646 w 43"/>
                  <a:gd name="T9" fmla="*/ 2147483646 h 17"/>
                  <a:gd name="T10" fmla="*/ 2147483646 w 43"/>
                  <a:gd name="T11" fmla="*/ 2147483646 h 17"/>
                  <a:gd name="T12" fmla="*/ 2147483646 w 43"/>
                  <a:gd name="T13" fmla="*/ 2147483646 h 17"/>
                  <a:gd name="T14" fmla="*/ 2147483646 w 43"/>
                  <a:gd name="T15" fmla="*/ 2147483646 h 17"/>
                  <a:gd name="T16" fmla="*/ 2147483646 w 43"/>
                  <a:gd name="T17" fmla="*/ 2147483646 h 17"/>
                  <a:gd name="T18" fmla="*/ 2147483646 w 43"/>
                  <a:gd name="T19" fmla="*/ 2147483646 h 17"/>
                  <a:gd name="T20" fmla="*/ 2147483646 w 43"/>
                  <a:gd name="T21" fmla="*/ 2147483646 h 17"/>
                  <a:gd name="T22" fmla="*/ 2147483646 w 43"/>
                  <a:gd name="T23" fmla="*/ 214748364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17">
                    <a:moveTo>
                      <a:pt x="31" y="1"/>
                    </a:moveTo>
                    <a:cubicBezTo>
                      <a:pt x="28" y="1"/>
                      <a:pt x="27" y="1"/>
                      <a:pt x="23" y="1"/>
                    </a:cubicBezTo>
                    <a:cubicBezTo>
                      <a:pt x="19" y="2"/>
                      <a:pt x="18" y="0"/>
                      <a:pt x="16" y="3"/>
                    </a:cubicBezTo>
                    <a:cubicBezTo>
                      <a:pt x="14" y="6"/>
                      <a:pt x="14" y="4"/>
                      <a:pt x="12" y="6"/>
                    </a:cubicBezTo>
                    <a:cubicBezTo>
                      <a:pt x="8" y="8"/>
                      <a:pt x="10" y="7"/>
                      <a:pt x="7" y="9"/>
                    </a:cubicBezTo>
                    <a:cubicBezTo>
                      <a:pt x="4" y="11"/>
                      <a:pt x="0" y="13"/>
                      <a:pt x="1" y="15"/>
                    </a:cubicBezTo>
                    <a:cubicBezTo>
                      <a:pt x="2" y="16"/>
                      <a:pt x="5" y="16"/>
                      <a:pt x="8" y="16"/>
                    </a:cubicBezTo>
                    <a:cubicBezTo>
                      <a:pt x="11" y="17"/>
                      <a:pt x="13" y="13"/>
                      <a:pt x="18" y="14"/>
                    </a:cubicBezTo>
                    <a:cubicBezTo>
                      <a:pt x="22" y="15"/>
                      <a:pt x="24" y="15"/>
                      <a:pt x="29" y="14"/>
                    </a:cubicBezTo>
                    <a:cubicBezTo>
                      <a:pt x="33" y="13"/>
                      <a:pt x="32" y="16"/>
                      <a:pt x="36" y="13"/>
                    </a:cubicBezTo>
                    <a:cubicBezTo>
                      <a:pt x="39" y="9"/>
                      <a:pt x="37" y="10"/>
                      <a:pt x="39" y="7"/>
                    </a:cubicBezTo>
                    <a:cubicBezTo>
                      <a:pt x="41" y="4"/>
                      <a:pt x="43"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0" name="íṥľíḓè">
                <a:extLst>
                  <a:ext uri="{FF2B5EF4-FFF2-40B4-BE49-F238E27FC236}">
                    <a16:creationId xmlns:a16="http://schemas.microsoft.com/office/drawing/2014/main" id="{86D88860-ECF7-4D6F-AB40-D472AA37CDC6}"/>
                  </a:ext>
                </a:extLst>
              </p:cNvPr>
              <p:cNvSpPr>
                <a:spLocks/>
              </p:cNvSpPr>
              <p:nvPr/>
            </p:nvSpPr>
            <p:spPr bwMode="auto">
              <a:xfrm>
                <a:off x="7493794" y="3589338"/>
                <a:ext cx="95250" cy="90488"/>
              </a:xfrm>
              <a:custGeom>
                <a:avLst/>
                <a:gdLst>
                  <a:gd name="T0" fmla="*/ 2147483646 w 17"/>
                  <a:gd name="T1" fmla="*/ 2147483646 h 16"/>
                  <a:gd name="T2" fmla="*/ 2147483646 w 17"/>
                  <a:gd name="T3" fmla="*/ 2147483646 h 16"/>
                  <a:gd name="T4" fmla="*/ 0 w 17"/>
                  <a:gd name="T5" fmla="*/ 2147483646 h 16"/>
                  <a:gd name="T6" fmla="*/ 2147483646 w 17"/>
                  <a:gd name="T7" fmla="*/ 2147483646 h 16"/>
                  <a:gd name="T8" fmla="*/ 2147483646 w 17"/>
                  <a:gd name="T9" fmla="*/ 2147483646 h 16"/>
                  <a:gd name="T10" fmla="*/ 2147483646 w 17"/>
                  <a:gd name="T11" fmla="*/ 2147483646 h 16"/>
                  <a:gd name="T12" fmla="*/ 2147483646 w 17"/>
                  <a:gd name="T13" fmla="*/ 2147483646 h 16"/>
                  <a:gd name="T14" fmla="*/ 2147483646 w 17"/>
                  <a:gd name="T15" fmla="*/ 214748364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6">
                    <a:moveTo>
                      <a:pt x="9" y="4"/>
                    </a:moveTo>
                    <a:cubicBezTo>
                      <a:pt x="8" y="4"/>
                      <a:pt x="8" y="6"/>
                      <a:pt x="5" y="7"/>
                    </a:cubicBezTo>
                    <a:cubicBezTo>
                      <a:pt x="2" y="8"/>
                      <a:pt x="0" y="9"/>
                      <a:pt x="0" y="11"/>
                    </a:cubicBezTo>
                    <a:cubicBezTo>
                      <a:pt x="0" y="12"/>
                      <a:pt x="5" y="16"/>
                      <a:pt x="5" y="16"/>
                    </a:cubicBezTo>
                    <a:cubicBezTo>
                      <a:pt x="5" y="16"/>
                      <a:pt x="7" y="16"/>
                      <a:pt x="10" y="15"/>
                    </a:cubicBezTo>
                    <a:cubicBezTo>
                      <a:pt x="14" y="14"/>
                      <a:pt x="15" y="9"/>
                      <a:pt x="16" y="7"/>
                    </a:cubicBezTo>
                    <a:cubicBezTo>
                      <a:pt x="17" y="4"/>
                      <a:pt x="14" y="5"/>
                      <a:pt x="16" y="2"/>
                    </a:cubicBezTo>
                    <a:cubicBezTo>
                      <a:pt x="17" y="0"/>
                      <a:pt x="11" y="0"/>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1" name="îṣľïḍe">
                <a:extLst>
                  <a:ext uri="{FF2B5EF4-FFF2-40B4-BE49-F238E27FC236}">
                    <a16:creationId xmlns:a16="http://schemas.microsoft.com/office/drawing/2014/main" id="{1B026A1C-606D-46D3-9EC6-8199C12757E1}"/>
                  </a:ext>
                </a:extLst>
              </p:cNvPr>
              <p:cNvSpPr>
                <a:spLocks/>
              </p:cNvSpPr>
              <p:nvPr/>
            </p:nvSpPr>
            <p:spPr bwMode="auto">
              <a:xfrm>
                <a:off x="7533481" y="3657600"/>
                <a:ext cx="209550" cy="73025"/>
              </a:xfrm>
              <a:custGeom>
                <a:avLst/>
                <a:gdLst>
                  <a:gd name="T0" fmla="*/ 2147483646 w 37"/>
                  <a:gd name="T1" fmla="*/ 2147483646 h 13"/>
                  <a:gd name="T2" fmla="*/ 2147483646 w 37"/>
                  <a:gd name="T3" fmla="*/ 2147483646 h 13"/>
                  <a:gd name="T4" fmla="*/ 2147483646 w 37"/>
                  <a:gd name="T5" fmla="*/ 2147483646 h 13"/>
                  <a:gd name="T6" fmla="*/ 2147483646 w 37"/>
                  <a:gd name="T7" fmla="*/ 2147483646 h 13"/>
                  <a:gd name="T8" fmla="*/ 2147483646 w 37"/>
                  <a:gd name="T9" fmla="*/ 2147483646 h 13"/>
                  <a:gd name="T10" fmla="*/ 2147483646 w 37"/>
                  <a:gd name="T11" fmla="*/ 2147483646 h 13"/>
                  <a:gd name="T12" fmla="*/ 2147483646 w 37"/>
                  <a:gd name="T13" fmla="*/ 2147483646 h 13"/>
                  <a:gd name="T14" fmla="*/ 2147483646 w 37"/>
                  <a:gd name="T15" fmla="*/ 2147483646 h 13"/>
                  <a:gd name="T16" fmla="*/ 2147483646 w 37"/>
                  <a:gd name="T17" fmla="*/ 2147483646 h 13"/>
                  <a:gd name="T18" fmla="*/ 2147483646 w 37"/>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3">
                    <a:moveTo>
                      <a:pt x="13" y="2"/>
                    </a:moveTo>
                    <a:cubicBezTo>
                      <a:pt x="13" y="2"/>
                      <a:pt x="9" y="4"/>
                      <a:pt x="7" y="4"/>
                    </a:cubicBezTo>
                    <a:cubicBezTo>
                      <a:pt x="5" y="5"/>
                      <a:pt x="0" y="6"/>
                      <a:pt x="3" y="8"/>
                    </a:cubicBezTo>
                    <a:cubicBezTo>
                      <a:pt x="5" y="10"/>
                      <a:pt x="9" y="11"/>
                      <a:pt x="11" y="12"/>
                    </a:cubicBezTo>
                    <a:cubicBezTo>
                      <a:pt x="13" y="13"/>
                      <a:pt x="16" y="12"/>
                      <a:pt x="17" y="12"/>
                    </a:cubicBezTo>
                    <a:cubicBezTo>
                      <a:pt x="19" y="11"/>
                      <a:pt x="19" y="10"/>
                      <a:pt x="22" y="10"/>
                    </a:cubicBezTo>
                    <a:cubicBezTo>
                      <a:pt x="26" y="9"/>
                      <a:pt x="27" y="8"/>
                      <a:pt x="30" y="6"/>
                    </a:cubicBezTo>
                    <a:cubicBezTo>
                      <a:pt x="33" y="4"/>
                      <a:pt x="37" y="3"/>
                      <a:pt x="34" y="2"/>
                    </a:cubicBezTo>
                    <a:cubicBezTo>
                      <a:pt x="30" y="2"/>
                      <a:pt x="26" y="1"/>
                      <a:pt x="23" y="2"/>
                    </a:cubicBezTo>
                    <a:cubicBezTo>
                      <a:pt x="20" y="4"/>
                      <a:pt x="17" y="0"/>
                      <a:pt x="1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2" name="íSľiďê">
                <a:extLst>
                  <a:ext uri="{FF2B5EF4-FFF2-40B4-BE49-F238E27FC236}">
                    <a16:creationId xmlns:a16="http://schemas.microsoft.com/office/drawing/2014/main" id="{78A00F9D-811A-499A-AE19-DD159D0C41A0}"/>
                  </a:ext>
                </a:extLst>
              </p:cNvPr>
              <p:cNvSpPr>
                <a:spLocks/>
              </p:cNvSpPr>
              <p:nvPr/>
            </p:nvSpPr>
            <p:spPr bwMode="auto">
              <a:xfrm>
                <a:off x="7481094" y="3719513"/>
                <a:ext cx="409575" cy="114300"/>
              </a:xfrm>
              <a:custGeom>
                <a:avLst/>
                <a:gdLst>
                  <a:gd name="T0" fmla="*/ 2147483646 w 72"/>
                  <a:gd name="T1" fmla="*/ 2147483646 h 20"/>
                  <a:gd name="T2" fmla="*/ 2147483646 w 72"/>
                  <a:gd name="T3" fmla="*/ 2147483646 h 20"/>
                  <a:gd name="T4" fmla="*/ 2147483646 w 72"/>
                  <a:gd name="T5" fmla="*/ 2147483646 h 20"/>
                  <a:gd name="T6" fmla="*/ 2147483646 w 72"/>
                  <a:gd name="T7" fmla="*/ 2147483646 h 20"/>
                  <a:gd name="T8" fmla="*/ 2147483646 w 72"/>
                  <a:gd name="T9" fmla="*/ 2147483646 h 20"/>
                  <a:gd name="T10" fmla="*/ 2147483646 w 72"/>
                  <a:gd name="T11" fmla="*/ 2147483646 h 20"/>
                  <a:gd name="T12" fmla="*/ 2147483646 w 72"/>
                  <a:gd name="T13" fmla="*/ 2147483646 h 20"/>
                  <a:gd name="T14" fmla="*/ 2147483646 w 72"/>
                  <a:gd name="T15" fmla="*/ 2147483646 h 20"/>
                  <a:gd name="T16" fmla="*/ 2147483646 w 72"/>
                  <a:gd name="T17" fmla="*/ 2147483646 h 20"/>
                  <a:gd name="T18" fmla="*/ 2147483646 w 72"/>
                  <a:gd name="T19" fmla="*/ 2147483646 h 20"/>
                  <a:gd name="T20" fmla="*/ 2147483646 w 72"/>
                  <a:gd name="T21" fmla="*/ 2147483646 h 20"/>
                  <a:gd name="T22" fmla="*/ 2147483646 w 72"/>
                  <a:gd name="T23" fmla="*/ 2147483646 h 20"/>
                  <a:gd name="T24" fmla="*/ 2147483646 w 72"/>
                  <a:gd name="T25" fmla="*/ 2147483646 h 20"/>
                  <a:gd name="T26" fmla="*/ 2147483646 w 72"/>
                  <a:gd name="T27" fmla="*/ 2147483646 h 20"/>
                  <a:gd name="T28" fmla="*/ 2147483646 w 72"/>
                  <a:gd name="T29" fmla="*/ 2147483646 h 20"/>
                  <a:gd name="T30" fmla="*/ 2147483646 w 72"/>
                  <a:gd name="T31" fmla="*/ 2147483646 h 20"/>
                  <a:gd name="T32" fmla="*/ 2147483646 w 72"/>
                  <a:gd name="T33" fmla="*/ 2147483646 h 20"/>
                  <a:gd name="T34" fmla="*/ 2147483646 w 72"/>
                  <a:gd name="T35" fmla="*/ 2147483646 h 20"/>
                  <a:gd name="T36" fmla="*/ 2147483646 w 72"/>
                  <a:gd name="T37" fmla="*/ 214748364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20">
                    <a:moveTo>
                      <a:pt x="35" y="2"/>
                    </a:moveTo>
                    <a:cubicBezTo>
                      <a:pt x="35" y="2"/>
                      <a:pt x="32" y="4"/>
                      <a:pt x="25" y="4"/>
                    </a:cubicBezTo>
                    <a:cubicBezTo>
                      <a:pt x="19" y="5"/>
                      <a:pt x="17" y="4"/>
                      <a:pt x="14" y="5"/>
                    </a:cubicBezTo>
                    <a:cubicBezTo>
                      <a:pt x="11" y="7"/>
                      <a:pt x="12" y="8"/>
                      <a:pt x="9" y="9"/>
                    </a:cubicBezTo>
                    <a:cubicBezTo>
                      <a:pt x="6" y="11"/>
                      <a:pt x="5" y="10"/>
                      <a:pt x="3" y="12"/>
                    </a:cubicBezTo>
                    <a:cubicBezTo>
                      <a:pt x="1" y="15"/>
                      <a:pt x="0" y="15"/>
                      <a:pt x="1" y="16"/>
                    </a:cubicBezTo>
                    <a:cubicBezTo>
                      <a:pt x="3" y="17"/>
                      <a:pt x="8" y="11"/>
                      <a:pt x="9" y="16"/>
                    </a:cubicBezTo>
                    <a:cubicBezTo>
                      <a:pt x="10" y="19"/>
                      <a:pt x="13" y="19"/>
                      <a:pt x="15" y="19"/>
                    </a:cubicBezTo>
                    <a:cubicBezTo>
                      <a:pt x="17" y="19"/>
                      <a:pt x="20" y="15"/>
                      <a:pt x="22" y="17"/>
                    </a:cubicBezTo>
                    <a:cubicBezTo>
                      <a:pt x="24" y="19"/>
                      <a:pt x="27" y="19"/>
                      <a:pt x="29" y="19"/>
                    </a:cubicBezTo>
                    <a:cubicBezTo>
                      <a:pt x="31" y="19"/>
                      <a:pt x="33" y="17"/>
                      <a:pt x="36" y="18"/>
                    </a:cubicBezTo>
                    <a:cubicBezTo>
                      <a:pt x="39" y="19"/>
                      <a:pt x="38" y="19"/>
                      <a:pt x="41" y="19"/>
                    </a:cubicBezTo>
                    <a:cubicBezTo>
                      <a:pt x="44" y="19"/>
                      <a:pt x="44" y="16"/>
                      <a:pt x="46" y="15"/>
                    </a:cubicBezTo>
                    <a:cubicBezTo>
                      <a:pt x="47" y="15"/>
                      <a:pt x="49" y="15"/>
                      <a:pt x="52" y="16"/>
                    </a:cubicBezTo>
                    <a:cubicBezTo>
                      <a:pt x="55" y="18"/>
                      <a:pt x="55" y="18"/>
                      <a:pt x="61" y="18"/>
                    </a:cubicBezTo>
                    <a:cubicBezTo>
                      <a:pt x="69" y="18"/>
                      <a:pt x="72" y="20"/>
                      <a:pt x="69" y="17"/>
                    </a:cubicBezTo>
                    <a:cubicBezTo>
                      <a:pt x="66" y="14"/>
                      <a:pt x="61" y="13"/>
                      <a:pt x="58" y="9"/>
                    </a:cubicBezTo>
                    <a:cubicBezTo>
                      <a:pt x="54" y="4"/>
                      <a:pt x="56" y="2"/>
                      <a:pt x="50" y="1"/>
                    </a:cubicBezTo>
                    <a:cubicBezTo>
                      <a:pt x="44" y="1"/>
                      <a:pt x="43" y="0"/>
                      <a:pt x="3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3" name="íṩlidè">
                <a:extLst>
                  <a:ext uri="{FF2B5EF4-FFF2-40B4-BE49-F238E27FC236}">
                    <a16:creationId xmlns:a16="http://schemas.microsoft.com/office/drawing/2014/main" id="{60486AAB-42CE-451B-BDBA-9DB980B37896}"/>
                  </a:ext>
                </a:extLst>
              </p:cNvPr>
              <p:cNvSpPr>
                <a:spLocks/>
              </p:cNvSpPr>
              <p:nvPr/>
            </p:nvSpPr>
            <p:spPr bwMode="auto">
              <a:xfrm>
                <a:off x="7731919" y="3838575"/>
                <a:ext cx="204788" cy="92075"/>
              </a:xfrm>
              <a:custGeom>
                <a:avLst/>
                <a:gdLst>
                  <a:gd name="T0" fmla="*/ 2147483646 w 36"/>
                  <a:gd name="T1" fmla="*/ 2147483646 h 16"/>
                  <a:gd name="T2" fmla="*/ 2147483646 w 36"/>
                  <a:gd name="T3" fmla="*/ 2147483646 h 16"/>
                  <a:gd name="T4" fmla="*/ 0 w 36"/>
                  <a:gd name="T5" fmla="*/ 2147483646 h 16"/>
                  <a:gd name="T6" fmla="*/ 2147483646 w 36"/>
                  <a:gd name="T7" fmla="*/ 2147483646 h 16"/>
                  <a:gd name="T8" fmla="*/ 2147483646 w 36"/>
                  <a:gd name="T9" fmla="*/ 2147483646 h 16"/>
                  <a:gd name="T10" fmla="*/ 2147483646 w 36"/>
                  <a:gd name="T11" fmla="*/ 2147483646 h 16"/>
                  <a:gd name="T12" fmla="*/ 2147483646 w 36"/>
                  <a:gd name="T13" fmla="*/ 2147483646 h 16"/>
                  <a:gd name="T14" fmla="*/ 2147483646 w 36"/>
                  <a:gd name="T15" fmla="*/ 2147483646 h 16"/>
                  <a:gd name="T16" fmla="*/ 2147483646 w 36"/>
                  <a:gd name="T17" fmla="*/ 214748364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6">
                    <a:moveTo>
                      <a:pt x="14" y="2"/>
                    </a:moveTo>
                    <a:cubicBezTo>
                      <a:pt x="12" y="3"/>
                      <a:pt x="13" y="3"/>
                      <a:pt x="7" y="4"/>
                    </a:cubicBezTo>
                    <a:cubicBezTo>
                      <a:pt x="1" y="6"/>
                      <a:pt x="1" y="2"/>
                      <a:pt x="0" y="7"/>
                    </a:cubicBezTo>
                    <a:cubicBezTo>
                      <a:pt x="0" y="11"/>
                      <a:pt x="0" y="13"/>
                      <a:pt x="1" y="15"/>
                    </a:cubicBezTo>
                    <a:cubicBezTo>
                      <a:pt x="2" y="16"/>
                      <a:pt x="11" y="12"/>
                      <a:pt x="15" y="11"/>
                    </a:cubicBezTo>
                    <a:cubicBezTo>
                      <a:pt x="19" y="9"/>
                      <a:pt x="20" y="6"/>
                      <a:pt x="24" y="6"/>
                    </a:cubicBezTo>
                    <a:cubicBezTo>
                      <a:pt x="27" y="6"/>
                      <a:pt x="34" y="7"/>
                      <a:pt x="35" y="7"/>
                    </a:cubicBezTo>
                    <a:cubicBezTo>
                      <a:pt x="36" y="6"/>
                      <a:pt x="33" y="2"/>
                      <a:pt x="30" y="1"/>
                    </a:cubicBezTo>
                    <a:cubicBezTo>
                      <a:pt x="28" y="0"/>
                      <a:pt x="14" y="2"/>
                      <a:pt x="1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4" name="îšlíde">
                <a:extLst>
                  <a:ext uri="{FF2B5EF4-FFF2-40B4-BE49-F238E27FC236}">
                    <a16:creationId xmlns:a16="http://schemas.microsoft.com/office/drawing/2014/main" id="{5D03BFD4-2B65-4D3B-A7D3-353882483510}"/>
                  </a:ext>
                </a:extLst>
              </p:cNvPr>
              <p:cNvSpPr>
                <a:spLocks/>
              </p:cNvSpPr>
              <p:nvPr/>
            </p:nvSpPr>
            <p:spPr bwMode="auto">
              <a:xfrm>
                <a:off x="681831" y="2508250"/>
                <a:ext cx="10828338" cy="3641725"/>
              </a:xfrm>
              <a:custGeom>
                <a:avLst/>
                <a:gdLst>
                  <a:gd name="T0" fmla="*/ 2147483646 w 1906"/>
                  <a:gd name="T1" fmla="*/ 0 h 640"/>
                  <a:gd name="T2" fmla="*/ 2147483646 w 1906"/>
                  <a:gd name="T3" fmla="*/ 2147483646 h 640"/>
                  <a:gd name="T4" fmla="*/ 2147483646 w 1906"/>
                  <a:gd name="T5" fmla="*/ 2147483646 h 640"/>
                  <a:gd name="T6" fmla="*/ 0 w 1906"/>
                  <a:gd name="T7" fmla="*/ 2147483646 h 640"/>
                  <a:gd name="T8" fmla="*/ 0 w 1906"/>
                  <a:gd name="T9" fmla="*/ 2147483646 h 640"/>
                  <a:gd name="T10" fmla="*/ 2147483646 w 1906"/>
                  <a:gd name="T11" fmla="*/ 2147483646 h 640"/>
                  <a:gd name="T12" fmla="*/ 2147483646 w 1906"/>
                  <a:gd name="T13" fmla="*/ 0 h 6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6" h="640">
                    <a:moveTo>
                      <a:pt x="1906" y="0"/>
                    </a:moveTo>
                    <a:cubicBezTo>
                      <a:pt x="1906" y="135"/>
                      <a:pt x="1906" y="135"/>
                      <a:pt x="1906" y="135"/>
                    </a:cubicBezTo>
                    <a:cubicBezTo>
                      <a:pt x="1906" y="640"/>
                      <a:pt x="1906" y="640"/>
                      <a:pt x="1906" y="640"/>
                    </a:cubicBezTo>
                    <a:cubicBezTo>
                      <a:pt x="0" y="640"/>
                      <a:pt x="0" y="640"/>
                      <a:pt x="0" y="640"/>
                    </a:cubicBezTo>
                    <a:cubicBezTo>
                      <a:pt x="0" y="517"/>
                      <a:pt x="0" y="517"/>
                      <a:pt x="0" y="517"/>
                    </a:cubicBezTo>
                    <a:cubicBezTo>
                      <a:pt x="324" y="530"/>
                      <a:pt x="748" y="465"/>
                      <a:pt x="1273" y="205"/>
                    </a:cubicBezTo>
                    <a:cubicBezTo>
                      <a:pt x="1577" y="55"/>
                      <a:pt x="1780" y="9"/>
                      <a:pt x="190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5" name="iS1ïḋe">
                <a:extLst>
                  <a:ext uri="{FF2B5EF4-FFF2-40B4-BE49-F238E27FC236}">
                    <a16:creationId xmlns:a16="http://schemas.microsoft.com/office/drawing/2014/main" id="{08307E74-73EC-472A-A0AD-D71E192484CE}"/>
                  </a:ext>
                </a:extLst>
              </p:cNvPr>
              <p:cNvSpPr>
                <a:spLocks/>
              </p:cNvSpPr>
              <p:nvPr/>
            </p:nvSpPr>
            <p:spPr bwMode="auto">
              <a:xfrm>
                <a:off x="8833644" y="3316288"/>
                <a:ext cx="2676525" cy="1700213"/>
              </a:xfrm>
              <a:custGeom>
                <a:avLst/>
                <a:gdLst>
                  <a:gd name="T0" fmla="*/ 2147483646 w 471"/>
                  <a:gd name="T1" fmla="*/ 2147483646 h 299"/>
                  <a:gd name="T2" fmla="*/ 2147483646 w 471"/>
                  <a:gd name="T3" fmla="*/ 2147483646 h 299"/>
                  <a:gd name="T4" fmla="*/ 2147483646 w 471"/>
                  <a:gd name="T5" fmla="*/ 0 h 299"/>
                  <a:gd name="T6" fmla="*/ 2147483646 w 471"/>
                  <a:gd name="T7" fmla="*/ 2147483646 h 299"/>
                  <a:gd name="T8" fmla="*/ 2147483646 w 471"/>
                  <a:gd name="T9" fmla="*/ 2147483646 h 299"/>
                  <a:gd name="T10" fmla="*/ 2147483646 w 471"/>
                  <a:gd name="T11" fmla="*/ 2147483646 h 299"/>
                  <a:gd name="T12" fmla="*/ 2147483646 w 471"/>
                  <a:gd name="T13" fmla="*/ 2147483646 h 299"/>
                  <a:gd name="T14" fmla="*/ 2147483646 w 471"/>
                  <a:gd name="T15" fmla="*/ 2147483646 h 2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1" h="299">
                    <a:moveTo>
                      <a:pt x="11" y="260"/>
                    </a:moveTo>
                    <a:cubicBezTo>
                      <a:pt x="95" y="215"/>
                      <a:pt x="257" y="153"/>
                      <a:pt x="343" y="103"/>
                    </a:cubicBezTo>
                    <a:cubicBezTo>
                      <a:pt x="389" y="75"/>
                      <a:pt x="445" y="48"/>
                      <a:pt x="471" y="0"/>
                    </a:cubicBezTo>
                    <a:cubicBezTo>
                      <a:pt x="471" y="65"/>
                      <a:pt x="471" y="65"/>
                      <a:pt x="471" y="65"/>
                    </a:cubicBezTo>
                    <a:cubicBezTo>
                      <a:pt x="439" y="96"/>
                      <a:pt x="396" y="119"/>
                      <a:pt x="365" y="137"/>
                    </a:cubicBezTo>
                    <a:cubicBezTo>
                      <a:pt x="278" y="187"/>
                      <a:pt x="120" y="249"/>
                      <a:pt x="35" y="292"/>
                    </a:cubicBezTo>
                    <a:cubicBezTo>
                      <a:pt x="26" y="299"/>
                      <a:pt x="13" y="297"/>
                      <a:pt x="7" y="288"/>
                    </a:cubicBezTo>
                    <a:cubicBezTo>
                      <a:pt x="0" y="279"/>
                      <a:pt x="2" y="267"/>
                      <a:pt x="11" y="26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6" name="îŝliḑé">
                <a:extLst>
                  <a:ext uri="{FF2B5EF4-FFF2-40B4-BE49-F238E27FC236}">
                    <a16:creationId xmlns:a16="http://schemas.microsoft.com/office/drawing/2014/main" id="{577FE4F6-E740-435A-9FF8-875AD476DDB6}"/>
                  </a:ext>
                </a:extLst>
              </p:cNvPr>
              <p:cNvSpPr>
                <a:spLocks/>
              </p:cNvSpPr>
              <p:nvPr/>
            </p:nvSpPr>
            <p:spPr bwMode="auto">
              <a:xfrm>
                <a:off x="8981281" y="3811588"/>
                <a:ext cx="2528888" cy="1416050"/>
              </a:xfrm>
              <a:custGeom>
                <a:avLst/>
                <a:gdLst>
                  <a:gd name="T0" fmla="*/ 2147483646 w 445"/>
                  <a:gd name="T1" fmla="*/ 2147483646 h 249"/>
                  <a:gd name="T2" fmla="*/ 2147483646 w 445"/>
                  <a:gd name="T3" fmla="*/ 2147483646 h 249"/>
                  <a:gd name="T4" fmla="*/ 2147483646 w 445"/>
                  <a:gd name="T5" fmla="*/ 0 h 249"/>
                  <a:gd name="T6" fmla="*/ 2147483646 w 445"/>
                  <a:gd name="T7" fmla="*/ 2147483646 h 249"/>
                  <a:gd name="T8" fmla="*/ 2147483646 w 445"/>
                  <a:gd name="T9" fmla="*/ 2147483646 h 249"/>
                  <a:gd name="T10" fmla="*/ 2147483646 w 445"/>
                  <a:gd name="T11" fmla="*/ 2147483646 h 249"/>
                  <a:gd name="T12" fmla="*/ 2147483646 w 445"/>
                  <a:gd name="T13" fmla="*/ 2147483646 h 249"/>
                  <a:gd name="T14" fmla="*/ 2147483646 w 445"/>
                  <a:gd name="T15" fmla="*/ 2147483646 h 2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5" h="249">
                    <a:moveTo>
                      <a:pt x="10" y="210"/>
                    </a:moveTo>
                    <a:cubicBezTo>
                      <a:pt x="95" y="165"/>
                      <a:pt x="325" y="70"/>
                      <a:pt x="411" y="20"/>
                    </a:cubicBezTo>
                    <a:cubicBezTo>
                      <a:pt x="422" y="13"/>
                      <a:pt x="433" y="7"/>
                      <a:pt x="445" y="0"/>
                    </a:cubicBezTo>
                    <a:cubicBezTo>
                      <a:pt x="445" y="46"/>
                      <a:pt x="445" y="46"/>
                      <a:pt x="445" y="46"/>
                    </a:cubicBezTo>
                    <a:cubicBezTo>
                      <a:pt x="441" y="49"/>
                      <a:pt x="437" y="51"/>
                      <a:pt x="433" y="54"/>
                    </a:cubicBezTo>
                    <a:cubicBezTo>
                      <a:pt x="346" y="104"/>
                      <a:pt x="119" y="199"/>
                      <a:pt x="35" y="242"/>
                    </a:cubicBezTo>
                    <a:cubicBezTo>
                      <a:pt x="26" y="249"/>
                      <a:pt x="13" y="247"/>
                      <a:pt x="6" y="238"/>
                    </a:cubicBezTo>
                    <a:cubicBezTo>
                      <a:pt x="0" y="229"/>
                      <a:pt x="1" y="217"/>
                      <a:pt x="10" y="21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7" name="išļídé">
                <a:extLst>
                  <a:ext uri="{FF2B5EF4-FFF2-40B4-BE49-F238E27FC236}">
                    <a16:creationId xmlns:a16="http://schemas.microsoft.com/office/drawing/2014/main" id="{6B2AE575-420E-41E2-84C1-73FD453AFA92}"/>
                  </a:ext>
                </a:extLst>
              </p:cNvPr>
              <p:cNvSpPr>
                <a:spLocks/>
              </p:cNvSpPr>
              <p:nvPr/>
            </p:nvSpPr>
            <p:spPr bwMode="auto">
              <a:xfrm>
                <a:off x="8998744" y="2895600"/>
                <a:ext cx="601663" cy="863600"/>
              </a:xfrm>
              <a:custGeom>
                <a:avLst/>
                <a:gdLst>
                  <a:gd name="T0" fmla="*/ 2147483646 w 106"/>
                  <a:gd name="T1" fmla="*/ 2147483646 h 152"/>
                  <a:gd name="T2" fmla="*/ 2147483646 w 106"/>
                  <a:gd name="T3" fmla="*/ 2147483646 h 152"/>
                  <a:gd name="T4" fmla="*/ 2147483646 w 106"/>
                  <a:gd name="T5" fmla="*/ 2147483646 h 152"/>
                  <a:gd name="T6" fmla="*/ 2147483646 w 106"/>
                  <a:gd name="T7" fmla="*/ 2147483646 h 152"/>
                  <a:gd name="T8" fmla="*/ 2147483646 w 106"/>
                  <a:gd name="T9" fmla="*/ 2147483646 h 152"/>
                  <a:gd name="T10" fmla="*/ 2147483646 w 106"/>
                  <a:gd name="T11" fmla="*/ 2147483646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152">
                    <a:moveTo>
                      <a:pt x="92" y="51"/>
                    </a:moveTo>
                    <a:cubicBezTo>
                      <a:pt x="61" y="72"/>
                      <a:pt x="60" y="101"/>
                      <a:pt x="45" y="140"/>
                    </a:cubicBezTo>
                    <a:cubicBezTo>
                      <a:pt x="39" y="150"/>
                      <a:pt x="28" y="152"/>
                      <a:pt x="21" y="144"/>
                    </a:cubicBezTo>
                    <a:cubicBezTo>
                      <a:pt x="0" y="118"/>
                      <a:pt x="54" y="24"/>
                      <a:pt x="82" y="5"/>
                    </a:cubicBezTo>
                    <a:cubicBezTo>
                      <a:pt x="91" y="0"/>
                      <a:pt x="101" y="6"/>
                      <a:pt x="103" y="19"/>
                    </a:cubicBezTo>
                    <a:cubicBezTo>
                      <a:pt x="106" y="32"/>
                      <a:pt x="101" y="46"/>
                      <a:pt x="92" y="51"/>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8" name="işļiḍê">
                <a:extLst>
                  <a:ext uri="{FF2B5EF4-FFF2-40B4-BE49-F238E27FC236}">
                    <a16:creationId xmlns:a16="http://schemas.microsoft.com/office/drawing/2014/main" id="{D61D4715-3ED3-4C81-85BB-AB5CE8441482}"/>
                  </a:ext>
                </a:extLst>
              </p:cNvPr>
              <p:cNvSpPr>
                <a:spLocks/>
              </p:cNvSpPr>
              <p:nvPr/>
            </p:nvSpPr>
            <p:spPr bwMode="auto">
              <a:xfrm>
                <a:off x="9117806" y="3298825"/>
                <a:ext cx="46038" cy="1439863"/>
              </a:xfrm>
              <a:custGeom>
                <a:avLst/>
                <a:gdLst>
                  <a:gd name="T0" fmla="*/ 2147483646 w 8"/>
                  <a:gd name="T1" fmla="*/ 0 h 253"/>
                  <a:gd name="T2" fmla="*/ 2147483646 w 8"/>
                  <a:gd name="T3" fmla="*/ 0 h 253"/>
                  <a:gd name="T4" fmla="*/ 0 w 8"/>
                  <a:gd name="T5" fmla="*/ 2147483646 h 253"/>
                  <a:gd name="T6" fmla="*/ 0 w 8"/>
                  <a:gd name="T7" fmla="*/ 2147483646 h 253"/>
                  <a:gd name="T8" fmla="*/ 2147483646 w 8"/>
                  <a:gd name="T9" fmla="*/ 2147483646 h 253"/>
                  <a:gd name="T10" fmla="*/ 2147483646 w 8"/>
                  <a:gd name="T11" fmla="*/ 2147483646 h 253"/>
                  <a:gd name="T12" fmla="*/ 2147483646 w 8"/>
                  <a:gd name="T13" fmla="*/ 2147483646 h 253"/>
                  <a:gd name="T14" fmla="*/ 2147483646 w 8"/>
                  <a:gd name="T15" fmla="*/ 2147483646 h 253"/>
                  <a:gd name="T16" fmla="*/ 2147483646 w 8"/>
                  <a:gd name="T17" fmla="*/ 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53">
                    <a:moveTo>
                      <a:pt x="4" y="0"/>
                    </a:moveTo>
                    <a:cubicBezTo>
                      <a:pt x="4" y="0"/>
                      <a:pt x="4" y="0"/>
                      <a:pt x="4" y="0"/>
                    </a:cubicBezTo>
                    <a:cubicBezTo>
                      <a:pt x="2" y="0"/>
                      <a:pt x="0" y="2"/>
                      <a:pt x="0" y="4"/>
                    </a:cubicBezTo>
                    <a:cubicBezTo>
                      <a:pt x="0" y="249"/>
                      <a:pt x="0" y="249"/>
                      <a:pt x="0" y="249"/>
                    </a:cubicBezTo>
                    <a:cubicBezTo>
                      <a:pt x="0" y="251"/>
                      <a:pt x="2" y="253"/>
                      <a:pt x="4" y="253"/>
                    </a:cubicBezTo>
                    <a:cubicBezTo>
                      <a:pt x="4" y="253"/>
                      <a:pt x="4" y="253"/>
                      <a:pt x="4" y="253"/>
                    </a:cubicBezTo>
                    <a:cubicBezTo>
                      <a:pt x="6" y="253"/>
                      <a:pt x="8" y="251"/>
                      <a:pt x="8" y="249"/>
                    </a:cubicBezTo>
                    <a:cubicBezTo>
                      <a:pt x="8" y="4"/>
                      <a:pt x="8" y="4"/>
                      <a:pt x="8" y="4"/>
                    </a:cubicBezTo>
                    <a:cubicBezTo>
                      <a:pt x="8" y="2"/>
                      <a:pt x="6" y="0"/>
                      <a:pt x="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49" name="íṡľiḓê">
                <a:extLst>
                  <a:ext uri="{FF2B5EF4-FFF2-40B4-BE49-F238E27FC236}">
                    <a16:creationId xmlns:a16="http://schemas.microsoft.com/office/drawing/2014/main" id="{AC6B4C78-A55A-47E7-883C-32CD1E985E53}"/>
                  </a:ext>
                </a:extLst>
              </p:cNvPr>
              <p:cNvSpPr>
                <a:spLocks/>
              </p:cNvSpPr>
              <p:nvPr/>
            </p:nvSpPr>
            <p:spPr bwMode="auto">
              <a:xfrm>
                <a:off x="8657431" y="4124325"/>
                <a:ext cx="1766888" cy="881063"/>
              </a:xfrm>
              <a:custGeom>
                <a:avLst/>
                <a:gdLst>
                  <a:gd name="T0" fmla="*/ 2147483646 w 311"/>
                  <a:gd name="T1" fmla="*/ 2147483646 h 155"/>
                  <a:gd name="T2" fmla="*/ 2147483646 w 311"/>
                  <a:gd name="T3" fmla="*/ 2147483646 h 155"/>
                  <a:gd name="T4" fmla="*/ 2147483646 w 311"/>
                  <a:gd name="T5" fmla="*/ 2147483646 h 155"/>
                  <a:gd name="T6" fmla="*/ 2147483646 w 311"/>
                  <a:gd name="T7" fmla="*/ 2147483646 h 155"/>
                  <a:gd name="T8" fmla="*/ 2147483646 w 311"/>
                  <a:gd name="T9" fmla="*/ 2147483646 h 155"/>
                  <a:gd name="T10" fmla="*/ 2147483646 w 311"/>
                  <a:gd name="T11" fmla="*/ 2147483646 h 155"/>
                  <a:gd name="T12" fmla="*/ 2147483646 w 311"/>
                  <a:gd name="T13" fmla="*/ 2147483646 h 155"/>
                  <a:gd name="T14" fmla="*/ 2147483646 w 311"/>
                  <a:gd name="T15" fmla="*/ 2147483646 h 155"/>
                  <a:gd name="T16" fmla="*/ 2147483646 w 311"/>
                  <a:gd name="T17" fmla="*/ 2147483646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1" h="155">
                    <a:moveTo>
                      <a:pt x="306" y="8"/>
                    </a:moveTo>
                    <a:cubicBezTo>
                      <a:pt x="306" y="8"/>
                      <a:pt x="306" y="8"/>
                      <a:pt x="306" y="8"/>
                    </a:cubicBezTo>
                    <a:cubicBezTo>
                      <a:pt x="301" y="2"/>
                      <a:pt x="291" y="0"/>
                      <a:pt x="283" y="3"/>
                    </a:cubicBezTo>
                    <a:cubicBezTo>
                      <a:pt x="10" y="128"/>
                      <a:pt x="10" y="128"/>
                      <a:pt x="10" y="128"/>
                    </a:cubicBezTo>
                    <a:cubicBezTo>
                      <a:pt x="2" y="132"/>
                      <a:pt x="0" y="140"/>
                      <a:pt x="5" y="146"/>
                    </a:cubicBezTo>
                    <a:cubicBezTo>
                      <a:pt x="5" y="146"/>
                      <a:pt x="5" y="146"/>
                      <a:pt x="5" y="146"/>
                    </a:cubicBezTo>
                    <a:cubicBezTo>
                      <a:pt x="10" y="153"/>
                      <a:pt x="21" y="155"/>
                      <a:pt x="29" y="152"/>
                    </a:cubicBezTo>
                    <a:cubicBezTo>
                      <a:pt x="302" y="26"/>
                      <a:pt x="302" y="26"/>
                      <a:pt x="302" y="26"/>
                    </a:cubicBezTo>
                    <a:cubicBezTo>
                      <a:pt x="309" y="23"/>
                      <a:pt x="311" y="15"/>
                      <a:pt x="306" y="8"/>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0" name="i$ļiḓè">
                <a:extLst>
                  <a:ext uri="{FF2B5EF4-FFF2-40B4-BE49-F238E27FC236}">
                    <a16:creationId xmlns:a16="http://schemas.microsoft.com/office/drawing/2014/main" id="{18F1C24A-7112-4123-9FD9-49BC90AAA776}"/>
                  </a:ext>
                </a:extLst>
              </p:cNvPr>
              <p:cNvSpPr>
                <a:spLocks/>
              </p:cNvSpPr>
              <p:nvPr/>
            </p:nvSpPr>
            <p:spPr bwMode="auto">
              <a:xfrm>
                <a:off x="9509919" y="3582988"/>
                <a:ext cx="493713" cy="1019175"/>
              </a:xfrm>
              <a:custGeom>
                <a:avLst/>
                <a:gdLst>
                  <a:gd name="T0" fmla="*/ 2147483646 w 87"/>
                  <a:gd name="T1" fmla="*/ 2147483646 h 179"/>
                  <a:gd name="T2" fmla="*/ 2147483646 w 87"/>
                  <a:gd name="T3" fmla="*/ 2147483646 h 179"/>
                  <a:gd name="T4" fmla="*/ 2147483646 w 87"/>
                  <a:gd name="T5" fmla="*/ 2147483646 h 179"/>
                  <a:gd name="T6" fmla="*/ 2147483646 w 87"/>
                  <a:gd name="T7" fmla="*/ 2147483646 h 179"/>
                  <a:gd name="T8" fmla="*/ 2147483646 w 87"/>
                  <a:gd name="T9" fmla="*/ 2147483646 h 179"/>
                  <a:gd name="T10" fmla="*/ 2147483646 w 87"/>
                  <a:gd name="T11" fmla="*/ 2147483646 h 179"/>
                  <a:gd name="T12" fmla="*/ 2147483646 w 87"/>
                  <a:gd name="T13" fmla="*/ 2147483646 h 1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179">
                    <a:moveTo>
                      <a:pt x="80" y="34"/>
                    </a:moveTo>
                    <a:cubicBezTo>
                      <a:pt x="44" y="84"/>
                      <a:pt x="44" y="88"/>
                      <a:pt x="70" y="143"/>
                    </a:cubicBezTo>
                    <a:cubicBezTo>
                      <a:pt x="77" y="151"/>
                      <a:pt x="77" y="164"/>
                      <a:pt x="69" y="171"/>
                    </a:cubicBezTo>
                    <a:cubicBezTo>
                      <a:pt x="60" y="179"/>
                      <a:pt x="47" y="178"/>
                      <a:pt x="40" y="170"/>
                    </a:cubicBezTo>
                    <a:cubicBezTo>
                      <a:pt x="0" y="98"/>
                      <a:pt x="0" y="76"/>
                      <a:pt x="48" y="10"/>
                    </a:cubicBezTo>
                    <a:cubicBezTo>
                      <a:pt x="55" y="1"/>
                      <a:pt x="67" y="0"/>
                      <a:pt x="76" y="6"/>
                    </a:cubicBezTo>
                    <a:cubicBezTo>
                      <a:pt x="85" y="13"/>
                      <a:pt x="87" y="25"/>
                      <a:pt x="80" y="34"/>
                    </a:cubicBezTo>
                    <a:close/>
                  </a:path>
                </a:pathLst>
              </a:custGeom>
              <a:solidFill>
                <a:srgbClr val="6081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1" name="iṣḻíḑe">
                <a:extLst>
                  <a:ext uri="{FF2B5EF4-FFF2-40B4-BE49-F238E27FC236}">
                    <a16:creationId xmlns:a16="http://schemas.microsoft.com/office/drawing/2014/main" id="{574C03E6-FF71-438F-B235-0C6D35E2605F}"/>
                  </a:ext>
                </a:extLst>
              </p:cNvPr>
              <p:cNvSpPr>
                <a:spLocks/>
              </p:cNvSpPr>
              <p:nvPr/>
            </p:nvSpPr>
            <p:spPr bwMode="auto">
              <a:xfrm>
                <a:off x="9225756" y="3582988"/>
                <a:ext cx="493713" cy="1019175"/>
              </a:xfrm>
              <a:custGeom>
                <a:avLst/>
                <a:gdLst>
                  <a:gd name="T0" fmla="*/ 2147483646 w 87"/>
                  <a:gd name="T1" fmla="*/ 2147483646 h 179"/>
                  <a:gd name="T2" fmla="*/ 2147483646 w 87"/>
                  <a:gd name="T3" fmla="*/ 2147483646 h 179"/>
                  <a:gd name="T4" fmla="*/ 2147483646 w 87"/>
                  <a:gd name="T5" fmla="*/ 2147483646 h 179"/>
                  <a:gd name="T6" fmla="*/ 2147483646 w 87"/>
                  <a:gd name="T7" fmla="*/ 2147483646 h 179"/>
                  <a:gd name="T8" fmla="*/ 2147483646 w 87"/>
                  <a:gd name="T9" fmla="*/ 2147483646 h 179"/>
                  <a:gd name="T10" fmla="*/ 2147483646 w 87"/>
                  <a:gd name="T11" fmla="*/ 2147483646 h 179"/>
                  <a:gd name="T12" fmla="*/ 2147483646 w 87"/>
                  <a:gd name="T13" fmla="*/ 2147483646 h 1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179">
                    <a:moveTo>
                      <a:pt x="80" y="34"/>
                    </a:moveTo>
                    <a:cubicBezTo>
                      <a:pt x="44" y="84"/>
                      <a:pt x="44" y="88"/>
                      <a:pt x="70" y="143"/>
                    </a:cubicBezTo>
                    <a:cubicBezTo>
                      <a:pt x="78" y="151"/>
                      <a:pt x="77" y="164"/>
                      <a:pt x="69" y="171"/>
                    </a:cubicBezTo>
                    <a:cubicBezTo>
                      <a:pt x="60" y="179"/>
                      <a:pt x="47" y="178"/>
                      <a:pt x="40" y="170"/>
                    </a:cubicBezTo>
                    <a:cubicBezTo>
                      <a:pt x="1" y="98"/>
                      <a:pt x="0" y="76"/>
                      <a:pt x="48" y="10"/>
                    </a:cubicBezTo>
                    <a:cubicBezTo>
                      <a:pt x="54" y="1"/>
                      <a:pt x="67" y="0"/>
                      <a:pt x="76" y="6"/>
                    </a:cubicBezTo>
                    <a:cubicBezTo>
                      <a:pt x="85" y="13"/>
                      <a:pt x="87" y="25"/>
                      <a:pt x="80" y="34"/>
                    </a:cubicBezTo>
                    <a:close/>
                  </a:path>
                </a:pathLst>
              </a:custGeom>
              <a:solidFill>
                <a:srgbClr val="6081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2" name="îsḻîdè">
                <a:extLst>
                  <a:ext uri="{FF2B5EF4-FFF2-40B4-BE49-F238E27FC236}">
                    <a16:creationId xmlns:a16="http://schemas.microsoft.com/office/drawing/2014/main" id="{CCEBF6C1-70A3-4CE2-BD71-B906C3BA1344}"/>
                  </a:ext>
                </a:extLst>
              </p:cNvPr>
              <p:cNvSpPr>
                <a:spLocks/>
              </p:cNvSpPr>
              <p:nvPr/>
            </p:nvSpPr>
            <p:spPr bwMode="auto">
              <a:xfrm>
                <a:off x="9340056" y="2763838"/>
                <a:ext cx="715963" cy="1160463"/>
              </a:xfrm>
              <a:custGeom>
                <a:avLst/>
                <a:gdLst>
                  <a:gd name="T0" fmla="*/ 2147483646 w 126"/>
                  <a:gd name="T1" fmla="*/ 2147483646 h 204"/>
                  <a:gd name="T2" fmla="*/ 2147483646 w 126"/>
                  <a:gd name="T3" fmla="*/ 2147483646 h 204"/>
                  <a:gd name="T4" fmla="*/ 2147483646 w 126"/>
                  <a:gd name="T5" fmla="*/ 2147483646 h 204"/>
                  <a:gd name="T6" fmla="*/ 2147483646 w 126"/>
                  <a:gd name="T7" fmla="*/ 2147483646 h 204"/>
                  <a:gd name="T8" fmla="*/ 2147483646 w 126"/>
                  <a:gd name="T9" fmla="*/ 214748364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204">
                    <a:moveTo>
                      <a:pt x="18" y="37"/>
                    </a:moveTo>
                    <a:cubicBezTo>
                      <a:pt x="7" y="62"/>
                      <a:pt x="0" y="144"/>
                      <a:pt x="9" y="165"/>
                    </a:cubicBezTo>
                    <a:cubicBezTo>
                      <a:pt x="25" y="204"/>
                      <a:pt x="101" y="204"/>
                      <a:pt x="117" y="165"/>
                    </a:cubicBezTo>
                    <a:cubicBezTo>
                      <a:pt x="126" y="144"/>
                      <a:pt x="118" y="62"/>
                      <a:pt x="107" y="37"/>
                    </a:cubicBezTo>
                    <a:cubicBezTo>
                      <a:pt x="90" y="0"/>
                      <a:pt x="35" y="0"/>
                      <a:pt x="18" y="37"/>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3" name="î$ḷîḍe">
                <a:extLst>
                  <a:ext uri="{FF2B5EF4-FFF2-40B4-BE49-F238E27FC236}">
                    <a16:creationId xmlns:a16="http://schemas.microsoft.com/office/drawing/2014/main" id="{C4B25E0F-05D2-4785-99B6-CF9FDA67A398}"/>
                  </a:ext>
                </a:extLst>
              </p:cNvPr>
              <p:cNvSpPr>
                <a:spLocks/>
              </p:cNvSpPr>
              <p:nvPr/>
            </p:nvSpPr>
            <p:spPr bwMode="auto">
              <a:xfrm>
                <a:off x="9771856" y="2889250"/>
                <a:ext cx="539750" cy="904875"/>
              </a:xfrm>
              <a:custGeom>
                <a:avLst/>
                <a:gdLst>
                  <a:gd name="T0" fmla="*/ 2147483646 w 95"/>
                  <a:gd name="T1" fmla="*/ 2147483646 h 159"/>
                  <a:gd name="T2" fmla="*/ 2147483646 w 95"/>
                  <a:gd name="T3" fmla="*/ 2147483646 h 159"/>
                  <a:gd name="T4" fmla="*/ 2147483646 w 95"/>
                  <a:gd name="T5" fmla="*/ 2147483646 h 159"/>
                  <a:gd name="T6" fmla="*/ 2147483646 w 95"/>
                  <a:gd name="T7" fmla="*/ 2147483646 h 159"/>
                  <a:gd name="T8" fmla="*/ 2147483646 w 95"/>
                  <a:gd name="T9" fmla="*/ 2147483646 h 159"/>
                  <a:gd name="T10" fmla="*/ 2147483646 w 95"/>
                  <a:gd name="T11" fmla="*/ 2147483646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159">
                    <a:moveTo>
                      <a:pt x="12" y="50"/>
                    </a:moveTo>
                    <a:cubicBezTo>
                      <a:pt x="39" y="74"/>
                      <a:pt x="37" y="104"/>
                      <a:pt x="46" y="144"/>
                    </a:cubicBezTo>
                    <a:cubicBezTo>
                      <a:pt x="52" y="156"/>
                      <a:pt x="62" y="159"/>
                      <a:pt x="70" y="151"/>
                    </a:cubicBezTo>
                    <a:cubicBezTo>
                      <a:pt x="95" y="128"/>
                      <a:pt x="53" y="28"/>
                      <a:pt x="28" y="6"/>
                    </a:cubicBezTo>
                    <a:cubicBezTo>
                      <a:pt x="19" y="0"/>
                      <a:pt x="9" y="4"/>
                      <a:pt x="5" y="17"/>
                    </a:cubicBezTo>
                    <a:cubicBezTo>
                      <a:pt x="0" y="29"/>
                      <a:pt x="3" y="44"/>
                      <a:pt x="12" y="50"/>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4" name="îSļiḍê">
                <a:extLst>
                  <a:ext uri="{FF2B5EF4-FFF2-40B4-BE49-F238E27FC236}">
                    <a16:creationId xmlns:a16="http://schemas.microsoft.com/office/drawing/2014/main" id="{B0A66DE7-C777-4FB4-B998-351B2E9CC107}"/>
                  </a:ext>
                </a:extLst>
              </p:cNvPr>
              <p:cNvSpPr>
                <a:spLocks noChangeArrowheads="1"/>
              </p:cNvSpPr>
              <p:nvPr/>
            </p:nvSpPr>
            <p:spPr bwMode="auto">
              <a:xfrm>
                <a:off x="9463881" y="2530475"/>
                <a:ext cx="460375" cy="557213"/>
              </a:xfrm>
              <a:prstGeom prst="ellipse">
                <a:avLst/>
              </a:pr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55" name="îṡḻíďè">
                <a:extLst>
                  <a:ext uri="{FF2B5EF4-FFF2-40B4-BE49-F238E27FC236}">
                    <a16:creationId xmlns:a16="http://schemas.microsoft.com/office/drawing/2014/main" id="{A9EC6412-C103-4B37-BA74-6CA84EA397B2}"/>
                  </a:ext>
                </a:extLst>
              </p:cNvPr>
              <p:cNvSpPr>
                <a:spLocks/>
              </p:cNvSpPr>
              <p:nvPr/>
            </p:nvSpPr>
            <p:spPr bwMode="auto">
              <a:xfrm>
                <a:off x="9463881" y="2473325"/>
                <a:ext cx="460375" cy="279400"/>
              </a:xfrm>
              <a:custGeom>
                <a:avLst/>
                <a:gdLst>
                  <a:gd name="T0" fmla="*/ 2147483646 w 81"/>
                  <a:gd name="T1" fmla="*/ 0 h 49"/>
                  <a:gd name="T2" fmla="*/ 2147483646 w 81"/>
                  <a:gd name="T3" fmla="*/ 2147483646 h 49"/>
                  <a:gd name="T4" fmla="*/ 0 w 81"/>
                  <a:gd name="T5" fmla="*/ 2147483646 h 49"/>
                  <a:gd name="T6" fmla="*/ 2147483646 w 81"/>
                  <a:gd name="T7" fmla="*/ 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49">
                    <a:moveTo>
                      <a:pt x="41" y="0"/>
                    </a:moveTo>
                    <a:cubicBezTo>
                      <a:pt x="64" y="0"/>
                      <a:pt x="81" y="22"/>
                      <a:pt x="81" y="49"/>
                    </a:cubicBezTo>
                    <a:cubicBezTo>
                      <a:pt x="0" y="49"/>
                      <a:pt x="0" y="49"/>
                      <a:pt x="0" y="49"/>
                    </a:cubicBezTo>
                    <a:cubicBezTo>
                      <a:pt x="0" y="22"/>
                      <a:pt x="18" y="0"/>
                      <a:pt x="41" y="0"/>
                    </a:cubicBezTo>
                    <a:close/>
                  </a:path>
                </a:pathLst>
              </a:custGeom>
              <a:solidFill>
                <a:srgbClr val="F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56" name="išliḋè">
                <a:extLst>
                  <a:ext uri="{FF2B5EF4-FFF2-40B4-BE49-F238E27FC236}">
                    <a16:creationId xmlns:a16="http://schemas.microsoft.com/office/drawing/2014/main" id="{DCA7CD27-14E2-4CE9-B3DF-A16FE47A2B21}"/>
                  </a:ext>
                </a:extLst>
              </p:cNvPr>
              <p:cNvSpPr>
                <a:spLocks noChangeArrowheads="1"/>
              </p:cNvSpPr>
              <p:nvPr/>
            </p:nvSpPr>
            <p:spPr bwMode="auto">
              <a:xfrm>
                <a:off x="9640094" y="3190875"/>
                <a:ext cx="107950" cy="101600"/>
              </a:xfrm>
              <a:prstGeom prst="ellipse">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57" name="îṣľíḑè">
                <a:extLst>
                  <a:ext uri="{FF2B5EF4-FFF2-40B4-BE49-F238E27FC236}">
                    <a16:creationId xmlns:a16="http://schemas.microsoft.com/office/drawing/2014/main" id="{21114A79-5A96-4B8F-9A91-A9A646C2698A}"/>
                  </a:ext>
                </a:extLst>
              </p:cNvPr>
              <p:cNvSpPr>
                <a:spLocks noChangeArrowheads="1"/>
              </p:cNvSpPr>
              <p:nvPr/>
            </p:nvSpPr>
            <p:spPr bwMode="auto">
              <a:xfrm>
                <a:off x="9640094" y="3560763"/>
                <a:ext cx="107950" cy="107950"/>
              </a:xfrm>
              <a:prstGeom prst="ellipse">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58" name="ïṧľiḑè">
                <a:extLst>
                  <a:ext uri="{FF2B5EF4-FFF2-40B4-BE49-F238E27FC236}">
                    <a16:creationId xmlns:a16="http://schemas.microsoft.com/office/drawing/2014/main" id="{4A7FCA91-AA3F-4DD5-A09B-D898C8ACBF97}"/>
                  </a:ext>
                </a:extLst>
              </p:cNvPr>
              <p:cNvSpPr>
                <a:spLocks noChangeArrowheads="1"/>
              </p:cNvSpPr>
              <p:nvPr/>
            </p:nvSpPr>
            <p:spPr bwMode="auto">
              <a:xfrm>
                <a:off x="9640094" y="3384550"/>
                <a:ext cx="107950" cy="101600"/>
              </a:xfrm>
              <a:prstGeom prst="ellipse">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59" name="iṩḷîḍé">
                <a:extLst>
                  <a:ext uri="{FF2B5EF4-FFF2-40B4-BE49-F238E27FC236}">
                    <a16:creationId xmlns:a16="http://schemas.microsoft.com/office/drawing/2014/main" id="{3BC59BC8-5905-4D53-95F2-89EFD59E376D}"/>
                  </a:ext>
                </a:extLst>
              </p:cNvPr>
              <p:cNvSpPr>
                <a:spLocks/>
              </p:cNvSpPr>
              <p:nvPr/>
            </p:nvSpPr>
            <p:spPr bwMode="auto">
              <a:xfrm>
                <a:off x="8822531" y="4294188"/>
                <a:ext cx="1771650" cy="887413"/>
              </a:xfrm>
              <a:custGeom>
                <a:avLst/>
                <a:gdLst>
                  <a:gd name="T0" fmla="*/ 2147483646 w 312"/>
                  <a:gd name="T1" fmla="*/ 2147483646 h 156"/>
                  <a:gd name="T2" fmla="*/ 2147483646 w 312"/>
                  <a:gd name="T3" fmla="*/ 2147483646 h 156"/>
                  <a:gd name="T4" fmla="*/ 2147483646 w 312"/>
                  <a:gd name="T5" fmla="*/ 2147483646 h 156"/>
                  <a:gd name="T6" fmla="*/ 2147483646 w 312"/>
                  <a:gd name="T7" fmla="*/ 2147483646 h 156"/>
                  <a:gd name="T8" fmla="*/ 2147483646 w 312"/>
                  <a:gd name="T9" fmla="*/ 2147483646 h 156"/>
                  <a:gd name="T10" fmla="*/ 2147483646 w 312"/>
                  <a:gd name="T11" fmla="*/ 2147483646 h 156"/>
                  <a:gd name="T12" fmla="*/ 2147483646 w 312"/>
                  <a:gd name="T13" fmla="*/ 2147483646 h 156"/>
                  <a:gd name="T14" fmla="*/ 2147483646 w 312"/>
                  <a:gd name="T15" fmla="*/ 2147483646 h 156"/>
                  <a:gd name="T16" fmla="*/ 2147483646 w 312"/>
                  <a:gd name="T17" fmla="*/ 2147483646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2" h="156">
                    <a:moveTo>
                      <a:pt x="306" y="9"/>
                    </a:moveTo>
                    <a:cubicBezTo>
                      <a:pt x="306" y="9"/>
                      <a:pt x="306" y="9"/>
                      <a:pt x="306" y="9"/>
                    </a:cubicBezTo>
                    <a:cubicBezTo>
                      <a:pt x="301" y="3"/>
                      <a:pt x="291" y="0"/>
                      <a:pt x="283" y="4"/>
                    </a:cubicBezTo>
                    <a:cubicBezTo>
                      <a:pt x="10" y="129"/>
                      <a:pt x="10" y="129"/>
                      <a:pt x="10" y="129"/>
                    </a:cubicBezTo>
                    <a:cubicBezTo>
                      <a:pt x="2" y="133"/>
                      <a:pt x="0" y="141"/>
                      <a:pt x="5" y="147"/>
                    </a:cubicBezTo>
                    <a:cubicBezTo>
                      <a:pt x="5" y="147"/>
                      <a:pt x="5" y="147"/>
                      <a:pt x="5" y="147"/>
                    </a:cubicBezTo>
                    <a:cubicBezTo>
                      <a:pt x="11" y="153"/>
                      <a:pt x="21" y="156"/>
                      <a:pt x="29" y="152"/>
                    </a:cubicBezTo>
                    <a:cubicBezTo>
                      <a:pt x="302" y="27"/>
                      <a:pt x="302" y="27"/>
                      <a:pt x="302" y="27"/>
                    </a:cubicBezTo>
                    <a:cubicBezTo>
                      <a:pt x="309" y="23"/>
                      <a:pt x="312" y="15"/>
                      <a:pt x="306" y="9"/>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0" name="îsliḓe">
                <a:extLst>
                  <a:ext uri="{FF2B5EF4-FFF2-40B4-BE49-F238E27FC236}">
                    <a16:creationId xmlns:a16="http://schemas.microsoft.com/office/drawing/2014/main" id="{D4ACCA82-F1F5-442E-8550-C4EF71872985}"/>
                  </a:ext>
                </a:extLst>
              </p:cNvPr>
              <p:cNvSpPr>
                <a:spLocks/>
              </p:cNvSpPr>
              <p:nvPr/>
            </p:nvSpPr>
            <p:spPr bwMode="auto">
              <a:xfrm>
                <a:off x="9232106" y="4362450"/>
                <a:ext cx="447675" cy="369888"/>
              </a:xfrm>
              <a:custGeom>
                <a:avLst/>
                <a:gdLst>
                  <a:gd name="T0" fmla="*/ 2147483646 w 79"/>
                  <a:gd name="T1" fmla="*/ 2147483646 h 65"/>
                  <a:gd name="T2" fmla="*/ 2147483646 w 79"/>
                  <a:gd name="T3" fmla="*/ 2147483646 h 65"/>
                  <a:gd name="T4" fmla="*/ 2147483646 w 79"/>
                  <a:gd name="T5" fmla="*/ 2147483646 h 65"/>
                  <a:gd name="T6" fmla="*/ 2147483646 w 79"/>
                  <a:gd name="T7" fmla="*/ 2147483646 h 65"/>
                  <a:gd name="T8" fmla="*/ 2147483646 w 79"/>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5">
                    <a:moveTo>
                      <a:pt x="53" y="6"/>
                    </a:moveTo>
                    <a:cubicBezTo>
                      <a:pt x="51" y="7"/>
                      <a:pt x="24" y="19"/>
                      <a:pt x="12" y="35"/>
                    </a:cubicBezTo>
                    <a:cubicBezTo>
                      <a:pt x="0" y="51"/>
                      <a:pt x="3" y="65"/>
                      <a:pt x="3" y="65"/>
                    </a:cubicBezTo>
                    <a:cubicBezTo>
                      <a:pt x="79" y="32"/>
                      <a:pt x="79" y="32"/>
                      <a:pt x="79" y="32"/>
                    </a:cubicBezTo>
                    <a:cubicBezTo>
                      <a:pt x="79" y="32"/>
                      <a:pt x="70" y="0"/>
                      <a:pt x="53" y="6"/>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1" name="iṩ1îḍe">
                <a:extLst>
                  <a:ext uri="{FF2B5EF4-FFF2-40B4-BE49-F238E27FC236}">
                    <a16:creationId xmlns:a16="http://schemas.microsoft.com/office/drawing/2014/main" id="{21F73D0F-1BE5-4F2F-BF59-F88E77CF0151}"/>
                  </a:ext>
                </a:extLst>
              </p:cNvPr>
              <p:cNvSpPr>
                <a:spLocks/>
              </p:cNvSpPr>
              <p:nvPr/>
            </p:nvSpPr>
            <p:spPr bwMode="auto">
              <a:xfrm>
                <a:off x="9595644" y="4425950"/>
                <a:ext cx="447675" cy="369888"/>
              </a:xfrm>
              <a:custGeom>
                <a:avLst/>
                <a:gdLst>
                  <a:gd name="T0" fmla="*/ 2147483646 w 79"/>
                  <a:gd name="T1" fmla="*/ 2147483646 h 65"/>
                  <a:gd name="T2" fmla="*/ 2147483646 w 79"/>
                  <a:gd name="T3" fmla="*/ 2147483646 h 65"/>
                  <a:gd name="T4" fmla="*/ 2147483646 w 79"/>
                  <a:gd name="T5" fmla="*/ 2147483646 h 65"/>
                  <a:gd name="T6" fmla="*/ 2147483646 w 79"/>
                  <a:gd name="T7" fmla="*/ 2147483646 h 65"/>
                  <a:gd name="T8" fmla="*/ 2147483646 w 79"/>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5">
                    <a:moveTo>
                      <a:pt x="54" y="6"/>
                    </a:moveTo>
                    <a:cubicBezTo>
                      <a:pt x="50" y="7"/>
                      <a:pt x="24" y="19"/>
                      <a:pt x="12" y="35"/>
                    </a:cubicBezTo>
                    <a:cubicBezTo>
                      <a:pt x="0" y="51"/>
                      <a:pt x="3" y="65"/>
                      <a:pt x="3" y="65"/>
                    </a:cubicBezTo>
                    <a:cubicBezTo>
                      <a:pt x="79" y="32"/>
                      <a:pt x="79" y="32"/>
                      <a:pt x="79" y="32"/>
                    </a:cubicBezTo>
                    <a:cubicBezTo>
                      <a:pt x="79" y="32"/>
                      <a:pt x="69" y="0"/>
                      <a:pt x="54" y="6"/>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2" name="iṥḻíďé">
                <a:extLst>
                  <a:ext uri="{FF2B5EF4-FFF2-40B4-BE49-F238E27FC236}">
                    <a16:creationId xmlns:a16="http://schemas.microsoft.com/office/drawing/2014/main" id="{F9105E5D-CEA8-44EF-B220-0D07CC999A44}"/>
                  </a:ext>
                </a:extLst>
              </p:cNvPr>
              <p:cNvSpPr>
                <a:spLocks/>
              </p:cNvSpPr>
              <p:nvPr/>
            </p:nvSpPr>
            <p:spPr bwMode="auto">
              <a:xfrm>
                <a:off x="10056019" y="3298825"/>
                <a:ext cx="44450" cy="1439863"/>
              </a:xfrm>
              <a:custGeom>
                <a:avLst/>
                <a:gdLst>
                  <a:gd name="T0" fmla="*/ 2147483646 w 8"/>
                  <a:gd name="T1" fmla="*/ 0 h 253"/>
                  <a:gd name="T2" fmla="*/ 2147483646 w 8"/>
                  <a:gd name="T3" fmla="*/ 0 h 253"/>
                  <a:gd name="T4" fmla="*/ 0 w 8"/>
                  <a:gd name="T5" fmla="*/ 2147483646 h 253"/>
                  <a:gd name="T6" fmla="*/ 0 w 8"/>
                  <a:gd name="T7" fmla="*/ 2147483646 h 253"/>
                  <a:gd name="T8" fmla="*/ 2147483646 w 8"/>
                  <a:gd name="T9" fmla="*/ 2147483646 h 253"/>
                  <a:gd name="T10" fmla="*/ 2147483646 w 8"/>
                  <a:gd name="T11" fmla="*/ 2147483646 h 253"/>
                  <a:gd name="T12" fmla="*/ 2147483646 w 8"/>
                  <a:gd name="T13" fmla="*/ 2147483646 h 253"/>
                  <a:gd name="T14" fmla="*/ 2147483646 w 8"/>
                  <a:gd name="T15" fmla="*/ 2147483646 h 253"/>
                  <a:gd name="T16" fmla="*/ 2147483646 w 8"/>
                  <a:gd name="T17" fmla="*/ 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53">
                    <a:moveTo>
                      <a:pt x="4" y="0"/>
                    </a:moveTo>
                    <a:cubicBezTo>
                      <a:pt x="4" y="0"/>
                      <a:pt x="4" y="0"/>
                      <a:pt x="4" y="0"/>
                    </a:cubicBezTo>
                    <a:cubicBezTo>
                      <a:pt x="2" y="0"/>
                      <a:pt x="0" y="2"/>
                      <a:pt x="0" y="4"/>
                    </a:cubicBezTo>
                    <a:cubicBezTo>
                      <a:pt x="0" y="249"/>
                      <a:pt x="0" y="249"/>
                      <a:pt x="0" y="249"/>
                    </a:cubicBezTo>
                    <a:cubicBezTo>
                      <a:pt x="0" y="251"/>
                      <a:pt x="2" y="253"/>
                      <a:pt x="4" y="253"/>
                    </a:cubicBezTo>
                    <a:cubicBezTo>
                      <a:pt x="4" y="253"/>
                      <a:pt x="4" y="253"/>
                      <a:pt x="4" y="253"/>
                    </a:cubicBezTo>
                    <a:cubicBezTo>
                      <a:pt x="6" y="253"/>
                      <a:pt x="8" y="251"/>
                      <a:pt x="8" y="249"/>
                    </a:cubicBezTo>
                    <a:cubicBezTo>
                      <a:pt x="8" y="4"/>
                      <a:pt x="8" y="4"/>
                      <a:pt x="8" y="4"/>
                    </a:cubicBezTo>
                    <a:cubicBezTo>
                      <a:pt x="8" y="2"/>
                      <a:pt x="6" y="0"/>
                      <a:pt x="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3" name="îṡļidé">
                <a:extLst>
                  <a:ext uri="{FF2B5EF4-FFF2-40B4-BE49-F238E27FC236}">
                    <a16:creationId xmlns:a16="http://schemas.microsoft.com/office/drawing/2014/main" id="{2B5CD7BC-27F7-4C4F-9C26-D9659B43F937}"/>
                  </a:ext>
                </a:extLst>
              </p:cNvPr>
              <p:cNvSpPr>
                <a:spLocks noChangeArrowheads="1"/>
              </p:cNvSpPr>
              <p:nvPr/>
            </p:nvSpPr>
            <p:spPr bwMode="auto">
              <a:xfrm>
                <a:off x="9998869" y="3582988"/>
                <a:ext cx="187325" cy="233363"/>
              </a:xfrm>
              <a:prstGeom prst="ellipse">
                <a:avLst/>
              </a:pr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64" name="îṥḻídé">
                <a:extLst>
                  <a:ext uri="{FF2B5EF4-FFF2-40B4-BE49-F238E27FC236}">
                    <a16:creationId xmlns:a16="http://schemas.microsoft.com/office/drawing/2014/main" id="{1AD0C789-623A-4F79-8FF0-C06D64DB15D6}"/>
                  </a:ext>
                </a:extLst>
              </p:cNvPr>
              <p:cNvSpPr>
                <a:spLocks noChangeArrowheads="1"/>
              </p:cNvSpPr>
              <p:nvPr/>
            </p:nvSpPr>
            <p:spPr bwMode="auto">
              <a:xfrm>
                <a:off x="9044781" y="3549650"/>
                <a:ext cx="198438" cy="227013"/>
              </a:xfrm>
              <a:prstGeom prst="ellipse">
                <a:avLst/>
              </a:pr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65" name="îṥľíḍe">
                <a:extLst>
                  <a:ext uri="{FF2B5EF4-FFF2-40B4-BE49-F238E27FC236}">
                    <a16:creationId xmlns:a16="http://schemas.microsoft.com/office/drawing/2014/main" id="{912061B1-1B01-4AF4-8B65-5B7E09DC7E37}"/>
                  </a:ext>
                </a:extLst>
              </p:cNvPr>
              <p:cNvSpPr>
                <a:spLocks/>
              </p:cNvSpPr>
              <p:nvPr/>
            </p:nvSpPr>
            <p:spPr bwMode="auto">
              <a:xfrm>
                <a:off x="9452769" y="2752725"/>
                <a:ext cx="495300" cy="153988"/>
              </a:xfrm>
              <a:custGeom>
                <a:avLst/>
                <a:gdLst>
                  <a:gd name="T0" fmla="*/ 2147483646 w 87"/>
                  <a:gd name="T1" fmla="*/ 0 h 27"/>
                  <a:gd name="T2" fmla="*/ 2147483646 w 87"/>
                  <a:gd name="T3" fmla="*/ 0 h 27"/>
                  <a:gd name="T4" fmla="*/ 2147483646 w 87"/>
                  <a:gd name="T5" fmla="*/ 0 h 27"/>
                  <a:gd name="T6" fmla="*/ 2147483646 w 87"/>
                  <a:gd name="T7" fmla="*/ 2147483646 h 27"/>
                  <a:gd name="T8" fmla="*/ 2147483646 w 87"/>
                  <a:gd name="T9" fmla="*/ 2147483646 h 27"/>
                  <a:gd name="T10" fmla="*/ 2147483646 w 87"/>
                  <a:gd name="T11" fmla="*/ 2147483646 h 27"/>
                  <a:gd name="T12" fmla="*/ 2147483646 w 87"/>
                  <a:gd name="T13" fmla="*/ 2147483646 h 27"/>
                  <a:gd name="T14" fmla="*/ 2147483646 w 87"/>
                  <a:gd name="T15" fmla="*/ 2147483646 h 27"/>
                  <a:gd name="T16" fmla="*/ 2147483646 w 87"/>
                  <a:gd name="T17" fmla="*/ 0 h 27"/>
                  <a:gd name="T18" fmla="*/ 2147483646 w 8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27">
                    <a:moveTo>
                      <a:pt x="45" y="0"/>
                    </a:moveTo>
                    <a:cubicBezTo>
                      <a:pt x="43" y="0"/>
                      <a:pt x="43" y="0"/>
                      <a:pt x="43" y="0"/>
                    </a:cubicBezTo>
                    <a:cubicBezTo>
                      <a:pt x="1" y="0"/>
                      <a:pt x="1" y="0"/>
                      <a:pt x="1" y="0"/>
                    </a:cubicBezTo>
                    <a:cubicBezTo>
                      <a:pt x="1" y="0"/>
                      <a:pt x="0" y="22"/>
                      <a:pt x="1" y="25"/>
                    </a:cubicBezTo>
                    <a:cubicBezTo>
                      <a:pt x="2" y="26"/>
                      <a:pt x="23" y="26"/>
                      <a:pt x="30" y="26"/>
                    </a:cubicBezTo>
                    <a:cubicBezTo>
                      <a:pt x="38" y="27"/>
                      <a:pt x="35" y="19"/>
                      <a:pt x="44" y="17"/>
                    </a:cubicBezTo>
                    <a:cubicBezTo>
                      <a:pt x="52" y="19"/>
                      <a:pt x="50" y="27"/>
                      <a:pt x="57" y="26"/>
                    </a:cubicBezTo>
                    <a:cubicBezTo>
                      <a:pt x="65" y="26"/>
                      <a:pt x="85" y="26"/>
                      <a:pt x="86" y="25"/>
                    </a:cubicBezTo>
                    <a:cubicBezTo>
                      <a:pt x="87" y="22"/>
                      <a:pt x="87" y="0"/>
                      <a:pt x="87" y="0"/>
                    </a:cubicBezTo>
                    <a:lnTo>
                      <a:pt x="45" y="0"/>
                    </a:lnTo>
                    <a:close/>
                  </a:path>
                </a:pathLst>
              </a:custGeom>
              <a:solidFill>
                <a:srgbClr val="0652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6" name="íŝḻide">
                <a:extLst>
                  <a:ext uri="{FF2B5EF4-FFF2-40B4-BE49-F238E27FC236}">
                    <a16:creationId xmlns:a16="http://schemas.microsoft.com/office/drawing/2014/main" id="{E88EF627-6551-4C61-A3A2-DD05DF3D0B1D}"/>
                  </a:ext>
                </a:extLst>
              </p:cNvPr>
              <p:cNvSpPr>
                <a:spLocks/>
              </p:cNvSpPr>
              <p:nvPr/>
            </p:nvSpPr>
            <p:spPr bwMode="auto">
              <a:xfrm>
                <a:off x="9492456" y="2770188"/>
                <a:ext cx="420688" cy="119063"/>
              </a:xfrm>
              <a:custGeom>
                <a:avLst/>
                <a:gdLst>
                  <a:gd name="T0" fmla="*/ 2147483646 w 74"/>
                  <a:gd name="T1" fmla="*/ 0 h 21"/>
                  <a:gd name="T2" fmla="*/ 2147483646 w 74"/>
                  <a:gd name="T3" fmla="*/ 0 h 21"/>
                  <a:gd name="T4" fmla="*/ 0 w 74"/>
                  <a:gd name="T5" fmla="*/ 0 h 21"/>
                  <a:gd name="T6" fmla="*/ 2147483646 w 74"/>
                  <a:gd name="T7" fmla="*/ 2147483646 h 21"/>
                  <a:gd name="T8" fmla="*/ 2147483646 w 74"/>
                  <a:gd name="T9" fmla="*/ 2147483646 h 21"/>
                  <a:gd name="T10" fmla="*/ 2147483646 w 74"/>
                  <a:gd name="T11" fmla="*/ 2147483646 h 21"/>
                  <a:gd name="T12" fmla="*/ 2147483646 w 74"/>
                  <a:gd name="T13" fmla="*/ 2147483646 h 21"/>
                  <a:gd name="T14" fmla="*/ 2147483646 w 74"/>
                  <a:gd name="T15" fmla="*/ 2147483646 h 21"/>
                  <a:gd name="T16" fmla="*/ 2147483646 w 74"/>
                  <a:gd name="T17" fmla="*/ 0 h 21"/>
                  <a:gd name="T18" fmla="*/ 2147483646 w 7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 h="21">
                    <a:moveTo>
                      <a:pt x="37" y="0"/>
                    </a:moveTo>
                    <a:cubicBezTo>
                      <a:pt x="36" y="0"/>
                      <a:pt x="36" y="0"/>
                      <a:pt x="36" y="0"/>
                    </a:cubicBezTo>
                    <a:cubicBezTo>
                      <a:pt x="0" y="0"/>
                      <a:pt x="0" y="0"/>
                      <a:pt x="0" y="0"/>
                    </a:cubicBezTo>
                    <a:cubicBezTo>
                      <a:pt x="0" y="0"/>
                      <a:pt x="0" y="18"/>
                      <a:pt x="1" y="19"/>
                    </a:cubicBezTo>
                    <a:cubicBezTo>
                      <a:pt x="2" y="21"/>
                      <a:pt x="14" y="20"/>
                      <a:pt x="21" y="21"/>
                    </a:cubicBezTo>
                    <a:cubicBezTo>
                      <a:pt x="27" y="21"/>
                      <a:pt x="22" y="12"/>
                      <a:pt x="37" y="12"/>
                    </a:cubicBezTo>
                    <a:cubicBezTo>
                      <a:pt x="51" y="12"/>
                      <a:pt x="46" y="21"/>
                      <a:pt x="52" y="21"/>
                    </a:cubicBezTo>
                    <a:cubicBezTo>
                      <a:pt x="59" y="20"/>
                      <a:pt x="72" y="21"/>
                      <a:pt x="73" y="19"/>
                    </a:cubicBezTo>
                    <a:cubicBezTo>
                      <a:pt x="74" y="18"/>
                      <a:pt x="73" y="0"/>
                      <a:pt x="73" y="0"/>
                    </a:cubicBezTo>
                    <a:lnTo>
                      <a:pt x="37" y="0"/>
                    </a:lnTo>
                    <a:close/>
                  </a:path>
                </a:pathLst>
              </a:custGeom>
              <a:solidFill>
                <a:srgbClr val="ABDF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7" name="iśľide">
                <a:extLst>
                  <a:ext uri="{FF2B5EF4-FFF2-40B4-BE49-F238E27FC236}">
                    <a16:creationId xmlns:a16="http://schemas.microsoft.com/office/drawing/2014/main" id="{49D1C302-6054-4E87-829F-0BAA9F34DB42}"/>
                  </a:ext>
                </a:extLst>
              </p:cNvPr>
              <p:cNvSpPr>
                <a:spLocks/>
              </p:cNvSpPr>
              <p:nvPr/>
            </p:nvSpPr>
            <p:spPr bwMode="auto">
              <a:xfrm>
                <a:off x="1675606" y="3662363"/>
                <a:ext cx="1273175" cy="466725"/>
              </a:xfrm>
              <a:custGeom>
                <a:avLst/>
                <a:gdLst>
                  <a:gd name="T0" fmla="*/ 0 w 802"/>
                  <a:gd name="T1" fmla="*/ 2147483646 h 294"/>
                  <a:gd name="T2" fmla="*/ 2147483646 w 802"/>
                  <a:gd name="T3" fmla="*/ 2147483646 h 294"/>
                  <a:gd name="T4" fmla="*/ 2147483646 w 802"/>
                  <a:gd name="T5" fmla="*/ 2147483646 h 294"/>
                  <a:gd name="T6" fmla="*/ 2147483646 w 802"/>
                  <a:gd name="T7" fmla="*/ 0 h 294"/>
                  <a:gd name="T8" fmla="*/ 2147483646 w 802"/>
                  <a:gd name="T9" fmla="*/ 0 h 294"/>
                  <a:gd name="T10" fmla="*/ 0 w 802"/>
                  <a:gd name="T11" fmla="*/ 2147483646 h 294"/>
                  <a:gd name="T12" fmla="*/ 0 w 802"/>
                  <a:gd name="T13" fmla="*/ 2147483646 h 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2" h="294">
                    <a:moveTo>
                      <a:pt x="0" y="294"/>
                    </a:moveTo>
                    <a:lnTo>
                      <a:pt x="802" y="294"/>
                    </a:lnTo>
                    <a:lnTo>
                      <a:pt x="802" y="104"/>
                    </a:lnTo>
                    <a:lnTo>
                      <a:pt x="702" y="0"/>
                    </a:lnTo>
                    <a:lnTo>
                      <a:pt x="104" y="0"/>
                    </a:lnTo>
                    <a:lnTo>
                      <a:pt x="0" y="154"/>
                    </a:lnTo>
                    <a:lnTo>
                      <a:pt x="0" y="294"/>
                    </a:ln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8" name="íṧľiďe">
                <a:extLst>
                  <a:ext uri="{FF2B5EF4-FFF2-40B4-BE49-F238E27FC236}">
                    <a16:creationId xmlns:a16="http://schemas.microsoft.com/office/drawing/2014/main" id="{A31AAA5D-2A33-46D5-AEA0-E21EBDD79EFF}"/>
                  </a:ext>
                </a:extLst>
              </p:cNvPr>
              <p:cNvSpPr>
                <a:spLocks/>
              </p:cNvSpPr>
              <p:nvPr/>
            </p:nvSpPr>
            <p:spPr bwMode="auto">
              <a:xfrm>
                <a:off x="1675606" y="3662363"/>
                <a:ext cx="392113" cy="466725"/>
              </a:xfrm>
              <a:custGeom>
                <a:avLst/>
                <a:gdLst>
                  <a:gd name="T0" fmla="*/ 0 w 247"/>
                  <a:gd name="T1" fmla="*/ 2147483646 h 294"/>
                  <a:gd name="T2" fmla="*/ 2147483646 w 247"/>
                  <a:gd name="T3" fmla="*/ 2147483646 h 294"/>
                  <a:gd name="T4" fmla="*/ 2147483646 w 247"/>
                  <a:gd name="T5" fmla="*/ 0 h 294"/>
                  <a:gd name="T6" fmla="*/ 2147483646 w 247"/>
                  <a:gd name="T7" fmla="*/ 0 h 294"/>
                  <a:gd name="T8" fmla="*/ 0 w 247"/>
                  <a:gd name="T9" fmla="*/ 2147483646 h 294"/>
                  <a:gd name="T10" fmla="*/ 0 w 247"/>
                  <a:gd name="T11" fmla="*/ 2147483646 h 2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7" h="294">
                    <a:moveTo>
                      <a:pt x="0" y="294"/>
                    </a:moveTo>
                    <a:lnTo>
                      <a:pt x="247" y="294"/>
                    </a:lnTo>
                    <a:lnTo>
                      <a:pt x="247" y="0"/>
                    </a:lnTo>
                    <a:lnTo>
                      <a:pt x="104" y="0"/>
                    </a:lnTo>
                    <a:lnTo>
                      <a:pt x="0" y="154"/>
                    </a:lnTo>
                    <a:lnTo>
                      <a:pt x="0" y="294"/>
                    </a:lnTo>
                    <a:close/>
                  </a:path>
                </a:pathLst>
              </a:custGeom>
              <a:solidFill>
                <a:srgbClr val="62C3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69" name="iṥḻîḑe">
                <a:extLst>
                  <a:ext uri="{FF2B5EF4-FFF2-40B4-BE49-F238E27FC236}">
                    <a16:creationId xmlns:a16="http://schemas.microsoft.com/office/drawing/2014/main" id="{84E9A48A-A3A3-4B02-A473-09ECE07B5007}"/>
                  </a:ext>
                </a:extLst>
              </p:cNvPr>
              <p:cNvSpPr>
                <a:spLocks/>
              </p:cNvSpPr>
              <p:nvPr/>
            </p:nvSpPr>
            <p:spPr bwMode="auto">
              <a:xfrm>
                <a:off x="1620044" y="3582988"/>
                <a:ext cx="1390650" cy="341313"/>
              </a:xfrm>
              <a:custGeom>
                <a:avLst/>
                <a:gdLst>
                  <a:gd name="T0" fmla="*/ 2147483646 w 876"/>
                  <a:gd name="T1" fmla="*/ 0 h 215"/>
                  <a:gd name="T2" fmla="*/ 2147483646 w 876"/>
                  <a:gd name="T3" fmla="*/ 0 h 215"/>
                  <a:gd name="T4" fmla="*/ 2147483646 w 876"/>
                  <a:gd name="T5" fmla="*/ 0 h 215"/>
                  <a:gd name="T6" fmla="*/ 2147483646 w 876"/>
                  <a:gd name="T7" fmla="*/ 2147483646 h 215"/>
                  <a:gd name="T8" fmla="*/ 2147483646 w 876"/>
                  <a:gd name="T9" fmla="*/ 2147483646 h 215"/>
                  <a:gd name="T10" fmla="*/ 2147483646 w 876"/>
                  <a:gd name="T11" fmla="*/ 2147483646 h 215"/>
                  <a:gd name="T12" fmla="*/ 2147483646 w 876"/>
                  <a:gd name="T13" fmla="*/ 2147483646 h 215"/>
                  <a:gd name="T14" fmla="*/ 2147483646 w 876"/>
                  <a:gd name="T15" fmla="*/ 2147483646 h 215"/>
                  <a:gd name="T16" fmla="*/ 2147483646 w 876"/>
                  <a:gd name="T17" fmla="*/ 2147483646 h 215"/>
                  <a:gd name="T18" fmla="*/ 2147483646 w 876"/>
                  <a:gd name="T19" fmla="*/ 2147483646 h 215"/>
                  <a:gd name="T20" fmla="*/ 0 w 876"/>
                  <a:gd name="T21" fmla="*/ 2147483646 h 215"/>
                  <a:gd name="T22" fmla="*/ 2147483646 w 876"/>
                  <a:gd name="T23" fmla="*/ 0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6" h="215">
                    <a:moveTo>
                      <a:pt x="157" y="0"/>
                    </a:moveTo>
                    <a:lnTo>
                      <a:pt x="314" y="0"/>
                    </a:lnTo>
                    <a:lnTo>
                      <a:pt x="719" y="0"/>
                    </a:lnTo>
                    <a:lnTo>
                      <a:pt x="876" y="194"/>
                    </a:lnTo>
                    <a:lnTo>
                      <a:pt x="837" y="215"/>
                    </a:lnTo>
                    <a:lnTo>
                      <a:pt x="314" y="215"/>
                    </a:lnTo>
                    <a:lnTo>
                      <a:pt x="282" y="215"/>
                    </a:lnTo>
                    <a:lnTo>
                      <a:pt x="157" y="61"/>
                    </a:lnTo>
                    <a:lnTo>
                      <a:pt x="35" y="215"/>
                    </a:lnTo>
                    <a:lnTo>
                      <a:pt x="0" y="194"/>
                    </a:lnTo>
                    <a:lnTo>
                      <a:pt x="157"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70" name="íŝlîdê">
                <a:extLst>
                  <a:ext uri="{FF2B5EF4-FFF2-40B4-BE49-F238E27FC236}">
                    <a16:creationId xmlns:a16="http://schemas.microsoft.com/office/drawing/2014/main" id="{910DEE99-4E48-4162-8936-EB26CD31E5A8}"/>
                  </a:ext>
                </a:extLst>
              </p:cNvPr>
              <p:cNvSpPr>
                <a:spLocks/>
              </p:cNvSpPr>
              <p:nvPr/>
            </p:nvSpPr>
            <p:spPr bwMode="auto">
              <a:xfrm>
                <a:off x="1620044" y="3582988"/>
                <a:ext cx="515938" cy="341313"/>
              </a:xfrm>
              <a:custGeom>
                <a:avLst/>
                <a:gdLst>
                  <a:gd name="T0" fmla="*/ 2147483646 w 325"/>
                  <a:gd name="T1" fmla="*/ 0 h 215"/>
                  <a:gd name="T2" fmla="*/ 2147483646 w 325"/>
                  <a:gd name="T3" fmla="*/ 0 h 215"/>
                  <a:gd name="T4" fmla="*/ 2147483646 w 325"/>
                  <a:gd name="T5" fmla="*/ 2147483646 h 215"/>
                  <a:gd name="T6" fmla="*/ 2147483646 w 325"/>
                  <a:gd name="T7" fmla="*/ 2147483646 h 215"/>
                  <a:gd name="T8" fmla="*/ 2147483646 w 325"/>
                  <a:gd name="T9" fmla="*/ 2147483646 h 215"/>
                  <a:gd name="T10" fmla="*/ 2147483646 w 325"/>
                  <a:gd name="T11" fmla="*/ 2147483646 h 215"/>
                  <a:gd name="T12" fmla="*/ 2147483646 w 325"/>
                  <a:gd name="T13" fmla="*/ 2147483646 h 215"/>
                  <a:gd name="T14" fmla="*/ 2147483646 w 325"/>
                  <a:gd name="T15" fmla="*/ 2147483646 h 215"/>
                  <a:gd name="T16" fmla="*/ 0 w 325"/>
                  <a:gd name="T17" fmla="*/ 2147483646 h 215"/>
                  <a:gd name="T18" fmla="*/ 2147483646 w 325"/>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5" h="215">
                    <a:moveTo>
                      <a:pt x="157" y="0"/>
                    </a:moveTo>
                    <a:lnTo>
                      <a:pt x="168" y="0"/>
                    </a:lnTo>
                    <a:lnTo>
                      <a:pt x="325" y="194"/>
                    </a:lnTo>
                    <a:lnTo>
                      <a:pt x="286" y="215"/>
                    </a:lnTo>
                    <a:lnTo>
                      <a:pt x="282" y="215"/>
                    </a:lnTo>
                    <a:lnTo>
                      <a:pt x="157" y="61"/>
                    </a:lnTo>
                    <a:lnTo>
                      <a:pt x="35" y="215"/>
                    </a:lnTo>
                    <a:lnTo>
                      <a:pt x="0" y="194"/>
                    </a:lnTo>
                    <a:lnTo>
                      <a:pt x="157" y="0"/>
                    </a:lnTo>
                    <a:close/>
                  </a:path>
                </a:pathLst>
              </a:custGeom>
              <a:solidFill>
                <a:srgbClr val="FFC9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71" name="îṣ1ïdè">
                <a:extLst>
                  <a:ext uri="{FF2B5EF4-FFF2-40B4-BE49-F238E27FC236}">
                    <a16:creationId xmlns:a16="http://schemas.microsoft.com/office/drawing/2014/main" id="{954B3BD9-6F2F-46A8-A549-842E0783B2E0}"/>
                  </a:ext>
                </a:extLst>
              </p:cNvPr>
              <p:cNvSpPr>
                <a:spLocks noChangeArrowheads="1"/>
              </p:cNvSpPr>
              <p:nvPr/>
            </p:nvSpPr>
            <p:spPr bwMode="auto">
              <a:xfrm>
                <a:off x="2170906" y="3538538"/>
                <a:ext cx="112713" cy="112713"/>
              </a:xfrm>
              <a:prstGeom prst="rect">
                <a:avLst/>
              </a:prstGeom>
              <a:solidFill>
                <a:srgbClr val="62C3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2" name="ïṡlíďê">
                <a:extLst>
                  <a:ext uri="{FF2B5EF4-FFF2-40B4-BE49-F238E27FC236}">
                    <a16:creationId xmlns:a16="http://schemas.microsoft.com/office/drawing/2014/main" id="{63C71296-A00B-4C78-A844-85E906777642}"/>
                  </a:ext>
                </a:extLst>
              </p:cNvPr>
              <p:cNvSpPr>
                <a:spLocks noChangeArrowheads="1"/>
              </p:cNvSpPr>
              <p:nvPr/>
            </p:nvSpPr>
            <p:spPr bwMode="auto">
              <a:xfrm>
                <a:off x="2164556" y="3538538"/>
                <a:ext cx="130175" cy="333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3" name="iśļïdè">
                <a:extLst>
                  <a:ext uri="{FF2B5EF4-FFF2-40B4-BE49-F238E27FC236}">
                    <a16:creationId xmlns:a16="http://schemas.microsoft.com/office/drawing/2014/main" id="{89239E8E-4B68-4550-98C2-F91088514ECA}"/>
                  </a:ext>
                </a:extLst>
              </p:cNvPr>
              <p:cNvSpPr>
                <a:spLocks noChangeArrowheads="1"/>
              </p:cNvSpPr>
              <p:nvPr/>
            </p:nvSpPr>
            <p:spPr bwMode="auto">
              <a:xfrm>
                <a:off x="2170906" y="3948113"/>
                <a:ext cx="487363" cy="158750"/>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4" name="iṩḷíḍê">
                <a:extLst>
                  <a:ext uri="{FF2B5EF4-FFF2-40B4-BE49-F238E27FC236}">
                    <a16:creationId xmlns:a16="http://schemas.microsoft.com/office/drawing/2014/main" id="{A0195B4F-AFB7-4DE9-8E38-5A47D7C6F72F}"/>
                  </a:ext>
                </a:extLst>
              </p:cNvPr>
              <p:cNvSpPr>
                <a:spLocks noChangeArrowheads="1"/>
              </p:cNvSpPr>
              <p:nvPr/>
            </p:nvSpPr>
            <p:spPr bwMode="auto">
              <a:xfrm>
                <a:off x="2358231" y="3959225"/>
                <a:ext cx="288925" cy="1365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5" name="iṣlîďè">
                <a:extLst>
                  <a:ext uri="{FF2B5EF4-FFF2-40B4-BE49-F238E27FC236}">
                    <a16:creationId xmlns:a16="http://schemas.microsoft.com/office/drawing/2014/main" id="{F92E6038-574E-4E59-924F-D32BE6474182}"/>
                  </a:ext>
                </a:extLst>
              </p:cNvPr>
              <p:cNvSpPr>
                <a:spLocks noChangeArrowheads="1"/>
              </p:cNvSpPr>
              <p:nvPr/>
            </p:nvSpPr>
            <p:spPr bwMode="auto">
              <a:xfrm>
                <a:off x="2182019" y="3959225"/>
                <a:ext cx="152400" cy="1365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6" name="ïṣlîḑè">
                <a:extLst>
                  <a:ext uri="{FF2B5EF4-FFF2-40B4-BE49-F238E27FC236}">
                    <a16:creationId xmlns:a16="http://schemas.microsoft.com/office/drawing/2014/main" id="{B5154FD5-91CD-4669-8E0B-F906EB73DA57}"/>
                  </a:ext>
                </a:extLst>
              </p:cNvPr>
              <p:cNvSpPr>
                <a:spLocks noChangeArrowheads="1"/>
              </p:cNvSpPr>
              <p:nvPr/>
            </p:nvSpPr>
            <p:spPr bwMode="auto">
              <a:xfrm>
                <a:off x="1699419" y="3948113"/>
                <a:ext cx="346075" cy="18097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7" name="ïṣḷiḋè">
                <a:extLst>
                  <a:ext uri="{FF2B5EF4-FFF2-40B4-BE49-F238E27FC236}">
                    <a16:creationId xmlns:a16="http://schemas.microsoft.com/office/drawing/2014/main" id="{D5892402-859C-4DCD-AE3C-D2C003662637}"/>
                  </a:ext>
                </a:extLst>
              </p:cNvPr>
              <p:cNvSpPr>
                <a:spLocks noChangeArrowheads="1"/>
              </p:cNvSpPr>
              <p:nvPr/>
            </p:nvSpPr>
            <p:spPr bwMode="auto">
              <a:xfrm>
                <a:off x="1710531" y="3959225"/>
                <a:ext cx="152400" cy="165100"/>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8" name="ïŝļiḍe">
                <a:extLst>
                  <a:ext uri="{FF2B5EF4-FFF2-40B4-BE49-F238E27FC236}">
                    <a16:creationId xmlns:a16="http://schemas.microsoft.com/office/drawing/2014/main" id="{9980AA09-C2F3-42EA-B538-BC94234C1878}"/>
                  </a:ext>
                </a:extLst>
              </p:cNvPr>
              <p:cNvSpPr>
                <a:spLocks noChangeArrowheads="1"/>
              </p:cNvSpPr>
              <p:nvPr/>
            </p:nvSpPr>
            <p:spPr bwMode="auto">
              <a:xfrm>
                <a:off x="1880394" y="3959225"/>
                <a:ext cx="147638" cy="165100"/>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79" name="îṩḷïḑé">
                <a:extLst>
                  <a:ext uri="{FF2B5EF4-FFF2-40B4-BE49-F238E27FC236}">
                    <a16:creationId xmlns:a16="http://schemas.microsoft.com/office/drawing/2014/main" id="{59666EE6-7A8F-46E0-81EB-16C11CFABB9B}"/>
                  </a:ext>
                </a:extLst>
              </p:cNvPr>
              <p:cNvSpPr>
                <a:spLocks/>
              </p:cNvSpPr>
              <p:nvPr/>
            </p:nvSpPr>
            <p:spPr bwMode="auto">
              <a:xfrm>
                <a:off x="800894" y="3554413"/>
                <a:ext cx="596900" cy="336550"/>
              </a:xfrm>
              <a:custGeom>
                <a:avLst/>
                <a:gdLst>
                  <a:gd name="T0" fmla="*/ 2147483646 w 376"/>
                  <a:gd name="T1" fmla="*/ 2147483646 h 212"/>
                  <a:gd name="T2" fmla="*/ 0 w 376"/>
                  <a:gd name="T3" fmla="*/ 2147483646 h 212"/>
                  <a:gd name="T4" fmla="*/ 0 w 376"/>
                  <a:gd name="T5" fmla="*/ 2147483646 h 212"/>
                  <a:gd name="T6" fmla="*/ 2147483646 w 376"/>
                  <a:gd name="T7" fmla="*/ 0 h 212"/>
                  <a:gd name="T8" fmla="*/ 2147483646 w 376"/>
                  <a:gd name="T9" fmla="*/ 0 h 212"/>
                  <a:gd name="T10" fmla="*/ 2147483646 w 376"/>
                  <a:gd name="T11" fmla="*/ 2147483646 h 212"/>
                  <a:gd name="T12" fmla="*/ 2147483646 w 376"/>
                  <a:gd name="T13" fmla="*/ 2147483646 h 2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212">
                    <a:moveTo>
                      <a:pt x="376" y="212"/>
                    </a:moveTo>
                    <a:lnTo>
                      <a:pt x="0" y="212"/>
                    </a:lnTo>
                    <a:lnTo>
                      <a:pt x="0" y="76"/>
                    </a:lnTo>
                    <a:lnTo>
                      <a:pt x="72" y="0"/>
                    </a:lnTo>
                    <a:lnTo>
                      <a:pt x="301" y="0"/>
                    </a:lnTo>
                    <a:lnTo>
                      <a:pt x="376" y="111"/>
                    </a:lnTo>
                    <a:lnTo>
                      <a:pt x="376" y="212"/>
                    </a:lnTo>
                    <a:close/>
                  </a:path>
                </a:pathLst>
              </a:custGeom>
              <a:solidFill>
                <a:srgbClr val="62C3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80" name="iṡliḑè">
                <a:extLst>
                  <a:ext uri="{FF2B5EF4-FFF2-40B4-BE49-F238E27FC236}">
                    <a16:creationId xmlns:a16="http://schemas.microsoft.com/office/drawing/2014/main" id="{F7D924A2-3F24-447A-8B91-2CEB13F52AB4}"/>
                  </a:ext>
                </a:extLst>
              </p:cNvPr>
              <p:cNvSpPr>
                <a:spLocks/>
              </p:cNvSpPr>
              <p:nvPr/>
            </p:nvSpPr>
            <p:spPr bwMode="auto">
              <a:xfrm>
                <a:off x="1119981" y="3554413"/>
                <a:ext cx="277813" cy="336550"/>
              </a:xfrm>
              <a:custGeom>
                <a:avLst/>
                <a:gdLst>
                  <a:gd name="T0" fmla="*/ 2147483646 w 175"/>
                  <a:gd name="T1" fmla="*/ 2147483646 h 212"/>
                  <a:gd name="T2" fmla="*/ 0 w 175"/>
                  <a:gd name="T3" fmla="*/ 2147483646 h 212"/>
                  <a:gd name="T4" fmla="*/ 0 w 175"/>
                  <a:gd name="T5" fmla="*/ 0 h 212"/>
                  <a:gd name="T6" fmla="*/ 2147483646 w 175"/>
                  <a:gd name="T7" fmla="*/ 0 h 212"/>
                  <a:gd name="T8" fmla="*/ 2147483646 w 175"/>
                  <a:gd name="T9" fmla="*/ 2147483646 h 212"/>
                  <a:gd name="T10" fmla="*/ 2147483646 w 175"/>
                  <a:gd name="T11" fmla="*/ 2147483646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212">
                    <a:moveTo>
                      <a:pt x="175" y="212"/>
                    </a:moveTo>
                    <a:lnTo>
                      <a:pt x="0" y="212"/>
                    </a:lnTo>
                    <a:lnTo>
                      <a:pt x="0" y="0"/>
                    </a:lnTo>
                    <a:lnTo>
                      <a:pt x="100" y="0"/>
                    </a:lnTo>
                    <a:lnTo>
                      <a:pt x="175" y="111"/>
                    </a:lnTo>
                    <a:lnTo>
                      <a:pt x="175" y="212"/>
                    </a:ln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81" name="i$ľïḓè">
                <a:extLst>
                  <a:ext uri="{FF2B5EF4-FFF2-40B4-BE49-F238E27FC236}">
                    <a16:creationId xmlns:a16="http://schemas.microsoft.com/office/drawing/2014/main" id="{0BC55CEB-0A78-4C3D-9F67-8B118C46920B}"/>
                  </a:ext>
                </a:extLst>
              </p:cNvPr>
              <p:cNvSpPr>
                <a:spLocks/>
              </p:cNvSpPr>
              <p:nvPr/>
            </p:nvSpPr>
            <p:spPr bwMode="auto">
              <a:xfrm>
                <a:off x="756444" y="3492500"/>
                <a:ext cx="681038" cy="250825"/>
              </a:xfrm>
              <a:custGeom>
                <a:avLst/>
                <a:gdLst>
                  <a:gd name="T0" fmla="*/ 2147483646 w 429"/>
                  <a:gd name="T1" fmla="*/ 0 h 158"/>
                  <a:gd name="T2" fmla="*/ 2147483646 w 429"/>
                  <a:gd name="T3" fmla="*/ 0 h 158"/>
                  <a:gd name="T4" fmla="*/ 2147483646 w 429"/>
                  <a:gd name="T5" fmla="*/ 0 h 158"/>
                  <a:gd name="T6" fmla="*/ 0 w 429"/>
                  <a:gd name="T7" fmla="*/ 2147483646 h 158"/>
                  <a:gd name="T8" fmla="*/ 2147483646 w 429"/>
                  <a:gd name="T9" fmla="*/ 2147483646 h 158"/>
                  <a:gd name="T10" fmla="*/ 2147483646 w 429"/>
                  <a:gd name="T11" fmla="*/ 2147483646 h 158"/>
                  <a:gd name="T12" fmla="*/ 2147483646 w 429"/>
                  <a:gd name="T13" fmla="*/ 2147483646 h 158"/>
                  <a:gd name="T14" fmla="*/ 2147483646 w 429"/>
                  <a:gd name="T15" fmla="*/ 2147483646 h 158"/>
                  <a:gd name="T16" fmla="*/ 2147483646 w 429"/>
                  <a:gd name="T17" fmla="*/ 2147483646 h 158"/>
                  <a:gd name="T18" fmla="*/ 2147483646 w 429"/>
                  <a:gd name="T19" fmla="*/ 2147483646 h 158"/>
                  <a:gd name="T20" fmla="*/ 2147483646 w 429"/>
                  <a:gd name="T21" fmla="*/ 2147483646 h 158"/>
                  <a:gd name="T22" fmla="*/ 2147483646 w 429"/>
                  <a:gd name="T23" fmla="*/ 0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 h="158">
                    <a:moveTo>
                      <a:pt x="318" y="0"/>
                    </a:moveTo>
                    <a:lnTo>
                      <a:pt x="204" y="0"/>
                    </a:lnTo>
                    <a:lnTo>
                      <a:pt x="114" y="0"/>
                    </a:lnTo>
                    <a:lnTo>
                      <a:pt x="0" y="143"/>
                    </a:lnTo>
                    <a:lnTo>
                      <a:pt x="28" y="158"/>
                    </a:lnTo>
                    <a:lnTo>
                      <a:pt x="204" y="158"/>
                    </a:lnTo>
                    <a:lnTo>
                      <a:pt x="229" y="158"/>
                    </a:lnTo>
                    <a:lnTo>
                      <a:pt x="318" y="46"/>
                    </a:lnTo>
                    <a:lnTo>
                      <a:pt x="404" y="158"/>
                    </a:lnTo>
                    <a:lnTo>
                      <a:pt x="429" y="143"/>
                    </a:lnTo>
                    <a:lnTo>
                      <a:pt x="31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82" name="îṣḷiďè">
                <a:extLst>
                  <a:ext uri="{FF2B5EF4-FFF2-40B4-BE49-F238E27FC236}">
                    <a16:creationId xmlns:a16="http://schemas.microsoft.com/office/drawing/2014/main" id="{BE682108-90C6-4B4E-BD60-24D3195647FF}"/>
                  </a:ext>
                </a:extLst>
              </p:cNvPr>
              <p:cNvSpPr>
                <a:spLocks/>
              </p:cNvSpPr>
              <p:nvPr/>
            </p:nvSpPr>
            <p:spPr bwMode="auto">
              <a:xfrm>
                <a:off x="1067594" y="3492500"/>
                <a:ext cx="369888" cy="250825"/>
              </a:xfrm>
              <a:custGeom>
                <a:avLst/>
                <a:gdLst>
                  <a:gd name="T0" fmla="*/ 2147483646 w 233"/>
                  <a:gd name="T1" fmla="*/ 0 h 158"/>
                  <a:gd name="T2" fmla="*/ 2147483646 w 233"/>
                  <a:gd name="T3" fmla="*/ 0 h 158"/>
                  <a:gd name="T4" fmla="*/ 0 w 233"/>
                  <a:gd name="T5" fmla="*/ 2147483646 h 158"/>
                  <a:gd name="T6" fmla="*/ 2147483646 w 233"/>
                  <a:gd name="T7" fmla="*/ 2147483646 h 158"/>
                  <a:gd name="T8" fmla="*/ 2147483646 w 233"/>
                  <a:gd name="T9" fmla="*/ 2147483646 h 158"/>
                  <a:gd name="T10" fmla="*/ 2147483646 w 233"/>
                  <a:gd name="T11" fmla="*/ 2147483646 h 158"/>
                  <a:gd name="T12" fmla="*/ 2147483646 w 233"/>
                  <a:gd name="T13" fmla="*/ 2147483646 h 158"/>
                  <a:gd name="T14" fmla="*/ 2147483646 w 233"/>
                  <a:gd name="T15" fmla="*/ 2147483646 h 158"/>
                  <a:gd name="T16" fmla="*/ 2147483646 w 233"/>
                  <a:gd name="T17" fmla="*/ 2147483646 h 158"/>
                  <a:gd name="T18" fmla="*/ 2147483646 w 233"/>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3" h="158">
                    <a:moveTo>
                      <a:pt x="122" y="0"/>
                    </a:moveTo>
                    <a:lnTo>
                      <a:pt x="115" y="0"/>
                    </a:lnTo>
                    <a:lnTo>
                      <a:pt x="0" y="143"/>
                    </a:lnTo>
                    <a:lnTo>
                      <a:pt x="29" y="158"/>
                    </a:lnTo>
                    <a:lnTo>
                      <a:pt x="33" y="158"/>
                    </a:lnTo>
                    <a:lnTo>
                      <a:pt x="122" y="46"/>
                    </a:lnTo>
                    <a:lnTo>
                      <a:pt x="208" y="158"/>
                    </a:lnTo>
                    <a:lnTo>
                      <a:pt x="233" y="143"/>
                    </a:lnTo>
                    <a:lnTo>
                      <a:pt x="122" y="0"/>
                    </a:lnTo>
                    <a:close/>
                  </a:path>
                </a:pathLst>
              </a:custGeom>
              <a:solidFill>
                <a:srgbClr val="FFC9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83" name="îšliḍé">
                <a:extLst>
                  <a:ext uri="{FF2B5EF4-FFF2-40B4-BE49-F238E27FC236}">
                    <a16:creationId xmlns:a16="http://schemas.microsoft.com/office/drawing/2014/main" id="{9B268FCE-440A-433F-81BD-D45A12EFC92B}"/>
                  </a:ext>
                </a:extLst>
              </p:cNvPr>
              <p:cNvSpPr>
                <a:spLocks noChangeArrowheads="1"/>
              </p:cNvSpPr>
              <p:nvPr/>
            </p:nvSpPr>
            <p:spPr bwMode="auto">
              <a:xfrm>
                <a:off x="1278731" y="3759200"/>
                <a:ext cx="61913" cy="8572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4" name="ís1ïďé">
                <a:extLst>
                  <a:ext uri="{FF2B5EF4-FFF2-40B4-BE49-F238E27FC236}">
                    <a16:creationId xmlns:a16="http://schemas.microsoft.com/office/drawing/2014/main" id="{88EFE18B-A1FB-479A-8DC3-40DD9BB9D79A}"/>
                  </a:ext>
                </a:extLst>
              </p:cNvPr>
              <p:cNvSpPr>
                <a:spLocks noChangeArrowheads="1"/>
              </p:cNvSpPr>
              <p:nvPr/>
            </p:nvSpPr>
            <p:spPr bwMode="auto">
              <a:xfrm>
                <a:off x="1283494" y="3765550"/>
                <a:ext cx="52388" cy="730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5" name="îš1îḋe">
                <a:extLst>
                  <a:ext uri="{FF2B5EF4-FFF2-40B4-BE49-F238E27FC236}">
                    <a16:creationId xmlns:a16="http://schemas.microsoft.com/office/drawing/2014/main" id="{FF8AF6D9-0F95-4FA1-97F0-897FBED4D049}"/>
                  </a:ext>
                </a:extLst>
              </p:cNvPr>
              <p:cNvSpPr>
                <a:spLocks noChangeArrowheads="1"/>
              </p:cNvSpPr>
              <p:nvPr/>
            </p:nvSpPr>
            <p:spPr bwMode="auto">
              <a:xfrm>
                <a:off x="1181894" y="3759200"/>
                <a:ext cx="61913" cy="8572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6" name="iš1idê">
                <a:extLst>
                  <a:ext uri="{FF2B5EF4-FFF2-40B4-BE49-F238E27FC236}">
                    <a16:creationId xmlns:a16="http://schemas.microsoft.com/office/drawing/2014/main" id="{E9A22AA9-F343-4D2B-A9EB-FA003ACF99D2}"/>
                  </a:ext>
                </a:extLst>
              </p:cNvPr>
              <p:cNvSpPr>
                <a:spLocks noChangeArrowheads="1"/>
              </p:cNvSpPr>
              <p:nvPr/>
            </p:nvSpPr>
            <p:spPr bwMode="auto">
              <a:xfrm>
                <a:off x="1188244" y="3765550"/>
                <a:ext cx="50800" cy="730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7" name="iš1íḍê">
                <a:extLst>
                  <a:ext uri="{FF2B5EF4-FFF2-40B4-BE49-F238E27FC236}">
                    <a16:creationId xmlns:a16="http://schemas.microsoft.com/office/drawing/2014/main" id="{E446BFCB-D08C-41C3-AB2F-EFCFE80E1E45}"/>
                  </a:ext>
                </a:extLst>
              </p:cNvPr>
              <p:cNvSpPr>
                <a:spLocks noChangeArrowheads="1"/>
              </p:cNvSpPr>
              <p:nvPr/>
            </p:nvSpPr>
            <p:spPr bwMode="auto">
              <a:xfrm>
                <a:off x="1227931" y="3640138"/>
                <a:ext cx="68263" cy="8572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8" name="íṥļíḋê">
                <a:extLst>
                  <a:ext uri="{FF2B5EF4-FFF2-40B4-BE49-F238E27FC236}">
                    <a16:creationId xmlns:a16="http://schemas.microsoft.com/office/drawing/2014/main" id="{F2D01B9D-1EB6-4A12-A7FD-2F647817AE33}"/>
                  </a:ext>
                </a:extLst>
              </p:cNvPr>
              <p:cNvSpPr>
                <a:spLocks noChangeArrowheads="1"/>
              </p:cNvSpPr>
              <p:nvPr/>
            </p:nvSpPr>
            <p:spPr bwMode="auto">
              <a:xfrm>
                <a:off x="1232694" y="3646488"/>
                <a:ext cx="57150" cy="730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89" name="íSḻîḓé">
                <a:extLst>
                  <a:ext uri="{FF2B5EF4-FFF2-40B4-BE49-F238E27FC236}">
                    <a16:creationId xmlns:a16="http://schemas.microsoft.com/office/drawing/2014/main" id="{6B2BDE6C-EC89-46C7-AF4D-55258D185545}"/>
                  </a:ext>
                </a:extLst>
              </p:cNvPr>
              <p:cNvSpPr>
                <a:spLocks noChangeArrowheads="1"/>
              </p:cNvSpPr>
              <p:nvPr/>
            </p:nvSpPr>
            <p:spPr bwMode="auto">
              <a:xfrm>
                <a:off x="999331" y="3759200"/>
                <a:ext cx="57150" cy="8572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0" name="í$lïḍê">
                <a:extLst>
                  <a:ext uri="{FF2B5EF4-FFF2-40B4-BE49-F238E27FC236}">
                    <a16:creationId xmlns:a16="http://schemas.microsoft.com/office/drawing/2014/main" id="{B37ADE0A-1E5A-498D-AA89-55B369C7D371}"/>
                  </a:ext>
                </a:extLst>
              </p:cNvPr>
              <p:cNvSpPr>
                <a:spLocks noChangeArrowheads="1"/>
              </p:cNvSpPr>
              <p:nvPr/>
            </p:nvSpPr>
            <p:spPr bwMode="auto">
              <a:xfrm>
                <a:off x="999331" y="3765550"/>
                <a:ext cx="52388" cy="730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1" name="íSlîďe">
                <a:extLst>
                  <a:ext uri="{FF2B5EF4-FFF2-40B4-BE49-F238E27FC236}">
                    <a16:creationId xmlns:a16="http://schemas.microsoft.com/office/drawing/2014/main" id="{A673F549-5F6B-4915-B85F-C35E4E2BFAEF}"/>
                  </a:ext>
                </a:extLst>
              </p:cNvPr>
              <p:cNvSpPr>
                <a:spLocks noChangeArrowheads="1"/>
              </p:cNvSpPr>
              <p:nvPr/>
            </p:nvSpPr>
            <p:spPr bwMode="auto">
              <a:xfrm>
                <a:off x="851694" y="3759200"/>
                <a:ext cx="57150" cy="85725"/>
              </a:xfrm>
              <a:prstGeom prst="rect">
                <a:avLst/>
              </a:prstGeom>
              <a:solidFill>
                <a:srgbClr val="2D52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2" name="íṩḷíḋé">
                <a:extLst>
                  <a:ext uri="{FF2B5EF4-FFF2-40B4-BE49-F238E27FC236}">
                    <a16:creationId xmlns:a16="http://schemas.microsoft.com/office/drawing/2014/main" id="{AF0AF202-769D-419D-9134-7513E76EDC8E}"/>
                  </a:ext>
                </a:extLst>
              </p:cNvPr>
              <p:cNvSpPr>
                <a:spLocks noChangeArrowheads="1"/>
              </p:cNvSpPr>
              <p:nvPr/>
            </p:nvSpPr>
            <p:spPr bwMode="auto">
              <a:xfrm>
                <a:off x="851694" y="3765550"/>
                <a:ext cx="57150" cy="73025"/>
              </a:xfrm>
              <a:prstGeom prst="rect">
                <a:avLst/>
              </a:prstGeom>
              <a:solidFill>
                <a:srgbClr val="BBE5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3" name="îSļíḍè">
                <a:extLst>
                  <a:ext uri="{FF2B5EF4-FFF2-40B4-BE49-F238E27FC236}">
                    <a16:creationId xmlns:a16="http://schemas.microsoft.com/office/drawing/2014/main" id="{3E1BCAF3-EABE-4185-8F5D-E586DB329F2F}"/>
                  </a:ext>
                </a:extLst>
              </p:cNvPr>
              <p:cNvSpPr>
                <a:spLocks noChangeArrowheads="1"/>
              </p:cNvSpPr>
              <p:nvPr/>
            </p:nvSpPr>
            <p:spPr bwMode="auto">
              <a:xfrm>
                <a:off x="959644" y="3463925"/>
                <a:ext cx="80963" cy="79375"/>
              </a:xfrm>
              <a:prstGeom prst="rect">
                <a:avLst/>
              </a:prstGeom>
              <a:solidFill>
                <a:srgbClr val="62C3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4" name="ï$ḷídè">
                <a:extLst>
                  <a:ext uri="{FF2B5EF4-FFF2-40B4-BE49-F238E27FC236}">
                    <a16:creationId xmlns:a16="http://schemas.microsoft.com/office/drawing/2014/main" id="{A32A6F9D-46EC-4A64-82E9-44CC40DD7F09}"/>
                  </a:ext>
                </a:extLst>
              </p:cNvPr>
              <p:cNvSpPr>
                <a:spLocks noChangeArrowheads="1"/>
              </p:cNvSpPr>
              <p:nvPr/>
            </p:nvSpPr>
            <p:spPr bwMode="auto">
              <a:xfrm>
                <a:off x="954881" y="3463925"/>
                <a:ext cx="9683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895" name="íṥ1îďê">
                <a:extLst>
                  <a:ext uri="{FF2B5EF4-FFF2-40B4-BE49-F238E27FC236}">
                    <a16:creationId xmlns:a16="http://schemas.microsoft.com/office/drawing/2014/main" id="{223D4FC9-FDB8-495C-A926-232102569E28}"/>
                  </a:ext>
                </a:extLst>
              </p:cNvPr>
              <p:cNvSpPr>
                <a:spLocks/>
              </p:cNvSpPr>
              <p:nvPr/>
            </p:nvSpPr>
            <p:spPr bwMode="auto">
              <a:xfrm>
                <a:off x="1181894" y="3629025"/>
                <a:ext cx="409575" cy="592138"/>
              </a:xfrm>
              <a:custGeom>
                <a:avLst/>
                <a:gdLst>
                  <a:gd name="T0" fmla="*/ 2147483646 w 72"/>
                  <a:gd name="T1" fmla="*/ 2147483646 h 104"/>
                  <a:gd name="T2" fmla="*/ 2147483646 w 72"/>
                  <a:gd name="T3" fmla="*/ 2147483646 h 104"/>
                  <a:gd name="T4" fmla="*/ 2147483646 w 72"/>
                  <a:gd name="T5" fmla="*/ 2147483646 h 104"/>
                  <a:gd name="T6" fmla="*/ 2147483646 w 72"/>
                  <a:gd name="T7" fmla="*/ 2147483646 h 104"/>
                  <a:gd name="T8" fmla="*/ 2147483646 w 72"/>
                  <a:gd name="T9" fmla="*/ 2147483646 h 104"/>
                  <a:gd name="T10" fmla="*/ 2147483646 w 72"/>
                  <a:gd name="T11" fmla="*/ 2147483646 h 104"/>
                  <a:gd name="T12" fmla="*/ 2147483646 w 72"/>
                  <a:gd name="T13" fmla="*/ 2147483646 h 104"/>
                  <a:gd name="T14" fmla="*/ 2147483646 w 72"/>
                  <a:gd name="T15" fmla="*/ 2147483646 h 104"/>
                  <a:gd name="T16" fmla="*/ 2147483646 w 72"/>
                  <a:gd name="T17" fmla="*/ 2147483646 h 104"/>
                  <a:gd name="T18" fmla="*/ 2147483646 w 72"/>
                  <a:gd name="T19" fmla="*/ 2147483646 h 104"/>
                  <a:gd name="T20" fmla="*/ 2147483646 w 72"/>
                  <a:gd name="T21" fmla="*/ 2147483646 h 104"/>
                  <a:gd name="T22" fmla="*/ 2147483646 w 72"/>
                  <a:gd name="T23" fmla="*/ 2147483646 h 104"/>
                  <a:gd name="T24" fmla="*/ 2147483646 w 72"/>
                  <a:gd name="T25" fmla="*/ 2147483646 h 104"/>
                  <a:gd name="T26" fmla="*/ 2147483646 w 72"/>
                  <a:gd name="T27" fmla="*/ 2147483646 h 104"/>
                  <a:gd name="T28" fmla="*/ 2147483646 w 72"/>
                  <a:gd name="T29" fmla="*/ 2147483646 h 104"/>
                  <a:gd name="T30" fmla="*/ 2147483646 w 72"/>
                  <a:gd name="T31" fmla="*/ 2147483646 h 104"/>
                  <a:gd name="T32" fmla="*/ 2147483646 w 72"/>
                  <a:gd name="T33" fmla="*/ 2147483646 h 104"/>
                  <a:gd name="T34" fmla="*/ 2147483646 w 72"/>
                  <a:gd name="T35" fmla="*/ 2147483646 h 104"/>
                  <a:gd name="T36" fmla="*/ 2147483646 w 72"/>
                  <a:gd name="T37" fmla="*/ 2147483646 h 104"/>
                  <a:gd name="T38" fmla="*/ 2147483646 w 72"/>
                  <a:gd name="T39" fmla="*/ 2147483646 h 104"/>
                  <a:gd name="T40" fmla="*/ 2147483646 w 72"/>
                  <a:gd name="T41" fmla="*/ 2147483646 h 104"/>
                  <a:gd name="T42" fmla="*/ 2147483646 w 72"/>
                  <a:gd name="T43" fmla="*/ 2147483646 h 104"/>
                  <a:gd name="T44" fmla="*/ 2147483646 w 72"/>
                  <a:gd name="T45" fmla="*/ 2147483646 h 104"/>
                  <a:gd name="T46" fmla="*/ 2147483646 w 72"/>
                  <a:gd name="T47" fmla="*/ 2147483646 h 104"/>
                  <a:gd name="T48" fmla="*/ 2147483646 w 72"/>
                  <a:gd name="T49" fmla="*/ 2147483646 h 104"/>
                  <a:gd name="T50" fmla="*/ 2147483646 w 72"/>
                  <a:gd name="T51" fmla="*/ 2147483646 h 104"/>
                  <a:gd name="T52" fmla="*/ 2147483646 w 72"/>
                  <a:gd name="T53" fmla="*/ 2147483646 h 104"/>
                  <a:gd name="T54" fmla="*/ 2147483646 w 72"/>
                  <a:gd name="T55" fmla="*/ 2147483646 h 104"/>
                  <a:gd name="T56" fmla="*/ 2147483646 w 72"/>
                  <a:gd name="T57" fmla="*/ 2147483646 h 104"/>
                  <a:gd name="T58" fmla="*/ 2147483646 w 72"/>
                  <a:gd name="T59" fmla="*/ 2147483646 h 104"/>
                  <a:gd name="T60" fmla="*/ 2147483646 w 72"/>
                  <a:gd name="T61" fmla="*/ 2147483646 h 104"/>
                  <a:gd name="T62" fmla="*/ 2147483646 w 72"/>
                  <a:gd name="T63" fmla="*/ 2147483646 h 104"/>
                  <a:gd name="T64" fmla="*/ 2147483646 w 72"/>
                  <a:gd name="T65" fmla="*/ 2147483646 h 104"/>
                  <a:gd name="T66" fmla="*/ 2147483646 w 72"/>
                  <a:gd name="T67" fmla="*/ 2147483646 h 104"/>
                  <a:gd name="T68" fmla="*/ 2147483646 w 72"/>
                  <a:gd name="T69" fmla="*/ 2147483646 h 104"/>
                  <a:gd name="T70" fmla="*/ 2147483646 w 72"/>
                  <a:gd name="T71" fmla="*/ 2147483646 h 104"/>
                  <a:gd name="T72" fmla="*/ 2147483646 w 72"/>
                  <a:gd name="T73" fmla="*/ 2147483646 h 104"/>
                  <a:gd name="T74" fmla="*/ 2147483646 w 72"/>
                  <a:gd name="T75" fmla="*/ 2147483646 h 104"/>
                  <a:gd name="T76" fmla="*/ 2147483646 w 72"/>
                  <a:gd name="T77" fmla="*/ 2147483646 h 104"/>
                  <a:gd name="T78" fmla="*/ 2147483646 w 72"/>
                  <a:gd name="T79" fmla="*/ 2147483646 h 104"/>
                  <a:gd name="T80" fmla="*/ 2147483646 w 72"/>
                  <a:gd name="T81" fmla="*/ 2147483646 h 104"/>
                  <a:gd name="T82" fmla="*/ 2147483646 w 72"/>
                  <a:gd name="T83" fmla="*/ 2147483646 h 104"/>
                  <a:gd name="T84" fmla="*/ 2147483646 w 72"/>
                  <a:gd name="T85" fmla="*/ 2147483646 h 104"/>
                  <a:gd name="T86" fmla="*/ 2147483646 w 72"/>
                  <a:gd name="T87" fmla="*/ 2147483646 h 104"/>
                  <a:gd name="T88" fmla="*/ 2147483646 w 72"/>
                  <a:gd name="T89" fmla="*/ 2147483646 h 104"/>
                  <a:gd name="T90" fmla="*/ 2147483646 w 72"/>
                  <a:gd name="T91" fmla="*/ 2147483646 h 104"/>
                  <a:gd name="T92" fmla="*/ 2147483646 w 72"/>
                  <a:gd name="T93" fmla="*/ 2147483646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04">
                    <a:moveTo>
                      <a:pt x="36" y="1"/>
                    </a:moveTo>
                    <a:cubicBezTo>
                      <a:pt x="34" y="9"/>
                      <a:pt x="35" y="17"/>
                      <a:pt x="28" y="18"/>
                    </a:cubicBezTo>
                    <a:cubicBezTo>
                      <a:pt x="28" y="18"/>
                      <a:pt x="26" y="21"/>
                      <a:pt x="29" y="21"/>
                    </a:cubicBezTo>
                    <a:cubicBezTo>
                      <a:pt x="33" y="21"/>
                      <a:pt x="28" y="22"/>
                      <a:pt x="28" y="23"/>
                    </a:cubicBezTo>
                    <a:cubicBezTo>
                      <a:pt x="28" y="23"/>
                      <a:pt x="17" y="28"/>
                      <a:pt x="25" y="27"/>
                    </a:cubicBezTo>
                    <a:cubicBezTo>
                      <a:pt x="27" y="27"/>
                      <a:pt x="23" y="30"/>
                      <a:pt x="28" y="27"/>
                    </a:cubicBezTo>
                    <a:cubicBezTo>
                      <a:pt x="30" y="27"/>
                      <a:pt x="32" y="31"/>
                      <a:pt x="23" y="31"/>
                    </a:cubicBezTo>
                    <a:cubicBezTo>
                      <a:pt x="21" y="31"/>
                      <a:pt x="15" y="38"/>
                      <a:pt x="21" y="37"/>
                    </a:cubicBezTo>
                    <a:cubicBezTo>
                      <a:pt x="22" y="37"/>
                      <a:pt x="26" y="38"/>
                      <a:pt x="26" y="39"/>
                    </a:cubicBezTo>
                    <a:cubicBezTo>
                      <a:pt x="26" y="39"/>
                      <a:pt x="19" y="40"/>
                      <a:pt x="18" y="43"/>
                    </a:cubicBezTo>
                    <a:cubicBezTo>
                      <a:pt x="18" y="43"/>
                      <a:pt x="10" y="46"/>
                      <a:pt x="21" y="46"/>
                    </a:cubicBezTo>
                    <a:cubicBezTo>
                      <a:pt x="21" y="46"/>
                      <a:pt x="15" y="51"/>
                      <a:pt x="14" y="52"/>
                    </a:cubicBezTo>
                    <a:cubicBezTo>
                      <a:pt x="12" y="53"/>
                      <a:pt x="11" y="53"/>
                      <a:pt x="15" y="53"/>
                    </a:cubicBezTo>
                    <a:cubicBezTo>
                      <a:pt x="18" y="53"/>
                      <a:pt x="14" y="55"/>
                      <a:pt x="19" y="56"/>
                    </a:cubicBezTo>
                    <a:cubicBezTo>
                      <a:pt x="23" y="56"/>
                      <a:pt x="26" y="59"/>
                      <a:pt x="20" y="59"/>
                    </a:cubicBezTo>
                    <a:cubicBezTo>
                      <a:pt x="20" y="59"/>
                      <a:pt x="15" y="61"/>
                      <a:pt x="17" y="63"/>
                    </a:cubicBezTo>
                    <a:cubicBezTo>
                      <a:pt x="20" y="68"/>
                      <a:pt x="11" y="66"/>
                      <a:pt x="10" y="72"/>
                    </a:cubicBezTo>
                    <a:cubicBezTo>
                      <a:pt x="9" y="75"/>
                      <a:pt x="6" y="74"/>
                      <a:pt x="5" y="76"/>
                    </a:cubicBezTo>
                    <a:cubicBezTo>
                      <a:pt x="7" y="81"/>
                      <a:pt x="10" y="77"/>
                      <a:pt x="8" y="80"/>
                    </a:cubicBezTo>
                    <a:cubicBezTo>
                      <a:pt x="5" y="84"/>
                      <a:pt x="13" y="80"/>
                      <a:pt x="14" y="83"/>
                    </a:cubicBezTo>
                    <a:cubicBezTo>
                      <a:pt x="14" y="84"/>
                      <a:pt x="22" y="84"/>
                      <a:pt x="10" y="87"/>
                    </a:cubicBezTo>
                    <a:cubicBezTo>
                      <a:pt x="7" y="88"/>
                      <a:pt x="10" y="90"/>
                      <a:pt x="4" y="93"/>
                    </a:cubicBezTo>
                    <a:cubicBezTo>
                      <a:pt x="3" y="93"/>
                      <a:pt x="0" y="96"/>
                      <a:pt x="6" y="96"/>
                    </a:cubicBezTo>
                    <a:cubicBezTo>
                      <a:pt x="12" y="96"/>
                      <a:pt x="7" y="103"/>
                      <a:pt x="16" y="99"/>
                    </a:cubicBezTo>
                    <a:cubicBezTo>
                      <a:pt x="19" y="98"/>
                      <a:pt x="25" y="98"/>
                      <a:pt x="26" y="100"/>
                    </a:cubicBezTo>
                    <a:cubicBezTo>
                      <a:pt x="28" y="104"/>
                      <a:pt x="37" y="95"/>
                      <a:pt x="40" y="97"/>
                    </a:cubicBezTo>
                    <a:cubicBezTo>
                      <a:pt x="44" y="100"/>
                      <a:pt x="59" y="100"/>
                      <a:pt x="61" y="98"/>
                    </a:cubicBezTo>
                    <a:cubicBezTo>
                      <a:pt x="61" y="98"/>
                      <a:pt x="71" y="97"/>
                      <a:pt x="69" y="94"/>
                    </a:cubicBezTo>
                    <a:cubicBezTo>
                      <a:pt x="68" y="93"/>
                      <a:pt x="56" y="85"/>
                      <a:pt x="62" y="85"/>
                    </a:cubicBezTo>
                    <a:cubicBezTo>
                      <a:pt x="62" y="85"/>
                      <a:pt x="72" y="80"/>
                      <a:pt x="60" y="79"/>
                    </a:cubicBezTo>
                    <a:cubicBezTo>
                      <a:pt x="58" y="79"/>
                      <a:pt x="60" y="78"/>
                      <a:pt x="56" y="76"/>
                    </a:cubicBezTo>
                    <a:cubicBezTo>
                      <a:pt x="54" y="75"/>
                      <a:pt x="63" y="71"/>
                      <a:pt x="53" y="70"/>
                    </a:cubicBezTo>
                    <a:cubicBezTo>
                      <a:pt x="50" y="69"/>
                      <a:pt x="58" y="66"/>
                      <a:pt x="54" y="65"/>
                    </a:cubicBezTo>
                    <a:cubicBezTo>
                      <a:pt x="54" y="65"/>
                      <a:pt x="45" y="62"/>
                      <a:pt x="52" y="62"/>
                    </a:cubicBezTo>
                    <a:cubicBezTo>
                      <a:pt x="54" y="62"/>
                      <a:pt x="60" y="59"/>
                      <a:pt x="53" y="58"/>
                    </a:cubicBezTo>
                    <a:cubicBezTo>
                      <a:pt x="53" y="58"/>
                      <a:pt x="45" y="53"/>
                      <a:pt x="45" y="53"/>
                    </a:cubicBezTo>
                    <a:cubicBezTo>
                      <a:pt x="45" y="52"/>
                      <a:pt x="39" y="49"/>
                      <a:pt x="45" y="51"/>
                    </a:cubicBezTo>
                    <a:cubicBezTo>
                      <a:pt x="46" y="51"/>
                      <a:pt x="58" y="56"/>
                      <a:pt x="53" y="50"/>
                    </a:cubicBezTo>
                    <a:cubicBezTo>
                      <a:pt x="50" y="47"/>
                      <a:pt x="52" y="52"/>
                      <a:pt x="49" y="47"/>
                    </a:cubicBezTo>
                    <a:cubicBezTo>
                      <a:pt x="47" y="44"/>
                      <a:pt x="37" y="43"/>
                      <a:pt x="49" y="43"/>
                    </a:cubicBezTo>
                    <a:cubicBezTo>
                      <a:pt x="56" y="43"/>
                      <a:pt x="42" y="40"/>
                      <a:pt x="42" y="35"/>
                    </a:cubicBezTo>
                    <a:cubicBezTo>
                      <a:pt x="38" y="35"/>
                      <a:pt x="50" y="35"/>
                      <a:pt x="47" y="31"/>
                    </a:cubicBezTo>
                    <a:cubicBezTo>
                      <a:pt x="45" y="27"/>
                      <a:pt x="45" y="31"/>
                      <a:pt x="40" y="25"/>
                    </a:cubicBezTo>
                    <a:cubicBezTo>
                      <a:pt x="40" y="25"/>
                      <a:pt x="41" y="26"/>
                      <a:pt x="43" y="21"/>
                    </a:cubicBezTo>
                    <a:cubicBezTo>
                      <a:pt x="44" y="17"/>
                      <a:pt x="41" y="22"/>
                      <a:pt x="42" y="17"/>
                    </a:cubicBezTo>
                    <a:cubicBezTo>
                      <a:pt x="44" y="13"/>
                      <a:pt x="37" y="18"/>
                      <a:pt x="37" y="8"/>
                    </a:cubicBezTo>
                    <a:cubicBezTo>
                      <a:pt x="37" y="7"/>
                      <a:pt x="37" y="0"/>
                      <a:pt x="36" y="1"/>
                    </a:cubicBezTo>
                    <a:close/>
                  </a:path>
                </a:pathLst>
              </a:custGeom>
              <a:solidFill>
                <a:srgbClr val="3140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96" name="îsľidè">
                <a:extLst>
                  <a:ext uri="{FF2B5EF4-FFF2-40B4-BE49-F238E27FC236}">
                    <a16:creationId xmlns:a16="http://schemas.microsoft.com/office/drawing/2014/main" id="{AF18BBA5-4EA1-47FC-B06C-FBD6524008DA}"/>
                  </a:ext>
                </a:extLst>
              </p:cNvPr>
              <p:cNvSpPr>
                <a:spLocks/>
              </p:cNvSpPr>
              <p:nvPr/>
            </p:nvSpPr>
            <p:spPr bwMode="auto">
              <a:xfrm>
                <a:off x="7970044" y="4237038"/>
                <a:ext cx="3540125" cy="1912938"/>
              </a:xfrm>
              <a:custGeom>
                <a:avLst/>
                <a:gdLst>
                  <a:gd name="T0" fmla="*/ 0 w 623"/>
                  <a:gd name="T1" fmla="*/ 2147483646 h 336"/>
                  <a:gd name="T2" fmla="*/ 2147483646 w 623"/>
                  <a:gd name="T3" fmla="*/ 0 h 336"/>
                  <a:gd name="T4" fmla="*/ 2147483646 w 623"/>
                  <a:gd name="T5" fmla="*/ 2147483646 h 336"/>
                  <a:gd name="T6" fmla="*/ 2147483646 w 623"/>
                  <a:gd name="T7" fmla="*/ 2147483646 h 336"/>
                  <a:gd name="T8" fmla="*/ 0 w 623"/>
                  <a:gd name="T9" fmla="*/ 2147483646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 h="336">
                    <a:moveTo>
                      <a:pt x="0" y="336"/>
                    </a:moveTo>
                    <a:cubicBezTo>
                      <a:pt x="183" y="237"/>
                      <a:pt x="490" y="75"/>
                      <a:pt x="623" y="0"/>
                    </a:cubicBezTo>
                    <a:cubicBezTo>
                      <a:pt x="623" y="46"/>
                      <a:pt x="623" y="46"/>
                      <a:pt x="623" y="46"/>
                    </a:cubicBezTo>
                    <a:cubicBezTo>
                      <a:pt x="496" y="117"/>
                      <a:pt x="257" y="244"/>
                      <a:pt x="85" y="336"/>
                    </a:cubicBezTo>
                    <a:lnTo>
                      <a:pt x="0" y="33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97" name="îšļîdé">
                <a:extLst>
                  <a:ext uri="{FF2B5EF4-FFF2-40B4-BE49-F238E27FC236}">
                    <a16:creationId xmlns:a16="http://schemas.microsoft.com/office/drawing/2014/main" id="{E96A53A2-B538-4DF3-82D9-305BEF2EC834}"/>
                  </a:ext>
                </a:extLst>
              </p:cNvPr>
              <p:cNvSpPr>
                <a:spLocks/>
              </p:cNvSpPr>
              <p:nvPr/>
            </p:nvSpPr>
            <p:spPr bwMode="auto">
              <a:xfrm>
                <a:off x="8516144" y="4567238"/>
                <a:ext cx="2994025" cy="1582738"/>
              </a:xfrm>
              <a:custGeom>
                <a:avLst/>
                <a:gdLst>
                  <a:gd name="T0" fmla="*/ 0 w 527"/>
                  <a:gd name="T1" fmla="*/ 2147483646 h 278"/>
                  <a:gd name="T2" fmla="*/ 2147483646 w 527"/>
                  <a:gd name="T3" fmla="*/ 0 h 278"/>
                  <a:gd name="T4" fmla="*/ 2147483646 w 527"/>
                  <a:gd name="T5" fmla="*/ 2147483646 h 278"/>
                  <a:gd name="T6" fmla="*/ 2147483646 w 527"/>
                  <a:gd name="T7" fmla="*/ 2147483646 h 278"/>
                  <a:gd name="T8" fmla="*/ 0 w 527"/>
                  <a:gd name="T9" fmla="*/ 2147483646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 h="278">
                    <a:moveTo>
                      <a:pt x="0" y="278"/>
                    </a:moveTo>
                    <a:cubicBezTo>
                      <a:pt x="162" y="193"/>
                      <a:pt x="380" y="79"/>
                      <a:pt x="527" y="0"/>
                    </a:cubicBezTo>
                    <a:cubicBezTo>
                      <a:pt x="527" y="45"/>
                      <a:pt x="527" y="45"/>
                      <a:pt x="527" y="45"/>
                    </a:cubicBezTo>
                    <a:cubicBezTo>
                      <a:pt x="400" y="113"/>
                      <a:pt x="229" y="203"/>
                      <a:pt x="86" y="278"/>
                    </a:cubicBezTo>
                    <a:lnTo>
                      <a:pt x="0" y="27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98" name="ïsḻiďê">
                <a:extLst>
                  <a:ext uri="{FF2B5EF4-FFF2-40B4-BE49-F238E27FC236}">
                    <a16:creationId xmlns:a16="http://schemas.microsoft.com/office/drawing/2014/main" id="{CA95942B-A874-41EB-953F-F2A0D9F72194}"/>
                  </a:ext>
                </a:extLst>
              </p:cNvPr>
              <p:cNvSpPr>
                <a:spLocks/>
              </p:cNvSpPr>
              <p:nvPr/>
            </p:nvSpPr>
            <p:spPr bwMode="auto">
              <a:xfrm>
                <a:off x="7214394" y="4646613"/>
                <a:ext cx="574675" cy="882650"/>
              </a:xfrm>
              <a:custGeom>
                <a:avLst/>
                <a:gdLst>
                  <a:gd name="T0" fmla="*/ 2147483646 w 101"/>
                  <a:gd name="T1" fmla="*/ 2147483646 h 155"/>
                  <a:gd name="T2" fmla="*/ 2147483646 w 101"/>
                  <a:gd name="T3" fmla="*/ 2147483646 h 155"/>
                  <a:gd name="T4" fmla="*/ 2147483646 w 101"/>
                  <a:gd name="T5" fmla="*/ 2147483646 h 155"/>
                  <a:gd name="T6" fmla="*/ 2147483646 w 101"/>
                  <a:gd name="T7" fmla="*/ 2147483646 h 155"/>
                  <a:gd name="T8" fmla="*/ 2147483646 w 101"/>
                  <a:gd name="T9" fmla="*/ 2147483646 h 155"/>
                  <a:gd name="T10" fmla="*/ 2147483646 w 101"/>
                  <a:gd name="T11" fmla="*/ 2147483646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155">
                    <a:moveTo>
                      <a:pt x="88" y="50"/>
                    </a:moveTo>
                    <a:cubicBezTo>
                      <a:pt x="59" y="73"/>
                      <a:pt x="59" y="102"/>
                      <a:pt x="47" y="142"/>
                    </a:cubicBezTo>
                    <a:cubicBezTo>
                      <a:pt x="41" y="153"/>
                      <a:pt x="30" y="155"/>
                      <a:pt x="23" y="147"/>
                    </a:cubicBezTo>
                    <a:cubicBezTo>
                      <a:pt x="0" y="122"/>
                      <a:pt x="48" y="26"/>
                      <a:pt x="75" y="5"/>
                    </a:cubicBezTo>
                    <a:cubicBezTo>
                      <a:pt x="83" y="0"/>
                      <a:pt x="94" y="5"/>
                      <a:pt x="97" y="17"/>
                    </a:cubicBezTo>
                    <a:cubicBezTo>
                      <a:pt x="101" y="30"/>
                      <a:pt x="97" y="45"/>
                      <a:pt x="88" y="50"/>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899" name="ïşḷïďe">
                <a:extLst>
                  <a:ext uri="{FF2B5EF4-FFF2-40B4-BE49-F238E27FC236}">
                    <a16:creationId xmlns:a16="http://schemas.microsoft.com/office/drawing/2014/main" id="{436DD584-C594-4056-B84B-CF5D36FD7087}"/>
                  </a:ext>
                </a:extLst>
              </p:cNvPr>
              <p:cNvSpPr>
                <a:spLocks/>
              </p:cNvSpPr>
              <p:nvPr/>
            </p:nvSpPr>
            <p:spPr bwMode="auto">
              <a:xfrm>
                <a:off x="7322344" y="5068888"/>
                <a:ext cx="114300" cy="1081088"/>
              </a:xfrm>
              <a:custGeom>
                <a:avLst/>
                <a:gdLst>
                  <a:gd name="T0" fmla="*/ 2147483646 w 20"/>
                  <a:gd name="T1" fmla="*/ 0 h 190"/>
                  <a:gd name="T2" fmla="*/ 2147483646 w 20"/>
                  <a:gd name="T3" fmla="*/ 0 h 190"/>
                  <a:gd name="T4" fmla="*/ 0 w 20"/>
                  <a:gd name="T5" fmla="*/ 2147483646 h 190"/>
                  <a:gd name="T6" fmla="*/ 2147483646 w 20"/>
                  <a:gd name="T7" fmla="*/ 2147483646 h 190"/>
                  <a:gd name="T8" fmla="*/ 2147483646 w 20"/>
                  <a:gd name="T9" fmla="*/ 2147483646 h 190"/>
                  <a:gd name="T10" fmla="*/ 2147483646 w 20"/>
                  <a:gd name="T11" fmla="*/ 2147483646 h 190"/>
                  <a:gd name="T12" fmla="*/ 2147483646 w 20"/>
                  <a:gd name="T13" fmla="*/ 0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0">
                    <a:moveTo>
                      <a:pt x="3" y="0"/>
                    </a:moveTo>
                    <a:cubicBezTo>
                      <a:pt x="3" y="0"/>
                      <a:pt x="3" y="0"/>
                      <a:pt x="3" y="0"/>
                    </a:cubicBezTo>
                    <a:cubicBezTo>
                      <a:pt x="1" y="0"/>
                      <a:pt x="0" y="2"/>
                      <a:pt x="0" y="5"/>
                    </a:cubicBezTo>
                    <a:cubicBezTo>
                      <a:pt x="11" y="190"/>
                      <a:pt x="11" y="190"/>
                      <a:pt x="11" y="190"/>
                    </a:cubicBezTo>
                    <a:cubicBezTo>
                      <a:pt x="20" y="190"/>
                      <a:pt x="20" y="190"/>
                      <a:pt x="20" y="190"/>
                    </a:cubicBezTo>
                    <a:cubicBezTo>
                      <a:pt x="8" y="4"/>
                      <a:pt x="8" y="4"/>
                      <a:pt x="8" y="4"/>
                    </a:cubicBezTo>
                    <a:cubicBezTo>
                      <a:pt x="8" y="2"/>
                      <a:pt x="6" y="0"/>
                      <a:pt x="3"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0" name="iSḻïḋè">
                <a:extLst>
                  <a:ext uri="{FF2B5EF4-FFF2-40B4-BE49-F238E27FC236}">
                    <a16:creationId xmlns:a16="http://schemas.microsoft.com/office/drawing/2014/main" id="{A529FD4E-9F1F-4E01-B57C-D4282008F3D9}"/>
                  </a:ext>
                </a:extLst>
              </p:cNvPr>
              <p:cNvSpPr>
                <a:spLocks/>
              </p:cNvSpPr>
              <p:nvPr/>
            </p:nvSpPr>
            <p:spPr bwMode="auto">
              <a:xfrm>
                <a:off x="7947819" y="5819775"/>
                <a:ext cx="733425" cy="330200"/>
              </a:xfrm>
              <a:custGeom>
                <a:avLst/>
                <a:gdLst>
                  <a:gd name="T0" fmla="*/ 2147483646 w 129"/>
                  <a:gd name="T1" fmla="*/ 2147483646 h 58"/>
                  <a:gd name="T2" fmla="*/ 2147483646 w 129"/>
                  <a:gd name="T3" fmla="*/ 2147483646 h 58"/>
                  <a:gd name="T4" fmla="*/ 2147483646 w 129"/>
                  <a:gd name="T5" fmla="*/ 2147483646 h 58"/>
                  <a:gd name="T6" fmla="*/ 0 w 129"/>
                  <a:gd name="T7" fmla="*/ 2147483646 h 58"/>
                  <a:gd name="T8" fmla="*/ 2147483646 w 129"/>
                  <a:gd name="T9" fmla="*/ 2147483646 h 58"/>
                  <a:gd name="T10" fmla="*/ 2147483646 w 129"/>
                  <a:gd name="T11" fmla="*/ 2147483646 h 58"/>
                  <a:gd name="T12" fmla="*/ 2147483646 w 129"/>
                  <a:gd name="T13" fmla="*/ 214748364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58">
                    <a:moveTo>
                      <a:pt x="124" y="8"/>
                    </a:moveTo>
                    <a:cubicBezTo>
                      <a:pt x="124" y="8"/>
                      <a:pt x="124" y="8"/>
                      <a:pt x="124" y="8"/>
                    </a:cubicBezTo>
                    <a:cubicBezTo>
                      <a:pt x="118" y="2"/>
                      <a:pt x="107" y="0"/>
                      <a:pt x="100" y="4"/>
                    </a:cubicBezTo>
                    <a:cubicBezTo>
                      <a:pt x="0" y="58"/>
                      <a:pt x="0" y="58"/>
                      <a:pt x="0" y="58"/>
                    </a:cubicBezTo>
                    <a:cubicBezTo>
                      <a:pt x="61" y="58"/>
                      <a:pt x="61" y="58"/>
                      <a:pt x="61" y="58"/>
                    </a:cubicBezTo>
                    <a:cubicBezTo>
                      <a:pt x="120" y="26"/>
                      <a:pt x="120" y="26"/>
                      <a:pt x="120" y="26"/>
                    </a:cubicBezTo>
                    <a:cubicBezTo>
                      <a:pt x="128" y="22"/>
                      <a:pt x="129" y="13"/>
                      <a:pt x="124" y="8"/>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1" name="ïšļïḑe">
                <a:extLst>
                  <a:ext uri="{FF2B5EF4-FFF2-40B4-BE49-F238E27FC236}">
                    <a16:creationId xmlns:a16="http://schemas.microsoft.com/office/drawing/2014/main" id="{B07D95A0-1BA7-4A74-903F-D22F054DA26D}"/>
                  </a:ext>
                </a:extLst>
              </p:cNvPr>
              <p:cNvSpPr>
                <a:spLocks/>
              </p:cNvSpPr>
              <p:nvPr/>
            </p:nvSpPr>
            <p:spPr bwMode="auto">
              <a:xfrm>
                <a:off x="7765256" y="5302250"/>
                <a:ext cx="460375" cy="847725"/>
              </a:xfrm>
              <a:custGeom>
                <a:avLst/>
                <a:gdLst>
                  <a:gd name="T0" fmla="*/ 2147483646 w 81"/>
                  <a:gd name="T1" fmla="*/ 2147483646 h 149"/>
                  <a:gd name="T2" fmla="*/ 2147483646 w 81"/>
                  <a:gd name="T3" fmla="*/ 2147483646 h 149"/>
                  <a:gd name="T4" fmla="*/ 2147483646 w 81"/>
                  <a:gd name="T5" fmla="*/ 2147483646 h 149"/>
                  <a:gd name="T6" fmla="*/ 2147483646 w 81"/>
                  <a:gd name="T7" fmla="*/ 2147483646 h 149"/>
                  <a:gd name="T8" fmla="*/ 2147483646 w 81"/>
                  <a:gd name="T9" fmla="*/ 2147483646 h 149"/>
                  <a:gd name="T10" fmla="*/ 2147483646 w 81"/>
                  <a:gd name="T11" fmla="*/ 2147483646 h 149"/>
                  <a:gd name="T12" fmla="*/ 2147483646 w 81"/>
                  <a:gd name="T13" fmla="*/ 2147483646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49">
                    <a:moveTo>
                      <a:pt x="76" y="34"/>
                    </a:moveTo>
                    <a:cubicBezTo>
                      <a:pt x="42" y="86"/>
                      <a:pt x="43" y="90"/>
                      <a:pt x="72" y="143"/>
                    </a:cubicBezTo>
                    <a:cubicBezTo>
                      <a:pt x="74" y="145"/>
                      <a:pt x="75" y="147"/>
                      <a:pt x="76" y="149"/>
                    </a:cubicBezTo>
                    <a:cubicBezTo>
                      <a:pt x="30" y="149"/>
                      <a:pt x="30" y="149"/>
                      <a:pt x="30" y="149"/>
                    </a:cubicBezTo>
                    <a:cubicBezTo>
                      <a:pt x="0" y="97"/>
                      <a:pt x="3" y="73"/>
                      <a:pt x="42" y="12"/>
                    </a:cubicBezTo>
                    <a:cubicBezTo>
                      <a:pt x="48" y="3"/>
                      <a:pt x="60" y="0"/>
                      <a:pt x="70" y="6"/>
                    </a:cubicBezTo>
                    <a:cubicBezTo>
                      <a:pt x="79" y="12"/>
                      <a:pt x="81" y="25"/>
                      <a:pt x="76" y="34"/>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2" name="iṩ1íḓé">
                <a:extLst>
                  <a:ext uri="{FF2B5EF4-FFF2-40B4-BE49-F238E27FC236}">
                    <a16:creationId xmlns:a16="http://schemas.microsoft.com/office/drawing/2014/main" id="{D2DF5A9E-AD36-487F-AD27-09F6F12E7700}"/>
                  </a:ext>
                </a:extLst>
              </p:cNvPr>
              <p:cNvSpPr>
                <a:spLocks/>
              </p:cNvSpPr>
              <p:nvPr/>
            </p:nvSpPr>
            <p:spPr bwMode="auto">
              <a:xfrm>
                <a:off x="7481094" y="5318125"/>
                <a:ext cx="466725" cy="831850"/>
              </a:xfrm>
              <a:custGeom>
                <a:avLst/>
                <a:gdLst>
                  <a:gd name="T0" fmla="*/ 2147483646 w 82"/>
                  <a:gd name="T1" fmla="*/ 2147483646 h 146"/>
                  <a:gd name="T2" fmla="*/ 2147483646 w 82"/>
                  <a:gd name="T3" fmla="*/ 2147483646 h 146"/>
                  <a:gd name="T4" fmla="*/ 2147483646 w 82"/>
                  <a:gd name="T5" fmla="*/ 2147483646 h 146"/>
                  <a:gd name="T6" fmla="*/ 2147483646 w 82"/>
                  <a:gd name="T7" fmla="*/ 2147483646 h 146"/>
                  <a:gd name="T8" fmla="*/ 2147483646 w 82"/>
                  <a:gd name="T9" fmla="*/ 2147483646 h 146"/>
                  <a:gd name="T10" fmla="*/ 2147483646 w 82"/>
                  <a:gd name="T11" fmla="*/ 2147483646 h 146"/>
                  <a:gd name="T12" fmla="*/ 2147483646 w 82"/>
                  <a:gd name="T13" fmla="*/ 2147483646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146">
                    <a:moveTo>
                      <a:pt x="76" y="34"/>
                    </a:moveTo>
                    <a:cubicBezTo>
                      <a:pt x="42" y="87"/>
                      <a:pt x="43" y="90"/>
                      <a:pt x="72" y="143"/>
                    </a:cubicBezTo>
                    <a:cubicBezTo>
                      <a:pt x="73" y="144"/>
                      <a:pt x="74" y="145"/>
                      <a:pt x="74" y="146"/>
                    </a:cubicBezTo>
                    <a:cubicBezTo>
                      <a:pt x="28" y="146"/>
                      <a:pt x="28" y="146"/>
                      <a:pt x="28" y="146"/>
                    </a:cubicBezTo>
                    <a:cubicBezTo>
                      <a:pt x="0" y="96"/>
                      <a:pt x="4" y="72"/>
                      <a:pt x="42" y="13"/>
                    </a:cubicBezTo>
                    <a:cubicBezTo>
                      <a:pt x="48" y="3"/>
                      <a:pt x="60" y="0"/>
                      <a:pt x="69" y="6"/>
                    </a:cubicBezTo>
                    <a:cubicBezTo>
                      <a:pt x="79" y="13"/>
                      <a:pt x="82" y="25"/>
                      <a:pt x="76" y="34"/>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3" name="ïṩliḋê">
                <a:extLst>
                  <a:ext uri="{FF2B5EF4-FFF2-40B4-BE49-F238E27FC236}">
                    <a16:creationId xmlns:a16="http://schemas.microsoft.com/office/drawing/2014/main" id="{8BF7703B-6584-41E7-B4B0-3BF080C47B57}"/>
                  </a:ext>
                </a:extLst>
              </p:cNvPr>
              <p:cNvSpPr>
                <a:spLocks/>
              </p:cNvSpPr>
              <p:nvPr/>
            </p:nvSpPr>
            <p:spPr bwMode="auto">
              <a:xfrm>
                <a:off x="7555706" y="4494213"/>
                <a:ext cx="709613" cy="1182688"/>
              </a:xfrm>
              <a:custGeom>
                <a:avLst/>
                <a:gdLst>
                  <a:gd name="T0" fmla="*/ 2147483646 w 125"/>
                  <a:gd name="T1" fmla="*/ 2147483646 h 208"/>
                  <a:gd name="T2" fmla="*/ 2147483646 w 125"/>
                  <a:gd name="T3" fmla="*/ 2147483646 h 208"/>
                  <a:gd name="T4" fmla="*/ 2147483646 w 125"/>
                  <a:gd name="T5" fmla="*/ 2147483646 h 208"/>
                  <a:gd name="T6" fmla="*/ 2147483646 w 125"/>
                  <a:gd name="T7" fmla="*/ 2147483646 h 208"/>
                  <a:gd name="T8" fmla="*/ 2147483646 w 125"/>
                  <a:gd name="T9" fmla="*/ 2147483646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08">
                    <a:moveTo>
                      <a:pt x="12" y="42"/>
                    </a:moveTo>
                    <a:cubicBezTo>
                      <a:pt x="3" y="67"/>
                      <a:pt x="0" y="149"/>
                      <a:pt x="11" y="170"/>
                    </a:cubicBezTo>
                    <a:cubicBezTo>
                      <a:pt x="29" y="208"/>
                      <a:pt x="105" y="203"/>
                      <a:pt x="118" y="163"/>
                    </a:cubicBezTo>
                    <a:cubicBezTo>
                      <a:pt x="125" y="141"/>
                      <a:pt x="113" y="60"/>
                      <a:pt x="100" y="36"/>
                    </a:cubicBezTo>
                    <a:cubicBezTo>
                      <a:pt x="82" y="0"/>
                      <a:pt x="26" y="3"/>
                      <a:pt x="12" y="42"/>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4" name="íSļíḑê">
                <a:extLst>
                  <a:ext uri="{FF2B5EF4-FFF2-40B4-BE49-F238E27FC236}">
                    <a16:creationId xmlns:a16="http://schemas.microsoft.com/office/drawing/2014/main" id="{F6468544-FDE8-4E28-A85D-70BCDCDB4628}"/>
                  </a:ext>
                </a:extLst>
              </p:cNvPr>
              <p:cNvSpPr>
                <a:spLocks/>
              </p:cNvSpPr>
              <p:nvPr/>
            </p:nvSpPr>
            <p:spPr bwMode="auto">
              <a:xfrm>
                <a:off x="7958931" y="4613275"/>
                <a:ext cx="568325" cy="887413"/>
              </a:xfrm>
              <a:custGeom>
                <a:avLst/>
                <a:gdLst>
                  <a:gd name="T0" fmla="*/ 2147483646 w 100"/>
                  <a:gd name="T1" fmla="*/ 2147483646 h 156"/>
                  <a:gd name="T2" fmla="*/ 2147483646 w 100"/>
                  <a:gd name="T3" fmla="*/ 2147483646 h 156"/>
                  <a:gd name="T4" fmla="*/ 2147483646 w 100"/>
                  <a:gd name="T5" fmla="*/ 2147483646 h 156"/>
                  <a:gd name="T6" fmla="*/ 2147483646 w 100"/>
                  <a:gd name="T7" fmla="*/ 2147483646 h 156"/>
                  <a:gd name="T8" fmla="*/ 2147483646 w 100"/>
                  <a:gd name="T9" fmla="*/ 2147483646 h 156"/>
                  <a:gd name="T10" fmla="*/ 2147483646 w 100"/>
                  <a:gd name="T11" fmla="*/ 2147483646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156">
                    <a:moveTo>
                      <a:pt x="12" y="51"/>
                    </a:moveTo>
                    <a:cubicBezTo>
                      <a:pt x="41" y="73"/>
                      <a:pt x="41" y="103"/>
                      <a:pt x="53" y="142"/>
                    </a:cubicBezTo>
                    <a:cubicBezTo>
                      <a:pt x="59" y="154"/>
                      <a:pt x="70" y="156"/>
                      <a:pt x="77" y="148"/>
                    </a:cubicBezTo>
                    <a:cubicBezTo>
                      <a:pt x="100" y="123"/>
                      <a:pt x="52" y="26"/>
                      <a:pt x="26" y="6"/>
                    </a:cubicBezTo>
                    <a:cubicBezTo>
                      <a:pt x="17" y="0"/>
                      <a:pt x="7" y="6"/>
                      <a:pt x="3" y="18"/>
                    </a:cubicBezTo>
                    <a:cubicBezTo>
                      <a:pt x="0" y="30"/>
                      <a:pt x="4" y="45"/>
                      <a:pt x="12" y="51"/>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5" name="iš1ídê">
                <a:extLst>
                  <a:ext uri="{FF2B5EF4-FFF2-40B4-BE49-F238E27FC236}">
                    <a16:creationId xmlns:a16="http://schemas.microsoft.com/office/drawing/2014/main" id="{7E50EC4D-7F11-4C8C-A7DD-89999C4CE9E1}"/>
                  </a:ext>
                </a:extLst>
              </p:cNvPr>
              <p:cNvSpPr>
                <a:spLocks/>
              </p:cNvSpPr>
              <p:nvPr/>
            </p:nvSpPr>
            <p:spPr bwMode="auto">
              <a:xfrm>
                <a:off x="7623969" y="4260850"/>
                <a:ext cx="482600" cy="574675"/>
              </a:xfrm>
              <a:custGeom>
                <a:avLst/>
                <a:gdLst>
                  <a:gd name="T0" fmla="*/ 2147483646 w 85"/>
                  <a:gd name="T1" fmla="*/ 2147483646 h 101"/>
                  <a:gd name="T2" fmla="*/ 2147483646 w 85"/>
                  <a:gd name="T3" fmla="*/ 2147483646 h 101"/>
                  <a:gd name="T4" fmla="*/ 2147483646 w 85"/>
                  <a:gd name="T5" fmla="*/ 2147483646 h 101"/>
                  <a:gd name="T6" fmla="*/ 2147483646 w 85"/>
                  <a:gd name="T7" fmla="*/ 2147483646 h 101"/>
                  <a:gd name="T8" fmla="*/ 2147483646 w 85"/>
                  <a:gd name="T9" fmla="*/ 214748364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01">
                    <a:moveTo>
                      <a:pt x="39" y="1"/>
                    </a:moveTo>
                    <a:cubicBezTo>
                      <a:pt x="62" y="0"/>
                      <a:pt x="81" y="21"/>
                      <a:pt x="83" y="48"/>
                    </a:cubicBezTo>
                    <a:cubicBezTo>
                      <a:pt x="85" y="75"/>
                      <a:pt x="68" y="98"/>
                      <a:pt x="45" y="99"/>
                    </a:cubicBezTo>
                    <a:cubicBezTo>
                      <a:pt x="23" y="101"/>
                      <a:pt x="3" y="80"/>
                      <a:pt x="2" y="53"/>
                    </a:cubicBezTo>
                    <a:cubicBezTo>
                      <a:pt x="0" y="26"/>
                      <a:pt x="17" y="3"/>
                      <a:pt x="39" y="1"/>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6" name="íṥļiḑe">
                <a:extLst>
                  <a:ext uri="{FF2B5EF4-FFF2-40B4-BE49-F238E27FC236}">
                    <a16:creationId xmlns:a16="http://schemas.microsoft.com/office/drawing/2014/main" id="{BB8B92B5-B745-4193-9B31-A892364BDCA5}"/>
                  </a:ext>
                </a:extLst>
              </p:cNvPr>
              <p:cNvSpPr>
                <a:spLocks/>
              </p:cNvSpPr>
              <p:nvPr/>
            </p:nvSpPr>
            <p:spPr bwMode="auto">
              <a:xfrm>
                <a:off x="7623969" y="4203700"/>
                <a:ext cx="471488" cy="301625"/>
              </a:xfrm>
              <a:custGeom>
                <a:avLst/>
                <a:gdLst>
                  <a:gd name="T0" fmla="*/ 2147483646 w 83"/>
                  <a:gd name="T1" fmla="*/ 2147483646 h 53"/>
                  <a:gd name="T2" fmla="*/ 2147483646 w 83"/>
                  <a:gd name="T3" fmla="*/ 2147483646 h 53"/>
                  <a:gd name="T4" fmla="*/ 2147483646 w 83"/>
                  <a:gd name="T5" fmla="*/ 2147483646 h 53"/>
                  <a:gd name="T6" fmla="*/ 2147483646 w 83"/>
                  <a:gd name="T7" fmla="*/ 2147483646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53">
                    <a:moveTo>
                      <a:pt x="39" y="2"/>
                    </a:moveTo>
                    <a:cubicBezTo>
                      <a:pt x="61" y="0"/>
                      <a:pt x="81" y="21"/>
                      <a:pt x="83" y="48"/>
                    </a:cubicBezTo>
                    <a:cubicBezTo>
                      <a:pt x="1" y="53"/>
                      <a:pt x="1" y="53"/>
                      <a:pt x="1" y="53"/>
                    </a:cubicBezTo>
                    <a:cubicBezTo>
                      <a:pt x="0" y="26"/>
                      <a:pt x="16" y="3"/>
                      <a:pt x="39" y="2"/>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7" name="isļïdé">
                <a:extLst>
                  <a:ext uri="{FF2B5EF4-FFF2-40B4-BE49-F238E27FC236}">
                    <a16:creationId xmlns:a16="http://schemas.microsoft.com/office/drawing/2014/main" id="{48078A6E-E489-45E7-BECE-37DE3A56D4B2}"/>
                  </a:ext>
                </a:extLst>
              </p:cNvPr>
              <p:cNvSpPr>
                <a:spLocks/>
              </p:cNvSpPr>
              <p:nvPr/>
            </p:nvSpPr>
            <p:spPr bwMode="auto">
              <a:xfrm>
                <a:off x="7833519" y="4919663"/>
                <a:ext cx="114300" cy="114300"/>
              </a:xfrm>
              <a:custGeom>
                <a:avLst/>
                <a:gdLst>
                  <a:gd name="T0" fmla="*/ 2147483646 w 20"/>
                  <a:gd name="T1" fmla="*/ 0 h 20"/>
                  <a:gd name="T2" fmla="*/ 2147483646 w 20"/>
                  <a:gd name="T3" fmla="*/ 2147483646 h 20"/>
                  <a:gd name="T4" fmla="*/ 2147483646 w 20"/>
                  <a:gd name="T5" fmla="*/ 2147483646 h 20"/>
                  <a:gd name="T6" fmla="*/ 0 w 20"/>
                  <a:gd name="T7" fmla="*/ 2147483646 h 20"/>
                  <a:gd name="T8" fmla="*/ 2147483646 w 20"/>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10" y="0"/>
                    </a:moveTo>
                    <a:cubicBezTo>
                      <a:pt x="15" y="0"/>
                      <a:pt x="19" y="4"/>
                      <a:pt x="20" y="9"/>
                    </a:cubicBezTo>
                    <a:cubicBezTo>
                      <a:pt x="20" y="14"/>
                      <a:pt x="16" y="19"/>
                      <a:pt x="11" y="20"/>
                    </a:cubicBezTo>
                    <a:cubicBezTo>
                      <a:pt x="6" y="20"/>
                      <a:pt x="1" y="16"/>
                      <a:pt x="0" y="11"/>
                    </a:cubicBezTo>
                    <a:cubicBezTo>
                      <a:pt x="0" y="5"/>
                      <a:pt x="4" y="1"/>
                      <a:pt x="10" y="0"/>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8" name="ïṣlidè">
                <a:extLst>
                  <a:ext uri="{FF2B5EF4-FFF2-40B4-BE49-F238E27FC236}">
                    <a16:creationId xmlns:a16="http://schemas.microsoft.com/office/drawing/2014/main" id="{DB51DF51-C431-4F6A-B2F5-0F87BAD83427}"/>
                  </a:ext>
                </a:extLst>
              </p:cNvPr>
              <p:cNvSpPr>
                <a:spLocks/>
              </p:cNvSpPr>
              <p:nvPr/>
            </p:nvSpPr>
            <p:spPr bwMode="auto">
              <a:xfrm>
                <a:off x="7857331" y="5295900"/>
                <a:ext cx="112713" cy="107950"/>
              </a:xfrm>
              <a:custGeom>
                <a:avLst/>
                <a:gdLst>
                  <a:gd name="T0" fmla="*/ 2147483646 w 20"/>
                  <a:gd name="T1" fmla="*/ 0 h 19"/>
                  <a:gd name="T2" fmla="*/ 2147483646 w 20"/>
                  <a:gd name="T3" fmla="*/ 2147483646 h 19"/>
                  <a:gd name="T4" fmla="*/ 2147483646 w 20"/>
                  <a:gd name="T5" fmla="*/ 2147483646 h 19"/>
                  <a:gd name="T6" fmla="*/ 2147483646 w 20"/>
                  <a:gd name="T7" fmla="*/ 2147483646 h 19"/>
                  <a:gd name="T8" fmla="*/ 2147483646 w 2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9">
                    <a:moveTo>
                      <a:pt x="10" y="0"/>
                    </a:moveTo>
                    <a:cubicBezTo>
                      <a:pt x="15" y="0"/>
                      <a:pt x="20" y="4"/>
                      <a:pt x="20" y="9"/>
                    </a:cubicBezTo>
                    <a:cubicBezTo>
                      <a:pt x="20" y="14"/>
                      <a:pt x="16" y="18"/>
                      <a:pt x="11" y="19"/>
                    </a:cubicBezTo>
                    <a:cubicBezTo>
                      <a:pt x="6" y="19"/>
                      <a:pt x="1" y="15"/>
                      <a:pt x="1" y="10"/>
                    </a:cubicBezTo>
                    <a:cubicBezTo>
                      <a:pt x="0" y="5"/>
                      <a:pt x="4" y="0"/>
                      <a:pt x="10" y="0"/>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09" name="ïSḷïḑè">
                <a:extLst>
                  <a:ext uri="{FF2B5EF4-FFF2-40B4-BE49-F238E27FC236}">
                    <a16:creationId xmlns:a16="http://schemas.microsoft.com/office/drawing/2014/main" id="{C544AABA-83B9-4BFB-88BB-9345A9550047}"/>
                  </a:ext>
                </a:extLst>
              </p:cNvPr>
              <p:cNvSpPr>
                <a:spLocks/>
              </p:cNvSpPr>
              <p:nvPr/>
            </p:nvSpPr>
            <p:spPr bwMode="auto">
              <a:xfrm>
                <a:off x="7846219" y="5113338"/>
                <a:ext cx="112713" cy="114300"/>
              </a:xfrm>
              <a:custGeom>
                <a:avLst/>
                <a:gdLst>
                  <a:gd name="T0" fmla="*/ 2147483646 w 20"/>
                  <a:gd name="T1" fmla="*/ 2147483646 h 20"/>
                  <a:gd name="T2" fmla="*/ 2147483646 w 20"/>
                  <a:gd name="T3" fmla="*/ 2147483646 h 20"/>
                  <a:gd name="T4" fmla="*/ 2147483646 w 20"/>
                  <a:gd name="T5" fmla="*/ 2147483646 h 20"/>
                  <a:gd name="T6" fmla="*/ 2147483646 w 20"/>
                  <a:gd name="T7" fmla="*/ 2147483646 h 20"/>
                  <a:gd name="T8" fmla="*/ 2147483646 w 20"/>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10" y="1"/>
                    </a:moveTo>
                    <a:cubicBezTo>
                      <a:pt x="15" y="0"/>
                      <a:pt x="20" y="4"/>
                      <a:pt x="20" y="9"/>
                    </a:cubicBezTo>
                    <a:cubicBezTo>
                      <a:pt x="20" y="14"/>
                      <a:pt x="16" y="19"/>
                      <a:pt x="11" y="20"/>
                    </a:cubicBezTo>
                    <a:cubicBezTo>
                      <a:pt x="5" y="20"/>
                      <a:pt x="1" y="16"/>
                      <a:pt x="1" y="11"/>
                    </a:cubicBezTo>
                    <a:cubicBezTo>
                      <a:pt x="0" y="6"/>
                      <a:pt x="5" y="1"/>
                      <a:pt x="10" y="1"/>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10" name="ïŝlîḓé">
                <a:extLst>
                  <a:ext uri="{FF2B5EF4-FFF2-40B4-BE49-F238E27FC236}">
                    <a16:creationId xmlns:a16="http://schemas.microsoft.com/office/drawing/2014/main" id="{5AAB6816-0BA5-41D6-AAD2-94F4769EA9F7}"/>
                  </a:ext>
                </a:extLst>
              </p:cNvPr>
              <p:cNvSpPr>
                <a:spLocks/>
              </p:cNvSpPr>
              <p:nvPr/>
            </p:nvSpPr>
            <p:spPr bwMode="auto">
              <a:xfrm>
                <a:off x="8425656" y="5978525"/>
                <a:ext cx="430213" cy="171450"/>
              </a:xfrm>
              <a:custGeom>
                <a:avLst/>
                <a:gdLst>
                  <a:gd name="T0" fmla="*/ 2147483646 w 76"/>
                  <a:gd name="T1" fmla="*/ 2147483646 h 30"/>
                  <a:gd name="T2" fmla="*/ 2147483646 w 76"/>
                  <a:gd name="T3" fmla="*/ 2147483646 h 30"/>
                  <a:gd name="T4" fmla="*/ 2147483646 w 76"/>
                  <a:gd name="T5" fmla="*/ 2147483646 h 30"/>
                  <a:gd name="T6" fmla="*/ 0 w 76"/>
                  <a:gd name="T7" fmla="*/ 2147483646 h 30"/>
                  <a:gd name="T8" fmla="*/ 2147483646 w 76"/>
                  <a:gd name="T9" fmla="*/ 2147483646 h 30"/>
                  <a:gd name="T10" fmla="*/ 2147483646 w 76"/>
                  <a:gd name="T11" fmla="*/ 2147483646 h 30"/>
                  <a:gd name="T12" fmla="*/ 2147483646 w 76"/>
                  <a:gd name="T13" fmla="*/ 214748364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0">
                    <a:moveTo>
                      <a:pt x="71" y="8"/>
                    </a:moveTo>
                    <a:cubicBezTo>
                      <a:pt x="71" y="8"/>
                      <a:pt x="71" y="8"/>
                      <a:pt x="71" y="8"/>
                    </a:cubicBezTo>
                    <a:cubicBezTo>
                      <a:pt x="65" y="2"/>
                      <a:pt x="55" y="0"/>
                      <a:pt x="47" y="4"/>
                    </a:cubicBezTo>
                    <a:cubicBezTo>
                      <a:pt x="0" y="30"/>
                      <a:pt x="0" y="30"/>
                      <a:pt x="0" y="30"/>
                    </a:cubicBezTo>
                    <a:cubicBezTo>
                      <a:pt x="61" y="30"/>
                      <a:pt x="61" y="30"/>
                      <a:pt x="61" y="30"/>
                    </a:cubicBezTo>
                    <a:cubicBezTo>
                      <a:pt x="67" y="26"/>
                      <a:pt x="67" y="26"/>
                      <a:pt x="67" y="26"/>
                    </a:cubicBezTo>
                    <a:cubicBezTo>
                      <a:pt x="75" y="22"/>
                      <a:pt x="76" y="14"/>
                      <a:pt x="71" y="8"/>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11" name="ïšliḓe">
                <a:extLst>
                  <a:ext uri="{FF2B5EF4-FFF2-40B4-BE49-F238E27FC236}">
                    <a16:creationId xmlns:a16="http://schemas.microsoft.com/office/drawing/2014/main" id="{488E5FE6-C62F-4C98-B3B6-B323DBA0A9DB}"/>
                  </a:ext>
                </a:extLst>
              </p:cNvPr>
              <p:cNvSpPr>
                <a:spLocks/>
              </p:cNvSpPr>
              <p:nvPr/>
            </p:nvSpPr>
            <p:spPr bwMode="auto">
              <a:xfrm>
                <a:off x="8254206" y="5011738"/>
                <a:ext cx="119063" cy="1138238"/>
              </a:xfrm>
              <a:custGeom>
                <a:avLst/>
                <a:gdLst>
                  <a:gd name="T0" fmla="*/ 2147483646 w 21"/>
                  <a:gd name="T1" fmla="*/ 0 h 200"/>
                  <a:gd name="T2" fmla="*/ 2147483646 w 21"/>
                  <a:gd name="T3" fmla="*/ 0 h 200"/>
                  <a:gd name="T4" fmla="*/ 2147483646 w 21"/>
                  <a:gd name="T5" fmla="*/ 2147483646 h 200"/>
                  <a:gd name="T6" fmla="*/ 2147483646 w 21"/>
                  <a:gd name="T7" fmla="*/ 2147483646 h 200"/>
                  <a:gd name="T8" fmla="*/ 2147483646 w 21"/>
                  <a:gd name="T9" fmla="*/ 2147483646 h 200"/>
                  <a:gd name="T10" fmla="*/ 2147483646 w 21"/>
                  <a:gd name="T11" fmla="*/ 2147483646 h 200"/>
                  <a:gd name="T12" fmla="*/ 2147483646 w 21"/>
                  <a:gd name="T13" fmla="*/ 0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0">
                    <a:moveTo>
                      <a:pt x="4" y="0"/>
                    </a:moveTo>
                    <a:cubicBezTo>
                      <a:pt x="4" y="0"/>
                      <a:pt x="4" y="0"/>
                      <a:pt x="4" y="0"/>
                    </a:cubicBezTo>
                    <a:cubicBezTo>
                      <a:pt x="2" y="0"/>
                      <a:pt x="0" y="2"/>
                      <a:pt x="1" y="4"/>
                    </a:cubicBezTo>
                    <a:cubicBezTo>
                      <a:pt x="13" y="200"/>
                      <a:pt x="13" y="200"/>
                      <a:pt x="13" y="200"/>
                    </a:cubicBezTo>
                    <a:cubicBezTo>
                      <a:pt x="21" y="200"/>
                      <a:pt x="21" y="200"/>
                      <a:pt x="21" y="200"/>
                    </a:cubicBezTo>
                    <a:cubicBezTo>
                      <a:pt x="8" y="4"/>
                      <a:pt x="8" y="4"/>
                      <a:pt x="8" y="4"/>
                    </a:cubicBezTo>
                    <a:cubicBezTo>
                      <a:pt x="8" y="1"/>
                      <a:pt x="6" y="0"/>
                      <a:pt x="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12" name="ïŝḻïďe">
                <a:extLst>
                  <a:ext uri="{FF2B5EF4-FFF2-40B4-BE49-F238E27FC236}">
                    <a16:creationId xmlns:a16="http://schemas.microsoft.com/office/drawing/2014/main" id="{EA2E4506-4FA2-4FF8-9CF0-794773061449}"/>
                  </a:ext>
                </a:extLst>
              </p:cNvPr>
              <p:cNvSpPr>
                <a:spLocks/>
              </p:cNvSpPr>
              <p:nvPr/>
            </p:nvSpPr>
            <p:spPr bwMode="auto">
              <a:xfrm>
                <a:off x="8214519" y="5295900"/>
                <a:ext cx="198438" cy="233363"/>
              </a:xfrm>
              <a:custGeom>
                <a:avLst/>
                <a:gdLst>
                  <a:gd name="T0" fmla="*/ 2147483646 w 35"/>
                  <a:gd name="T1" fmla="*/ 0 h 41"/>
                  <a:gd name="T2" fmla="*/ 2147483646 w 35"/>
                  <a:gd name="T3" fmla="*/ 2147483646 h 41"/>
                  <a:gd name="T4" fmla="*/ 2147483646 w 35"/>
                  <a:gd name="T5" fmla="*/ 2147483646 h 41"/>
                  <a:gd name="T6" fmla="*/ 2147483646 w 35"/>
                  <a:gd name="T7" fmla="*/ 2147483646 h 41"/>
                  <a:gd name="T8" fmla="*/ 2147483646 w 35"/>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1">
                    <a:moveTo>
                      <a:pt x="17" y="0"/>
                    </a:moveTo>
                    <a:cubicBezTo>
                      <a:pt x="26" y="0"/>
                      <a:pt x="34" y="8"/>
                      <a:pt x="35" y="19"/>
                    </a:cubicBezTo>
                    <a:cubicBezTo>
                      <a:pt x="35" y="30"/>
                      <a:pt x="28" y="40"/>
                      <a:pt x="19" y="40"/>
                    </a:cubicBezTo>
                    <a:cubicBezTo>
                      <a:pt x="10" y="41"/>
                      <a:pt x="1" y="33"/>
                      <a:pt x="1" y="21"/>
                    </a:cubicBezTo>
                    <a:cubicBezTo>
                      <a:pt x="0" y="10"/>
                      <a:pt x="7" y="0"/>
                      <a:pt x="17" y="0"/>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913" name="íŝ1ïḑe">
                <a:extLst>
                  <a:ext uri="{FF2B5EF4-FFF2-40B4-BE49-F238E27FC236}">
                    <a16:creationId xmlns:a16="http://schemas.microsoft.com/office/drawing/2014/main" id="{3C3ADF0B-8148-4E37-B169-2559CB5619DF}"/>
                  </a:ext>
                </a:extLst>
              </p:cNvPr>
              <p:cNvSpPr>
                <a:spLocks/>
              </p:cNvSpPr>
              <p:nvPr/>
            </p:nvSpPr>
            <p:spPr bwMode="auto">
              <a:xfrm>
                <a:off x="7266781" y="5318125"/>
                <a:ext cx="198438" cy="233363"/>
              </a:xfrm>
              <a:custGeom>
                <a:avLst/>
                <a:gdLst>
                  <a:gd name="T0" fmla="*/ 2147483646 w 35"/>
                  <a:gd name="T1" fmla="*/ 0 h 41"/>
                  <a:gd name="T2" fmla="*/ 2147483646 w 35"/>
                  <a:gd name="T3" fmla="*/ 2147483646 h 41"/>
                  <a:gd name="T4" fmla="*/ 2147483646 w 35"/>
                  <a:gd name="T5" fmla="*/ 2147483646 h 41"/>
                  <a:gd name="T6" fmla="*/ 2147483646 w 35"/>
                  <a:gd name="T7" fmla="*/ 2147483646 h 41"/>
                  <a:gd name="T8" fmla="*/ 2147483646 w 35"/>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1">
                    <a:moveTo>
                      <a:pt x="16" y="0"/>
                    </a:moveTo>
                    <a:cubicBezTo>
                      <a:pt x="26" y="0"/>
                      <a:pt x="34" y="8"/>
                      <a:pt x="35" y="19"/>
                    </a:cubicBezTo>
                    <a:cubicBezTo>
                      <a:pt x="35" y="30"/>
                      <a:pt x="29" y="40"/>
                      <a:pt x="19" y="40"/>
                    </a:cubicBezTo>
                    <a:cubicBezTo>
                      <a:pt x="10" y="41"/>
                      <a:pt x="2" y="32"/>
                      <a:pt x="1" y="21"/>
                    </a:cubicBezTo>
                    <a:cubicBezTo>
                      <a:pt x="0" y="10"/>
                      <a:pt x="7" y="1"/>
                      <a:pt x="16" y="0"/>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108716" name="组合 8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21DE22E8-4F77-4261-812F-9B81C0B95A96}"/>
                </a:ext>
              </a:extLst>
            </p:cNvPr>
            <p:cNvGrpSpPr>
              <a:grpSpLocks/>
            </p:cNvGrpSpPr>
            <p:nvPr/>
          </p:nvGrpSpPr>
          <p:grpSpPr bwMode="auto">
            <a:xfrm>
              <a:off x="7337193" y="4583192"/>
              <a:ext cx="158116" cy="159235"/>
              <a:chOff x="3556000" y="1314451"/>
              <a:chExt cx="5105400" cy="4300537"/>
            </a:xfrm>
          </p:grpSpPr>
          <p:sp>
            <p:nvSpPr>
              <p:cNvPr id="108717" name="ïṧḻide">
                <a:extLst>
                  <a:ext uri="{FF2B5EF4-FFF2-40B4-BE49-F238E27FC236}">
                    <a16:creationId xmlns:a16="http://schemas.microsoft.com/office/drawing/2014/main" id="{DF3498D2-48EB-4660-B505-18D2E5A08237}"/>
                  </a:ext>
                </a:extLst>
              </p:cNvPr>
              <p:cNvSpPr>
                <a:spLocks/>
              </p:cNvSpPr>
              <p:nvPr/>
            </p:nvSpPr>
            <p:spPr bwMode="auto">
              <a:xfrm>
                <a:off x="6731000" y="2282826"/>
                <a:ext cx="1930400" cy="2022475"/>
              </a:xfrm>
              <a:custGeom>
                <a:avLst/>
                <a:gdLst>
                  <a:gd name="T0" fmla="*/ 2147483646 w 1001"/>
                  <a:gd name="T1" fmla="*/ 2147483646 h 1050"/>
                  <a:gd name="T2" fmla="*/ 2147483646 w 1001"/>
                  <a:gd name="T3" fmla="*/ 2147483646 h 1050"/>
                  <a:gd name="T4" fmla="*/ 2147483646 w 1001"/>
                  <a:gd name="T5" fmla="*/ 2147483646 h 1050"/>
                  <a:gd name="T6" fmla="*/ 2147483646 w 1001"/>
                  <a:gd name="T7" fmla="*/ 2147483646 h 1050"/>
                  <a:gd name="T8" fmla="*/ 2147483646 w 1001"/>
                  <a:gd name="T9" fmla="*/ 2147483646 h 1050"/>
                  <a:gd name="T10" fmla="*/ 2147483646 w 1001"/>
                  <a:gd name="T11" fmla="*/ 2147483646 h 1050"/>
                  <a:gd name="T12" fmla="*/ 2147483646 w 1001"/>
                  <a:gd name="T13" fmla="*/ 2147483646 h 1050"/>
                  <a:gd name="T14" fmla="*/ 2147483646 w 1001"/>
                  <a:gd name="T15" fmla="*/ 2147483646 h 1050"/>
                  <a:gd name="T16" fmla="*/ 2147483646 w 1001"/>
                  <a:gd name="T17" fmla="*/ 2147483646 h 1050"/>
                  <a:gd name="T18" fmla="*/ 2147483646 w 1001"/>
                  <a:gd name="T19" fmla="*/ 2147483646 h 1050"/>
                  <a:gd name="T20" fmla="*/ 2147483646 w 1001"/>
                  <a:gd name="T21" fmla="*/ 2147483646 h 1050"/>
                  <a:gd name="T22" fmla="*/ 2147483646 w 1001"/>
                  <a:gd name="T23" fmla="*/ 2147483646 h 1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1" h="1050">
                    <a:moveTo>
                      <a:pt x="412" y="868"/>
                    </a:moveTo>
                    <a:cubicBezTo>
                      <a:pt x="499" y="844"/>
                      <a:pt x="585" y="780"/>
                      <a:pt x="629" y="701"/>
                    </a:cubicBezTo>
                    <a:cubicBezTo>
                      <a:pt x="683" y="608"/>
                      <a:pt x="676" y="476"/>
                      <a:pt x="597" y="403"/>
                    </a:cubicBezTo>
                    <a:cubicBezTo>
                      <a:pt x="525" y="337"/>
                      <a:pt x="405" y="321"/>
                      <a:pt x="367" y="231"/>
                    </a:cubicBezTo>
                    <a:cubicBezTo>
                      <a:pt x="335" y="157"/>
                      <a:pt x="385" y="66"/>
                      <a:pt x="459" y="33"/>
                    </a:cubicBezTo>
                    <a:cubicBezTo>
                      <a:pt x="533" y="0"/>
                      <a:pt x="620" y="14"/>
                      <a:pt x="694" y="46"/>
                    </a:cubicBezTo>
                    <a:cubicBezTo>
                      <a:pt x="876" y="127"/>
                      <a:pt x="1001" y="333"/>
                      <a:pt x="969" y="529"/>
                    </a:cubicBezTo>
                    <a:cubicBezTo>
                      <a:pt x="951" y="637"/>
                      <a:pt x="892" y="734"/>
                      <a:pt x="814" y="810"/>
                    </a:cubicBezTo>
                    <a:cubicBezTo>
                      <a:pt x="741" y="882"/>
                      <a:pt x="649" y="935"/>
                      <a:pt x="551" y="965"/>
                    </a:cubicBezTo>
                    <a:cubicBezTo>
                      <a:pt x="434" y="1002"/>
                      <a:pt x="150" y="1050"/>
                      <a:pt x="55" y="934"/>
                    </a:cubicBezTo>
                    <a:cubicBezTo>
                      <a:pt x="0" y="867"/>
                      <a:pt x="82" y="867"/>
                      <a:pt x="143" y="869"/>
                    </a:cubicBezTo>
                    <a:cubicBezTo>
                      <a:pt x="232" y="870"/>
                      <a:pt x="324" y="892"/>
                      <a:pt x="412" y="868"/>
                    </a:cubicBezTo>
                    <a:close/>
                  </a:path>
                </a:pathLst>
              </a:custGeom>
              <a:solidFill>
                <a:srgbClr val="EDB158"/>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18" name="ïśļídê">
                <a:extLst>
                  <a:ext uri="{FF2B5EF4-FFF2-40B4-BE49-F238E27FC236}">
                    <a16:creationId xmlns:a16="http://schemas.microsoft.com/office/drawing/2014/main" id="{1729D44B-07E2-4FAD-8C46-90D89CB45804}"/>
                  </a:ext>
                </a:extLst>
              </p:cNvPr>
              <p:cNvSpPr>
                <a:spLocks/>
              </p:cNvSpPr>
              <p:nvPr/>
            </p:nvSpPr>
            <p:spPr bwMode="auto">
              <a:xfrm>
                <a:off x="4475163" y="3014663"/>
                <a:ext cx="3779838" cy="2600325"/>
              </a:xfrm>
              <a:custGeom>
                <a:avLst/>
                <a:gdLst>
                  <a:gd name="T0" fmla="*/ 2147483646 w 1959"/>
                  <a:gd name="T1" fmla="*/ 2147483646 h 1349"/>
                  <a:gd name="T2" fmla="*/ 2147483646 w 1959"/>
                  <a:gd name="T3" fmla="*/ 2147483646 h 1349"/>
                  <a:gd name="T4" fmla="*/ 2147483646 w 1959"/>
                  <a:gd name="T5" fmla="*/ 2147483646 h 1349"/>
                  <a:gd name="T6" fmla="*/ 2147483646 w 1959"/>
                  <a:gd name="T7" fmla="*/ 2147483646 h 1349"/>
                  <a:gd name="T8" fmla="*/ 2147483646 w 1959"/>
                  <a:gd name="T9" fmla="*/ 2147483646 h 1349"/>
                  <a:gd name="T10" fmla="*/ 2147483646 w 1959"/>
                  <a:gd name="T11" fmla="*/ 2147483646 h 1349"/>
                  <a:gd name="T12" fmla="*/ 2147483646 w 1959"/>
                  <a:gd name="T13" fmla="*/ 2147483646 h 1349"/>
                  <a:gd name="T14" fmla="*/ 2147483646 w 1959"/>
                  <a:gd name="T15" fmla="*/ 2147483646 h 1349"/>
                  <a:gd name="T16" fmla="*/ 2147483646 w 1959"/>
                  <a:gd name="T17" fmla="*/ 2147483646 h 1349"/>
                  <a:gd name="T18" fmla="*/ 2147483646 w 1959"/>
                  <a:gd name="T19" fmla="*/ 2147483646 h 1349"/>
                  <a:gd name="T20" fmla="*/ 2147483646 w 1959"/>
                  <a:gd name="T21" fmla="*/ 2147483646 h 1349"/>
                  <a:gd name="T22" fmla="*/ 2147483646 w 1959"/>
                  <a:gd name="T23" fmla="*/ 2147483646 h 1349"/>
                  <a:gd name="T24" fmla="*/ 2147483646 w 1959"/>
                  <a:gd name="T25" fmla="*/ 2147483646 h 1349"/>
                  <a:gd name="T26" fmla="*/ 2147483646 w 1959"/>
                  <a:gd name="T27" fmla="*/ 2147483646 h 1349"/>
                  <a:gd name="T28" fmla="*/ 2147483646 w 1959"/>
                  <a:gd name="T29" fmla="*/ 2147483646 h 1349"/>
                  <a:gd name="T30" fmla="*/ 2147483646 w 1959"/>
                  <a:gd name="T31" fmla="*/ 2147483646 h 1349"/>
                  <a:gd name="T32" fmla="*/ 2147483646 w 1959"/>
                  <a:gd name="T33" fmla="*/ 2147483646 h 1349"/>
                  <a:gd name="T34" fmla="*/ 2147483646 w 1959"/>
                  <a:gd name="T35" fmla="*/ 2147483646 h 1349"/>
                  <a:gd name="T36" fmla="*/ 2147483646 w 1959"/>
                  <a:gd name="T37" fmla="*/ 2147483646 h 1349"/>
                  <a:gd name="T38" fmla="*/ 2147483646 w 1959"/>
                  <a:gd name="T39" fmla="*/ 2147483646 h 1349"/>
                  <a:gd name="T40" fmla="*/ 2147483646 w 1959"/>
                  <a:gd name="T41" fmla="*/ 2147483646 h 1349"/>
                  <a:gd name="T42" fmla="*/ 2147483646 w 1959"/>
                  <a:gd name="T43" fmla="*/ 2147483646 h 1349"/>
                  <a:gd name="T44" fmla="*/ 2147483646 w 1959"/>
                  <a:gd name="T45" fmla="*/ 2147483646 h 1349"/>
                  <a:gd name="T46" fmla="*/ 2147483646 w 1959"/>
                  <a:gd name="T47" fmla="*/ 2147483646 h 1349"/>
                  <a:gd name="T48" fmla="*/ 2147483646 w 1959"/>
                  <a:gd name="T49" fmla="*/ 2147483646 h 1349"/>
                  <a:gd name="T50" fmla="*/ 2147483646 w 1959"/>
                  <a:gd name="T51" fmla="*/ 2147483646 h 1349"/>
                  <a:gd name="T52" fmla="*/ 2147483646 w 1959"/>
                  <a:gd name="T53" fmla="*/ 2147483646 h 1349"/>
                  <a:gd name="T54" fmla="*/ 2147483646 w 1959"/>
                  <a:gd name="T55" fmla="*/ 2147483646 h 1349"/>
                  <a:gd name="T56" fmla="*/ 2147483646 w 1959"/>
                  <a:gd name="T57" fmla="*/ 2147483646 h 1349"/>
                  <a:gd name="T58" fmla="*/ 2147483646 w 1959"/>
                  <a:gd name="T59" fmla="*/ 2147483646 h 1349"/>
                  <a:gd name="T60" fmla="*/ 2147483646 w 1959"/>
                  <a:gd name="T61" fmla="*/ 2147483646 h 13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59" h="1349">
                    <a:moveTo>
                      <a:pt x="34" y="498"/>
                    </a:moveTo>
                    <a:cubicBezTo>
                      <a:pt x="38" y="522"/>
                      <a:pt x="42" y="545"/>
                      <a:pt x="47" y="568"/>
                    </a:cubicBezTo>
                    <a:cubicBezTo>
                      <a:pt x="70" y="694"/>
                      <a:pt x="94" y="820"/>
                      <a:pt x="119" y="945"/>
                    </a:cubicBezTo>
                    <a:cubicBezTo>
                      <a:pt x="140" y="1051"/>
                      <a:pt x="162" y="1160"/>
                      <a:pt x="219" y="1252"/>
                    </a:cubicBezTo>
                    <a:cubicBezTo>
                      <a:pt x="225" y="1262"/>
                      <a:pt x="233" y="1272"/>
                      <a:pt x="244" y="1276"/>
                    </a:cubicBezTo>
                    <a:cubicBezTo>
                      <a:pt x="278" y="1287"/>
                      <a:pt x="292" y="1233"/>
                      <a:pt x="286" y="1198"/>
                    </a:cubicBezTo>
                    <a:cubicBezTo>
                      <a:pt x="280" y="1153"/>
                      <a:pt x="273" y="1109"/>
                      <a:pt x="266" y="1064"/>
                    </a:cubicBezTo>
                    <a:cubicBezTo>
                      <a:pt x="265" y="1055"/>
                      <a:pt x="264" y="1046"/>
                      <a:pt x="266" y="1038"/>
                    </a:cubicBezTo>
                    <a:cubicBezTo>
                      <a:pt x="267" y="1035"/>
                      <a:pt x="268" y="1033"/>
                      <a:pt x="270" y="1030"/>
                    </a:cubicBezTo>
                    <a:cubicBezTo>
                      <a:pt x="277" y="1021"/>
                      <a:pt x="291" y="1019"/>
                      <a:pt x="303" y="1019"/>
                    </a:cubicBezTo>
                    <a:cubicBezTo>
                      <a:pt x="368" y="1022"/>
                      <a:pt x="421" y="1072"/>
                      <a:pt x="457" y="1126"/>
                    </a:cubicBezTo>
                    <a:cubicBezTo>
                      <a:pt x="463" y="1134"/>
                      <a:pt x="468" y="1142"/>
                      <a:pt x="473" y="1151"/>
                    </a:cubicBezTo>
                    <a:cubicBezTo>
                      <a:pt x="501" y="1198"/>
                      <a:pt x="525" y="1249"/>
                      <a:pt x="562" y="1290"/>
                    </a:cubicBezTo>
                    <a:cubicBezTo>
                      <a:pt x="576" y="1305"/>
                      <a:pt x="599" y="1319"/>
                      <a:pt x="615" y="1307"/>
                    </a:cubicBezTo>
                    <a:cubicBezTo>
                      <a:pt x="622" y="1301"/>
                      <a:pt x="625" y="1292"/>
                      <a:pt x="627" y="1283"/>
                    </a:cubicBezTo>
                    <a:cubicBezTo>
                      <a:pt x="636" y="1242"/>
                      <a:pt x="634" y="1199"/>
                      <a:pt x="620" y="1159"/>
                    </a:cubicBezTo>
                    <a:cubicBezTo>
                      <a:pt x="920" y="1216"/>
                      <a:pt x="1233" y="1207"/>
                      <a:pt x="1529" y="1134"/>
                    </a:cubicBezTo>
                    <a:cubicBezTo>
                      <a:pt x="1605" y="1116"/>
                      <a:pt x="1709" y="1091"/>
                      <a:pt x="1775" y="1149"/>
                    </a:cubicBezTo>
                    <a:cubicBezTo>
                      <a:pt x="1817" y="1187"/>
                      <a:pt x="1846" y="1349"/>
                      <a:pt x="1911" y="1248"/>
                    </a:cubicBezTo>
                    <a:cubicBezTo>
                      <a:pt x="1959" y="1175"/>
                      <a:pt x="1884" y="1035"/>
                      <a:pt x="1856" y="965"/>
                    </a:cubicBezTo>
                    <a:cubicBezTo>
                      <a:pt x="1817" y="863"/>
                      <a:pt x="1769" y="765"/>
                      <a:pt x="1712" y="672"/>
                    </a:cubicBezTo>
                    <a:cubicBezTo>
                      <a:pt x="1651" y="571"/>
                      <a:pt x="1579" y="473"/>
                      <a:pt x="1481" y="406"/>
                    </a:cubicBezTo>
                    <a:cubicBezTo>
                      <a:pt x="1404" y="353"/>
                      <a:pt x="1314" y="320"/>
                      <a:pt x="1224" y="294"/>
                    </a:cubicBezTo>
                    <a:cubicBezTo>
                      <a:pt x="1082" y="254"/>
                      <a:pt x="936" y="227"/>
                      <a:pt x="789" y="216"/>
                    </a:cubicBezTo>
                    <a:cubicBezTo>
                      <a:pt x="765" y="214"/>
                      <a:pt x="740" y="212"/>
                      <a:pt x="716" y="210"/>
                    </a:cubicBezTo>
                    <a:cubicBezTo>
                      <a:pt x="685" y="207"/>
                      <a:pt x="653" y="202"/>
                      <a:pt x="623" y="193"/>
                    </a:cubicBezTo>
                    <a:cubicBezTo>
                      <a:pt x="575" y="179"/>
                      <a:pt x="531" y="155"/>
                      <a:pt x="486" y="132"/>
                    </a:cubicBezTo>
                    <a:cubicBezTo>
                      <a:pt x="403" y="90"/>
                      <a:pt x="318" y="52"/>
                      <a:pt x="231" y="20"/>
                    </a:cubicBezTo>
                    <a:cubicBezTo>
                      <a:pt x="204" y="10"/>
                      <a:pt x="176" y="0"/>
                      <a:pt x="148" y="4"/>
                    </a:cubicBezTo>
                    <a:cubicBezTo>
                      <a:pt x="96" y="12"/>
                      <a:pt x="63" y="62"/>
                      <a:pt x="45" y="111"/>
                    </a:cubicBezTo>
                    <a:cubicBezTo>
                      <a:pt x="0" y="234"/>
                      <a:pt x="12" y="368"/>
                      <a:pt x="34" y="498"/>
                    </a:cubicBezTo>
                    <a:close/>
                  </a:path>
                </a:pathLst>
              </a:custGeom>
              <a:solidFill>
                <a:srgbClr val="F1CD8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19" name="ïśḷîďê">
                <a:extLst>
                  <a:ext uri="{FF2B5EF4-FFF2-40B4-BE49-F238E27FC236}">
                    <a16:creationId xmlns:a16="http://schemas.microsoft.com/office/drawing/2014/main" id="{584AE3E6-AE1E-442C-B7B5-D221C0CA63C8}"/>
                  </a:ext>
                </a:extLst>
              </p:cNvPr>
              <p:cNvSpPr>
                <a:spLocks/>
              </p:cNvSpPr>
              <p:nvPr/>
            </p:nvSpPr>
            <p:spPr bwMode="auto">
              <a:xfrm>
                <a:off x="4838700" y="3994151"/>
                <a:ext cx="549275" cy="1238250"/>
              </a:xfrm>
              <a:custGeom>
                <a:avLst/>
                <a:gdLst>
                  <a:gd name="T0" fmla="*/ 2147483646 w 285"/>
                  <a:gd name="T1" fmla="*/ 2147483646 h 643"/>
                  <a:gd name="T2" fmla="*/ 2147483646 w 285"/>
                  <a:gd name="T3" fmla="*/ 2147483646 h 643"/>
                  <a:gd name="T4" fmla="*/ 2147483646 w 285"/>
                  <a:gd name="T5" fmla="*/ 2147483646 h 643"/>
                  <a:gd name="T6" fmla="*/ 2147483646 w 285"/>
                  <a:gd name="T7" fmla="*/ 2147483646 h 643"/>
                  <a:gd name="T8" fmla="*/ 2147483646 w 285"/>
                  <a:gd name="T9" fmla="*/ 2147483646 h 643"/>
                  <a:gd name="T10" fmla="*/ 2147483646 w 285"/>
                  <a:gd name="T11" fmla="*/ 2147483646 h 643"/>
                  <a:gd name="T12" fmla="*/ 2147483646 w 285"/>
                  <a:gd name="T13" fmla="*/ 2147483646 h 643"/>
                  <a:gd name="T14" fmla="*/ 2147483646 w 285"/>
                  <a:gd name="T15" fmla="*/ 2147483646 h 643"/>
                  <a:gd name="T16" fmla="*/ 2147483646 w 285"/>
                  <a:gd name="T17" fmla="*/ 2147483646 h 643"/>
                  <a:gd name="T18" fmla="*/ 2147483646 w 285"/>
                  <a:gd name="T19" fmla="*/ 2147483646 h 643"/>
                  <a:gd name="T20" fmla="*/ 2147483646 w 285"/>
                  <a:gd name="T21" fmla="*/ 2147483646 h 6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 h="643">
                    <a:moveTo>
                      <a:pt x="4" y="151"/>
                    </a:moveTo>
                    <a:cubicBezTo>
                      <a:pt x="16" y="279"/>
                      <a:pt x="40" y="406"/>
                      <a:pt x="78" y="530"/>
                    </a:cubicBezTo>
                    <a:cubicBezTo>
                      <a:pt x="79" y="527"/>
                      <a:pt x="80" y="525"/>
                      <a:pt x="82" y="522"/>
                    </a:cubicBezTo>
                    <a:cubicBezTo>
                      <a:pt x="89" y="513"/>
                      <a:pt x="103" y="511"/>
                      <a:pt x="115" y="511"/>
                    </a:cubicBezTo>
                    <a:cubicBezTo>
                      <a:pt x="180" y="514"/>
                      <a:pt x="233" y="564"/>
                      <a:pt x="269" y="618"/>
                    </a:cubicBezTo>
                    <a:cubicBezTo>
                      <a:pt x="275" y="626"/>
                      <a:pt x="280" y="634"/>
                      <a:pt x="285" y="643"/>
                    </a:cubicBezTo>
                    <a:cubicBezTo>
                      <a:pt x="241" y="512"/>
                      <a:pt x="210" y="376"/>
                      <a:pt x="192" y="239"/>
                    </a:cubicBezTo>
                    <a:cubicBezTo>
                      <a:pt x="183" y="173"/>
                      <a:pt x="176" y="103"/>
                      <a:pt x="139" y="47"/>
                    </a:cubicBezTo>
                    <a:cubicBezTo>
                      <a:pt x="127" y="29"/>
                      <a:pt x="111" y="12"/>
                      <a:pt x="90" y="7"/>
                    </a:cubicBezTo>
                    <a:cubicBezTo>
                      <a:pt x="58" y="0"/>
                      <a:pt x="26" y="24"/>
                      <a:pt x="13" y="54"/>
                    </a:cubicBezTo>
                    <a:cubicBezTo>
                      <a:pt x="0" y="84"/>
                      <a:pt x="2" y="118"/>
                      <a:pt x="4" y="151"/>
                    </a:cubicBezTo>
                    <a:close/>
                  </a:path>
                </a:pathLst>
              </a:custGeom>
              <a:solidFill>
                <a:srgbClr val="FFE498"/>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0" name="íSlídè">
                <a:extLst>
                  <a:ext uri="{FF2B5EF4-FFF2-40B4-BE49-F238E27FC236}">
                    <a16:creationId xmlns:a16="http://schemas.microsoft.com/office/drawing/2014/main" id="{024D5D1B-14B6-4CAA-A0AC-7B3E43EBE494}"/>
                  </a:ext>
                </a:extLst>
              </p:cNvPr>
              <p:cNvSpPr>
                <a:spLocks/>
              </p:cNvSpPr>
              <p:nvPr/>
            </p:nvSpPr>
            <p:spPr bwMode="auto">
              <a:xfrm>
                <a:off x="4481513" y="1314451"/>
                <a:ext cx="573088" cy="865188"/>
              </a:xfrm>
              <a:custGeom>
                <a:avLst/>
                <a:gdLst>
                  <a:gd name="T0" fmla="*/ 2147483646 w 297"/>
                  <a:gd name="T1" fmla="*/ 2147483646 h 449"/>
                  <a:gd name="T2" fmla="*/ 2147483646 w 297"/>
                  <a:gd name="T3" fmla="*/ 2147483646 h 449"/>
                  <a:gd name="T4" fmla="*/ 2147483646 w 297"/>
                  <a:gd name="T5" fmla="*/ 0 h 449"/>
                  <a:gd name="T6" fmla="*/ 2147483646 w 297"/>
                  <a:gd name="T7" fmla="*/ 2147483646 h 449"/>
                  <a:gd name="T8" fmla="*/ 2147483646 w 297"/>
                  <a:gd name="T9" fmla="*/ 2147483646 h 449"/>
                  <a:gd name="T10" fmla="*/ 2147483646 w 297"/>
                  <a:gd name="T11" fmla="*/ 2147483646 h 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449">
                    <a:moveTo>
                      <a:pt x="282" y="363"/>
                    </a:moveTo>
                    <a:cubicBezTo>
                      <a:pt x="296" y="276"/>
                      <a:pt x="297" y="188"/>
                      <a:pt x="285" y="101"/>
                    </a:cubicBezTo>
                    <a:cubicBezTo>
                      <a:pt x="280" y="63"/>
                      <a:pt x="270" y="22"/>
                      <a:pt x="239" y="0"/>
                    </a:cubicBezTo>
                    <a:cubicBezTo>
                      <a:pt x="111" y="78"/>
                      <a:pt x="44" y="227"/>
                      <a:pt x="10" y="373"/>
                    </a:cubicBezTo>
                    <a:cubicBezTo>
                      <a:pt x="3" y="399"/>
                      <a:pt x="0" y="431"/>
                      <a:pt x="19" y="449"/>
                    </a:cubicBezTo>
                    <a:lnTo>
                      <a:pt x="282" y="363"/>
                    </a:lnTo>
                    <a:close/>
                  </a:path>
                </a:pathLst>
              </a:custGeom>
              <a:solidFill>
                <a:srgbClr val="EDB158"/>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1" name="íṡľíḍè">
                <a:extLst>
                  <a:ext uri="{FF2B5EF4-FFF2-40B4-BE49-F238E27FC236}">
                    <a16:creationId xmlns:a16="http://schemas.microsoft.com/office/drawing/2014/main" id="{AA7E3791-4E2B-4F73-B101-DABD95190E48}"/>
                  </a:ext>
                </a:extLst>
              </p:cNvPr>
              <p:cNvSpPr>
                <a:spLocks/>
              </p:cNvSpPr>
              <p:nvPr/>
            </p:nvSpPr>
            <p:spPr bwMode="auto">
              <a:xfrm>
                <a:off x="5453063" y="2317751"/>
                <a:ext cx="946150" cy="603250"/>
              </a:xfrm>
              <a:custGeom>
                <a:avLst/>
                <a:gdLst>
                  <a:gd name="T0" fmla="*/ 2147483646 w 490"/>
                  <a:gd name="T1" fmla="*/ 2147483646 h 313"/>
                  <a:gd name="T2" fmla="*/ 2147483646 w 490"/>
                  <a:gd name="T3" fmla="*/ 2147483646 h 313"/>
                  <a:gd name="T4" fmla="*/ 2147483646 w 490"/>
                  <a:gd name="T5" fmla="*/ 2147483646 h 313"/>
                  <a:gd name="T6" fmla="*/ 2147483646 w 490"/>
                  <a:gd name="T7" fmla="*/ 2147483646 h 313"/>
                  <a:gd name="T8" fmla="*/ 0 w 490"/>
                  <a:gd name="T9" fmla="*/ 2147483646 h 313"/>
                  <a:gd name="T10" fmla="*/ 2147483646 w 490"/>
                  <a:gd name="T11" fmla="*/ 2147483646 h 3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0" h="313">
                    <a:moveTo>
                      <a:pt x="233" y="313"/>
                    </a:moveTo>
                    <a:cubicBezTo>
                      <a:pt x="309" y="269"/>
                      <a:pt x="378" y="214"/>
                      <a:pt x="438" y="150"/>
                    </a:cubicBezTo>
                    <a:cubicBezTo>
                      <a:pt x="464" y="122"/>
                      <a:pt x="490" y="88"/>
                      <a:pt x="486" y="50"/>
                    </a:cubicBezTo>
                    <a:cubicBezTo>
                      <a:pt x="345" y="0"/>
                      <a:pt x="187" y="42"/>
                      <a:pt x="53" y="108"/>
                    </a:cubicBezTo>
                    <a:cubicBezTo>
                      <a:pt x="29" y="120"/>
                      <a:pt x="2" y="137"/>
                      <a:pt x="0" y="164"/>
                    </a:cubicBezTo>
                    <a:lnTo>
                      <a:pt x="233" y="313"/>
                    </a:lnTo>
                    <a:close/>
                  </a:path>
                </a:pathLst>
              </a:custGeom>
              <a:solidFill>
                <a:srgbClr val="EDB158"/>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2" name="íṡḷïḓè">
                <a:extLst>
                  <a:ext uri="{FF2B5EF4-FFF2-40B4-BE49-F238E27FC236}">
                    <a16:creationId xmlns:a16="http://schemas.microsoft.com/office/drawing/2014/main" id="{21F78F16-F9DE-4E61-A737-4B87DD796F05}"/>
                  </a:ext>
                </a:extLst>
              </p:cNvPr>
              <p:cNvSpPr>
                <a:spLocks/>
              </p:cNvSpPr>
              <p:nvPr/>
            </p:nvSpPr>
            <p:spPr bwMode="auto">
              <a:xfrm>
                <a:off x="4475163" y="3014663"/>
                <a:ext cx="1381125" cy="1087438"/>
              </a:xfrm>
              <a:custGeom>
                <a:avLst/>
                <a:gdLst>
                  <a:gd name="T0" fmla="*/ 2147483646 w 716"/>
                  <a:gd name="T1" fmla="*/ 2147483646 h 564"/>
                  <a:gd name="T2" fmla="*/ 2147483646 w 716"/>
                  <a:gd name="T3" fmla="*/ 2147483646 h 564"/>
                  <a:gd name="T4" fmla="*/ 2147483646 w 716"/>
                  <a:gd name="T5" fmla="*/ 2147483646 h 564"/>
                  <a:gd name="T6" fmla="*/ 2147483646 w 716"/>
                  <a:gd name="T7" fmla="*/ 2147483646 h 564"/>
                  <a:gd name="T8" fmla="*/ 2147483646 w 716"/>
                  <a:gd name="T9" fmla="*/ 2147483646 h 564"/>
                  <a:gd name="T10" fmla="*/ 2147483646 w 716"/>
                  <a:gd name="T11" fmla="*/ 2147483646 h 564"/>
                  <a:gd name="T12" fmla="*/ 2147483646 w 716"/>
                  <a:gd name="T13" fmla="*/ 2147483646 h 564"/>
                  <a:gd name="T14" fmla="*/ 2147483646 w 716"/>
                  <a:gd name="T15" fmla="*/ 2147483646 h 564"/>
                  <a:gd name="T16" fmla="*/ 2147483646 w 716"/>
                  <a:gd name="T17" fmla="*/ 2147483646 h 564"/>
                  <a:gd name="T18" fmla="*/ 2147483646 w 716"/>
                  <a:gd name="T19" fmla="*/ 2147483646 h 5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6" h="564">
                    <a:moveTo>
                      <a:pt x="34" y="498"/>
                    </a:moveTo>
                    <a:cubicBezTo>
                      <a:pt x="100" y="533"/>
                      <a:pt x="175" y="548"/>
                      <a:pt x="249" y="555"/>
                    </a:cubicBezTo>
                    <a:cubicBezTo>
                      <a:pt x="342" y="564"/>
                      <a:pt x="438" y="560"/>
                      <a:pt x="521" y="517"/>
                    </a:cubicBezTo>
                    <a:cubicBezTo>
                      <a:pt x="617" y="467"/>
                      <a:pt x="709" y="335"/>
                      <a:pt x="716" y="210"/>
                    </a:cubicBezTo>
                    <a:cubicBezTo>
                      <a:pt x="685" y="207"/>
                      <a:pt x="653" y="202"/>
                      <a:pt x="623" y="193"/>
                    </a:cubicBezTo>
                    <a:cubicBezTo>
                      <a:pt x="575" y="179"/>
                      <a:pt x="531" y="155"/>
                      <a:pt x="486" y="132"/>
                    </a:cubicBezTo>
                    <a:cubicBezTo>
                      <a:pt x="403" y="90"/>
                      <a:pt x="318" y="52"/>
                      <a:pt x="231" y="20"/>
                    </a:cubicBezTo>
                    <a:cubicBezTo>
                      <a:pt x="204" y="10"/>
                      <a:pt x="176" y="0"/>
                      <a:pt x="148" y="4"/>
                    </a:cubicBezTo>
                    <a:cubicBezTo>
                      <a:pt x="96" y="12"/>
                      <a:pt x="63" y="62"/>
                      <a:pt x="45" y="111"/>
                    </a:cubicBezTo>
                    <a:cubicBezTo>
                      <a:pt x="0" y="234"/>
                      <a:pt x="12" y="368"/>
                      <a:pt x="34" y="498"/>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3" name="íṧļiḑè">
                <a:extLst>
                  <a:ext uri="{FF2B5EF4-FFF2-40B4-BE49-F238E27FC236}">
                    <a16:creationId xmlns:a16="http://schemas.microsoft.com/office/drawing/2014/main" id="{4C38E5C0-EA8A-4E33-8024-E05E8F612469}"/>
                  </a:ext>
                </a:extLst>
              </p:cNvPr>
              <p:cNvSpPr>
                <a:spLocks/>
              </p:cNvSpPr>
              <p:nvPr/>
            </p:nvSpPr>
            <p:spPr bwMode="auto">
              <a:xfrm>
                <a:off x="3744913" y="1892301"/>
                <a:ext cx="2322513" cy="2043113"/>
              </a:xfrm>
              <a:custGeom>
                <a:avLst/>
                <a:gdLst>
                  <a:gd name="T0" fmla="*/ 2147483646 w 1204"/>
                  <a:gd name="T1" fmla="*/ 2147483646 h 1060"/>
                  <a:gd name="T2" fmla="*/ 2147483646 w 1204"/>
                  <a:gd name="T3" fmla="*/ 2147483646 h 1060"/>
                  <a:gd name="T4" fmla="*/ 2147483646 w 1204"/>
                  <a:gd name="T5" fmla="*/ 2147483646 h 1060"/>
                  <a:gd name="T6" fmla="*/ 2147483646 w 1204"/>
                  <a:gd name="T7" fmla="*/ 2147483646 h 1060"/>
                  <a:gd name="T8" fmla="*/ 2147483646 w 1204"/>
                  <a:gd name="T9" fmla="*/ 2147483646 h 1060"/>
                  <a:gd name="T10" fmla="*/ 2147483646 w 1204"/>
                  <a:gd name="T11" fmla="*/ 2147483646 h 1060"/>
                  <a:gd name="T12" fmla="*/ 2147483646 w 1204"/>
                  <a:gd name="T13" fmla="*/ 2147483646 h 1060"/>
                  <a:gd name="T14" fmla="*/ 2147483646 w 1204"/>
                  <a:gd name="T15" fmla="*/ 2147483646 h 10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4" h="1060">
                    <a:moveTo>
                      <a:pt x="736" y="1026"/>
                    </a:moveTo>
                    <a:cubicBezTo>
                      <a:pt x="807" y="1016"/>
                      <a:pt x="877" y="994"/>
                      <a:pt x="939" y="961"/>
                    </a:cubicBezTo>
                    <a:cubicBezTo>
                      <a:pt x="1103" y="871"/>
                      <a:pt x="1204" y="670"/>
                      <a:pt x="1145" y="487"/>
                    </a:cubicBezTo>
                    <a:cubicBezTo>
                      <a:pt x="1103" y="356"/>
                      <a:pt x="1012" y="244"/>
                      <a:pt x="902" y="162"/>
                    </a:cubicBezTo>
                    <a:cubicBezTo>
                      <a:pt x="809" y="92"/>
                      <a:pt x="700" y="41"/>
                      <a:pt x="585" y="26"/>
                    </a:cubicBezTo>
                    <a:cubicBezTo>
                      <a:pt x="373" y="0"/>
                      <a:pt x="145" y="118"/>
                      <a:pt x="61" y="314"/>
                    </a:cubicBezTo>
                    <a:cubicBezTo>
                      <a:pt x="0" y="455"/>
                      <a:pt x="33" y="594"/>
                      <a:pt x="97" y="725"/>
                    </a:cubicBezTo>
                    <a:cubicBezTo>
                      <a:pt x="210" y="955"/>
                      <a:pt x="488" y="1060"/>
                      <a:pt x="736" y="1026"/>
                    </a:cubicBezTo>
                    <a:close/>
                  </a:path>
                </a:pathLst>
              </a:custGeom>
              <a:solidFill>
                <a:srgbClr val="F1CD8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4" name="iṩļiḍè">
                <a:extLst>
                  <a:ext uri="{FF2B5EF4-FFF2-40B4-BE49-F238E27FC236}">
                    <a16:creationId xmlns:a16="http://schemas.microsoft.com/office/drawing/2014/main" id="{B7634490-7672-4B02-8470-564AF971CEF6}"/>
                  </a:ext>
                </a:extLst>
              </p:cNvPr>
              <p:cNvSpPr>
                <a:spLocks/>
              </p:cNvSpPr>
              <p:nvPr/>
            </p:nvSpPr>
            <p:spPr bwMode="auto">
              <a:xfrm>
                <a:off x="4048125" y="2490788"/>
                <a:ext cx="457200" cy="296863"/>
              </a:xfrm>
              <a:custGeom>
                <a:avLst/>
                <a:gdLst>
                  <a:gd name="T0" fmla="*/ 2147483646 w 237"/>
                  <a:gd name="T1" fmla="*/ 2147483646 h 154"/>
                  <a:gd name="T2" fmla="*/ 2147483646 w 237"/>
                  <a:gd name="T3" fmla="*/ 2147483646 h 154"/>
                  <a:gd name="T4" fmla="*/ 2147483646 w 237"/>
                  <a:gd name="T5" fmla="*/ 2147483646 h 154"/>
                  <a:gd name="T6" fmla="*/ 2147483646 w 237"/>
                  <a:gd name="T7" fmla="*/ 2147483646 h 154"/>
                  <a:gd name="T8" fmla="*/ 2147483646 w 237"/>
                  <a:gd name="T9" fmla="*/ 2147483646 h 154"/>
                  <a:gd name="T10" fmla="*/ 2147483646 w 237"/>
                  <a:gd name="T11" fmla="*/ 2147483646 h 154"/>
                  <a:gd name="T12" fmla="*/ 2147483646 w 237"/>
                  <a:gd name="T13" fmla="*/ 2147483646 h 154"/>
                  <a:gd name="T14" fmla="*/ 2147483646 w 237"/>
                  <a:gd name="T15" fmla="*/ 2147483646 h 154"/>
                  <a:gd name="T16" fmla="*/ 2147483646 w 237"/>
                  <a:gd name="T17" fmla="*/ 2147483646 h 154"/>
                  <a:gd name="T18" fmla="*/ 2147483646 w 237"/>
                  <a:gd name="T19" fmla="*/ 2147483646 h 154"/>
                  <a:gd name="T20" fmla="*/ 2147483646 w 237"/>
                  <a:gd name="T21" fmla="*/ 214748364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7" h="154">
                    <a:moveTo>
                      <a:pt x="233" y="119"/>
                    </a:moveTo>
                    <a:cubicBezTo>
                      <a:pt x="223" y="128"/>
                      <a:pt x="209" y="134"/>
                      <a:pt x="197" y="139"/>
                    </a:cubicBezTo>
                    <a:cubicBezTo>
                      <a:pt x="183" y="145"/>
                      <a:pt x="169" y="149"/>
                      <a:pt x="155" y="151"/>
                    </a:cubicBezTo>
                    <a:cubicBezTo>
                      <a:pt x="127" y="154"/>
                      <a:pt x="99" y="151"/>
                      <a:pt x="75" y="139"/>
                    </a:cubicBezTo>
                    <a:cubicBezTo>
                      <a:pt x="30" y="117"/>
                      <a:pt x="0" y="66"/>
                      <a:pt x="12" y="16"/>
                    </a:cubicBezTo>
                    <a:cubicBezTo>
                      <a:pt x="16" y="0"/>
                      <a:pt x="42" y="7"/>
                      <a:pt x="38" y="23"/>
                    </a:cubicBezTo>
                    <a:cubicBezTo>
                      <a:pt x="28" y="63"/>
                      <a:pt x="54" y="102"/>
                      <a:pt x="88" y="120"/>
                    </a:cubicBezTo>
                    <a:cubicBezTo>
                      <a:pt x="109" y="131"/>
                      <a:pt x="134" y="133"/>
                      <a:pt x="157" y="131"/>
                    </a:cubicBezTo>
                    <a:cubicBezTo>
                      <a:pt x="169" y="130"/>
                      <a:pt x="181" y="127"/>
                      <a:pt x="193" y="124"/>
                    </a:cubicBezTo>
                    <a:cubicBezTo>
                      <a:pt x="205" y="121"/>
                      <a:pt x="216" y="115"/>
                      <a:pt x="228" y="111"/>
                    </a:cubicBezTo>
                    <a:cubicBezTo>
                      <a:pt x="233" y="109"/>
                      <a:pt x="237" y="116"/>
                      <a:pt x="233" y="119"/>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5" name="íŝľídé">
                <a:extLst>
                  <a:ext uri="{FF2B5EF4-FFF2-40B4-BE49-F238E27FC236}">
                    <a16:creationId xmlns:a16="http://schemas.microsoft.com/office/drawing/2014/main" id="{A5EB34B0-A1B8-4D10-BF3D-A58927FCA58C}"/>
                  </a:ext>
                </a:extLst>
              </p:cNvPr>
              <p:cNvSpPr>
                <a:spLocks/>
              </p:cNvSpPr>
              <p:nvPr/>
            </p:nvSpPr>
            <p:spPr bwMode="auto">
              <a:xfrm>
                <a:off x="5027613" y="3035301"/>
                <a:ext cx="396875" cy="376238"/>
              </a:xfrm>
              <a:custGeom>
                <a:avLst/>
                <a:gdLst>
                  <a:gd name="T0" fmla="*/ 2147483646 w 206"/>
                  <a:gd name="T1" fmla="*/ 2147483646 h 195"/>
                  <a:gd name="T2" fmla="*/ 2147483646 w 206"/>
                  <a:gd name="T3" fmla="*/ 2147483646 h 195"/>
                  <a:gd name="T4" fmla="*/ 2147483646 w 206"/>
                  <a:gd name="T5" fmla="*/ 2147483646 h 195"/>
                  <a:gd name="T6" fmla="*/ 2147483646 w 206"/>
                  <a:gd name="T7" fmla="*/ 2147483646 h 195"/>
                  <a:gd name="T8" fmla="*/ 2147483646 w 206"/>
                  <a:gd name="T9" fmla="*/ 2147483646 h 195"/>
                  <a:gd name="T10" fmla="*/ 2147483646 w 206"/>
                  <a:gd name="T11" fmla="*/ 2147483646 h 195"/>
                  <a:gd name="T12" fmla="*/ 2147483646 w 206"/>
                  <a:gd name="T13" fmla="*/ 2147483646 h 195"/>
                  <a:gd name="T14" fmla="*/ 2147483646 w 206"/>
                  <a:gd name="T15" fmla="*/ 2147483646 h 1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6" h="195">
                    <a:moveTo>
                      <a:pt x="31" y="13"/>
                    </a:moveTo>
                    <a:cubicBezTo>
                      <a:pt x="10" y="54"/>
                      <a:pt x="19" y="109"/>
                      <a:pt x="54" y="139"/>
                    </a:cubicBezTo>
                    <a:cubicBezTo>
                      <a:pt x="89" y="171"/>
                      <a:pt x="144" y="168"/>
                      <a:pt x="181" y="141"/>
                    </a:cubicBezTo>
                    <a:cubicBezTo>
                      <a:pt x="192" y="132"/>
                      <a:pt x="206" y="151"/>
                      <a:pt x="196" y="160"/>
                    </a:cubicBezTo>
                    <a:cubicBezTo>
                      <a:pt x="161" y="190"/>
                      <a:pt x="111" y="195"/>
                      <a:pt x="69" y="178"/>
                    </a:cubicBezTo>
                    <a:cubicBezTo>
                      <a:pt x="28" y="160"/>
                      <a:pt x="2" y="119"/>
                      <a:pt x="1" y="74"/>
                    </a:cubicBezTo>
                    <a:cubicBezTo>
                      <a:pt x="0" y="50"/>
                      <a:pt x="6" y="27"/>
                      <a:pt x="20" y="7"/>
                    </a:cubicBezTo>
                    <a:cubicBezTo>
                      <a:pt x="25" y="0"/>
                      <a:pt x="35" y="6"/>
                      <a:pt x="31" y="13"/>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6" name="iṥḷîḑé">
                <a:extLst>
                  <a:ext uri="{FF2B5EF4-FFF2-40B4-BE49-F238E27FC236}">
                    <a16:creationId xmlns:a16="http://schemas.microsoft.com/office/drawing/2014/main" id="{47C57D54-8A70-4791-94C2-02FE73E17DEE}"/>
                  </a:ext>
                </a:extLst>
              </p:cNvPr>
              <p:cNvSpPr>
                <a:spLocks/>
              </p:cNvSpPr>
              <p:nvPr/>
            </p:nvSpPr>
            <p:spPr bwMode="auto">
              <a:xfrm>
                <a:off x="4478338" y="3068638"/>
                <a:ext cx="111125" cy="106363"/>
              </a:xfrm>
              <a:custGeom>
                <a:avLst/>
                <a:gdLst>
                  <a:gd name="T0" fmla="*/ 2147483646 w 58"/>
                  <a:gd name="T1" fmla="*/ 2147483646 h 55"/>
                  <a:gd name="T2" fmla="*/ 2147483646 w 58"/>
                  <a:gd name="T3" fmla="*/ 2147483646 h 55"/>
                  <a:gd name="T4" fmla="*/ 2147483646 w 58"/>
                  <a:gd name="T5" fmla="*/ 2147483646 h 55"/>
                  <a:gd name="T6" fmla="*/ 2147483646 w 58"/>
                  <a:gd name="T7" fmla="*/ 2147483646 h 55"/>
                  <a:gd name="T8" fmla="*/ 2147483646 w 58"/>
                  <a:gd name="T9" fmla="*/ 2147483646 h 55"/>
                  <a:gd name="T10" fmla="*/ 2147483646 w 58"/>
                  <a:gd name="T11" fmla="*/ 2147483646 h 55"/>
                  <a:gd name="T12" fmla="*/ 2147483646 w 58"/>
                  <a:gd name="T13" fmla="*/ 2147483646 h 55"/>
                  <a:gd name="T14" fmla="*/ 2147483646 w 58"/>
                  <a:gd name="T15" fmla="*/ 2147483646 h 55"/>
                  <a:gd name="T16" fmla="*/ 2147483646 w 58"/>
                  <a:gd name="T17" fmla="*/ 2147483646 h 55"/>
                  <a:gd name="T18" fmla="*/ 2147483646 w 58"/>
                  <a:gd name="T19" fmla="*/ 2147483646 h 55"/>
                  <a:gd name="T20" fmla="*/ 2147483646 w 58"/>
                  <a:gd name="T21" fmla="*/ 2147483646 h 55"/>
                  <a:gd name="T22" fmla="*/ 2147483646 w 58"/>
                  <a:gd name="T23" fmla="*/ 2147483646 h 55"/>
                  <a:gd name="T24" fmla="*/ 2147483646 w 58"/>
                  <a:gd name="T25" fmla="*/ 2147483646 h 55"/>
                  <a:gd name="T26" fmla="*/ 2147483646 w 58"/>
                  <a:gd name="T27" fmla="*/ 2147483646 h 55"/>
                  <a:gd name="T28" fmla="*/ 2147483646 w 58"/>
                  <a:gd name="T29" fmla="*/ 2147483646 h 55"/>
                  <a:gd name="T30" fmla="*/ 2147483646 w 58"/>
                  <a:gd name="T31" fmla="*/ 2147483646 h 55"/>
                  <a:gd name="T32" fmla="*/ 2147483646 w 58"/>
                  <a:gd name="T33" fmla="*/ 2147483646 h 55"/>
                  <a:gd name="T34" fmla="*/ 2147483646 w 58"/>
                  <a:gd name="T35" fmla="*/ 2147483646 h 55"/>
                  <a:gd name="T36" fmla="*/ 2147483646 w 58"/>
                  <a:gd name="T37" fmla="*/ 2147483646 h 55"/>
                  <a:gd name="T38" fmla="*/ 2147483646 w 58"/>
                  <a:gd name="T39" fmla="*/ 2147483646 h 55"/>
                  <a:gd name="T40" fmla="*/ 2147483646 w 58"/>
                  <a:gd name="T41" fmla="*/ 2147483646 h 55"/>
                  <a:gd name="T42" fmla="*/ 2147483646 w 58"/>
                  <a:gd name="T43" fmla="*/ 2147483646 h 55"/>
                  <a:gd name="T44" fmla="*/ 2147483646 w 58"/>
                  <a:gd name="T45" fmla="*/ 2147483646 h 55"/>
                  <a:gd name="T46" fmla="*/ 2147483646 w 58"/>
                  <a:gd name="T47" fmla="*/ 2147483646 h 55"/>
                  <a:gd name="T48" fmla="*/ 2147483646 w 58"/>
                  <a:gd name="T49" fmla="*/ 2147483646 h 55"/>
                  <a:gd name="T50" fmla="*/ 2147483646 w 58"/>
                  <a:gd name="T51" fmla="*/ 2147483646 h 55"/>
                  <a:gd name="T52" fmla="*/ 2147483646 w 58"/>
                  <a:gd name="T53" fmla="*/ 2147483646 h 55"/>
                  <a:gd name="T54" fmla="*/ 2147483646 w 58"/>
                  <a:gd name="T55" fmla="*/ 2147483646 h 55"/>
                  <a:gd name="T56" fmla="*/ 2147483646 w 58"/>
                  <a:gd name="T57" fmla="*/ 2147483646 h 55"/>
                  <a:gd name="T58" fmla="*/ 2147483646 w 58"/>
                  <a:gd name="T59" fmla="*/ 2147483646 h 55"/>
                  <a:gd name="T60" fmla="*/ 2147483646 w 58"/>
                  <a:gd name="T61" fmla="*/ 2147483646 h 55"/>
                  <a:gd name="T62" fmla="*/ 2147483646 w 58"/>
                  <a:gd name="T63" fmla="*/ 2147483646 h 55"/>
                  <a:gd name="T64" fmla="*/ 2147483646 w 58"/>
                  <a:gd name="T65" fmla="*/ 2147483646 h 55"/>
                  <a:gd name="T66" fmla="*/ 2147483646 w 58"/>
                  <a:gd name="T67" fmla="*/ 2147483646 h 55"/>
                  <a:gd name="T68" fmla="*/ 2147483646 w 58"/>
                  <a:gd name="T69" fmla="*/ 2147483646 h 55"/>
                  <a:gd name="T70" fmla="*/ 2147483646 w 58"/>
                  <a:gd name="T71" fmla="*/ 2147483646 h 55"/>
                  <a:gd name="T72" fmla="*/ 2147483646 w 58"/>
                  <a:gd name="T73" fmla="*/ 2147483646 h 55"/>
                  <a:gd name="T74" fmla="*/ 2147483646 w 58"/>
                  <a:gd name="T75" fmla="*/ 2147483646 h 55"/>
                  <a:gd name="T76" fmla="*/ 2147483646 w 58"/>
                  <a:gd name="T77" fmla="*/ 2147483646 h 55"/>
                  <a:gd name="T78" fmla="*/ 2147483646 w 58"/>
                  <a:gd name="T79" fmla="*/ 2147483646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8" h="55">
                    <a:moveTo>
                      <a:pt x="41" y="15"/>
                    </a:moveTo>
                    <a:cubicBezTo>
                      <a:pt x="55" y="19"/>
                      <a:pt x="55" y="39"/>
                      <a:pt x="46" y="48"/>
                    </a:cubicBezTo>
                    <a:cubicBezTo>
                      <a:pt x="40" y="55"/>
                      <a:pt x="30" y="51"/>
                      <a:pt x="23" y="47"/>
                    </a:cubicBezTo>
                    <a:cubicBezTo>
                      <a:pt x="16" y="43"/>
                      <a:pt x="10" y="36"/>
                      <a:pt x="7" y="29"/>
                    </a:cubicBezTo>
                    <a:cubicBezTo>
                      <a:pt x="3" y="20"/>
                      <a:pt x="1" y="10"/>
                      <a:pt x="10" y="4"/>
                    </a:cubicBezTo>
                    <a:cubicBezTo>
                      <a:pt x="17" y="0"/>
                      <a:pt x="25" y="0"/>
                      <a:pt x="32" y="2"/>
                    </a:cubicBezTo>
                    <a:cubicBezTo>
                      <a:pt x="39" y="5"/>
                      <a:pt x="45" y="10"/>
                      <a:pt x="49" y="17"/>
                    </a:cubicBezTo>
                    <a:cubicBezTo>
                      <a:pt x="52" y="25"/>
                      <a:pt x="53" y="36"/>
                      <a:pt x="45" y="42"/>
                    </a:cubicBezTo>
                    <a:cubicBezTo>
                      <a:pt x="37" y="48"/>
                      <a:pt x="23" y="45"/>
                      <a:pt x="16" y="40"/>
                    </a:cubicBezTo>
                    <a:cubicBezTo>
                      <a:pt x="7" y="34"/>
                      <a:pt x="1" y="25"/>
                      <a:pt x="1" y="14"/>
                    </a:cubicBezTo>
                    <a:cubicBezTo>
                      <a:pt x="0" y="7"/>
                      <a:pt x="7" y="2"/>
                      <a:pt x="13" y="1"/>
                    </a:cubicBezTo>
                    <a:cubicBezTo>
                      <a:pt x="30" y="0"/>
                      <a:pt x="58" y="12"/>
                      <a:pt x="53" y="33"/>
                    </a:cubicBezTo>
                    <a:cubicBezTo>
                      <a:pt x="50" y="44"/>
                      <a:pt x="38" y="48"/>
                      <a:pt x="29" y="43"/>
                    </a:cubicBezTo>
                    <a:cubicBezTo>
                      <a:pt x="18" y="36"/>
                      <a:pt x="19" y="24"/>
                      <a:pt x="28" y="17"/>
                    </a:cubicBezTo>
                    <a:cubicBezTo>
                      <a:pt x="33" y="13"/>
                      <a:pt x="41" y="16"/>
                      <a:pt x="45" y="20"/>
                    </a:cubicBezTo>
                    <a:cubicBezTo>
                      <a:pt x="49" y="25"/>
                      <a:pt x="48" y="33"/>
                      <a:pt x="44" y="37"/>
                    </a:cubicBezTo>
                    <a:cubicBezTo>
                      <a:pt x="44" y="37"/>
                      <a:pt x="43" y="38"/>
                      <a:pt x="43" y="38"/>
                    </a:cubicBezTo>
                    <a:cubicBezTo>
                      <a:pt x="44" y="36"/>
                      <a:pt x="45" y="34"/>
                      <a:pt x="46" y="32"/>
                    </a:cubicBezTo>
                    <a:cubicBezTo>
                      <a:pt x="46" y="32"/>
                      <a:pt x="46" y="33"/>
                      <a:pt x="46" y="33"/>
                    </a:cubicBezTo>
                    <a:cubicBezTo>
                      <a:pt x="46" y="30"/>
                      <a:pt x="46" y="28"/>
                      <a:pt x="46" y="26"/>
                    </a:cubicBezTo>
                    <a:cubicBezTo>
                      <a:pt x="43" y="24"/>
                      <a:pt x="39" y="22"/>
                      <a:pt x="35" y="20"/>
                    </a:cubicBezTo>
                    <a:cubicBezTo>
                      <a:pt x="33" y="21"/>
                      <a:pt x="31" y="22"/>
                      <a:pt x="29" y="23"/>
                    </a:cubicBezTo>
                    <a:cubicBezTo>
                      <a:pt x="29" y="23"/>
                      <a:pt x="29" y="23"/>
                      <a:pt x="29" y="23"/>
                    </a:cubicBezTo>
                    <a:cubicBezTo>
                      <a:pt x="28" y="26"/>
                      <a:pt x="28" y="28"/>
                      <a:pt x="27" y="30"/>
                    </a:cubicBezTo>
                    <a:cubicBezTo>
                      <a:pt x="27" y="33"/>
                      <a:pt x="29" y="31"/>
                      <a:pt x="26" y="30"/>
                    </a:cubicBezTo>
                    <a:cubicBezTo>
                      <a:pt x="25" y="29"/>
                      <a:pt x="24" y="28"/>
                      <a:pt x="23" y="28"/>
                    </a:cubicBezTo>
                    <a:cubicBezTo>
                      <a:pt x="20" y="26"/>
                      <a:pt x="17" y="26"/>
                      <a:pt x="13" y="27"/>
                    </a:cubicBezTo>
                    <a:cubicBezTo>
                      <a:pt x="17" y="22"/>
                      <a:pt x="22" y="18"/>
                      <a:pt x="26" y="14"/>
                    </a:cubicBezTo>
                    <a:cubicBezTo>
                      <a:pt x="26" y="17"/>
                      <a:pt x="31" y="22"/>
                      <a:pt x="35" y="21"/>
                    </a:cubicBezTo>
                    <a:cubicBezTo>
                      <a:pt x="32" y="23"/>
                      <a:pt x="30" y="25"/>
                      <a:pt x="27" y="27"/>
                    </a:cubicBezTo>
                    <a:cubicBezTo>
                      <a:pt x="27" y="28"/>
                      <a:pt x="27" y="27"/>
                      <a:pt x="27" y="26"/>
                    </a:cubicBezTo>
                    <a:cubicBezTo>
                      <a:pt x="27" y="28"/>
                      <a:pt x="25" y="25"/>
                      <a:pt x="27" y="26"/>
                    </a:cubicBezTo>
                    <a:cubicBezTo>
                      <a:pt x="26" y="26"/>
                      <a:pt x="25" y="24"/>
                      <a:pt x="25" y="25"/>
                    </a:cubicBezTo>
                    <a:cubicBezTo>
                      <a:pt x="24" y="24"/>
                      <a:pt x="23" y="23"/>
                      <a:pt x="22" y="23"/>
                    </a:cubicBezTo>
                    <a:cubicBezTo>
                      <a:pt x="21" y="23"/>
                      <a:pt x="20" y="24"/>
                      <a:pt x="22" y="23"/>
                    </a:cubicBezTo>
                    <a:cubicBezTo>
                      <a:pt x="23" y="20"/>
                      <a:pt x="24" y="18"/>
                      <a:pt x="25" y="15"/>
                    </a:cubicBezTo>
                    <a:cubicBezTo>
                      <a:pt x="24" y="25"/>
                      <a:pt x="32" y="33"/>
                      <a:pt x="41" y="36"/>
                    </a:cubicBezTo>
                    <a:cubicBezTo>
                      <a:pt x="39" y="36"/>
                      <a:pt x="37" y="36"/>
                      <a:pt x="35" y="37"/>
                    </a:cubicBezTo>
                    <a:cubicBezTo>
                      <a:pt x="41" y="33"/>
                      <a:pt x="39" y="26"/>
                      <a:pt x="36" y="21"/>
                    </a:cubicBezTo>
                    <a:cubicBezTo>
                      <a:pt x="34" y="18"/>
                      <a:pt x="37" y="14"/>
                      <a:pt x="41" y="1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7" name="ïṡḻíďê">
                <a:extLst>
                  <a:ext uri="{FF2B5EF4-FFF2-40B4-BE49-F238E27FC236}">
                    <a16:creationId xmlns:a16="http://schemas.microsoft.com/office/drawing/2014/main" id="{15300633-5A9E-4650-BAD5-EE4F0BF793A2}"/>
                  </a:ext>
                </a:extLst>
              </p:cNvPr>
              <p:cNvSpPr>
                <a:spLocks/>
              </p:cNvSpPr>
              <p:nvPr/>
            </p:nvSpPr>
            <p:spPr bwMode="auto">
              <a:xfrm>
                <a:off x="4456113" y="3124201"/>
                <a:ext cx="203200" cy="411163"/>
              </a:xfrm>
              <a:custGeom>
                <a:avLst/>
                <a:gdLst>
                  <a:gd name="T0" fmla="*/ 2147483646 w 105"/>
                  <a:gd name="T1" fmla="*/ 2147483646 h 213"/>
                  <a:gd name="T2" fmla="*/ 2147483646 w 105"/>
                  <a:gd name="T3" fmla="*/ 2147483646 h 213"/>
                  <a:gd name="T4" fmla="*/ 2147483646 w 105"/>
                  <a:gd name="T5" fmla="*/ 2147483646 h 213"/>
                  <a:gd name="T6" fmla="*/ 2147483646 w 105"/>
                  <a:gd name="T7" fmla="*/ 2147483646 h 213"/>
                  <a:gd name="T8" fmla="*/ 2147483646 w 105"/>
                  <a:gd name="T9" fmla="*/ 2147483646 h 213"/>
                  <a:gd name="T10" fmla="*/ 2147483646 w 105"/>
                  <a:gd name="T11" fmla="*/ 2147483646 h 213"/>
                  <a:gd name="T12" fmla="*/ 2147483646 w 105"/>
                  <a:gd name="T13" fmla="*/ 2147483646 h 2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213">
                    <a:moveTo>
                      <a:pt x="48" y="10"/>
                    </a:moveTo>
                    <a:cubicBezTo>
                      <a:pt x="32" y="47"/>
                      <a:pt x="21" y="88"/>
                      <a:pt x="31" y="128"/>
                    </a:cubicBezTo>
                    <a:cubicBezTo>
                      <a:pt x="39" y="155"/>
                      <a:pt x="58" y="186"/>
                      <a:pt x="89" y="188"/>
                    </a:cubicBezTo>
                    <a:cubicBezTo>
                      <a:pt x="104" y="189"/>
                      <a:pt x="105" y="213"/>
                      <a:pt x="89" y="212"/>
                    </a:cubicBezTo>
                    <a:cubicBezTo>
                      <a:pt x="47" y="211"/>
                      <a:pt x="20" y="174"/>
                      <a:pt x="11" y="137"/>
                    </a:cubicBezTo>
                    <a:cubicBezTo>
                      <a:pt x="0" y="93"/>
                      <a:pt x="12" y="40"/>
                      <a:pt x="40" y="5"/>
                    </a:cubicBezTo>
                    <a:cubicBezTo>
                      <a:pt x="44" y="0"/>
                      <a:pt x="49" y="6"/>
                      <a:pt x="48" y="10"/>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8" name="iṧļíḋe">
                <a:extLst>
                  <a:ext uri="{FF2B5EF4-FFF2-40B4-BE49-F238E27FC236}">
                    <a16:creationId xmlns:a16="http://schemas.microsoft.com/office/drawing/2014/main" id="{7A368B85-EAF8-4AD2-9D38-B28C605D0948}"/>
                  </a:ext>
                </a:extLst>
              </p:cNvPr>
              <p:cNvSpPr>
                <a:spLocks/>
              </p:cNvSpPr>
              <p:nvPr/>
            </p:nvSpPr>
            <p:spPr bwMode="auto">
              <a:xfrm>
                <a:off x="4148138" y="3076576"/>
                <a:ext cx="381000" cy="217488"/>
              </a:xfrm>
              <a:custGeom>
                <a:avLst/>
                <a:gdLst>
                  <a:gd name="T0" fmla="*/ 2147483646 w 198"/>
                  <a:gd name="T1" fmla="*/ 2147483646 h 113"/>
                  <a:gd name="T2" fmla="*/ 2147483646 w 198"/>
                  <a:gd name="T3" fmla="*/ 2147483646 h 113"/>
                  <a:gd name="T4" fmla="*/ 2147483646 w 198"/>
                  <a:gd name="T5" fmla="*/ 2147483646 h 113"/>
                  <a:gd name="T6" fmla="*/ 2147483646 w 198"/>
                  <a:gd name="T7" fmla="*/ 2147483646 h 113"/>
                  <a:gd name="T8" fmla="*/ 2147483646 w 198"/>
                  <a:gd name="T9" fmla="*/ 2147483646 h 113"/>
                  <a:gd name="T10" fmla="*/ 2147483646 w 198"/>
                  <a:gd name="T11" fmla="*/ 2147483646 h 113"/>
                  <a:gd name="T12" fmla="*/ 2147483646 w 198"/>
                  <a:gd name="T13" fmla="*/ 2147483646 h 113"/>
                  <a:gd name="T14" fmla="*/ 2147483646 w 198"/>
                  <a:gd name="T15" fmla="*/ 2147483646 h 113"/>
                  <a:gd name="T16" fmla="*/ 2147483646 w 198"/>
                  <a:gd name="T17" fmla="*/ 214748364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 h="113">
                    <a:moveTo>
                      <a:pt x="197" y="28"/>
                    </a:moveTo>
                    <a:cubicBezTo>
                      <a:pt x="198" y="51"/>
                      <a:pt x="182" y="74"/>
                      <a:pt x="165" y="88"/>
                    </a:cubicBezTo>
                    <a:cubicBezTo>
                      <a:pt x="147" y="103"/>
                      <a:pt x="122" y="113"/>
                      <a:pt x="98" y="111"/>
                    </a:cubicBezTo>
                    <a:cubicBezTo>
                      <a:pt x="48" y="108"/>
                      <a:pt x="5" y="67"/>
                      <a:pt x="1" y="16"/>
                    </a:cubicBezTo>
                    <a:cubicBezTo>
                      <a:pt x="0" y="3"/>
                      <a:pt x="22" y="0"/>
                      <a:pt x="24" y="13"/>
                    </a:cubicBezTo>
                    <a:cubicBezTo>
                      <a:pt x="30" y="50"/>
                      <a:pt x="60" y="84"/>
                      <a:pt x="99" y="86"/>
                    </a:cubicBezTo>
                    <a:cubicBezTo>
                      <a:pt x="118" y="87"/>
                      <a:pt x="136" y="81"/>
                      <a:pt x="153" y="71"/>
                    </a:cubicBezTo>
                    <a:cubicBezTo>
                      <a:pt x="170" y="60"/>
                      <a:pt x="179" y="44"/>
                      <a:pt x="190" y="26"/>
                    </a:cubicBezTo>
                    <a:cubicBezTo>
                      <a:pt x="192" y="23"/>
                      <a:pt x="197" y="24"/>
                      <a:pt x="197" y="28"/>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29" name="isľïḋé">
                <a:extLst>
                  <a:ext uri="{FF2B5EF4-FFF2-40B4-BE49-F238E27FC236}">
                    <a16:creationId xmlns:a16="http://schemas.microsoft.com/office/drawing/2014/main" id="{B9FD673F-1CFA-415B-B027-A20E676CC55E}"/>
                  </a:ext>
                </a:extLst>
              </p:cNvPr>
              <p:cNvSpPr>
                <a:spLocks/>
              </p:cNvSpPr>
              <p:nvPr/>
            </p:nvSpPr>
            <p:spPr bwMode="auto">
              <a:xfrm>
                <a:off x="5803900" y="2366963"/>
                <a:ext cx="373063" cy="80963"/>
              </a:xfrm>
              <a:custGeom>
                <a:avLst/>
                <a:gdLst>
                  <a:gd name="T0" fmla="*/ 2147483646 w 193"/>
                  <a:gd name="T1" fmla="*/ 2147483646 h 42"/>
                  <a:gd name="T2" fmla="*/ 2147483646 w 193"/>
                  <a:gd name="T3" fmla="*/ 2147483646 h 42"/>
                  <a:gd name="T4" fmla="*/ 0 w 193"/>
                  <a:gd name="T5" fmla="*/ 2147483646 h 42"/>
                  <a:gd name="T6" fmla="*/ 2147483646 w 193"/>
                  <a:gd name="T7" fmla="*/ 21474836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 h="42">
                    <a:moveTo>
                      <a:pt x="10" y="42"/>
                    </a:moveTo>
                    <a:cubicBezTo>
                      <a:pt x="70" y="20"/>
                      <a:pt x="131" y="6"/>
                      <a:pt x="193" y="3"/>
                    </a:cubicBezTo>
                    <a:cubicBezTo>
                      <a:pt x="129" y="0"/>
                      <a:pt x="64" y="10"/>
                      <a:pt x="0" y="30"/>
                    </a:cubicBezTo>
                    <a:cubicBezTo>
                      <a:pt x="4" y="34"/>
                      <a:pt x="7" y="38"/>
                      <a:pt x="10" y="42"/>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0" name="îṩḻïdê">
                <a:extLst>
                  <a:ext uri="{FF2B5EF4-FFF2-40B4-BE49-F238E27FC236}">
                    <a16:creationId xmlns:a16="http://schemas.microsoft.com/office/drawing/2014/main" id="{FCA48E49-8952-4C48-A3EC-5327D79FBE97}"/>
                  </a:ext>
                </a:extLst>
              </p:cNvPr>
              <p:cNvSpPr>
                <a:spLocks/>
              </p:cNvSpPr>
              <p:nvPr/>
            </p:nvSpPr>
            <p:spPr bwMode="auto">
              <a:xfrm>
                <a:off x="7377113" y="2305051"/>
                <a:ext cx="755650" cy="1652588"/>
              </a:xfrm>
              <a:custGeom>
                <a:avLst/>
                <a:gdLst>
                  <a:gd name="T0" fmla="*/ 2147483646 w 392"/>
                  <a:gd name="T1" fmla="*/ 2147483646 h 857"/>
                  <a:gd name="T2" fmla="*/ 2147483646 w 392"/>
                  <a:gd name="T3" fmla="*/ 2147483646 h 857"/>
                  <a:gd name="T4" fmla="*/ 2147483646 w 392"/>
                  <a:gd name="T5" fmla="*/ 2147483646 h 857"/>
                  <a:gd name="T6" fmla="*/ 2147483646 w 392"/>
                  <a:gd name="T7" fmla="*/ 2147483646 h 857"/>
                  <a:gd name="T8" fmla="*/ 2147483646 w 392"/>
                  <a:gd name="T9" fmla="*/ 2147483646 h 857"/>
                  <a:gd name="T10" fmla="*/ 2147483646 w 392"/>
                  <a:gd name="T11" fmla="*/ 2147483646 h 857"/>
                  <a:gd name="T12" fmla="*/ 2147483646 w 392"/>
                  <a:gd name="T13" fmla="*/ 2147483646 h 857"/>
                  <a:gd name="T14" fmla="*/ 2147483646 w 392"/>
                  <a:gd name="T15" fmla="*/ 2147483646 h 857"/>
                  <a:gd name="T16" fmla="*/ 2147483646 w 392"/>
                  <a:gd name="T17" fmla="*/ 2147483646 h 857"/>
                  <a:gd name="T18" fmla="*/ 2147483646 w 392"/>
                  <a:gd name="T19" fmla="*/ 2147483646 h 857"/>
                  <a:gd name="T20" fmla="*/ 2147483646 w 392"/>
                  <a:gd name="T21" fmla="*/ 2147483646 h 857"/>
                  <a:gd name="T22" fmla="*/ 2147483646 w 392"/>
                  <a:gd name="T23" fmla="*/ 2147483646 h 857"/>
                  <a:gd name="T24" fmla="*/ 2147483646 w 392"/>
                  <a:gd name="T25" fmla="*/ 2147483646 h 8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2" h="857">
                    <a:moveTo>
                      <a:pt x="261" y="391"/>
                    </a:moveTo>
                    <a:cubicBezTo>
                      <a:pt x="340" y="464"/>
                      <a:pt x="347" y="596"/>
                      <a:pt x="293" y="689"/>
                    </a:cubicBezTo>
                    <a:cubicBezTo>
                      <a:pt x="254" y="758"/>
                      <a:pt x="183" y="817"/>
                      <a:pt x="107" y="846"/>
                    </a:cubicBezTo>
                    <a:cubicBezTo>
                      <a:pt x="110" y="850"/>
                      <a:pt x="114" y="853"/>
                      <a:pt x="117" y="857"/>
                    </a:cubicBezTo>
                    <a:cubicBezTo>
                      <a:pt x="119" y="857"/>
                      <a:pt x="120" y="856"/>
                      <a:pt x="121" y="856"/>
                    </a:cubicBezTo>
                    <a:cubicBezTo>
                      <a:pt x="208" y="832"/>
                      <a:pt x="294" y="768"/>
                      <a:pt x="338" y="689"/>
                    </a:cubicBezTo>
                    <a:cubicBezTo>
                      <a:pt x="392" y="596"/>
                      <a:pt x="385" y="464"/>
                      <a:pt x="306" y="391"/>
                    </a:cubicBezTo>
                    <a:cubicBezTo>
                      <a:pt x="234" y="325"/>
                      <a:pt x="114" y="309"/>
                      <a:pt x="76" y="219"/>
                    </a:cubicBezTo>
                    <a:cubicBezTo>
                      <a:pt x="45" y="145"/>
                      <a:pt x="95" y="54"/>
                      <a:pt x="168" y="21"/>
                    </a:cubicBezTo>
                    <a:cubicBezTo>
                      <a:pt x="191" y="11"/>
                      <a:pt x="215" y="5"/>
                      <a:pt x="239" y="3"/>
                    </a:cubicBezTo>
                    <a:cubicBezTo>
                      <a:pt x="199" y="0"/>
                      <a:pt x="160" y="5"/>
                      <a:pt x="123" y="21"/>
                    </a:cubicBezTo>
                    <a:cubicBezTo>
                      <a:pt x="50" y="54"/>
                      <a:pt x="0" y="145"/>
                      <a:pt x="31" y="219"/>
                    </a:cubicBezTo>
                    <a:cubicBezTo>
                      <a:pt x="69" y="309"/>
                      <a:pt x="189" y="325"/>
                      <a:pt x="261" y="391"/>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1" name="ïSliďè">
                <a:extLst>
                  <a:ext uri="{FF2B5EF4-FFF2-40B4-BE49-F238E27FC236}">
                    <a16:creationId xmlns:a16="http://schemas.microsoft.com/office/drawing/2014/main" id="{43A2A5AA-C664-4ACF-8E48-E447078C4170}"/>
                  </a:ext>
                </a:extLst>
              </p:cNvPr>
              <p:cNvSpPr>
                <a:spLocks/>
              </p:cNvSpPr>
              <p:nvPr/>
            </p:nvSpPr>
            <p:spPr bwMode="auto">
              <a:xfrm>
                <a:off x="3743325" y="1314451"/>
                <a:ext cx="1258888" cy="4167188"/>
              </a:xfrm>
              <a:custGeom>
                <a:avLst/>
                <a:gdLst>
                  <a:gd name="T0" fmla="*/ 2147483646 w 653"/>
                  <a:gd name="T1" fmla="*/ 2147483646 h 2162"/>
                  <a:gd name="T2" fmla="*/ 2147483646 w 653"/>
                  <a:gd name="T3" fmla="*/ 2147483646 h 2162"/>
                  <a:gd name="T4" fmla="*/ 2147483646 w 653"/>
                  <a:gd name="T5" fmla="*/ 2147483646 h 2162"/>
                  <a:gd name="T6" fmla="*/ 2147483646 w 653"/>
                  <a:gd name="T7" fmla="*/ 2147483646 h 2162"/>
                  <a:gd name="T8" fmla="*/ 2147483646 w 653"/>
                  <a:gd name="T9" fmla="*/ 2147483646 h 2162"/>
                  <a:gd name="T10" fmla="*/ 2147483646 w 653"/>
                  <a:gd name="T11" fmla="*/ 2147483646 h 2162"/>
                  <a:gd name="T12" fmla="*/ 2147483646 w 653"/>
                  <a:gd name="T13" fmla="*/ 2147483646 h 2162"/>
                  <a:gd name="T14" fmla="*/ 2147483646 w 653"/>
                  <a:gd name="T15" fmla="*/ 2147483646 h 2162"/>
                  <a:gd name="T16" fmla="*/ 2147483646 w 653"/>
                  <a:gd name="T17" fmla="*/ 2147483646 h 2162"/>
                  <a:gd name="T18" fmla="*/ 2147483646 w 653"/>
                  <a:gd name="T19" fmla="*/ 2147483646 h 2162"/>
                  <a:gd name="T20" fmla="*/ 2147483646 w 653"/>
                  <a:gd name="T21" fmla="*/ 0 h 2162"/>
                  <a:gd name="T22" fmla="*/ 2147483646 w 653"/>
                  <a:gd name="T23" fmla="*/ 2147483646 h 2162"/>
                  <a:gd name="T24" fmla="*/ 2147483646 w 653"/>
                  <a:gd name="T25" fmla="*/ 2147483646 h 2162"/>
                  <a:gd name="T26" fmla="*/ 2147483646 w 653"/>
                  <a:gd name="T27" fmla="*/ 2147483646 h 2162"/>
                  <a:gd name="T28" fmla="*/ 2147483646 w 653"/>
                  <a:gd name="T29" fmla="*/ 2147483646 h 2162"/>
                  <a:gd name="T30" fmla="*/ 2147483646 w 653"/>
                  <a:gd name="T31" fmla="*/ 2147483646 h 2162"/>
                  <a:gd name="T32" fmla="*/ 2147483646 w 653"/>
                  <a:gd name="T33" fmla="*/ 2147483646 h 2162"/>
                  <a:gd name="T34" fmla="*/ 2147483646 w 653"/>
                  <a:gd name="T35" fmla="*/ 2147483646 h 2162"/>
                  <a:gd name="T36" fmla="*/ 2147483646 w 653"/>
                  <a:gd name="T37" fmla="*/ 2147483646 h 2162"/>
                  <a:gd name="T38" fmla="*/ 2147483646 w 653"/>
                  <a:gd name="T39" fmla="*/ 2147483646 h 2162"/>
                  <a:gd name="T40" fmla="*/ 2147483646 w 653"/>
                  <a:gd name="T41" fmla="*/ 2147483646 h 2162"/>
                  <a:gd name="T42" fmla="*/ 2147483646 w 653"/>
                  <a:gd name="T43" fmla="*/ 2147483646 h 2162"/>
                  <a:gd name="T44" fmla="*/ 2147483646 w 653"/>
                  <a:gd name="T45" fmla="*/ 2147483646 h 2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53" h="2162">
                    <a:moveTo>
                      <a:pt x="643" y="2134"/>
                    </a:moveTo>
                    <a:cubicBezTo>
                      <a:pt x="586" y="2042"/>
                      <a:pt x="564" y="1933"/>
                      <a:pt x="543" y="1827"/>
                    </a:cubicBezTo>
                    <a:cubicBezTo>
                      <a:pt x="518" y="1702"/>
                      <a:pt x="494" y="1576"/>
                      <a:pt x="471" y="1450"/>
                    </a:cubicBezTo>
                    <a:cubicBezTo>
                      <a:pt x="467" y="1427"/>
                      <a:pt x="462" y="1404"/>
                      <a:pt x="458" y="1380"/>
                    </a:cubicBezTo>
                    <a:cubicBezTo>
                      <a:pt x="458" y="1380"/>
                      <a:pt x="458" y="1380"/>
                      <a:pt x="458" y="1380"/>
                    </a:cubicBezTo>
                    <a:cubicBezTo>
                      <a:pt x="453" y="1350"/>
                      <a:pt x="449" y="1319"/>
                      <a:pt x="445" y="1289"/>
                    </a:cubicBezTo>
                    <a:cubicBezTo>
                      <a:pt x="316" y="1240"/>
                      <a:pt x="204" y="1152"/>
                      <a:pt x="143" y="1025"/>
                    </a:cubicBezTo>
                    <a:cubicBezTo>
                      <a:pt x="78" y="894"/>
                      <a:pt x="45" y="755"/>
                      <a:pt x="106" y="614"/>
                    </a:cubicBezTo>
                    <a:cubicBezTo>
                      <a:pt x="166" y="475"/>
                      <a:pt x="298" y="375"/>
                      <a:pt x="446" y="338"/>
                    </a:cubicBezTo>
                    <a:cubicBezTo>
                      <a:pt x="479" y="214"/>
                      <a:pt x="538" y="92"/>
                      <a:pt x="640" y="18"/>
                    </a:cubicBezTo>
                    <a:cubicBezTo>
                      <a:pt x="635" y="11"/>
                      <a:pt x="628" y="5"/>
                      <a:pt x="621" y="0"/>
                    </a:cubicBezTo>
                    <a:cubicBezTo>
                      <a:pt x="503" y="72"/>
                      <a:pt x="437" y="204"/>
                      <a:pt x="401" y="338"/>
                    </a:cubicBezTo>
                    <a:cubicBezTo>
                      <a:pt x="253" y="375"/>
                      <a:pt x="121" y="475"/>
                      <a:pt x="61" y="614"/>
                    </a:cubicBezTo>
                    <a:cubicBezTo>
                      <a:pt x="0" y="755"/>
                      <a:pt x="33" y="894"/>
                      <a:pt x="98" y="1025"/>
                    </a:cubicBezTo>
                    <a:cubicBezTo>
                      <a:pt x="159" y="1152"/>
                      <a:pt x="271" y="1240"/>
                      <a:pt x="400" y="1289"/>
                    </a:cubicBezTo>
                    <a:cubicBezTo>
                      <a:pt x="404" y="1319"/>
                      <a:pt x="408" y="1350"/>
                      <a:pt x="413" y="1380"/>
                    </a:cubicBezTo>
                    <a:cubicBezTo>
                      <a:pt x="413" y="1380"/>
                      <a:pt x="413" y="1380"/>
                      <a:pt x="413" y="1380"/>
                    </a:cubicBezTo>
                    <a:cubicBezTo>
                      <a:pt x="417" y="1404"/>
                      <a:pt x="422" y="1427"/>
                      <a:pt x="426" y="1450"/>
                    </a:cubicBezTo>
                    <a:cubicBezTo>
                      <a:pt x="449" y="1576"/>
                      <a:pt x="473" y="1702"/>
                      <a:pt x="498" y="1827"/>
                    </a:cubicBezTo>
                    <a:cubicBezTo>
                      <a:pt x="519" y="1933"/>
                      <a:pt x="541" y="2042"/>
                      <a:pt x="598" y="2134"/>
                    </a:cubicBezTo>
                    <a:cubicBezTo>
                      <a:pt x="605" y="2144"/>
                      <a:pt x="612" y="2154"/>
                      <a:pt x="623" y="2158"/>
                    </a:cubicBezTo>
                    <a:cubicBezTo>
                      <a:pt x="636" y="2162"/>
                      <a:pt x="646" y="2157"/>
                      <a:pt x="653" y="2147"/>
                    </a:cubicBezTo>
                    <a:cubicBezTo>
                      <a:pt x="649" y="2143"/>
                      <a:pt x="646" y="2138"/>
                      <a:pt x="643" y="2134"/>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2" name="îšlïḍè">
                <a:extLst>
                  <a:ext uri="{FF2B5EF4-FFF2-40B4-BE49-F238E27FC236}">
                    <a16:creationId xmlns:a16="http://schemas.microsoft.com/office/drawing/2014/main" id="{7C3B0465-803A-4055-A2A1-E34CD2D80B6C}"/>
                  </a:ext>
                </a:extLst>
              </p:cNvPr>
              <p:cNvSpPr>
                <a:spLocks/>
              </p:cNvSpPr>
              <p:nvPr/>
            </p:nvSpPr>
            <p:spPr bwMode="auto">
              <a:xfrm>
                <a:off x="7726363" y="5154613"/>
                <a:ext cx="400050" cy="404813"/>
              </a:xfrm>
              <a:custGeom>
                <a:avLst/>
                <a:gdLst>
                  <a:gd name="T0" fmla="*/ 2147483646 w 208"/>
                  <a:gd name="T1" fmla="*/ 2147483646 h 210"/>
                  <a:gd name="T2" fmla="*/ 0 w 208"/>
                  <a:gd name="T3" fmla="*/ 2147483646 h 210"/>
                  <a:gd name="T4" fmla="*/ 2147483646 w 208"/>
                  <a:gd name="T5" fmla="*/ 2147483646 h 210"/>
                  <a:gd name="T6" fmla="*/ 2147483646 w 208"/>
                  <a:gd name="T7" fmla="*/ 2147483646 h 210"/>
                  <a:gd name="T8" fmla="*/ 2147483646 w 208"/>
                  <a:gd name="T9" fmla="*/ 2147483646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210">
                    <a:moveTo>
                      <a:pt x="134" y="39"/>
                    </a:moveTo>
                    <a:cubicBezTo>
                      <a:pt x="97" y="7"/>
                      <a:pt x="49" y="0"/>
                      <a:pt x="0" y="4"/>
                    </a:cubicBezTo>
                    <a:cubicBezTo>
                      <a:pt x="33" y="7"/>
                      <a:pt x="64" y="17"/>
                      <a:pt x="89" y="39"/>
                    </a:cubicBezTo>
                    <a:cubicBezTo>
                      <a:pt x="127" y="74"/>
                      <a:pt x="155" y="210"/>
                      <a:pt x="208" y="160"/>
                    </a:cubicBezTo>
                    <a:cubicBezTo>
                      <a:pt x="181" y="132"/>
                      <a:pt x="160" y="63"/>
                      <a:pt x="134" y="39"/>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3" name="îşļïdé">
                <a:extLst>
                  <a:ext uri="{FF2B5EF4-FFF2-40B4-BE49-F238E27FC236}">
                    <a16:creationId xmlns:a16="http://schemas.microsoft.com/office/drawing/2014/main" id="{44DC9F66-8D7F-4554-A7D0-817EB964E746}"/>
                  </a:ext>
                </a:extLst>
              </p:cNvPr>
              <p:cNvSpPr>
                <a:spLocks/>
              </p:cNvSpPr>
              <p:nvPr/>
            </p:nvSpPr>
            <p:spPr bwMode="auto">
              <a:xfrm>
                <a:off x="5103813" y="4978401"/>
                <a:ext cx="565150" cy="577850"/>
              </a:xfrm>
              <a:custGeom>
                <a:avLst/>
                <a:gdLst>
                  <a:gd name="T0" fmla="*/ 2147483646 w 293"/>
                  <a:gd name="T1" fmla="*/ 2147483646 h 300"/>
                  <a:gd name="T2" fmla="*/ 2147483646 w 293"/>
                  <a:gd name="T3" fmla="*/ 2147483646 h 300"/>
                  <a:gd name="T4" fmla="*/ 2147483646 w 293"/>
                  <a:gd name="T5" fmla="*/ 2147483646 h 300"/>
                  <a:gd name="T6" fmla="*/ 2147483646 w 293"/>
                  <a:gd name="T7" fmla="*/ 0 h 300"/>
                  <a:gd name="T8" fmla="*/ 0 w 293"/>
                  <a:gd name="T9" fmla="*/ 2147483646 h 300"/>
                  <a:gd name="T10" fmla="*/ 2147483646 w 293"/>
                  <a:gd name="T11" fmla="*/ 2147483646 h 300"/>
                  <a:gd name="T12" fmla="*/ 2147483646 w 293"/>
                  <a:gd name="T13" fmla="*/ 2147483646 h 300"/>
                  <a:gd name="T14" fmla="*/ 2147483646 w 293"/>
                  <a:gd name="T15" fmla="*/ 2147483646 h 300"/>
                  <a:gd name="T16" fmla="*/ 2147483646 w 293"/>
                  <a:gd name="T17" fmla="*/ 2147483646 h 300"/>
                  <a:gd name="T18" fmla="*/ 2147483646 w 293"/>
                  <a:gd name="T19" fmla="*/ 2147483646 h 300"/>
                  <a:gd name="T20" fmla="*/ 2147483646 w 293"/>
                  <a:gd name="T21" fmla="*/ 2147483646 h 3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3" h="300">
                    <a:moveTo>
                      <a:pt x="280" y="271"/>
                    </a:moveTo>
                    <a:cubicBezTo>
                      <a:pt x="243" y="230"/>
                      <a:pt x="219" y="179"/>
                      <a:pt x="191" y="132"/>
                    </a:cubicBezTo>
                    <a:cubicBezTo>
                      <a:pt x="186" y="123"/>
                      <a:pt x="181" y="115"/>
                      <a:pt x="176" y="107"/>
                    </a:cubicBezTo>
                    <a:cubicBezTo>
                      <a:pt x="140" y="53"/>
                      <a:pt x="86" y="3"/>
                      <a:pt x="21" y="0"/>
                    </a:cubicBezTo>
                    <a:cubicBezTo>
                      <a:pt x="14" y="0"/>
                      <a:pt x="6" y="0"/>
                      <a:pt x="0" y="3"/>
                    </a:cubicBezTo>
                    <a:cubicBezTo>
                      <a:pt x="54" y="15"/>
                      <a:pt x="99" y="59"/>
                      <a:pt x="131" y="107"/>
                    </a:cubicBezTo>
                    <a:cubicBezTo>
                      <a:pt x="136" y="115"/>
                      <a:pt x="141" y="123"/>
                      <a:pt x="146" y="132"/>
                    </a:cubicBezTo>
                    <a:cubicBezTo>
                      <a:pt x="174" y="179"/>
                      <a:pt x="198" y="230"/>
                      <a:pt x="235" y="271"/>
                    </a:cubicBezTo>
                    <a:cubicBezTo>
                      <a:pt x="249" y="286"/>
                      <a:pt x="272" y="300"/>
                      <a:pt x="288" y="288"/>
                    </a:cubicBezTo>
                    <a:cubicBezTo>
                      <a:pt x="290" y="286"/>
                      <a:pt x="292" y="284"/>
                      <a:pt x="293" y="282"/>
                    </a:cubicBezTo>
                    <a:cubicBezTo>
                      <a:pt x="288" y="279"/>
                      <a:pt x="284" y="275"/>
                      <a:pt x="280" y="271"/>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4" name="ïšľidê">
                <a:extLst>
                  <a:ext uri="{FF2B5EF4-FFF2-40B4-BE49-F238E27FC236}">
                    <a16:creationId xmlns:a16="http://schemas.microsoft.com/office/drawing/2014/main" id="{C8085C19-3AAD-40FA-919D-9B2A3B0E1BAB}"/>
                  </a:ext>
                </a:extLst>
              </p:cNvPr>
              <p:cNvSpPr>
                <a:spLocks/>
              </p:cNvSpPr>
              <p:nvPr/>
            </p:nvSpPr>
            <p:spPr bwMode="auto">
              <a:xfrm>
                <a:off x="5756275" y="5248276"/>
                <a:ext cx="722313" cy="73025"/>
              </a:xfrm>
              <a:custGeom>
                <a:avLst/>
                <a:gdLst>
                  <a:gd name="T0" fmla="*/ 0 w 374"/>
                  <a:gd name="T1" fmla="*/ 0 h 38"/>
                  <a:gd name="T2" fmla="*/ 2147483646 w 374"/>
                  <a:gd name="T3" fmla="*/ 2147483646 h 38"/>
                  <a:gd name="T4" fmla="*/ 2147483646 w 374"/>
                  <a:gd name="T5" fmla="*/ 2147483646 h 38"/>
                  <a:gd name="T6" fmla="*/ 0 w 374"/>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 h="38">
                    <a:moveTo>
                      <a:pt x="0" y="0"/>
                    </a:moveTo>
                    <a:cubicBezTo>
                      <a:pt x="1" y="3"/>
                      <a:pt x="2" y="6"/>
                      <a:pt x="3" y="8"/>
                    </a:cubicBezTo>
                    <a:cubicBezTo>
                      <a:pt x="125" y="29"/>
                      <a:pt x="250" y="38"/>
                      <a:pt x="374" y="37"/>
                    </a:cubicBezTo>
                    <a:cubicBezTo>
                      <a:pt x="249" y="35"/>
                      <a:pt x="123" y="23"/>
                      <a:pt x="0" y="0"/>
                    </a:cubicBezTo>
                    <a:close/>
                  </a:path>
                </a:pathLst>
              </a:custGeom>
              <a:solidFill>
                <a:srgbClr val="FFFBE9"/>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5" name="í$liďe">
                <a:extLst>
                  <a:ext uri="{FF2B5EF4-FFF2-40B4-BE49-F238E27FC236}">
                    <a16:creationId xmlns:a16="http://schemas.microsoft.com/office/drawing/2014/main" id="{13C97EFE-4BAE-4AC7-9D40-885F541B8057}"/>
                  </a:ext>
                </a:extLst>
              </p:cNvPr>
              <p:cNvSpPr>
                <a:spLocks/>
              </p:cNvSpPr>
              <p:nvPr/>
            </p:nvSpPr>
            <p:spPr bwMode="auto">
              <a:xfrm>
                <a:off x="5103813" y="3544888"/>
                <a:ext cx="366713" cy="298450"/>
              </a:xfrm>
              <a:custGeom>
                <a:avLst/>
                <a:gdLst>
                  <a:gd name="T0" fmla="*/ 2147483646 w 190"/>
                  <a:gd name="T1" fmla="*/ 2147483646 h 155"/>
                  <a:gd name="T2" fmla="*/ 2147483646 w 190"/>
                  <a:gd name="T3" fmla="*/ 2147483646 h 155"/>
                  <a:gd name="T4" fmla="*/ 2147483646 w 190"/>
                  <a:gd name="T5" fmla="*/ 2147483646 h 155"/>
                  <a:gd name="T6" fmla="*/ 2147483646 w 190"/>
                  <a:gd name="T7" fmla="*/ 2147483646 h 155"/>
                  <a:gd name="T8" fmla="*/ 2147483646 w 190"/>
                  <a:gd name="T9" fmla="*/ 2147483646 h 155"/>
                  <a:gd name="T10" fmla="*/ 2147483646 w 190"/>
                  <a:gd name="T11" fmla="*/ 2147483646 h 155"/>
                  <a:gd name="T12" fmla="*/ 2147483646 w 190"/>
                  <a:gd name="T13" fmla="*/ 214748364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155">
                    <a:moveTo>
                      <a:pt x="3" y="16"/>
                    </a:moveTo>
                    <a:cubicBezTo>
                      <a:pt x="13" y="42"/>
                      <a:pt x="41" y="64"/>
                      <a:pt x="62" y="82"/>
                    </a:cubicBezTo>
                    <a:cubicBezTo>
                      <a:pt x="86" y="103"/>
                      <a:pt x="111" y="122"/>
                      <a:pt x="138" y="139"/>
                    </a:cubicBezTo>
                    <a:cubicBezTo>
                      <a:pt x="164" y="155"/>
                      <a:pt x="190" y="112"/>
                      <a:pt x="162" y="97"/>
                    </a:cubicBezTo>
                    <a:cubicBezTo>
                      <a:pt x="136" y="83"/>
                      <a:pt x="110" y="68"/>
                      <a:pt x="86" y="51"/>
                    </a:cubicBezTo>
                    <a:cubicBezTo>
                      <a:pt x="63" y="36"/>
                      <a:pt x="41" y="13"/>
                      <a:pt x="16" y="3"/>
                    </a:cubicBezTo>
                    <a:cubicBezTo>
                      <a:pt x="9" y="0"/>
                      <a:pt x="0" y="9"/>
                      <a:pt x="3" y="16"/>
                    </a:cubicBezTo>
                    <a:close/>
                  </a:path>
                </a:pathLst>
              </a:custGeom>
              <a:solidFill>
                <a:srgbClr val="E8973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6" name="ïšliḋê">
                <a:extLst>
                  <a:ext uri="{FF2B5EF4-FFF2-40B4-BE49-F238E27FC236}">
                    <a16:creationId xmlns:a16="http://schemas.microsoft.com/office/drawing/2014/main" id="{5967125E-2CCC-44F4-813A-8242F48DF551}"/>
                  </a:ext>
                </a:extLst>
              </p:cNvPr>
              <p:cNvSpPr>
                <a:spLocks/>
              </p:cNvSpPr>
              <p:nvPr/>
            </p:nvSpPr>
            <p:spPr bwMode="auto">
              <a:xfrm>
                <a:off x="5005388" y="3684588"/>
                <a:ext cx="244475" cy="319088"/>
              </a:xfrm>
              <a:custGeom>
                <a:avLst/>
                <a:gdLst>
                  <a:gd name="T0" fmla="*/ 2147483646 w 126"/>
                  <a:gd name="T1" fmla="*/ 2147483646 h 165"/>
                  <a:gd name="T2" fmla="*/ 2147483646 w 126"/>
                  <a:gd name="T3" fmla="*/ 2147483646 h 165"/>
                  <a:gd name="T4" fmla="*/ 2147483646 w 126"/>
                  <a:gd name="T5" fmla="*/ 2147483646 h 165"/>
                  <a:gd name="T6" fmla="*/ 2147483646 w 126"/>
                  <a:gd name="T7" fmla="*/ 2147483646 h 165"/>
                  <a:gd name="T8" fmla="*/ 2147483646 w 126"/>
                  <a:gd name="T9" fmla="*/ 2147483646 h 165"/>
                  <a:gd name="T10" fmla="*/ 2147483646 w 126"/>
                  <a:gd name="T11" fmla="*/ 2147483646 h 165"/>
                  <a:gd name="T12" fmla="*/ 2147483646 w 126"/>
                  <a:gd name="T13" fmla="*/ 2147483646 h 1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165">
                    <a:moveTo>
                      <a:pt x="1" y="11"/>
                    </a:moveTo>
                    <a:cubicBezTo>
                      <a:pt x="3" y="33"/>
                      <a:pt x="19" y="53"/>
                      <a:pt x="30" y="72"/>
                    </a:cubicBezTo>
                    <a:cubicBezTo>
                      <a:pt x="43" y="95"/>
                      <a:pt x="56" y="117"/>
                      <a:pt x="69" y="139"/>
                    </a:cubicBezTo>
                    <a:cubicBezTo>
                      <a:pt x="85" y="165"/>
                      <a:pt x="126" y="139"/>
                      <a:pt x="109" y="116"/>
                    </a:cubicBezTo>
                    <a:cubicBezTo>
                      <a:pt x="94" y="96"/>
                      <a:pt x="78" y="76"/>
                      <a:pt x="63" y="57"/>
                    </a:cubicBezTo>
                    <a:cubicBezTo>
                      <a:pt x="49" y="39"/>
                      <a:pt x="35" y="13"/>
                      <a:pt x="15" y="3"/>
                    </a:cubicBezTo>
                    <a:cubicBezTo>
                      <a:pt x="9" y="0"/>
                      <a:pt x="0" y="3"/>
                      <a:pt x="1" y="11"/>
                    </a:cubicBezTo>
                    <a:close/>
                  </a:path>
                </a:pathLst>
              </a:custGeom>
              <a:solidFill>
                <a:srgbClr val="E8973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7" name="îşḻiḓè">
                <a:extLst>
                  <a:ext uri="{FF2B5EF4-FFF2-40B4-BE49-F238E27FC236}">
                    <a16:creationId xmlns:a16="http://schemas.microsoft.com/office/drawing/2014/main" id="{5FCBC979-8BB1-469A-AB4B-41244D4BC338}"/>
                  </a:ext>
                </a:extLst>
              </p:cNvPr>
              <p:cNvSpPr>
                <a:spLocks/>
              </p:cNvSpPr>
              <p:nvPr/>
            </p:nvSpPr>
            <p:spPr bwMode="auto">
              <a:xfrm>
                <a:off x="3556000" y="2628901"/>
                <a:ext cx="373063" cy="244475"/>
              </a:xfrm>
              <a:custGeom>
                <a:avLst/>
                <a:gdLst>
                  <a:gd name="T0" fmla="*/ 2147483646 w 194"/>
                  <a:gd name="T1" fmla="*/ 2147483646 h 127"/>
                  <a:gd name="T2" fmla="*/ 2147483646 w 194"/>
                  <a:gd name="T3" fmla="*/ 2147483646 h 127"/>
                  <a:gd name="T4" fmla="*/ 2147483646 w 194"/>
                  <a:gd name="T5" fmla="*/ 2147483646 h 127"/>
                  <a:gd name="T6" fmla="*/ 2147483646 w 194"/>
                  <a:gd name="T7" fmla="*/ 2147483646 h 127"/>
                  <a:gd name="T8" fmla="*/ 2147483646 w 194"/>
                  <a:gd name="T9" fmla="*/ 2147483646 h 127"/>
                  <a:gd name="T10" fmla="*/ 2147483646 w 194"/>
                  <a:gd name="T11" fmla="*/ 2147483646 h 127"/>
                  <a:gd name="T12" fmla="*/ 2147483646 w 194"/>
                  <a:gd name="T13" fmla="*/ 2147483646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27">
                    <a:moveTo>
                      <a:pt x="183" y="125"/>
                    </a:moveTo>
                    <a:cubicBezTo>
                      <a:pt x="157" y="127"/>
                      <a:pt x="127" y="111"/>
                      <a:pt x="103" y="100"/>
                    </a:cubicBezTo>
                    <a:cubicBezTo>
                      <a:pt x="76" y="87"/>
                      <a:pt x="50" y="73"/>
                      <a:pt x="25" y="56"/>
                    </a:cubicBezTo>
                    <a:cubicBezTo>
                      <a:pt x="0" y="39"/>
                      <a:pt x="28" y="0"/>
                      <a:pt x="52" y="18"/>
                    </a:cubicBezTo>
                    <a:cubicBezTo>
                      <a:pt x="74" y="36"/>
                      <a:pt x="97" y="52"/>
                      <a:pt x="121" y="67"/>
                    </a:cubicBezTo>
                    <a:cubicBezTo>
                      <a:pt x="143" y="81"/>
                      <a:pt x="171" y="91"/>
                      <a:pt x="189" y="109"/>
                    </a:cubicBezTo>
                    <a:cubicBezTo>
                      <a:pt x="194" y="114"/>
                      <a:pt x="190" y="125"/>
                      <a:pt x="183" y="125"/>
                    </a:cubicBezTo>
                    <a:close/>
                  </a:path>
                </a:pathLst>
              </a:custGeom>
              <a:solidFill>
                <a:srgbClr val="E8973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8738" name="ïṡḷiḋè">
                <a:extLst>
                  <a:ext uri="{FF2B5EF4-FFF2-40B4-BE49-F238E27FC236}">
                    <a16:creationId xmlns:a16="http://schemas.microsoft.com/office/drawing/2014/main" id="{B811214B-E13A-4319-A680-00160D67689B}"/>
                  </a:ext>
                </a:extLst>
              </p:cNvPr>
              <p:cNvSpPr>
                <a:spLocks/>
              </p:cNvSpPr>
              <p:nvPr/>
            </p:nvSpPr>
            <p:spPr bwMode="auto">
              <a:xfrm>
                <a:off x="3595688" y="2906713"/>
                <a:ext cx="336550" cy="128588"/>
              </a:xfrm>
              <a:custGeom>
                <a:avLst/>
                <a:gdLst>
                  <a:gd name="T0" fmla="*/ 2147483646 w 174"/>
                  <a:gd name="T1" fmla="*/ 2147483646 h 67"/>
                  <a:gd name="T2" fmla="*/ 2147483646 w 174"/>
                  <a:gd name="T3" fmla="*/ 2147483646 h 67"/>
                  <a:gd name="T4" fmla="*/ 2147483646 w 174"/>
                  <a:gd name="T5" fmla="*/ 2147483646 h 67"/>
                  <a:gd name="T6" fmla="*/ 2147483646 w 174"/>
                  <a:gd name="T7" fmla="*/ 2147483646 h 67"/>
                  <a:gd name="T8" fmla="*/ 2147483646 w 174"/>
                  <a:gd name="T9" fmla="*/ 2147483646 h 67"/>
                  <a:gd name="T10" fmla="*/ 2147483646 w 174"/>
                  <a:gd name="T11" fmla="*/ 2147483646 h 67"/>
                  <a:gd name="T12" fmla="*/ 2147483646 w 174"/>
                  <a:gd name="T13" fmla="*/ 214748364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67">
                    <a:moveTo>
                      <a:pt x="167" y="60"/>
                    </a:moveTo>
                    <a:cubicBezTo>
                      <a:pt x="147" y="67"/>
                      <a:pt x="123" y="60"/>
                      <a:pt x="103" y="58"/>
                    </a:cubicBezTo>
                    <a:cubicBezTo>
                      <a:pt x="78" y="55"/>
                      <a:pt x="53" y="53"/>
                      <a:pt x="29" y="50"/>
                    </a:cubicBezTo>
                    <a:cubicBezTo>
                      <a:pt x="0" y="46"/>
                      <a:pt x="7" y="0"/>
                      <a:pt x="34" y="7"/>
                    </a:cubicBezTo>
                    <a:cubicBezTo>
                      <a:pt x="57" y="12"/>
                      <a:pt x="80" y="18"/>
                      <a:pt x="103" y="24"/>
                    </a:cubicBezTo>
                    <a:cubicBezTo>
                      <a:pt x="124" y="29"/>
                      <a:pt x="152" y="31"/>
                      <a:pt x="168" y="44"/>
                    </a:cubicBezTo>
                    <a:cubicBezTo>
                      <a:pt x="173" y="48"/>
                      <a:pt x="174" y="58"/>
                      <a:pt x="167" y="60"/>
                    </a:cubicBezTo>
                    <a:close/>
                  </a:path>
                </a:pathLst>
              </a:custGeom>
              <a:solidFill>
                <a:srgbClr val="E8973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grpSp>
      <p:grpSp>
        <p:nvGrpSpPr>
          <p:cNvPr id="108549" name="组合 278">
            <a:extLst>
              <a:ext uri="{FF2B5EF4-FFF2-40B4-BE49-F238E27FC236}">
                <a16:creationId xmlns:a16="http://schemas.microsoft.com/office/drawing/2014/main" id="{FE9979D4-ED74-4713-85A9-99296518BFD9}"/>
              </a:ext>
            </a:extLst>
          </p:cNvPr>
          <p:cNvGrpSpPr>
            <a:grpSpLocks/>
          </p:cNvGrpSpPr>
          <p:nvPr/>
        </p:nvGrpSpPr>
        <p:grpSpPr bwMode="auto">
          <a:xfrm>
            <a:off x="8428038" y="1627188"/>
            <a:ext cx="3108325" cy="2138362"/>
            <a:chOff x="6585948" y="798812"/>
            <a:chExt cx="2331312" cy="1603613"/>
          </a:xfrm>
        </p:grpSpPr>
        <p:sp>
          <p:nvSpPr>
            <p:cNvPr id="280" name="矩形: 圆顶角 59">
              <a:extLst>
                <a:ext uri="{FF2B5EF4-FFF2-40B4-BE49-F238E27FC236}">
                  <a16:creationId xmlns:a16="http://schemas.microsoft.com/office/drawing/2014/main" id="{4A5A3512-7EB2-467A-8D87-22529C69D79C}"/>
                </a:ext>
              </a:extLst>
            </p:cNvPr>
            <p:cNvSpPr/>
            <p:nvPr/>
          </p:nvSpPr>
          <p:spPr>
            <a:xfrm>
              <a:off x="6964578" y="798812"/>
              <a:ext cx="1790235" cy="242483"/>
            </a:xfrm>
            <a:prstGeom prst="round2SameRect">
              <a:avLst>
                <a:gd name="adj1" fmla="val 28475"/>
                <a:gd name="adj2" fmla="val 0"/>
              </a:avLst>
            </a:prstGeom>
            <a:solidFill>
              <a:srgbClr val="002060"/>
            </a:solidFill>
            <a:ln>
              <a:solidFill>
                <a:srgbClr val="002060"/>
              </a:solidFill>
            </a:ln>
          </p:spPr>
          <p:txBody>
            <a:bodyPr wrap="square" lIns="91435" tIns="45719" rIns="91435" bIns="45719">
              <a:spAutoFit/>
            </a:bodyPr>
            <a:lstStyle/>
            <a:p>
              <a:pPr defTabSz="914309" eaLnBrk="1" fontAlgn="auto" hangingPunct="1">
                <a:spcBef>
                  <a:spcPts val="0"/>
                </a:spcBef>
                <a:spcAft>
                  <a:spcPts val="0"/>
                </a:spcAft>
                <a:defRPr/>
              </a:pPr>
              <a:r>
                <a:rPr lang="en-US" altLang="zh-CN" sz="1333" kern="0" smtClean="0">
                  <a:solidFill>
                    <a:schemeClr val="bg1"/>
                  </a:solidFill>
                  <a:latin typeface="Segoe UI Semibold" panose="020B0702040204020203" pitchFamily="34" charset="0"/>
                  <a:ea typeface="微软雅黑" panose="020B0503020204020204" pitchFamily="34" charset="-122"/>
                  <a:cs typeface="Segoe UI Semibold" panose="020B0702040204020203" pitchFamily="34" charset="0"/>
                  <a:sym typeface="+mn-lt"/>
                </a:rPr>
                <a:t>Kích hoạt bởi </a:t>
              </a:r>
              <a:r>
                <a:rPr lang="en-US" altLang="zh-CN" sz="1333" b="1" kern="0" smtClean="0">
                  <a:solidFill>
                    <a:srgbClr val="FF0000"/>
                  </a:solidFill>
                  <a:latin typeface="Segoe UI" panose="020B0502040204020203" pitchFamily="34" charset="0"/>
                  <a:ea typeface="微软雅黑" panose="020B0503020204020204" pitchFamily="34" charset="-122"/>
                  <a:cs typeface="Segoe UI" panose="020B0502040204020203" pitchFamily="34" charset="0"/>
                  <a:sym typeface="+mn-lt"/>
                </a:rPr>
                <a:t>phương tiện</a:t>
              </a:r>
              <a:endParaRPr lang="en-US" altLang="zh-CN" sz="1333" b="1" kern="0" dirty="0">
                <a:solidFill>
                  <a:srgbClr val="FF0000"/>
                </a:solidFill>
                <a:latin typeface="Segoe UI" panose="020B0502040204020203" pitchFamily="34" charset="0"/>
                <a:ea typeface="微软雅黑" panose="020B0503020204020204" pitchFamily="34" charset="-122"/>
                <a:cs typeface="Segoe UI" panose="020B0502040204020203" pitchFamily="34" charset="0"/>
                <a:sym typeface="+mn-lt"/>
              </a:endParaRPr>
            </a:p>
          </p:txBody>
        </p:sp>
        <p:sp>
          <p:nvSpPr>
            <p:cNvPr id="108620" name="ïṥ1îďe">
              <a:extLst>
                <a:ext uri="{FF2B5EF4-FFF2-40B4-BE49-F238E27FC236}">
                  <a16:creationId xmlns:a16="http://schemas.microsoft.com/office/drawing/2014/main" id="{8EA5F4DA-A6F7-48BC-981B-F785716DD09C}"/>
                </a:ext>
              </a:extLst>
            </p:cNvPr>
            <p:cNvSpPr>
              <a:spLocks/>
            </p:cNvSpPr>
            <p:nvPr/>
          </p:nvSpPr>
          <p:spPr bwMode="auto">
            <a:xfrm>
              <a:off x="6585948" y="1096828"/>
              <a:ext cx="2331312" cy="1305597"/>
            </a:xfrm>
            <a:custGeom>
              <a:avLst/>
              <a:gdLst>
                <a:gd name="T0" fmla="*/ 2147483646 w 717"/>
                <a:gd name="T1" fmla="*/ 2147483646 h 402"/>
                <a:gd name="T2" fmla="*/ 2147483646 w 717"/>
                <a:gd name="T3" fmla="*/ 2147483646 h 402"/>
                <a:gd name="T4" fmla="*/ 0 w 717"/>
                <a:gd name="T5" fmla="*/ 2147483646 h 402"/>
                <a:gd name="T6" fmla="*/ 0 w 717"/>
                <a:gd name="T7" fmla="*/ 2147483646 h 402"/>
                <a:gd name="T8" fmla="*/ 2147483646 w 717"/>
                <a:gd name="T9" fmla="*/ 0 h 402"/>
                <a:gd name="T10" fmla="*/ 2147483646 w 717"/>
                <a:gd name="T11" fmla="*/ 0 h 402"/>
                <a:gd name="T12" fmla="*/ 2147483646 w 717"/>
                <a:gd name="T13" fmla="*/ 2147483646 h 402"/>
                <a:gd name="T14" fmla="*/ 2147483646 w 717"/>
                <a:gd name="T15" fmla="*/ 2147483646 h 402"/>
                <a:gd name="T16" fmla="*/ 2147483646 w 717"/>
                <a:gd name="T17" fmla="*/ 2147483646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7" h="402">
                  <a:moveTo>
                    <a:pt x="701" y="402"/>
                  </a:moveTo>
                  <a:cubicBezTo>
                    <a:pt x="16" y="402"/>
                    <a:pt x="16" y="402"/>
                    <a:pt x="16" y="402"/>
                  </a:cubicBezTo>
                  <a:cubicBezTo>
                    <a:pt x="7" y="402"/>
                    <a:pt x="0" y="394"/>
                    <a:pt x="0" y="386"/>
                  </a:cubicBezTo>
                  <a:cubicBezTo>
                    <a:pt x="0" y="16"/>
                    <a:pt x="0" y="16"/>
                    <a:pt x="0" y="16"/>
                  </a:cubicBezTo>
                  <a:cubicBezTo>
                    <a:pt x="0" y="7"/>
                    <a:pt x="7" y="0"/>
                    <a:pt x="16" y="0"/>
                  </a:cubicBezTo>
                  <a:cubicBezTo>
                    <a:pt x="701" y="0"/>
                    <a:pt x="701" y="0"/>
                    <a:pt x="701" y="0"/>
                  </a:cubicBezTo>
                  <a:cubicBezTo>
                    <a:pt x="710" y="0"/>
                    <a:pt x="717" y="7"/>
                    <a:pt x="717" y="16"/>
                  </a:cubicBezTo>
                  <a:cubicBezTo>
                    <a:pt x="717" y="386"/>
                    <a:pt x="717" y="386"/>
                    <a:pt x="717" y="386"/>
                  </a:cubicBezTo>
                  <a:cubicBezTo>
                    <a:pt x="717" y="394"/>
                    <a:pt x="710" y="402"/>
                    <a:pt x="701" y="402"/>
                  </a:cubicBezTo>
                </a:path>
              </a:pathLst>
            </a:custGeom>
            <a:solidFill>
              <a:srgbClr val="5FB1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nvGrpSpPr>
            <p:cNvPr id="108621" name="026a5504-be75-4709-8020-34fba473fce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A23A707C-1A0E-44E3-8C7E-76328A28711C}"/>
                </a:ext>
              </a:extLst>
            </p:cNvPr>
            <p:cNvGrpSpPr>
              <a:grpSpLocks noChangeAspect="1"/>
            </p:cNvGrpSpPr>
            <p:nvPr>
              <p:custDataLst>
                <p:tags r:id="rId1"/>
              </p:custDataLst>
            </p:nvPr>
          </p:nvGrpSpPr>
          <p:grpSpPr bwMode="auto">
            <a:xfrm>
              <a:off x="6587530" y="1188278"/>
              <a:ext cx="2328545" cy="1214137"/>
              <a:chOff x="1740694" y="1593750"/>
              <a:chExt cx="8710612" cy="4541837"/>
            </a:xfrm>
          </p:grpSpPr>
          <p:sp>
            <p:nvSpPr>
              <p:cNvPr id="108622" name="ïṩľide">
                <a:extLst>
                  <a:ext uri="{FF2B5EF4-FFF2-40B4-BE49-F238E27FC236}">
                    <a16:creationId xmlns:a16="http://schemas.microsoft.com/office/drawing/2014/main" id="{809B16DC-B273-47FF-8719-31256CEA5994}"/>
                  </a:ext>
                </a:extLst>
              </p:cNvPr>
              <p:cNvSpPr>
                <a:spLocks/>
              </p:cNvSpPr>
              <p:nvPr/>
            </p:nvSpPr>
            <p:spPr bwMode="auto">
              <a:xfrm>
                <a:off x="1740694" y="5805387"/>
                <a:ext cx="8710612" cy="330200"/>
              </a:xfrm>
              <a:custGeom>
                <a:avLst/>
                <a:gdLst>
                  <a:gd name="T0" fmla="*/ 2147483646 w 4778"/>
                  <a:gd name="T1" fmla="*/ 2147483646 h 181"/>
                  <a:gd name="T2" fmla="*/ 2147483646 w 4778"/>
                  <a:gd name="T3" fmla="*/ 0 h 181"/>
                  <a:gd name="T4" fmla="*/ 2147483646 w 4778"/>
                  <a:gd name="T5" fmla="*/ 0 h 181"/>
                  <a:gd name="T6" fmla="*/ 0 w 4778"/>
                  <a:gd name="T7" fmla="*/ 2147483646 h 181"/>
                  <a:gd name="T8" fmla="*/ 0 w 4778"/>
                  <a:gd name="T9" fmla="*/ 2147483646 h 181"/>
                  <a:gd name="T10" fmla="*/ 2147483646 w 4778"/>
                  <a:gd name="T11" fmla="*/ 2147483646 h 181"/>
                  <a:gd name="T12" fmla="*/ 2147483646 w 4778"/>
                  <a:gd name="T13" fmla="*/ 2147483646 h 181"/>
                  <a:gd name="T14" fmla="*/ 2147483646 w 4778"/>
                  <a:gd name="T15" fmla="*/ 2147483646 h 181"/>
                  <a:gd name="T16" fmla="*/ 2147483646 w 4778"/>
                  <a:gd name="T17" fmla="*/ 2147483646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78" h="181">
                    <a:moveTo>
                      <a:pt x="4778" y="53"/>
                    </a:moveTo>
                    <a:cubicBezTo>
                      <a:pt x="4778" y="24"/>
                      <a:pt x="4750" y="0"/>
                      <a:pt x="4714" y="0"/>
                    </a:cubicBezTo>
                    <a:cubicBezTo>
                      <a:pt x="64" y="0"/>
                      <a:pt x="64" y="0"/>
                      <a:pt x="64" y="0"/>
                    </a:cubicBezTo>
                    <a:cubicBezTo>
                      <a:pt x="28" y="0"/>
                      <a:pt x="0" y="24"/>
                      <a:pt x="0" y="53"/>
                    </a:cubicBezTo>
                    <a:cubicBezTo>
                      <a:pt x="0" y="128"/>
                      <a:pt x="0" y="128"/>
                      <a:pt x="0" y="128"/>
                    </a:cubicBezTo>
                    <a:cubicBezTo>
                      <a:pt x="0" y="158"/>
                      <a:pt x="28" y="181"/>
                      <a:pt x="64" y="181"/>
                    </a:cubicBezTo>
                    <a:cubicBezTo>
                      <a:pt x="4714" y="181"/>
                      <a:pt x="4714" y="181"/>
                      <a:pt x="4714" y="181"/>
                    </a:cubicBezTo>
                    <a:cubicBezTo>
                      <a:pt x="4750" y="181"/>
                      <a:pt x="4778" y="158"/>
                      <a:pt x="4778" y="128"/>
                    </a:cubicBezTo>
                    <a:lnTo>
                      <a:pt x="4778" y="53"/>
                    </a:lnTo>
                    <a:close/>
                  </a:path>
                </a:pathLst>
              </a:custGeom>
              <a:solidFill>
                <a:srgbClr val="4268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3" name="iśľidé">
                <a:extLst>
                  <a:ext uri="{FF2B5EF4-FFF2-40B4-BE49-F238E27FC236}">
                    <a16:creationId xmlns:a16="http://schemas.microsoft.com/office/drawing/2014/main" id="{27F52874-55A6-4416-BF35-96C7FCAB0B5A}"/>
                  </a:ext>
                </a:extLst>
              </p:cNvPr>
              <p:cNvSpPr>
                <a:spLocks/>
              </p:cNvSpPr>
              <p:nvPr/>
            </p:nvSpPr>
            <p:spPr bwMode="auto">
              <a:xfrm>
                <a:off x="1740694" y="4783037"/>
                <a:ext cx="8710612" cy="1179512"/>
              </a:xfrm>
              <a:custGeom>
                <a:avLst/>
                <a:gdLst>
                  <a:gd name="T0" fmla="*/ 2147483646 w 4778"/>
                  <a:gd name="T1" fmla="*/ 2147483646 h 647"/>
                  <a:gd name="T2" fmla="*/ 2147483646 w 4778"/>
                  <a:gd name="T3" fmla="*/ 2147483646 h 647"/>
                  <a:gd name="T4" fmla="*/ 2147483646 w 4778"/>
                  <a:gd name="T5" fmla="*/ 2147483646 h 647"/>
                  <a:gd name="T6" fmla="*/ 0 w 4778"/>
                  <a:gd name="T7" fmla="*/ 2147483646 h 647"/>
                  <a:gd name="T8" fmla="*/ 0 w 4778"/>
                  <a:gd name="T9" fmla="*/ 2147483646 h 647"/>
                  <a:gd name="T10" fmla="*/ 2147483646 w 4778"/>
                  <a:gd name="T11" fmla="*/ 0 h 647"/>
                  <a:gd name="T12" fmla="*/ 2147483646 w 4778"/>
                  <a:gd name="T13" fmla="*/ 0 h 647"/>
                  <a:gd name="T14" fmla="*/ 2147483646 w 4778"/>
                  <a:gd name="T15" fmla="*/ 2147483646 h 647"/>
                  <a:gd name="T16" fmla="*/ 2147483646 w 4778"/>
                  <a:gd name="T17" fmla="*/ 2147483646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78" h="647">
                    <a:moveTo>
                      <a:pt x="4778" y="583"/>
                    </a:moveTo>
                    <a:cubicBezTo>
                      <a:pt x="4778" y="618"/>
                      <a:pt x="4750" y="647"/>
                      <a:pt x="4714" y="647"/>
                    </a:cubicBezTo>
                    <a:cubicBezTo>
                      <a:pt x="64" y="647"/>
                      <a:pt x="64" y="647"/>
                      <a:pt x="64" y="647"/>
                    </a:cubicBezTo>
                    <a:cubicBezTo>
                      <a:pt x="28" y="647"/>
                      <a:pt x="0" y="618"/>
                      <a:pt x="0" y="583"/>
                    </a:cubicBezTo>
                    <a:cubicBezTo>
                      <a:pt x="0" y="64"/>
                      <a:pt x="0" y="64"/>
                      <a:pt x="0" y="64"/>
                    </a:cubicBezTo>
                    <a:cubicBezTo>
                      <a:pt x="0" y="29"/>
                      <a:pt x="28" y="0"/>
                      <a:pt x="64" y="0"/>
                    </a:cubicBezTo>
                    <a:cubicBezTo>
                      <a:pt x="4714" y="0"/>
                      <a:pt x="4714" y="0"/>
                      <a:pt x="4714" y="0"/>
                    </a:cubicBezTo>
                    <a:cubicBezTo>
                      <a:pt x="4750" y="0"/>
                      <a:pt x="4778" y="29"/>
                      <a:pt x="4778" y="64"/>
                    </a:cubicBezTo>
                    <a:lnTo>
                      <a:pt x="4778" y="583"/>
                    </a:lnTo>
                    <a:close/>
                  </a:path>
                </a:pathLst>
              </a:custGeom>
              <a:solidFill>
                <a:srgbClr val="7ABF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4" name="îṣḷíďe">
                <a:extLst>
                  <a:ext uri="{FF2B5EF4-FFF2-40B4-BE49-F238E27FC236}">
                    <a16:creationId xmlns:a16="http://schemas.microsoft.com/office/drawing/2014/main" id="{ECB41C64-23C1-4D0D-B1C4-DE93F378F8CF}"/>
                  </a:ext>
                </a:extLst>
              </p:cNvPr>
              <p:cNvSpPr>
                <a:spLocks/>
              </p:cNvSpPr>
              <p:nvPr/>
            </p:nvSpPr>
            <p:spPr bwMode="auto">
              <a:xfrm>
                <a:off x="2126456" y="2595463"/>
                <a:ext cx="3055937" cy="2392362"/>
              </a:xfrm>
              <a:custGeom>
                <a:avLst/>
                <a:gdLst>
                  <a:gd name="T0" fmla="*/ 2147483646 w 1676"/>
                  <a:gd name="T1" fmla="*/ 2147483646 h 1312"/>
                  <a:gd name="T2" fmla="*/ 2147483646 w 1676"/>
                  <a:gd name="T3" fmla="*/ 2147483646 h 1312"/>
                  <a:gd name="T4" fmla="*/ 2147483646 w 1676"/>
                  <a:gd name="T5" fmla="*/ 2147483646 h 1312"/>
                  <a:gd name="T6" fmla="*/ 0 w 1676"/>
                  <a:gd name="T7" fmla="*/ 2147483646 h 1312"/>
                  <a:gd name="T8" fmla="*/ 0 w 1676"/>
                  <a:gd name="T9" fmla="*/ 2147483646 h 1312"/>
                  <a:gd name="T10" fmla="*/ 2147483646 w 1676"/>
                  <a:gd name="T11" fmla="*/ 0 h 1312"/>
                  <a:gd name="T12" fmla="*/ 2147483646 w 1676"/>
                  <a:gd name="T13" fmla="*/ 0 h 1312"/>
                  <a:gd name="T14" fmla="*/ 2147483646 w 1676"/>
                  <a:gd name="T15" fmla="*/ 2147483646 h 1312"/>
                  <a:gd name="T16" fmla="*/ 2147483646 w 1676"/>
                  <a:gd name="T17" fmla="*/ 2147483646 h 1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6" h="1312">
                    <a:moveTo>
                      <a:pt x="1676" y="1248"/>
                    </a:moveTo>
                    <a:cubicBezTo>
                      <a:pt x="1676" y="1284"/>
                      <a:pt x="1647" y="1312"/>
                      <a:pt x="1612" y="1312"/>
                    </a:cubicBezTo>
                    <a:cubicBezTo>
                      <a:pt x="64" y="1312"/>
                      <a:pt x="64" y="1312"/>
                      <a:pt x="64" y="1312"/>
                    </a:cubicBezTo>
                    <a:cubicBezTo>
                      <a:pt x="28" y="1312"/>
                      <a:pt x="0" y="1284"/>
                      <a:pt x="0" y="1248"/>
                    </a:cubicBezTo>
                    <a:cubicBezTo>
                      <a:pt x="0" y="64"/>
                      <a:pt x="0" y="64"/>
                      <a:pt x="0" y="64"/>
                    </a:cubicBezTo>
                    <a:cubicBezTo>
                      <a:pt x="0" y="29"/>
                      <a:pt x="28" y="0"/>
                      <a:pt x="64" y="0"/>
                    </a:cubicBezTo>
                    <a:cubicBezTo>
                      <a:pt x="1612" y="0"/>
                      <a:pt x="1612" y="0"/>
                      <a:pt x="1612" y="0"/>
                    </a:cubicBezTo>
                    <a:cubicBezTo>
                      <a:pt x="1647" y="0"/>
                      <a:pt x="1676" y="29"/>
                      <a:pt x="1676" y="64"/>
                    </a:cubicBezTo>
                    <a:lnTo>
                      <a:pt x="1676" y="1248"/>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5" name="í$1íḓé">
                <a:extLst>
                  <a:ext uri="{FF2B5EF4-FFF2-40B4-BE49-F238E27FC236}">
                    <a16:creationId xmlns:a16="http://schemas.microsoft.com/office/drawing/2014/main" id="{5145F322-3490-48AD-9ED1-129FCFB6A4AF}"/>
                  </a:ext>
                </a:extLst>
              </p:cNvPr>
              <p:cNvSpPr>
                <a:spLocks/>
              </p:cNvSpPr>
              <p:nvPr/>
            </p:nvSpPr>
            <p:spPr bwMode="auto">
              <a:xfrm>
                <a:off x="6987381" y="2595463"/>
                <a:ext cx="3055937" cy="2392362"/>
              </a:xfrm>
              <a:custGeom>
                <a:avLst/>
                <a:gdLst>
                  <a:gd name="T0" fmla="*/ 2147483646 w 1676"/>
                  <a:gd name="T1" fmla="*/ 2147483646 h 1312"/>
                  <a:gd name="T2" fmla="*/ 2147483646 w 1676"/>
                  <a:gd name="T3" fmla="*/ 2147483646 h 1312"/>
                  <a:gd name="T4" fmla="*/ 2147483646 w 1676"/>
                  <a:gd name="T5" fmla="*/ 2147483646 h 1312"/>
                  <a:gd name="T6" fmla="*/ 0 w 1676"/>
                  <a:gd name="T7" fmla="*/ 2147483646 h 1312"/>
                  <a:gd name="T8" fmla="*/ 0 w 1676"/>
                  <a:gd name="T9" fmla="*/ 2147483646 h 1312"/>
                  <a:gd name="T10" fmla="*/ 2147483646 w 1676"/>
                  <a:gd name="T11" fmla="*/ 0 h 1312"/>
                  <a:gd name="T12" fmla="*/ 2147483646 w 1676"/>
                  <a:gd name="T13" fmla="*/ 0 h 1312"/>
                  <a:gd name="T14" fmla="*/ 2147483646 w 1676"/>
                  <a:gd name="T15" fmla="*/ 2147483646 h 1312"/>
                  <a:gd name="T16" fmla="*/ 2147483646 w 1676"/>
                  <a:gd name="T17" fmla="*/ 2147483646 h 1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6" h="1312">
                    <a:moveTo>
                      <a:pt x="1676" y="1248"/>
                    </a:moveTo>
                    <a:cubicBezTo>
                      <a:pt x="1676" y="1284"/>
                      <a:pt x="1648" y="1312"/>
                      <a:pt x="1612" y="1312"/>
                    </a:cubicBezTo>
                    <a:cubicBezTo>
                      <a:pt x="64" y="1312"/>
                      <a:pt x="64" y="1312"/>
                      <a:pt x="64" y="1312"/>
                    </a:cubicBezTo>
                    <a:cubicBezTo>
                      <a:pt x="29" y="1312"/>
                      <a:pt x="0" y="1284"/>
                      <a:pt x="0" y="1248"/>
                    </a:cubicBezTo>
                    <a:cubicBezTo>
                      <a:pt x="0" y="64"/>
                      <a:pt x="0" y="64"/>
                      <a:pt x="0" y="64"/>
                    </a:cubicBezTo>
                    <a:cubicBezTo>
                      <a:pt x="0" y="29"/>
                      <a:pt x="29" y="0"/>
                      <a:pt x="64" y="0"/>
                    </a:cubicBezTo>
                    <a:cubicBezTo>
                      <a:pt x="1612" y="0"/>
                      <a:pt x="1612" y="0"/>
                      <a:pt x="1612" y="0"/>
                    </a:cubicBezTo>
                    <a:cubicBezTo>
                      <a:pt x="1648" y="0"/>
                      <a:pt x="1676" y="29"/>
                      <a:pt x="1676" y="64"/>
                    </a:cubicBezTo>
                    <a:lnTo>
                      <a:pt x="1676" y="1248"/>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6" name="ísļiḑê">
                <a:extLst>
                  <a:ext uri="{FF2B5EF4-FFF2-40B4-BE49-F238E27FC236}">
                    <a16:creationId xmlns:a16="http://schemas.microsoft.com/office/drawing/2014/main" id="{2C5C5012-3F5C-4FBA-B824-B7B1FC1CADBB}"/>
                  </a:ext>
                </a:extLst>
              </p:cNvPr>
              <p:cNvSpPr>
                <a:spLocks/>
              </p:cNvSpPr>
              <p:nvPr/>
            </p:nvSpPr>
            <p:spPr bwMode="auto">
              <a:xfrm>
                <a:off x="1924844" y="2460525"/>
                <a:ext cx="3082925" cy="263525"/>
              </a:xfrm>
              <a:custGeom>
                <a:avLst/>
                <a:gdLst>
                  <a:gd name="T0" fmla="*/ 2147483646 w 1691"/>
                  <a:gd name="T1" fmla="*/ 2147483646 h 144"/>
                  <a:gd name="T2" fmla="*/ 2147483646 w 1691"/>
                  <a:gd name="T3" fmla="*/ 2147483646 h 144"/>
                  <a:gd name="T4" fmla="*/ 2147483646 w 1691"/>
                  <a:gd name="T5" fmla="*/ 2147483646 h 144"/>
                  <a:gd name="T6" fmla="*/ 0 w 1691"/>
                  <a:gd name="T7" fmla="*/ 2147483646 h 144"/>
                  <a:gd name="T8" fmla="*/ 0 w 1691"/>
                  <a:gd name="T9" fmla="*/ 2147483646 h 144"/>
                  <a:gd name="T10" fmla="*/ 2147483646 w 1691"/>
                  <a:gd name="T11" fmla="*/ 0 h 144"/>
                  <a:gd name="T12" fmla="*/ 2147483646 w 1691"/>
                  <a:gd name="T13" fmla="*/ 0 h 144"/>
                  <a:gd name="T14" fmla="*/ 2147483646 w 1691"/>
                  <a:gd name="T15" fmla="*/ 2147483646 h 144"/>
                  <a:gd name="T16" fmla="*/ 2147483646 w 1691"/>
                  <a:gd name="T17" fmla="*/ 2147483646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1" h="144">
                    <a:moveTo>
                      <a:pt x="1691" y="80"/>
                    </a:moveTo>
                    <a:cubicBezTo>
                      <a:pt x="1691" y="115"/>
                      <a:pt x="1662" y="144"/>
                      <a:pt x="1627" y="144"/>
                    </a:cubicBezTo>
                    <a:cubicBezTo>
                      <a:pt x="64" y="144"/>
                      <a:pt x="64" y="144"/>
                      <a:pt x="64" y="144"/>
                    </a:cubicBezTo>
                    <a:cubicBezTo>
                      <a:pt x="29" y="144"/>
                      <a:pt x="0" y="115"/>
                      <a:pt x="0" y="80"/>
                    </a:cubicBezTo>
                    <a:cubicBezTo>
                      <a:pt x="0" y="64"/>
                      <a:pt x="0" y="64"/>
                      <a:pt x="0" y="64"/>
                    </a:cubicBezTo>
                    <a:cubicBezTo>
                      <a:pt x="0" y="28"/>
                      <a:pt x="29" y="0"/>
                      <a:pt x="64" y="0"/>
                    </a:cubicBezTo>
                    <a:cubicBezTo>
                      <a:pt x="1627" y="0"/>
                      <a:pt x="1627" y="0"/>
                      <a:pt x="1627" y="0"/>
                    </a:cubicBezTo>
                    <a:cubicBezTo>
                      <a:pt x="1662" y="0"/>
                      <a:pt x="1691" y="28"/>
                      <a:pt x="1691" y="64"/>
                    </a:cubicBezTo>
                    <a:lnTo>
                      <a:pt x="1691" y="80"/>
                    </a:ln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7" name="îṩḻiḓe">
                <a:extLst>
                  <a:ext uri="{FF2B5EF4-FFF2-40B4-BE49-F238E27FC236}">
                    <a16:creationId xmlns:a16="http://schemas.microsoft.com/office/drawing/2014/main" id="{1CAC622E-35DC-44AA-ABA6-A581A3172D32}"/>
                  </a:ext>
                </a:extLst>
              </p:cNvPr>
              <p:cNvSpPr>
                <a:spLocks/>
              </p:cNvSpPr>
              <p:nvPr/>
            </p:nvSpPr>
            <p:spPr bwMode="auto">
              <a:xfrm>
                <a:off x="7174706" y="2460525"/>
                <a:ext cx="3082925" cy="263525"/>
              </a:xfrm>
              <a:custGeom>
                <a:avLst/>
                <a:gdLst>
                  <a:gd name="T0" fmla="*/ 2147483646 w 1691"/>
                  <a:gd name="T1" fmla="*/ 2147483646 h 144"/>
                  <a:gd name="T2" fmla="*/ 2147483646 w 1691"/>
                  <a:gd name="T3" fmla="*/ 2147483646 h 144"/>
                  <a:gd name="T4" fmla="*/ 2147483646 w 1691"/>
                  <a:gd name="T5" fmla="*/ 2147483646 h 144"/>
                  <a:gd name="T6" fmla="*/ 0 w 1691"/>
                  <a:gd name="T7" fmla="*/ 2147483646 h 144"/>
                  <a:gd name="T8" fmla="*/ 0 w 1691"/>
                  <a:gd name="T9" fmla="*/ 2147483646 h 144"/>
                  <a:gd name="T10" fmla="*/ 2147483646 w 1691"/>
                  <a:gd name="T11" fmla="*/ 0 h 144"/>
                  <a:gd name="T12" fmla="*/ 2147483646 w 1691"/>
                  <a:gd name="T13" fmla="*/ 0 h 144"/>
                  <a:gd name="T14" fmla="*/ 2147483646 w 1691"/>
                  <a:gd name="T15" fmla="*/ 2147483646 h 144"/>
                  <a:gd name="T16" fmla="*/ 2147483646 w 1691"/>
                  <a:gd name="T17" fmla="*/ 2147483646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1" h="144">
                    <a:moveTo>
                      <a:pt x="1691" y="80"/>
                    </a:moveTo>
                    <a:cubicBezTo>
                      <a:pt x="1691" y="115"/>
                      <a:pt x="1662" y="144"/>
                      <a:pt x="1627" y="144"/>
                    </a:cubicBezTo>
                    <a:cubicBezTo>
                      <a:pt x="64" y="144"/>
                      <a:pt x="64" y="144"/>
                      <a:pt x="64" y="144"/>
                    </a:cubicBezTo>
                    <a:cubicBezTo>
                      <a:pt x="29" y="144"/>
                      <a:pt x="0" y="115"/>
                      <a:pt x="0" y="80"/>
                    </a:cubicBezTo>
                    <a:cubicBezTo>
                      <a:pt x="0" y="64"/>
                      <a:pt x="0" y="64"/>
                      <a:pt x="0" y="64"/>
                    </a:cubicBezTo>
                    <a:cubicBezTo>
                      <a:pt x="0" y="28"/>
                      <a:pt x="29" y="0"/>
                      <a:pt x="64" y="0"/>
                    </a:cubicBezTo>
                    <a:cubicBezTo>
                      <a:pt x="1627" y="0"/>
                      <a:pt x="1627" y="0"/>
                      <a:pt x="1627" y="0"/>
                    </a:cubicBezTo>
                    <a:cubicBezTo>
                      <a:pt x="1662" y="0"/>
                      <a:pt x="1691" y="28"/>
                      <a:pt x="1691" y="64"/>
                    </a:cubicBezTo>
                    <a:lnTo>
                      <a:pt x="1691" y="80"/>
                    </a:ln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8" name="îSḷîḍé">
                <a:extLst>
                  <a:ext uri="{FF2B5EF4-FFF2-40B4-BE49-F238E27FC236}">
                    <a16:creationId xmlns:a16="http://schemas.microsoft.com/office/drawing/2014/main" id="{3B5FFDDD-3562-424E-A93B-29D412CC81AC}"/>
                  </a:ext>
                </a:extLst>
              </p:cNvPr>
              <p:cNvSpPr>
                <a:spLocks/>
              </p:cNvSpPr>
              <p:nvPr/>
            </p:nvSpPr>
            <p:spPr bwMode="auto">
              <a:xfrm>
                <a:off x="4753769" y="1662013"/>
                <a:ext cx="2605087" cy="3325812"/>
              </a:xfrm>
              <a:custGeom>
                <a:avLst/>
                <a:gdLst>
                  <a:gd name="T0" fmla="*/ 2147483646 w 1429"/>
                  <a:gd name="T1" fmla="*/ 2147483646 h 1824"/>
                  <a:gd name="T2" fmla="*/ 2147483646 w 1429"/>
                  <a:gd name="T3" fmla="*/ 2147483646 h 1824"/>
                  <a:gd name="T4" fmla="*/ 2147483646 w 1429"/>
                  <a:gd name="T5" fmla="*/ 2147483646 h 1824"/>
                  <a:gd name="T6" fmla="*/ 0 w 1429"/>
                  <a:gd name="T7" fmla="*/ 2147483646 h 1824"/>
                  <a:gd name="T8" fmla="*/ 0 w 1429"/>
                  <a:gd name="T9" fmla="*/ 2147483646 h 1824"/>
                  <a:gd name="T10" fmla="*/ 2147483646 w 1429"/>
                  <a:gd name="T11" fmla="*/ 0 h 1824"/>
                  <a:gd name="T12" fmla="*/ 2147483646 w 1429"/>
                  <a:gd name="T13" fmla="*/ 0 h 1824"/>
                  <a:gd name="T14" fmla="*/ 2147483646 w 1429"/>
                  <a:gd name="T15" fmla="*/ 2147483646 h 1824"/>
                  <a:gd name="T16" fmla="*/ 2147483646 w 1429"/>
                  <a:gd name="T17" fmla="*/ 2147483646 h 18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9" h="1824">
                    <a:moveTo>
                      <a:pt x="1429" y="1760"/>
                    </a:moveTo>
                    <a:cubicBezTo>
                      <a:pt x="1429" y="1796"/>
                      <a:pt x="1401" y="1824"/>
                      <a:pt x="1365" y="1824"/>
                    </a:cubicBezTo>
                    <a:cubicBezTo>
                      <a:pt x="64" y="1824"/>
                      <a:pt x="64" y="1824"/>
                      <a:pt x="64" y="1824"/>
                    </a:cubicBezTo>
                    <a:cubicBezTo>
                      <a:pt x="29" y="1824"/>
                      <a:pt x="0" y="1796"/>
                      <a:pt x="0" y="1760"/>
                    </a:cubicBezTo>
                    <a:cubicBezTo>
                      <a:pt x="0" y="64"/>
                      <a:pt x="0" y="64"/>
                      <a:pt x="0" y="64"/>
                    </a:cubicBezTo>
                    <a:cubicBezTo>
                      <a:pt x="0" y="29"/>
                      <a:pt x="29" y="0"/>
                      <a:pt x="64" y="0"/>
                    </a:cubicBezTo>
                    <a:cubicBezTo>
                      <a:pt x="1365" y="0"/>
                      <a:pt x="1365" y="0"/>
                      <a:pt x="1365" y="0"/>
                    </a:cubicBezTo>
                    <a:cubicBezTo>
                      <a:pt x="1401" y="0"/>
                      <a:pt x="1429" y="29"/>
                      <a:pt x="1429" y="64"/>
                    </a:cubicBezTo>
                    <a:lnTo>
                      <a:pt x="1429" y="176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29" name="íṧ1ïdè">
                <a:extLst>
                  <a:ext uri="{FF2B5EF4-FFF2-40B4-BE49-F238E27FC236}">
                    <a16:creationId xmlns:a16="http://schemas.microsoft.com/office/drawing/2014/main" id="{ABCC7664-A1B6-41B6-9BD0-0878AF117891}"/>
                  </a:ext>
                </a:extLst>
              </p:cNvPr>
              <p:cNvSpPr>
                <a:spLocks/>
              </p:cNvSpPr>
              <p:nvPr/>
            </p:nvSpPr>
            <p:spPr bwMode="auto">
              <a:xfrm>
                <a:off x="4656931" y="1593750"/>
                <a:ext cx="2800350" cy="263525"/>
              </a:xfrm>
              <a:custGeom>
                <a:avLst/>
                <a:gdLst>
                  <a:gd name="T0" fmla="*/ 2147483646 w 1536"/>
                  <a:gd name="T1" fmla="*/ 2147483646 h 144"/>
                  <a:gd name="T2" fmla="*/ 2147483646 w 1536"/>
                  <a:gd name="T3" fmla="*/ 0 h 144"/>
                  <a:gd name="T4" fmla="*/ 2147483646 w 1536"/>
                  <a:gd name="T5" fmla="*/ 0 h 144"/>
                  <a:gd name="T6" fmla="*/ 0 w 1536"/>
                  <a:gd name="T7" fmla="*/ 2147483646 h 144"/>
                  <a:gd name="T8" fmla="*/ 0 w 1536"/>
                  <a:gd name="T9" fmla="*/ 2147483646 h 144"/>
                  <a:gd name="T10" fmla="*/ 2147483646 w 1536"/>
                  <a:gd name="T11" fmla="*/ 2147483646 h 144"/>
                  <a:gd name="T12" fmla="*/ 2147483646 w 1536"/>
                  <a:gd name="T13" fmla="*/ 2147483646 h 144"/>
                  <a:gd name="T14" fmla="*/ 2147483646 w 1536"/>
                  <a:gd name="T15" fmla="*/ 2147483646 h 144"/>
                  <a:gd name="T16" fmla="*/ 2147483646 w 1536"/>
                  <a:gd name="T17" fmla="*/ 2147483646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36" h="144">
                    <a:moveTo>
                      <a:pt x="1536" y="64"/>
                    </a:moveTo>
                    <a:cubicBezTo>
                      <a:pt x="1536" y="28"/>
                      <a:pt x="1507" y="0"/>
                      <a:pt x="1471" y="0"/>
                    </a:cubicBezTo>
                    <a:cubicBezTo>
                      <a:pt x="64" y="0"/>
                      <a:pt x="64" y="0"/>
                      <a:pt x="64" y="0"/>
                    </a:cubicBezTo>
                    <a:cubicBezTo>
                      <a:pt x="29" y="0"/>
                      <a:pt x="0" y="28"/>
                      <a:pt x="0" y="64"/>
                    </a:cubicBezTo>
                    <a:cubicBezTo>
                      <a:pt x="0" y="80"/>
                      <a:pt x="0" y="80"/>
                      <a:pt x="0" y="80"/>
                    </a:cubicBezTo>
                    <a:cubicBezTo>
                      <a:pt x="0" y="115"/>
                      <a:pt x="29" y="144"/>
                      <a:pt x="64" y="144"/>
                    </a:cubicBezTo>
                    <a:cubicBezTo>
                      <a:pt x="1471" y="144"/>
                      <a:pt x="1471" y="144"/>
                      <a:pt x="1471" y="144"/>
                    </a:cubicBezTo>
                    <a:cubicBezTo>
                      <a:pt x="1507" y="144"/>
                      <a:pt x="1536" y="115"/>
                      <a:pt x="1536" y="80"/>
                    </a:cubicBezTo>
                    <a:lnTo>
                      <a:pt x="1536" y="64"/>
                    </a:ln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0" name="ïśľíḋê">
                <a:extLst>
                  <a:ext uri="{FF2B5EF4-FFF2-40B4-BE49-F238E27FC236}">
                    <a16:creationId xmlns:a16="http://schemas.microsoft.com/office/drawing/2014/main" id="{1AA9EEAE-BC63-40E6-809E-4EFA6A99FD34}"/>
                  </a:ext>
                </a:extLst>
              </p:cNvPr>
              <p:cNvSpPr>
                <a:spLocks noChangeArrowheads="1"/>
              </p:cNvSpPr>
              <p:nvPr/>
            </p:nvSpPr>
            <p:spPr bwMode="auto">
              <a:xfrm>
                <a:off x="5376069" y="3792437"/>
                <a:ext cx="1374775" cy="119538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31" name="iṣľîdè">
                <a:extLst>
                  <a:ext uri="{FF2B5EF4-FFF2-40B4-BE49-F238E27FC236}">
                    <a16:creationId xmlns:a16="http://schemas.microsoft.com/office/drawing/2014/main" id="{CE69D16F-A04B-45F1-B250-7C4576940D45}"/>
                  </a:ext>
                </a:extLst>
              </p:cNvPr>
              <p:cNvSpPr>
                <a:spLocks noChangeArrowheads="1"/>
              </p:cNvSpPr>
              <p:nvPr/>
            </p:nvSpPr>
            <p:spPr bwMode="auto">
              <a:xfrm>
                <a:off x="5623719" y="3792437"/>
                <a:ext cx="874712" cy="1195387"/>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32" name="ïSḻïḋé">
                <a:extLst>
                  <a:ext uri="{FF2B5EF4-FFF2-40B4-BE49-F238E27FC236}">
                    <a16:creationId xmlns:a16="http://schemas.microsoft.com/office/drawing/2014/main" id="{8BA60E75-69DF-42D8-BC7E-ECB5A1B21430}"/>
                  </a:ext>
                </a:extLst>
              </p:cNvPr>
              <p:cNvSpPr>
                <a:spLocks noChangeArrowheads="1"/>
              </p:cNvSpPr>
              <p:nvPr/>
            </p:nvSpPr>
            <p:spPr bwMode="auto">
              <a:xfrm>
                <a:off x="6017419" y="3773387"/>
                <a:ext cx="82550" cy="121443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33" name="ïṧlîḋè">
                <a:extLst>
                  <a:ext uri="{FF2B5EF4-FFF2-40B4-BE49-F238E27FC236}">
                    <a16:creationId xmlns:a16="http://schemas.microsoft.com/office/drawing/2014/main" id="{3AEFB41B-54C5-4939-82E1-90B15B9E6461}"/>
                  </a:ext>
                </a:extLst>
              </p:cNvPr>
              <p:cNvSpPr>
                <a:spLocks/>
              </p:cNvSpPr>
              <p:nvPr/>
            </p:nvSpPr>
            <p:spPr bwMode="auto">
              <a:xfrm>
                <a:off x="5250656" y="3657500"/>
                <a:ext cx="1633537" cy="233362"/>
              </a:xfrm>
              <a:custGeom>
                <a:avLst/>
                <a:gdLst>
                  <a:gd name="T0" fmla="*/ 2147483646 w 896"/>
                  <a:gd name="T1" fmla="*/ 2147483646 h 128"/>
                  <a:gd name="T2" fmla="*/ 2147483646 w 896"/>
                  <a:gd name="T3" fmla="*/ 2147483646 h 128"/>
                  <a:gd name="T4" fmla="*/ 2147483646 w 896"/>
                  <a:gd name="T5" fmla="*/ 2147483646 h 128"/>
                  <a:gd name="T6" fmla="*/ 0 w 896"/>
                  <a:gd name="T7" fmla="*/ 2147483646 h 128"/>
                  <a:gd name="T8" fmla="*/ 0 w 896"/>
                  <a:gd name="T9" fmla="*/ 2147483646 h 128"/>
                  <a:gd name="T10" fmla="*/ 2147483646 w 896"/>
                  <a:gd name="T11" fmla="*/ 0 h 128"/>
                  <a:gd name="T12" fmla="*/ 2147483646 w 896"/>
                  <a:gd name="T13" fmla="*/ 0 h 128"/>
                  <a:gd name="T14" fmla="*/ 2147483646 w 896"/>
                  <a:gd name="T15" fmla="*/ 2147483646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6" h="128">
                    <a:moveTo>
                      <a:pt x="896" y="64"/>
                    </a:moveTo>
                    <a:cubicBezTo>
                      <a:pt x="896" y="99"/>
                      <a:pt x="867" y="128"/>
                      <a:pt x="832" y="128"/>
                    </a:cubicBezTo>
                    <a:cubicBezTo>
                      <a:pt x="64" y="128"/>
                      <a:pt x="64" y="128"/>
                      <a:pt x="64" y="128"/>
                    </a:cubicBezTo>
                    <a:cubicBezTo>
                      <a:pt x="29" y="128"/>
                      <a:pt x="0" y="99"/>
                      <a:pt x="0" y="64"/>
                    </a:cubicBezTo>
                    <a:cubicBezTo>
                      <a:pt x="0" y="64"/>
                      <a:pt x="0" y="64"/>
                      <a:pt x="0" y="64"/>
                    </a:cubicBezTo>
                    <a:cubicBezTo>
                      <a:pt x="0" y="28"/>
                      <a:pt x="29" y="0"/>
                      <a:pt x="64" y="0"/>
                    </a:cubicBezTo>
                    <a:cubicBezTo>
                      <a:pt x="832" y="0"/>
                      <a:pt x="832" y="0"/>
                      <a:pt x="832" y="0"/>
                    </a:cubicBezTo>
                    <a:cubicBezTo>
                      <a:pt x="867" y="0"/>
                      <a:pt x="896" y="28"/>
                      <a:pt x="896" y="64"/>
                    </a:cubicBez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4" name="îśḷîde">
                <a:extLst>
                  <a:ext uri="{FF2B5EF4-FFF2-40B4-BE49-F238E27FC236}">
                    <a16:creationId xmlns:a16="http://schemas.microsoft.com/office/drawing/2014/main" id="{4215004F-4320-4E5A-9907-8EC5FDE92069}"/>
                  </a:ext>
                </a:extLst>
              </p:cNvPr>
              <p:cNvSpPr>
                <a:spLocks/>
              </p:cNvSpPr>
              <p:nvPr/>
            </p:nvSpPr>
            <p:spPr bwMode="auto">
              <a:xfrm>
                <a:off x="5812631" y="4390925"/>
                <a:ext cx="166687" cy="53975"/>
              </a:xfrm>
              <a:custGeom>
                <a:avLst/>
                <a:gdLst>
                  <a:gd name="T0" fmla="*/ 2147483646 w 91"/>
                  <a:gd name="T1" fmla="*/ 2147483646 h 30"/>
                  <a:gd name="T2" fmla="*/ 2147483646 w 91"/>
                  <a:gd name="T3" fmla="*/ 2147483646 h 30"/>
                  <a:gd name="T4" fmla="*/ 2147483646 w 91"/>
                  <a:gd name="T5" fmla="*/ 2147483646 h 30"/>
                  <a:gd name="T6" fmla="*/ 0 w 91"/>
                  <a:gd name="T7" fmla="*/ 2147483646 h 30"/>
                  <a:gd name="T8" fmla="*/ 0 w 91"/>
                  <a:gd name="T9" fmla="*/ 2147483646 h 30"/>
                  <a:gd name="T10" fmla="*/ 2147483646 w 91"/>
                  <a:gd name="T11" fmla="*/ 0 h 30"/>
                  <a:gd name="T12" fmla="*/ 2147483646 w 91"/>
                  <a:gd name="T13" fmla="*/ 0 h 30"/>
                  <a:gd name="T14" fmla="*/ 2147483646 w 91"/>
                  <a:gd name="T15" fmla="*/ 2147483646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30">
                    <a:moveTo>
                      <a:pt x="91" y="15"/>
                    </a:moveTo>
                    <a:cubicBezTo>
                      <a:pt x="91" y="24"/>
                      <a:pt x="84" y="30"/>
                      <a:pt x="76" y="30"/>
                    </a:cubicBezTo>
                    <a:cubicBezTo>
                      <a:pt x="15" y="30"/>
                      <a:pt x="15" y="30"/>
                      <a:pt x="15" y="30"/>
                    </a:cubicBezTo>
                    <a:cubicBezTo>
                      <a:pt x="7" y="30"/>
                      <a:pt x="0" y="24"/>
                      <a:pt x="0" y="15"/>
                    </a:cubicBezTo>
                    <a:cubicBezTo>
                      <a:pt x="0" y="15"/>
                      <a:pt x="0" y="15"/>
                      <a:pt x="0" y="15"/>
                    </a:cubicBezTo>
                    <a:cubicBezTo>
                      <a:pt x="0" y="7"/>
                      <a:pt x="7" y="0"/>
                      <a:pt x="15" y="0"/>
                    </a:cubicBezTo>
                    <a:cubicBezTo>
                      <a:pt x="76" y="0"/>
                      <a:pt x="76" y="0"/>
                      <a:pt x="76" y="0"/>
                    </a:cubicBezTo>
                    <a:cubicBezTo>
                      <a:pt x="84" y="0"/>
                      <a:pt x="91" y="7"/>
                      <a:pt x="91" y="15"/>
                    </a:cubicBez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5" name="ïṥḷîḑe">
                <a:extLst>
                  <a:ext uri="{FF2B5EF4-FFF2-40B4-BE49-F238E27FC236}">
                    <a16:creationId xmlns:a16="http://schemas.microsoft.com/office/drawing/2014/main" id="{60A6C9A6-5050-466C-AEFC-2B52CA2D6853}"/>
                  </a:ext>
                </a:extLst>
              </p:cNvPr>
              <p:cNvSpPr>
                <a:spLocks/>
              </p:cNvSpPr>
              <p:nvPr/>
            </p:nvSpPr>
            <p:spPr bwMode="auto">
              <a:xfrm>
                <a:off x="6134894" y="4390925"/>
                <a:ext cx="165100" cy="53975"/>
              </a:xfrm>
              <a:custGeom>
                <a:avLst/>
                <a:gdLst>
                  <a:gd name="T0" fmla="*/ 2147483646 w 91"/>
                  <a:gd name="T1" fmla="*/ 2147483646 h 30"/>
                  <a:gd name="T2" fmla="*/ 2147483646 w 91"/>
                  <a:gd name="T3" fmla="*/ 2147483646 h 30"/>
                  <a:gd name="T4" fmla="*/ 2147483646 w 91"/>
                  <a:gd name="T5" fmla="*/ 2147483646 h 30"/>
                  <a:gd name="T6" fmla="*/ 0 w 91"/>
                  <a:gd name="T7" fmla="*/ 2147483646 h 30"/>
                  <a:gd name="T8" fmla="*/ 0 w 91"/>
                  <a:gd name="T9" fmla="*/ 2147483646 h 30"/>
                  <a:gd name="T10" fmla="*/ 2147483646 w 91"/>
                  <a:gd name="T11" fmla="*/ 0 h 30"/>
                  <a:gd name="T12" fmla="*/ 2147483646 w 91"/>
                  <a:gd name="T13" fmla="*/ 0 h 30"/>
                  <a:gd name="T14" fmla="*/ 2147483646 w 91"/>
                  <a:gd name="T15" fmla="*/ 2147483646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30">
                    <a:moveTo>
                      <a:pt x="91" y="15"/>
                    </a:moveTo>
                    <a:cubicBezTo>
                      <a:pt x="91" y="24"/>
                      <a:pt x="84" y="30"/>
                      <a:pt x="76" y="30"/>
                    </a:cubicBezTo>
                    <a:cubicBezTo>
                      <a:pt x="15" y="30"/>
                      <a:pt x="15" y="30"/>
                      <a:pt x="15" y="30"/>
                    </a:cubicBezTo>
                    <a:cubicBezTo>
                      <a:pt x="7" y="30"/>
                      <a:pt x="0" y="24"/>
                      <a:pt x="0" y="15"/>
                    </a:cubicBezTo>
                    <a:cubicBezTo>
                      <a:pt x="0" y="15"/>
                      <a:pt x="0" y="15"/>
                      <a:pt x="0" y="15"/>
                    </a:cubicBezTo>
                    <a:cubicBezTo>
                      <a:pt x="0" y="7"/>
                      <a:pt x="7" y="0"/>
                      <a:pt x="15" y="0"/>
                    </a:cubicBezTo>
                    <a:cubicBezTo>
                      <a:pt x="76" y="0"/>
                      <a:pt x="76" y="0"/>
                      <a:pt x="76" y="0"/>
                    </a:cubicBezTo>
                    <a:cubicBezTo>
                      <a:pt x="84" y="0"/>
                      <a:pt x="91" y="7"/>
                      <a:pt x="91" y="15"/>
                    </a:cubicBezTo>
                    <a:close/>
                  </a:path>
                </a:pathLst>
              </a:custGeom>
              <a:solidFill>
                <a:srgbClr val="0046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6" name="íś1iḑè">
                <a:extLst>
                  <a:ext uri="{FF2B5EF4-FFF2-40B4-BE49-F238E27FC236}">
                    <a16:creationId xmlns:a16="http://schemas.microsoft.com/office/drawing/2014/main" id="{3B43ABB8-A35C-4D9A-A818-ECCCECECF310}"/>
                  </a:ext>
                </a:extLst>
              </p:cNvPr>
              <p:cNvSpPr>
                <a:spLocks/>
              </p:cNvSpPr>
              <p:nvPr/>
            </p:nvSpPr>
            <p:spPr bwMode="auto">
              <a:xfrm>
                <a:off x="3167856" y="2908200"/>
                <a:ext cx="641350" cy="641350"/>
              </a:xfrm>
              <a:custGeom>
                <a:avLst/>
                <a:gdLst>
                  <a:gd name="T0" fmla="*/ 2147483646 w 352"/>
                  <a:gd name="T1" fmla="*/ 0 h 352"/>
                  <a:gd name="T2" fmla="*/ 2147483646 w 352"/>
                  <a:gd name="T3" fmla="*/ 0 h 352"/>
                  <a:gd name="T4" fmla="*/ 0 w 352"/>
                  <a:gd name="T5" fmla="*/ 2147483646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0 h 3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2" h="352">
                    <a:moveTo>
                      <a:pt x="288" y="0"/>
                    </a:moveTo>
                    <a:cubicBezTo>
                      <a:pt x="64" y="0"/>
                      <a:pt x="64" y="0"/>
                      <a:pt x="64" y="0"/>
                    </a:cubicBezTo>
                    <a:cubicBezTo>
                      <a:pt x="28" y="0"/>
                      <a:pt x="0" y="29"/>
                      <a:pt x="0" y="64"/>
                    </a:cubicBezTo>
                    <a:cubicBezTo>
                      <a:pt x="0" y="259"/>
                      <a:pt x="0" y="259"/>
                      <a:pt x="0" y="259"/>
                    </a:cubicBezTo>
                    <a:cubicBezTo>
                      <a:pt x="0" y="288"/>
                      <a:pt x="0" y="288"/>
                      <a:pt x="0" y="288"/>
                    </a:cubicBezTo>
                    <a:cubicBezTo>
                      <a:pt x="0" y="323"/>
                      <a:pt x="28" y="352"/>
                      <a:pt x="64" y="352"/>
                    </a:cubicBezTo>
                    <a:cubicBezTo>
                      <a:pt x="90" y="352"/>
                      <a:pt x="90" y="352"/>
                      <a:pt x="90" y="352"/>
                    </a:cubicBezTo>
                    <a:cubicBezTo>
                      <a:pt x="288" y="352"/>
                      <a:pt x="288" y="352"/>
                      <a:pt x="288" y="352"/>
                    </a:cubicBezTo>
                    <a:cubicBezTo>
                      <a:pt x="323" y="352"/>
                      <a:pt x="352" y="323"/>
                      <a:pt x="352" y="288"/>
                    </a:cubicBezTo>
                    <a:cubicBezTo>
                      <a:pt x="352" y="64"/>
                      <a:pt x="352" y="64"/>
                      <a:pt x="352" y="64"/>
                    </a:cubicBezTo>
                    <a:cubicBezTo>
                      <a:pt x="352" y="29"/>
                      <a:pt x="323"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7" name="îŝ1îḑé">
                <a:extLst>
                  <a:ext uri="{FF2B5EF4-FFF2-40B4-BE49-F238E27FC236}">
                    <a16:creationId xmlns:a16="http://schemas.microsoft.com/office/drawing/2014/main" id="{2BBC9528-9985-442B-B07C-14EF22EDDA92}"/>
                  </a:ext>
                </a:extLst>
              </p:cNvPr>
              <p:cNvSpPr>
                <a:spLocks/>
              </p:cNvSpPr>
              <p:nvPr/>
            </p:nvSpPr>
            <p:spPr bwMode="auto">
              <a:xfrm>
                <a:off x="3985419" y="2908200"/>
                <a:ext cx="641350" cy="641350"/>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351" y="55"/>
                    </a:moveTo>
                    <a:cubicBezTo>
                      <a:pt x="347" y="24"/>
                      <a:pt x="320" y="0"/>
                      <a:pt x="288" y="0"/>
                    </a:cubicBezTo>
                    <a:cubicBezTo>
                      <a:pt x="274" y="0"/>
                      <a:pt x="274" y="0"/>
                      <a:pt x="274" y="0"/>
                    </a:cubicBezTo>
                    <a:cubicBezTo>
                      <a:pt x="64" y="0"/>
                      <a:pt x="64" y="0"/>
                      <a:pt x="64" y="0"/>
                    </a:cubicBezTo>
                    <a:cubicBezTo>
                      <a:pt x="28" y="0"/>
                      <a:pt x="0" y="29"/>
                      <a:pt x="0" y="64"/>
                    </a:cubicBezTo>
                    <a:cubicBezTo>
                      <a:pt x="0" y="288"/>
                      <a:pt x="0" y="288"/>
                      <a:pt x="0" y="288"/>
                    </a:cubicBezTo>
                    <a:cubicBezTo>
                      <a:pt x="0" y="290"/>
                      <a:pt x="0" y="291"/>
                      <a:pt x="0" y="293"/>
                    </a:cubicBezTo>
                    <a:cubicBezTo>
                      <a:pt x="3" y="326"/>
                      <a:pt x="30" y="352"/>
                      <a:pt x="64" y="352"/>
                    </a:cubicBezTo>
                    <a:cubicBezTo>
                      <a:pt x="74" y="352"/>
                      <a:pt x="74" y="352"/>
                      <a:pt x="74" y="352"/>
                    </a:cubicBezTo>
                    <a:cubicBezTo>
                      <a:pt x="288" y="352"/>
                      <a:pt x="288" y="352"/>
                      <a:pt x="288" y="352"/>
                    </a:cubicBezTo>
                    <a:cubicBezTo>
                      <a:pt x="323" y="352"/>
                      <a:pt x="352" y="323"/>
                      <a:pt x="352" y="288"/>
                    </a:cubicBezTo>
                    <a:cubicBezTo>
                      <a:pt x="352" y="64"/>
                      <a:pt x="352" y="64"/>
                      <a:pt x="352" y="64"/>
                    </a:cubicBezTo>
                    <a:cubicBezTo>
                      <a:pt x="352" y="61"/>
                      <a:pt x="352" y="58"/>
                      <a:pt x="351" y="55"/>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8" name="íṣļîďè">
                <a:extLst>
                  <a:ext uri="{FF2B5EF4-FFF2-40B4-BE49-F238E27FC236}">
                    <a16:creationId xmlns:a16="http://schemas.microsoft.com/office/drawing/2014/main" id="{D99127CF-EBC9-4E64-A351-87BB00985182}"/>
                  </a:ext>
                </a:extLst>
              </p:cNvPr>
              <p:cNvSpPr>
                <a:spLocks/>
              </p:cNvSpPr>
              <p:nvPr/>
            </p:nvSpPr>
            <p:spPr bwMode="auto">
              <a:xfrm>
                <a:off x="3985419" y="3686075"/>
                <a:ext cx="641350" cy="642937"/>
              </a:xfrm>
              <a:custGeom>
                <a:avLst/>
                <a:gdLst>
                  <a:gd name="T0" fmla="*/ 2147483646 w 352"/>
                  <a:gd name="T1" fmla="*/ 0 h 352"/>
                  <a:gd name="T2" fmla="*/ 2147483646 w 352"/>
                  <a:gd name="T3" fmla="*/ 0 h 352"/>
                  <a:gd name="T4" fmla="*/ 0 w 352"/>
                  <a:gd name="T5" fmla="*/ 2147483646 h 352"/>
                  <a:gd name="T6" fmla="*/ 0 w 352"/>
                  <a:gd name="T7" fmla="*/ 2147483646 h 352"/>
                  <a:gd name="T8" fmla="*/ 2147483646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0 h 3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2" h="352">
                    <a:moveTo>
                      <a:pt x="288" y="0"/>
                    </a:moveTo>
                    <a:cubicBezTo>
                      <a:pt x="64" y="0"/>
                      <a:pt x="64" y="0"/>
                      <a:pt x="64" y="0"/>
                    </a:cubicBezTo>
                    <a:cubicBezTo>
                      <a:pt x="28" y="0"/>
                      <a:pt x="0" y="28"/>
                      <a:pt x="0" y="64"/>
                    </a:cubicBezTo>
                    <a:cubicBezTo>
                      <a:pt x="0" y="288"/>
                      <a:pt x="0" y="288"/>
                      <a:pt x="0" y="288"/>
                    </a:cubicBezTo>
                    <a:cubicBezTo>
                      <a:pt x="0" y="296"/>
                      <a:pt x="1" y="303"/>
                      <a:pt x="4" y="310"/>
                    </a:cubicBezTo>
                    <a:cubicBezTo>
                      <a:pt x="13" y="334"/>
                      <a:pt x="36" y="352"/>
                      <a:pt x="64" y="352"/>
                    </a:cubicBezTo>
                    <a:cubicBezTo>
                      <a:pt x="82" y="352"/>
                      <a:pt x="82" y="352"/>
                      <a:pt x="82" y="352"/>
                    </a:cubicBezTo>
                    <a:cubicBezTo>
                      <a:pt x="288" y="352"/>
                      <a:pt x="288" y="352"/>
                      <a:pt x="288" y="352"/>
                    </a:cubicBezTo>
                    <a:cubicBezTo>
                      <a:pt x="323" y="352"/>
                      <a:pt x="352" y="323"/>
                      <a:pt x="352" y="288"/>
                    </a:cubicBezTo>
                    <a:cubicBezTo>
                      <a:pt x="352" y="64"/>
                      <a:pt x="352" y="64"/>
                      <a:pt x="352" y="64"/>
                    </a:cubicBezTo>
                    <a:cubicBezTo>
                      <a:pt x="352" y="28"/>
                      <a:pt x="323"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39" name="i$1ïḓê">
                <a:extLst>
                  <a:ext uri="{FF2B5EF4-FFF2-40B4-BE49-F238E27FC236}">
                    <a16:creationId xmlns:a16="http://schemas.microsoft.com/office/drawing/2014/main" id="{77566879-A403-4008-B12D-8250AABC4546}"/>
                  </a:ext>
                </a:extLst>
              </p:cNvPr>
              <p:cNvSpPr>
                <a:spLocks/>
              </p:cNvSpPr>
              <p:nvPr/>
            </p:nvSpPr>
            <p:spPr bwMode="auto">
              <a:xfrm>
                <a:off x="2340769" y="2908200"/>
                <a:ext cx="641350" cy="641350"/>
              </a:xfrm>
              <a:custGeom>
                <a:avLst/>
                <a:gdLst>
                  <a:gd name="T0" fmla="*/ 2147483646 w 352"/>
                  <a:gd name="T1" fmla="*/ 2147483646 h 352"/>
                  <a:gd name="T2" fmla="*/ 2147483646 w 352"/>
                  <a:gd name="T3" fmla="*/ 0 h 352"/>
                  <a:gd name="T4" fmla="*/ 2147483646 w 352"/>
                  <a:gd name="T5" fmla="*/ 0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2" h="352">
                    <a:moveTo>
                      <a:pt x="299" y="1"/>
                    </a:moveTo>
                    <a:cubicBezTo>
                      <a:pt x="295" y="0"/>
                      <a:pt x="292" y="0"/>
                      <a:pt x="288" y="0"/>
                    </a:cubicBezTo>
                    <a:cubicBezTo>
                      <a:pt x="64" y="0"/>
                      <a:pt x="64" y="0"/>
                      <a:pt x="64" y="0"/>
                    </a:cubicBezTo>
                    <a:cubicBezTo>
                      <a:pt x="29" y="0"/>
                      <a:pt x="0" y="29"/>
                      <a:pt x="0" y="64"/>
                    </a:cubicBezTo>
                    <a:cubicBezTo>
                      <a:pt x="0" y="288"/>
                      <a:pt x="0" y="288"/>
                      <a:pt x="0" y="288"/>
                    </a:cubicBezTo>
                    <a:cubicBezTo>
                      <a:pt x="0" y="323"/>
                      <a:pt x="29" y="352"/>
                      <a:pt x="64" y="352"/>
                    </a:cubicBezTo>
                    <a:cubicBezTo>
                      <a:pt x="288" y="352"/>
                      <a:pt x="288" y="352"/>
                      <a:pt x="288" y="352"/>
                    </a:cubicBezTo>
                    <a:cubicBezTo>
                      <a:pt x="324" y="352"/>
                      <a:pt x="352" y="323"/>
                      <a:pt x="352" y="288"/>
                    </a:cubicBezTo>
                    <a:cubicBezTo>
                      <a:pt x="352" y="132"/>
                      <a:pt x="352" y="132"/>
                      <a:pt x="352" y="132"/>
                    </a:cubicBezTo>
                    <a:cubicBezTo>
                      <a:pt x="352" y="64"/>
                      <a:pt x="352" y="64"/>
                      <a:pt x="352" y="64"/>
                    </a:cubicBezTo>
                    <a:cubicBezTo>
                      <a:pt x="352" y="32"/>
                      <a:pt x="329" y="6"/>
                      <a:pt x="299" y="1"/>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0" name="iṡļíďé">
                <a:extLst>
                  <a:ext uri="{FF2B5EF4-FFF2-40B4-BE49-F238E27FC236}">
                    <a16:creationId xmlns:a16="http://schemas.microsoft.com/office/drawing/2014/main" id="{5565FFF1-03AA-4643-9759-BCAA3B4D9B20}"/>
                  </a:ext>
                </a:extLst>
              </p:cNvPr>
              <p:cNvSpPr>
                <a:spLocks/>
              </p:cNvSpPr>
              <p:nvPr/>
            </p:nvSpPr>
            <p:spPr bwMode="auto">
              <a:xfrm>
                <a:off x="2340769" y="3686075"/>
                <a:ext cx="641350" cy="642937"/>
              </a:xfrm>
              <a:custGeom>
                <a:avLst/>
                <a:gdLst>
                  <a:gd name="T0" fmla="*/ 2147483646 w 352"/>
                  <a:gd name="T1" fmla="*/ 0 h 352"/>
                  <a:gd name="T2" fmla="*/ 2147483646 w 352"/>
                  <a:gd name="T3" fmla="*/ 0 h 352"/>
                  <a:gd name="T4" fmla="*/ 2147483646 w 352"/>
                  <a:gd name="T5" fmla="*/ 0 h 352"/>
                  <a:gd name="T6" fmla="*/ 0 w 352"/>
                  <a:gd name="T7" fmla="*/ 2147483646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0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 h="352">
                    <a:moveTo>
                      <a:pt x="297" y="0"/>
                    </a:moveTo>
                    <a:cubicBezTo>
                      <a:pt x="294" y="0"/>
                      <a:pt x="291" y="0"/>
                      <a:pt x="288" y="0"/>
                    </a:cubicBezTo>
                    <a:cubicBezTo>
                      <a:pt x="64" y="0"/>
                      <a:pt x="64" y="0"/>
                      <a:pt x="64" y="0"/>
                    </a:cubicBezTo>
                    <a:cubicBezTo>
                      <a:pt x="29" y="0"/>
                      <a:pt x="0" y="28"/>
                      <a:pt x="0" y="64"/>
                    </a:cubicBezTo>
                    <a:cubicBezTo>
                      <a:pt x="0" y="129"/>
                      <a:pt x="0" y="129"/>
                      <a:pt x="0" y="129"/>
                    </a:cubicBezTo>
                    <a:cubicBezTo>
                      <a:pt x="0" y="231"/>
                      <a:pt x="0" y="231"/>
                      <a:pt x="0" y="231"/>
                    </a:cubicBezTo>
                    <a:cubicBezTo>
                      <a:pt x="0" y="288"/>
                      <a:pt x="0" y="288"/>
                      <a:pt x="0" y="288"/>
                    </a:cubicBezTo>
                    <a:cubicBezTo>
                      <a:pt x="0" y="296"/>
                      <a:pt x="2" y="304"/>
                      <a:pt x="5" y="312"/>
                    </a:cubicBezTo>
                    <a:cubicBezTo>
                      <a:pt x="15" y="335"/>
                      <a:pt x="38" y="352"/>
                      <a:pt x="64" y="352"/>
                    </a:cubicBezTo>
                    <a:cubicBezTo>
                      <a:pt x="145" y="352"/>
                      <a:pt x="145" y="352"/>
                      <a:pt x="145" y="352"/>
                    </a:cubicBezTo>
                    <a:cubicBezTo>
                      <a:pt x="288" y="352"/>
                      <a:pt x="288" y="352"/>
                      <a:pt x="288" y="352"/>
                    </a:cubicBezTo>
                    <a:cubicBezTo>
                      <a:pt x="324" y="352"/>
                      <a:pt x="352" y="323"/>
                      <a:pt x="352" y="288"/>
                    </a:cubicBezTo>
                    <a:cubicBezTo>
                      <a:pt x="352" y="129"/>
                      <a:pt x="352" y="129"/>
                      <a:pt x="352" y="129"/>
                    </a:cubicBezTo>
                    <a:cubicBezTo>
                      <a:pt x="352" y="64"/>
                      <a:pt x="352" y="64"/>
                      <a:pt x="352" y="64"/>
                    </a:cubicBezTo>
                    <a:cubicBezTo>
                      <a:pt x="352" y="31"/>
                      <a:pt x="328" y="4"/>
                      <a:pt x="297"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1" name="îśľîḋê">
                <a:extLst>
                  <a:ext uri="{FF2B5EF4-FFF2-40B4-BE49-F238E27FC236}">
                    <a16:creationId xmlns:a16="http://schemas.microsoft.com/office/drawing/2014/main" id="{3172C928-312B-449F-8DE6-869827C80FEF}"/>
                  </a:ext>
                </a:extLst>
              </p:cNvPr>
              <p:cNvSpPr>
                <a:spLocks/>
              </p:cNvSpPr>
              <p:nvPr/>
            </p:nvSpPr>
            <p:spPr bwMode="auto">
              <a:xfrm>
                <a:off x="3167856" y="3686075"/>
                <a:ext cx="641350" cy="642937"/>
              </a:xfrm>
              <a:custGeom>
                <a:avLst/>
                <a:gdLst>
                  <a:gd name="T0" fmla="*/ 2147483646 w 352"/>
                  <a:gd name="T1" fmla="*/ 2147483646 h 352"/>
                  <a:gd name="T2" fmla="*/ 2147483646 w 352"/>
                  <a:gd name="T3" fmla="*/ 0 h 352"/>
                  <a:gd name="T4" fmla="*/ 2147483646 w 352"/>
                  <a:gd name="T5" fmla="*/ 0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2" h="352">
                    <a:moveTo>
                      <a:pt x="317" y="7"/>
                    </a:moveTo>
                    <a:cubicBezTo>
                      <a:pt x="308" y="2"/>
                      <a:pt x="298" y="0"/>
                      <a:pt x="288" y="0"/>
                    </a:cubicBezTo>
                    <a:cubicBezTo>
                      <a:pt x="64" y="0"/>
                      <a:pt x="64" y="0"/>
                      <a:pt x="64" y="0"/>
                    </a:cubicBezTo>
                    <a:cubicBezTo>
                      <a:pt x="28" y="0"/>
                      <a:pt x="0" y="28"/>
                      <a:pt x="0" y="64"/>
                    </a:cubicBezTo>
                    <a:cubicBezTo>
                      <a:pt x="0" y="288"/>
                      <a:pt x="0" y="288"/>
                      <a:pt x="0" y="288"/>
                    </a:cubicBezTo>
                    <a:cubicBezTo>
                      <a:pt x="0" y="323"/>
                      <a:pt x="28" y="352"/>
                      <a:pt x="64" y="352"/>
                    </a:cubicBezTo>
                    <a:cubicBezTo>
                      <a:pt x="288" y="352"/>
                      <a:pt x="288" y="352"/>
                      <a:pt x="288" y="352"/>
                    </a:cubicBezTo>
                    <a:cubicBezTo>
                      <a:pt x="323" y="352"/>
                      <a:pt x="352" y="323"/>
                      <a:pt x="352" y="288"/>
                    </a:cubicBezTo>
                    <a:cubicBezTo>
                      <a:pt x="352" y="107"/>
                      <a:pt x="352" y="107"/>
                      <a:pt x="352" y="107"/>
                    </a:cubicBezTo>
                    <a:cubicBezTo>
                      <a:pt x="352" y="64"/>
                      <a:pt x="352" y="64"/>
                      <a:pt x="352" y="64"/>
                    </a:cubicBezTo>
                    <a:cubicBezTo>
                      <a:pt x="352" y="39"/>
                      <a:pt x="338" y="17"/>
                      <a:pt x="317" y="7"/>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2" name="îŝ1ïďè">
                <a:extLst>
                  <a:ext uri="{FF2B5EF4-FFF2-40B4-BE49-F238E27FC236}">
                    <a16:creationId xmlns:a16="http://schemas.microsoft.com/office/drawing/2014/main" id="{0DA25491-FF7D-4D5B-ABA2-E822C7E91196}"/>
                  </a:ext>
                </a:extLst>
              </p:cNvPr>
              <p:cNvSpPr>
                <a:spLocks/>
              </p:cNvSpPr>
              <p:nvPr/>
            </p:nvSpPr>
            <p:spPr bwMode="auto">
              <a:xfrm>
                <a:off x="5738019" y="1954113"/>
                <a:ext cx="642937" cy="641350"/>
              </a:xfrm>
              <a:custGeom>
                <a:avLst/>
                <a:gdLst>
                  <a:gd name="T0" fmla="*/ 2147483646 w 352"/>
                  <a:gd name="T1" fmla="*/ 0 h 352"/>
                  <a:gd name="T2" fmla="*/ 2147483646 w 352"/>
                  <a:gd name="T3" fmla="*/ 0 h 352"/>
                  <a:gd name="T4" fmla="*/ 0 w 352"/>
                  <a:gd name="T5" fmla="*/ 2147483646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0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288" y="0"/>
                    </a:moveTo>
                    <a:cubicBezTo>
                      <a:pt x="64" y="0"/>
                      <a:pt x="64" y="0"/>
                      <a:pt x="64" y="0"/>
                    </a:cubicBezTo>
                    <a:cubicBezTo>
                      <a:pt x="29" y="0"/>
                      <a:pt x="0" y="29"/>
                      <a:pt x="0" y="64"/>
                    </a:cubicBezTo>
                    <a:cubicBezTo>
                      <a:pt x="0" y="118"/>
                      <a:pt x="0" y="118"/>
                      <a:pt x="0" y="118"/>
                    </a:cubicBezTo>
                    <a:cubicBezTo>
                      <a:pt x="0" y="288"/>
                      <a:pt x="0" y="288"/>
                      <a:pt x="0" y="288"/>
                    </a:cubicBezTo>
                    <a:cubicBezTo>
                      <a:pt x="0" y="289"/>
                      <a:pt x="1" y="289"/>
                      <a:pt x="1" y="290"/>
                    </a:cubicBezTo>
                    <a:cubicBezTo>
                      <a:pt x="2" y="325"/>
                      <a:pt x="30" y="352"/>
                      <a:pt x="64" y="352"/>
                    </a:cubicBezTo>
                    <a:cubicBezTo>
                      <a:pt x="257" y="352"/>
                      <a:pt x="257" y="352"/>
                      <a:pt x="257" y="352"/>
                    </a:cubicBezTo>
                    <a:cubicBezTo>
                      <a:pt x="288" y="352"/>
                      <a:pt x="288" y="352"/>
                      <a:pt x="288" y="352"/>
                    </a:cubicBezTo>
                    <a:cubicBezTo>
                      <a:pt x="324" y="352"/>
                      <a:pt x="352" y="324"/>
                      <a:pt x="352" y="288"/>
                    </a:cubicBezTo>
                    <a:cubicBezTo>
                      <a:pt x="352" y="249"/>
                      <a:pt x="352" y="249"/>
                      <a:pt x="352" y="249"/>
                    </a:cubicBezTo>
                    <a:cubicBezTo>
                      <a:pt x="352" y="64"/>
                      <a:pt x="352" y="64"/>
                      <a:pt x="352" y="64"/>
                    </a:cubicBezTo>
                    <a:cubicBezTo>
                      <a:pt x="352" y="29"/>
                      <a:pt x="324"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3" name="íšḷïdè">
                <a:extLst>
                  <a:ext uri="{FF2B5EF4-FFF2-40B4-BE49-F238E27FC236}">
                    <a16:creationId xmlns:a16="http://schemas.microsoft.com/office/drawing/2014/main" id="{899FF004-4C20-4F82-B082-7004DDAD6038}"/>
                  </a:ext>
                </a:extLst>
              </p:cNvPr>
              <p:cNvSpPr>
                <a:spLocks/>
              </p:cNvSpPr>
              <p:nvPr/>
            </p:nvSpPr>
            <p:spPr bwMode="auto">
              <a:xfrm>
                <a:off x="6555581" y="1954113"/>
                <a:ext cx="641350" cy="641350"/>
              </a:xfrm>
              <a:custGeom>
                <a:avLst/>
                <a:gdLst>
                  <a:gd name="T0" fmla="*/ 2147483646 w 352"/>
                  <a:gd name="T1" fmla="*/ 0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2147483646 h 352"/>
                  <a:gd name="T30" fmla="*/ 2147483646 w 352"/>
                  <a:gd name="T31" fmla="*/ 2147483646 h 352"/>
                  <a:gd name="T32" fmla="*/ 2147483646 w 352"/>
                  <a:gd name="T33" fmla="*/ 0 h 3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2" h="352">
                    <a:moveTo>
                      <a:pt x="288" y="0"/>
                    </a:moveTo>
                    <a:cubicBezTo>
                      <a:pt x="288" y="0"/>
                      <a:pt x="288" y="0"/>
                      <a:pt x="288" y="0"/>
                    </a:cubicBezTo>
                    <a:cubicBezTo>
                      <a:pt x="137" y="0"/>
                      <a:pt x="137" y="0"/>
                      <a:pt x="137" y="0"/>
                    </a:cubicBezTo>
                    <a:cubicBezTo>
                      <a:pt x="64" y="0"/>
                      <a:pt x="64" y="0"/>
                      <a:pt x="64" y="0"/>
                    </a:cubicBezTo>
                    <a:cubicBezTo>
                      <a:pt x="29" y="0"/>
                      <a:pt x="0" y="29"/>
                      <a:pt x="0" y="64"/>
                    </a:cubicBezTo>
                    <a:cubicBezTo>
                      <a:pt x="0" y="146"/>
                      <a:pt x="0" y="146"/>
                      <a:pt x="0" y="146"/>
                    </a:cubicBezTo>
                    <a:cubicBezTo>
                      <a:pt x="0" y="288"/>
                      <a:pt x="0" y="288"/>
                      <a:pt x="0" y="288"/>
                    </a:cubicBezTo>
                    <a:cubicBezTo>
                      <a:pt x="0" y="297"/>
                      <a:pt x="2" y="305"/>
                      <a:pt x="5" y="313"/>
                    </a:cubicBezTo>
                    <a:cubicBezTo>
                      <a:pt x="15" y="336"/>
                      <a:pt x="38" y="352"/>
                      <a:pt x="64" y="352"/>
                    </a:cubicBezTo>
                    <a:cubicBezTo>
                      <a:pt x="180" y="352"/>
                      <a:pt x="180" y="352"/>
                      <a:pt x="180" y="352"/>
                    </a:cubicBezTo>
                    <a:cubicBezTo>
                      <a:pt x="288" y="352"/>
                      <a:pt x="288" y="352"/>
                      <a:pt x="288" y="352"/>
                    </a:cubicBezTo>
                    <a:cubicBezTo>
                      <a:pt x="290" y="352"/>
                      <a:pt x="292" y="352"/>
                      <a:pt x="294" y="352"/>
                    </a:cubicBezTo>
                    <a:cubicBezTo>
                      <a:pt x="326" y="349"/>
                      <a:pt x="352" y="322"/>
                      <a:pt x="352" y="290"/>
                    </a:cubicBezTo>
                    <a:cubicBezTo>
                      <a:pt x="352" y="289"/>
                      <a:pt x="352" y="289"/>
                      <a:pt x="352" y="288"/>
                    </a:cubicBezTo>
                    <a:cubicBezTo>
                      <a:pt x="352" y="167"/>
                      <a:pt x="352" y="167"/>
                      <a:pt x="352" y="167"/>
                    </a:cubicBezTo>
                    <a:cubicBezTo>
                      <a:pt x="352" y="64"/>
                      <a:pt x="352" y="64"/>
                      <a:pt x="352" y="64"/>
                    </a:cubicBezTo>
                    <a:cubicBezTo>
                      <a:pt x="352" y="29"/>
                      <a:pt x="324"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4" name="îśļíḍè">
                <a:extLst>
                  <a:ext uri="{FF2B5EF4-FFF2-40B4-BE49-F238E27FC236}">
                    <a16:creationId xmlns:a16="http://schemas.microsoft.com/office/drawing/2014/main" id="{669A04A2-C71D-4E83-BDB6-2154A8304033}"/>
                  </a:ext>
                </a:extLst>
              </p:cNvPr>
              <p:cNvSpPr>
                <a:spLocks/>
              </p:cNvSpPr>
              <p:nvPr/>
            </p:nvSpPr>
            <p:spPr bwMode="auto">
              <a:xfrm>
                <a:off x="4912519" y="2731988"/>
                <a:ext cx="641350" cy="642937"/>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2147483646 h 352"/>
                  <a:gd name="T30" fmla="*/ 2147483646 w 352"/>
                  <a:gd name="T31" fmla="*/ 2147483646 h 3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2" h="352">
                    <a:moveTo>
                      <a:pt x="319" y="8"/>
                    </a:moveTo>
                    <a:cubicBezTo>
                      <a:pt x="310" y="3"/>
                      <a:pt x="299" y="0"/>
                      <a:pt x="288" y="0"/>
                    </a:cubicBezTo>
                    <a:cubicBezTo>
                      <a:pt x="166" y="0"/>
                      <a:pt x="166" y="0"/>
                      <a:pt x="166" y="0"/>
                    </a:cubicBezTo>
                    <a:cubicBezTo>
                      <a:pt x="64" y="0"/>
                      <a:pt x="64" y="0"/>
                      <a:pt x="64" y="0"/>
                    </a:cubicBezTo>
                    <a:cubicBezTo>
                      <a:pt x="29" y="0"/>
                      <a:pt x="0" y="29"/>
                      <a:pt x="0" y="64"/>
                    </a:cubicBezTo>
                    <a:cubicBezTo>
                      <a:pt x="0" y="177"/>
                      <a:pt x="0" y="177"/>
                      <a:pt x="0" y="177"/>
                    </a:cubicBezTo>
                    <a:cubicBezTo>
                      <a:pt x="0" y="288"/>
                      <a:pt x="0" y="288"/>
                      <a:pt x="0" y="288"/>
                    </a:cubicBezTo>
                    <a:cubicBezTo>
                      <a:pt x="0" y="305"/>
                      <a:pt x="7" y="320"/>
                      <a:pt x="17" y="331"/>
                    </a:cubicBezTo>
                    <a:cubicBezTo>
                      <a:pt x="29" y="344"/>
                      <a:pt x="46" y="352"/>
                      <a:pt x="64" y="352"/>
                    </a:cubicBezTo>
                    <a:cubicBezTo>
                      <a:pt x="288" y="352"/>
                      <a:pt x="288" y="352"/>
                      <a:pt x="288" y="352"/>
                    </a:cubicBezTo>
                    <a:cubicBezTo>
                      <a:pt x="307" y="352"/>
                      <a:pt x="324" y="344"/>
                      <a:pt x="336" y="331"/>
                    </a:cubicBezTo>
                    <a:cubicBezTo>
                      <a:pt x="338" y="325"/>
                      <a:pt x="341" y="320"/>
                      <a:pt x="346" y="316"/>
                    </a:cubicBezTo>
                    <a:cubicBezTo>
                      <a:pt x="346" y="315"/>
                      <a:pt x="346" y="315"/>
                      <a:pt x="346" y="315"/>
                    </a:cubicBezTo>
                    <a:cubicBezTo>
                      <a:pt x="350" y="307"/>
                      <a:pt x="352" y="298"/>
                      <a:pt x="352" y="288"/>
                    </a:cubicBezTo>
                    <a:cubicBezTo>
                      <a:pt x="352" y="64"/>
                      <a:pt x="352" y="64"/>
                      <a:pt x="352" y="64"/>
                    </a:cubicBezTo>
                    <a:cubicBezTo>
                      <a:pt x="352" y="40"/>
                      <a:pt x="339" y="19"/>
                      <a:pt x="319" y="8"/>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5" name="iṥļidè">
                <a:extLst>
                  <a:ext uri="{FF2B5EF4-FFF2-40B4-BE49-F238E27FC236}">
                    <a16:creationId xmlns:a16="http://schemas.microsoft.com/office/drawing/2014/main" id="{5BCE67A4-AC70-4553-A439-CD839861105C}"/>
                  </a:ext>
                </a:extLst>
              </p:cNvPr>
              <p:cNvSpPr>
                <a:spLocks/>
              </p:cNvSpPr>
              <p:nvPr/>
            </p:nvSpPr>
            <p:spPr bwMode="auto">
              <a:xfrm>
                <a:off x="6555581" y="2731988"/>
                <a:ext cx="641350" cy="642937"/>
              </a:xfrm>
              <a:custGeom>
                <a:avLst/>
                <a:gdLst>
                  <a:gd name="T0" fmla="*/ 2147483646 w 352"/>
                  <a:gd name="T1" fmla="*/ 0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0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0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288" y="0"/>
                    </a:moveTo>
                    <a:cubicBezTo>
                      <a:pt x="225" y="0"/>
                      <a:pt x="225" y="0"/>
                      <a:pt x="225" y="0"/>
                    </a:cubicBezTo>
                    <a:cubicBezTo>
                      <a:pt x="110" y="0"/>
                      <a:pt x="110" y="0"/>
                      <a:pt x="110" y="0"/>
                    </a:cubicBezTo>
                    <a:cubicBezTo>
                      <a:pt x="64" y="0"/>
                      <a:pt x="64" y="0"/>
                      <a:pt x="64" y="0"/>
                    </a:cubicBezTo>
                    <a:cubicBezTo>
                      <a:pt x="29" y="0"/>
                      <a:pt x="0" y="29"/>
                      <a:pt x="0" y="64"/>
                    </a:cubicBezTo>
                    <a:cubicBezTo>
                      <a:pt x="0" y="118"/>
                      <a:pt x="0" y="118"/>
                      <a:pt x="0" y="118"/>
                    </a:cubicBezTo>
                    <a:cubicBezTo>
                      <a:pt x="0" y="240"/>
                      <a:pt x="0" y="240"/>
                      <a:pt x="0" y="240"/>
                    </a:cubicBezTo>
                    <a:cubicBezTo>
                      <a:pt x="0" y="288"/>
                      <a:pt x="0" y="288"/>
                      <a:pt x="0" y="288"/>
                    </a:cubicBezTo>
                    <a:cubicBezTo>
                      <a:pt x="0" y="323"/>
                      <a:pt x="29" y="352"/>
                      <a:pt x="64" y="352"/>
                    </a:cubicBezTo>
                    <a:cubicBezTo>
                      <a:pt x="288" y="352"/>
                      <a:pt x="288" y="352"/>
                      <a:pt x="288" y="352"/>
                    </a:cubicBezTo>
                    <a:cubicBezTo>
                      <a:pt x="324" y="352"/>
                      <a:pt x="352" y="323"/>
                      <a:pt x="352" y="288"/>
                    </a:cubicBezTo>
                    <a:cubicBezTo>
                      <a:pt x="352" y="64"/>
                      <a:pt x="352" y="64"/>
                      <a:pt x="352" y="64"/>
                    </a:cubicBezTo>
                    <a:cubicBezTo>
                      <a:pt x="352" y="29"/>
                      <a:pt x="324"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6" name="îśḻîdè">
                <a:extLst>
                  <a:ext uri="{FF2B5EF4-FFF2-40B4-BE49-F238E27FC236}">
                    <a16:creationId xmlns:a16="http://schemas.microsoft.com/office/drawing/2014/main" id="{C876D805-CC5E-435E-B1FD-F9FF3F58E39E}"/>
                  </a:ext>
                </a:extLst>
              </p:cNvPr>
              <p:cNvSpPr>
                <a:spLocks/>
              </p:cNvSpPr>
              <p:nvPr/>
            </p:nvSpPr>
            <p:spPr bwMode="auto">
              <a:xfrm>
                <a:off x="4912519" y="1954113"/>
                <a:ext cx="641350" cy="641350"/>
              </a:xfrm>
              <a:custGeom>
                <a:avLst/>
                <a:gdLst>
                  <a:gd name="T0" fmla="*/ 2147483646 w 352"/>
                  <a:gd name="T1" fmla="*/ 0 h 352"/>
                  <a:gd name="T2" fmla="*/ 2147483646 w 352"/>
                  <a:gd name="T3" fmla="*/ 0 h 352"/>
                  <a:gd name="T4" fmla="*/ 2147483646 w 352"/>
                  <a:gd name="T5" fmla="*/ 0 h 352"/>
                  <a:gd name="T6" fmla="*/ 0 w 352"/>
                  <a:gd name="T7" fmla="*/ 2147483646 h 352"/>
                  <a:gd name="T8" fmla="*/ 0 w 352"/>
                  <a:gd name="T9" fmla="*/ 2147483646 h 352"/>
                  <a:gd name="T10" fmla="*/ 0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0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 h="352">
                    <a:moveTo>
                      <a:pt x="288" y="0"/>
                    </a:moveTo>
                    <a:cubicBezTo>
                      <a:pt x="234" y="0"/>
                      <a:pt x="234" y="0"/>
                      <a:pt x="234" y="0"/>
                    </a:cubicBezTo>
                    <a:cubicBezTo>
                      <a:pt x="64" y="0"/>
                      <a:pt x="64" y="0"/>
                      <a:pt x="64" y="0"/>
                    </a:cubicBezTo>
                    <a:cubicBezTo>
                      <a:pt x="29" y="0"/>
                      <a:pt x="0" y="29"/>
                      <a:pt x="0" y="64"/>
                    </a:cubicBezTo>
                    <a:cubicBezTo>
                      <a:pt x="0" y="251"/>
                      <a:pt x="0" y="251"/>
                      <a:pt x="0" y="251"/>
                    </a:cubicBezTo>
                    <a:cubicBezTo>
                      <a:pt x="0" y="288"/>
                      <a:pt x="0" y="288"/>
                      <a:pt x="0" y="288"/>
                    </a:cubicBezTo>
                    <a:cubicBezTo>
                      <a:pt x="0" y="324"/>
                      <a:pt x="29" y="352"/>
                      <a:pt x="64" y="352"/>
                    </a:cubicBezTo>
                    <a:cubicBezTo>
                      <a:pt x="88" y="352"/>
                      <a:pt x="88" y="352"/>
                      <a:pt x="88" y="352"/>
                    </a:cubicBezTo>
                    <a:cubicBezTo>
                      <a:pt x="235" y="352"/>
                      <a:pt x="235" y="352"/>
                      <a:pt x="235" y="352"/>
                    </a:cubicBezTo>
                    <a:cubicBezTo>
                      <a:pt x="288" y="352"/>
                      <a:pt x="288" y="352"/>
                      <a:pt x="288" y="352"/>
                    </a:cubicBezTo>
                    <a:cubicBezTo>
                      <a:pt x="323" y="352"/>
                      <a:pt x="352" y="324"/>
                      <a:pt x="352" y="288"/>
                    </a:cubicBezTo>
                    <a:cubicBezTo>
                      <a:pt x="352" y="227"/>
                      <a:pt x="352" y="227"/>
                      <a:pt x="352" y="227"/>
                    </a:cubicBezTo>
                    <a:cubicBezTo>
                      <a:pt x="352" y="69"/>
                      <a:pt x="352" y="69"/>
                      <a:pt x="352" y="69"/>
                    </a:cubicBezTo>
                    <a:cubicBezTo>
                      <a:pt x="352" y="64"/>
                      <a:pt x="352" y="64"/>
                      <a:pt x="352" y="64"/>
                    </a:cubicBezTo>
                    <a:cubicBezTo>
                      <a:pt x="352" y="29"/>
                      <a:pt x="323"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7" name="íšľîďè">
                <a:extLst>
                  <a:ext uri="{FF2B5EF4-FFF2-40B4-BE49-F238E27FC236}">
                    <a16:creationId xmlns:a16="http://schemas.microsoft.com/office/drawing/2014/main" id="{1026FF17-F721-47E0-832E-472F157BC279}"/>
                  </a:ext>
                </a:extLst>
              </p:cNvPr>
              <p:cNvSpPr>
                <a:spLocks/>
              </p:cNvSpPr>
              <p:nvPr/>
            </p:nvSpPr>
            <p:spPr bwMode="auto">
              <a:xfrm>
                <a:off x="5738019" y="2731988"/>
                <a:ext cx="642937" cy="642937"/>
              </a:xfrm>
              <a:custGeom>
                <a:avLst/>
                <a:gdLst>
                  <a:gd name="T0" fmla="*/ 2147483646 w 352"/>
                  <a:gd name="T1" fmla="*/ 0 h 352"/>
                  <a:gd name="T2" fmla="*/ 2147483646 w 352"/>
                  <a:gd name="T3" fmla="*/ 0 h 352"/>
                  <a:gd name="T4" fmla="*/ 2147483646 w 352"/>
                  <a:gd name="T5" fmla="*/ 0 h 352"/>
                  <a:gd name="T6" fmla="*/ 0 w 352"/>
                  <a:gd name="T7" fmla="*/ 2147483646 h 352"/>
                  <a:gd name="T8" fmla="*/ 0 w 352"/>
                  <a:gd name="T9" fmla="*/ 2147483646 h 352"/>
                  <a:gd name="T10" fmla="*/ 0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0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288" y="0"/>
                    </a:moveTo>
                    <a:cubicBezTo>
                      <a:pt x="187" y="0"/>
                      <a:pt x="187" y="0"/>
                      <a:pt x="187" y="0"/>
                    </a:cubicBezTo>
                    <a:cubicBezTo>
                      <a:pt x="64" y="0"/>
                      <a:pt x="64" y="0"/>
                      <a:pt x="64" y="0"/>
                    </a:cubicBezTo>
                    <a:cubicBezTo>
                      <a:pt x="29" y="0"/>
                      <a:pt x="0" y="29"/>
                      <a:pt x="0" y="64"/>
                    </a:cubicBezTo>
                    <a:cubicBezTo>
                      <a:pt x="0" y="200"/>
                      <a:pt x="0" y="200"/>
                      <a:pt x="0" y="200"/>
                    </a:cubicBezTo>
                    <a:cubicBezTo>
                      <a:pt x="0" y="288"/>
                      <a:pt x="0" y="288"/>
                      <a:pt x="0" y="288"/>
                    </a:cubicBezTo>
                    <a:cubicBezTo>
                      <a:pt x="0" y="310"/>
                      <a:pt x="12" y="330"/>
                      <a:pt x="29" y="341"/>
                    </a:cubicBezTo>
                    <a:cubicBezTo>
                      <a:pt x="39" y="348"/>
                      <a:pt x="51" y="352"/>
                      <a:pt x="64" y="352"/>
                    </a:cubicBezTo>
                    <a:cubicBezTo>
                      <a:pt x="288" y="352"/>
                      <a:pt x="288" y="352"/>
                      <a:pt x="288" y="352"/>
                    </a:cubicBezTo>
                    <a:cubicBezTo>
                      <a:pt x="324" y="352"/>
                      <a:pt x="352" y="323"/>
                      <a:pt x="352" y="288"/>
                    </a:cubicBezTo>
                    <a:cubicBezTo>
                      <a:pt x="352" y="64"/>
                      <a:pt x="352" y="64"/>
                      <a:pt x="352" y="64"/>
                    </a:cubicBezTo>
                    <a:cubicBezTo>
                      <a:pt x="352" y="45"/>
                      <a:pt x="344" y="28"/>
                      <a:pt x="332" y="17"/>
                    </a:cubicBezTo>
                    <a:cubicBezTo>
                      <a:pt x="320" y="6"/>
                      <a:pt x="305"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8" name="iSlîḑê">
                <a:extLst>
                  <a:ext uri="{FF2B5EF4-FFF2-40B4-BE49-F238E27FC236}">
                    <a16:creationId xmlns:a16="http://schemas.microsoft.com/office/drawing/2014/main" id="{8FDF86D2-15DA-47F6-BF24-147FD3C16820}"/>
                  </a:ext>
                </a:extLst>
              </p:cNvPr>
              <p:cNvSpPr>
                <a:spLocks/>
              </p:cNvSpPr>
              <p:nvPr/>
            </p:nvSpPr>
            <p:spPr bwMode="auto">
              <a:xfrm>
                <a:off x="8389144" y="2908200"/>
                <a:ext cx="641350" cy="641350"/>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2147483646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 h="352">
                    <a:moveTo>
                      <a:pt x="320" y="8"/>
                    </a:moveTo>
                    <a:cubicBezTo>
                      <a:pt x="310" y="3"/>
                      <a:pt x="299" y="0"/>
                      <a:pt x="288" y="0"/>
                    </a:cubicBezTo>
                    <a:cubicBezTo>
                      <a:pt x="223" y="0"/>
                      <a:pt x="223" y="0"/>
                      <a:pt x="223" y="0"/>
                    </a:cubicBezTo>
                    <a:cubicBezTo>
                      <a:pt x="64" y="0"/>
                      <a:pt x="64" y="0"/>
                      <a:pt x="64" y="0"/>
                    </a:cubicBezTo>
                    <a:cubicBezTo>
                      <a:pt x="28" y="0"/>
                      <a:pt x="0" y="29"/>
                      <a:pt x="0" y="64"/>
                    </a:cubicBezTo>
                    <a:cubicBezTo>
                      <a:pt x="0" y="239"/>
                      <a:pt x="0" y="239"/>
                      <a:pt x="0" y="239"/>
                    </a:cubicBezTo>
                    <a:cubicBezTo>
                      <a:pt x="0" y="288"/>
                      <a:pt x="0" y="288"/>
                      <a:pt x="0" y="288"/>
                    </a:cubicBezTo>
                    <a:cubicBezTo>
                      <a:pt x="0" y="309"/>
                      <a:pt x="10" y="328"/>
                      <a:pt x="26" y="339"/>
                    </a:cubicBezTo>
                    <a:cubicBezTo>
                      <a:pt x="37" y="347"/>
                      <a:pt x="50" y="352"/>
                      <a:pt x="64" y="352"/>
                    </a:cubicBezTo>
                    <a:cubicBezTo>
                      <a:pt x="180" y="352"/>
                      <a:pt x="180" y="352"/>
                      <a:pt x="180" y="352"/>
                    </a:cubicBezTo>
                    <a:cubicBezTo>
                      <a:pt x="288" y="352"/>
                      <a:pt x="288" y="352"/>
                      <a:pt x="288" y="352"/>
                    </a:cubicBezTo>
                    <a:cubicBezTo>
                      <a:pt x="323" y="352"/>
                      <a:pt x="352" y="323"/>
                      <a:pt x="352" y="288"/>
                    </a:cubicBezTo>
                    <a:cubicBezTo>
                      <a:pt x="352" y="228"/>
                      <a:pt x="352" y="228"/>
                      <a:pt x="352" y="228"/>
                    </a:cubicBezTo>
                    <a:cubicBezTo>
                      <a:pt x="352" y="64"/>
                      <a:pt x="352" y="64"/>
                      <a:pt x="352" y="64"/>
                    </a:cubicBezTo>
                    <a:cubicBezTo>
                      <a:pt x="352" y="40"/>
                      <a:pt x="339" y="19"/>
                      <a:pt x="320" y="8"/>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49" name="ísliḓé">
                <a:extLst>
                  <a:ext uri="{FF2B5EF4-FFF2-40B4-BE49-F238E27FC236}">
                    <a16:creationId xmlns:a16="http://schemas.microsoft.com/office/drawing/2014/main" id="{3288E858-9651-4D33-9381-1223287E9FFA}"/>
                  </a:ext>
                </a:extLst>
              </p:cNvPr>
              <p:cNvSpPr>
                <a:spLocks/>
              </p:cNvSpPr>
              <p:nvPr/>
            </p:nvSpPr>
            <p:spPr bwMode="auto">
              <a:xfrm>
                <a:off x="9206706" y="2908200"/>
                <a:ext cx="641350" cy="641350"/>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2147483646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 h="352">
                    <a:moveTo>
                      <a:pt x="352" y="61"/>
                    </a:moveTo>
                    <a:cubicBezTo>
                      <a:pt x="350" y="27"/>
                      <a:pt x="322" y="0"/>
                      <a:pt x="288" y="0"/>
                    </a:cubicBezTo>
                    <a:cubicBezTo>
                      <a:pt x="260" y="0"/>
                      <a:pt x="260" y="0"/>
                      <a:pt x="260" y="0"/>
                    </a:cubicBezTo>
                    <a:cubicBezTo>
                      <a:pt x="64" y="0"/>
                      <a:pt x="64" y="0"/>
                      <a:pt x="64" y="0"/>
                    </a:cubicBezTo>
                    <a:cubicBezTo>
                      <a:pt x="28" y="0"/>
                      <a:pt x="0" y="29"/>
                      <a:pt x="0" y="64"/>
                    </a:cubicBezTo>
                    <a:cubicBezTo>
                      <a:pt x="0" y="279"/>
                      <a:pt x="0" y="279"/>
                      <a:pt x="0" y="279"/>
                    </a:cubicBezTo>
                    <a:cubicBezTo>
                      <a:pt x="0" y="288"/>
                      <a:pt x="0" y="288"/>
                      <a:pt x="0" y="288"/>
                    </a:cubicBezTo>
                    <a:cubicBezTo>
                      <a:pt x="0" y="323"/>
                      <a:pt x="28" y="352"/>
                      <a:pt x="64" y="352"/>
                    </a:cubicBezTo>
                    <a:cubicBezTo>
                      <a:pt x="80" y="352"/>
                      <a:pt x="80" y="352"/>
                      <a:pt x="80" y="352"/>
                    </a:cubicBezTo>
                    <a:cubicBezTo>
                      <a:pt x="279" y="352"/>
                      <a:pt x="279" y="352"/>
                      <a:pt x="279" y="352"/>
                    </a:cubicBezTo>
                    <a:cubicBezTo>
                      <a:pt x="288" y="352"/>
                      <a:pt x="288" y="352"/>
                      <a:pt x="288" y="352"/>
                    </a:cubicBezTo>
                    <a:cubicBezTo>
                      <a:pt x="323" y="352"/>
                      <a:pt x="352" y="323"/>
                      <a:pt x="352" y="288"/>
                    </a:cubicBezTo>
                    <a:cubicBezTo>
                      <a:pt x="352" y="273"/>
                      <a:pt x="352" y="273"/>
                      <a:pt x="352" y="273"/>
                    </a:cubicBezTo>
                    <a:cubicBezTo>
                      <a:pt x="352" y="64"/>
                      <a:pt x="352" y="64"/>
                      <a:pt x="352" y="64"/>
                    </a:cubicBezTo>
                    <a:cubicBezTo>
                      <a:pt x="352" y="63"/>
                      <a:pt x="352" y="62"/>
                      <a:pt x="352" y="61"/>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0" name="ïsḷïḑé">
                <a:extLst>
                  <a:ext uri="{FF2B5EF4-FFF2-40B4-BE49-F238E27FC236}">
                    <a16:creationId xmlns:a16="http://schemas.microsoft.com/office/drawing/2014/main" id="{FE2041A2-FEA6-4A8A-AB6B-B9766BC6B2E7}"/>
                  </a:ext>
                </a:extLst>
              </p:cNvPr>
              <p:cNvSpPr>
                <a:spLocks/>
              </p:cNvSpPr>
              <p:nvPr/>
            </p:nvSpPr>
            <p:spPr bwMode="auto">
              <a:xfrm>
                <a:off x="9206706" y="3686075"/>
                <a:ext cx="641350" cy="642937"/>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0 w 352"/>
                  <a:gd name="T9" fmla="*/ 2147483646 h 352"/>
                  <a:gd name="T10" fmla="*/ 0 w 352"/>
                  <a:gd name="T11" fmla="*/ 2147483646 h 352"/>
                  <a:gd name="T12" fmla="*/ 0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311" y="4"/>
                    </a:moveTo>
                    <a:cubicBezTo>
                      <a:pt x="304" y="1"/>
                      <a:pt x="296" y="0"/>
                      <a:pt x="288" y="0"/>
                    </a:cubicBezTo>
                    <a:cubicBezTo>
                      <a:pt x="209" y="0"/>
                      <a:pt x="209" y="0"/>
                      <a:pt x="209" y="0"/>
                    </a:cubicBezTo>
                    <a:cubicBezTo>
                      <a:pt x="64" y="0"/>
                      <a:pt x="64" y="0"/>
                      <a:pt x="64" y="0"/>
                    </a:cubicBezTo>
                    <a:cubicBezTo>
                      <a:pt x="28" y="0"/>
                      <a:pt x="0" y="28"/>
                      <a:pt x="0" y="64"/>
                    </a:cubicBezTo>
                    <a:cubicBezTo>
                      <a:pt x="0" y="224"/>
                      <a:pt x="0" y="224"/>
                      <a:pt x="0" y="224"/>
                    </a:cubicBezTo>
                    <a:cubicBezTo>
                      <a:pt x="0" y="288"/>
                      <a:pt x="0" y="288"/>
                      <a:pt x="0" y="288"/>
                    </a:cubicBezTo>
                    <a:cubicBezTo>
                      <a:pt x="0" y="302"/>
                      <a:pt x="4" y="314"/>
                      <a:pt x="12" y="325"/>
                    </a:cubicBezTo>
                    <a:cubicBezTo>
                      <a:pt x="24" y="341"/>
                      <a:pt x="42" y="352"/>
                      <a:pt x="64" y="352"/>
                    </a:cubicBezTo>
                    <a:cubicBezTo>
                      <a:pt x="288" y="352"/>
                      <a:pt x="288" y="352"/>
                      <a:pt x="288" y="352"/>
                    </a:cubicBezTo>
                    <a:cubicBezTo>
                      <a:pt x="323" y="352"/>
                      <a:pt x="352" y="323"/>
                      <a:pt x="352" y="288"/>
                    </a:cubicBezTo>
                    <a:cubicBezTo>
                      <a:pt x="352" y="64"/>
                      <a:pt x="352" y="64"/>
                      <a:pt x="352" y="64"/>
                    </a:cubicBezTo>
                    <a:cubicBezTo>
                      <a:pt x="352" y="36"/>
                      <a:pt x="335" y="13"/>
                      <a:pt x="311" y="4"/>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1" name="íṥļïḋé">
                <a:extLst>
                  <a:ext uri="{FF2B5EF4-FFF2-40B4-BE49-F238E27FC236}">
                    <a16:creationId xmlns:a16="http://schemas.microsoft.com/office/drawing/2014/main" id="{28F8DE4E-678E-415E-A8A4-FAFDF871691B}"/>
                  </a:ext>
                </a:extLst>
              </p:cNvPr>
              <p:cNvSpPr>
                <a:spLocks/>
              </p:cNvSpPr>
              <p:nvPr/>
            </p:nvSpPr>
            <p:spPr bwMode="auto">
              <a:xfrm>
                <a:off x="7562056" y="2908200"/>
                <a:ext cx="641350" cy="641350"/>
              </a:xfrm>
              <a:custGeom>
                <a:avLst/>
                <a:gdLst>
                  <a:gd name="T0" fmla="*/ 2147483646 w 352"/>
                  <a:gd name="T1" fmla="*/ 0 h 352"/>
                  <a:gd name="T2" fmla="*/ 2147483646 w 352"/>
                  <a:gd name="T3" fmla="*/ 0 h 352"/>
                  <a:gd name="T4" fmla="*/ 2147483646 w 352"/>
                  <a:gd name="T5" fmla="*/ 0 h 352"/>
                  <a:gd name="T6" fmla="*/ 0 w 352"/>
                  <a:gd name="T7" fmla="*/ 2147483646 h 352"/>
                  <a:gd name="T8" fmla="*/ 0 w 352"/>
                  <a:gd name="T9" fmla="*/ 2147483646 h 352"/>
                  <a:gd name="T10" fmla="*/ 0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0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288" y="0"/>
                    </a:moveTo>
                    <a:cubicBezTo>
                      <a:pt x="214" y="0"/>
                      <a:pt x="214" y="0"/>
                      <a:pt x="214" y="0"/>
                    </a:cubicBezTo>
                    <a:cubicBezTo>
                      <a:pt x="64" y="0"/>
                      <a:pt x="64" y="0"/>
                      <a:pt x="64" y="0"/>
                    </a:cubicBezTo>
                    <a:cubicBezTo>
                      <a:pt x="29" y="0"/>
                      <a:pt x="0" y="29"/>
                      <a:pt x="0" y="64"/>
                    </a:cubicBezTo>
                    <a:cubicBezTo>
                      <a:pt x="0" y="229"/>
                      <a:pt x="0" y="229"/>
                      <a:pt x="0" y="229"/>
                    </a:cubicBezTo>
                    <a:cubicBezTo>
                      <a:pt x="0" y="288"/>
                      <a:pt x="0" y="288"/>
                      <a:pt x="0" y="288"/>
                    </a:cubicBezTo>
                    <a:cubicBezTo>
                      <a:pt x="0" y="323"/>
                      <a:pt x="29" y="352"/>
                      <a:pt x="64" y="352"/>
                    </a:cubicBezTo>
                    <a:cubicBezTo>
                      <a:pt x="94" y="352"/>
                      <a:pt x="94" y="352"/>
                      <a:pt x="94" y="352"/>
                    </a:cubicBezTo>
                    <a:cubicBezTo>
                      <a:pt x="288" y="352"/>
                      <a:pt x="288" y="352"/>
                      <a:pt x="288" y="352"/>
                    </a:cubicBezTo>
                    <a:cubicBezTo>
                      <a:pt x="324" y="352"/>
                      <a:pt x="352" y="323"/>
                      <a:pt x="352" y="288"/>
                    </a:cubicBezTo>
                    <a:cubicBezTo>
                      <a:pt x="352" y="75"/>
                      <a:pt x="352" y="75"/>
                      <a:pt x="352" y="75"/>
                    </a:cubicBezTo>
                    <a:cubicBezTo>
                      <a:pt x="352" y="64"/>
                      <a:pt x="352" y="64"/>
                      <a:pt x="352" y="64"/>
                    </a:cubicBezTo>
                    <a:cubicBezTo>
                      <a:pt x="352" y="29"/>
                      <a:pt x="324"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2" name="îšḻíḑè">
                <a:extLst>
                  <a:ext uri="{FF2B5EF4-FFF2-40B4-BE49-F238E27FC236}">
                    <a16:creationId xmlns:a16="http://schemas.microsoft.com/office/drawing/2014/main" id="{8D68B622-2F78-4676-A83A-C326D538F6F8}"/>
                  </a:ext>
                </a:extLst>
              </p:cNvPr>
              <p:cNvSpPr>
                <a:spLocks/>
              </p:cNvSpPr>
              <p:nvPr/>
            </p:nvSpPr>
            <p:spPr bwMode="auto">
              <a:xfrm>
                <a:off x="7562056" y="3686075"/>
                <a:ext cx="641350" cy="642937"/>
              </a:xfrm>
              <a:custGeom>
                <a:avLst/>
                <a:gdLst>
                  <a:gd name="T0" fmla="*/ 2147483646 w 352"/>
                  <a:gd name="T1" fmla="*/ 0 h 352"/>
                  <a:gd name="T2" fmla="*/ 2147483646 w 352"/>
                  <a:gd name="T3" fmla="*/ 0 h 352"/>
                  <a:gd name="T4" fmla="*/ 2147483646 w 352"/>
                  <a:gd name="T5" fmla="*/ 0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0 h 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2" h="352">
                    <a:moveTo>
                      <a:pt x="288" y="0"/>
                    </a:moveTo>
                    <a:cubicBezTo>
                      <a:pt x="279" y="0"/>
                      <a:pt x="279" y="0"/>
                      <a:pt x="279" y="0"/>
                    </a:cubicBezTo>
                    <a:cubicBezTo>
                      <a:pt x="64" y="0"/>
                      <a:pt x="64" y="0"/>
                      <a:pt x="64" y="0"/>
                    </a:cubicBezTo>
                    <a:cubicBezTo>
                      <a:pt x="29" y="0"/>
                      <a:pt x="0" y="28"/>
                      <a:pt x="0" y="64"/>
                    </a:cubicBezTo>
                    <a:cubicBezTo>
                      <a:pt x="0" y="288"/>
                      <a:pt x="0" y="288"/>
                      <a:pt x="0" y="288"/>
                    </a:cubicBezTo>
                    <a:cubicBezTo>
                      <a:pt x="0" y="323"/>
                      <a:pt x="29" y="352"/>
                      <a:pt x="64" y="352"/>
                    </a:cubicBezTo>
                    <a:cubicBezTo>
                      <a:pt x="236" y="352"/>
                      <a:pt x="236" y="352"/>
                      <a:pt x="236" y="352"/>
                    </a:cubicBezTo>
                    <a:cubicBezTo>
                      <a:pt x="288" y="352"/>
                      <a:pt x="288" y="352"/>
                      <a:pt x="288" y="352"/>
                    </a:cubicBezTo>
                    <a:cubicBezTo>
                      <a:pt x="324" y="352"/>
                      <a:pt x="352" y="323"/>
                      <a:pt x="352" y="288"/>
                    </a:cubicBezTo>
                    <a:cubicBezTo>
                      <a:pt x="352" y="227"/>
                      <a:pt x="352" y="227"/>
                      <a:pt x="352" y="227"/>
                    </a:cubicBezTo>
                    <a:cubicBezTo>
                      <a:pt x="352" y="64"/>
                      <a:pt x="352" y="64"/>
                      <a:pt x="352" y="64"/>
                    </a:cubicBezTo>
                    <a:cubicBezTo>
                      <a:pt x="352" y="59"/>
                      <a:pt x="352" y="55"/>
                      <a:pt x="351" y="51"/>
                    </a:cubicBezTo>
                    <a:cubicBezTo>
                      <a:pt x="345" y="21"/>
                      <a:pt x="319" y="0"/>
                      <a:pt x="288" y="0"/>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3" name="iSľíḍè">
                <a:extLst>
                  <a:ext uri="{FF2B5EF4-FFF2-40B4-BE49-F238E27FC236}">
                    <a16:creationId xmlns:a16="http://schemas.microsoft.com/office/drawing/2014/main" id="{A09126A1-FBDB-4B47-846F-C8E8DEC1C8C8}"/>
                  </a:ext>
                </a:extLst>
              </p:cNvPr>
              <p:cNvSpPr>
                <a:spLocks/>
              </p:cNvSpPr>
              <p:nvPr/>
            </p:nvSpPr>
            <p:spPr bwMode="auto">
              <a:xfrm>
                <a:off x="8389144" y="3686075"/>
                <a:ext cx="641350" cy="642937"/>
              </a:xfrm>
              <a:custGeom>
                <a:avLst/>
                <a:gdLst>
                  <a:gd name="T0" fmla="*/ 2147483646 w 352"/>
                  <a:gd name="T1" fmla="*/ 2147483646 h 352"/>
                  <a:gd name="T2" fmla="*/ 2147483646 w 352"/>
                  <a:gd name="T3" fmla="*/ 0 h 352"/>
                  <a:gd name="T4" fmla="*/ 2147483646 w 352"/>
                  <a:gd name="T5" fmla="*/ 0 h 352"/>
                  <a:gd name="T6" fmla="*/ 2147483646 w 352"/>
                  <a:gd name="T7" fmla="*/ 0 h 352"/>
                  <a:gd name="T8" fmla="*/ 2147483646 w 352"/>
                  <a:gd name="T9" fmla="*/ 0 h 352"/>
                  <a:gd name="T10" fmla="*/ 0 w 352"/>
                  <a:gd name="T11" fmla="*/ 2147483646 h 352"/>
                  <a:gd name="T12" fmla="*/ 0 w 352"/>
                  <a:gd name="T13" fmla="*/ 2147483646 h 352"/>
                  <a:gd name="T14" fmla="*/ 0 w 352"/>
                  <a:gd name="T15" fmla="*/ 2147483646 h 352"/>
                  <a:gd name="T16" fmla="*/ 0 w 352"/>
                  <a:gd name="T17" fmla="*/ 2147483646 h 352"/>
                  <a:gd name="T18" fmla="*/ 2147483646 w 352"/>
                  <a:gd name="T19" fmla="*/ 2147483646 h 352"/>
                  <a:gd name="T20" fmla="*/ 2147483646 w 352"/>
                  <a:gd name="T21" fmla="*/ 2147483646 h 352"/>
                  <a:gd name="T22" fmla="*/ 2147483646 w 352"/>
                  <a:gd name="T23" fmla="*/ 2147483646 h 352"/>
                  <a:gd name="T24" fmla="*/ 2147483646 w 352"/>
                  <a:gd name="T25" fmla="*/ 2147483646 h 352"/>
                  <a:gd name="T26" fmla="*/ 2147483646 w 352"/>
                  <a:gd name="T27" fmla="*/ 2147483646 h 352"/>
                  <a:gd name="T28" fmla="*/ 2147483646 w 352"/>
                  <a:gd name="T29" fmla="*/ 2147483646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2" h="352">
                    <a:moveTo>
                      <a:pt x="308" y="3"/>
                    </a:moveTo>
                    <a:cubicBezTo>
                      <a:pt x="301" y="1"/>
                      <a:pt x="295" y="0"/>
                      <a:pt x="288" y="0"/>
                    </a:cubicBezTo>
                    <a:cubicBezTo>
                      <a:pt x="259" y="0"/>
                      <a:pt x="259" y="0"/>
                      <a:pt x="259" y="0"/>
                    </a:cubicBezTo>
                    <a:cubicBezTo>
                      <a:pt x="111" y="0"/>
                      <a:pt x="111" y="0"/>
                      <a:pt x="111" y="0"/>
                    </a:cubicBezTo>
                    <a:cubicBezTo>
                      <a:pt x="64" y="0"/>
                      <a:pt x="64" y="0"/>
                      <a:pt x="64" y="0"/>
                    </a:cubicBezTo>
                    <a:cubicBezTo>
                      <a:pt x="28" y="0"/>
                      <a:pt x="0" y="28"/>
                      <a:pt x="0" y="64"/>
                    </a:cubicBezTo>
                    <a:cubicBezTo>
                      <a:pt x="0" y="118"/>
                      <a:pt x="0" y="118"/>
                      <a:pt x="0" y="118"/>
                    </a:cubicBezTo>
                    <a:cubicBezTo>
                      <a:pt x="0" y="277"/>
                      <a:pt x="0" y="277"/>
                      <a:pt x="0" y="277"/>
                    </a:cubicBezTo>
                    <a:cubicBezTo>
                      <a:pt x="0" y="288"/>
                      <a:pt x="0" y="288"/>
                      <a:pt x="0" y="288"/>
                    </a:cubicBezTo>
                    <a:cubicBezTo>
                      <a:pt x="0" y="323"/>
                      <a:pt x="28" y="352"/>
                      <a:pt x="64" y="352"/>
                    </a:cubicBezTo>
                    <a:cubicBezTo>
                      <a:pt x="288" y="352"/>
                      <a:pt x="288" y="352"/>
                      <a:pt x="288" y="352"/>
                    </a:cubicBezTo>
                    <a:cubicBezTo>
                      <a:pt x="323" y="352"/>
                      <a:pt x="352" y="323"/>
                      <a:pt x="352" y="288"/>
                    </a:cubicBezTo>
                    <a:cubicBezTo>
                      <a:pt x="352" y="114"/>
                      <a:pt x="352" y="114"/>
                      <a:pt x="352" y="114"/>
                    </a:cubicBezTo>
                    <a:cubicBezTo>
                      <a:pt x="352" y="64"/>
                      <a:pt x="352" y="64"/>
                      <a:pt x="352" y="64"/>
                    </a:cubicBezTo>
                    <a:cubicBezTo>
                      <a:pt x="352" y="35"/>
                      <a:pt x="333" y="11"/>
                      <a:pt x="308" y="3"/>
                    </a:cubicBezTo>
                    <a:close/>
                  </a:path>
                </a:pathLst>
              </a:custGeom>
              <a:solidFill>
                <a:srgbClr val="27B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4" name="iṡ1ïḓe">
                <a:extLst>
                  <a:ext uri="{FF2B5EF4-FFF2-40B4-BE49-F238E27FC236}">
                    <a16:creationId xmlns:a16="http://schemas.microsoft.com/office/drawing/2014/main" id="{DC1D734E-465C-46CA-B364-8B376F288C36}"/>
                  </a:ext>
                </a:extLst>
              </p:cNvPr>
              <p:cNvSpPr>
                <a:spLocks/>
              </p:cNvSpPr>
              <p:nvPr/>
            </p:nvSpPr>
            <p:spPr bwMode="auto">
              <a:xfrm>
                <a:off x="3263106" y="3698775"/>
                <a:ext cx="546100" cy="635000"/>
              </a:xfrm>
              <a:custGeom>
                <a:avLst/>
                <a:gdLst>
                  <a:gd name="T0" fmla="*/ 2147483646 w 300"/>
                  <a:gd name="T1" fmla="*/ 0 h 348"/>
                  <a:gd name="T2" fmla="*/ 2147483646 w 300"/>
                  <a:gd name="T3" fmla="*/ 2147483646 h 348"/>
                  <a:gd name="T4" fmla="*/ 2147483646 w 300"/>
                  <a:gd name="T5" fmla="*/ 2147483646 h 348"/>
                  <a:gd name="T6" fmla="*/ 2147483646 w 300"/>
                  <a:gd name="T7" fmla="*/ 2147483646 h 348"/>
                  <a:gd name="T8" fmla="*/ 2147483646 w 300"/>
                  <a:gd name="T9" fmla="*/ 2147483646 h 348"/>
                  <a:gd name="T10" fmla="*/ 2147483646 w 300"/>
                  <a:gd name="T11" fmla="*/ 2147483646 h 348"/>
                  <a:gd name="T12" fmla="*/ 2147483646 w 300"/>
                  <a:gd name="T13" fmla="*/ 2147483646 h 348"/>
                  <a:gd name="T14" fmla="*/ 2147483646 w 300"/>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0" h="348">
                    <a:moveTo>
                      <a:pt x="265" y="0"/>
                    </a:moveTo>
                    <a:cubicBezTo>
                      <a:pt x="12" y="269"/>
                      <a:pt x="12" y="269"/>
                      <a:pt x="12" y="269"/>
                    </a:cubicBezTo>
                    <a:cubicBezTo>
                      <a:pt x="0" y="283"/>
                      <a:pt x="0" y="305"/>
                      <a:pt x="14" y="318"/>
                    </a:cubicBezTo>
                    <a:cubicBezTo>
                      <a:pt x="33" y="335"/>
                      <a:pt x="33" y="335"/>
                      <a:pt x="33" y="335"/>
                    </a:cubicBezTo>
                    <a:cubicBezTo>
                      <a:pt x="47" y="348"/>
                      <a:pt x="68" y="348"/>
                      <a:pt x="81" y="334"/>
                    </a:cubicBezTo>
                    <a:cubicBezTo>
                      <a:pt x="300" y="100"/>
                      <a:pt x="300" y="100"/>
                      <a:pt x="300" y="100"/>
                    </a:cubicBezTo>
                    <a:cubicBezTo>
                      <a:pt x="300" y="57"/>
                      <a:pt x="300" y="57"/>
                      <a:pt x="300" y="57"/>
                    </a:cubicBezTo>
                    <a:cubicBezTo>
                      <a:pt x="300" y="32"/>
                      <a:pt x="286" y="10"/>
                      <a:pt x="265"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5" name="iṣļíḑê">
                <a:extLst>
                  <a:ext uri="{FF2B5EF4-FFF2-40B4-BE49-F238E27FC236}">
                    <a16:creationId xmlns:a16="http://schemas.microsoft.com/office/drawing/2014/main" id="{3B8B1AE1-BFAD-4D44-AC06-7D7229206F9D}"/>
                  </a:ext>
                </a:extLst>
              </p:cNvPr>
              <p:cNvSpPr>
                <a:spLocks/>
              </p:cNvSpPr>
              <p:nvPr/>
            </p:nvSpPr>
            <p:spPr bwMode="auto">
              <a:xfrm>
                <a:off x="3991769" y="3751162"/>
                <a:ext cx="579437" cy="577850"/>
              </a:xfrm>
              <a:custGeom>
                <a:avLst/>
                <a:gdLst>
                  <a:gd name="T0" fmla="*/ 2147483646 w 318"/>
                  <a:gd name="T1" fmla="*/ 2147483646 h 316"/>
                  <a:gd name="T2" fmla="*/ 2147483646 w 318"/>
                  <a:gd name="T3" fmla="*/ 2147483646 h 316"/>
                  <a:gd name="T4" fmla="*/ 2147483646 w 318"/>
                  <a:gd name="T5" fmla="*/ 2147483646 h 316"/>
                  <a:gd name="T6" fmla="*/ 0 w 318"/>
                  <a:gd name="T7" fmla="*/ 2147483646 h 316"/>
                  <a:gd name="T8" fmla="*/ 2147483646 w 318"/>
                  <a:gd name="T9" fmla="*/ 2147483646 h 316"/>
                  <a:gd name="T10" fmla="*/ 2147483646 w 318"/>
                  <a:gd name="T11" fmla="*/ 2147483646 h 316"/>
                  <a:gd name="T12" fmla="*/ 2147483646 w 318"/>
                  <a:gd name="T13" fmla="*/ 2147483646 h 316"/>
                  <a:gd name="T14" fmla="*/ 2147483646 w 318"/>
                  <a:gd name="T15" fmla="*/ 2147483646 h 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 h="316">
                    <a:moveTo>
                      <a:pt x="305" y="27"/>
                    </a:moveTo>
                    <a:cubicBezTo>
                      <a:pt x="288" y="12"/>
                      <a:pt x="288" y="12"/>
                      <a:pt x="288" y="12"/>
                    </a:cubicBezTo>
                    <a:cubicBezTo>
                      <a:pt x="276" y="0"/>
                      <a:pt x="256" y="0"/>
                      <a:pt x="244" y="13"/>
                    </a:cubicBezTo>
                    <a:cubicBezTo>
                      <a:pt x="0" y="274"/>
                      <a:pt x="0" y="274"/>
                      <a:pt x="0" y="274"/>
                    </a:cubicBezTo>
                    <a:cubicBezTo>
                      <a:pt x="9" y="298"/>
                      <a:pt x="32" y="316"/>
                      <a:pt x="60" y="316"/>
                    </a:cubicBezTo>
                    <a:cubicBezTo>
                      <a:pt x="78" y="316"/>
                      <a:pt x="78" y="316"/>
                      <a:pt x="78" y="316"/>
                    </a:cubicBezTo>
                    <a:cubicBezTo>
                      <a:pt x="307" y="71"/>
                      <a:pt x="307" y="71"/>
                      <a:pt x="307" y="71"/>
                    </a:cubicBezTo>
                    <a:cubicBezTo>
                      <a:pt x="318" y="59"/>
                      <a:pt x="318" y="39"/>
                      <a:pt x="305" y="27"/>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6" name="íṡľîdè">
                <a:extLst>
                  <a:ext uri="{FF2B5EF4-FFF2-40B4-BE49-F238E27FC236}">
                    <a16:creationId xmlns:a16="http://schemas.microsoft.com/office/drawing/2014/main" id="{B3E46D5B-6CED-4ECE-B15E-1E1F8676297E}"/>
                  </a:ext>
                </a:extLst>
              </p:cNvPr>
              <p:cNvSpPr>
                <a:spLocks/>
              </p:cNvSpPr>
              <p:nvPr/>
            </p:nvSpPr>
            <p:spPr bwMode="auto">
              <a:xfrm>
                <a:off x="4912519" y="1954113"/>
                <a:ext cx="641350" cy="641350"/>
              </a:xfrm>
              <a:custGeom>
                <a:avLst/>
                <a:gdLst>
                  <a:gd name="T0" fmla="*/ 2147483646 w 352"/>
                  <a:gd name="T1" fmla="*/ 2147483646 h 352"/>
                  <a:gd name="T2" fmla="*/ 2147483646 w 352"/>
                  <a:gd name="T3" fmla="*/ 0 h 352"/>
                  <a:gd name="T4" fmla="*/ 2147483646 w 352"/>
                  <a:gd name="T5" fmla="*/ 0 h 352"/>
                  <a:gd name="T6" fmla="*/ 0 w 352"/>
                  <a:gd name="T7" fmla="*/ 2147483646 h 352"/>
                  <a:gd name="T8" fmla="*/ 0 w 352"/>
                  <a:gd name="T9" fmla="*/ 2147483646 h 352"/>
                  <a:gd name="T10" fmla="*/ 2147483646 w 352"/>
                  <a:gd name="T11" fmla="*/ 2147483646 h 352"/>
                  <a:gd name="T12" fmla="*/ 2147483646 w 352"/>
                  <a:gd name="T13" fmla="*/ 2147483646 h 352"/>
                  <a:gd name="T14" fmla="*/ 2147483646 w 352"/>
                  <a:gd name="T15" fmla="*/ 2147483646 h 352"/>
                  <a:gd name="T16" fmla="*/ 2147483646 w 352"/>
                  <a:gd name="T17" fmla="*/ 2147483646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 h="352">
                    <a:moveTo>
                      <a:pt x="352" y="64"/>
                    </a:moveTo>
                    <a:cubicBezTo>
                      <a:pt x="352" y="29"/>
                      <a:pt x="323" y="0"/>
                      <a:pt x="288" y="0"/>
                    </a:cubicBezTo>
                    <a:cubicBezTo>
                      <a:pt x="234" y="0"/>
                      <a:pt x="234" y="0"/>
                      <a:pt x="234" y="0"/>
                    </a:cubicBezTo>
                    <a:cubicBezTo>
                      <a:pt x="0" y="251"/>
                      <a:pt x="0" y="251"/>
                      <a:pt x="0" y="251"/>
                    </a:cubicBezTo>
                    <a:cubicBezTo>
                      <a:pt x="0" y="288"/>
                      <a:pt x="0" y="288"/>
                      <a:pt x="0" y="288"/>
                    </a:cubicBezTo>
                    <a:cubicBezTo>
                      <a:pt x="0" y="324"/>
                      <a:pt x="29" y="352"/>
                      <a:pt x="64" y="352"/>
                    </a:cubicBezTo>
                    <a:cubicBezTo>
                      <a:pt x="88" y="352"/>
                      <a:pt x="88" y="352"/>
                      <a:pt x="88" y="352"/>
                    </a:cubicBezTo>
                    <a:cubicBezTo>
                      <a:pt x="352" y="69"/>
                      <a:pt x="352" y="69"/>
                      <a:pt x="352" y="69"/>
                    </a:cubicBezTo>
                    <a:lnTo>
                      <a:pt x="352" y="64"/>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7" name="î$ḷîdé">
                <a:extLst>
                  <a:ext uri="{FF2B5EF4-FFF2-40B4-BE49-F238E27FC236}">
                    <a16:creationId xmlns:a16="http://schemas.microsoft.com/office/drawing/2014/main" id="{F0314464-E99C-4B47-9E83-E758A6D0766C}"/>
                  </a:ext>
                </a:extLst>
              </p:cNvPr>
              <p:cNvSpPr>
                <a:spLocks/>
              </p:cNvSpPr>
              <p:nvPr/>
            </p:nvSpPr>
            <p:spPr bwMode="auto">
              <a:xfrm>
                <a:off x="5341144" y="2366863"/>
                <a:ext cx="212725" cy="228600"/>
              </a:xfrm>
              <a:custGeom>
                <a:avLst/>
                <a:gdLst>
                  <a:gd name="T0" fmla="*/ 2147483646 w 117"/>
                  <a:gd name="T1" fmla="*/ 2147483646 h 125"/>
                  <a:gd name="T2" fmla="*/ 2147483646 w 117"/>
                  <a:gd name="T3" fmla="*/ 0 h 125"/>
                  <a:gd name="T4" fmla="*/ 0 w 117"/>
                  <a:gd name="T5" fmla="*/ 2147483646 h 125"/>
                  <a:gd name="T6" fmla="*/ 2147483646 w 117"/>
                  <a:gd name="T7" fmla="*/ 2147483646 h 125"/>
                  <a:gd name="T8" fmla="*/ 2147483646 w 117"/>
                  <a:gd name="T9" fmla="*/ 2147483646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25">
                    <a:moveTo>
                      <a:pt x="117" y="61"/>
                    </a:moveTo>
                    <a:cubicBezTo>
                      <a:pt x="117" y="0"/>
                      <a:pt x="117" y="0"/>
                      <a:pt x="117" y="0"/>
                    </a:cubicBezTo>
                    <a:cubicBezTo>
                      <a:pt x="0" y="125"/>
                      <a:pt x="0" y="125"/>
                      <a:pt x="0" y="125"/>
                    </a:cubicBezTo>
                    <a:cubicBezTo>
                      <a:pt x="53" y="125"/>
                      <a:pt x="53" y="125"/>
                      <a:pt x="53" y="125"/>
                    </a:cubicBezTo>
                    <a:cubicBezTo>
                      <a:pt x="88" y="125"/>
                      <a:pt x="117" y="97"/>
                      <a:pt x="117" y="61"/>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8" name="ïšľïdé">
                <a:extLst>
                  <a:ext uri="{FF2B5EF4-FFF2-40B4-BE49-F238E27FC236}">
                    <a16:creationId xmlns:a16="http://schemas.microsoft.com/office/drawing/2014/main" id="{4E3DB822-F469-47C3-B953-9891980EE45E}"/>
                  </a:ext>
                </a:extLst>
              </p:cNvPr>
              <p:cNvSpPr>
                <a:spLocks/>
              </p:cNvSpPr>
              <p:nvPr/>
            </p:nvSpPr>
            <p:spPr bwMode="auto">
              <a:xfrm>
                <a:off x="5738019" y="2004913"/>
                <a:ext cx="307975" cy="477837"/>
              </a:xfrm>
              <a:custGeom>
                <a:avLst/>
                <a:gdLst>
                  <a:gd name="T0" fmla="*/ 2147483646 w 169"/>
                  <a:gd name="T1" fmla="*/ 2147483646 h 262"/>
                  <a:gd name="T2" fmla="*/ 2147483646 w 169"/>
                  <a:gd name="T3" fmla="*/ 2147483646 h 262"/>
                  <a:gd name="T4" fmla="*/ 2147483646 w 169"/>
                  <a:gd name="T5" fmla="*/ 2147483646 h 262"/>
                  <a:gd name="T6" fmla="*/ 2147483646 w 169"/>
                  <a:gd name="T7" fmla="*/ 2147483646 h 262"/>
                  <a:gd name="T8" fmla="*/ 2147483646 w 169"/>
                  <a:gd name="T9" fmla="*/ 2147483646 h 262"/>
                  <a:gd name="T10" fmla="*/ 0 w 169"/>
                  <a:gd name="T11" fmla="*/ 2147483646 h 262"/>
                  <a:gd name="T12" fmla="*/ 0 w 169"/>
                  <a:gd name="T13" fmla="*/ 2147483646 h 262"/>
                  <a:gd name="T14" fmla="*/ 2147483646 w 169"/>
                  <a:gd name="T15" fmla="*/ 2147483646 h 2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262">
                    <a:moveTo>
                      <a:pt x="1" y="262"/>
                    </a:moveTo>
                    <a:cubicBezTo>
                      <a:pt x="147" y="105"/>
                      <a:pt x="147" y="105"/>
                      <a:pt x="147" y="105"/>
                    </a:cubicBezTo>
                    <a:cubicBezTo>
                      <a:pt x="169" y="82"/>
                      <a:pt x="167" y="46"/>
                      <a:pt x="145" y="25"/>
                    </a:cubicBezTo>
                    <a:cubicBezTo>
                      <a:pt x="141" y="22"/>
                      <a:pt x="141" y="22"/>
                      <a:pt x="141" y="22"/>
                    </a:cubicBezTo>
                    <a:cubicBezTo>
                      <a:pt x="118" y="0"/>
                      <a:pt x="83" y="2"/>
                      <a:pt x="61" y="25"/>
                    </a:cubicBezTo>
                    <a:cubicBezTo>
                      <a:pt x="0" y="90"/>
                      <a:pt x="0" y="90"/>
                      <a:pt x="0" y="90"/>
                    </a:cubicBezTo>
                    <a:cubicBezTo>
                      <a:pt x="0" y="260"/>
                      <a:pt x="0" y="260"/>
                      <a:pt x="0" y="260"/>
                    </a:cubicBezTo>
                    <a:cubicBezTo>
                      <a:pt x="0" y="261"/>
                      <a:pt x="1" y="261"/>
                      <a:pt x="1" y="262"/>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59" name="iṥḷíḓe">
                <a:extLst>
                  <a:ext uri="{FF2B5EF4-FFF2-40B4-BE49-F238E27FC236}">
                    <a16:creationId xmlns:a16="http://schemas.microsoft.com/office/drawing/2014/main" id="{B17901A9-CE7B-4AA7-914D-8CCE71938048}"/>
                  </a:ext>
                </a:extLst>
              </p:cNvPr>
              <p:cNvSpPr>
                <a:spLocks/>
              </p:cNvSpPr>
              <p:nvPr/>
            </p:nvSpPr>
            <p:spPr bwMode="auto">
              <a:xfrm>
                <a:off x="4912519" y="2731988"/>
                <a:ext cx="581025" cy="604837"/>
              </a:xfrm>
              <a:custGeom>
                <a:avLst/>
                <a:gdLst>
                  <a:gd name="T0" fmla="*/ 2147483646 w 319"/>
                  <a:gd name="T1" fmla="*/ 0 h 331"/>
                  <a:gd name="T2" fmla="*/ 2147483646 w 319"/>
                  <a:gd name="T3" fmla="*/ 0 h 331"/>
                  <a:gd name="T4" fmla="*/ 0 w 319"/>
                  <a:gd name="T5" fmla="*/ 2147483646 h 331"/>
                  <a:gd name="T6" fmla="*/ 0 w 319"/>
                  <a:gd name="T7" fmla="*/ 2147483646 h 331"/>
                  <a:gd name="T8" fmla="*/ 2147483646 w 319"/>
                  <a:gd name="T9" fmla="*/ 2147483646 h 331"/>
                  <a:gd name="T10" fmla="*/ 2147483646 w 319"/>
                  <a:gd name="T11" fmla="*/ 2147483646 h 331"/>
                  <a:gd name="T12" fmla="*/ 2147483646 w 319"/>
                  <a:gd name="T13" fmla="*/ 0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31">
                    <a:moveTo>
                      <a:pt x="288" y="0"/>
                    </a:moveTo>
                    <a:cubicBezTo>
                      <a:pt x="166" y="0"/>
                      <a:pt x="166" y="0"/>
                      <a:pt x="166" y="0"/>
                    </a:cubicBezTo>
                    <a:cubicBezTo>
                      <a:pt x="0" y="177"/>
                      <a:pt x="0" y="177"/>
                      <a:pt x="0" y="177"/>
                    </a:cubicBezTo>
                    <a:cubicBezTo>
                      <a:pt x="0" y="288"/>
                      <a:pt x="0" y="288"/>
                      <a:pt x="0" y="288"/>
                    </a:cubicBezTo>
                    <a:cubicBezTo>
                      <a:pt x="0" y="305"/>
                      <a:pt x="7" y="320"/>
                      <a:pt x="17" y="331"/>
                    </a:cubicBezTo>
                    <a:cubicBezTo>
                      <a:pt x="319" y="8"/>
                      <a:pt x="319" y="8"/>
                      <a:pt x="319" y="8"/>
                    </a:cubicBezTo>
                    <a:cubicBezTo>
                      <a:pt x="310" y="3"/>
                      <a:pt x="299" y="0"/>
                      <a:pt x="288"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0" name="îṣḷîďé">
                <a:extLst>
                  <a:ext uri="{FF2B5EF4-FFF2-40B4-BE49-F238E27FC236}">
                    <a16:creationId xmlns:a16="http://schemas.microsoft.com/office/drawing/2014/main" id="{D97C0210-3C69-4191-8A9B-7E6B10E00445}"/>
                  </a:ext>
                </a:extLst>
              </p:cNvPr>
              <p:cNvSpPr>
                <a:spLocks/>
              </p:cNvSpPr>
              <p:nvPr/>
            </p:nvSpPr>
            <p:spPr bwMode="auto">
              <a:xfrm>
                <a:off x="6207919" y="2408138"/>
                <a:ext cx="173037" cy="187325"/>
              </a:xfrm>
              <a:custGeom>
                <a:avLst/>
                <a:gdLst>
                  <a:gd name="T0" fmla="*/ 2147483646 w 95"/>
                  <a:gd name="T1" fmla="*/ 2147483646 h 103"/>
                  <a:gd name="T2" fmla="*/ 2147483646 w 95"/>
                  <a:gd name="T3" fmla="*/ 2147483646 h 103"/>
                  <a:gd name="T4" fmla="*/ 2147483646 w 95"/>
                  <a:gd name="T5" fmla="*/ 0 h 103"/>
                  <a:gd name="T6" fmla="*/ 0 w 95"/>
                  <a:gd name="T7" fmla="*/ 2147483646 h 103"/>
                  <a:gd name="T8" fmla="*/ 2147483646 w 95"/>
                  <a:gd name="T9" fmla="*/ 2147483646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3">
                    <a:moveTo>
                      <a:pt x="31" y="103"/>
                    </a:moveTo>
                    <a:cubicBezTo>
                      <a:pt x="67" y="103"/>
                      <a:pt x="95" y="75"/>
                      <a:pt x="95" y="39"/>
                    </a:cubicBezTo>
                    <a:cubicBezTo>
                      <a:pt x="95" y="0"/>
                      <a:pt x="95" y="0"/>
                      <a:pt x="95" y="0"/>
                    </a:cubicBezTo>
                    <a:cubicBezTo>
                      <a:pt x="0" y="103"/>
                      <a:pt x="0" y="103"/>
                      <a:pt x="0" y="103"/>
                    </a:cubicBezTo>
                    <a:lnTo>
                      <a:pt x="31" y="103"/>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1" name="i$lïďè">
                <a:extLst>
                  <a:ext uri="{FF2B5EF4-FFF2-40B4-BE49-F238E27FC236}">
                    <a16:creationId xmlns:a16="http://schemas.microsoft.com/office/drawing/2014/main" id="{8C8D1834-06A0-4095-A7AE-EF416C18FE94}"/>
                  </a:ext>
                </a:extLst>
              </p:cNvPr>
              <p:cNvSpPr>
                <a:spLocks/>
              </p:cNvSpPr>
              <p:nvPr/>
            </p:nvSpPr>
            <p:spPr bwMode="auto">
              <a:xfrm>
                <a:off x="6555581" y="1954113"/>
                <a:ext cx="525462" cy="569912"/>
              </a:xfrm>
              <a:custGeom>
                <a:avLst/>
                <a:gdLst>
                  <a:gd name="T0" fmla="*/ 2147483646 w 288"/>
                  <a:gd name="T1" fmla="*/ 0 h 313"/>
                  <a:gd name="T2" fmla="*/ 2147483646 w 288"/>
                  <a:gd name="T3" fmla="*/ 0 h 313"/>
                  <a:gd name="T4" fmla="*/ 0 w 288"/>
                  <a:gd name="T5" fmla="*/ 2147483646 h 313"/>
                  <a:gd name="T6" fmla="*/ 0 w 288"/>
                  <a:gd name="T7" fmla="*/ 2147483646 h 313"/>
                  <a:gd name="T8" fmla="*/ 2147483646 w 288"/>
                  <a:gd name="T9" fmla="*/ 2147483646 h 313"/>
                  <a:gd name="T10" fmla="*/ 2147483646 w 288"/>
                  <a:gd name="T11" fmla="*/ 2147483646 h 313"/>
                  <a:gd name="T12" fmla="*/ 2147483646 w 288"/>
                  <a:gd name="T13" fmla="*/ 0 h 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13">
                    <a:moveTo>
                      <a:pt x="288" y="0"/>
                    </a:moveTo>
                    <a:cubicBezTo>
                      <a:pt x="137" y="0"/>
                      <a:pt x="137" y="0"/>
                      <a:pt x="137" y="0"/>
                    </a:cubicBezTo>
                    <a:cubicBezTo>
                      <a:pt x="0" y="146"/>
                      <a:pt x="0" y="146"/>
                      <a:pt x="0" y="146"/>
                    </a:cubicBezTo>
                    <a:cubicBezTo>
                      <a:pt x="0" y="288"/>
                      <a:pt x="0" y="288"/>
                      <a:pt x="0" y="288"/>
                    </a:cubicBezTo>
                    <a:cubicBezTo>
                      <a:pt x="0" y="297"/>
                      <a:pt x="2" y="305"/>
                      <a:pt x="5" y="313"/>
                    </a:cubicBezTo>
                    <a:cubicBezTo>
                      <a:pt x="275" y="23"/>
                      <a:pt x="275" y="23"/>
                      <a:pt x="275" y="23"/>
                    </a:cubicBezTo>
                    <a:cubicBezTo>
                      <a:pt x="282" y="17"/>
                      <a:pt x="286" y="9"/>
                      <a:pt x="288"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2" name="ïṩḻïḑe">
                <a:extLst>
                  <a:ext uri="{FF2B5EF4-FFF2-40B4-BE49-F238E27FC236}">
                    <a16:creationId xmlns:a16="http://schemas.microsoft.com/office/drawing/2014/main" id="{1460BB78-02CB-4491-BF14-3F04DB7F79C5}"/>
                  </a:ext>
                </a:extLst>
              </p:cNvPr>
              <p:cNvSpPr>
                <a:spLocks/>
              </p:cNvSpPr>
              <p:nvPr/>
            </p:nvSpPr>
            <p:spPr bwMode="auto">
              <a:xfrm>
                <a:off x="5525294" y="3306663"/>
                <a:ext cx="19050" cy="30162"/>
              </a:xfrm>
              <a:custGeom>
                <a:avLst/>
                <a:gdLst>
                  <a:gd name="T0" fmla="*/ 2147483646 w 10"/>
                  <a:gd name="T1" fmla="*/ 2147483646 h 16"/>
                  <a:gd name="T2" fmla="*/ 0 w 10"/>
                  <a:gd name="T3" fmla="*/ 2147483646 h 16"/>
                  <a:gd name="T4" fmla="*/ 2147483646 w 10"/>
                  <a:gd name="T5" fmla="*/ 0 h 16"/>
                  <a:gd name="T6" fmla="*/ 2147483646 w 10"/>
                  <a:gd name="T7" fmla="*/ 214748364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a:moveTo>
                      <a:pt x="10" y="1"/>
                    </a:moveTo>
                    <a:cubicBezTo>
                      <a:pt x="5" y="5"/>
                      <a:pt x="2" y="10"/>
                      <a:pt x="0" y="16"/>
                    </a:cubicBezTo>
                    <a:cubicBezTo>
                      <a:pt x="4" y="11"/>
                      <a:pt x="7" y="6"/>
                      <a:pt x="10" y="0"/>
                    </a:cubicBezTo>
                    <a:lnTo>
                      <a:pt x="10" y="1"/>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3" name="îṣlíďê">
                <a:extLst>
                  <a:ext uri="{FF2B5EF4-FFF2-40B4-BE49-F238E27FC236}">
                    <a16:creationId xmlns:a16="http://schemas.microsoft.com/office/drawing/2014/main" id="{1DC7612E-2DBC-4635-80BB-2DB472600241}"/>
                  </a:ext>
                </a:extLst>
              </p:cNvPr>
              <p:cNvSpPr>
                <a:spLocks/>
              </p:cNvSpPr>
              <p:nvPr/>
            </p:nvSpPr>
            <p:spPr bwMode="auto">
              <a:xfrm>
                <a:off x="5738019" y="2731988"/>
                <a:ext cx="606425" cy="622300"/>
              </a:xfrm>
              <a:custGeom>
                <a:avLst/>
                <a:gdLst>
                  <a:gd name="T0" fmla="*/ 2147483646 w 332"/>
                  <a:gd name="T1" fmla="*/ 0 h 341"/>
                  <a:gd name="T2" fmla="*/ 0 w 332"/>
                  <a:gd name="T3" fmla="*/ 2147483646 h 341"/>
                  <a:gd name="T4" fmla="*/ 0 w 332"/>
                  <a:gd name="T5" fmla="*/ 2147483646 h 341"/>
                  <a:gd name="T6" fmla="*/ 2147483646 w 332"/>
                  <a:gd name="T7" fmla="*/ 2147483646 h 341"/>
                  <a:gd name="T8" fmla="*/ 2147483646 w 332"/>
                  <a:gd name="T9" fmla="*/ 2147483646 h 341"/>
                  <a:gd name="T10" fmla="*/ 2147483646 w 332"/>
                  <a:gd name="T11" fmla="*/ 0 h 341"/>
                  <a:gd name="T12" fmla="*/ 2147483646 w 332"/>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2" h="341">
                    <a:moveTo>
                      <a:pt x="187" y="0"/>
                    </a:moveTo>
                    <a:cubicBezTo>
                      <a:pt x="0" y="200"/>
                      <a:pt x="0" y="200"/>
                      <a:pt x="0" y="200"/>
                    </a:cubicBezTo>
                    <a:cubicBezTo>
                      <a:pt x="0" y="288"/>
                      <a:pt x="0" y="288"/>
                      <a:pt x="0" y="288"/>
                    </a:cubicBezTo>
                    <a:cubicBezTo>
                      <a:pt x="0" y="310"/>
                      <a:pt x="12" y="330"/>
                      <a:pt x="29" y="341"/>
                    </a:cubicBezTo>
                    <a:cubicBezTo>
                      <a:pt x="332" y="17"/>
                      <a:pt x="332" y="17"/>
                      <a:pt x="332" y="17"/>
                    </a:cubicBezTo>
                    <a:cubicBezTo>
                      <a:pt x="320" y="6"/>
                      <a:pt x="305" y="0"/>
                      <a:pt x="288" y="0"/>
                    </a:cubicBezTo>
                    <a:lnTo>
                      <a:pt x="187" y="0"/>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4" name="îSļïde">
                <a:extLst>
                  <a:ext uri="{FF2B5EF4-FFF2-40B4-BE49-F238E27FC236}">
                    <a16:creationId xmlns:a16="http://schemas.microsoft.com/office/drawing/2014/main" id="{51C6579E-41B5-4AE3-B065-FD3687B647D6}"/>
                  </a:ext>
                </a:extLst>
              </p:cNvPr>
              <p:cNvSpPr>
                <a:spLocks/>
              </p:cNvSpPr>
              <p:nvPr/>
            </p:nvSpPr>
            <p:spPr bwMode="auto">
              <a:xfrm>
                <a:off x="6884194" y="2258913"/>
                <a:ext cx="312737" cy="336550"/>
              </a:xfrm>
              <a:custGeom>
                <a:avLst/>
                <a:gdLst>
                  <a:gd name="T0" fmla="*/ 2147483646 w 172"/>
                  <a:gd name="T1" fmla="*/ 2147483646 h 185"/>
                  <a:gd name="T2" fmla="*/ 2147483646 w 172"/>
                  <a:gd name="T3" fmla="*/ 2147483646 h 185"/>
                  <a:gd name="T4" fmla="*/ 2147483646 w 172"/>
                  <a:gd name="T5" fmla="*/ 2147483646 h 185"/>
                  <a:gd name="T6" fmla="*/ 2147483646 w 172"/>
                  <a:gd name="T7" fmla="*/ 0 h 185"/>
                  <a:gd name="T8" fmla="*/ 0 w 172"/>
                  <a:gd name="T9" fmla="*/ 2147483646 h 185"/>
                  <a:gd name="T10" fmla="*/ 2147483646 w 172"/>
                  <a:gd name="T11" fmla="*/ 2147483646 h 185"/>
                  <a:gd name="T12" fmla="*/ 2147483646 w 172"/>
                  <a:gd name="T13" fmla="*/ 2147483646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185">
                    <a:moveTo>
                      <a:pt x="114" y="185"/>
                    </a:moveTo>
                    <a:cubicBezTo>
                      <a:pt x="172" y="123"/>
                      <a:pt x="172" y="123"/>
                      <a:pt x="172" y="123"/>
                    </a:cubicBezTo>
                    <a:cubicBezTo>
                      <a:pt x="172" y="122"/>
                      <a:pt x="172" y="122"/>
                      <a:pt x="172" y="121"/>
                    </a:cubicBezTo>
                    <a:cubicBezTo>
                      <a:pt x="172" y="0"/>
                      <a:pt x="172" y="0"/>
                      <a:pt x="172" y="0"/>
                    </a:cubicBezTo>
                    <a:cubicBezTo>
                      <a:pt x="0" y="185"/>
                      <a:pt x="0" y="185"/>
                      <a:pt x="0" y="185"/>
                    </a:cubicBezTo>
                    <a:cubicBezTo>
                      <a:pt x="108" y="185"/>
                      <a:pt x="108" y="185"/>
                      <a:pt x="108" y="185"/>
                    </a:cubicBezTo>
                    <a:cubicBezTo>
                      <a:pt x="110" y="185"/>
                      <a:pt x="112" y="185"/>
                      <a:pt x="114" y="185"/>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5" name="iSļiďè">
                <a:extLst>
                  <a:ext uri="{FF2B5EF4-FFF2-40B4-BE49-F238E27FC236}">
                    <a16:creationId xmlns:a16="http://schemas.microsoft.com/office/drawing/2014/main" id="{FAF0B677-9B2A-45A4-8D5A-647361C0DE75}"/>
                  </a:ext>
                </a:extLst>
              </p:cNvPr>
              <p:cNvSpPr>
                <a:spLocks/>
              </p:cNvSpPr>
              <p:nvPr/>
            </p:nvSpPr>
            <p:spPr bwMode="auto">
              <a:xfrm>
                <a:off x="6555581" y="2731988"/>
                <a:ext cx="409575" cy="438150"/>
              </a:xfrm>
              <a:custGeom>
                <a:avLst/>
                <a:gdLst>
                  <a:gd name="T0" fmla="*/ 0 w 225"/>
                  <a:gd name="T1" fmla="*/ 2147483646 h 240"/>
                  <a:gd name="T2" fmla="*/ 0 w 225"/>
                  <a:gd name="T3" fmla="*/ 2147483646 h 240"/>
                  <a:gd name="T4" fmla="*/ 2147483646 w 225"/>
                  <a:gd name="T5" fmla="*/ 2147483646 h 240"/>
                  <a:gd name="T6" fmla="*/ 2147483646 w 225"/>
                  <a:gd name="T7" fmla="*/ 0 h 240"/>
                  <a:gd name="T8" fmla="*/ 2147483646 w 225"/>
                  <a:gd name="T9" fmla="*/ 0 h 240"/>
                  <a:gd name="T10" fmla="*/ 0 w 225"/>
                  <a:gd name="T11" fmla="*/ 2147483646 h 2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 h="240">
                    <a:moveTo>
                      <a:pt x="0" y="118"/>
                    </a:moveTo>
                    <a:cubicBezTo>
                      <a:pt x="0" y="240"/>
                      <a:pt x="0" y="240"/>
                      <a:pt x="0" y="240"/>
                    </a:cubicBezTo>
                    <a:cubicBezTo>
                      <a:pt x="1" y="239"/>
                      <a:pt x="2" y="239"/>
                      <a:pt x="3" y="238"/>
                    </a:cubicBezTo>
                    <a:cubicBezTo>
                      <a:pt x="225" y="0"/>
                      <a:pt x="225" y="0"/>
                      <a:pt x="225" y="0"/>
                    </a:cubicBezTo>
                    <a:cubicBezTo>
                      <a:pt x="110" y="0"/>
                      <a:pt x="110" y="0"/>
                      <a:pt x="110" y="0"/>
                    </a:cubicBezTo>
                    <a:lnTo>
                      <a:pt x="0" y="118"/>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6" name="î$ľiḍê">
                <a:extLst>
                  <a:ext uri="{FF2B5EF4-FFF2-40B4-BE49-F238E27FC236}">
                    <a16:creationId xmlns:a16="http://schemas.microsoft.com/office/drawing/2014/main" id="{1218D17E-6806-498F-9825-80D375611E54}"/>
                  </a:ext>
                </a:extLst>
              </p:cNvPr>
              <p:cNvSpPr>
                <a:spLocks/>
              </p:cNvSpPr>
              <p:nvPr/>
            </p:nvSpPr>
            <p:spPr bwMode="auto">
              <a:xfrm>
                <a:off x="3985419" y="2908200"/>
                <a:ext cx="639762" cy="641350"/>
              </a:xfrm>
              <a:custGeom>
                <a:avLst/>
                <a:gdLst>
                  <a:gd name="T0" fmla="*/ 2147483646 w 351"/>
                  <a:gd name="T1" fmla="*/ 0 h 352"/>
                  <a:gd name="T2" fmla="*/ 2147483646 w 351"/>
                  <a:gd name="T3" fmla="*/ 0 h 352"/>
                  <a:gd name="T4" fmla="*/ 0 w 351"/>
                  <a:gd name="T5" fmla="*/ 2147483646 h 352"/>
                  <a:gd name="T6" fmla="*/ 2147483646 w 351"/>
                  <a:gd name="T7" fmla="*/ 2147483646 h 352"/>
                  <a:gd name="T8" fmla="*/ 2147483646 w 351"/>
                  <a:gd name="T9" fmla="*/ 2147483646 h 352"/>
                  <a:gd name="T10" fmla="*/ 2147483646 w 351"/>
                  <a:gd name="T11" fmla="*/ 2147483646 h 352"/>
                  <a:gd name="T12" fmla="*/ 2147483646 w 351"/>
                  <a:gd name="T13" fmla="*/ 0 h 3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1" h="352">
                    <a:moveTo>
                      <a:pt x="288" y="0"/>
                    </a:moveTo>
                    <a:cubicBezTo>
                      <a:pt x="274" y="0"/>
                      <a:pt x="274" y="0"/>
                      <a:pt x="274" y="0"/>
                    </a:cubicBezTo>
                    <a:cubicBezTo>
                      <a:pt x="0" y="293"/>
                      <a:pt x="0" y="293"/>
                      <a:pt x="0" y="293"/>
                    </a:cubicBezTo>
                    <a:cubicBezTo>
                      <a:pt x="3" y="326"/>
                      <a:pt x="30" y="352"/>
                      <a:pt x="64" y="352"/>
                    </a:cubicBezTo>
                    <a:cubicBezTo>
                      <a:pt x="74" y="352"/>
                      <a:pt x="74" y="352"/>
                      <a:pt x="74" y="352"/>
                    </a:cubicBezTo>
                    <a:cubicBezTo>
                      <a:pt x="351" y="55"/>
                      <a:pt x="351" y="55"/>
                      <a:pt x="351" y="55"/>
                    </a:cubicBezTo>
                    <a:cubicBezTo>
                      <a:pt x="347" y="24"/>
                      <a:pt x="320" y="0"/>
                      <a:pt x="288"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7" name="íşḻiďé">
                <a:extLst>
                  <a:ext uri="{FF2B5EF4-FFF2-40B4-BE49-F238E27FC236}">
                    <a16:creationId xmlns:a16="http://schemas.microsoft.com/office/drawing/2014/main" id="{B4A920D9-1F4A-4361-9689-8E067875D331}"/>
                  </a:ext>
                </a:extLst>
              </p:cNvPr>
              <p:cNvSpPr>
                <a:spLocks/>
              </p:cNvSpPr>
              <p:nvPr/>
            </p:nvSpPr>
            <p:spPr bwMode="auto">
              <a:xfrm>
                <a:off x="2475706" y="2909788"/>
                <a:ext cx="506412" cy="600075"/>
              </a:xfrm>
              <a:custGeom>
                <a:avLst/>
                <a:gdLst>
                  <a:gd name="T0" fmla="*/ 2147483646 w 278"/>
                  <a:gd name="T1" fmla="*/ 2147483646 h 329"/>
                  <a:gd name="T2" fmla="*/ 2147483646 w 278"/>
                  <a:gd name="T3" fmla="*/ 2147483646 h 329"/>
                  <a:gd name="T4" fmla="*/ 2147483646 w 278"/>
                  <a:gd name="T5" fmla="*/ 2147483646 h 329"/>
                  <a:gd name="T6" fmla="*/ 2147483646 w 278"/>
                  <a:gd name="T7" fmla="*/ 2147483646 h 329"/>
                  <a:gd name="T8" fmla="*/ 2147483646 w 278"/>
                  <a:gd name="T9" fmla="*/ 2147483646 h 329"/>
                  <a:gd name="T10" fmla="*/ 2147483646 w 278"/>
                  <a:gd name="T11" fmla="*/ 0 h 329"/>
                  <a:gd name="T12" fmla="*/ 2147483646 w 278"/>
                  <a:gd name="T13" fmla="*/ 2147483646 h 329"/>
                  <a:gd name="T14" fmla="*/ 2147483646 w 278"/>
                  <a:gd name="T15" fmla="*/ 2147483646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329">
                    <a:moveTo>
                      <a:pt x="20" y="287"/>
                    </a:moveTo>
                    <a:cubicBezTo>
                      <a:pt x="46" y="311"/>
                      <a:pt x="46" y="311"/>
                      <a:pt x="46" y="311"/>
                    </a:cubicBezTo>
                    <a:cubicBezTo>
                      <a:pt x="65" y="329"/>
                      <a:pt x="94" y="328"/>
                      <a:pt x="112" y="309"/>
                    </a:cubicBezTo>
                    <a:cubicBezTo>
                      <a:pt x="278" y="131"/>
                      <a:pt x="278" y="131"/>
                      <a:pt x="278" y="131"/>
                    </a:cubicBezTo>
                    <a:cubicBezTo>
                      <a:pt x="278" y="63"/>
                      <a:pt x="278" y="63"/>
                      <a:pt x="278" y="63"/>
                    </a:cubicBezTo>
                    <a:cubicBezTo>
                      <a:pt x="278" y="31"/>
                      <a:pt x="255" y="5"/>
                      <a:pt x="225" y="0"/>
                    </a:cubicBezTo>
                    <a:cubicBezTo>
                      <a:pt x="18" y="221"/>
                      <a:pt x="18" y="221"/>
                      <a:pt x="18" y="221"/>
                    </a:cubicBezTo>
                    <a:cubicBezTo>
                      <a:pt x="0" y="240"/>
                      <a:pt x="1" y="270"/>
                      <a:pt x="20" y="287"/>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8" name="îśḻîḓe">
                <a:extLst>
                  <a:ext uri="{FF2B5EF4-FFF2-40B4-BE49-F238E27FC236}">
                    <a16:creationId xmlns:a16="http://schemas.microsoft.com/office/drawing/2014/main" id="{E233D831-DD49-481E-BC2E-213CF181A073}"/>
                  </a:ext>
                </a:extLst>
              </p:cNvPr>
              <p:cNvSpPr>
                <a:spLocks/>
              </p:cNvSpPr>
              <p:nvPr/>
            </p:nvSpPr>
            <p:spPr bwMode="auto">
              <a:xfrm>
                <a:off x="3167856" y="3044725"/>
                <a:ext cx="485775" cy="504825"/>
              </a:xfrm>
              <a:custGeom>
                <a:avLst/>
                <a:gdLst>
                  <a:gd name="T0" fmla="*/ 2147483646 w 266"/>
                  <a:gd name="T1" fmla="*/ 2147483646 h 277"/>
                  <a:gd name="T2" fmla="*/ 2147483646 w 266"/>
                  <a:gd name="T3" fmla="*/ 2147483646 h 277"/>
                  <a:gd name="T4" fmla="*/ 2147483646 w 266"/>
                  <a:gd name="T5" fmla="*/ 2147483646 h 277"/>
                  <a:gd name="T6" fmla="*/ 2147483646 w 266"/>
                  <a:gd name="T7" fmla="*/ 2147483646 h 277"/>
                  <a:gd name="T8" fmla="*/ 2147483646 w 266"/>
                  <a:gd name="T9" fmla="*/ 2147483646 h 277"/>
                  <a:gd name="T10" fmla="*/ 2147483646 w 266"/>
                  <a:gd name="T11" fmla="*/ 2147483646 h 277"/>
                  <a:gd name="T12" fmla="*/ 0 w 266"/>
                  <a:gd name="T13" fmla="*/ 2147483646 h 277"/>
                  <a:gd name="T14" fmla="*/ 0 w 266"/>
                  <a:gd name="T15" fmla="*/ 2147483646 h 277"/>
                  <a:gd name="T16" fmla="*/ 2147483646 w 266"/>
                  <a:gd name="T17" fmla="*/ 2147483646 h 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277">
                    <a:moveTo>
                      <a:pt x="64" y="277"/>
                    </a:moveTo>
                    <a:cubicBezTo>
                      <a:pt x="90" y="277"/>
                      <a:pt x="90" y="277"/>
                      <a:pt x="90" y="277"/>
                    </a:cubicBezTo>
                    <a:cubicBezTo>
                      <a:pt x="248" y="108"/>
                      <a:pt x="248" y="108"/>
                      <a:pt x="248" y="108"/>
                    </a:cubicBezTo>
                    <a:cubicBezTo>
                      <a:pt x="266" y="89"/>
                      <a:pt x="265" y="59"/>
                      <a:pt x="246" y="42"/>
                    </a:cubicBezTo>
                    <a:cubicBezTo>
                      <a:pt x="220" y="18"/>
                      <a:pt x="220" y="18"/>
                      <a:pt x="220" y="18"/>
                    </a:cubicBezTo>
                    <a:cubicBezTo>
                      <a:pt x="201" y="0"/>
                      <a:pt x="171" y="1"/>
                      <a:pt x="154" y="20"/>
                    </a:cubicBezTo>
                    <a:cubicBezTo>
                      <a:pt x="0" y="184"/>
                      <a:pt x="0" y="184"/>
                      <a:pt x="0" y="184"/>
                    </a:cubicBezTo>
                    <a:cubicBezTo>
                      <a:pt x="0" y="213"/>
                      <a:pt x="0" y="213"/>
                      <a:pt x="0" y="213"/>
                    </a:cubicBezTo>
                    <a:cubicBezTo>
                      <a:pt x="0" y="248"/>
                      <a:pt x="28" y="277"/>
                      <a:pt x="64" y="277"/>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69" name="ï$ḷïďê">
                <a:extLst>
                  <a:ext uri="{FF2B5EF4-FFF2-40B4-BE49-F238E27FC236}">
                    <a16:creationId xmlns:a16="http://schemas.microsoft.com/office/drawing/2014/main" id="{ECC94351-E80D-41CE-AACE-6541C43EC125}"/>
                  </a:ext>
                </a:extLst>
              </p:cNvPr>
              <p:cNvSpPr>
                <a:spLocks/>
              </p:cNvSpPr>
              <p:nvPr/>
            </p:nvSpPr>
            <p:spPr bwMode="auto">
              <a:xfrm>
                <a:off x="2350294" y="3686075"/>
                <a:ext cx="631825" cy="642937"/>
              </a:xfrm>
              <a:custGeom>
                <a:avLst/>
                <a:gdLst>
                  <a:gd name="T0" fmla="*/ 2147483646 w 347"/>
                  <a:gd name="T1" fmla="*/ 2147483646 h 352"/>
                  <a:gd name="T2" fmla="*/ 2147483646 w 347"/>
                  <a:gd name="T3" fmla="*/ 0 h 352"/>
                  <a:gd name="T4" fmla="*/ 0 w 347"/>
                  <a:gd name="T5" fmla="*/ 2147483646 h 352"/>
                  <a:gd name="T6" fmla="*/ 2147483646 w 347"/>
                  <a:gd name="T7" fmla="*/ 2147483646 h 352"/>
                  <a:gd name="T8" fmla="*/ 2147483646 w 347"/>
                  <a:gd name="T9" fmla="*/ 2147483646 h 352"/>
                  <a:gd name="T10" fmla="*/ 2147483646 w 347"/>
                  <a:gd name="T11" fmla="*/ 2147483646 h 352"/>
                  <a:gd name="T12" fmla="*/ 2147483646 w 347"/>
                  <a:gd name="T13" fmla="*/ 2147483646 h 3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352">
                    <a:moveTo>
                      <a:pt x="347" y="64"/>
                    </a:moveTo>
                    <a:cubicBezTo>
                      <a:pt x="347" y="31"/>
                      <a:pt x="323" y="4"/>
                      <a:pt x="292" y="0"/>
                    </a:cubicBezTo>
                    <a:cubicBezTo>
                      <a:pt x="0" y="312"/>
                      <a:pt x="0" y="312"/>
                      <a:pt x="0" y="312"/>
                    </a:cubicBezTo>
                    <a:cubicBezTo>
                      <a:pt x="10" y="335"/>
                      <a:pt x="33" y="352"/>
                      <a:pt x="59" y="352"/>
                    </a:cubicBezTo>
                    <a:cubicBezTo>
                      <a:pt x="140" y="352"/>
                      <a:pt x="140" y="352"/>
                      <a:pt x="140" y="352"/>
                    </a:cubicBezTo>
                    <a:cubicBezTo>
                      <a:pt x="347" y="129"/>
                      <a:pt x="347" y="129"/>
                      <a:pt x="347" y="129"/>
                    </a:cubicBezTo>
                    <a:lnTo>
                      <a:pt x="347" y="64"/>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0" name="iś1iďê">
                <a:extLst>
                  <a:ext uri="{FF2B5EF4-FFF2-40B4-BE49-F238E27FC236}">
                    <a16:creationId xmlns:a16="http://schemas.microsoft.com/office/drawing/2014/main" id="{26B56D61-8FAD-4B3D-8B5D-7E2FC3E9F7CC}"/>
                  </a:ext>
                </a:extLst>
              </p:cNvPr>
              <p:cNvSpPr>
                <a:spLocks/>
              </p:cNvSpPr>
              <p:nvPr/>
            </p:nvSpPr>
            <p:spPr bwMode="auto">
              <a:xfrm>
                <a:off x="2340769" y="3760687"/>
                <a:ext cx="242887" cy="347662"/>
              </a:xfrm>
              <a:custGeom>
                <a:avLst/>
                <a:gdLst>
                  <a:gd name="T0" fmla="*/ 2147483646 w 133"/>
                  <a:gd name="T1" fmla="*/ 2147483646 h 190"/>
                  <a:gd name="T2" fmla="*/ 2147483646 w 133"/>
                  <a:gd name="T3" fmla="*/ 2147483646 h 190"/>
                  <a:gd name="T4" fmla="*/ 2147483646 w 133"/>
                  <a:gd name="T5" fmla="*/ 2147483646 h 190"/>
                  <a:gd name="T6" fmla="*/ 0 w 133"/>
                  <a:gd name="T7" fmla="*/ 2147483646 h 190"/>
                  <a:gd name="T8" fmla="*/ 0 w 133"/>
                  <a:gd name="T9" fmla="*/ 2147483646 h 190"/>
                  <a:gd name="T10" fmla="*/ 2147483646 w 133"/>
                  <a:gd name="T11" fmla="*/ 2147483646 h 190"/>
                  <a:gd name="T12" fmla="*/ 2147483646 w 133"/>
                  <a:gd name="T13" fmla="*/ 2147483646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 h="190">
                    <a:moveTo>
                      <a:pt x="122" y="23"/>
                    </a:moveTo>
                    <a:cubicBezTo>
                      <a:pt x="108" y="10"/>
                      <a:pt x="108" y="10"/>
                      <a:pt x="108" y="10"/>
                    </a:cubicBezTo>
                    <a:cubicBezTo>
                      <a:pt x="98" y="0"/>
                      <a:pt x="82" y="1"/>
                      <a:pt x="72" y="11"/>
                    </a:cubicBezTo>
                    <a:cubicBezTo>
                      <a:pt x="0" y="88"/>
                      <a:pt x="0" y="88"/>
                      <a:pt x="0" y="88"/>
                    </a:cubicBezTo>
                    <a:cubicBezTo>
                      <a:pt x="0" y="190"/>
                      <a:pt x="0" y="190"/>
                      <a:pt x="0" y="190"/>
                    </a:cubicBezTo>
                    <a:cubicBezTo>
                      <a:pt x="123" y="58"/>
                      <a:pt x="123" y="58"/>
                      <a:pt x="123" y="58"/>
                    </a:cubicBezTo>
                    <a:cubicBezTo>
                      <a:pt x="133" y="48"/>
                      <a:pt x="132" y="32"/>
                      <a:pt x="122" y="23"/>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1" name="îŝļîḋè">
                <a:extLst>
                  <a:ext uri="{FF2B5EF4-FFF2-40B4-BE49-F238E27FC236}">
                    <a16:creationId xmlns:a16="http://schemas.microsoft.com/office/drawing/2014/main" id="{16658160-5FBA-4E5A-8FC4-B2379F96080C}"/>
                  </a:ext>
                </a:extLst>
              </p:cNvPr>
              <p:cNvSpPr>
                <a:spLocks/>
              </p:cNvSpPr>
              <p:nvPr/>
            </p:nvSpPr>
            <p:spPr bwMode="auto">
              <a:xfrm>
                <a:off x="7562056" y="2908200"/>
                <a:ext cx="641350" cy="641350"/>
              </a:xfrm>
              <a:custGeom>
                <a:avLst/>
                <a:gdLst>
                  <a:gd name="T0" fmla="*/ 2147483646 w 352"/>
                  <a:gd name="T1" fmla="*/ 2147483646 h 352"/>
                  <a:gd name="T2" fmla="*/ 2147483646 w 352"/>
                  <a:gd name="T3" fmla="*/ 2147483646 h 352"/>
                  <a:gd name="T4" fmla="*/ 2147483646 w 352"/>
                  <a:gd name="T5" fmla="*/ 2147483646 h 352"/>
                  <a:gd name="T6" fmla="*/ 2147483646 w 352"/>
                  <a:gd name="T7" fmla="*/ 2147483646 h 352"/>
                  <a:gd name="T8" fmla="*/ 2147483646 w 352"/>
                  <a:gd name="T9" fmla="*/ 0 h 352"/>
                  <a:gd name="T10" fmla="*/ 2147483646 w 352"/>
                  <a:gd name="T11" fmla="*/ 0 h 352"/>
                  <a:gd name="T12" fmla="*/ 0 w 352"/>
                  <a:gd name="T13" fmla="*/ 2147483646 h 352"/>
                  <a:gd name="T14" fmla="*/ 0 w 352"/>
                  <a:gd name="T15" fmla="*/ 2147483646 h 352"/>
                  <a:gd name="T16" fmla="*/ 2147483646 w 352"/>
                  <a:gd name="T17" fmla="*/ 2147483646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 h="352">
                    <a:moveTo>
                      <a:pt x="64" y="352"/>
                    </a:moveTo>
                    <a:cubicBezTo>
                      <a:pt x="94" y="352"/>
                      <a:pt x="94" y="352"/>
                      <a:pt x="94" y="352"/>
                    </a:cubicBezTo>
                    <a:cubicBezTo>
                      <a:pt x="352" y="75"/>
                      <a:pt x="352" y="75"/>
                      <a:pt x="352" y="75"/>
                    </a:cubicBezTo>
                    <a:cubicBezTo>
                      <a:pt x="352" y="64"/>
                      <a:pt x="352" y="64"/>
                      <a:pt x="352" y="64"/>
                    </a:cubicBezTo>
                    <a:cubicBezTo>
                      <a:pt x="352" y="29"/>
                      <a:pt x="324" y="0"/>
                      <a:pt x="288" y="0"/>
                    </a:cubicBezTo>
                    <a:cubicBezTo>
                      <a:pt x="214" y="0"/>
                      <a:pt x="214" y="0"/>
                      <a:pt x="214" y="0"/>
                    </a:cubicBezTo>
                    <a:cubicBezTo>
                      <a:pt x="0" y="229"/>
                      <a:pt x="0" y="229"/>
                      <a:pt x="0" y="229"/>
                    </a:cubicBezTo>
                    <a:cubicBezTo>
                      <a:pt x="0" y="288"/>
                      <a:pt x="0" y="288"/>
                      <a:pt x="0" y="288"/>
                    </a:cubicBezTo>
                    <a:cubicBezTo>
                      <a:pt x="0" y="323"/>
                      <a:pt x="29" y="352"/>
                      <a:pt x="64" y="352"/>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2" name="îṩ1íḋê">
                <a:extLst>
                  <a:ext uri="{FF2B5EF4-FFF2-40B4-BE49-F238E27FC236}">
                    <a16:creationId xmlns:a16="http://schemas.microsoft.com/office/drawing/2014/main" id="{0138F2E8-CFAB-48A9-A0F1-08803143BA38}"/>
                  </a:ext>
                </a:extLst>
              </p:cNvPr>
              <p:cNvSpPr>
                <a:spLocks/>
              </p:cNvSpPr>
              <p:nvPr/>
            </p:nvSpPr>
            <p:spPr bwMode="auto">
              <a:xfrm>
                <a:off x="8389144" y="2908200"/>
                <a:ext cx="584200" cy="617537"/>
              </a:xfrm>
              <a:custGeom>
                <a:avLst/>
                <a:gdLst>
                  <a:gd name="T0" fmla="*/ 2147483646 w 320"/>
                  <a:gd name="T1" fmla="*/ 2147483646 h 339"/>
                  <a:gd name="T2" fmla="*/ 2147483646 w 320"/>
                  <a:gd name="T3" fmla="*/ 2147483646 h 339"/>
                  <a:gd name="T4" fmla="*/ 2147483646 w 320"/>
                  <a:gd name="T5" fmla="*/ 2147483646 h 339"/>
                  <a:gd name="T6" fmla="*/ 2147483646 w 320"/>
                  <a:gd name="T7" fmla="*/ 0 h 339"/>
                  <a:gd name="T8" fmla="*/ 2147483646 w 320"/>
                  <a:gd name="T9" fmla="*/ 0 h 339"/>
                  <a:gd name="T10" fmla="*/ 0 w 320"/>
                  <a:gd name="T11" fmla="*/ 2147483646 h 339"/>
                  <a:gd name="T12" fmla="*/ 0 w 320"/>
                  <a:gd name="T13" fmla="*/ 2147483646 h 339"/>
                  <a:gd name="T14" fmla="*/ 2147483646 w 320"/>
                  <a:gd name="T15" fmla="*/ 2147483646 h 3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0" h="339">
                    <a:moveTo>
                      <a:pt x="26" y="339"/>
                    </a:moveTo>
                    <a:cubicBezTo>
                      <a:pt x="308" y="36"/>
                      <a:pt x="308" y="36"/>
                      <a:pt x="308" y="36"/>
                    </a:cubicBezTo>
                    <a:cubicBezTo>
                      <a:pt x="316" y="28"/>
                      <a:pt x="319" y="18"/>
                      <a:pt x="320" y="8"/>
                    </a:cubicBezTo>
                    <a:cubicBezTo>
                      <a:pt x="310" y="3"/>
                      <a:pt x="299" y="0"/>
                      <a:pt x="288" y="0"/>
                    </a:cubicBezTo>
                    <a:cubicBezTo>
                      <a:pt x="223" y="0"/>
                      <a:pt x="223" y="0"/>
                      <a:pt x="223" y="0"/>
                    </a:cubicBezTo>
                    <a:cubicBezTo>
                      <a:pt x="0" y="239"/>
                      <a:pt x="0" y="239"/>
                      <a:pt x="0" y="239"/>
                    </a:cubicBezTo>
                    <a:cubicBezTo>
                      <a:pt x="0" y="288"/>
                      <a:pt x="0" y="288"/>
                      <a:pt x="0" y="288"/>
                    </a:cubicBezTo>
                    <a:cubicBezTo>
                      <a:pt x="0" y="309"/>
                      <a:pt x="10" y="328"/>
                      <a:pt x="26" y="339"/>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3" name="ïś1ïdê">
                <a:extLst>
                  <a:ext uri="{FF2B5EF4-FFF2-40B4-BE49-F238E27FC236}">
                    <a16:creationId xmlns:a16="http://schemas.microsoft.com/office/drawing/2014/main" id="{2DF8113D-BDA2-4A2F-AE75-2FAA0BCD46B0}"/>
                  </a:ext>
                </a:extLst>
              </p:cNvPr>
              <p:cNvSpPr>
                <a:spLocks/>
              </p:cNvSpPr>
              <p:nvPr/>
            </p:nvSpPr>
            <p:spPr bwMode="auto">
              <a:xfrm>
                <a:off x="7797006" y="3686075"/>
                <a:ext cx="404812" cy="403225"/>
              </a:xfrm>
              <a:custGeom>
                <a:avLst/>
                <a:gdLst>
                  <a:gd name="T0" fmla="*/ 2147483646 w 222"/>
                  <a:gd name="T1" fmla="*/ 2147483646 h 221"/>
                  <a:gd name="T2" fmla="*/ 2147483646 w 222"/>
                  <a:gd name="T3" fmla="*/ 2147483646 h 221"/>
                  <a:gd name="T4" fmla="*/ 2147483646 w 222"/>
                  <a:gd name="T5" fmla="*/ 2147483646 h 221"/>
                  <a:gd name="T6" fmla="*/ 2147483646 w 222"/>
                  <a:gd name="T7" fmla="*/ 2147483646 h 221"/>
                  <a:gd name="T8" fmla="*/ 2147483646 w 222"/>
                  <a:gd name="T9" fmla="*/ 0 h 221"/>
                  <a:gd name="T10" fmla="*/ 2147483646 w 222"/>
                  <a:gd name="T11" fmla="*/ 0 h 221"/>
                  <a:gd name="T12" fmla="*/ 2147483646 w 222"/>
                  <a:gd name="T13" fmla="*/ 2147483646 h 221"/>
                  <a:gd name="T14" fmla="*/ 2147483646 w 222"/>
                  <a:gd name="T15" fmla="*/ 2147483646 h 2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 h="221">
                    <a:moveTo>
                      <a:pt x="18" y="203"/>
                    </a:moveTo>
                    <a:cubicBezTo>
                      <a:pt x="21" y="205"/>
                      <a:pt x="21" y="205"/>
                      <a:pt x="21" y="205"/>
                    </a:cubicBezTo>
                    <a:cubicBezTo>
                      <a:pt x="38" y="221"/>
                      <a:pt x="64" y="220"/>
                      <a:pt x="80" y="203"/>
                    </a:cubicBezTo>
                    <a:cubicBezTo>
                      <a:pt x="222" y="51"/>
                      <a:pt x="222" y="51"/>
                      <a:pt x="222" y="51"/>
                    </a:cubicBezTo>
                    <a:cubicBezTo>
                      <a:pt x="216" y="21"/>
                      <a:pt x="190" y="0"/>
                      <a:pt x="159" y="0"/>
                    </a:cubicBezTo>
                    <a:cubicBezTo>
                      <a:pt x="150" y="0"/>
                      <a:pt x="150" y="0"/>
                      <a:pt x="150" y="0"/>
                    </a:cubicBezTo>
                    <a:cubicBezTo>
                      <a:pt x="16" y="143"/>
                      <a:pt x="16" y="143"/>
                      <a:pt x="16" y="143"/>
                    </a:cubicBezTo>
                    <a:cubicBezTo>
                      <a:pt x="0" y="160"/>
                      <a:pt x="1" y="187"/>
                      <a:pt x="18" y="203"/>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4" name="iṩlíḍé">
                <a:extLst>
                  <a:ext uri="{FF2B5EF4-FFF2-40B4-BE49-F238E27FC236}">
                    <a16:creationId xmlns:a16="http://schemas.microsoft.com/office/drawing/2014/main" id="{E2E50803-92FA-4E4E-9226-990D4C73E63D}"/>
                  </a:ext>
                </a:extLst>
              </p:cNvPr>
              <p:cNvSpPr>
                <a:spLocks/>
              </p:cNvSpPr>
              <p:nvPr/>
            </p:nvSpPr>
            <p:spPr bwMode="auto">
              <a:xfrm>
                <a:off x="8717756" y="3301900"/>
                <a:ext cx="312737" cy="247650"/>
              </a:xfrm>
              <a:custGeom>
                <a:avLst/>
                <a:gdLst>
                  <a:gd name="T0" fmla="*/ 2147483646 w 172"/>
                  <a:gd name="T1" fmla="*/ 2147483646 h 136"/>
                  <a:gd name="T2" fmla="*/ 0 w 172"/>
                  <a:gd name="T3" fmla="*/ 2147483646 h 136"/>
                  <a:gd name="T4" fmla="*/ 2147483646 w 172"/>
                  <a:gd name="T5" fmla="*/ 2147483646 h 136"/>
                  <a:gd name="T6" fmla="*/ 2147483646 w 172"/>
                  <a:gd name="T7" fmla="*/ 2147483646 h 136"/>
                  <a:gd name="T8" fmla="*/ 2147483646 w 172"/>
                  <a:gd name="T9" fmla="*/ 2147483646 h 136"/>
                  <a:gd name="T10" fmla="*/ 2147483646 w 17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136">
                    <a:moveTo>
                      <a:pt x="107" y="21"/>
                    </a:moveTo>
                    <a:cubicBezTo>
                      <a:pt x="0" y="136"/>
                      <a:pt x="0" y="136"/>
                      <a:pt x="0" y="136"/>
                    </a:cubicBezTo>
                    <a:cubicBezTo>
                      <a:pt x="108" y="136"/>
                      <a:pt x="108" y="136"/>
                      <a:pt x="108" y="136"/>
                    </a:cubicBezTo>
                    <a:cubicBezTo>
                      <a:pt x="143" y="136"/>
                      <a:pt x="172" y="107"/>
                      <a:pt x="172" y="72"/>
                    </a:cubicBezTo>
                    <a:cubicBezTo>
                      <a:pt x="172" y="12"/>
                      <a:pt x="172" y="12"/>
                      <a:pt x="172" y="12"/>
                    </a:cubicBezTo>
                    <a:cubicBezTo>
                      <a:pt x="151" y="0"/>
                      <a:pt x="124" y="3"/>
                      <a:pt x="107" y="21"/>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5" name="îṧlîde">
                <a:extLst>
                  <a:ext uri="{FF2B5EF4-FFF2-40B4-BE49-F238E27FC236}">
                    <a16:creationId xmlns:a16="http://schemas.microsoft.com/office/drawing/2014/main" id="{934F30AC-73D1-43F2-9179-5DC0F76FB7EB}"/>
                  </a:ext>
                </a:extLst>
              </p:cNvPr>
              <p:cNvSpPr>
                <a:spLocks/>
              </p:cNvSpPr>
              <p:nvPr/>
            </p:nvSpPr>
            <p:spPr bwMode="auto">
              <a:xfrm>
                <a:off x="7992269" y="4100412"/>
                <a:ext cx="211137" cy="228600"/>
              </a:xfrm>
              <a:custGeom>
                <a:avLst/>
                <a:gdLst>
                  <a:gd name="T0" fmla="*/ 2147483646 w 116"/>
                  <a:gd name="T1" fmla="*/ 2147483646 h 125"/>
                  <a:gd name="T2" fmla="*/ 2147483646 w 116"/>
                  <a:gd name="T3" fmla="*/ 0 h 125"/>
                  <a:gd name="T4" fmla="*/ 0 w 116"/>
                  <a:gd name="T5" fmla="*/ 2147483646 h 125"/>
                  <a:gd name="T6" fmla="*/ 2147483646 w 116"/>
                  <a:gd name="T7" fmla="*/ 2147483646 h 125"/>
                  <a:gd name="T8" fmla="*/ 2147483646 w 116"/>
                  <a:gd name="T9" fmla="*/ 2147483646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25">
                    <a:moveTo>
                      <a:pt x="116" y="61"/>
                    </a:moveTo>
                    <a:cubicBezTo>
                      <a:pt x="116" y="0"/>
                      <a:pt x="116" y="0"/>
                      <a:pt x="116" y="0"/>
                    </a:cubicBezTo>
                    <a:cubicBezTo>
                      <a:pt x="0" y="125"/>
                      <a:pt x="0" y="125"/>
                      <a:pt x="0" y="125"/>
                    </a:cubicBezTo>
                    <a:cubicBezTo>
                      <a:pt x="52" y="125"/>
                      <a:pt x="52" y="125"/>
                      <a:pt x="52" y="125"/>
                    </a:cubicBezTo>
                    <a:cubicBezTo>
                      <a:pt x="88" y="125"/>
                      <a:pt x="116" y="96"/>
                      <a:pt x="116" y="61"/>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6" name="ïS1ïḍè">
                <a:extLst>
                  <a:ext uri="{FF2B5EF4-FFF2-40B4-BE49-F238E27FC236}">
                    <a16:creationId xmlns:a16="http://schemas.microsoft.com/office/drawing/2014/main" id="{45CA4939-79C5-4A76-9397-EA7C2AD1BFCB}"/>
                  </a:ext>
                </a:extLst>
              </p:cNvPr>
              <p:cNvSpPr>
                <a:spLocks/>
              </p:cNvSpPr>
              <p:nvPr/>
            </p:nvSpPr>
            <p:spPr bwMode="auto">
              <a:xfrm>
                <a:off x="8389144" y="3686075"/>
                <a:ext cx="473075" cy="504825"/>
              </a:xfrm>
              <a:custGeom>
                <a:avLst/>
                <a:gdLst>
                  <a:gd name="T0" fmla="*/ 2147483646 w 298"/>
                  <a:gd name="T1" fmla="*/ 0 h 318"/>
                  <a:gd name="T2" fmla="*/ 0 w 298"/>
                  <a:gd name="T3" fmla="*/ 2147483646 h 318"/>
                  <a:gd name="T4" fmla="*/ 0 w 298"/>
                  <a:gd name="T5" fmla="*/ 2147483646 h 318"/>
                  <a:gd name="T6" fmla="*/ 2147483646 w 298"/>
                  <a:gd name="T7" fmla="*/ 0 h 318"/>
                  <a:gd name="T8" fmla="*/ 2147483646 w 298"/>
                  <a:gd name="T9" fmla="*/ 0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318">
                    <a:moveTo>
                      <a:pt x="128" y="0"/>
                    </a:moveTo>
                    <a:lnTo>
                      <a:pt x="0" y="136"/>
                    </a:lnTo>
                    <a:lnTo>
                      <a:pt x="0" y="318"/>
                    </a:lnTo>
                    <a:lnTo>
                      <a:pt x="298" y="0"/>
                    </a:lnTo>
                    <a:lnTo>
                      <a:pt x="128" y="0"/>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7" name="i$1îďè">
                <a:extLst>
                  <a:ext uri="{FF2B5EF4-FFF2-40B4-BE49-F238E27FC236}">
                    <a16:creationId xmlns:a16="http://schemas.microsoft.com/office/drawing/2014/main" id="{3AE5E550-9991-47C3-83C4-EFF414BCACB1}"/>
                  </a:ext>
                </a:extLst>
              </p:cNvPr>
              <p:cNvSpPr>
                <a:spLocks/>
              </p:cNvSpPr>
              <p:nvPr/>
            </p:nvSpPr>
            <p:spPr bwMode="auto">
              <a:xfrm>
                <a:off x="9206706" y="2908200"/>
                <a:ext cx="641350" cy="641350"/>
              </a:xfrm>
              <a:custGeom>
                <a:avLst/>
                <a:gdLst>
                  <a:gd name="T0" fmla="*/ 2147483646 w 352"/>
                  <a:gd name="T1" fmla="*/ 0 h 352"/>
                  <a:gd name="T2" fmla="*/ 2147483646 w 352"/>
                  <a:gd name="T3" fmla="*/ 0 h 352"/>
                  <a:gd name="T4" fmla="*/ 0 w 352"/>
                  <a:gd name="T5" fmla="*/ 2147483646 h 352"/>
                  <a:gd name="T6" fmla="*/ 0 w 352"/>
                  <a:gd name="T7" fmla="*/ 2147483646 h 352"/>
                  <a:gd name="T8" fmla="*/ 2147483646 w 352"/>
                  <a:gd name="T9" fmla="*/ 2147483646 h 352"/>
                  <a:gd name="T10" fmla="*/ 2147483646 w 352"/>
                  <a:gd name="T11" fmla="*/ 2147483646 h 352"/>
                  <a:gd name="T12" fmla="*/ 2147483646 w 352"/>
                  <a:gd name="T13" fmla="*/ 2147483646 h 352"/>
                  <a:gd name="T14" fmla="*/ 2147483646 w 352"/>
                  <a:gd name="T15" fmla="*/ 0 h 3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352">
                    <a:moveTo>
                      <a:pt x="288" y="0"/>
                    </a:moveTo>
                    <a:cubicBezTo>
                      <a:pt x="260" y="0"/>
                      <a:pt x="260" y="0"/>
                      <a:pt x="260" y="0"/>
                    </a:cubicBezTo>
                    <a:cubicBezTo>
                      <a:pt x="0" y="279"/>
                      <a:pt x="0" y="279"/>
                      <a:pt x="0" y="279"/>
                    </a:cubicBezTo>
                    <a:cubicBezTo>
                      <a:pt x="0" y="288"/>
                      <a:pt x="0" y="288"/>
                      <a:pt x="0" y="288"/>
                    </a:cubicBezTo>
                    <a:cubicBezTo>
                      <a:pt x="0" y="323"/>
                      <a:pt x="28" y="352"/>
                      <a:pt x="64" y="352"/>
                    </a:cubicBezTo>
                    <a:cubicBezTo>
                      <a:pt x="80" y="352"/>
                      <a:pt x="80" y="352"/>
                      <a:pt x="80" y="352"/>
                    </a:cubicBezTo>
                    <a:cubicBezTo>
                      <a:pt x="352" y="61"/>
                      <a:pt x="352" y="61"/>
                      <a:pt x="352" y="61"/>
                    </a:cubicBezTo>
                    <a:cubicBezTo>
                      <a:pt x="350" y="27"/>
                      <a:pt x="322" y="0"/>
                      <a:pt x="288"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8" name="iṩ1ïďé">
                <a:extLst>
                  <a:ext uri="{FF2B5EF4-FFF2-40B4-BE49-F238E27FC236}">
                    <a16:creationId xmlns:a16="http://schemas.microsoft.com/office/drawing/2014/main" id="{CC08C6B2-3D4B-4B9C-B7C4-5A9E4DE61489}"/>
                  </a:ext>
                </a:extLst>
              </p:cNvPr>
              <p:cNvSpPr>
                <a:spLocks/>
              </p:cNvSpPr>
              <p:nvPr/>
            </p:nvSpPr>
            <p:spPr bwMode="auto">
              <a:xfrm>
                <a:off x="8646319" y="3692425"/>
                <a:ext cx="384175" cy="461962"/>
              </a:xfrm>
              <a:custGeom>
                <a:avLst/>
                <a:gdLst>
                  <a:gd name="T0" fmla="*/ 2147483646 w 211"/>
                  <a:gd name="T1" fmla="*/ 0 h 254"/>
                  <a:gd name="T2" fmla="*/ 2147483646 w 211"/>
                  <a:gd name="T3" fmla="*/ 2147483646 h 254"/>
                  <a:gd name="T4" fmla="*/ 2147483646 w 211"/>
                  <a:gd name="T5" fmla="*/ 2147483646 h 254"/>
                  <a:gd name="T6" fmla="*/ 2147483646 w 211"/>
                  <a:gd name="T7" fmla="*/ 2147483646 h 254"/>
                  <a:gd name="T8" fmla="*/ 2147483646 w 211"/>
                  <a:gd name="T9" fmla="*/ 2147483646 h 254"/>
                  <a:gd name="T10" fmla="*/ 2147483646 w 211"/>
                  <a:gd name="T11" fmla="*/ 2147483646 h 254"/>
                  <a:gd name="T12" fmla="*/ 2147483646 w 211"/>
                  <a:gd name="T13" fmla="*/ 2147483646 h 254"/>
                  <a:gd name="T14" fmla="*/ 2147483646 w 211"/>
                  <a:gd name="T15" fmla="*/ 0 h 2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1" h="254">
                    <a:moveTo>
                      <a:pt x="167" y="0"/>
                    </a:moveTo>
                    <a:cubicBezTo>
                      <a:pt x="19" y="158"/>
                      <a:pt x="19" y="158"/>
                      <a:pt x="19" y="158"/>
                    </a:cubicBezTo>
                    <a:cubicBezTo>
                      <a:pt x="0" y="179"/>
                      <a:pt x="1" y="212"/>
                      <a:pt x="22" y="231"/>
                    </a:cubicBezTo>
                    <a:cubicBezTo>
                      <a:pt x="25" y="234"/>
                      <a:pt x="25" y="234"/>
                      <a:pt x="25" y="234"/>
                    </a:cubicBezTo>
                    <a:cubicBezTo>
                      <a:pt x="46" y="254"/>
                      <a:pt x="79" y="253"/>
                      <a:pt x="99" y="232"/>
                    </a:cubicBezTo>
                    <a:cubicBezTo>
                      <a:pt x="211" y="111"/>
                      <a:pt x="211" y="111"/>
                      <a:pt x="211" y="111"/>
                    </a:cubicBezTo>
                    <a:cubicBezTo>
                      <a:pt x="211" y="61"/>
                      <a:pt x="211" y="61"/>
                      <a:pt x="211" y="61"/>
                    </a:cubicBezTo>
                    <a:cubicBezTo>
                      <a:pt x="211" y="32"/>
                      <a:pt x="192" y="8"/>
                      <a:pt x="167" y="0"/>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79" name="ïslídè">
                <a:extLst>
                  <a:ext uri="{FF2B5EF4-FFF2-40B4-BE49-F238E27FC236}">
                    <a16:creationId xmlns:a16="http://schemas.microsoft.com/office/drawing/2014/main" id="{FE89989E-050D-44BD-AF2B-47764E183394}"/>
                  </a:ext>
                </a:extLst>
              </p:cNvPr>
              <p:cNvSpPr>
                <a:spLocks/>
              </p:cNvSpPr>
              <p:nvPr/>
            </p:nvSpPr>
            <p:spPr bwMode="auto">
              <a:xfrm>
                <a:off x="9714706" y="3405088"/>
                <a:ext cx="133350" cy="144462"/>
              </a:xfrm>
              <a:custGeom>
                <a:avLst/>
                <a:gdLst>
                  <a:gd name="T0" fmla="*/ 2147483646 w 73"/>
                  <a:gd name="T1" fmla="*/ 2147483646 h 79"/>
                  <a:gd name="T2" fmla="*/ 2147483646 w 73"/>
                  <a:gd name="T3" fmla="*/ 0 h 79"/>
                  <a:gd name="T4" fmla="*/ 0 w 73"/>
                  <a:gd name="T5" fmla="*/ 2147483646 h 79"/>
                  <a:gd name="T6" fmla="*/ 2147483646 w 73"/>
                  <a:gd name="T7" fmla="*/ 2147483646 h 79"/>
                  <a:gd name="T8" fmla="*/ 2147483646 w 73"/>
                  <a:gd name="T9" fmla="*/ 2147483646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79">
                    <a:moveTo>
                      <a:pt x="73" y="15"/>
                    </a:moveTo>
                    <a:cubicBezTo>
                      <a:pt x="73" y="0"/>
                      <a:pt x="73" y="0"/>
                      <a:pt x="73" y="0"/>
                    </a:cubicBezTo>
                    <a:cubicBezTo>
                      <a:pt x="0" y="79"/>
                      <a:pt x="0" y="79"/>
                      <a:pt x="0" y="79"/>
                    </a:cubicBezTo>
                    <a:cubicBezTo>
                      <a:pt x="9" y="79"/>
                      <a:pt x="9" y="79"/>
                      <a:pt x="9" y="79"/>
                    </a:cubicBezTo>
                    <a:cubicBezTo>
                      <a:pt x="44" y="79"/>
                      <a:pt x="73" y="50"/>
                      <a:pt x="73" y="15"/>
                    </a:cubicBez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0" name="îṡľïḓè">
                <a:extLst>
                  <a:ext uri="{FF2B5EF4-FFF2-40B4-BE49-F238E27FC236}">
                    <a16:creationId xmlns:a16="http://schemas.microsoft.com/office/drawing/2014/main" id="{BD237F86-90F6-4F25-987F-DA69DA0753E3}"/>
                  </a:ext>
                </a:extLst>
              </p:cNvPr>
              <p:cNvSpPr>
                <a:spLocks/>
              </p:cNvSpPr>
              <p:nvPr/>
            </p:nvSpPr>
            <p:spPr bwMode="auto">
              <a:xfrm>
                <a:off x="9206706" y="3686075"/>
                <a:ext cx="566737" cy="593725"/>
              </a:xfrm>
              <a:custGeom>
                <a:avLst/>
                <a:gdLst>
                  <a:gd name="T0" fmla="*/ 2147483646 w 311"/>
                  <a:gd name="T1" fmla="*/ 0 h 325"/>
                  <a:gd name="T2" fmla="*/ 0 w 311"/>
                  <a:gd name="T3" fmla="*/ 2147483646 h 325"/>
                  <a:gd name="T4" fmla="*/ 0 w 311"/>
                  <a:gd name="T5" fmla="*/ 2147483646 h 325"/>
                  <a:gd name="T6" fmla="*/ 2147483646 w 311"/>
                  <a:gd name="T7" fmla="*/ 2147483646 h 325"/>
                  <a:gd name="T8" fmla="*/ 2147483646 w 311"/>
                  <a:gd name="T9" fmla="*/ 2147483646 h 325"/>
                  <a:gd name="T10" fmla="*/ 2147483646 w 311"/>
                  <a:gd name="T11" fmla="*/ 0 h 325"/>
                  <a:gd name="T12" fmla="*/ 2147483646 w 311"/>
                  <a:gd name="T13" fmla="*/ 0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1" h="325">
                    <a:moveTo>
                      <a:pt x="209" y="0"/>
                    </a:moveTo>
                    <a:cubicBezTo>
                      <a:pt x="0" y="224"/>
                      <a:pt x="0" y="224"/>
                      <a:pt x="0" y="224"/>
                    </a:cubicBezTo>
                    <a:cubicBezTo>
                      <a:pt x="0" y="288"/>
                      <a:pt x="0" y="288"/>
                      <a:pt x="0" y="288"/>
                    </a:cubicBezTo>
                    <a:cubicBezTo>
                      <a:pt x="0" y="302"/>
                      <a:pt x="4" y="314"/>
                      <a:pt x="12" y="325"/>
                    </a:cubicBezTo>
                    <a:cubicBezTo>
                      <a:pt x="311" y="4"/>
                      <a:pt x="311" y="4"/>
                      <a:pt x="311" y="4"/>
                    </a:cubicBezTo>
                    <a:cubicBezTo>
                      <a:pt x="304" y="1"/>
                      <a:pt x="296" y="0"/>
                      <a:pt x="288" y="0"/>
                    </a:cubicBezTo>
                    <a:lnTo>
                      <a:pt x="209" y="0"/>
                    </a:lnTo>
                    <a:close/>
                  </a:path>
                </a:pathLst>
              </a:custGeom>
              <a:solidFill>
                <a:srgbClr val="A3E4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1" name="i$ľiḑe">
                <a:extLst>
                  <a:ext uri="{FF2B5EF4-FFF2-40B4-BE49-F238E27FC236}">
                    <a16:creationId xmlns:a16="http://schemas.microsoft.com/office/drawing/2014/main" id="{15066835-5782-454A-A6E1-F5F49B27C0B2}"/>
                  </a:ext>
                </a:extLst>
              </p:cNvPr>
              <p:cNvSpPr>
                <a:spLocks/>
              </p:cNvSpPr>
              <p:nvPr/>
            </p:nvSpPr>
            <p:spPr bwMode="auto">
              <a:xfrm>
                <a:off x="9241631" y="2438300"/>
                <a:ext cx="1081087" cy="1957387"/>
              </a:xfrm>
              <a:custGeom>
                <a:avLst/>
                <a:gdLst>
                  <a:gd name="T0" fmla="*/ 2147483646 w 593"/>
                  <a:gd name="T1" fmla="*/ 2147483646 h 1073"/>
                  <a:gd name="T2" fmla="*/ 2147483646 w 593"/>
                  <a:gd name="T3" fmla="*/ 2147483646 h 1073"/>
                  <a:gd name="T4" fmla="*/ 0 w 593"/>
                  <a:gd name="T5" fmla="*/ 2147483646 h 1073"/>
                  <a:gd name="T6" fmla="*/ 2147483646 w 593"/>
                  <a:gd name="T7" fmla="*/ 0 h 1073"/>
                  <a:gd name="T8" fmla="*/ 2147483646 w 593"/>
                  <a:gd name="T9" fmla="*/ 2147483646 h 10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1073">
                    <a:moveTo>
                      <a:pt x="593" y="616"/>
                    </a:moveTo>
                    <a:cubicBezTo>
                      <a:pt x="593" y="940"/>
                      <a:pt x="460" y="1073"/>
                      <a:pt x="296" y="1073"/>
                    </a:cubicBezTo>
                    <a:cubicBezTo>
                      <a:pt x="133" y="1073"/>
                      <a:pt x="0" y="940"/>
                      <a:pt x="0" y="616"/>
                    </a:cubicBezTo>
                    <a:cubicBezTo>
                      <a:pt x="0" y="293"/>
                      <a:pt x="178" y="0"/>
                      <a:pt x="296" y="0"/>
                    </a:cubicBezTo>
                    <a:cubicBezTo>
                      <a:pt x="394" y="0"/>
                      <a:pt x="593" y="293"/>
                      <a:pt x="593" y="616"/>
                    </a:cubicBezTo>
                    <a:close/>
                  </a:path>
                </a:pathLst>
              </a:custGeom>
              <a:solidFill>
                <a:srgbClr val="005E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2" name="îSḷïďê">
                <a:extLst>
                  <a:ext uri="{FF2B5EF4-FFF2-40B4-BE49-F238E27FC236}">
                    <a16:creationId xmlns:a16="http://schemas.microsoft.com/office/drawing/2014/main" id="{63CFD8E9-1C5B-483E-BBF6-424B40CE02C4}"/>
                  </a:ext>
                </a:extLst>
              </p:cNvPr>
              <p:cNvSpPr>
                <a:spLocks/>
              </p:cNvSpPr>
              <p:nvPr/>
            </p:nvSpPr>
            <p:spPr bwMode="auto">
              <a:xfrm>
                <a:off x="9690894" y="3508275"/>
                <a:ext cx="180975" cy="1638300"/>
              </a:xfrm>
              <a:custGeom>
                <a:avLst/>
                <a:gdLst>
                  <a:gd name="T0" fmla="*/ 2147483646 w 99"/>
                  <a:gd name="T1" fmla="*/ 2147483646 h 899"/>
                  <a:gd name="T2" fmla="*/ 2147483646 w 99"/>
                  <a:gd name="T3" fmla="*/ 2147483646 h 899"/>
                  <a:gd name="T4" fmla="*/ 2147483646 w 99"/>
                  <a:gd name="T5" fmla="*/ 2147483646 h 899"/>
                  <a:gd name="T6" fmla="*/ 0 w 99"/>
                  <a:gd name="T7" fmla="*/ 2147483646 h 899"/>
                  <a:gd name="T8" fmla="*/ 0 w 99"/>
                  <a:gd name="T9" fmla="*/ 2147483646 h 899"/>
                  <a:gd name="T10" fmla="*/ 2147483646 w 99"/>
                  <a:gd name="T11" fmla="*/ 0 h 899"/>
                  <a:gd name="T12" fmla="*/ 2147483646 w 99"/>
                  <a:gd name="T13" fmla="*/ 0 h 899"/>
                  <a:gd name="T14" fmla="*/ 2147483646 w 99"/>
                  <a:gd name="T15" fmla="*/ 2147483646 h 899"/>
                  <a:gd name="T16" fmla="*/ 2147483646 w 99"/>
                  <a:gd name="T17" fmla="*/ 2147483646 h 8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 h="899">
                    <a:moveTo>
                      <a:pt x="99" y="864"/>
                    </a:moveTo>
                    <a:cubicBezTo>
                      <a:pt x="99" y="883"/>
                      <a:pt x="83" y="899"/>
                      <a:pt x="64" y="899"/>
                    </a:cubicBezTo>
                    <a:cubicBezTo>
                      <a:pt x="34" y="899"/>
                      <a:pt x="34" y="899"/>
                      <a:pt x="34" y="899"/>
                    </a:cubicBezTo>
                    <a:cubicBezTo>
                      <a:pt x="15" y="899"/>
                      <a:pt x="0" y="883"/>
                      <a:pt x="0" y="864"/>
                    </a:cubicBezTo>
                    <a:cubicBezTo>
                      <a:pt x="0" y="34"/>
                      <a:pt x="0" y="34"/>
                      <a:pt x="0" y="34"/>
                    </a:cubicBezTo>
                    <a:cubicBezTo>
                      <a:pt x="0" y="15"/>
                      <a:pt x="15" y="0"/>
                      <a:pt x="34" y="0"/>
                    </a:cubicBezTo>
                    <a:cubicBezTo>
                      <a:pt x="64" y="0"/>
                      <a:pt x="64" y="0"/>
                      <a:pt x="64" y="0"/>
                    </a:cubicBezTo>
                    <a:cubicBezTo>
                      <a:pt x="83" y="0"/>
                      <a:pt x="99" y="15"/>
                      <a:pt x="99" y="34"/>
                    </a:cubicBezTo>
                    <a:lnTo>
                      <a:pt x="99" y="864"/>
                    </a:lnTo>
                    <a:close/>
                  </a:path>
                </a:pathLst>
              </a:custGeom>
              <a:solidFill>
                <a:srgbClr val="3D01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3" name="îṥļïḍê">
                <a:extLst>
                  <a:ext uri="{FF2B5EF4-FFF2-40B4-BE49-F238E27FC236}">
                    <a16:creationId xmlns:a16="http://schemas.microsoft.com/office/drawing/2014/main" id="{5E77FB43-B0ED-4D82-82EA-8B49B6158FB6}"/>
                  </a:ext>
                </a:extLst>
              </p:cNvPr>
              <p:cNvSpPr>
                <a:spLocks/>
              </p:cNvSpPr>
              <p:nvPr/>
            </p:nvSpPr>
            <p:spPr bwMode="auto">
              <a:xfrm>
                <a:off x="8366919" y="1862038"/>
                <a:ext cx="1327150" cy="2405062"/>
              </a:xfrm>
              <a:custGeom>
                <a:avLst/>
                <a:gdLst>
                  <a:gd name="T0" fmla="*/ 2147483646 w 728"/>
                  <a:gd name="T1" fmla="*/ 2147483646 h 1318"/>
                  <a:gd name="T2" fmla="*/ 2147483646 w 728"/>
                  <a:gd name="T3" fmla="*/ 2147483646 h 1318"/>
                  <a:gd name="T4" fmla="*/ 0 w 728"/>
                  <a:gd name="T5" fmla="*/ 2147483646 h 1318"/>
                  <a:gd name="T6" fmla="*/ 2147483646 w 728"/>
                  <a:gd name="T7" fmla="*/ 0 h 1318"/>
                  <a:gd name="T8" fmla="*/ 2147483646 w 728"/>
                  <a:gd name="T9" fmla="*/ 2147483646 h 1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1318">
                    <a:moveTo>
                      <a:pt x="728" y="758"/>
                    </a:moveTo>
                    <a:cubicBezTo>
                      <a:pt x="728" y="1156"/>
                      <a:pt x="565" y="1318"/>
                      <a:pt x="364" y="1318"/>
                    </a:cubicBezTo>
                    <a:cubicBezTo>
                      <a:pt x="163" y="1318"/>
                      <a:pt x="0" y="1156"/>
                      <a:pt x="0" y="758"/>
                    </a:cubicBezTo>
                    <a:cubicBezTo>
                      <a:pt x="0" y="360"/>
                      <a:pt x="219" y="0"/>
                      <a:pt x="364" y="0"/>
                    </a:cubicBezTo>
                    <a:cubicBezTo>
                      <a:pt x="484" y="0"/>
                      <a:pt x="728" y="360"/>
                      <a:pt x="728" y="758"/>
                    </a:cubicBezTo>
                    <a:close/>
                  </a:path>
                </a:pathLst>
              </a:custGeom>
              <a:solidFill>
                <a:srgbClr val="0092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4" name="îṧḻîḓê">
                <a:extLst>
                  <a:ext uri="{FF2B5EF4-FFF2-40B4-BE49-F238E27FC236}">
                    <a16:creationId xmlns:a16="http://schemas.microsoft.com/office/drawing/2014/main" id="{8B79365D-214F-41AB-8EA4-302E2044011F}"/>
                  </a:ext>
                </a:extLst>
              </p:cNvPr>
              <p:cNvSpPr>
                <a:spLocks/>
              </p:cNvSpPr>
              <p:nvPr/>
            </p:nvSpPr>
            <p:spPr bwMode="auto">
              <a:xfrm>
                <a:off x="8919369" y="3174900"/>
                <a:ext cx="220662" cy="2016125"/>
              </a:xfrm>
              <a:custGeom>
                <a:avLst/>
                <a:gdLst>
                  <a:gd name="T0" fmla="*/ 2147483646 w 121"/>
                  <a:gd name="T1" fmla="*/ 2147483646 h 1105"/>
                  <a:gd name="T2" fmla="*/ 2147483646 w 121"/>
                  <a:gd name="T3" fmla="*/ 2147483646 h 1105"/>
                  <a:gd name="T4" fmla="*/ 2147483646 w 121"/>
                  <a:gd name="T5" fmla="*/ 2147483646 h 1105"/>
                  <a:gd name="T6" fmla="*/ 0 w 121"/>
                  <a:gd name="T7" fmla="*/ 2147483646 h 1105"/>
                  <a:gd name="T8" fmla="*/ 0 w 121"/>
                  <a:gd name="T9" fmla="*/ 2147483646 h 1105"/>
                  <a:gd name="T10" fmla="*/ 2147483646 w 121"/>
                  <a:gd name="T11" fmla="*/ 0 h 1105"/>
                  <a:gd name="T12" fmla="*/ 2147483646 w 121"/>
                  <a:gd name="T13" fmla="*/ 0 h 1105"/>
                  <a:gd name="T14" fmla="*/ 2147483646 w 121"/>
                  <a:gd name="T15" fmla="*/ 2147483646 h 1105"/>
                  <a:gd name="T16" fmla="*/ 2147483646 w 121"/>
                  <a:gd name="T17" fmla="*/ 2147483646 h 1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105">
                    <a:moveTo>
                      <a:pt x="121" y="1062"/>
                    </a:moveTo>
                    <a:cubicBezTo>
                      <a:pt x="121" y="1086"/>
                      <a:pt x="103" y="1105"/>
                      <a:pt x="79" y="1105"/>
                    </a:cubicBezTo>
                    <a:cubicBezTo>
                      <a:pt x="42" y="1105"/>
                      <a:pt x="42" y="1105"/>
                      <a:pt x="42" y="1105"/>
                    </a:cubicBezTo>
                    <a:cubicBezTo>
                      <a:pt x="19" y="1105"/>
                      <a:pt x="0" y="1086"/>
                      <a:pt x="0" y="1062"/>
                    </a:cubicBezTo>
                    <a:cubicBezTo>
                      <a:pt x="0" y="43"/>
                      <a:pt x="0" y="43"/>
                      <a:pt x="0" y="43"/>
                    </a:cubicBezTo>
                    <a:cubicBezTo>
                      <a:pt x="0" y="19"/>
                      <a:pt x="19" y="0"/>
                      <a:pt x="42" y="0"/>
                    </a:cubicBezTo>
                    <a:cubicBezTo>
                      <a:pt x="79" y="0"/>
                      <a:pt x="79" y="0"/>
                      <a:pt x="79" y="0"/>
                    </a:cubicBezTo>
                    <a:cubicBezTo>
                      <a:pt x="103" y="0"/>
                      <a:pt x="121" y="19"/>
                      <a:pt x="121" y="43"/>
                    </a:cubicBezTo>
                    <a:lnTo>
                      <a:pt x="121" y="1062"/>
                    </a:lnTo>
                    <a:close/>
                  </a:path>
                </a:pathLst>
              </a:custGeom>
              <a:solidFill>
                <a:srgbClr val="3D01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5" name="ïṡḻïḋe">
                <a:extLst>
                  <a:ext uri="{FF2B5EF4-FFF2-40B4-BE49-F238E27FC236}">
                    <a16:creationId xmlns:a16="http://schemas.microsoft.com/office/drawing/2014/main" id="{3C0643CB-9A50-4997-BC5C-7AE263847335}"/>
                  </a:ext>
                </a:extLst>
              </p:cNvPr>
              <p:cNvSpPr>
                <a:spLocks/>
              </p:cNvSpPr>
              <p:nvPr/>
            </p:nvSpPr>
            <p:spPr bwMode="auto">
              <a:xfrm>
                <a:off x="1945481" y="2565300"/>
                <a:ext cx="1081087" cy="1955800"/>
              </a:xfrm>
              <a:custGeom>
                <a:avLst/>
                <a:gdLst>
                  <a:gd name="T0" fmla="*/ 2147483646 w 593"/>
                  <a:gd name="T1" fmla="*/ 2147483646 h 1073"/>
                  <a:gd name="T2" fmla="*/ 2147483646 w 593"/>
                  <a:gd name="T3" fmla="*/ 2147483646 h 1073"/>
                  <a:gd name="T4" fmla="*/ 0 w 593"/>
                  <a:gd name="T5" fmla="*/ 2147483646 h 1073"/>
                  <a:gd name="T6" fmla="*/ 2147483646 w 593"/>
                  <a:gd name="T7" fmla="*/ 0 h 1073"/>
                  <a:gd name="T8" fmla="*/ 2147483646 w 593"/>
                  <a:gd name="T9" fmla="*/ 2147483646 h 10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1073">
                    <a:moveTo>
                      <a:pt x="593" y="616"/>
                    </a:moveTo>
                    <a:cubicBezTo>
                      <a:pt x="593" y="940"/>
                      <a:pt x="460" y="1073"/>
                      <a:pt x="296" y="1073"/>
                    </a:cubicBezTo>
                    <a:cubicBezTo>
                      <a:pt x="133" y="1073"/>
                      <a:pt x="0" y="940"/>
                      <a:pt x="0" y="616"/>
                    </a:cubicBezTo>
                    <a:cubicBezTo>
                      <a:pt x="0" y="293"/>
                      <a:pt x="178" y="0"/>
                      <a:pt x="296" y="0"/>
                    </a:cubicBezTo>
                    <a:cubicBezTo>
                      <a:pt x="394" y="0"/>
                      <a:pt x="593" y="293"/>
                      <a:pt x="593" y="616"/>
                    </a:cubicBezTo>
                    <a:close/>
                  </a:path>
                </a:pathLst>
              </a:custGeom>
              <a:solidFill>
                <a:srgbClr val="0092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6" name="ïśľîḍé">
                <a:extLst>
                  <a:ext uri="{FF2B5EF4-FFF2-40B4-BE49-F238E27FC236}">
                    <a16:creationId xmlns:a16="http://schemas.microsoft.com/office/drawing/2014/main" id="{8877A82C-9417-4D4E-9095-B82DA1290845}"/>
                  </a:ext>
                </a:extLst>
              </p:cNvPr>
              <p:cNvSpPr>
                <a:spLocks/>
              </p:cNvSpPr>
              <p:nvPr/>
            </p:nvSpPr>
            <p:spPr bwMode="auto">
              <a:xfrm>
                <a:off x="2394744" y="3633688"/>
                <a:ext cx="180975" cy="1638300"/>
              </a:xfrm>
              <a:custGeom>
                <a:avLst/>
                <a:gdLst>
                  <a:gd name="T0" fmla="*/ 2147483646 w 99"/>
                  <a:gd name="T1" fmla="*/ 2147483646 h 898"/>
                  <a:gd name="T2" fmla="*/ 2147483646 w 99"/>
                  <a:gd name="T3" fmla="*/ 2147483646 h 898"/>
                  <a:gd name="T4" fmla="*/ 2147483646 w 99"/>
                  <a:gd name="T5" fmla="*/ 2147483646 h 898"/>
                  <a:gd name="T6" fmla="*/ 0 w 99"/>
                  <a:gd name="T7" fmla="*/ 2147483646 h 898"/>
                  <a:gd name="T8" fmla="*/ 0 w 99"/>
                  <a:gd name="T9" fmla="*/ 2147483646 h 898"/>
                  <a:gd name="T10" fmla="*/ 2147483646 w 99"/>
                  <a:gd name="T11" fmla="*/ 0 h 898"/>
                  <a:gd name="T12" fmla="*/ 2147483646 w 99"/>
                  <a:gd name="T13" fmla="*/ 0 h 898"/>
                  <a:gd name="T14" fmla="*/ 2147483646 w 99"/>
                  <a:gd name="T15" fmla="*/ 2147483646 h 898"/>
                  <a:gd name="T16" fmla="*/ 2147483646 w 99"/>
                  <a:gd name="T17" fmla="*/ 2147483646 h 8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 h="898">
                    <a:moveTo>
                      <a:pt x="99" y="864"/>
                    </a:moveTo>
                    <a:cubicBezTo>
                      <a:pt x="99" y="883"/>
                      <a:pt x="83" y="898"/>
                      <a:pt x="64" y="898"/>
                    </a:cubicBezTo>
                    <a:cubicBezTo>
                      <a:pt x="34" y="898"/>
                      <a:pt x="34" y="898"/>
                      <a:pt x="34" y="898"/>
                    </a:cubicBezTo>
                    <a:cubicBezTo>
                      <a:pt x="15" y="898"/>
                      <a:pt x="0" y="883"/>
                      <a:pt x="0" y="864"/>
                    </a:cubicBezTo>
                    <a:cubicBezTo>
                      <a:pt x="0" y="34"/>
                      <a:pt x="0" y="34"/>
                      <a:pt x="0" y="34"/>
                    </a:cubicBezTo>
                    <a:cubicBezTo>
                      <a:pt x="0" y="15"/>
                      <a:pt x="15" y="0"/>
                      <a:pt x="34" y="0"/>
                    </a:cubicBezTo>
                    <a:cubicBezTo>
                      <a:pt x="64" y="0"/>
                      <a:pt x="64" y="0"/>
                      <a:pt x="64" y="0"/>
                    </a:cubicBezTo>
                    <a:cubicBezTo>
                      <a:pt x="83" y="0"/>
                      <a:pt x="99" y="15"/>
                      <a:pt x="99" y="34"/>
                    </a:cubicBezTo>
                    <a:lnTo>
                      <a:pt x="99" y="864"/>
                    </a:lnTo>
                    <a:close/>
                  </a:path>
                </a:pathLst>
              </a:custGeom>
              <a:solidFill>
                <a:srgbClr val="3D01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7" name="işḻïḋê">
                <a:extLst>
                  <a:ext uri="{FF2B5EF4-FFF2-40B4-BE49-F238E27FC236}">
                    <a16:creationId xmlns:a16="http://schemas.microsoft.com/office/drawing/2014/main" id="{AA6D1FB9-ED01-4ACE-BFFA-0C361AB57321}"/>
                  </a:ext>
                </a:extLst>
              </p:cNvPr>
              <p:cNvSpPr>
                <a:spLocks/>
              </p:cNvSpPr>
              <p:nvPr/>
            </p:nvSpPr>
            <p:spPr bwMode="auto">
              <a:xfrm>
                <a:off x="2956719" y="4130575"/>
                <a:ext cx="2779712" cy="1243012"/>
              </a:xfrm>
              <a:custGeom>
                <a:avLst/>
                <a:gdLst>
                  <a:gd name="T0" fmla="*/ 2147483646 w 1525"/>
                  <a:gd name="T1" fmla="*/ 0 h 681"/>
                  <a:gd name="T2" fmla="*/ 2147483646 w 1525"/>
                  <a:gd name="T3" fmla="*/ 0 h 681"/>
                  <a:gd name="T4" fmla="*/ 2147483646 w 1525"/>
                  <a:gd name="T5" fmla="*/ 0 h 681"/>
                  <a:gd name="T6" fmla="*/ 2147483646 w 1525"/>
                  <a:gd name="T7" fmla="*/ 0 h 681"/>
                  <a:gd name="T8" fmla="*/ 2147483646 w 1525"/>
                  <a:gd name="T9" fmla="*/ 2147483646 h 681"/>
                  <a:gd name="T10" fmla="*/ 2147483646 w 1525"/>
                  <a:gd name="T11" fmla="*/ 2147483646 h 681"/>
                  <a:gd name="T12" fmla="*/ 2147483646 w 1525"/>
                  <a:gd name="T13" fmla="*/ 2147483646 h 681"/>
                  <a:gd name="T14" fmla="*/ 0 w 1525"/>
                  <a:gd name="T15" fmla="*/ 2147483646 h 681"/>
                  <a:gd name="T16" fmla="*/ 0 w 1525"/>
                  <a:gd name="T17" fmla="*/ 2147483646 h 681"/>
                  <a:gd name="T18" fmla="*/ 2147483646 w 1525"/>
                  <a:gd name="T19" fmla="*/ 2147483646 h 681"/>
                  <a:gd name="T20" fmla="*/ 2147483646 w 1525"/>
                  <a:gd name="T21" fmla="*/ 2147483646 h 681"/>
                  <a:gd name="T22" fmla="*/ 2147483646 w 1525"/>
                  <a:gd name="T23" fmla="*/ 2147483646 h 681"/>
                  <a:gd name="T24" fmla="*/ 2147483646 w 1525"/>
                  <a:gd name="T25" fmla="*/ 2147483646 h 681"/>
                  <a:gd name="T26" fmla="*/ 2147483646 w 1525"/>
                  <a:gd name="T27" fmla="*/ 2147483646 h 681"/>
                  <a:gd name="T28" fmla="*/ 2147483646 w 1525"/>
                  <a:gd name="T29" fmla="*/ 2147483646 h 681"/>
                  <a:gd name="T30" fmla="*/ 2147483646 w 1525"/>
                  <a:gd name="T31" fmla="*/ 2147483646 h 681"/>
                  <a:gd name="T32" fmla="*/ 2147483646 w 1525"/>
                  <a:gd name="T33" fmla="*/ 2147483646 h 681"/>
                  <a:gd name="T34" fmla="*/ 2147483646 w 1525"/>
                  <a:gd name="T35" fmla="*/ 2147483646 h 681"/>
                  <a:gd name="T36" fmla="*/ 2147483646 w 1525"/>
                  <a:gd name="T37" fmla="*/ 2147483646 h 681"/>
                  <a:gd name="T38" fmla="*/ 2147483646 w 1525"/>
                  <a:gd name="T39" fmla="*/ 2147483646 h 681"/>
                  <a:gd name="T40" fmla="*/ 2147483646 w 1525"/>
                  <a:gd name="T41" fmla="*/ 2147483646 h 681"/>
                  <a:gd name="T42" fmla="*/ 2147483646 w 1525"/>
                  <a:gd name="T43" fmla="*/ 2147483646 h 681"/>
                  <a:gd name="T44" fmla="*/ 2147483646 w 1525"/>
                  <a:gd name="T45" fmla="*/ 0 h 6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25" h="681">
                    <a:moveTo>
                      <a:pt x="1476" y="0"/>
                    </a:moveTo>
                    <a:cubicBezTo>
                      <a:pt x="1080" y="0"/>
                      <a:pt x="1080" y="0"/>
                      <a:pt x="1080" y="0"/>
                    </a:cubicBezTo>
                    <a:cubicBezTo>
                      <a:pt x="843" y="0"/>
                      <a:pt x="843" y="0"/>
                      <a:pt x="843" y="0"/>
                    </a:cubicBezTo>
                    <a:cubicBezTo>
                      <a:pt x="442" y="0"/>
                      <a:pt x="442" y="0"/>
                      <a:pt x="442" y="0"/>
                    </a:cubicBezTo>
                    <a:cubicBezTo>
                      <a:pt x="410" y="0"/>
                      <a:pt x="405" y="20"/>
                      <a:pt x="384" y="50"/>
                    </a:cubicBezTo>
                    <a:cubicBezTo>
                      <a:pt x="248" y="282"/>
                      <a:pt x="248" y="282"/>
                      <a:pt x="248" y="282"/>
                    </a:cubicBezTo>
                    <a:cubicBezTo>
                      <a:pt x="57" y="282"/>
                      <a:pt x="57" y="282"/>
                      <a:pt x="57" y="282"/>
                    </a:cubicBezTo>
                    <a:cubicBezTo>
                      <a:pt x="26" y="282"/>
                      <a:pt x="0" y="303"/>
                      <a:pt x="0" y="330"/>
                    </a:cubicBezTo>
                    <a:cubicBezTo>
                      <a:pt x="0" y="633"/>
                      <a:pt x="0" y="633"/>
                      <a:pt x="0" y="633"/>
                    </a:cubicBezTo>
                    <a:cubicBezTo>
                      <a:pt x="0" y="659"/>
                      <a:pt x="26" y="681"/>
                      <a:pt x="57" y="681"/>
                    </a:cubicBezTo>
                    <a:cubicBezTo>
                      <a:pt x="843" y="681"/>
                      <a:pt x="843" y="681"/>
                      <a:pt x="843" y="681"/>
                    </a:cubicBezTo>
                    <a:cubicBezTo>
                      <a:pt x="1468" y="681"/>
                      <a:pt x="1468" y="681"/>
                      <a:pt x="1468" y="681"/>
                    </a:cubicBezTo>
                    <a:cubicBezTo>
                      <a:pt x="1476" y="681"/>
                      <a:pt x="1476" y="681"/>
                      <a:pt x="1476" y="681"/>
                    </a:cubicBezTo>
                    <a:cubicBezTo>
                      <a:pt x="1497" y="681"/>
                      <a:pt x="1516" y="667"/>
                      <a:pt x="1522" y="647"/>
                    </a:cubicBezTo>
                    <a:cubicBezTo>
                      <a:pt x="1523" y="647"/>
                      <a:pt x="1523" y="647"/>
                      <a:pt x="1523" y="647"/>
                    </a:cubicBezTo>
                    <a:cubicBezTo>
                      <a:pt x="1523" y="646"/>
                      <a:pt x="1523" y="646"/>
                      <a:pt x="1523" y="645"/>
                    </a:cubicBezTo>
                    <a:cubicBezTo>
                      <a:pt x="1524" y="641"/>
                      <a:pt x="1525" y="637"/>
                      <a:pt x="1525" y="633"/>
                    </a:cubicBezTo>
                    <a:cubicBezTo>
                      <a:pt x="1525" y="631"/>
                      <a:pt x="1525" y="631"/>
                      <a:pt x="1525" y="631"/>
                    </a:cubicBezTo>
                    <a:cubicBezTo>
                      <a:pt x="1525" y="436"/>
                      <a:pt x="1525" y="436"/>
                      <a:pt x="1525" y="436"/>
                    </a:cubicBezTo>
                    <a:cubicBezTo>
                      <a:pt x="1525" y="366"/>
                      <a:pt x="1525" y="366"/>
                      <a:pt x="1525" y="366"/>
                    </a:cubicBezTo>
                    <a:cubicBezTo>
                      <a:pt x="1525" y="330"/>
                      <a:pt x="1525" y="330"/>
                      <a:pt x="1525" y="330"/>
                    </a:cubicBezTo>
                    <a:cubicBezTo>
                      <a:pt x="1525" y="50"/>
                      <a:pt x="1525" y="50"/>
                      <a:pt x="1525" y="50"/>
                    </a:cubicBezTo>
                    <a:cubicBezTo>
                      <a:pt x="1525" y="23"/>
                      <a:pt x="1503" y="0"/>
                      <a:pt x="1476" y="0"/>
                    </a:cubicBezTo>
                    <a:close/>
                  </a:path>
                </a:pathLst>
              </a:cu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8" name="ïşlíḑé">
                <a:extLst>
                  <a:ext uri="{FF2B5EF4-FFF2-40B4-BE49-F238E27FC236}">
                    <a16:creationId xmlns:a16="http://schemas.microsoft.com/office/drawing/2014/main" id="{C498E951-694C-44B4-8B52-45774C4F80CE}"/>
                  </a:ext>
                </a:extLst>
              </p:cNvPr>
              <p:cNvSpPr>
                <a:spLocks/>
              </p:cNvSpPr>
              <p:nvPr/>
            </p:nvSpPr>
            <p:spPr bwMode="auto">
              <a:xfrm>
                <a:off x="3537744" y="4479825"/>
                <a:ext cx="744537" cy="776287"/>
              </a:xfrm>
              <a:custGeom>
                <a:avLst/>
                <a:gdLst>
                  <a:gd name="T0" fmla="*/ 2147483646 w 408"/>
                  <a:gd name="T1" fmla="*/ 2147483646 h 426"/>
                  <a:gd name="T2" fmla="*/ 2147483646 w 408"/>
                  <a:gd name="T3" fmla="*/ 2147483646 h 426"/>
                  <a:gd name="T4" fmla="*/ 0 w 408"/>
                  <a:gd name="T5" fmla="*/ 2147483646 h 426"/>
                  <a:gd name="T6" fmla="*/ 0 w 408"/>
                  <a:gd name="T7" fmla="*/ 2147483646 h 426"/>
                  <a:gd name="T8" fmla="*/ 2147483646 w 408"/>
                  <a:gd name="T9" fmla="*/ 0 h 426"/>
                  <a:gd name="T10" fmla="*/ 2147483646 w 408"/>
                  <a:gd name="T11" fmla="*/ 0 h 426"/>
                  <a:gd name="T12" fmla="*/ 2147483646 w 408"/>
                  <a:gd name="T13" fmla="*/ 2147483646 h 426"/>
                  <a:gd name="T14" fmla="*/ 2147483646 w 408"/>
                  <a:gd name="T15" fmla="*/ 2147483646 h 426"/>
                  <a:gd name="T16" fmla="*/ 2147483646 w 408"/>
                  <a:gd name="T17" fmla="*/ 2147483646 h 426"/>
                  <a:gd name="T18" fmla="*/ 2147483646 w 408"/>
                  <a:gd name="T19" fmla="*/ 2147483646 h 426"/>
                  <a:gd name="T20" fmla="*/ 2147483646 w 408"/>
                  <a:gd name="T21" fmla="*/ 2147483646 h 426"/>
                  <a:gd name="T22" fmla="*/ 2147483646 w 408"/>
                  <a:gd name="T23" fmla="*/ 2147483646 h 426"/>
                  <a:gd name="T24" fmla="*/ 2147483646 w 408"/>
                  <a:gd name="T25" fmla="*/ 2147483646 h 426"/>
                  <a:gd name="T26" fmla="*/ 2147483646 w 408"/>
                  <a:gd name="T27" fmla="*/ 2147483646 h 426"/>
                  <a:gd name="T28" fmla="*/ 2147483646 w 408"/>
                  <a:gd name="T29" fmla="*/ 2147483646 h 426"/>
                  <a:gd name="T30" fmla="*/ 2147483646 w 408"/>
                  <a:gd name="T31" fmla="*/ 2147483646 h 426"/>
                  <a:gd name="T32" fmla="*/ 2147483646 w 408"/>
                  <a:gd name="T33" fmla="*/ 2147483646 h 426"/>
                  <a:gd name="T34" fmla="*/ 2147483646 w 408"/>
                  <a:gd name="T35" fmla="*/ 2147483646 h 4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8" h="426">
                    <a:moveTo>
                      <a:pt x="344" y="426"/>
                    </a:moveTo>
                    <a:cubicBezTo>
                      <a:pt x="64" y="426"/>
                      <a:pt x="64" y="426"/>
                      <a:pt x="64" y="426"/>
                    </a:cubicBezTo>
                    <a:cubicBezTo>
                      <a:pt x="29" y="426"/>
                      <a:pt x="0" y="388"/>
                      <a:pt x="0" y="342"/>
                    </a:cubicBezTo>
                    <a:cubicBezTo>
                      <a:pt x="0" y="85"/>
                      <a:pt x="0" y="85"/>
                      <a:pt x="0" y="85"/>
                    </a:cubicBezTo>
                    <a:cubicBezTo>
                      <a:pt x="0" y="38"/>
                      <a:pt x="29" y="0"/>
                      <a:pt x="64" y="0"/>
                    </a:cubicBezTo>
                    <a:cubicBezTo>
                      <a:pt x="344" y="0"/>
                      <a:pt x="344" y="0"/>
                      <a:pt x="344" y="0"/>
                    </a:cubicBezTo>
                    <a:cubicBezTo>
                      <a:pt x="379" y="0"/>
                      <a:pt x="408" y="38"/>
                      <a:pt x="408" y="85"/>
                    </a:cubicBezTo>
                    <a:cubicBezTo>
                      <a:pt x="408" y="342"/>
                      <a:pt x="408" y="342"/>
                      <a:pt x="408" y="342"/>
                    </a:cubicBezTo>
                    <a:cubicBezTo>
                      <a:pt x="408" y="388"/>
                      <a:pt x="379" y="426"/>
                      <a:pt x="344" y="426"/>
                    </a:cubicBezTo>
                    <a:close/>
                    <a:moveTo>
                      <a:pt x="64" y="22"/>
                    </a:moveTo>
                    <a:cubicBezTo>
                      <a:pt x="42" y="22"/>
                      <a:pt x="23" y="51"/>
                      <a:pt x="23" y="85"/>
                    </a:cubicBezTo>
                    <a:cubicBezTo>
                      <a:pt x="23" y="342"/>
                      <a:pt x="23" y="342"/>
                      <a:pt x="23" y="342"/>
                    </a:cubicBezTo>
                    <a:cubicBezTo>
                      <a:pt x="23" y="376"/>
                      <a:pt x="42" y="404"/>
                      <a:pt x="64" y="404"/>
                    </a:cubicBezTo>
                    <a:cubicBezTo>
                      <a:pt x="344" y="404"/>
                      <a:pt x="344" y="404"/>
                      <a:pt x="344" y="404"/>
                    </a:cubicBezTo>
                    <a:cubicBezTo>
                      <a:pt x="367" y="404"/>
                      <a:pt x="386" y="376"/>
                      <a:pt x="386" y="342"/>
                    </a:cubicBezTo>
                    <a:cubicBezTo>
                      <a:pt x="386" y="85"/>
                      <a:pt x="386" y="85"/>
                      <a:pt x="386" y="85"/>
                    </a:cubicBezTo>
                    <a:cubicBezTo>
                      <a:pt x="386" y="51"/>
                      <a:pt x="367" y="22"/>
                      <a:pt x="344" y="22"/>
                    </a:cubicBezTo>
                    <a:lnTo>
                      <a:pt x="64" y="22"/>
                    </a:ln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89" name="ïşḻíde">
                <a:extLst>
                  <a:ext uri="{FF2B5EF4-FFF2-40B4-BE49-F238E27FC236}">
                    <a16:creationId xmlns:a16="http://schemas.microsoft.com/office/drawing/2014/main" id="{78CF7A8D-6F4B-42E9-B295-4AE1CAF54BCF}"/>
                  </a:ext>
                </a:extLst>
              </p:cNvPr>
              <p:cNvSpPr>
                <a:spLocks/>
              </p:cNvSpPr>
              <p:nvPr/>
            </p:nvSpPr>
            <p:spPr bwMode="auto">
              <a:xfrm>
                <a:off x="3555206" y="4194075"/>
                <a:ext cx="727075" cy="450850"/>
              </a:xfrm>
              <a:custGeom>
                <a:avLst/>
                <a:gdLst>
                  <a:gd name="T0" fmla="*/ 2147483646 w 399"/>
                  <a:gd name="T1" fmla="*/ 0 h 248"/>
                  <a:gd name="T2" fmla="*/ 2147483646 w 399"/>
                  <a:gd name="T3" fmla="*/ 2147483646 h 248"/>
                  <a:gd name="T4" fmla="*/ 2147483646 w 399"/>
                  <a:gd name="T5" fmla="*/ 2147483646 h 248"/>
                  <a:gd name="T6" fmla="*/ 2147483646 w 399"/>
                  <a:gd name="T7" fmla="*/ 2147483646 h 248"/>
                  <a:gd name="T8" fmla="*/ 2147483646 w 399"/>
                  <a:gd name="T9" fmla="*/ 2147483646 h 248"/>
                  <a:gd name="T10" fmla="*/ 2147483646 w 399"/>
                  <a:gd name="T11" fmla="*/ 0 h 248"/>
                  <a:gd name="T12" fmla="*/ 2147483646 w 399"/>
                  <a:gd name="T13" fmla="*/ 0 h 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248">
                    <a:moveTo>
                      <a:pt x="149" y="0"/>
                    </a:moveTo>
                    <a:cubicBezTo>
                      <a:pt x="127" y="0"/>
                      <a:pt x="123" y="14"/>
                      <a:pt x="109" y="35"/>
                    </a:cubicBezTo>
                    <a:cubicBezTo>
                      <a:pt x="109" y="35"/>
                      <a:pt x="7" y="195"/>
                      <a:pt x="4" y="213"/>
                    </a:cubicBezTo>
                    <a:cubicBezTo>
                      <a:pt x="0" y="232"/>
                      <a:pt x="22" y="248"/>
                      <a:pt x="44" y="248"/>
                    </a:cubicBezTo>
                    <a:cubicBezTo>
                      <a:pt x="399" y="248"/>
                      <a:pt x="399" y="248"/>
                      <a:pt x="399" y="248"/>
                    </a:cubicBezTo>
                    <a:cubicBezTo>
                      <a:pt x="399" y="0"/>
                      <a:pt x="399" y="0"/>
                      <a:pt x="399" y="0"/>
                    </a:cubicBezTo>
                    <a:lnTo>
                      <a:pt x="149" y="0"/>
                    </a:lnTo>
                    <a:close/>
                  </a:path>
                </a:pathLst>
              </a:custGeom>
              <a:solidFill>
                <a:srgbClr val="193B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0" name="îṥľíde">
                <a:extLst>
                  <a:ext uri="{FF2B5EF4-FFF2-40B4-BE49-F238E27FC236}">
                    <a16:creationId xmlns:a16="http://schemas.microsoft.com/office/drawing/2014/main" id="{BC8DF845-C13C-4DA1-BB1C-1C43D7F97868}"/>
                  </a:ext>
                </a:extLst>
              </p:cNvPr>
              <p:cNvSpPr>
                <a:spLocks/>
              </p:cNvSpPr>
              <p:nvPr/>
            </p:nvSpPr>
            <p:spPr bwMode="auto">
              <a:xfrm>
                <a:off x="3696494" y="4302025"/>
                <a:ext cx="352425" cy="342900"/>
              </a:xfrm>
              <a:custGeom>
                <a:avLst/>
                <a:gdLst>
                  <a:gd name="T0" fmla="*/ 2147483646 w 193"/>
                  <a:gd name="T1" fmla="*/ 2147483646 h 188"/>
                  <a:gd name="T2" fmla="*/ 2147483646 w 193"/>
                  <a:gd name="T3" fmla="*/ 2147483646 h 188"/>
                  <a:gd name="T4" fmla="*/ 0 w 193"/>
                  <a:gd name="T5" fmla="*/ 2147483646 h 188"/>
                  <a:gd name="T6" fmla="*/ 2147483646 w 193"/>
                  <a:gd name="T7" fmla="*/ 2147483646 h 188"/>
                  <a:gd name="T8" fmla="*/ 2147483646 w 193"/>
                  <a:gd name="T9" fmla="*/ 2147483646 h 188"/>
                  <a:gd name="T10" fmla="*/ 2147483646 w 193"/>
                  <a:gd name="T11" fmla="*/ 2147483646 h 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188">
                    <a:moveTo>
                      <a:pt x="185" y="7"/>
                    </a:moveTo>
                    <a:cubicBezTo>
                      <a:pt x="177" y="0"/>
                      <a:pt x="166" y="1"/>
                      <a:pt x="159" y="8"/>
                    </a:cubicBezTo>
                    <a:cubicBezTo>
                      <a:pt x="0" y="188"/>
                      <a:pt x="0" y="188"/>
                      <a:pt x="0" y="188"/>
                    </a:cubicBezTo>
                    <a:cubicBezTo>
                      <a:pt x="48" y="188"/>
                      <a:pt x="48" y="188"/>
                      <a:pt x="48" y="188"/>
                    </a:cubicBezTo>
                    <a:cubicBezTo>
                      <a:pt x="186" y="32"/>
                      <a:pt x="186" y="32"/>
                      <a:pt x="186" y="32"/>
                    </a:cubicBezTo>
                    <a:cubicBezTo>
                      <a:pt x="193" y="25"/>
                      <a:pt x="192" y="13"/>
                      <a:pt x="185" y="7"/>
                    </a:cubicBezTo>
                    <a:close/>
                  </a:path>
                </a:pathLst>
              </a:custGeom>
              <a:solidFill>
                <a:srgbClr val="5077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1" name="işḷîďé">
                <a:extLst>
                  <a:ext uri="{FF2B5EF4-FFF2-40B4-BE49-F238E27FC236}">
                    <a16:creationId xmlns:a16="http://schemas.microsoft.com/office/drawing/2014/main" id="{4C71EC81-E7B9-456E-896C-6202BAE61E41}"/>
                  </a:ext>
                </a:extLst>
              </p:cNvPr>
              <p:cNvSpPr>
                <a:spLocks/>
              </p:cNvSpPr>
              <p:nvPr/>
            </p:nvSpPr>
            <p:spPr bwMode="auto">
              <a:xfrm>
                <a:off x="3907631" y="4194075"/>
                <a:ext cx="374650" cy="400050"/>
              </a:xfrm>
              <a:custGeom>
                <a:avLst/>
                <a:gdLst>
                  <a:gd name="T0" fmla="*/ 2147483646 w 205"/>
                  <a:gd name="T1" fmla="*/ 0 h 220"/>
                  <a:gd name="T2" fmla="*/ 2147483646 w 205"/>
                  <a:gd name="T3" fmla="*/ 2147483646 h 220"/>
                  <a:gd name="T4" fmla="*/ 2147483646 w 205"/>
                  <a:gd name="T5" fmla="*/ 2147483646 h 220"/>
                  <a:gd name="T6" fmla="*/ 2147483646 w 205"/>
                  <a:gd name="T7" fmla="*/ 2147483646 h 220"/>
                  <a:gd name="T8" fmla="*/ 2147483646 w 205"/>
                  <a:gd name="T9" fmla="*/ 2147483646 h 220"/>
                  <a:gd name="T10" fmla="*/ 2147483646 w 205"/>
                  <a:gd name="T11" fmla="*/ 0 h 220"/>
                  <a:gd name="T12" fmla="*/ 2147483646 w 205"/>
                  <a:gd name="T13" fmla="*/ 0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220">
                    <a:moveTo>
                      <a:pt x="173" y="0"/>
                    </a:moveTo>
                    <a:cubicBezTo>
                      <a:pt x="6" y="188"/>
                      <a:pt x="6" y="188"/>
                      <a:pt x="6" y="188"/>
                    </a:cubicBezTo>
                    <a:cubicBezTo>
                      <a:pt x="0" y="196"/>
                      <a:pt x="0" y="207"/>
                      <a:pt x="8" y="214"/>
                    </a:cubicBezTo>
                    <a:cubicBezTo>
                      <a:pt x="15" y="220"/>
                      <a:pt x="27" y="220"/>
                      <a:pt x="33" y="212"/>
                    </a:cubicBezTo>
                    <a:cubicBezTo>
                      <a:pt x="205" y="18"/>
                      <a:pt x="205" y="18"/>
                      <a:pt x="205" y="18"/>
                    </a:cubicBezTo>
                    <a:cubicBezTo>
                      <a:pt x="205" y="0"/>
                      <a:pt x="205" y="0"/>
                      <a:pt x="205" y="0"/>
                    </a:cubicBezTo>
                    <a:lnTo>
                      <a:pt x="173" y="0"/>
                    </a:lnTo>
                    <a:close/>
                  </a:path>
                </a:pathLst>
              </a:custGeom>
              <a:solidFill>
                <a:srgbClr val="5077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2" name="î$1ïḓè">
                <a:extLst>
                  <a:ext uri="{FF2B5EF4-FFF2-40B4-BE49-F238E27FC236}">
                    <a16:creationId xmlns:a16="http://schemas.microsoft.com/office/drawing/2014/main" id="{F4D83E02-893B-4DC8-BBA6-D39C99924604}"/>
                  </a:ext>
                </a:extLst>
              </p:cNvPr>
              <p:cNvSpPr>
                <a:spLocks/>
              </p:cNvSpPr>
              <p:nvPr/>
            </p:nvSpPr>
            <p:spPr bwMode="auto">
              <a:xfrm>
                <a:off x="3544094" y="4178200"/>
                <a:ext cx="738187" cy="482600"/>
              </a:xfrm>
              <a:custGeom>
                <a:avLst/>
                <a:gdLst>
                  <a:gd name="T0" fmla="*/ 2147483646 w 405"/>
                  <a:gd name="T1" fmla="*/ 2147483646 h 264"/>
                  <a:gd name="T2" fmla="*/ 2147483646 w 405"/>
                  <a:gd name="T3" fmla="*/ 2147483646 h 264"/>
                  <a:gd name="T4" fmla="*/ 2147483646 w 405"/>
                  <a:gd name="T5" fmla="*/ 2147483646 h 264"/>
                  <a:gd name="T6" fmla="*/ 2147483646 w 405"/>
                  <a:gd name="T7" fmla="*/ 2147483646 h 264"/>
                  <a:gd name="T8" fmla="*/ 2147483646 w 405"/>
                  <a:gd name="T9" fmla="*/ 2147483646 h 264"/>
                  <a:gd name="T10" fmla="*/ 2147483646 w 405"/>
                  <a:gd name="T11" fmla="*/ 2147483646 h 264"/>
                  <a:gd name="T12" fmla="*/ 2147483646 w 405"/>
                  <a:gd name="T13" fmla="*/ 0 h 264"/>
                  <a:gd name="T14" fmla="*/ 2147483646 w 405"/>
                  <a:gd name="T15" fmla="*/ 0 h 264"/>
                  <a:gd name="T16" fmla="*/ 2147483646 w 405"/>
                  <a:gd name="T17" fmla="*/ 2147483646 h 264"/>
                  <a:gd name="T18" fmla="*/ 2147483646 w 405"/>
                  <a:gd name="T19" fmla="*/ 2147483646 h 264"/>
                  <a:gd name="T20" fmla="*/ 2147483646 w 405"/>
                  <a:gd name="T21" fmla="*/ 2147483646 h 264"/>
                  <a:gd name="T22" fmla="*/ 2147483646 w 405"/>
                  <a:gd name="T23" fmla="*/ 2147483646 h 264"/>
                  <a:gd name="T24" fmla="*/ 2147483646 w 405"/>
                  <a:gd name="T25" fmla="*/ 2147483646 h 264"/>
                  <a:gd name="T26" fmla="*/ 2147483646 w 405"/>
                  <a:gd name="T27" fmla="*/ 2147483646 h 264"/>
                  <a:gd name="T28" fmla="*/ 2147483646 w 405"/>
                  <a:gd name="T29" fmla="*/ 2147483646 h 264"/>
                  <a:gd name="T30" fmla="*/ 2147483646 w 405"/>
                  <a:gd name="T31" fmla="*/ 2147483646 h 264"/>
                  <a:gd name="T32" fmla="*/ 2147483646 w 405"/>
                  <a:gd name="T33" fmla="*/ 2147483646 h 264"/>
                  <a:gd name="T34" fmla="*/ 2147483646 w 405"/>
                  <a:gd name="T35" fmla="*/ 2147483646 h 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5" h="264">
                    <a:moveTo>
                      <a:pt x="405" y="264"/>
                    </a:moveTo>
                    <a:cubicBezTo>
                      <a:pt x="49" y="264"/>
                      <a:pt x="49" y="264"/>
                      <a:pt x="49" y="264"/>
                    </a:cubicBezTo>
                    <a:cubicBezTo>
                      <a:pt x="33" y="264"/>
                      <a:pt x="18" y="257"/>
                      <a:pt x="9" y="246"/>
                    </a:cubicBezTo>
                    <a:cubicBezTo>
                      <a:pt x="3" y="238"/>
                      <a:pt x="0" y="229"/>
                      <a:pt x="2" y="220"/>
                    </a:cubicBezTo>
                    <a:cubicBezTo>
                      <a:pt x="5" y="201"/>
                      <a:pt x="89" y="65"/>
                      <a:pt x="106" y="38"/>
                    </a:cubicBezTo>
                    <a:cubicBezTo>
                      <a:pt x="108" y="34"/>
                      <a:pt x="111" y="31"/>
                      <a:pt x="113" y="28"/>
                    </a:cubicBezTo>
                    <a:cubicBezTo>
                      <a:pt x="122" y="12"/>
                      <a:pt x="130" y="0"/>
                      <a:pt x="152" y="0"/>
                    </a:cubicBezTo>
                    <a:cubicBezTo>
                      <a:pt x="405" y="0"/>
                      <a:pt x="405" y="0"/>
                      <a:pt x="405" y="0"/>
                    </a:cubicBezTo>
                    <a:lnTo>
                      <a:pt x="405" y="264"/>
                    </a:lnTo>
                    <a:close/>
                    <a:moveTo>
                      <a:pt x="152" y="16"/>
                    </a:moveTo>
                    <a:cubicBezTo>
                      <a:pt x="139" y="16"/>
                      <a:pt x="135" y="22"/>
                      <a:pt x="126" y="36"/>
                    </a:cubicBezTo>
                    <a:cubicBezTo>
                      <a:pt x="124" y="40"/>
                      <a:pt x="122" y="43"/>
                      <a:pt x="119" y="48"/>
                    </a:cubicBezTo>
                    <a:cubicBezTo>
                      <a:pt x="72" y="124"/>
                      <a:pt x="20" y="211"/>
                      <a:pt x="18" y="223"/>
                    </a:cubicBezTo>
                    <a:cubicBezTo>
                      <a:pt x="17" y="227"/>
                      <a:pt x="18" y="232"/>
                      <a:pt x="21" y="236"/>
                    </a:cubicBezTo>
                    <a:cubicBezTo>
                      <a:pt x="27" y="243"/>
                      <a:pt x="38" y="248"/>
                      <a:pt x="49" y="248"/>
                    </a:cubicBezTo>
                    <a:cubicBezTo>
                      <a:pt x="389" y="248"/>
                      <a:pt x="389" y="248"/>
                      <a:pt x="389" y="248"/>
                    </a:cubicBezTo>
                    <a:cubicBezTo>
                      <a:pt x="389" y="16"/>
                      <a:pt x="389" y="16"/>
                      <a:pt x="389" y="16"/>
                    </a:cubicBezTo>
                    <a:lnTo>
                      <a:pt x="152" y="16"/>
                    </a:ln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3" name="ïṧļiḓê">
                <a:extLst>
                  <a:ext uri="{FF2B5EF4-FFF2-40B4-BE49-F238E27FC236}">
                    <a16:creationId xmlns:a16="http://schemas.microsoft.com/office/drawing/2014/main" id="{1B74063F-0ED4-476A-97FC-8D79DCA27693}"/>
                  </a:ext>
                </a:extLst>
              </p:cNvPr>
              <p:cNvSpPr>
                <a:spLocks/>
              </p:cNvSpPr>
              <p:nvPr/>
            </p:nvSpPr>
            <p:spPr bwMode="auto">
              <a:xfrm>
                <a:off x="4094956" y="4752875"/>
                <a:ext cx="166687" cy="46037"/>
              </a:xfrm>
              <a:custGeom>
                <a:avLst/>
                <a:gdLst>
                  <a:gd name="T0" fmla="*/ 2147483646 w 92"/>
                  <a:gd name="T1" fmla="*/ 2147483646 h 25"/>
                  <a:gd name="T2" fmla="*/ 2147483646 w 92"/>
                  <a:gd name="T3" fmla="*/ 2147483646 h 25"/>
                  <a:gd name="T4" fmla="*/ 2147483646 w 92"/>
                  <a:gd name="T5" fmla="*/ 2147483646 h 25"/>
                  <a:gd name="T6" fmla="*/ 0 w 92"/>
                  <a:gd name="T7" fmla="*/ 2147483646 h 25"/>
                  <a:gd name="T8" fmla="*/ 0 w 92"/>
                  <a:gd name="T9" fmla="*/ 2147483646 h 25"/>
                  <a:gd name="T10" fmla="*/ 2147483646 w 92"/>
                  <a:gd name="T11" fmla="*/ 0 h 25"/>
                  <a:gd name="T12" fmla="*/ 2147483646 w 92"/>
                  <a:gd name="T13" fmla="*/ 0 h 25"/>
                  <a:gd name="T14" fmla="*/ 2147483646 w 9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25">
                    <a:moveTo>
                      <a:pt x="92" y="12"/>
                    </a:moveTo>
                    <a:cubicBezTo>
                      <a:pt x="92" y="20"/>
                      <a:pt x="86" y="25"/>
                      <a:pt x="79" y="25"/>
                    </a:cubicBezTo>
                    <a:cubicBezTo>
                      <a:pt x="13" y="25"/>
                      <a:pt x="13" y="25"/>
                      <a:pt x="13" y="25"/>
                    </a:cubicBezTo>
                    <a:cubicBezTo>
                      <a:pt x="6" y="25"/>
                      <a:pt x="0" y="20"/>
                      <a:pt x="0" y="12"/>
                    </a:cubicBezTo>
                    <a:cubicBezTo>
                      <a:pt x="0" y="12"/>
                      <a:pt x="0" y="12"/>
                      <a:pt x="0" y="12"/>
                    </a:cubicBezTo>
                    <a:cubicBezTo>
                      <a:pt x="0" y="5"/>
                      <a:pt x="6" y="0"/>
                      <a:pt x="13" y="0"/>
                    </a:cubicBezTo>
                    <a:cubicBezTo>
                      <a:pt x="79" y="0"/>
                      <a:pt x="79" y="0"/>
                      <a:pt x="79" y="0"/>
                    </a:cubicBezTo>
                    <a:cubicBezTo>
                      <a:pt x="86" y="0"/>
                      <a:pt x="92" y="5"/>
                      <a:pt x="92" y="12"/>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4" name="îŝḷíďè">
                <a:extLst>
                  <a:ext uri="{FF2B5EF4-FFF2-40B4-BE49-F238E27FC236}">
                    <a16:creationId xmlns:a16="http://schemas.microsoft.com/office/drawing/2014/main" id="{16D23AF2-799A-450B-991A-E53DC708095E}"/>
                  </a:ext>
                </a:extLst>
              </p:cNvPr>
              <p:cNvSpPr>
                <a:spLocks/>
              </p:cNvSpPr>
              <p:nvPr/>
            </p:nvSpPr>
            <p:spPr bwMode="auto">
              <a:xfrm>
                <a:off x="2942431" y="4760812"/>
                <a:ext cx="23812" cy="184150"/>
              </a:xfrm>
              <a:custGeom>
                <a:avLst/>
                <a:gdLst>
                  <a:gd name="T0" fmla="*/ 2147483646 w 13"/>
                  <a:gd name="T1" fmla="*/ 2147483646 h 101"/>
                  <a:gd name="T2" fmla="*/ 2147483646 w 13"/>
                  <a:gd name="T3" fmla="*/ 2147483646 h 101"/>
                  <a:gd name="T4" fmla="*/ 2147483646 w 13"/>
                  <a:gd name="T5" fmla="*/ 0 h 101"/>
                  <a:gd name="T6" fmla="*/ 0 w 13"/>
                  <a:gd name="T7" fmla="*/ 2147483646 h 101"/>
                  <a:gd name="T8" fmla="*/ 0 w 13"/>
                  <a:gd name="T9" fmla="*/ 2147483646 h 101"/>
                  <a:gd name="T10" fmla="*/ 2147483646 w 13"/>
                  <a:gd name="T11" fmla="*/ 2147483646 h 101"/>
                  <a:gd name="T12" fmla="*/ 2147483646 w 13"/>
                  <a:gd name="T13" fmla="*/ 2147483646 h 101"/>
                  <a:gd name="T14" fmla="*/ 2147483646 w 13"/>
                  <a:gd name="T15" fmla="*/ 2147483646 h 101"/>
                  <a:gd name="T16" fmla="*/ 2147483646 w 13"/>
                  <a:gd name="T17" fmla="*/ 2147483646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01">
                    <a:moveTo>
                      <a:pt x="12" y="6"/>
                    </a:moveTo>
                    <a:cubicBezTo>
                      <a:pt x="12" y="4"/>
                      <a:pt x="12" y="2"/>
                      <a:pt x="13" y="1"/>
                    </a:cubicBezTo>
                    <a:cubicBezTo>
                      <a:pt x="12" y="0"/>
                      <a:pt x="11" y="0"/>
                      <a:pt x="10" y="0"/>
                    </a:cubicBezTo>
                    <a:cubicBezTo>
                      <a:pt x="4" y="0"/>
                      <a:pt x="0" y="4"/>
                      <a:pt x="0" y="8"/>
                    </a:cubicBezTo>
                    <a:cubicBezTo>
                      <a:pt x="0" y="93"/>
                      <a:pt x="0" y="93"/>
                      <a:pt x="0" y="93"/>
                    </a:cubicBezTo>
                    <a:cubicBezTo>
                      <a:pt x="0" y="97"/>
                      <a:pt x="4" y="101"/>
                      <a:pt x="10" y="101"/>
                    </a:cubicBezTo>
                    <a:cubicBezTo>
                      <a:pt x="11" y="101"/>
                      <a:pt x="12" y="101"/>
                      <a:pt x="13" y="100"/>
                    </a:cubicBezTo>
                    <a:cubicBezTo>
                      <a:pt x="13" y="99"/>
                      <a:pt x="12" y="97"/>
                      <a:pt x="12" y="95"/>
                    </a:cubicBezTo>
                    <a:lnTo>
                      <a:pt x="1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5" name="iṡlídê">
                <a:extLst>
                  <a:ext uri="{FF2B5EF4-FFF2-40B4-BE49-F238E27FC236}">
                    <a16:creationId xmlns:a16="http://schemas.microsoft.com/office/drawing/2014/main" id="{B8AEC606-5397-4BA1-AD07-BCAC02D12A1B}"/>
                  </a:ext>
                </a:extLst>
              </p:cNvPr>
              <p:cNvSpPr>
                <a:spLocks/>
              </p:cNvSpPr>
              <p:nvPr/>
            </p:nvSpPr>
            <p:spPr bwMode="auto">
              <a:xfrm>
                <a:off x="2964656" y="4735412"/>
                <a:ext cx="63500" cy="234950"/>
              </a:xfrm>
              <a:custGeom>
                <a:avLst/>
                <a:gdLst>
                  <a:gd name="T0" fmla="*/ 2147483646 w 35"/>
                  <a:gd name="T1" fmla="*/ 0 h 129"/>
                  <a:gd name="T2" fmla="*/ 2147483646 w 35"/>
                  <a:gd name="T3" fmla="*/ 2147483646 h 129"/>
                  <a:gd name="T4" fmla="*/ 0 w 35"/>
                  <a:gd name="T5" fmla="*/ 2147483646 h 129"/>
                  <a:gd name="T6" fmla="*/ 0 w 35"/>
                  <a:gd name="T7" fmla="*/ 2147483646 h 129"/>
                  <a:gd name="T8" fmla="*/ 2147483646 w 35"/>
                  <a:gd name="T9" fmla="*/ 2147483646 h 129"/>
                  <a:gd name="T10" fmla="*/ 2147483646 w 35"/>
                  <a:gd name="T11" fmla="*/ 2147483646 h 129"/>
                  <a:gd name="T12" fmla="*/ 2147483646 w 35"/>
                  <a:gd name="T13" fmla="*/ 2147483646 h 129"/>
                  <a:gd name="T14" fmla="*/ 2147483646 w 35"/>
                  <a:gd name="T15" fmla="*/ 2147483646 h 129"/>
                  <a:gd name="T16" fmla="*/ 2147483646 w 35"/>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129">
                    <a:moveTo>
                      <a:pt x="18" y="0"/>
                    </a:moveTo>
                    <a:cubicBezTo>
                      <a:pt x="10" y="0"/>
                      <a:pt x="3" y="6"/>
                      <a:pt x="1" y="15"/>
                    </a:cubicBezTo>
                    <a:cubicBezTo>
                      <a:pt x="0" y="16"/>
                      <a:pt x="0" y="18"/>
                      <a:pt x="0" y="20"/>
                    </a:cubicBezTo>
                    <a:cubicBezTo>
                      <a:pt x="0" y="109"/>
                      <a:pt x="0" y="109"/>
                      <a:pt x="0" y="109"/>
                    </a:cubicBezTo>
                    <a:cubicBezTo>
                      <a:pt x="0" y="111"/>
                      <a:pt x="1" y="113"/>
                      <a:pt x="1" y="114"/>
                    </a:cubicBezTo>
                    <a:cubicBezTo>
                      <a:pt x="3" y="123"/>
                      <a:pt x="10" y="129"/>
                      <a:pt x="18" y="129"/>
                    </a:cubicBezTo>
                    <a:cubicBezTo>
                      <a:pt x="27" y="129"/>
                      <a:pt x="35" y="120"/>
                      <a:pt x="35" y="109"/>
                    </a:cubicBezTo>
                    <a:cubicBezTo>
                      <a:pt x="35" y="20"/>
                      <a:pt x="35" y="20"/>
                      <a:pt x="35" y="20"/>
                    </a:cubicBezTo>
                    <a:cubicBezTo>
                      <a:pt x="35" y="9"/>
                      <a:pt x="27" y="0"/>
                      <a:pt x="18" y="0"/>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6" name="íṣḻîḓe">
                <a:extLst>
                  <a:ext uri="{FF2B5EF4-FFF2-40B4-BE49-F238E27FC236}">
                    <a16:creationId xmlns:a16="http://schemas.microsoft.com/office/drawing/2014/main" id="{ADAE1829-1441-4839-A8C0-A735BE1C055D}"/>
                  </a:ext>
                </a:extLst>
              </p:cNvPr>
              <p:cNvSpPr>
                <a:spLocks/>
              </p:cNvSpPr>
              <p:nvPr/>
            </p:nvSpPr>
            <p:spPr bwMode="auto">
              <a:xfrm>
                <a:off x="5452269" y="5059262"/>
                <a:ext cx="284162" cy="160337"/>
              </a:xfrm>
              <a:custGeom>
                <a:avLst/>
                <a:gdLst>
                  <a:gd name="T0" fmla="*/ 2147483646 w 156"/>
                  <a:gd name="T1" fmla="*/ 0 h 88"/>
                  <a:gd name="T2" fmla="*/ 2147483646 w 156"/>
                  <a:gd name="T3" fmla="*/ 0 h 88"/>
                  <a:gd name="T4" fmla="*/ 0 w 156"/>
                  <a:gd name="T5" fmla="*/ 2147483646 h 88"/>
                  <a:gd name="T6" fmla="*/ 2147483646 w 156"/>
                  <a:gd name="T7" fmla="*/ 2147483646 h 88"/>
                  <a:gd name="T8" fmla="*/ 2147483646 w 156"/>
                  <a:gd name="T9" fmla="*/ 2147483646 h 88"/>
                  <a:gd name="T10" fmla="*/ 2147483646 w 156"/>
                  <a:gd name="T11" fmla="*/ 2147483646 h 88"/>
                  <a:gd name="T12" fmla="*/ 2147483646 w 156"/>
                  <a:gd name="T13" fmla="*/ 2147483646 h 88"/>
                  <a:gd name="T14" fmla="*/ 2147483646 w 156"/>
                  <a:gd name="T15" fmla="*/ 0 h 88"/>
                  <a:gd name="T16" fmla="*/ 2147483646 w 156"/>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88">
                    <a:moveTo>
                      <a:pt x="62" y="0"/>
                    </a:moveTo>
                    <a:cubicBezTo>
                      <a:pt x="25" y="0"/>
                      <a:pt x="25" y="0"/>
                      <a:pt x="25" y="0"/>
                    </a:cubicBezTo>
                    <a:cubicBezTo>
                      <a:pt x="11" y="0"/>
                      <a:pt x="0" y="13"/>
                      <a:pt x="0" y="28"/>
                    </a:cubicBezTo>
                    <a:cubicBezTo>
                      <a:pt x="0" y="28"/>
                      <a:pt x="9" y="49"/>
                      <a:pt x="19" y="65"/>
                    </a:cubicBezTo>
                    <a:cubicBezTo>
                      <a:pt x="27" y="78"/>
                      <a:pt x="35" y="88"/>
                      <a:pt x="48" y="88"/>
                    </a:cubicBezTo>
                    <a:cubicBezTo>
                      <a:pt x="62" y="88"/>
                      <a:pt x="62" y="88"/>
                      <a:pt x="62" y="88"/>
                    </a:cubicBezTo>
                    <a:cubicBezTo>
                      <a:pt x="156" y="88"/>
                      <a:pt x="156" y="88"/>
                      <a:pt x="156" y="88"/>
                    </a:cubicBezTo>
                    <a:cubicBezTo>
                      <a:pt x="156" y="0"/>
                      <a:pt x="156" y="0"/>
                      <a:pt x="156" y="0"/>
                    </a:cubicBezTo>
                    <a:lnTo>
                      <a:pt x="6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7" name="i$1îḓè">
                <a:extLst>
                  <a:ext uri="{FF2B5EF4-FFF2-40B4-BE49-F238E27FC236}">
                    <a16:creationId xmlns:a16="http://schemas.microsoft.com/office/drawing/2014/main" id="{4C11AF10-50ED-4612-BAFE-8288EE07577D}"/>
                  </a:ext>
                </a:extLst>
              </p:cNvPr>
              <p:cNvSpPr>
                <a:spLocks/>
              </p:cNvSpPr>
              <p:nvPr/>
            </p:nvSpPr>
            <p:spPr bwMode="auto">
              <a:xfrm>
                <a:off x="2942431" y="5286275"/>
                <a:ext cx="2824162" cy="87312"/>
              </a:xfrm>
              <a:custGeom>
                <a:avLst/>
                <a:gdLst>
                  <a:gd name="T0" fmla="*/ 2147483646 w 1549"/>
                  <a:gd name="T1" fmla="*/ 2147483646 h 48"/>
                  <a:gd name="T2" fmla="*/ 2147483646 w 1549"/>
                  <a:gd name="T3" fmla="*/ 2147483646 h 48"/>
                  <a:gd name="T4" fmla="*/ 2147483646 w 1549"/>
                  <a:gd name="T5" fmla="*/ 2147483646 h 48"/>
                  <a:gd name="T6" fmla="*/ 0 w 1549"/>
                  <a:gd name="T7" fmla="*/ 2147483646 h 48"/>
                  <a:gd name="T8" fmla="*/ 0 w 1549"/>
                  <a:gd name="T9" fmla="*/ 2147483646 h 48"/>
                  <a:gd name="T10" fmla="*/ 2147483646 w 1549"/>
                  <a:gd name="T11" fmla="*/ 0 h 48"/>
                  <a:gd name="T12" fmla="*/ 2147483646 w 1549"/>
                  <a:gd name="T13" fmla="*/ 0 h 48"/>
                  <a:gd name="T14" fmla="*/ 2147483646 w 1549"/>
                  <a:gd name="T15" fmla="*/ 2147483646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49" h="48">
                    <a:moveTo>
                      <a:pt x="1549" y="24"/>
                    </a:moveTo>
                    <a:cubicBezTo>
                      <a:pt x="1549" y="37"/>
                      <a:pt x="1538" y="48"/>
                      <a:pt x="1525" y="48"/>
                    </a:cubicBezTo>
                    <a:cubicBezTo>
                      <a:pt x="24" y="48"/>
                      <a:pt x="24" y="48"/>
                      <a:pt x="24" y="48"/>
                    </a:cubicBezTo>
                    <a:cubicBezTo>
                      <a:pt x="11" y="48"/>
                      <a:pt x="0" y="37"/>
                      <a:pt x="0" y="24"/>
                    </a:cubicBezTo>
                    <a:cubicBezTo>
                      <a:pt x="0" y="24"/>
                      <a:pt x="0" y="24"/>
                      <a:pt x="0" y="24"/>
                    </a:cubicBezTo>
                    <a:cubicBezTo>
                      <a:pt x="0" y="10"/>
                      <a:pt x="11" y="0"/>
                      <a:pt x="24" y="0"/>
                    </a:cubicBezTo>
                    <a:cubicBezTo>
                      <a:pt x="1525" y="0"/>
                      <a:pt x="1525" y="0"/>
                      <a:pt x="1525" y="0"/>
                    </a:cubicBezTo>
                    <a:cubicBezTo>
                      <a:pt x="1538" y="0"/>
                      <a:pt x="1549" y="10"/>
                      <a:pt x="1549" y="24"/>
                    </a:cubicBezTo>
                    <a:close/>
                  </a:path>
                </a:pathLst>
              </a:cu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98" name="íSlîḑè">
                <a:extLst>
                  <a:ext uri="{FF2B5EF4-FFF2-40B4-BE49-F238E27FC236}">
                    <a16:creationId xmlns:a16="http://schemas.microsoft.com/office/drawing/2014/main" id="{B9BB0E74-A3CF-4794-9307-16B56C842BBE}"/>
                  </a:ext>
                </a:extLst>
              </p:cNvPr>
              <p:cNvSpPr>
                <a:spLocks noChangeArrowheads="1"/>
              </p:cNvSpPr>
              <p:nvPr/>
            </p:nvSpPr>
            <p:spPr bwMode="auto">
              <a:xfrm>
                <a:off x="5582444" y="5076725"/>
                <a:ext cx="153987" cy="127000"/>
              </a:xfrm>
              <a:prstGeom prst="rect">
                <a:avLst/>
              </a:prstGeom>
              <a:solidFill>
                <a:srgbClr val="DE2D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99" name="íṡḷîḓè">
                <a:extLst>
                  <a:ext uri="{FF2B5EF4-FFF2-40B4-BE49-F238E27FC236}">
                    <a16:creationId xmlns:a16="http://schemas.microsoft.com/office/drawing/2014/main" id="{61DF96AE-7C94-453A-A7BF-2A9D689580AC}"/>
                  </a:ext>
                </a:extLst>
              </p:cNvPr>
              <p:cNvSpPr>
                <a:spLocks/>
              </p:cNvSpPr>
              <p:nvPr/>
            </p:nvSpPr>
            <p:spPr bwMode="auto">
              <a:xfrm>
                <a:off x="5479256" y="5076725"/>
                <a:ext cx="103187" cy="127000"/>
              </a:xfrm>
              <a:custGeom>
                <a:avLst/>
                <a:gdLst>
                  <a:gd name="T0" fmla="*/ 2147483646 w 56"/>
                  <a:gd name="T1" fmla="*/ 0 h 70"/>
                  <a:gd name="T2" fmla="*/ 0 w 56"/>
                  <a:gd name="T3" fmla="*/ 2147483646 h 70"/>
                  <a:gd name="T4" fmla="*/ 2147483646 w 56"/>
                  <a:gd name="T5" fmla="*/ 2147483646 h 70"/>
                  <a:gd name="T6" fmla="*/ 2147483646 w 56"/>
                  <a:gd name="T7" fmla="*/ 2147483646 h 70"/>
                  <a:gd name="T8" fmla="*/ 2147483646 w 56"/>
                  <a:gd name="T9" fmla="*/ 2147483646 h 70"/>
                  <a:gd name="T10" fmla="*/ 2147483646 w 56"/>
                  <a:gd name="T11" fmla="*/ 0 h 70"/>
                  <a:gd name="T12" fmla="*/ 2147483646 w 56"/>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0">
                    <a:moveTo>
                      <a:pt x="22" y="0"/>
                    </a:moveTo>
                    <a:cubicBezTo>
                      <a:pt x="10" y="0"/>
                      <a:pt x="0" y="10"/>
                      <a:pt x="0" y="22"/>
                    </a:cubicBezTo>
                    <a:cubicBezTo>
                      <a:pt x="0" y="22"/>
                      <a:pt x="8" y="39"/>
                      <a:pt x="17" y="52"/>
                    </a:cubicBezTo>
                    <a:cubicBezTo>
                      <a:pt x="24" y="62"/>
                      <a:pt x="31" y="70"/>
                      <a:pt x="44" y="70"/>
                    </a:cubicBezTo>
                    <a:cubicBezTo>
                      <a:pt x="56" y="70"/>
                      <a:pt x="56" y="70"/>
                      <a:pt x="56" y="70"/>
                    </a:cubicBezTo>
                    <a:cubicBezTo>
                      <a:pt x="56" y="0"/>
                      <a:pt x="56" y="0"/>
                      <a:pt x="56" y="0"/>
                    </a:cubicBezTo>
                    <a:lnTo>
                      <a:pt x="22" y="0"/>
                    </a:ln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00" name="íš1îḍé">
                <a:extLst>
                  <a:ext uri="{FF2B5EF4-FFF2-40B4-BE49-F238E27FC236}">
                    <a16:creationId xmlns:a16="http://schemas.microsoft.com/office/drawing/2014/main" id="{E1A8D00C-8B11-4053-931F-F6A109527B8F}"/>
                  </a:ext>
                </a:extLst>
              </p:cNvPr>
              <p:cNvSpPr>
                <a:spLocks/>
              </p:cNvSpPr>
              <p:nvPr/>
            </p:nvSpPr>
            <p:spPr bwMode="auto">
              <a:xfrm>
                <a:off x="3178969" y="5068787"/>
                <a:ext cx="606425" cy="304800"/>
              </a:xfrm>
              <a:custGeom>
                <a:avLst/>
                <a:gdLst>
                  <a:gd name="T0" fmla="*/ 2147483646 w 333"/>
                  <a:gd name="T1" fmla="*/ 0 h 167"/>
                  <a:gd name="T2" fmla="*/ 0 w 333"/>
                  <a:gd name="T3" fmla="*/ 2147483646 h 167"/>
                  <a:gd name="T4" fmla="*/ 2147483646 w 333"/>
                  <a:gd name="T5" fmla="*/ 2147483646 h 167"/>
                  <a:gd name="T6" fmla="*/ 2147483646 w 333"/>
                  <a:gd name="T7" fmla="*/ 0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67">
                    <a:moveTo>
                      <a:pt x="166" y="0"/>
                    </a:moveTo>
                    <a:cubicBezTo>
                      <a:pt x="74" y="0"/>
                      <a:pt x="0" y="75"/>
                      <a:pt x="0" y="167"/>
                    </a:cubicBezTo>
                    <a:cubicBezTo>
                      <a:pt x="333" y="167"/>
                      <a:pt x="333" y="167"/>
                      <a:pt x="333" y="167"/>
                    </a:cubicBezTo>
                    <a:cubicBezTo>
                      <a:pt x="333" y="75"/>
                      <a:pt x="258" y="0"/>
                      <a:pt x="166" y="0"/>
                    </a:cubicBez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01" name="ís1íḍe">
                <a:extLst>
                  <a:ext uri="{FF2B5EF4-FFF2-40B4-BE49-F238E27FC236}">
                    <a16:creationId xmlns:a16="http://schemas.microsoft.com/office/drawing/2014/main" id="{C810B369-0C2C-4816-9865-7FC5008578E8}"/>
                  </a:ext>
                </a:extLst>
              </p:cNvPr>
              <p:cNvSpPr>
                <a:spLocks noChangeArrowheads="1"/>
              </p:cNvSpPr>
              <p:nvPr/>
            </p:nvSpPr>
            <p:spPr bwMode="auto">
              <a:xfrm>
                <a:off x="3217069" y="5106887"/>
                <a:ext cx="530225" cy="53181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2" name="íś1ídé">
                <a:extLst>
                  <a:ext uri="{FF2B5EF4-FFF2-40B4-BE49-F238E27FC236}">
                    <a16:creationId xmlns:a16="http://schemas.microsoft.com/office/drawing/2014/main" id="{D5D7490E-4113-4002-BFA2-A3664F62B0E8}"/>
                  </a:ext>
                </a:extLst>
              </p:cNvPr>
              <p:cNvSpPr>
                <a:spLocks/>
              </p:cNvSpPr>
              <p:nvPr/>
            </p:nvSpPr>
            <p:spPr bwMode="auto">
              <a:xfrm>
                <a:off x="4858544" y="5068787"/>
                <a:ext cx="606425" cy="304800"/>
              </a:xfrm>
              <a:custGeom>
                <a:avLst/>
                <a:gdLst>
                  <a:gd name="T0" fmla="*/ 2147483646 w 333"/>
                  <a:gd name="T1" fmla="*/ 0 h 167"/>
                  <a:gd name="T2" fmla="*/ 0 w 333"/>
                  <a:gd name="T3" fmla="*/ 2147483646 h 167"/>
                  <a:gd name="T4" fmla="*/ 2147483646 w 333"/>
                  <a:gd name="T5" fmla="*/ 2147483646 h 167"/>
                  <a:gd name="T6" fmla="*/ 2147483646 w 333"/>
                  <a:gd name="T7" fmla="*/ 0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67">
                    <a:moveTo>
                      <a:pt x="166" y="0"/>
                    </a:moveTo>
                    <a:cubicBezTo>
                      <a:pt x="74" y="0"/>
                      <a:pt x="0" y="75"/>
                      <a:pt x="0" y="167"/>
                    </a:cubicBezTo>
                    <a:cubicBezTo>
                      <a:pt x="333" y="167"/>
                      <a:pt x="333" y="167"/>
                      <a:pt x="333" y="167"/>
                    </a:cubicBezTo>
                    <a:cubicBezTo>
                      <a:pt x="333" y="75"/>
                      <a:pt x="258" y="0"/>
                      <a:pt x="166" y="0"/>
                    </a:cubicBez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03" name="ïsḻíďê">
                <a:extLst>
                  <a:ext uri="{FF2B5EF4-FFF2-40B4-BE49-F238E27FC236}">
                    <a16:creationId xmlns:a16="http://schemas.microsoft.com/office/drawing/2014/main" id="{D3B54F00-C1CC-49CE-8A3F-02A62EA13263}"/>
                  </a:ext>
                </a:extLst>
              </p:cNvPr>
              <p:cNvSpPr>
                <a:spLocks noChangeArrowheads="1"/>
              </p:cNvSpPr>
              <p:nvPr/>
            </p:nvSpPr>
            <p:spPr bwMode="auto">
              <a:xfrm>
                <a:off x="4895056" y="5106887"/>
                <a:ext cx="531812" cy="53181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4" name="iṣḻïďé">
                <a:extLst>
                  <a:ext uri="{FF2B5EF4-FFF2-40B4-BE49-F238E27FC236}">
                    <a16:creationId xmlns:a16="http://schemas.microsoft.com/office/drawing/2014/main" id="{4A79F713-DDBB-48B9-B338-165A4E40EDE1}"/>
                  </a:ext>
                </a:extLst>
              </p:cNvPr>
              <p:cNvSpPr>
                <a:spLocks noChangeArrowheads="1"/>
              </p:cNvSpPr>
              <p:nvPr/>
            </p:nvSpPr>
            <p:spPr bwMode="auto">
              <a:xfrm>
                <a:off x="3285331" y="5175150"/>
                <a:ext cx="395287" cy="395287"/>
              </a:xfrm>
              <a:prstGeom prst="ellipse">
                <a:avLst/>
              </a:pr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5" name="iṧḻîḋê">
                <a:extLst>
                  <a:ext uri="{FF2B5EF4-FFF2-40B4-BE49-F238E27FC236}">
                    <a16:creationId xmlns:a16="http://schemas.microsoft.com/office/drawing/2014/main" id="{C7272F7B-647B-4B9A-9B10-78625836C8D8}"/>
                  </a:ext>
                </a:extLst>
              </p:cNvPr>
              <p:cNvSpPr>
                <a:spLocks noChangeArrowheads="1"/>
              </p:cNvSpPr>
              <p:nvPr/>
            </p:nvSpPr>
            <p:spPr bwMode="auto">
              <a:xfrm>
                <a:off x="3312319" y="5202137"/>
                <a:ext cx="341312" cy="341312"/>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6" name="iṩḷîdé">
                <a:extLst>
                  <a:ext uri="{FF2B5EF4-FFF2-40B4-BE49-F238E27FC236}">
                    <a16:creationId xmlns:a16="http://schemas.microsoft.com/office/drawing/2014/main" id="{D9685580-15A8-455C-904C-CD80F4F26344}"/>
                  </a:ext>
                </a:extLst>
              </p:cNvPr>
              <p:cNvSpPr>
                <a:spLocks noChangeArrowheads="1"/>
              </p:cNvSpPr>
              <p:nvPr/>
            </p:nvSpPr>
            <p:spPr bwMode="auto">
              <a:xfrm>
                <a:off x="3434556" y="5325962"/>
                <a:ext cx="95250" cy="9366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7" name="ísļiḋe">
                <a:extLst>
                  <a:ext uri="{FF2B5EF4-FFF2-40B4-BE49-F238E27FC236}">
                    <a16:creationId xmlns:a16="http://schemas.microsoft.com/office/drawing/2014/main" id="{988B1B84-339C-418A-962B-E56245A56D67}"/>
                  </a:ext>
                </a:extLst>
              </p:cNvPr>
              <p:cNvSpPr>
                <a:spLocks noChangeArrowheads="1"/>
              </p:cNvSpPr>
              <p:nvPr/>
            </p:nvSpPr>
            <p:spPr bwMode="auto">
              <a:xfrm>
                <a:off x="4963319" y="5175150"/>
                <a:ext cx="396875" cy="395287"/>
              </a:xfrm>
              <a:prstGeom prst="ellipse">
                <a:avLst/>
              </a:pr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8" name="íSlíḓé">
                <a:extLst>
                  <a:ext uri="{FF2B5EF4-FFF2-40B4-BE49-F238E27FC236}">
                    <a16:creationId xmlns:a16="http://schemas.microsoft.com/office/drawing/2014/main" id="{5A64EA7B-CE77-4501-9AB3-796A2033CF99}"/>
                  </a:ext>
                </a:extLst>
              </p:cNvPr>
              <p:cNvSpPr>
                <a:spLocks noChangeArrowheads="1"/>
              </p:cNvSpPr>
              <p:nvPr/>
            </p:nvSpPr>
            <p:spPr bwMode="auto">
              <a:xfrm>
                <a:off x="4991894" y="5202137"/>
                <a:ext cx="339725" cy="341312"/>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09" name="íSḻiḍê">
                <a:extLst>
                  <a:ext uri="{FF2B5EF4-FFF2-40B4-BE49-F238E27FC236}">
                    <a16:creationId xmlns:a16="http://schemas.microsoft.com/office/drawing/2014/main" id="{71803E9A-73A6-4E28-84B0-14BEE05CA1B2}"/>
                  </a:ext>
                </a:extLst>
              </p:cNvPr>
              <p:cNvSpPr>
                <a:spLocks noChangeArrowheads="1"/>
              </p:cNvSpPr>
              <p:nvPr/>
            </p:nvSpPr>
            <p:spPr bwMode="auto">
              <a:xfrm>
                <a:off x="5115719" y="5325962"/>
                <a:ext cx="92075" cy="9366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710" name="îṣlíḋé">
                <a:extLst>
                  <a:ext uri="{FF2B5EF4-FFF2-40B4-BE49-F238E27FC236}">
                    <a16:creationId xmlns:a16="http://schemas.microsoft.com/office/drawing/2014/main" id="{A1CF33DA-BDFB-418F-A8EC-275B096A2D5D}"/>
                  </a:ext>
                </a:extLst>
              </p:cNvPr>
              <p:cNvSpPr>
                <a:spLocks/>
              </p:cNvSpPr>
              <p:nvPr/>
            </p:nvSpPr>
            <p:spPr bwMode="auto">
              <a:xfrm>
                <a:off x="3952081" y="4035325"/>
                <a:ext cx="171450" cy="95250"/>
              </a:xfrm>
              <a:custGeom>
                <a:avLst/>
                <a:gdLst>
                  <a:gd name="T0" fmla="*/ 2147483646 w 94"/>
                  <a:gd name="T1" fmla="*/ 0 h 53"/>
                  <a:gd name="T2" fmla="*/ 0 w 94"/>
                  <a:gd name="T3" fmla="*/ 2147483646 h 53"/>
                  <a:gd name="T4" fmla="*/ 2147483646 w 94"/>
                  <a:gd name="T5" fmla="*/ 2147483646 h 53"/>
                  <a:gd name="T6" fmla="*/ 2147483646 w 94"/>
                  <a:gd name="T7" fmla="*/ 2147483646 h 53"/>
                  <a:gd name="T8" fmla="*/ 2147483646 w 94"/>
                  <a:gd name="T9" fmla="*/ 0 h 53"/>
                  <a:gd name="T10" fmla="*/ 2147483646 w 94"/>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3">
                    <a:moveTo>
                      <a:pt x="27" y="0"/>
                    </a:moveTo>
                    <a:cubicBezTo>
                      <a:pt x="12" y="0"/>
                      <a:pt x="0" y="12"/>
                      <a:pt x="0" y="27"/>
                    </a:cubicBezTo>
                    <a:cubicBezTo>
                      <a:pt x="0" y="42"/>
                      <a:pt x="12" y="53"/>
                      <a:pt x="27" y="53"/>
                    </a:cubicBezTo>
                    <a:cubicBezTo>
                      <a:pt x="52" y="53"/>
                      <a:pt x="52" y="53"/>
                      <a:pt x="52" y="53"/>
                    </a:cubicBezTo>
                    <a:cubicBezTo>
                      <a:pt x="94" y="0"/>
                      <a:pt x="94" y="0"/>
                      <a:pt x="94" y="0"/>
                    </a:cubicBezTo>
                    <a:lnTo>
                      <a:pt x="27" y="0"/>
                    </a:lnTo>
                    <a:close/>
                  </a:path>
                </a:pathLst>
              </a:custGeom>
              <a:solidFill>
                <a:srgbClr val="1D15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11" name="iṧḻiḋé">
                <a:extLst>
                  <a:ext uri="{FF2B5EF4-FFF2-40B4-BE49-F238E27FC236}">
                    <a16:creationId xmlns:a16="http://schemas.microsoft.com/office/drawing/2014/main" id="{6DF304C1-7C6C-4FD3-A07A-80D08D512C5E}"/>
                  </a:ext>
                </a:extLst>
              </p:cNvPr>
              <p:cNvSpPr>
                <a:spLocks/>
              </p:cNvSpPr>
              <p:nvPr/>
            </p:nvSpPr>
            <p:spPr bwMode="auto">
              <a:xfrm>
                <a:off x="4087019" y="4035325"/>
                <a:ext cx="349250" cy="95250"/>
              </a:xfrm>
              <a:custGeom>
                <a:avLst/>
                <a:gdLst>
                  <a:gd name="T0" fmla="*/ 2147483646 w 192"/>
                  <a:gd name="T1" fmla="*/ 0 h 53"/>
                  <a:gd name="T2" fmla="*/ 2147483646 w 192"/>
                  <a:gd name="T3" fmla="*/ 0 h 53"/>
                  <a:gd name="T4" fmla="*/ 0 w 192"/>
                  <a:gd name="T5" fmla="*/ 2147483646 h 53"/>
                  <a:gd name="T6" fmla="*/ 2147483646 w 192"/>
                  <a:gd name="T7" fmla="*/ 2147483646 h 53"/>
                  <a:gd name="T8" fmla="*/ 2147483646 w 192"/>
                  <a:gd name="T9" fmla="*/ 2147483646 h 53"/>
                  <a:gd name="T10" fmla="*/ 2147483646 w 192"/>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53">
                    <a:moveTo>
                      <a:pt x="166" y="0"/>
                    </a:moveTo>
                    <a:cubicBezTo>
                      <a:pt x="41" y="0"/>
                      <a:pt x="41" y="0"/>
                      <a:pt x="41" y="0"/>
                    </a:cubicBezTo>
                    <a:cubicBezTo>
                      <a:pt x="0" y="53"/>
                      <a:pt x="0" y="53"/>
                      <a:pt x="0" y="53"/>
                    </a:cubicBezTo>
                    <a:cubicBezTo>
                      <a:pt x="166" y="53"/>
                      <a:pt x="166" y="53"/>
                      <a:pt x="166" y="53"/>
                    </a:cubicBezTo>
                    <a:cubicBezTo>
                      <a:pt x="180" y="53"/>
                      <a:pt x="192" y="42"/>
                      <a:pt x="192" y="27"/>
                    </a:cubicBezTo>
                    <a:cubicBezTo>
                      <a:pt x="192" y="12"/>
                      <a:pt x="180" y="0"/>
                      <a:pt x="166" y="0"/>
                    </a:cubicBezTo>
                    <a:close/>
                  </a:path>
                </a:pathLst>
              </a:custGeom>
              <a:solidFill>
                <a:srgbClr val="E50E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712" name="ï$ḻíďé">
                <a:extLst>
                  <a:ext uri="{FF2B5EF4-FFF2-40B4-BE49-F238E27FC236}">
                    <a16:creationId xmlns:a16="http://schemas.microsoft.com/office/drawing/2014/main" id="{7D2C00F8-DEC9-4A45-8323-22C4C7CE46E9}"/>
                  </a:ext>
                </a:extLst>
              </p:cNvPr>
              <p:cNvSpPr>
                <a:spLocks/>
              </p:cNvSpPr>
              <p:nvPr/>
            </p:nvSpPr>
            <p:spPr bwMode="auto">
              <a:xfrm>
                <a:off x="4047331" y="4035325"/>
                <a:ext cx="114300" cy="95250"/>
              </a:xfrm>
              <a:custGeom>
                <a:avLst/>
                <a:gdLst>
                  <a:gd name="T0" fmla="*/ 2147483646 w 72"/>
                  <a:gd name="T1" fmla="*/ 0 h 60"/>
                  <a:gd name="T2" fmla="*/ 0 w 72"/>
                  <a:gd name="T3" fmla="*/ 2147483646 h 60"/>
                  <a:gd name="T4" fmla="*/ 2147483646 w 72"/>
                  <a:gd name="T5" fmla="*/ 2147483646 h 60"/>
                  <a:gd name="T6" fmla="*/ 2147483646 w 72"/>
                  <a:gd name="T7" fmla="*/ 0 h 60"/>
                  <a:gd name="T8" fmla="*/ 2147483646 w 72"/>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
                    <a:moveTo>
                      <a:pt x="48" y="0"/>
                    </a:moveTo>
                    <a:lnTo>
                      <a:pt x="0" y="60"/>
                    </a:lnTo>
                    <a:lnTo>
                      <a:pt x="25" y="60"/>
                    </a:lnTo>
                    <a:lnTo>
                      <a:pt x="72" y="0"/>
                    </a:lnTo>
                    <a:lnTo>
                      <a:pt x="48" y="0"/>
                    </a:lnTo>
                    <a:close/>
                  </a:path>
                </a:pathLst>
              </a:custGeom>
              <a:solidFill>
                <a:srgbClr val="9D9D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grpSp>
        <p:nvGrpSpPr>
          <p:cNvPr id="108550" name="组合 373">
            <a:extLst>
              <a:ext uri="{FF2B5EF4-FFF2-40B4-BE49-F238E27FC236}">
                <a16:creationId xmlns:a16="http://schemas.microsoft.com/office/drawing/2014/main" id="{DD60D0D1-72E3-4C08-9D33-1F9BE2277D07}"/>
              </a:ext>
            </a:extLst>
          </p:cNvPr>
          <p:cNvGrpSpPr>
            <a:grpSpLocks/>
          </p:cNvGrpSpPr>
          <p:nvPr/>
        </p:nvGrpSpPr>
        <p:grpSpPr bwMode="auto">
          <a:xfrm>
            <a:off x="5949950" y="2578100"/>
            <a:ext cx="990600" cy="561975"/>
            <a:chOff x="4061800" y="3968038"/>
            <a:chExt cx="1520019" cy="862967"/>
          </a:xfrm>
        </p:grpSpPr>
        <p:sp>
          <p:nvSpPr>
            <p:cNvPr id="108593" name="ïṣľïďe">
              <a:extLst>
                <a:ext uri="{FF2B5EF4-FFF2-40B4-BE49-F238E27FC236}">
                  <a16:creationId xmlns:a16="http://schemas.microsoft.com/office/drawing/2014/main" id="{42ECA1C9-E086-49F8-A736-33A0F4728A74}"/>
                </a:ext>
              </a:extLst>
            </p:cNvPr>
            <p:cNvSpPr>
              <a:spLocks/>
            </p:cNvSpPr>
            <p:nvPr/>
          </p:nvSpPr>
          <p:spPr bwMode="auto">
            <a:xfrm>
              <a:off x="4069491" y="4019303"/>
              <a:ext cx="1496095" cy="669014"/>
            </a:xfrm>
            <a:custGeom>
              <a:avLst/>
              <a:gdLst>
                <a:gd name="T0" fmla="*/ 2147483646 w 1525"/>
                <a:gd name="T1" fmla="*/ 0 h 681"/>
                <a:gd name="T2" fmla="*/ 2147483646 w 1525"/>
                <a:gd name="T3" fmla="*/ 0 h 681"/>
                <a:gd name="T4" fmla="*/ 2147483646 w 1525"/>
                <a:gd name="T5" fmla="*/ 0 h 681"/>
                <a:gd name="T6" fmla="*/ 2147483646 w 1525"/>
                <a:gd name="T7" fmla="*/ 0 h 681"/>
                <a:gd name="T8" fmla="*/ 2147483646 w 1525"/>
                <a:gd name="T9" fmla="*/ 2147483646 h 681"/>
                <a:gd name="T10" fmla="*/ 2147483646 w 1525"/>
                <a:gd name="T11" fmla="*/ 2147483646 h 681"/>
                <a:gd name="T12" fmla="*/ 2147483646 w 1525"/>
                <a:gd name="T13" fmla="*/ 2147483646 h 681"/>
                <a:gd name="T14" fmla="*/ 0 w 1525"/>
                <a:gd name="T15" fmla="*/ 2147483646 h 681"/>
                <a:gd name="T16" fmla="*/ 0 w 1525"/>
                <a:gd name="T17" fmla="*/ 2147483646 h 681"/>
                <a:gd name="T18" fmla="*/ 2147483646 w 1525"/>
                <a:gd name="T19" fmla="*/ 2147483646 h 681"/>
                <a:gd name="T20" fmla="*/ 2147483646 w 1525"/>
                <a:gd name="T21" fmla="*/ 2147483646 h 681"/>
                <a:gd name="T22" fmla="*/ 2147483646 w 1525"/>
                <a:gd name="T23" fmla="*/ 2147483646 h 681"/>
                <a:gd name="T24" fmla="*/ 2147483646 w 1525"/>
                <a:gd name="T25" fmla="*/ 2147483646 h 681"/>
                <a:gd name="T26" fmla="*/ 2147483646 w 1525"/>
                <a:gd name="T27" fmla="*/ 2147483646 h 681"/>
                <a:gd name="T28" fmla="*/ 2147483646 w 1525"/>
                <a:gd name="T29" fmla="*/ 2147483646 h 681"/>
                <a:gd name="T30" fmla="*/ 2147483646 w 1525"/>
                <a:gd name="T31" fmla="*/ 2147483646 h 681"/>
                <a:gd name="T32" fmla="*/ 2147483646 w 1525"/>
                <a:gd name="T33" fmla="*/ 2147483646 h 681"/>
                <a:gd name="T34" fmla="*/ 2147483646 w 1525"/>
                <a:gd name="T35" fmla="*/ 2147483646 h 681"/>
                <a:gd name="T36" fmla="*/ 2147483646 w 1525"/>
                <a:gd name="T37" fmla="*/ 2147483646 h 681"/>
                <a:gd name="T38" fmla="*/ 2147483646 w 1525"/>
                <a:gd name="T39" fmla="*/ 2147483646 h 681"/>
                <a:gd name="T40" fmla="*/ 2147483646 w 1525"/>
                <a:gd name="T41" fmla="*/ 2147483646 h 681"/>
                <a:gd name="T42" fmla="*/ 2147483646 w 1525"/>
                <a:gd name="T43" fmla="*/ 2147483646 h 681"/>
                <a:gd name="T44" fmla="*/ 2147483646 w 1525"/>
                <a:gd name="T45" fmla="*/ 0 h 6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25" h="681">
                  <a:moveTo>
                    <a:pt x="1476" y="0"/>
                  </a:moveTo>
                  <a:cubicBezTo>
                    <a:pt x="1080" y="0"/>
                    <a:pt x="1080" y="0"/>
                    <a:pt x="1080" y="0"/>
                  </a:cubicBezTo>
                  <a:cubicBezTo>
                    <a:pt x="843" y="0"/>
                    <a:pt x="843" y="0"/>
                    <a:pt x="843" y="0"/>
                  </a:cubicBezTo>
                  <a:cubicBezTo>
                    <a:pt x="442" y="0"/>
                    <a:pt x="442" y="0"/>
                    <a:pt x="442" y="0"/>
                  </a:cubicBezTo>
                  <a:cubicBezTo>
                    <a:pt x="410" y="0"/>
                    <a:pt x="405" y="20"/>
                    <a:pt x="384" y="50"/>
                  </a:cubicBezTo>
                  <a:cubicBezTo>
                    <a:pt x="248" y="282"/>
                    <a:pt x="248" y="282"/>
                    <a:pt x="248" y="282"/>
                  </a:cubicBezTo>
                  <a:cubicBezTo>
                    <a:pt x="57" y="282"/>
                    <a:pt x="57" y="282"/>
                    <a:pt x="57" y="282"/>
                  </a:cubicBezTo>
                  <a:cubicBezTo>
                    <a:pt x="26" y="282"/>
                    <a:pt x="0" y="303"/>
                    <a:pt x="0" y="330"/>
                  </a:cubicBezTo>
                  <a:cubicBezTo>
                    <a:pt x="0" y="633"/>
                    <a:pt x="0" y="633"/>
                    <a:pt x="0" y="633"/>
                  </a:cubicBezTo>
                  <a:cubicBezTo>
                    <a:pt x="0" y="659"/>
                    <a:pt x="26" y="681"/>
                    <a:pt x="57" y="681"/>
                  </a:cubicBezTo>
                  <a:cubicBezTo>
                    <a:pt x="843" y="681"/>
                    <a:pt x="843" y="681"/>
                    <a:pt x="843" y="681"/>
                  </a:cubicBezTo>
                  <a:cubicBezTo>
                    <a:pt x="1468" y="681"/>
                    <a:pt x="1468" y="681"/>
                    <a:pt x="1468" y="681"/>
                  </a:cubicBezTo>
                  <a:cubicBezTo>
                    <a:pt x="1476" y="681"/>
                    <a:pt x="1476" y="681"/>
                    <a:pt x="1476" y="681"/>
                  </a:cubicBezTo>
                  <a:cubicBezTo>
                    <a:pt x="1497" y="681"/>
                    <a:pt x="1516" y="667"/>
                    <a:pt x="1522" y="647"/>
                  </a:cubicBezTo>
                  <a:cubicBezTo>
                    <a:pt x="1523" y="647"/>
                    <a:pt x="1523" y="647"/>
                    <a:pt x="1523" y="647"/>
                  </a:cubicBezTo>
                  <a:cubicBezTo>
                    <a:pt x="1523" y="646"/>
                    <a:pt x="1523" y="646"/>
                    <a:pt x="1523" y="645"/>
                  </a:cubicBezTo>
                  <a:cubicBezTo>
                    <a:pt x="1524" y="641"/>
                    <a:pt x="1525" y="637"/>
                    <a:pt x="1525" y="633"/>
                  </a:cubicBezTo>
                  <a:cubicBezTo>
                    <a:pt x="1525" y="631"/>
                    <a:pt x="1525" y="631"/>
                    <a:pt x="1525" y="631"/>
                  </a:cubicBezTo>
                  <a:cubicBezTo>
                    <a:pt x="1525" y="436"/>
                    <a:pt x="1525" y="436"/>
                    <a:pt x="1525" y="436"/>
                  </a:cubicBezTo>
                  <a:cubicBezTo>
                    <a:pt x="1525" y="366"/>
                    <a:pt x="1525" y="366"/>
                    <a:pt x="1525" y="366"/>
                  </a:cubicBezTo>
                  <a:cubicBezTo>
                    <a:pt x="1525" y="330"/>
                    <a:pt x="1525" y="330"/>
                    <a:pt x="1525" y="330"/>
                  </a:cubicBezTo>
                  <a:cubicBezTo>
                    <a:pt x="1525" y="50"/>
                    <a:pt x="1525" y="50"/>
                    <a:pt x="1525" y="50"/>
                  </a:cubicBezTo>
                  <a:cubicBezTo>
                    <a:pt x="1525" y="23"/>
                    <a:pt x="1503" y="0"/>
                    <a:pt x="1476" y="0"/>
                  </a:cubicBezTo>
                  <a:close/>
                </a:path>
              </a:pathLst>
            </a:cu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4" name="íṥļiďe">
              <a:extLst>
                <a:ext uri="{FF2B5EF4-FFF2-40B4-BE49-F238E27FC236}">
                  <a16:creationId xmlns:a16="http://schemas.microsoft.com/office/drawing/2014/main" id="{25F37012-606E-4072-8F19-692762B12087}"/>
                </a:ext>
              </a:extLst>
            </p:cNvPr>
            <p:cNvSpPr>
              <a:spLocks/>
            </p:cNvSpPr>
            <p:nvPr/>
          </p:nvSpPr>
          <p:spPr bwMode="auto">
            <a:xfrm>
              <a:off x="4382209" y="4207276"/>
              <a:ext cx="400724" cy="417813"/>
            </a:xfrm>
            <a:custGeom>
              <a:avLst/>
              <a:gdLst>
                <a:gd name="T0" fmla="*/ 2147483646 w 408"/>
                <a:gd name="T1" fmla="*/ 2147483646 h 426"/>
                <a:gd name="T2" fmla="*/ 2147483646 w 408"/>
                <a:gd name="T3" fmla="*/ 2147483646 h 426"/>
                <a:gd name="T4" fmla="*/ 0 w 408"/>
                <a:gd name="T5" fmla="*/ 2147483646 h 426"/>
                <a:gd name="T6" fmla="*/ 0 w 408"/>
                <a:gd name="T7" fmla="*/ 2147483646 h 426"/>
                <a:gd name="T8" fmla="*/ 2147483646 w 408"/>
                <a:gd name="T9" fmla="*/ 0 h 426"/>
                <a:gd name="T10" fmla="*/ 2147483646 w 408"/>
                <a:gd name="T11" fmla="*/ 0 h 426"/>
                <a:gd name="T12" fmla="*/ 2147483646 w 408"/>
                <a:gd name="T13" fmla="*/ 2147483646 h 426"/>
                <a:gd name="T14" fmla="*/ 2147483646 w 408"/>
                <a:gd name="T15" fmla="*/ 2147483646 h 426"/>
                <a:gd name="T16" fmla="*/ 2147483646 w 408"/>
                <a:gd name="T17" fmla="*/ 2147483646 h 426"/>
                <a:gd name="T18" fmla="*/ 2147483646 w 408"/>
                <a:gd name="T19" fmla="*/ 2147483646 h 426"/>
                <a:gd name="T20" fmla="*/ 2147483646 w 408"/>
                <a:gd name="T21" fmla="*/ 2147483646 h 426"/>
                <a:gd name="T22" fmla="*/ 2147483646 w 408"/>
                <a:gd name="T23" fmla="*/ 2147483646 h 426"/>
                <a:gd name="T24" fmla="*/ 2147483646 w 408"/>
                <a:gd name="T25" fmla="*/ 2147483646 h 426"/>
                <a:gd name="T26" fmla="*/ 2147483646 w 408"/>
                <a:gd name="T27" fmla="*/ 2147483646 h 426"/>
                <a:gd name="T28" fmla="*/ 2147483646 w 408"/>
                <a:gd name="T29" fmla="*/ 2147483646 h 426"/>
                <a:gd name="T30" fmla="*/ 2147483646 w 408"/>
                <a:gd name="T31" fmla="*/ 2147483646 h 426"/>
                <a:gd name="T32" fmla="*/ 2147483646 w 408"/>
                <a:gd name="T33" fmla="*/ 2147483646 h 426"/>
                <a:gd name="T34" fmla="*/ 2147483646 w 408"/>
                <a:gd name="T35" fmla="*/ 2147483646 h 4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8" h="426">
                  <a:moveTo>
                    <a:pt x="344" y="426"/>
                  </a:moveTo>
                  <a:cubicBezTo>
                    <a:pt x="64" y="426"/>
                    <a:pt x="64" y="426"/>
                    <a:pt x="64" y="426"/>
                  </a:cubicBezTo>
                  <a:cubicBezTo>
                    <a:pt x="29" y="426"/>
                    <a:pt x="0" y="388"/>
                    <a:pt x="0" y="342"/>
                  </a:cubicBezTo>
                  <a:cubicBezTo>
                    <a:pt x="0" y="85"/>
                    <a:pt x="0" y="85"/>
                    <a:pt x="0" y="85"/>
                  </a:cubicBezTo>
                  <a:cubicBezTo>
                    <a:pt x="0" y="38"/>
                    <a:pt x="29" y="0"/>
                    <a:pt x="64" y="0"/>
                  </a:cubicBezTo>
                  <a:cubicBezTo>
                    <a:pt x="344" y="0"/>
                    <a:pt x="344" y="0"/>
                    <a:pt x="344" y="0"/>
                  </a:cubicBezTo>
                  <a:cubicBezTo>
                    <a:pt x="379" y="0"/>
                    <a:pt x="408" y="38"/>
                    <a:pt x="408" y="85"/>
                  </a:cubicBezTo>
                  <a:cubicBezTo>
                    <a:pt x="408" y="342"/>
                    <a:pt x="408" y="342"/>
                    <a:pt x="408" y="342"/>
                  </a:cubicBezTo>
                  <a:cubicBezTo>
                    <a:pt x="408" y="388"/>
                    <a:pt x="379" y="426"/>
                    <a:pt x="344" y="426"/>
                  </a:cubicBezTo>
                  <a:close/>
                  <a:moveTo>
                    <a:pt x="64" y="22"/>
                  </a:moveTo>
                  <a:cubicBezTo>
                    <a:pt x="42" y="22"/>
                    <a:pt x="23" y="51"/>
                    <a:pt x="23" y="85"/>
                  </a:cubicBezTo>
                  <a:cubicBezTo>
                    <a:pt x="23" y="342"/>
                    <a:pt x="23" y="342"/>
                    <a:pt x="23" y="342"/>
                  </a:cubicBezTo>
                  <a:cubicBezTo>
                    <a:pt x="23" y="376"/>
                    <a:pt x="42" y="404"/>
                    <a:pt x="64" y="404"/>
                  </a:cubicBezTo>
                  <a:cubicBezTo>
                    <a:pt x="344" y="404"/>
                    <a:pt x="344" y="404"/>
                    <a:pt x="344" y="404"/>
                  </a:cubicBezTo>
                  <a:cubicBezTo>
                    <a:pt x="367" y="404"/>
                    <a:pt x="386" y="376"/>
                    <a:pt x="386" y="342"/>
                  </a:cubicBezTo>
                  <a:cubicBezTo>
                    <a:pt x="386" y="85"/>
                    <a:pt x="386" y="85"/>
                    <a:pt x="386" y="85"/>
                  </a:cubicBezTo>
                  <a:cubicBezTo>
                    <a:pt x="386" y="51"/>
                    <a:pt x="367" y="22"/>
                    <a:pt x="344" y="22"/>
                  </a:cubicBezTo>
                  <a:lnTo>
                    <a:pt x="64" y="22"/>
                  </a:ln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5" name="î$ļíḑe">
              <a:extLst>
                <a:ext uri="{FF2B5EF4-FFF2-40B4-BE49-F238E27FC236}">
                  <a16:creationId xmlns:a16="http://schemas.microsoft.com/office/drawing/2014/main" id="{798BEB4A-34F1-4212-8F79-20E67CD20373}"/>
                </a:ext>
              </a:extLst>
            </p:cNvPr>
            <p:cNvSpPr>
              <a:spLocks/>
            </p:cNvSpPr>
            <p:nvPr/>
          </p:nvSpPr>
          <p:spPr bwMode="auto">
            <a:xfrm>
              <a:off x="4391608" y="4053480"/>
              <a:ext cx="391326" cy="242656"/>
            </a:xfrm>
            <a:custGeom>
              <a:avLst/>
              <a:gdLst>
                <a:gd name="T0" fmla="*/ 2147483646 w 399"/>
                <a:gd name="T1" fmla="*/ 0 h 248"/>
                <a:gd name="T2" fmla="*/ 2147483646 w 399"/>
                <a:gd name="T3" fmla="*/ 2147483646 h 248"/>
                <a:gd name="T4" fmla="*/ 2147483646 w 399"/>
                <a:gd name="T5" fmla="*/ 2147483646 h 248"/>
                <a:gd name="T6" fmla="*/ 2147483646 w 399"/>
                <a:gd name="T7" fmla="*/ 2147483646 h 248"/>
                <a:gd name="T8" fmla="*/ 2147483646 w 399"/>
                <a:gd name="T9" fmla="*/ 2147483646 h 248"/>
                <a:gd name="T10" fmla="*/ 2147483646 w 399"/>
                <a:gd name="T11" fmla="*/ 0 h 248"/>
                <a:gd name="T12" fmla="*/ 2147483646 w 399"/>
                <a:gd name="T13" fmla="*/ 0 h 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248">
                  <a:moveTo>
                    <a:pt x="149" y="0"/>
                  </a:moveTo>
                  <a:cubicBezTo>
                    <a:pt x="127" y="0"/>
                    <a:pt x="123" y="14"/>
                    <a:pt x="109" y="35"/>
                  </a:cubicBezTo>
                  <a:cubicBezTo>
                    <a:pt x="109" y="35"/>
                    <a:pt x="7" y="195"/>
                    <a:pt x="4" y="213"/>
                  </a:cubicBezTo>
                  <a:cubicBezTo>
                    <a:pt x="0" y="232"/>
                    <a:pt x="22" y="248"/>
                    <a:pt x="44" y="248"/>
                  </a:cubicBezTo>
                  <a:cubicBezTo>
                    <a:pt x="399" y="248"/>
                    <a:pt x="399" y="248"/>
                    <a:pt x="399" y="248"/>
                  </a:cubicBezTo>
                  <a:cubicBezTo>
                    <a:pt x="399" y="0"/>
                    <a:pt x="399" y="0"/>
                    <a:pt x="399" y="0"/>
                  </a:cubicBezTo>
                  <a:lnTo>
                    <a:pt x="149" y="0"/>
                  </a:lnTo>
                  <a:close/>
                </a:path>
              </a:pathLst>
            </a:custGeom>
            <a:solidFill>
              <a:srgbClr val="193B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6" name="í$ľîḓè">
              <a:extLst>
                <a:ext uri="{FF2B5EF4-FFF2-40B4-BE49-F238E27FC236}">
                  <a16:creationId xmlns:a16="http://schemas.microsoft.com/office/drawing/2014/main" id="{BD9382CA-28D6-46BD-8FF4-0EF6E7CE0F31}"/>
                </a:ext>
              </a:extLst>
            </p:cNvPr>
            <p:cNvSpPr>
              <a:spLocks/>
            </p:cNvSpPr>
            <p:nvPr/>
          </p:nvSpPr>
          <p:spPr bwMode="auto">
            <a:xfrm>
              <a:off x="4467652" y="4111581"/>
              <a:ext cx="189682" cy="184556"/>
            </a:xfrm>
            <a:custGeom>
              <a:avLst/>
              <a:gdLst>
                <a:gd name="T0" fmla="*/ 2147483646 w 193"/>
                <a:gd name="T1" fmla="*/ 2147483646 h 188"/>
                <a:gd name="T2" fmla="*/ 2147483646 w 193"/>
                <a:gd name="T3" fmla="*/ 2147483646 h 188"/>
                <a:gd name="T4" fmla="*/ 0 w 193"/>
                <a:gd name="T5" fmla="*/ 2147483646 h 188"/>
                <a:gd name="T6" fmla="*/ 2147483646 w 193"/>
                <a:gd name="T7" fmla="*/ 2147483646 h 188"/>
                <a:gd name="T8" fmla="*/ 2147483646 w 193"/>
                <a:gd name="T9" fmla="*/ 2147483646 h 188"/>
                <a:gd name="T10" fmla="*/ 2147483646 w 193"/>
                <a:gd name="T11" fmla="*/ 2147483646 h 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188">
                  <a:moveTo>
                    <a:pt x="185" y="7"/>
                  </a:moveTo>
                  <a:cubicBezTo>
                    <a:pt x="177" y="0"/>
                    <a:pt x="166" y="1"/>
                    <a:pt x="159" y="8"/>
                  </a:cubicBezTo>
                  <a:cubicBezTo>
                    <a:pt x="0" y="188"/>
                    <a:pt x="0" y="188"/>
                    <a:pt x="0" y="188"/>
                  </a:cubicBezTo>
                  <a:cubicBezTo>
                    <a:pt x="48" y="188"/>
                    <a:pt x="48" y="188"/>
                    <a:pt x="48" y="188"/>
                  </a:cubicBezTo>
                  <a:cubicBezTo>
                    <a:pt x="186" y="32"/>
                    <a:pt x="186" y="32"/>
                    <a:pt x="186" y="32"/>
                  </a:cubicBezTo>
                  <a:cubicBezTo>
                    <a:pt x="193" y="25"/>
                    <a:pt x="192" y="13"/>
                    <a:pt x="185" y="7"/>
                  </a:cubicBezTo>
                  <a:close/>
                </a:path>
              </a:pathLst>
            </a:custGeom>
            <a:solidFill>
              <a:srgbClr val="5077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7" name="ï$lîḋé">
              <a:extLst>
                <a:ext uri="{FF2B5EF4-FFF2-40B4-BE49-F238E27FC236}">
                  <a16:creationId xmlns:a16="http://schemas.microsoft.com/office/drawing/2014/main" id="{9F5B8D8C-6F0B-4502-9F17-7779FEAA8CBE}"/>
                </a:ext>
              </a:extLst>
            </p:cNvPr>
            <p:cNvSpPr>
              <a:spLocks/>
            </p:cNvSpPr>
            <p:nvPr/>
          </p:nvSpPr>
          <p:spPr bwMode="auto">
            <a:xfrm>
              <a:off x="4581290" y="4053480"/>
              <a:ext cx="201644" cy="215315"/>
            </a:xfrm>
            <a:custGeom>
              <a:avLst/>
              <a:gdLst>
                <a:gd name="T0" fmla="*/ 2147483646 w 205"/>
                <a:gd name="T1" fmla="*/ 0 h 220"/>
                <a:gd name="T2" fmla="*/ 2147483646 w 205"/>
                <a:gd name="T3" fmla="*/ 2147483646 h 220"/>
                <a:gd name="T4" fmla="*/ 2147483646 w 205"/>
                <a:gd name="T5" fmla="*/ 2147483646 h 220"/>
                <a:gd name="T6" fmla="*/ 2147483646 w 205"/>
                <a:gd name="T7" fmla="*/ 2147483646 h 220"/>
                <a:gd name="T8" fmla="*/ 2147483646 w 205"/>
                <a:gd name="T9" fmla="*/ 2147483646 h 220"/>
                <a:gd name="T10" fmla="*/ 2147483646 w 205"/>
                <a:gd name="T11" fmla="*/ 0 h 220"/>
                <a:gd name="T12" fmla="*/ 2147483646 w 205"/>
                <a:gd name="T13" fmla="*/ 0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220">
                  <a:moveTo>
                    <a:pt x="173" y="0"/>
                  </a:moveTo>
                  <a:cubicBezTo>
                    <a:pt x="6" y="188"/>
                    <a:pt x="6" y="188"/>
                    <a:pt x="6" y="188"/>
                  </a:cubicBezTo>
                  <a:cubicBezTo>
                    <a:pt x="0" y="196"/>
                    <a:pt x="0" y="207"/>
                    <a:pt x="8" y="214"/>
                  </a:cubicBezTo>
                  <a:cubicBezTo>
                    <a:pt x="15" y="220"/>
                    <a:pt x="27" y="220"/>
                    <a:pt x="33" y="212"/>
                  </a:cubicBezTo>
                  <a:cubicBezTo>
                    <a:pt x="205" y="18"/>
                    <a:pt x="205" y="18"/>
                    <a:pt x="205" y="18"/>
                  </a:cubicBezTo>
                  <a:cubicBezTo>
                    <a:pt x="205" y="0"/>
                    <a:pt x="205" y="0"/>
                    <a:pt x="205" y="0"/>
                  </a:cubicBezTo>
                  <a:lnTo>
                    <a:pt x="173" y="0"/>
                  </a:lnTo>
                  <a:close/>
                </a:path>
              </a:pathLst>
            </a:custGeom>
            <a:solidFill>
              <a:srgbClr val="5077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8" name="ïŝḻiďé">
              <a:extLst>
                <a:ext uri="{FF2B5EF4-FFF2-40B4-BE49-F238E27FC236}">
                  <a16:creationId xmlns:a16="http://schemas.microsoft.com/office/drawing/2014/main" id="{94D81598-DF81-4505-BA04-CE5DEAA501D2}"/>
                </a:ext>
              </a:extLst>
            </p:cNvPr>
            <p:cNvSpPr>
              <a:spLocks/>
            </p:cNvSpPr>
            <p:nvPr/>
          </p:nvSpPr>
          <p:spPr bwMode="auto">
            <a:xfrm>
              <a:off x="4385627" y="4044936"/>
              <a:ext cx="397307" cy="259745"/>
            </a:xfrm>
            <a:custGeom>
              <a:avLst/>
              <a:gdLst>
                <a:gd name="T0" fmla="*/ 2147483646 w 405"/>
                <a:gd name="T1" fmla="*/ 2147483646 h 264"/>
                <a:gd name="T2" fmla="*/ 2147483646 w 405"/>
                <a:gd name="T3" fmla="*/ 2147483646 h 264"/>
                <a:gd name="T4" fmla="*/ 2147483646 w 405"/>
                <a:gd name="T5" fmla="*/ 2147483646 h 264"/>
                <a:gd name="T6" fmla="*/ 2147483646 w 405"/>
                <a:gd name="T7" fmla="*/ 2147483646 h 264"/>
                <a:gd name="T8" fmla="*/ 2147483646 w 405"/>
                <a:gd name="T9" fmla="*/ 2147483646 h 264"/>
                <a:gd name="T10" fmla="*/ 2147483646 w 405"/>
                <a:gd name="T11" fmla="*/ 2147483646 h 264"/>
                <a:gd name="T12" fmla="*/ 2147483646 w 405"/>
                <a:gd name="T13" fmla="*/ 0 h 264"/>
                <a:gd name="T14" fmla="*/ 2147483646 w 405"/>
                <a:gd name="T15" fmla="*/ 0 h 264"/>
                <a:gd name="T16" fmla="*/ 2147483646 w 405"/>
                <a:gd name="T17" fmla="*/ 2147483646 h 264"/>
                <a:gd name="T18" fmla="*/ 2147483646 w 405"/>
                <a:gd name="T19" fmla="*/ 2147483646 h 264"/>
                <a:gd name="T20" fmla="*/ 2147483646 w 405"/>
                <a:gd name="T21" fmla="*/ 2147483646 h 264"/>
                <a:gd name="T22" fmla="*/ 2147483646 w 405"/>
                <a:gd name="T23" fmla="*/ 2147483646 h 264"/>
                <a:gd name="T24" fmla="*/ 2147483646 w 405"/>
                <a:gd name="T25" fmla="*/ 2147483646 h 264"/>
                <a:gd name="T26" fmla="*/ 2147483646 w 405"/>
                <a:gd name="T27" fmla="*/ 2147483646 h 264"/>
                <a:gd name="T28" fmla="*/ 2147483646 w 405"/>
                <a:gd name="T29" fmla="*/ 2147483646 h 264"/>
                <a:gd name="T30" fmla="*/ 2147483646 w 405"/>
                <a:gd name="T31" fmla="*/ 2147483646 h 264"/>
                <a:gd name="T32" fmla="*/ 2147483646 w 405"/>
                <a:gd name="T33" fmla="*/ 2147483646 h 264"/>
                <a:gd name="T34" fmla="*/ 2147483646 w 405"/>
                <a:gd name="T35" fmla="*/ 2147483646 h 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5" h="264">
                  <a:moveTo>
                    <a:pt x="405" y="264"/>
                  </a:moveTo>
                  <a:cubicBezTo>
                    <a:pt x="49" y="264"/>
                    <a:pt x="49" y="264"/>
                    <a:pt x="49" y="264"/>
                  </a:cubicBezTo>
                  <a:cubicBezTo>
                    <a:pt x="33" y="264"/>
                    <a:pt x="18" y="257"/>
                    <a:pt x="9" y="246"/>
                  </a:cubicBezTo>
                  <a:cubicBezTo>
                    <a:pt x="3" y="238"/>
                    <a:pt x="0" y="229"/>
                    <a:pt x="2" y="220"/>
                  </a:cubicBezTo>
                  <a:cubicBezTo>
                    <a:pt x="5" y="201"/>
                    <a:pt x="89" y="65"/>
                    <a:pt x="106" y="38"/>
                  </a:cubicBezTo>
                  <a:cubicBezTo>
                    <a:pt x="108" y="34"/>
                    <a:pt x="111" y="31"/>
                    <a:pt x="113" y="28"/>
                  </a:cubicBezTo>
                  <a:cubicBezTo>
                    <a:pt x="122" y="12"/>
                    <a:pt x="130" y="0"/>
                    <a:pt x="152" y="0"/>
                  </a:cubicBezTo>
                  <a:cubicBezTo>
                    <a:pt x="405" y="0"/>
                    <a:pt x="405" y="0"/>
                    <a:pt x="405" y="0"/>
                  </a:cubicBezTo>
                  <a:lnTo>
                    <a:pt x="405" y="264"/>
                  </a:lnTo>
                  <a:close/>
                  <a:moveTo>
                    <a:pt x="152" y="16"/>
                  </a:moveTo>
                  <a:cubicBezTo>
                    <a:pt x="139" y="16"/>
                    <a:pt x="135" y="22"/>
                    <a:pt x="126" y="36"/>
                  </a:cubicBezTo>
                  <a:cubicBezTo>
                    <a:pt x="124" y="40"/>
                    <a:pt x="122" y="43"/>
                    <a:pt x="119" y="48"/>
                  </a:cubicBezTo>
                  <a:cubicBezTo>
                    <a:pt x="72" y="124"/>
                    <a:pt x="20" y="211"/>
                    <a:pt x="18" y="223"/>
                  </a:cubicBezTo>
                  <a:cubicBezTo>
                    <a:pt x="17" y="227"/>
                    <a:pt x="18" y="232"/>
                    <a:pt x="21" y="236"/>
                  </a:cubicBezTo>
                  <a:cubicBezTo>
                    <a:pt x="27" y="243"/>
                    <a:pt x="38" y="248"/>
                    <a:pt x="49" y="248"/>
                  </a:cubicBezTo>
                  <a:cubicBezTo>
                    <a:pt x="389" y="248"/>
                    <a:pt x="389" y="248"/>
                    <a:pt x="389" y="248"/>
                  </a:cubicBezTo>
                  <a:cubicBezTo>
                    <a:pt x="389" y="16"/>
                    <a:pt x="389" y="16"/>
                    <a:pt x="389" y="16"/>
                  </a:cubicBezTo>
                  <a:lnTo>
                    <a:pt x="152" y="16"/>
                  </a:ln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9" name="íṧľiḋe">
              <a:extLst>
                <a:ext uri="{FF2B5EF4-FFF2-40B4-BE49-F238E27FC236}">
                  <a16:creationId xmlns:a16="http://schemas.microsoft.com/office/drawing/2014/main" id="{D32EBC73-D1AC-430F-B99C-2DAC3C9926B4}"/>
                </a:ext>
              </a:extLst>
            </p:cNvPr>
            <p:cNvSpPr>
              <a:spLocks/>
            </p:cNvSpPr>
            <p:nvPr/>
          </p:nvSpPr>
          <p:spPr bwMode="auto">
            <a:xfrm>
              <a:off x="4682112" y="4354237"/>
              <a:ext cx="89714" cy="24778"/>
            </a:xfrm>
            <a:custGeom>
              <a:avLst/>
              <a:gdLst>
                <a:gd name="T0" fmla="*/ 2147483646 w 92"/>
                <a:gd name="T1" fmla="*/ 2147483646 h 25"/>
                <a:gd name="T2" fmla="*/ 2147483646 w 92"/>
                <a:gd name="T3" fmla="*/ 2147483646 h 25"/>
                <a:gd name="T4" fmla="*/ 2147483646 w 92"/>
                <a:gd name="T5" fmla="*/ 2147483646 h 25"/>
                <a:gd name="T6" fmla="*/ 0 w 92"/>
                <a:gd name="T7" fmla="*/ 2147483646 h 25"/>
                <a:gd name="T8" fmla="*/ 0 w 92"/>
                <a:gd name="T9" fmla="*/ 2147483646 h 25"/>
                <a:gd name="T10" fmla="*/ 2147483646 w 92"/>
                <a:gd name="T11" fmla="*/ 0 h 25"/>
                <a:gd name="T12" fmla="*/ 2147483646 w 92"/>
                <a:gd name="T13" fmla="*/ 0 h 25"/>
                <a:gd name="T14" fmla="*/ 2147483646 w 9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25">
                  <a:moveTo>
                    <a:pt x="92" y="12"/>
                  </a:moveTo>
                  <a:cubicBezTo>
                    <a:pt x="92" y="20"/>
                    <a:pt x="86" y="25"/>
                    <a:pt x="79" y="25"/>
                  </a:cubicBezTo>
                  <a:cubicBezTo>
                    <a:pt x="13" y="25"/>
                    <a:pt x="13" y="25"/>
                    <a:pt x="13" y="25"/>
                  </a:cubicBezTo>
                  <a:cubicBezTo>
                    <a:pt x="6" y="25"/>
                    <a:pt x="0" y="20"/>
                    <a:pt x="0" y="12"/>
                  </a:cubicBezTo>
                  <a:cubicBezTo>
                    <a:pt x="0" y="12"/>
                    <a:pt x="0" y="12"/>
                    <a:pt x="0" y="12"/>
                  </a:cubicBezTo>
                  <a:cubicBezTo>
                    <a:pt x="0" y="5"/>
                    <a:pt x="6" y="0"/>
                    <a:pt x="13" y="0"/>
                  </a:cubicBezTo>
                  <a:cubicBezTo>
                    <a:pt x="79" y="0"/>
                    <a:pt x="79" y="0"/>
                    <a:pt x="79" y="0"/>
                  </a:cubicBezTo>
                  <a:cubicBezTo>
                    <a:pt x="86" y="0"/>
                    <a:pt x="92" y="5"/>
                    <a:pt x="92" y="12"/>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0" name="ïṥľídé">
              <a:extLst>
                <a:ext uri="{FF2B5EF4-FFF2-40B4-BE49-F238E27FC236}">
                  <a16:creationId xmlns:a16="http://schemas.microsoft.com/office/drawing/2014/main" id="{C8C97120-F7E6-40E3-9470-79878FA2404C}"/>
                </a:ext>
              </a:extLst>
            </p:cNvPr>
            <p:cNvSpPr>
              <a:spLocks/>
            </p:cNvSpPr>
            <p:nvPr/>
          </p:nvSpPr>
          <p:spPr bwMode="auto">
            <a:xfrm>
              <a:off x="4061800" y="4358509"/>
              <a:ext cx="12816" cy="99113"/>
            </a:xfrm>
            <a:custGeom>
              <a:avLst/>
              <a:gdLst>
                <a:gd name="T0" fmla="*/ 2147483646 w 13"/>
                <a:gd name="T1" fmla="*/ 2147483646 h 101"/>
                <a:gd name="T2" fmla="*/ 2147483646 w 13"/>
                <a:gd name="T3" fmla="*/ 2147483646 h 101"/>
                <a:gd name="T4" fmla="*/ 2147483646 w 13"/>
                <a:gd name="T5" fmla="*/ 0 h 101"/>
                <a:gd name="T6" fmla="*/ 0 w 13"/>
                <a:gd name="T7" fmla="*/ 2147483646 h 101"/>
                <a:gd name="T8" fmla="*/ 0 w 13"/>
                <a:gd name="T9" fmla="*/ 2147483646 h 101"/>
                <a:gd name="T10" fmla="*/ 2147483646 w 13"/>
                <a:gd name="T11" fmla="*/ 2147483646 h 101"/>
                <a:gd name="T12" fmla="*/ 2147483646 w 13"/>
                <a:gd name="T13" fmla="*/ 2147483646 h 101"/>
                <a:gd name="T14" fmla="*/ 2147483646 w 13"/>
                <a:gd name="T15" fmla="*/ 2147483646 h 101"/>
                <a:gd name="T16" fmla="*/ 2147483646 w 13"/>
                <a:gd name="T17" fmla="*/ 2147483646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01">
                  <a:moveTo>
                    <a:pt x="12" y="6"/>
                  </a:moveTo>
                  <a:cubicBezTo>
                    <a:pt x="12" y="4"/>
                    <a:pt x="12" y="2"/>
                    <a:pt x="13" y="1"/>
                  </a:cubicBezTo>
                  <a:cubicBezTo>
                    <a:pt x="12" y="0"/>
                    <a:pt x="11" y="0"/>
                    <a:pt x="10" y="0"/>
                  </a:cubicBezTo>
                  <a:cubicBezTo>
                    <a:pt x="4" y="0"/>
                    <a:pt x="0" y="4"/>
                    <a:pt x="0" y="8"/>
                  </a:cubicBezTo>
                  <a:cubicBezTo>
                    <a:pt x="0" y="93"/>
                    <a:pt x="0" y="93"/>
                    <a:pt x="0" y="93"/>
                  </a:cubicBezTo>
                  <a:cubicBezTo>
                    <a:pt x="0" y="97"/>
                    <a:pt x="4" y="101"/>
                    <a:pt x="10" y="101"/>
                  </a:cubicBezTo>
                  <a:cubicBezTo>
                    <a:pt x="11" y="101"/>
                    <a:pt x="12" y="101"/>
                    <a:pt x="13" y="100"/>
                  </a:cubicBezTo>
                  <a:cubicBezTo>
                    <a:pt x="13" y="99"/>
                    <a:pt x="12" y="97"/>
                    <a:pt x="12" y="95"/>
                  </a:cubicBezTo>
                  <a:lnTo>
                    <a:pt x="1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1" name="îṡḻiḍé">
              <a:extLst>
                <a:ext uri="{FF2B5EF4-FFF2-40B4-BE49-F238E27FC236}">
                  <a16:creationId xmlns:a16="http://schemas.microsoft.com/office/drawing/2014/main" id="{CF77A9C0-B9B8-4727-A00F-35050C49AEF4}"/>
                </a:ext>
              </a:extLst>
            </p:cNvPr>
            <p:cNvSpPr>
              <a:spLocks/>
            </p:cNvSpPr>
            <p:nvPr/>
          </p:nvSpPr>
          <p:spPr bwMode="auto">
            <a:xfrm>
              <a:off x="4073762" y="4344838"/>
              <a:ext cx="34177" cy="126455"/>
            </a:xfrm>
            <a:custGeom>
              <a:avLst/>
              <a:gdLst>
                <a:gd name="T0" fmla="*/ 2147483646 w 35"/>
                <a:gd name="T1" fmla="*/ 0 h 129"/>
                <a:gd name="T2" fmla="*/ 2147483646 w 35"/>
                <a:gd name="T3" fmla="*/ 2147483646 h 129"/>
                <a:gd name="T4" fmla="*/ 0 w 35"/>
                <a:gd name="T5" fmla="*/ 2147483646 h 129"/>
                <a:gd name="T6" fmla="*/ 0 w 35"/>
                <a:gd name="T7" fmla="*/ 2147483646 h 129"/>
                <a:gd name="T8" fmla="*/ 2147483646 w 35"/>
                <a:gd name="T9" fmla="*/ 2147483646 h 129"/>
                <a:gd name="T10" fmla="*/ 2147483646 w 35"/>
                <a:gd name="T11" fmla="*/ 2147483646 h 129"/>
                <a:gd name="T12" fmla="*/ 2147483646 w 35"/>
                <a:gd name="T13" fmla="*/ 2147483646 h 129"/>
                <a:gd name="T14" fmla="*/ 2147483646 w 35"/>
                <a:gd name="T15" fmla="*/ 2147483646 h 129"/>
                <a:gd name="T16" fmla="*/ 2147483646 w 35"/>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129">
                  <a:moveTo>
                    <a:pt x="18" y="0"/>
                  </a:moveTo>
                  <a:cubicBezTo>
                    <a:pt x="10" y="0"/>
                    <a:pt x="3" y="6"/>
                    <a:pt x="1" y="15"/>
                  </a:cubicBezTo>
                  <a:cubicBezTo>
                    <a:pt x="0" y="16"/>
                    <a:pt x="0" y="18"/>
                    <a:pt x="0" y="20"/>
                  </a:cubicBezTo>
                  <a:cubicBezTo>
                    <a:pt x="0" y="109"/>
                    <a:pt x="0" y="109"/>
                    <a:pt x="0" y="109"/>
                  </a:cubicBezTo>
                  <a:cubicBezTo>
                    <a:pt x="0" y="111"/>
                    <a:pt x="1" y="113"/>
                    <a:pt x="1" y="114"/>
                  </a:cubicBezTo>
                  <a:cubicBezTo>
                    <a:pt x="3" y="123"/>
                    <a:pt x="10" y="129"/>
                    <a:pt x="18" y="129"/>
                  </a:cubicBezTo>
                  <a:cubicBezTo>
                    <a:pt x="27" y="129"/>
                    <a:pt x="35" y="120"/>
                    <a:pt x="35" y="109"/>
                  </a:cubicBezTo>
                  <a:cubicBezTo>
                    <a:pt x="35" y="20"/>
                    <a:pt x="35" y="20"/>
                    <a:pt x="35" y="20"/>
                  </a:cubicBezTo>
                  <a:cubicBezTo>
                    <a:pt x="35" y="9"/>
                    <a:pt x="27" y="0"/>
                    <a:pt x="18" y="0"/>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2" name="ïSḻïďé">
              <a:extLst>
                <a:ext uri="{FF2B5EF4-FFF2-40B4-BE49-F238E27FC236}">
                  <a16:creationId xmlns:a16="http://schemas.microsoft.com/office/drawing/2014/main" id="{ABBF566F-22C9-4CA9-B380-683F20138372}"/>
                </a:ext>
              </a:extLst>
            </p:cNvPr>
            <p:cNvSpPr>
              <a:spLocks/>
            </p:cNvSpPr>
            <p:nvPr/>
          </p:nvSpPr>
          <p:spPr bwMode="auto">
            <a:xfrm>
              <a:off x="5412644" y="4519141"/>
              <a:ext cx="152942" cy="86297"/>
            </a:xfrm>
            <a:custGeom>
              <a:avLst/>
              <a:gdLst>
                <a:gd name="T0" fmla="*/ 2147483646 w 156"/>
                <a:gd name="T1" fmla="*/ 0 h 88"/>
                <a:gd name="T2" fmla="*/ 2147483646 w 156"/>
                <a:gd name="T3" fmla="*/ 0 h 88"/>
                <a:gd name="T4" fmla="*/ 0 w 156"/>
                <a:gd name="T5" fmla="*/ 2147483646 h 88"/>
                <a:gd name="T6" fmla="*/ 2147483646 w 156"/>
                <a:gd name="T7" fmla="*/ 2147483646 h 88"/>
                <a:gd name="T8" fmla="*/ 2147483646 w 156"/>
                <a:gd name="T9" fmla="*/ 2147483646 h 88"/>
                <a:gd name="T10" fmla="*/ 2147483646 w 156"/>
                <a:gd name="T11" fmla="*/ 2147483646 h 88"/>
                <a:gd name="T12" fmla="*/ 2147483646 w 156"/>
                <a:gd name="T13" fmla="*/ 2147483646 h 88"/>
                <a:gd name="T14" fmla="*/ 2147483646 w 156"/>
                <a:gd name="T15" fmla="*/ 0 h 88"/>
                <a:gd name="T16" fmla="*/ 2147483646 w 156"/>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88">
                  <a:moveTo>
                    <a:pt x="62" y="0"/>
                  </a:moveTo>
                  <a:cubicBezTo>
                    <a:pt x="25" y="0"/>
                    <a:pt x="25" y="0"/>
                    <a:pt x="25" y="0"/>
                  </a:cubicBezTo>
                  <a:cubicBezTo>
                    <a:pt x="11" y="0"/>
                    <a:pt x="0" y="13"/>
                    <a:pt x="0" y="28"/>
                  </a:cubicBezTo>
                  <a:cubicBezTo>
                    <a:pt x="0" y="28"/>
                    <a:pt x="9" y="49"/>
                    <a:pt x="19" y="65"/>
                  </a:cubicBezTo>
                  <a:cubicBezTo>
                    <a:pt x="27" y="78"/>
                    <a:pt x="35" y="88"/>
                    <a:pt x="48" y="88"/>
                  </a:cubicBezTo>
                  <a:cubicBezTo>
                    <a:pt x="62" y="88"/>
                    <a:pt x="62" y="88"/>
                    <a:pt x="62" y="88"/>
                  </a:cubicBezTo>
                  <a:cubicBezTo>
                    <a:pt x="156" y="88"/>
                    <a:pt x="156" y="88"/>
                    <a:pt x="156" y="88"/>
                  </a:cubicBezTo>
                  <a:cubicBezTo>
                    <a:pt x="156" y="0"/>
                    <a:pt x="156" y="0"/>
                    <a:pt x="156" y="0"/>
                  </a:cubicBezTo>
                  <a:lnTo>
                    <a:pt x="6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3" name="ïṥľiḋè">
              <a:extLst>
                <a:ext uri="{FF2B5EF4-FFF2-40B4-BE49-F238E27FC236}">
                  <a16:creationId xmlns:a16="http://schemas.microsoft.com/office/drawing/2014/main" id="{C983F751-9393-4DD8-B575-09F931C4454E}"/>
                </a:ext>
              </a:extLst>
            </p:cNvPr>
            <p:cNvSpPr>
              <a:spLocks/>
            </p:cNvSpPr>
            <p:nvPr/>
          </p:nvSpPr>
          <p:spPr bwMode="auto">
            <a:xfrm>
              <a:off x="4061800" y="4641324"/>
              <a:ext cx="1520019" cy="46993"/>
            </a:xfrm>
            <a:custGeom>
              <a:avLst/>
              <a:gdLst>
                <a:gd name="T0" fmla="*/ 2147483646 w 1549"/>
                <a:gd name="T1" fmla="*/ 2147483646 h 48"/>
                <a:gd name="T2" fmla="*/ 2147483646 w 1549"/>
                <a:gd name="T3" fmla="*/ 2147483646 h 48"/>
                <a:gd name="T4" fmla="*/ 2147483646 w 1549"/>
                <a:gd name="T5" fmla="*/ 2147483646 h 48"/>
                <a:gd name="T6" fmla="*/ 0 w 1549"/>
                <a:gd name="T7" fmla="*/ 2147483646 h 48"/>
                <a:gd name="T8" fmla="*/ 0 w 1549"/>
                <a:gd name="T9" fmla="*/ 2147483646 h 48"/>
                <a:gd name="T10" fmla="*/ 2147483646 w 1549"/>
                <a:gd name="T11" fmla="*/ 0 h 48"/>
                <a:gd name="T12" fmla="*/ 2147483646 w 1549"/>
                <a:gd name="T13" fmla="*/ 0 h 48"/>
                <a:gd name="T14" fmla="*/ 2147483646 w 1549"/>
                <a:gd name="T15" fmla="*/ 2147483646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49" h="48">
                  <a:moveTo>
                    <a:pt x="1549" y="24"/>
                  </a:moveTo>
                  <a:cubicBezTo>
                    <a:pt x="1549" y="37"/>
                    <a:pt x="1538" y="48"/>
                    <a:pt x="1525" y="48"/>
                  </a:cubicBezTo>
                  <a:cubicBezTo>
                    <a:pt x="24" y="48"/>
                    <a:pt x="24" y="48"/>
                    <a:pt x="24" y="48"/>
                  </a:cubicBezTo>
                  <a:cubicBezTo>
                    <a:pt x="11" y="48"/>
                    <a:pt x="0" y="37"/>
                    <a:pt x="0" y="24"/>
                  </a:cubicBezTo>
                  <a:cubicBezTo>
                    <a:pt x="0" y="24"/>
                    <a:pt x="0" y="24"/>
                    <a:pt x="0" y="24"/>
                  </a:cubicBezTo>
                  <a:cubicBezTo>
                    <a:pt x="0" y="10"/>
                    <a:pt x="11" y="0"/>
                    <a:pt x="24" y="0"/>
                  </a:cubicBezTo>
                  <a:cubicBezTo>
                    <a:pt x="1525" y="0"/>
                    <a:pt x="1525" y="0"/>
                    <a:pt x="1525" y="0"/>
                  </a:cubicBezTo>
                  <a:cubicBezTo>
                    <a:pt x="1538" y="0"/>
                    <a:pt x="1549" y="10"/>
                    <a:pt x="1549" y="24"/>
                  </a:cubicBezTo>
                  <a:close/>
                </a:path>
              </a:pathLst>
            </a:cu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4" name="iṩľïdé">
              <a:extLst>
                <a:ext uri="{FF2B5EF4-FFF2-40B4-BE49-F238E27FC236}">
                  <a16:creationId xmlns:a16="http://schemas.microsoft.com/office/drawing/2014/main" id="{D5B112CE-BEBE-45C7-A6D9-F92A089D0F92}"/>
                </a:ext>
              </a:extLst>
            </p:cNvPr>
            <p:cNvSpPr>
              <a:spLocks noChangeArrowheads="1"/>
            </p:cNvSpPr>
            <p:nvPr/>
          </p:nvSpPr>
          <p:spPr bwMode="auto">
            <a:xfrm>
              <a:off x="5482707" y="4528540"/>
              <a:ext cx="82879" cy="68354"/>
            </a:xfrm>
            <a:prstGeom prst="rect">
              <a:avLst/>
            </a:prstGeom>
            <a:solidFill>
              <a:srgbClr val="DE2D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05" name="îS1íḓe">
              <a:extLst>
                <a:ext uri="{FF2B5EF4-FFF2-40B4-BE49-F238E27FC236}">
                  <a16:creationId xmlns:a16="http://schemas.microsoft.com/office/drawing/2014/main" id="{26AB3438-6FB0-476B-9B15-C086CD7459F5}"/>
                </a:ext>
              </a:extLst>
            </p:cNvPr>
            <p:cNvSpPr>
              <a:spLocks/>
            </p:cNvSpPr>
            <p:nvPr/>
          </p:nvSpPr>
          <p:spPr bwMode="auto">
            <a:xfrm>
              <a:off x="5427169" y="4528540"/>
              <a:ext cx="55537" cy="68354"/>
            </a:xfrm>
            <a:custGeom>
              <a:avLst/>
              <a:gdLst>
                <a:gd name="T0" fmla="*/ 2147483646 w 56"/>
                <a:gd name="T1" fmla="*/ 0 h 70"/>
                <a:gd name="T2" fmla="*/ 0 w 56"/>
                <a:gd name="T3" fmla="*/ 2147483646 h 70"/>
                <a:gd name="T4" fmla="*/ 2147483646 w 56"/>
                <a:gd name="T5" fmla="*/ 2147483646 h 70"/>
                <a:gd name="T6" fmla="*/ 2147483646 w 56"/>
                <a:gd name="T7" fmla="*/ 2147483646 h 70"/>
                <a:gd name="T8" fmla="*/ 2147483646 w 56"/>
                <a:gd name="T9" fmla="*/ 2147483646 h 70"/>
                <a:gd name="T10" fmla="*/ 2147483646 w 56"/>
                <a:gd name="T11" fmla="*/ 0 h 70"/>
                <a:gd name="T12" fmla="*/ 2147483646 w 56"/>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0">
                  <a:moveTo>
                    <a:pt x="22" y="0"/>
                  </a:moveTo>
                  <a:cubicBezTo>
                    <a:pt x="10" y="0"/>
                    <a:pt x="0" y="10"/>
                    <a:pt x="0" y="22"/>
                  </a:cubicBezTo>
                  <a:cubicBezTo>
                    <a:pt x="0" y="22"/>
                    <a:pt x="8" y="39"/>
                    <a:pt x="17" y="52"/>
                  </a:cubicBezTo>
                  <a:cubicBezTo>
                    <a:pt x="24" y="62"/>
                    <a:pt x="31" y="70"/>
                    <a:pt x="44" y="70"/>
                  </a:cubicBezTo>
                  <a:cubicBezTo>
                    <a:pt x="56" y="70"/>
                    <a:pt x="56" y="70"/>
                    <a:pt x="56" y="70"/>
                  </a:cubicBezTo>
                  <a:cubicBezTo>
                    <a:pt x="56" y="0"/>
                    <a:pt x="56" y="0"/>
                    <a:pt x="56" y="0"/>
                  </a:cubicBezTo>
                  <a:lnTo>
                    <a:pt x="22" y="0"/>
                  </a:ln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6" name="iṩ1ïdê">
              <a:extLst>
                <a:ext uri="{FF2B5EF4-FFF2-40B4-BE49-F238E27FC236}">
                  <a16:creationId xmlns:a16="http://schemas.microsoft.com/office/drawing/2014/main" id="{CDB55F72-B7F9-47C8-B9A7-5380636B9628}"/>
                </a:ext>
              </a:extLst>
            </p:cNvPr>
            <p:cNvSpPr>
              <a:spLocks/>
            </p:cNvSpPr>
            <p:nvPr/>
          </p:nvSpPr>
          <p:spPr bwMode="auto">
            <a:xfrm>
              <a:off x="4189110" y="4524267"/>
              <a:ext cx="326390" cy="164049"/>
            </a:xfrm>
            <a:custGeom>
              <a:avLst/>
              <a:gdLst>
                <a:gd name="T0" fmla="*/ 2147483646 w 333"/>
                <a:gd name="T1" fmla="*/ 0 h 167"/>
                <a:gd name="T2" fmla="*/ 0 w 333"/>
                <a:gd name="T3" fmla="*/ 2147483646 h 167"/>
                <a:gd name="T4" fmla="*/ 2147483646 w 333"/>
                <a:gd name="T5" fmla="*/ 2147483646 h 167"/>
                <a:gd name="T6" fmla="*/ 2147483646 w 333"/>
                <a:gd name="T7" fmla="*/ 0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67">
                  <a:moveTo>
                    <a:pt x="166" y="0"/>
                  </a:moveTo>
                  <a:cubicBezTo>
                    <a:pt x="74" y="0"/>
                    <a:pt x="0" y="75"/>
                    <a:pt x="0" y="167"/>
                  </a:cubicBezTo>
                  <a:cubicBezTo>
                    <a:pt x="333" y="167"/>
                    <a:pt x="333" y="167"/>
                    <a:pt x="333" y="167"/>
                  </a:cubicBezTo>
                  <a:cubicBezTo>
                    <a:pt x="333" y="75"/>
                    <a:pt x="258" y="0"/>
                    <a:pt x="166" y="0"/>
                  </a:cubicBez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7" name="îṣlídê">
              <a:extLst>
                <a:ext uri="{FF2B5EF4-FFF2-40B4-BE49-F238E27FC236}">
                  <a16:creationId xmlns:a16="http://schemas.microsoft.com/office/drawing/2014/main" id="{0F1D5397-2FE8-4CA6-8847-D14E9906B237}"/>
                </a:ext>
              </a:extLst>
            </p:cNvPr>
            <p:cNvSpPr>
              <a:spLocks noChangeArrowheads="1"/>
            </p:cNvSpPr>
            <p:nvPr/>
          </p:nvSpPr>
          <p:spPr bwMode="auto">
            <a:xfrm>
              <a:off x="4209616" y="4544773"/>
              <a:ext cx="285377" cy="28623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08" name="îṥḻïḋé">
              <a:extLst>
                <a:ext uri="{FF2B5EF4-FFF2-40B4-BE49-F238E27FC236}">
                  <a16:creationId xmlns:a16="http://schemas.microsoft.com/office/drawing/2014/main" id="{B81DB8BF-80E0-4856-9FB6-2975846A65E1}"/>
                </a:ext>
              </a:extLst>
            </p:cNvPr>
            <p:cNvSpPr>
              <a:spLocks/>
            </p:cNvSpPr>
            <p:nvPr/>
          </p:nvSpPr>
          <p:spPr bwMode="auto">
            <a:xfrm>
              <a:off x="5093090" y="4524267"/>
              <a:ext cx="326390" cy="164049"/>
            </a:xfrm>
            <a:custGeom>
              <a:avLst/>
              <a:gdLst>
                <a:gd name="T0" fmla="*/ 2147483646 w 333"/>
                <a:gd name="T1" fmla="*/ 0 h 167"/>
                <a:gd name="T2" fmla="*/ 0 w 333"/>
                <a:gd name="T3" fmla="*/ 2147483646 h 167"/>
                <a:gd name="T4" fmla="*/ 2147483646 w 333"/>
                <a:gd name="T5" fmla="*/ 2147483646 h 167"/>
                <a:gd name="T6" fmla="*/ 2147483646 w 333"/>
                <a:gd name="T7" fmla="*/ 0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67">
                  <a:moveTo>
                    <a:pt x="166" y="0"/>
                  </a:moveTo>
                  <a:cubicBezTo>
                    <a:pt x="74" y="0"/>
                    <a:pt x="0" y="75"/>
                    <a:pt x="0" y="167"/>
                  </a:cubicBezTo>
                  <a:cubicBezTo>
                    <a:pt x="333" y="167"/>
                    <a:pt x="333" y="167"/>
                    <a:pt x="333" y="167"/>
                  </a:cubicBezTo>
                  <a:cubicBezTo>
                    <a:pt x="333" y="75"/>
                    <a:pt x="258" y="0"/>
                    <a:pt x="166" y="0"/>
                  </a:cubicBezTo>
                  <a:close/>
                </a:path>
              </a:pathLst>
            </a:custGeom>
            <a:solidFill>
              <a:srgbClr val="0374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09" name="îšľiḋé">
              <a:extLst>
                <a:ext uri="{FF2B5EF4-FFF2-40B4-BE49-F238E27FC236}">
                  <a16:creationId xmlns:a16="http://schemas.microsoft.com/office/drawing/2014/main" id="{36D9B2D3-E397-49E3-A3E7-B23A3A5B1363}"/>
                </a:ext>
              </a:extLst>
            </p:cNvPr>
            <p:cNvSpPr>
              <a:spLocks noChangeArrowheads="1"/>
            </p:cNvSpPr>
            <p:nvPr/>
          </p:nvSpPr>
          <p:spPr bwMode="auto">
            <a:xfrm>
              <a:off x="5112741" y="4544773"/>
              <a:ext cx="286232" cy="286232"/>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0" name="iṧliḑè">
              <a:extLst>
                <a:ext uri="{FF2B5EF4-FFF2-40B4-BE49-F238E27FC236}">
                  <a16:creationId xmlns:a16="http://schemas.microsoft.com/office/drawing/2014/main" id="{9680185E-E9C1-46A9-93FE-E4C20C96AB4C}"/>
                </a:ext>
              </a:extLst>
            </p:cNvPr>
            <p:cNvSpPr>
              <a:spLocks noChangeArrowheads="1"/>
            </p:cNvSpPr>
            <p:nvPr/>
          </p:nvSpPr>
          <p:spPr bwMode="auto">
            <a:xfrm>
              <a:off x="4246356" y="4581514"/>
              <a:ext cx="212751" cy="212751"/>
            </a:xfrm>
            <a:prstGeom prst="ellipse">
              <a:avLst/>
            </a:pr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1" name="îŝlîḓè">
              <a:extLst>
                <a:ext uri="{FF2B5EF4-FFF2-40B4-BE49-F238E27FC236}">
                  <a16:creationId xmlns:a16="http://schemas.microsoft.com/office/drawing/2014/main" id="{CCAFD624-1F5D-40C5-850C-BA699725B92C}"/>
                </a:ext>
              </a:extLst>
            </p:cNvPr>
            <p:cNvSpPr>
              <a:spLocks noChangeArrowheads="1"/>
            </p:cNvSpPr>
            <p:nvPr/>
          </p:nvSpPr>
          <p:spPr bwMode="auto">
            <a:xfrm>
              <a:off x="4260881" y="4596039"/>
              <a:ext cx="183701" cy="183701"/>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2" name="îsľíḍé">
              <a:extLst>
                <a:ext uri="{FF2B5EF4-FFF2-40B4-BE49-F238E27FC236}">
                  <a16:creationId xmlns:a16="http://schemas.microsoft.com/office/drawing/2014/main" id="{6C5861ED-EC87-4ABA-8172-C747557C9E8D}"/>
                </a:ext>
              </a:extLst>
            </p:cNvPr>
            <p:cNvSpPr>
              <a:spLocks noChangeArrowheads="1"/>
            </p:cNvSpPr>
            <p:nvPr/>
          </p:nvSpPr>
          <p:spPr bwMode="auto">
            <a:xfrm>
              <a:off x="4326672" y="4662684"/>
              <a:ext cx="51265" cy="50411"/>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3" name="ïşľîḋé">
              <a:extLst>
                <a:ext uri="{FF2B5EF4-FFF2-40B4-BE49-F238E27FC236}">
                  <a16:creationId xmlns:a16="http://schemas.microsoft.com/office/drawing/2014/main" id="{DC7BE81A-870A-41A8-8433-DFD56605543C}"/>
                </a:ext>
              </a:extLst>
            </p:cNvPr>
            <p:cNvSpPr>
              <a:spLocks noChangeArrowheads="1"/>
            </p:cNvSpPr>
            <p:nvPr/>
          </p:nvSpPr>
          <p:spPr bwMode="auto">
            <a:xfrm>
              <a:off x="5149482" y="4581514"/>
              <a:ext cx="213606" cy="212751"/>
            </a:xfrm>
            <a:prstGeom prst="ellipse">
              <a:avLst/>
            </a:prstGeom>
            <a:solidFill>
              <a:srgbClr val="00A9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4" name="ïşḷíḑê">
              <a:extLst>
                <a:ext uri="{FF2B5EF4-FFF2-40B4-BE49-F238E27FC236}">
                  <a16:creationId xmlns:a16="http://schemas.microsoft.com/office/drawing/2014/main" id="{0971EFF4-A56C-4326-A4F4-188F893AFF82}"/>
                </a:ext>
              </a:extLst>
            </p:cNvPr>
            <p:cNvSpPr>
              <a:spLocks noChangeArrowheads="1"/>
            </p:cNvSpPr>
            <p:nvPr/>
          </p:nvSpPr>
          <p:spPr bwMode="auto">
            <a:xfrm>
              <a:off x="5164861" y="4596039"/>
              <a:ext cx="182847" cy="183701"/>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5" name="ïSlíḑè">
              <a:extLst>
                <a:ext uri="{FF2B5EF4-FFF2-40B4-BE49-F238E27FC236}">
                  <a16:creationId xmlns:a16="http://schemas.microsoft.com/office/drawing/2014/main" id="{A3924CE5-FE0A-4C58-B6CA-BEB612B8288F}"/>
                </a:ext>
              </a:extLst>
            </p:cNvPr>
            <p:cNvSpPr>
              <a:spLocks noChangeArrowheads="1"/>
            </p:cNvSpPr>
            <p:nvPr/>
          </p:nvSpPr>
          <p:spPr bwMode="auto">
            <a:xfrm>
              <a:off x="5231506" y="4662684"/>
              <a:ext cx="49557" cy="50411"/>
            </a:xfrm>
            <a:prstGeom prst="ellipse">
              <a:avLst/>
            </a:prstGeom>
            <a:solidFill>
              <a:srgbClr val="2734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endParaRPr lang="zh-CN" altLang="zh-CN" sz="1800">
                <a:latin typeface="等线" panose="02010600030101010101" pitchFamily="2" charset="-122"/>
                <a:ea typeface="宋体" panose="02010600030101010101" pitchFamily="2" charset="-122"/>
              </a:endParaRPr>
            </a:p>
          </p:txBody>
        </p:sp>
        <p:sp>
          <p:nvSpPr>
            <p:cNvPr id="108616" name="îṡ1ïḓè">
              <a:extLst>
                <a:ext uri="{FF2B5EF4-FFF2-40B4-BE49-F238E27FC236}">
                  <a16:creationId xmlns:a16="http://schemas.microsoft.com/office/drawing/2014/main" id="{0BDB357D-0FAE-4C61-B673-8A72A68C04EC}"/>
                </a:ext>
              </a:extLst>
            </p:cNvPr>
            <p:cNvSpPr>
              <a:spLocks/>
            </p:cNvSpPr>
            <p:nvPr/>
          </p:nvSpPr>
          <p:spPr bwMode="auto">
            <a:xfrm>
              <a:off x="4605214" y="3968038"/>
              <a:ext cx="92278" cy="51265"/>
            </a:xfrm>
            <a:custGeom>
              <a:avLst/>
              <a:gdLst>
                <a:gd name="T0" fmla="*/ 2147483646 w 94"/>
                <a:gd name="T1" fmla="*/ 0 h 53"/>
                <a:gd name="T2" fmla="*/ 0 w 94"/>
                <a:gd name="T3" fmla="*/ 2147483646 h 53"/>
                <a:gd name="T4" fmla="*/ 2147483646 w 94"/>
                <a:gd name="T5" fmla="*/ 2147483646 h 53"/>
                <a:gd name="T6" fmla="*/ 2147483646 w 94"/>
                <a:gd name="T7" fmla="*/ 2147483646 h 53"/>
                <a:gd name="T8" fmla="*/ 2147483646 w 94"/>
                <a:gd name="T9" fmla="*/ 0 h 53"/>
                <a:gd name="T10" fmla="*/ 2147483646 w 94"/>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3">
                  <a:moveTo>
                    <a:pt x="27" y="0"/>
                  </a:moveTo>
                  <a:cubicBezTo>
                    <a:pt x="12" y="0"/>
                    <a:pt x="0" y="12"/>
                    <a:pt x="0" y="27"/>
                  </a:cubicBezTo>
                  <a:cubicBezTo>
                    <a:pt x="0" y="42"/>
                    <a:pt x="12" y="53"/>
                    <a:pt x="27" y="53"/>
                  </a:cubicBezTo>
                  <a:cubicBezTo>
                    <a:pt x="52" y="53"/>
                    <a:pt x="52" y="53"/>
                    <a:pt x="52" y="53"/>
                  </a:cubicBezTo>
                  <a:cubicBezTo>
                    <a:pt x="94" y="0"/>
                    <a:pt x="94" y="0"/>
                    <a:pt x="94" y="0"/>
                  </a:cubicBezTo>
                  <a:lnTo>
                    <a:pt x="27" y="0"/>
                  </a:lnTo>
                  <a:close/>
                </a:path>
              </a:pathLst>
            </a:custGeom>
            <a:solidFill>
              <a:srgbClr val="1D15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17" name="îşḷîḋe">
              <a:extLst>
                <a:ext uri="{FF2B5EF4-FFF2-40B4-BE49-F238E27FC236}">
                  <a16:creationId xmlns:a16="http://schemas.microsoft.com/office/drawing/2014/main" id="{23245BEC-DDA7-457B-9727-B5A30F1E0C12}"/>
                </a:ext>
              </a:extLst>
            </p:cNvPr>
            <p:cNvSpPr>
              <a:spLocks/>
            </p:cNvSpPr>
            <p:nvPr/>
          </p:nvSpPr>
          <p:spPr bwMode="auto">
            <a:xfrm>
              <a:off x="4677840" y="3968038"/>
              <a:ext cx="187973" cy="51265"/>
            </a:xfrm>
            <a:custGeom>
              <a:avLst/>
              <a:gdLst>
                <a:gd name="T0" fmla="*/ 2147483646 w 192"/>
                <a:gd name="T1" fmla="*/ 0 h 53"/>
                <a:gd name="T2" fmla="*/ 2147483646 w 192"/>
                <a:gd name="T3" fmla="*/ 0 h 53"/>
                <a:gd name="T4" fmla="*/ 0 w 192"/>
                <a:gd name="T5" fmla="*/ 2147483646 h 53"/>
                <a:gd name="T6" fmla="*/ 2147483646 w 192"/>
                <a:gd name="T7" fmla="*/ 2147483646 h 53"/>
                <a:gd name="T8" fmla="*/ 2147483646 w 192"/>
                <a:gd name="T9" fmla="*/ 2147483646 h 53"/>
                <a:gd name="T10" fmla="*/ 2147483646 w 192"/>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53">
                  <a:moveTo>
                    <a:pt x="166" y="0"/>
                  </a:moveTo>
                  <a:cubicBezTo>
                    <a:pt x="41" y="0"/>
                    <a:pt x="41" y="0"/>
                    <a:pt x="41" y="0"/>
                  </a:cubicBezTo>
                  <a:cubicBezTo>
                    <a:pt x="0" y="53"/>
                    <a:pt x="0" y="53"/>
                    <a:pt x="0" y="53"/>
                  </a:cubicBezTo>
                  <a:cubicBezTo>
                    <a:pt x="166" y="53"/>
                    <a:pt x="166" y="53"/>
                    <a:pt x="166" y="53"/>
                  </a:cubicBezTo>
                  <a:cubicBezTo>
                    <a:pt x="180" y="53"/>
                    <a:pt x="192" y="42"/>
                    <a:pt x="192" y="27"/>
                  </a:cubicBezTo>
                  <a:cubicBezTo>
                    <a:pt x="192" y="12"/>
                    <a:pt x="180" y="0"/>
                    <a:pt x="166" y="0"/>
                  </a:cubicBezTo>
                  <a:close/>
                </a:path>
              </a:pathLst>
            </a:custGeom>
            <a:solidFill>
              <a:srgbClr val="E50E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618" name="i$ľïdè">
              <a:extLst>
                <a:ext uri="{FF2B5EF4-FFF2-40B4-BE49-F238E27FC236}">
                  <a16:creationId xmlns:a16="http://schemas.microsoft.com/office/drawing/2014/main" id="{8EDBD585-1B9F-451C-9425-8678DAD27172}"/>
                </a:ext>
              </a:extLst>
            </p:cNvPr>
            <p:cNvSpPr>
              <a:spLocks/>
            </p:cNvSpPr>
            <p:nvPr/>
          </p:nvSpPr>
          <p:spPr bwMode="auto">
            <a:xfrm>
              <a:off x="4656479" y="3968038"/>
              <a:ext cx="61518" cy="51265"/>
            </a:xfrm>
            <a:custGeom>
              <a:avLst/>
              <a:gdLst>
                <a:gd name="T0" fmla="*/ 2147483646 w 72"/>
                <a:gd name="T1" fmla="*/ 0 h 60"/>
                <a:gd name="T2" fmla="*/ 0 w 72"/>
                <a:gd name="T3" fmla="*/ 2147483646 h 60"/>
                <a:gd name="T4" fmla="*/ 2147483646 w 72"/>
                <a:gd name="T5" fmla="*/ 2147483646 h 60"/>
                <a:gd name="T6" fmla="*/ 2147483646 w 72"/>
                <a:gd name="T7" fmla="*/ 0 h 60"/>
                <a:gd name="T8" fmla="*/ 2147483646 w 72"/>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60">
                  <a:moveTo>
                    <a:pt x="48" y="0"/>
                  </a:moveTo>
                  <a:lnTo>
                    <a:pt x="0" y="60"/>
                  </a:lnTo>
                  <a:lnTo>
                    <a:pt x="25" y="60"/>
                  </a:lnTo>
                  <a:lnTo>
                    <a:pt x="72" y="0"/>
                  </a:lnTo>
                  <a:lnTo>
                    <a:pt x="48" y="0"/>
                  </a:lnTo>
                  <a:close/>
                </a:path>
              </a:pathLst>
            </a:custGeom>
            <a:solidFill>
              <a:srgbClr val="9D9D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108551" name="组合 400">
            <a:extLst>
              <a:ext uri="{FF2B5EF4-FFF2-40B4-BE49-F238E27FC236}">
                <a16:creationId xmlns:a16="http://schemas.microsoft.com/office/drawing/2014/main" id="{EA902F89-DC67-4A08-AC17-41C770087C1D}"/>
              </a:ext>
            </a:extLst>
          </p:cNvPr>
          <p:cNvGrpSpPr>
            <a:grpSpLocks/>
          </p:cNvGrpSpPr>
          <p:nvPr/>
        </p:nvGrpSpPr>
        <p:grpSpPr bwMode="auto">
          <a:xfrm>
            <a:off x="6119813" y="4738688"/>
            <a:ext cx="727075" cy="863600"/>
            <a:chOff x="7234012" y="4096215"/>
            <a:chExt cx="670710" cy="795253"/>
          </a:xfrm>
        </p:grpSpPr>
        <p:sp>
          <p:nvSpPr>
            <p:cNvPr id="108577" name="ïsḻiďê">
              <a:extLst>
                <a:ext uri="{FF2B5EF4-FFF2-40B4-BE49-F238E27FC236}">
                  <a16:creationId xmlns:a16="http://schemas.microsoft.com/office/drawing/2014/main" id="{6F1AFB2A-3977-4FB0-82D3-1C5DA29C5C6A}"/>
                </a:ext>
              </a:extLst>
            </p:cNvPr>
            <p:cNvSpPr>
              <a:spLocks/>
            </p:cNvSpPr>
            <p:nvPr/>
          </p:nvSpPr>
          <p:spPr bwMode="auto">
            <a:xfrm>
              <a:off x="7234012" y="4277190"/>
              <a:ext cx="234813" cy="360653"/>
            </a:xfrm>
            <a:custGeom>
              <a:avLst/>
              <a:gdLst>
                <a:gd name="T0" fmla="*/ 2147483646 w 101"/>
                <a:gd name="T1" fmla="*/ 2147483646 h 155"/>
                <a:gd name="T2" fmla="*/ 2147483646 w 101"/>
                <a:gd name="T3" fmla="*/ 2147483646 h 155"/>
                <a:gd name="T4" fmla="*/ 2147483646 w 101"/>
                <a:gd name="T5" fmla="*/ 2147483646 h 155"/>
                <a:gd name="T6" fmla="*/ 2147483646 w 101"/>
                <a:gd name="T7" fmla="*/ 2147483646 h 155"/>
                <a:gd name="T8" fmla="*/ 2147483646 w 101"/>
                <a:gd name="T9" fmla="*/ 2147483646 h 155"/>
                <a:gd name="T10" fmla="*/ 2147483646 w 101"/>
                <a:gd name="T11" fmla="*/ 2147483646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155">
                  <a:moveTo>
                    <a:pt x="88" y="50"/>
                  </a:moveTo>
                  <a:cubicBezTo>
                    <a:pt x="59" y="73"/>
                    <a:pt x="59" y="102"/>
                    <a:pt x="47" y="142"/>
                  </a:cubicBezTo>
                  <a:cubicBezTo>
                    <a:pt x="41" y="153"/>
                    <a:pt x="30" y="155"/>
                    <a:pt x="23" y="147"/>
                  </a:cubicBezTo>
                  <a:cubicBezTo>
                    <a:pt x="0" y="122"/>
                    <a:pt x="48" y="26"/>
                    <a:pt x="75" y="5"/>
                  </a:cubicBezTo>
                  <a:cubicBezTo>
                    <a:pt x="83" y="0"/>
                    <a:pt x="94" y="5"/>
                    <a:pt x="97" y="17"/>
                  </a:cubicBezTo>
                  <a:cubicBezTo>
                    <a:pt x="101" y="30"/>
                    <a:pt x="97" y="45"/>
                    <a:pt x="88" y="50"/>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8" name="ïşḷïďe">
              <a:extLst>
                <a:ext uri="{FF2B5EF4-FFF2-40B4-BE49-F238E27FC236}">
                  <a16:creationId xmlns:a16="http://schemas.microsoft.com/office/drawing/2014/main" id="{13C8DC15-3970-49DC-B376-42A9BAAE2B4E}"/>
                </a:ext>
              </a:extLst>
            </p:cNvPr>
            <p:cNvSpPr>
              <a:spLocks/>
            </p:cNvSpPr>
            <p:nvPr/>
          </p:nvSpPr>
          <p:spPr bwMode="auto">
            <a:xfrm>
              <a:off x="7278121" y="4449733"/>
              <a:ext cx="46703" cy="441735"/>
            </a:xfrm>
            <a:custGeom>
              <a:avLst/>
              <a:gdLst>
                <a:gd name="T0" fmla="*/ 2147483646 w 20"/>
                <a:gd name="T1" fmla="*/ 0 h 190"/>
                <a:gd name="T2" fmla="*/ 2147483646 w 20"/>
                <a:gd name="T3" fmla="*/ 0 h 190"/>
                <a:gd name="T4" fmla="*/ 0 w 20"/>
                <a:gd name="T5" fmla="*/ 2147483646 h 190"/>
                <a:gd name="T6" fmla="*/ 2147483646 w 20"/>
                <a:gd name="T7" fmla="*/ 2147483646 h 190"/>
                <a:gd name="T8" fmla="*/ 2147483646 w 20"/>
                <a:gd name="T9" fmla="*/ 2147483646 h 190"/>
                <a:gd name="T10" fmla="*/ 2147483646 w 20"/>
                <a:gd name="T11" fmla="*/ 2147483646 h 190"/>
                <a:gd name="T12" fmla="*/ 2147483646 w 20"/>
                <a:gd name="T13" fmla="*/ 0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0">
                  <a:moveTo>
                    <a:pt x="3" y="0"/>
                  </a:moveTo>
                  <a:cubicBezTo>
                    <a:pt x="3" y="0"/>
                    <a:pt x="3" y="0"/>
                    <a:pt x="3" y="0"/>
                  </a:cubicBezTo>
                  <a:cubicBezTo>
                    <a:pt x="1" y="0"/>
                    <a:pt x="0" y="2"/>
                    <a:pt x="0" y="5"/>
                  </a:cubicBezTo>
                  <a:cubicBezTo>
                    <a:pt x="11" y="190"/>
                    <a:pt x="11" y="190"/>
                    <a:pt x="11" y="190"/>
                  </a:cubicBezTo>
                  <a:cubicBezTo>
                    <a:pt x="20" y="190"/>
                    <a:pt x="20" y="190"/>
                    <a:pt x="20" y="190"/>
                  </a:cubicBezTo>
                  <a:cubicBezTo>
                    <a:pt x="8" y="4"/>
                    <a:pt x="8" y="4"/>
                    <a:pt x="8" y="4"/>
                  </a:cubicBezTo>
                  <a:cubicBezTo>
                    <a:pt x="8" y="2"/>
                    <a:pt x="6" y="0"/>
                    <a:pt x="3"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9" name="iSḻïḋè">
              <a:extLst>
                <a:ext uri="{FF2B5EF4-FFF2-40B4-BE49-F238E27FC236}">
                  <a16:creationId xmlns:a16="http://schemas.microsoft.com/office/drawing/2014/main" id="{2ACA5C9D-B0A4-4A29-906E-6D1947FAE35A}"/>
                </a:ext>
              </a:extLst>
            </p:cNvPr>
            <p:cNvSpPr>
              <a:spLocks/>
            </p:cNvSpPr>
            <p:nvPr/>
          </p:nvSpPr>
          <p:spPr bwMode="auto">
            <a:xfrm>
              <a:off x="7533691" y="4756547"/>
              <a:ext cx="299679" cy="134921"/>
            </a:xfrm>
            <a:custGeom>
              <a:avLst/>
              <a:gdLst>
                <a:gd name="T0" fmla="*/ 2147483646 w 129"/>
                <a:gd name="T1" fmla="*/ 2147483646 h 58"/>
                <a:gd name="T2" fmla="*/ 2147483646 w 129"/>
                <a:gd name="T3" fmla="*/ 2147483646 h 58"/>
                <a:gd name="T4" fmla="*/ 2147483646 w 129"/>
                <a:gd name="T5" fmla="*/ 2147483646 h 58"/>
                <a:gd name="T6" fmla="*/ 0 w 129"/>
                <a:gd name="T7" fmla="*/ 2147483646 h 58"/>
                <a:gd name="T8" fmla="*/ 2147483646 w 129"/>
                <a:gd name="T9" fmla="*/ 2147483646 h 58"/>
                <a:gd name="T10" fmla="*/ 2147483646 w 129"/>
                <a:gd name="T11" fmla="*/ 2147483646 h 58"/>
                <a:gd name="T12" fmla="*/ 2147483646 w 129"/>
                <a:gd name="T13" fmla="*/ 214748364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58">
                  <a:moveTo>
                    <a:pt x="124" y="8"/>
                  </a:moveTo>
                  <a:cubicBezTo>
                    <a:pt x="124" y="8"/>
                    <a:pt x="124" y="8"/>
                    <a:pt x="124" y="8"/>
                  </a:cubicBezTo>
                  <a:cubicBezTo>
                    <a:pt x="118" y="2"/>
                    <a:pt x="107" y="0"/>
                    <a:pt x="100" y="4"/>
                  </a:cubicBezTo>
                  <a:cubicBezTo>
                    <a:pt x="0" y="58"/>
                    <a:pt x="0" y="58"/>
                    <a:pt x="0" y="58"/>
                  </a:cubicBezTo>
                  <a:cubicBezTo>
                    <a:pt x="61" y="58"/>
                    <a:pt x="61" y="58"/>
                    <a:pt x="61" y="58"/>
                  </a:cubicBezTo>
                  <a:cubicBezTo>
                    <a:pt x="120" y="26"/>
                    <a:pt x="120" y="26"/>
                    <a:pt x="120" y="26"/>
                  </a:cubicBezTo>
                  <a:cubicBezTo>
                    <a:pt x="128" y="22"/>
                    <a:pt x="129" y="13"/>
                    <a:pt x="124" y="8"/>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0" name="ïšļïḑe">
              <a:extLst>
                <a:ext uri="{FF2B5EF4-FFF2-40B4-BE49-F238E27FC236}">
                  <a16:creationId xmlns:a16="http://schemas.microsoft.com/office/drawing/2014/main" id="{69E3CD6F-2665-4C35-B662-0C1732823323}"/>
                </a:ext>
              </a:extLst>
            </p:cNvPr>
            <p:cNvSpPr>
              <a:spLocks/>
            </p:cNvSpPr>
            <p:nvPr/>
          </p:nvSpPr>
          <p:spPr bwMode="auto">
            <a:xfrm>
              <a:off x="7459096" y="4545085"/>
              <a:ext cx="188110" cy="346383"/>
            </a:xfrm>
            <a:custGeom>
              <a:avLst/>
              <a:gdLst>
                <a:gd name="T0" fmla="*/ 2147483646 w 81"/>
                <a:gd name="T1" fmla="*/ 2147483646 h 149"/>
                <a:gd name="T2" fmla="*/ 2147483646 w 81"/>
                <a:gd name="T3" fmla="*/ 2147483646 h 149"/>
                <a:gd name="T4" fmla="*/ 2147483646 w 81"/>
                <a:gd name="T5" fmla="*/ 2147483646 h 149"/>
                <a:gd name="T6" fmla="*/ 2147483646 w 81"/>
                <a:gd name="T7" fmla="*/ 2147483646 h 149"/>
                <a:gd name="T8" fmla="*/ 2147483646 w 81"/>
                <a:gd name="T9" fmla="*/ 2147483646 h 149"/>
                <a:gd name="T10" fmla="*/ 2147483646 w 81"/>
                <a:gd name="T11" fmla="*/ 2147483646 h 149"/>
                <a:gd name="T12" fmla="*/ 2147483646 w 81"/>
                <a:gd name="T13" fmla="*/ 2147483646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49">
                  <a:moveTo>
                    <a:pt x="76" y="34"/>
                  </a:moveTo>
                  <a:cubicBezTo>
                    <a:pt x="42" y="86"/>
                    <a:pt x="43" y="90"/>
                    <a:pt x="72" y="143"/>
                  </a:cubicBezTo>
                  <a:cubicBezTo>
                    <a:pt x="74" y="145"/>
                    <a:pt x="75" y="147"/>
                    <a:pt x="76" y="149"/>
                  </a:cubicBezTo>
                  <a:cubicBezTo>
                    <a:pt x="30" y="149"/>
                    <a:pt x="30" y="149"/>
                    <a:pt x="30" y="149"/>
                  </a:cubicBezTo>
                  <a:cubicBezTo>
                    <a:pt x="0" y="97"/>
                    <a:pt x="3" y="73"/>
                    <a:pt x="42" y="12"/>
                  </a:cubicBezTo>
                  <a:cubicBezTo>
                    <a:pt x="48" y="3"/>
                    <a:pt x="60" y="0"/>
                    <a:pt x="70" y="6"/>
                  </a:cubicBezTo>
                  <a:cubicBezTo>
                    <a:pt x="79" y="12"/>
                    <a:pt x="81" y="25"/>
                    <a:pt x="76" y="34"/>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1" name="iṩ1íḓé">
              <a:extLst>
                <a:ext uri="{FF2B5EF4-FFF2-40B4-BE49-F238E27FC236}">
                  <a16:creationId xmlns:a16="http://schemas.microsoft.com/office/drawing/2014/main" id="{05FF0372-9A1A-4483-B8A4-12B273BF7B74}"/>
                </a:ext>
              </a:extLst>
            </p:cNvPr>
            <p:cNvSpPr>
              <a:spLocks/>
            </p:cNvSpPr>
            <p:nvPr/>
          </p:nvSpPr>
          <p:spPr bwMode="auto">
            <a:xfrm>
              <a:off x="7342986" y="4551572"/>
              <a:ext cx="190705" cy="339896"/>
            </a:xfrm>
            <a:custGeom>
              <a:avLst/>
              <a:gdLst>
                <a:gd name="T0" fmla="*/ 2147483646 w 82"/>
                <a:gd name="T1" fmla="*/ 2147483646 h 146"/>
                <a:gd name="T2" fmla="*/ 2147483646 w 82"/>
                <a:gd name="T3" fmla="*/ 2147483646 h 146"/>
                <a:gd name="T4" fmla="*/ 2147483646 w 82"/>
                <a:gd name="T5" fmla="*/ 2147483646 h 146"/>
                <a:gd name="T6" fmla="*/ 2147483646 w 82"/>
                <a:gd name="T7" fmla="*/ 2147483646 h 146"/>
                <a:gd name="T8" fmla="*/ 2147483646 w 82"/>
                <a:gd name="T9" fmla="*/ 2147483646 h 146"/>
                <a:gd name="T10" fmla="*/ 2147483646 w 82"/>
                <a:gd name="T11" fmla="*/ 2147483646 h 146"/>
                <a:gd name="T12" fmla="*/ 2147483646 w 82"/>
                <a:gd name="T13" fmla="*/ 2147483646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146">
                  <a:moveTo>
                    <a:pt x="76" y="34"/>
                  </a:moveTo>
                  <a:cubicBezTo>
                    <a:pt x="42" y="87"/>
                    <a:pt x="43" y="90"/>
                    <a:pt x="72" y="143"/>
                  </a:cubicBezTo>
                  <a:cubicBezTo>
                    <a:pt x="73" y="144"/>
                    <a:pt x="74" y="145"/>
                    <a:pt x="74" y="146"/>
                  </a:cubicBezTo>
                  <a:cubicBezTo>
                    <a:pt x="28" y="146"/>
                    <a:pt x="28" y="146"/>
                    <a:pt x="28" y="146"/>
                  </a:cubicBezTo>
                  <a:cubicBezTo>
                    <a:pt x="0" y="96"/>
                    <a:pt x="4" y="72"/>
                    <a:pt x="42" y="13"/>
                  </a:cubicBezTo>
                  <a:cubicBezTo>
                    <a:pt x="48" y="3"/>
                    <a:pt x="60" y="0"/>
                    <a:pt x="69" y="6"/>
                  </a:cubicBezTo>
                  <a:cubicBezTo>
                    <a:pt x="79" y="13"/>
                    <a:pt x="82" y="25"/>
                    <a:pt x="76" y="34"/>
                  </a:cubicBezTo>
                  <a:close/>
                </a:path>
              </a:pathLst>
            </a:custGeom>
            <a:solidFill>
              <a:srgbClr val="1A71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2" name="ïṩliḋê">
              <a:extLst>
                <a:ext uri="{FF2B5EF4-FFF2-40B4-BE49-F238E27FC236}">
                  <a16:creationId xmlns:a16="http://schemas.microsoft.com/office/drawing/2014/main" id="{9937DEC9-C6FA-450E-93E0-6CBFFBC3820D}"/>
                </a:ext>
              </a:extLst>
            </p:cNvPr>
            <p:cNvSpPr>
              <a:spLocks/>
            </p:cNvSpPr>
            <p:nvPr/>
          </p:nvSpPr>
          <p:spPr bwMode="auto">
            <a:xfrm>
              <a:off x="7373473" y="4214919"/>
              <a:ext cx="289949" cy="483249"/>
            </a:xfrm>
            <a:custGeom>
              <a:avLst/>
              <a:gdLst>
                <a:gd name="T0" fmla="*/ 2147483646 w 125"/>
                <a:gd name="T1" fmla="*/ 2147483646 h 208"/>
                <a:gd name="T2" fmla="*/ 2147483646 w 125"/>
                <a:gd name="T3" fmla="*/ 2147483646 h 208"/>
                <a:gd name="T4" fmla="*/ 2147483646 w 125"/>
                <a:gd name="T5" fmla="*/ 2147483646 h 208"/>
                <a:gd name="T6" fmla="*/ 2147483646 w 125"/>
                <a:gd name="T7" fmla="*/ 2147483646 h 208"/>
                <a:gd name="T8" fmla="*/ 2147483646 w 125"/>
                <a:gd name="T9" fmla="*/ 2147483646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08">
                  <a:moveTo>
                    <a:pt x="12" y="42"/>
                  </a:moveTo>
                  <a:cubicBezTo>
                    <a:pt x="3" y="67"/>
                    <a:pt x="0" y="149"/>
                    <a:pt x="11" y="170"/>
                  </a:cubicBezTo>
                  <a:cubicBezTo>
                    <a:pt x="29" y="208"/>
                    <a:pt x="105" y="203"/>
                    <a:pt x="118" y="163"/>
                  </a:cubicBezTo>
                  <a:cubicBezTo>
                    <a:pt x="125" y="141"/>
                    <a:pt x="113" y="60"/>
                    <a:pt x="100" y="36"/>
                  </a:cubicBezTo>
                  <a:cubicBezTo>
                    <a:pt x="82" y="0"/>
                    <a:pt x="26" y="3"/>
                    <a:pt x="12" y="42"/>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3" name="íSļíḑê">
              <a:extLst>
                <a:ext uri="{FF2B5EF4-FFF2-40B4-BE49-F238E27FC236}">
                  <a16:creationId xmlns:a16="http://schemas.microsoft.com/office/drawing/2014/main" id="{0DFB1395-1A8D-4258-839B-3CB2BA17CB1C}"/>
                </a:ext>
              </a:extLst>
            </p:cNvPr>
            <p:cNvSpPr>
              <a:spLocks/>
            </p:cNvSpPr>
            <p:nvPr/>
          </p:nvSpPr>
          <p:spPr bwMode="auto">
            <a:xfrm>
              <a:off x="7538232" y="4263568"/>
              <a:ext cx="232219" cy="362599"/>
            </a:xfrm>
            <a:custGeom>
              <a:avLst/>
              <a:gdLst>
                <a:gd name="T0" fmla="*/ 2147483646 w 100"/>
                <a:gd name="T1" fmla="*/ 2147483646 h 156"/>
                <a:gd name="T2" fmla="*/ 2147483646 w 100"/>
                <a:gd name="T3" fmla="*/ 2147483646 h 156"/>
                <a:gd name="T4" fmla="*/ 2147483646 w 100"/>
                <a:gd name="T5" fmla="*/ 2147483646 h 156"/>
                <a:gd name="T6" fmla="*/ 2147483646 w 100"/>
                <a:gd name="T7" fmla="*/ 2147483646 h 156"/>
                <a:gd name="T8" fmla="*/ 2147483646 w 100"/>
                <a:gd name="T9" fmla="*/ 2147483646 h 156"/>
                <a:gd name="T10" fmla="*/ 2147483646 w 100"/>
                <a:gd name="T11" fmla="*/ 2147483646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156">
                  <a:moveTo>
                    <a:pt x="12" y="51"/>
                  </a:moveTo>
                  <a:cubicBezTo>
                    <a:pt x="41" y="73"/>
                    <a:pt x="41" y="103"/>
                    <a:pt x="53" y="142"/>
                  </a:cubicBezTo>
                  <a:cubicBezTo>
                    <a:pt x="59" y="154"/>
                    <a:pt x="70" y="156"/>
                    <a:pt x="77" y="148"/>
                  </a:cubicBezTo>
                  <a:cubicBezTo>
                    <a:pt x="100" y="123"/>
                    <a:pt x="52" y="26"/>
                    <a:pt x="26" y="6"/>
                  </a:cubicBezTo>
                  <a:cubicBezTo>
                    <a:pt x="17" y="0"/>
                    <a:pt x="7" y="6"/>
                    <a:pt x="3" y="18"/>
                  </a:cubicBezTo>
                  <a:cubicBezTo>
                    <a:pt x="0" y="30"/>
                    <a:pt x="4" y="45"/>
                    <a:pt x="12" y="51"/>
                  </a:cubicBezTo>
                  <a:close/>
                </a:path>
              </a:pathLst>
            </a:custGeom>
            <a:solidFill>
              <a:srgbClr val="AAC21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4" name="iš1ídê">
              <a:extLst>
                <a:ext uri="{FF2B5EF4-FFF2-40B4-BE49-F238E27FC236}">
                  <a16:creationId xmlns:a16="http://schemas.microsoft.com/office/drawing/2014/main" id="{40C19C91-E771-4DCF-A747-016BFB2B1A61}"/>
                </a:ext>
              </a:extLst>
            </p:cNvPr>
            <p:cNvSpPr>
              <a:spLocks/>
            </p:cNvSpPr>
            <p:nvPr/>
          </p:nvSpPr>
          <p:spPr bwMode="auto">
            <a:xfrm>
              <a:off x="7401365" y="4119566"/>
              <a:ext cx="197191" cy="234814"/>
            </a:xfrm>
            <a:custGeom>
              <a:avLst/>
              <a:gdLst>
                <a:gd name="T0" fmla="*/ 2147483646 w 85"/>
                <a:gd name="T1" fmla="*/ 2147483646 h 101"/>
                <a:gd name="T2" fmla="*/ 2147483646 w 85"/>
                <a:gd name="T3" fmla="*/ 2147483646 h 101"/>
                <a:gd name="T4" fmla="*/ 2147483646 w 85"/>
                <a:gd name="T5" fmla="*/ 2147483646 h 101"/>
                <a:gd name="T6" fmla="*/ 2147483646 w 85"/>
                <a:gd name="T7" fmla="*/ 2147483646 h 101"/>
                <a:gd name="T8" fmla="*/ 2147483646 w 85"/>
                <a:gd name="T9" fmla="*/ 214748364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01">
                  <a:moveTo>
                    <a:pt x="39" y="1"/>
                  </a:moveTo>
                  <a:cubicBezTo>
                    <a:pt x="62" y="0"/>
                    <a:pt x="81" y="21"/>
                    <a:pt x="83" y="48"/>
                  </a:cubicBezTo>
                  <a:cubicBezTo>
                    <a:pt x="85" y="75"/>
                    <a:pt x="68" y="98"/>
                    <a:pt x="45" y="99"/>
                  </a:cubicBezTo>
                  <a:cubicBezTo>
                    <a:pt x="23" y="101"/>
                    <a:pt x="3" y="80"/>
                    <a:pt x="2" y="53"/>
                  </a:cubicBezTo>
                  <a:cubicBezTo>
                    <a:pt x="0" y="26"/>
                    <a:pt x="17" y="3"/>
                    <a:pt x="39" y="1"/>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5" name="íṥļiḑe">
              <a:extLst>
                <a:ext uri="{FF2B5EF4-FFF2-40B4-BE49-F238E27FC236}">
                  <a16:creationId xmlns:a16="http://schemas.microsoft.com/office/drawing/2014/main" id="{146512C2-738F-4ADC-8E8E-A4B274B3252C}"/>
                </a:ext>
              </a:extLst>
            </p:cNvPr>
            <p:cNvSpPr>
              <a:spLocks/>
            </p:cNvSpPr>
            <p:nvPr/>
          </p:nvSpPr>
          <p:spPr bwMode="auto">
            <a:xfrm>
              <a:off x="7401365" y="4096215"/>
              <a:ext cx="192651" cy="123245"/>
            </a:xfrm>
            <a:custGeom>
              <a:avLst/>
              <a:gdLst>
                <a:gd name="T0" fmla="*/ 2147483646 w 83"/>
                <a:gd name="T1" fmla="*/ 2147483646 h 53"/>
                <a:gd name="T2" fmla="*/ 2147483646 w 83"/>
                <a:gd name="T3" fmla="*/ 2147483646 h 53"/>
                <a:gd name="T4" fmla="*/ 2147483646 w 83"/>
                <a:gd name="T5" fmla="*/ 2147483646 h 53"/>
                <a:gd name="T6" fmla="*/ 2147483646 w 83"/>
                <a:gd name="T7" fmla="*/ 2147483646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53">
                  <a:moveTo>
                    <a:pt x="39" y="2"/>
                  </a:moveTo>
                  <a:cubicBezTo>
                    <a:pt x="61" y="0"/>
                    <a:pt x="81" y="21"/>
                    <a:pt x="83" y="48"/>
                  </a:cubicBezTo>
                  <a:cubicBezTo>
                    <a:pt x="1" y="53"/>
                    <a:pt x="1" y="53"/>
                    <a:pt x="1" y="53"/>
                  </a:cubicBezTo>
                  <a:cubicBezTo>
                    <a:pt x="0" y="26"/>
                    <a:pt x="16" y="3"/>
                    <a:pt x="39" y="2"/>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6" name="isļïdé">
              <a:extLst>
                <a:ext uri="{FF2B5EF4-FFF2-40B4-BE49-F238E27FC236}">
                  <a16:creationId xmlns:a16="http://schemas.microsoft.com/office/drawing/2014/main" id="{A5E40921-86DE-45B9-A4C6-FDEA7D6AE49A}"/>
                </a:ext>
              </a:extLst>
            </p:cNvPr>
            <p:cNvSpPr>
              <a:spLocks/>
            </p:cNvSpPr>
            <p:nvPr/>
          </p:nvSpPr>
          <p:spPr bwMode="auto">
            <a:xfrm>
              <a:off x="7486988" y="4388759"/>
              <a:ext cx="46703" cy="46703"/>
            </a:xfrm>
            <a:custGeom>
              <a:avLst/>
              <a:gdLst>
                <a:gd name="T0" fmla="*/ 2147483646 w 20"/>
                <a:gd name="T1" fmla="*/ 0 h 20"/>
                <a:gd name="T2" fmla="*/ 2147483646 w 20"/>
                <a:gd name="T3" fmla="*/ 2147483646 h 20"/>
                <a:gd name="T4" fmla="*/ 2147483646 w 20"/>
                <a:gd name="T5" fmla="*/ 2147483646 h 20"/>
                <a:gd name="T6" fmla="*/ 0 w 20"/>
                <a:gd name="T7" fmla="*/ 2147483646 h 20"/>
                <a:gd name="T8" fmla="*/ 2147483646 w 20"/>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10" y="0"/>
                  </a:moveTo>
                  <a:cubicBezTo>
                    <a:pt x="15" y="0"/>
                    <a:pt x="19" y="4"/>
                    <a:pt x="20" y="9"/>
                  </a:cubicBezTo>
                  <a:cubicBezTo>
                    <a:pt x="20" y="14"/>
                    <a:pt x="16" y="19"/>
                    <a:pt x="11" y="20"/>
                  </a:cubicBezTo>
                  <a:cubicBezTo>
                    <a:pt x="6" y="20"/>
                    <a:pt x="1" y="16"/>
                    <a:pt x="0" y="11"/>
                  </a:cubicBezTo>
                  <a:cubicBezTo>
                    <a:pt x="0" y="5"/>
                    <a:pt x="4" y="1"/>
                    <a:pt x="10" y="0"/>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7" name="ïṣlidè">
              <a:extLst>
                <a:ext uri="{FF2B5EF4-FFF2-40B4-BE49-F238E27FC236}">
                  <a16:creationId xmlns:a16="http://schemas.microsoft.com/office/drawing/2014/main" id="{D8ED312E-0A16-4E91-9AE6-7BA9C3FE1175}"/>
                </a:ext>
              </a:extLst>
            </p:cNvPr>
            <p:cNvSpPr>
              <a:spLocks/>
            </p:cNvSpPr>
            <p:nvPr/>
          </p:nvSpPr>
          <p:spPr bwMode="auto">
            <a:xfrm>
              <a:off x="7496718" y="4542490"/>
              <a:ext cx="46055" cy="44109"/>
            </a:xfrm>
            <a:custGeom>
              <a:avLst/>
              <a:gdLst>
                <a:gd name="T0" fmla="*/ 2147483646 w 20"/>
                <a:gd name="T1" fmla="*/ 0 h 19"/>
                <a:gd name="T2" fmla="*/ 2147483646 w 20"/>
                <a:gd name="T3" fmla="*/ 2147483646 h 19"/>
                <a:gd name="T4" fmla="*/ 2147483646 w 20"/>
                <a:gd name="T5" fmla="*/ 2147483646 h 19"/>
                <a:gd name="T6" fmla="*/ 2147483646 w 20"/>
                <a:gd name="T7" fmla="*/ 2147483646 h 19"/>
                <a:gd name="T8" fmla="*/ 2147483646 w 2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9">
                  <a:moveTo>
                    <a:pt x="10" y="0"/>
                  </a:moveTo>
                  <a:cubicBezTo>
                    <a:pt x="15" y="0"/>
                    <a:pt x="20" y="4"/>
                    <a:pt x="20" y="9"/>
                  </a:cubicBezTo>
                  <a:cubicBezTo>
                    <a:pt x="20" y="14"/>
                    <a:pt x="16" y="18"/>
                    <a:pt x="11" y="19"/>
                  </a:cubicBezTo>
                  <a:cubicBezTo>
                    <a:pt x="6" y="19"/>
                    <a:pt x="1" y="15"/>
                    <a:pt x="1" y="10"/>
                  </a:cubicBezTo>
                  <a:cubicBezTo>
                    <a:pt x="0" y="5"/>
                    <a:pt x="4" y="0"/>
                    <a:pt x="10" y="0"/>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8" name="ïSḷïḑè">
              <a:extLst>
                <a:ext uri="{FF2B5EF4-FFF2-40B4-BE49-F238E27FC236}">
                  <a16:creationId xmlns:a16="http://schemas.microsoft.com/office/drawing/2014/main" id="{DDE7320A-EF32-4D1C-A552-42526257EB54}"/>
                </a:ext>
              </a:extLst>
            </p:cNvPr>
            <p:cNvSpPr>
              <a:spLocks/>
            </p:cNvSpPr>
            <p:nvPr/>
          </p:nvSpPr>
          <p:spPr bwMode="auto">
            <a:xfrm>
              <a:off x="7492177" y="4467895"/>
              <a:ext cx="46055" cy="46703"/>
            </a:xfrm>
            <a:custGeom>
              <a:avLst/>
              <a:gdLst>
                <a:gd name="T0" fmla="*/ 2147483646 w 20"/>
                <a:gd name="T1" fmla="*/ 2147483646 h 20"/>
                <a:gd name="T2" fmla="*/ 2147483646 w 20"/>
                <a:gd name="T3" fmla="*/ 2147483646 h 20"/>
                <a:gd name="T4" fmla="*/ 2147483646 w 20"/>
                <a:gd name="T5" fmla="*/ 2147483646 h 20"/>
                <a:gd name="T6" fmla="*/ 2147483646 w 20"/>
                <a:gd name="T7" fmla="*/ 2147483646 h 20"/>
                <a:gd name="T8" fmla="*/ 2147483646 w 20"/>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10" y="1"/>
                  </a:moveTo>
                  <a:cubicBezTo>
                    <a:pt x="15" y="0"/>
                    <a:pt x="20" y="4"/>
                    <a:pt x="20" y="9"/>
                  </a:cubicBezTo>
                  <a:cubicBezTo>
                    <a:pt x="20" y="14"/>
                    <a:pt x="16" y="19"/>
                    <a:pt x="11" y="20"/>
                  </a:cubicBezTo>
                  <a:cubicBezTo>
                    <a:pt x="5" y="20"/>
                    <a:pt x="1" y="16"/>
                    <a:pt x="1" y="11"/>
                  </a:cubicBezTo>
                  <a:cubicBezTo>
                    <a:pt x="0" y="6"/>
                    <a:pt x="5" y="1"/>
                    <a:pt x="10" y="1"/>
                  </a:cubicBez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89" name="ïŝlîḓé">
              <a:extLst>
                <a:ext uri="{FF2B5EF4-FFF2-40B4-BE49-F238E27FC236}">
                  <a16:creationId xmlns:a16="http://schemas.microsoft.com/office/drawing/2014/main" id="{DF091D17-AEFC-42F5-8E0E-92A851A40DE1}"/>
                </a:ext>
              </a:extLst>
            </p:cNvPr>
            <p:cNvSpPr>
              <a:spLocks/>
            </p:cNvSpPr>
            <p:nvPr/>
          </p:nvSpPr>
          <p:spPr bwMode="auto">
            <a:xfrm>
              <a:off x="7728936" y="4821413"/>
              <a:ext cx="175786" cy="70055"/>
            </a:xfrm>
            <a:custGeom>
              <a:avLst/>
              <a:gdLst>
                <a:gd name="T0" fmla="*/ 2147483646 w 76"/>
                <a:gd name="T1" fmla="*/ 2147483646 h 30"/>
                <a:gd name="T2" fmla="*/ 2147483646 w 76"/>
                <a:gd name="T3" fmla="*/ 2147483646 h 30"/>
                <a:gd name="T4" fmla="*/ 2147483646 w 76"/>
                <a:gd name="T5" fmla="*/ 2147483646 h 30"/>
                <a:gd name="T6" fmla="*/ 0 w 76"/>
                <a:gd name="T7" fmla="*/ 2147483646 h 30"/>
                <a:gd name="T8" fmla="*/ 2147483646 w 76"/>
                <a:gd name="T9" fmla="*/ 2147483646 h 30"/>
                <a:gd name="T10" fmla="*/ 2147483646 w 76"/>
                <a:gd name="T11" fmla="*/ 2147483646 h 30"/>
                <a:gd name="T12" fmla="*/ 2147483646 w 76"/>
                <a:gd name="T13" fmla="*/ 214748364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0">
                  <a:moveTo>
                    <a:pt x="71" y="8"/>
                  </a:moveTo>
                  <a:cubicBezTo>
                    <a:pt x="71" y="8"/>
                    <a:pt x="71" y="8"/>
                    <a:pt x="71" y="8"/>
                  </a:cubicBezTo>
                  <a:cubicBezTo>
                    <a:pt x="65" y="2"/>
                    <a:pt x="55" y="0"/>
                    <a:pt x="47" y="4"/>
                  </a:cubicBezTo>
                  <a:cubicBezTo>
                    <a:pt x="0" y="30"/>
                    <a:pt x="0" y="30"/>
                    <a:pt x="0" y="30"/>
                  </a:cubicBezTo>
                  <a:cubicBezTo>
                    <a:pt x="61" y="30"/>
                    <a:pt x="61" y="30"/>
                    <a:pt x="61" y="30"/>
                  </a:cubicBezTo>
                  <a:cubicBezTo>
                    <a:pt x="67" y="26"/>
                    <a:pt x="67" y="26"/>
                    <a:pt x="67" y="26"/>
                  </a:cubicBezTo>
                  <a:cubicBezTo>
                    <a:pt x="75" y="22"/>
                    <a:pt x="76" y="14"/>
                    <a:pt x="71" y="8"/>
                  </a:cubicBez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0" name="ïšliḓe">
              <a:extLst>
                <a:ext uri="{FF2B5EF4-FFF2-40B4-BE49-F238E27FC236}">
                  <a16:creationId xmlns:a16="http://schemas.microsoft.com/office/drawing/2014/main" id="{A19F6DDD-3692-4BAB-AA48-5F7F2CB8F86D}"/>
                </a:ext>
              </a:extLst>
            </p:cNvPr>
            <p:cNvSpPr>
              <a:spLocks/>
            </p:cNvSpPr>
            <p:nvPr/>
          </p:nvSpPr>
          <p:spPr bwMode="auto">
            <a:xfrm>
              <a:off x="7658882" y="4426381"/>
              <a:ext cx="48649" cy="465087"/>
            </a:xfrm>
            <a:custGeom>
              <a:avLst/>
              <a:gdLst>
                <a:gd name="T0" fmla="*/ 2147483646 w 21"/>
                <a:gd name="T1" fmla="*/ 0 h 200"/>
                <a:gd name="T2" fmla="*/ 2147483646 w 21"/>
                <a:gd name="T3" fmla="*/ 0 h 200"/>
                <a:gd name="T4" fmla="*/ 2147483646 w 21"/>
                <a:gd name="T5" fmla="*/ 2147483646 h 200"/>
                <a:gd name="T6" fmla="*/ 2147483646 w 21"/>
                <a:gd name="T7" fmla="*/ 2147483646 h 200"/>
                <a:gd name="T8" fmla="*/ 2147483646 w 21"/>
                <a:gd name="T9" fmla="*/ 2147483646 h 200"/>
                <a:gd name="T10" fmla="*/ 2147483646 w 21"/>
                <a:gd name="T11" fmla="*/ 2147483646 h 200"/>
                <a:gd name="T12" fmla="*/ 2147483646 w 21"/>
                <a:gd name="T13" fmla="*/ 0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0">
                  <a:moveTo>
                    <a:pt x="4" y="0"/>
                  </a:moveTo>
                  <a:cubicBezTo>
                    <a:pt x="4" y="0"/>
                    <a:pt x="4" y="0"/>
                    <a:pt x="4" y="0"/>
                  </a:cubicBezTo>
                  <a:cubicBezTo>
                    <a:pt x="2" y="0"/>
                    <a:pt x="0" y="2"/>
                    <a:pt x="1" y="4"/>
                  </a:cubicBezTo>
                  <a:cubicBezTo>
                    <a:pt x="13" y="200"/>
                    <a:pt x="13" y="200"/>
                    <a:pt x="13" y="200"/>
                  </a:cubicBezTo>
                  <a:cubicBezTo>
                    <a:pt x="21" y="200"/>
                    <a:pt x="21" y="200"/>
                    <a:pt x="21" y="200"/>
                  </a:cubicBezTo>
                  <a:cubicBezTo>
                    <a:pt x="8" y="4"/>
                    <a:pt x="8" y="4"/>
                    <a:pt x="8" y="4"/>
                  </a:cubicBezTo>
                  <a:cubicBezTo>
                    <a:pt x="8" y="1"/>
                    <a:pt x="6" y="0"/>
                    <a:pt x="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1" name="ïŝḻïďe">
              <a:extLst>
                <a:ext uri="{FF2B5EF4-FFF2-40B4-BE49-F238E27FC236}">
                  <a16:creationId xmlns:a16="http://schemas.microsoft.com/office/drawing/2014/main" id="{7C570558-02C4-41B7-B971-9DCAE3750227}"/>
                </a:ext>
              </a:extLst>
            </p:cNvPr>
            <p:cNvSpPr>
              <a:spLocks/>
            </p:cNvSpPr>
            <p:nvPr/>
          </p:nvSpPr>
          <p:spPr bwMode="auto">
            <a:xfrm>
              <a:off x="7642665" y="4542490"/>
              <a:ext cx="81082" cy="95353"/>
            </a:xfrm>
            <a:custGeom>
              <a:avLst/>
              <a:gdLst>
                <a:gd name="T0" fmla="*/ 2147483646 w 35"/>
                <a:gd name="T1" fmla="*/ 0 h 41"/>
                <a:gd name="T2" fmla="*/ 2147483646 w 35"/>
                <a:gd name="T3" fmla="*/ 2147483646 h 41"/>
                <a:gd name="T4" fmla="*/ 2147483646 w 35"/>
                <a:gd name="T5" fmla="*/ 2147483646 h 41"/>
                <a:gd name="T6" fmla="*/ 2147483646 w 35"/>
                <a:gd name="T7" fmla="*/ 2147483646 h 41"/>
                <a:gd name="T8" fmla="*/ 2147483646 w 35"/>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1">
                  <a:moveTo>
                    <a:pt x="17" y="0"/>
                  </a:moveTo>
                  <a:cubicBezTo>
                    <a:pt x="26" y="0"/>
                    <a:pt x="34" y="8"/>
                    <a:pt x="35" y="19"/>
                  </a:cubicBezTo>
                  <a:cubicBezTo>
                    <a:pt x="35" y="30"/>
                    <a:pt x="28" y="40"/>
                    <a:pt x="19" y="40"/>
                  </a:cubicBezTo>
                  <a:cubicBezTo>
                    <a:pt x="10" y="41"/>
                    <a:pt x="1" y="33"/>
                    <a:pt x="1" y="21"/>
                  </a:cubicBezTo>
                  <a:cubicBezTo>
                    <a:pt x="0" y="10"/>
                    <a:pt x="7" y="0"/>
                    <a:pt x="17" y="0"/>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92" name="íŝ1ïḑe">
              <a:extLst>
                <a:ext uri="{FF2B5EF4-FFF2-40B4-BE49-F238E27FC236}">
                  <a16:creationId xmlns:a16="http://schemas.microsoft.com/office/drawing/2014/main" id="{8A614260-72FD-4F59-B041-D6A7B5CFB9C4}"/>
                </a:ext>
              </a:extLst>
            </p:cNvPr>
            <p:cNvSpPr>
              <a:spLocks/>
            </p:cNvSpPr>
            <p:nvPr/>
          </p:nvSpPr>
          <p:spPr bwMode="auto">
            <a:xfrm>
              <a:off x="7255418" y="4551572"/>
              <a:ext cx="81082" cy="95353"/>
            </a:xfrm>
            <a:custGeom>
              <a:avLst/>
              <a:gdLst>
                <a:gd name="T0" fmla="*/ 2147483646 w 35"/>
                <a:gd name="T1" fmla="*/ 0 h 41"/>
                <a:gd name="T2" fmla="*/ 2147483646 w 35"/>
                <a:gd name="T3" fmla="*/ 2147483646 h 41"/>
                <a:gd name="T4" fmla="*/ 2147483646 w 35"/>
                <a:gd name="T5" fmla="*/ 2147483646 h 41"/>
                <a:gd name="T6" fmla="*/ 2147483646 w 35"/>
                <a:gd name="T7" fmla="*/ 2147483646 h 41"/>
                <a:gd name="T8" fmla="*/ 2147483646 w 35"/>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1">
                  <a:moveTo>
                    <a:pt x="16" y="0"/>
                  </a:moveTo>
                  <a:cubicBezTo>
                    <a:pt x="26" y="0"/>
                    <a:pt x="34" y="8"/>
                    <a:pt x="35" y="19"/>
                  </a:cubicBezTo>
                  <a:cubicBezTo>
                    <a:pt x="35" y="30"/>
                    <a:pt x="29" y="40"/>
                    <a:pt x="19" y="40"/>
                  </a:cubicBezTo>
                  <a:cubicBezTo>
                    <a:pt x="10" y="41"/>
                    <a:pt x="2" y="32"/>
                    <a:pt x="1" y="21"/>
                  </a:cubicBezTo>
                  <a:cubicBezTo>
                    <a:pt x="0" y="10"/>
                    <a:pt x="7" y="1"/>
                    <a:pt x="16" y="0"/>
                  </a:cubicBezTo>
                  <a:close/>
                </a:path>
              </a:pathLst>
            </a:custGeom>
            <a:solidFill>
              <a:srgbClr val="F2D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sp>
        <p:nvSpPr>
          <p:cNvPr id="418" name="文本框 417">
            <a:extLst>
              <a:ext uri="{FF2B5EF4-FFF2-40B4-BE49-F238E27FC236}">
                <a16:creationId xmlns:a16="http://schemas.microsoft.com/office/drawing/2014/main" id="{B0C31679-04A9-42A6-9A2E-D2DC17FC13ED}"/>
              </a:ext>
            </a:extLst>
          </p:cNvPr>
          <p:cNvSpPr txBox="1"/>
          <p:nvPr/>
        </p:nvSpPr>
        <p:spPr>
          <a:xfrm>
            <a:off x="420688" y="1330325"/>
            <a:ext cx="4522509" cy="748795"/>
          </a:xfrm>
          <a:prstGeom prst="rect">
            <a:avLst/>
          </a:prstGeom>
          <a:noFill/>
        </p:spPr>
        <p:txBody>
          <a:bodyPr wrap="square">
            <a:spAutoFit/>
          </a:bodyPr>
          <a:lstStyle>
            <a:defPPr>
              <a:defRPr lang="zh-CN"/>
            </a:defPPr>
            <a:lvl1pPr algn="ctr">
              <a:defRPr sz="2000">
                <a:solidFill>
                  <a:srgbClr val="FFC000"/>
                </a:solidFill>
                <a:latin typeface="微软雅黑" panose="020B0503020204020204" pitchFamily="34" charset="-122"/>
                <a:ea typeface="微软雅黑" panose="020B0503020204020204" pitchFamily="34" charset="-122"/>
                <a:cs typeface="Segoe UI" panose="020B0502040204020203" pitchFamily="34" charset="0"/>
              </a:defRPr>
            </a:lvl1pPr>
          </a:lstStyle>
          <a:p>
            <a:pPr algn="l" defTabSz="914377" eaLnBrk="1" fontAlgn="auto" hangingPunct="1">
              <a:spcBef>
                <a:spcPts val="0"/>
              </a:spcBef>
              <a:spcAft>
                <a:spcPts val="0"/>
              </a:spcAft>
              <a:defRPr/>
            </a:pPr>
            <a:r>
              <a:rPr lang="en-US" altLang="zh-CN" sz="2133" dirty="0" err="1" smtClean="0">
                <a:solidFill>
                  <a:schemeClr val="tx1"/>
                </a:solidFill>
                <a:latin typeface="Segoe UI" panose="020B0502040204020203" pitchFamily="34" charset="0"/>
              </a:rPr>
              <a:t>Tùy</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chọn</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tìm</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kiếm</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nhanh</a:t>
            </a:r>
            <a:r>
              <a:rPr lang="en-US" altLang="zh-CN" sz="2133" dirty="0" smtClean="0">
                <a:solidFill>
                  <a:schemeClr val="tx1"/>
                </a:solidFill>
                <a:latin typeface="Segoe UI" panose="020B0502040204020203" pitchFamily="34" charset="0"/>
              </a:rPr>
              <a:t> con </a:t>
            </a:r>
            <a:r>
              <a:rPr lang="en-US" altLang="zh-CN" sz="2133" dirty="0" err="1" smtClean="0">
                <a:solidFill>
                  <a:schemeClr val="tx1"/>
                </a:solidFill>
                <a:latin typeface="Segoe UI" panose="020B0502040204020203" pitchFamily="34" charset="0"/>
              </a:rPr>
              <a:t>người</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và</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phương</a:t>
            </a:r>
            <a:r>
              <a:rPr lang="en-US" altLang="zh-CN" sz="2133" dirty="0" smtClean="0">
                <a:solidFill>
                  <a:schemeClr val="tx1"/>
                </a:solidFill>
                <a:latin typeface="Segoe UI" panose="020B0502040204020203" pitchFamily="34" charset="0"/>
              </a:rPr>
              <a:t> </a:t>
            </a:r>
            <a:r>
              <a:rPr lang="en-US" altLang="zh-CN" sz="2133" dirty="0" err="1" smtClean="0">
                <a:solidFill>
                  <a:schemeClr val="tx1"/>
                </a:solidFill>
                <a:latin typeface="Segoe UI" panose="020B0502040204020203" pitchFamily="34" charset="0"/>
              </a:rPr>
              <a:t>tiện</a:t>
            </a:r>
            <a:endParaRPr lang="en-US" altLang="zh-CN" sz="2133" dirty="0">
              <a:solidFill>
                <a:schemeClr val="tx1"/>
              </a:solidFill>
              <a:latin typeface="Segoe UI" panose="020B0502040204020203" pitchFamily="34" charset="0"/>
            </a:endParaRPr>
          </a:p>
        </p:txBody>
      </p:sp>
      <p:cxnSp>
        <p:nvCxnSpPr>
          <p:cNvPr id="419" name="直接箭头连接符 418">
            <a:extLst>
              <a:ext uri="{FF2B5EF4-FFF2-40B4-BE49-F238E27FC236}">
                <a16:creationId xmlns:a16="http://schemas.microsoft.com/office/drawing/2014/main" id="{CCAF1C21-C33D-4A5A-AB0F-17249E1356B7}"/>
              </a:ext>
            </a:extLst>
          </p:cNvPr>
          <p:cNvCxnSpPr/>
          <p:nvPr/>
        </p:nvCxnSpPr>
        <p:spPr>
          <a:xfrm>
            <a:off x="7078663" y="2895600"/>
            <a:ext cx="1181100" cy="0"/>
          </a:xfrm>
          <a:prstGeom prst="straightConnector1">
            <a:avLst/>
          </a:prstGeom>
          <a:ln w="12700">
            <a:solidFill>
              <a:srgbClr val="2F559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0" name="文本框 419">
            <a:extLst>
              <a:ext uri="{FF2B5EF4-FFF2-40B4-BE49-F238E27FC236}">
                <a16:creationId xmlns:a16="http://schemas.microsoft.com/office/drawing/2014/main" id="{B79DADB8-B6C0-4DBB-A114-E49A3C4FAFEF}"/>
              </a:ext>
            </a:extLst>
          </p:cNvPr>
          <p:cNvSpPr txBox="1"/>
          <p:nvPr/>
        </p:nvSpPr>
        <p:spPr>
          <a:xfrm>
            <a:off x="6963213" y="4999330"/>
            <a:ext cx="1325732" cy="338554"/>
          </a:xfrm>
          <a:prstGeom prst="rect">
            <a:avLst/>
          </a:prstGeom>
          <a:noFill/>
        </p:spPr>
        <p:txBody>
          <a:bodyPr wrap="square">
            <a:spAutoFit/>
          </a:bodyPr>
          <a:lstStyle/>
          <a:p>
            <a:pPr>
              <a:defRPr/>
            </a:pPr>
            <a:r>
              <a:rPr lang="en-US" altLang="zh-CN" sz="1600" dirty="0" smtClean="0">
                <a:latin typeface="Segoe UI" panose="020B0502040204020203" pitchFamily="34" charset="0"/>
                <a:cs typeface="Segoe UI" panose="020B0502040204020203" pitchFamily="34" charset="0"/>
              </a:rPr>
              <a:t>Con </a:t>
            </a:r>
            <a:r>
              <a:rPr lang="en-US" altLang="zh-CN" sz="1600" dirty="0" err="1" smtClean="0">
                <a:latin typeface="Segoe UI" panose="020B0502040204020203" pitchFamily="34" charset="0"/>
                <a:cs typeface="Segoe UI" panose="020B0502040204020203" pitchFamily="34" charset="0"/>
              </a:rPr>
              <a:t>người</a:t>
            </a:r>
            <a:endParaRPr lang="zh-CN" altLang="en-US" sz="1600" dirty="0">
              <a:latin typeface="Segoe UI" panose="020B0502040204020203" pitchFamily="34" charset="0"/>
              <a:cs typeface="Segoe UI" panose="020B0502040204020203" pitchFamily="34" charset="0"/>
            </a:endParaRPr>
          </a:p>
        </p:txBody>
      </p:sp>
      <p:sp>
        <p:nvSpPr>
          <p:cNvPr id="421" name="文本框 420">
            <a:extLst>
              <a:ext uri="{FF2B5EF4-FFF2-40B4-BE49-F238E27FC236}">
                <a16:creationId xmlns:a16="http://schemas.microsoft.com/office/drawing/2014/main" id="{B3C16C8B-2E6F-4EDC-8BEB-6A43CFE4B737}"/>
              </a:ext>
            </a:extLst>
          </p:cNvPr>
          <p:cNvSpPr txBox="1"/>
          <p:nvPr/>
        </p:nvSpPr>
        <p:spPr>
          <a:xfrm>
            <a:off x="6988172" y="2557032"/>
            <a:ext cx="1607410" cy="338554"/>
          </a:xfrm>
          <a:prstGeom prst="rect">
            <a:avLst/>
          </a:prstGeom>
          <a:noFill/>
        </p:spPr>
        <p:txBody>
          <a:bodyPr wrap="square">
            <a:spAutoFit/>
          </a:bodyPr>
          <a:lstStyle/>
          <a:p>
            <a:pPr>
              <a:defRPr/>
            </a:pPr>
            <a:r>
              <a:rPr lang="en-US" altLang="zh-CN" sz="1600" dirty="0" err="1" smtClean="0">
                <a:latin typeface="Segoe UI" panose="020B0502040204020203" pitchFamily="34" charset="0"/>
                <a:cs typeface="Segoe UI" panose="020B0502040204020203" pitchFamily="34" charset="0"/>
              </a:rPr>
              <a:t>Phương</a:t>
            </a:r>
            <a:r>
              <a:rPr lang="en-US" altLang="zh-CN" sz="1600" dirty="0" smtClean="0">
                <a:latin typeface="Segoe UI" panose="020B0502040204020203" pitchFamily="34" charset="0"/>
                <a:cs typeface="Segoe UI" panose="020B0502040204020203" pitchFamily="34" charset="0"/>
              </a:rPr>
              <a:t> </a:t>
            </a:r>
            <a:r>
              <a:rPr lang="en-US" altLang="zh-CN" sz="1600" dirty="0" err="1" smtClean="0">
                <a:latin typeface="Segoe UI" panose="020B0502040204020203" pitchFamily="34" charset="0"/>
                <a:cs typeface="Segoe UI" panose="020B0502040204020203" pitchFamily="34" charset="0"/>
              </a:rPr>
              <a:t>tiện</a:t>
            </a:r>
            <a:endParaRPr lang="zh-CN" altLang="en-US" sz="1600" dirty="0">
              <a:latin typeface="Segoe UI" panose="020B0502040204020203" pitchFamily="34" charset="0"/>
              <a:cs typeface="Segoe UI" panose="020B0502040204020203" pitchFamily="34" charset="0"/>
            </a:endParaRPr>
          </a:p>
        </p:txBody>
      </p:sp>
      <p:cxnSp>
        <p:nvCxnSpPr>
          <p:cNvPr id="422" name="直接连接符 421">
            <a:extLst>
              <a:ext uri="{FF2B5EF4-FFF2-40B4-BE49-F238E27FC236}">
                <a16:creationId xmlns:a16="http://schemas.microsoft.com/office/drawing/2014/main" id="{4AAA16AC-F5A6-4B5F-B330-84E920AB2D4C}"/>
              </a:ext>
            </a:extLst>
          </p:cNvPr>
          <p:cNvCxnSpPr/>
          <p:nvPr/>
        </p:nvCxnSpPr>
        <p:spPr>
          <a:xfrm flipH="1" flipV="1">
            <a:off x="5286375" y="2895600"/>
            <a:ext cx="523875" cy="635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3" name="直接连接符 422">
            <a:extLst>
              <a:ext uri="{FF2B5EF4-FFF2-40B4-BE49-F238E27FC236}">
                <a16:creationId xmlns:a16="http://schemas.microsoft.com/office/drawing/2014/main" id="{BB7A589F-AA16-4A22-B99A-5AD8F53464E1}"/>
              </a:ext>
            </a:extLst>
          </p:cNvPr>
          <p:cNvCxnSpPr/>
          <p:nvPr/>
        </p:nvCxnSpPr>
        <p:spPr>
          <a:xfrm flipH="1" flipV="1">
            <a:off x="5284788" y="5335588"/>
            <a:ext cx="523875" cy="635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8558" name="图片 423">
            <a:extLst>
              <a:ext uri="{FF2B5EF4-FFF2-40B4-BE49-F238E27FC236}">
                <a16:creationId xmlns:a16="http://schemas.microsoft.com/office/drawing/2014/main" id="{F556865D-4B1D-4E3D-88A8-34A0E42C6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2616200"/>
            <a:ext cx="4640263"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5" name="直接箭头连接符 424">
            <a:extLst>
              <a:ext uri="{FF2B5EF4-FFF2-40B4-BE49-F238E27FC236}">
                <a16:creationId xmlns:a16="http://schemas.microsoft.com/office/drawing/2014/main" id="{132B407F-FA05-42B0-B1FB-273CA32BF67D}"/>
              </a:ext>
            </a:extLst>
          </p:cNvPr>
          <p:cNvCxnSpPr/>
          <p:nvPr/>
        </p:nvCxnSpPr>
        <p:spPr>
          <a:xfrm>
            <a:off x="6996113" y="5334000"/>
            <a:ext cx="1181100" cy="0"/>
          </a:xfrm>
          <a:prstGeom prst="straightConnector1">
            <a:avLst/>
          </a:prstGeom>
          <a:ln w="12700">
            <a:solidFill>
              <a:srgbClr val="2F5597"/>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26" name="图片 425">
            <a:extLst>
              <a:ext uri="{FF2B5EF4-FFF2-40B4-BE49-F238E27FC236}">
                <a16:creationId xmlns:a16="http://schemas.microsoft.com/office/drawing/2014/main" id="{BB6E1991-74D5-4A8F-A923-AC135138E23A}"/>
              </a:ext>
            </a:extLst>
          </p:cNvPr>
          <p:cNvPicPr>
            <a:picLocks noChangeAspect="1"/>
          </p:cNvPicPr>
          <p:nvPr/>
        </p:nvPicPr>
        <p:blipFill rotWithShape="1">
          <a:blip r:embed="rId6" cstate="print"/>
          <a:srcRect/>
          <a:stretch/>
        </p:blipFill>
        <p:spPr>
          <a:xfrm>
            <a:off x="625392" y="2786287"/>
            <a:ext cx="4317805" cy="2503384"/>
          </a:xfrm>
          <a:prstGeom prst="roundRect">
            <a:avLst>
              <a:gd name="adj" fmla="val 3114"/>
            </a:avLst>
          </a:prstGeom>
        </p:spPr>
      </p:pic>
      <p:sp>
        <p:nvSpPr>
          <p:cNvPr id="427" name="矩形 426">
            <a:extLst>
              <a:ext uri="{FF2B5EF4-FFF2-40B4-BE49-F238E27FC236}">
                <a16:creationId xmlns:a16="http://schemas.microsoft.com/office/drawing/2014/main" id="{20C1462A-8668-4B22-B556-62DB6B500705}"/>
              </a:ext>
            </a:extLst>
          </p:cNvPr>
          <p:cNvSpPr/>
          <p:nvPr/>
        </p:nvSpPr>
        <p:spPr>
          <a:xfrm>
            <a:off x="1568450" y="3735388"/>
            <a:ext cx="1773238" cy="373062"/>
          </a:xfrm>
          <a:prstGeom prst="rect">
            <a:avLst/>
          </a:prstGeom>
          <a:noFill/>
          <a:ln>
            <a:solidFill>
              <a:srgbClr val="FFC000"/>
            </a:solidFill>
          </a:ln>
        </p:spPr>
        <p:txBody>
          <a:bodyPr anchor="ctr"/>
          <a:lstStyle/>
          <a:p>
            <a:pPr algn="ctr">
              <a:defRPr/>
            </a:pPr>
            <a:endParaRPr lang="zh-CN" altLang="en-US" sz="22133" dirty="0">
              <a:latin typeface="站酷高端黑" panose="02010600030101010101" pitchFamily="2" charset="-122"/>
              <a:ea typeface="站酷高端黑" panose="02010600030101010101" pitchFamily="2" charset="-122"/>
              <a:cs typeface="+mn-ea"/>
              <a:sym typeface="+mn-lt"/>
            </a:endParaRPr>
          </a:p>
        </p:txBody>
      </p:sp>
      <p:pic>
        <p:nvPicPr>
          <p:cNvPr id="108562" name="图片 427">
            <a:extLst>
              <a:ext uri="{FF2B5EF4-FFF2-40B4-BE49-F238E27FC236}">
                <a16:creationId xmlns:a16="http://schemas.microsoft.com/office/drawing/2014/main" id="{EBDDD61B-457B-4D09-B617-02F21199ED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9825" y="4235450"/>
            <a:ext cx="4316413" cy="9525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nvGrpSpPr>
          <p:cNvPr id="108563" name="组合 428">
            <a:extLst>
              <a:ext uri="{FF2B5EF4-FFF2-40B4-BE49-F238E27FC236}">
                <a16:creationId xmlns:a16="http://schemas.microsoft.com/office/drawing/2014/main" id="{EC042C14-6CD7-4FC1-B72E-19324A0F6DB4}"/>
              </a:ext>
            </a:extLst>
          </p:cNvPr>
          <p:cNvGrpSpPr>
            <a:grpSpLocks/>
          </p:cNvGrpSpPr>
          <p:nvPr/>
        </p:nvGrpSpPr>
        <p:grpSpPr bwMode="auto">
          <a:xfrm>
            <a:off x="914400" y="4600575"/>
            <a:ext cx="750888" cy="657225"/>
            <a:chOff x="442705" y="3425039"/>
            <a:chExt cx="1160183" cy="1016333"/>
          </a:xfrm>
        </p:grpSpPr>
        <p:sp>
          <p:nvSpPr>
            <p:cNvPr id="108564" name="îṩļïḋe">
              <a:extLst>
                <a:ext uri="{FF2B5EF4-FFF2-40B4-BE49-F238E27FC236}">
                  <a16:creationId xmlns:a16="http://schemas.microsoft.com/office/drawing/2014/main" id="{CF584A4B-F76C-4BD7-B470-1E315EB7F62B}"/>
                </a:ext>
              </a:extLst>
            </p:cNvPr>
            <p:cNvSpPr>
              <a:spLocks/>
            </p:cNvSpPr>
            <p:nvPr/>
          </p:nvSpPr>
          <p:spPr bwMode="auto">
            <a:xfrm>
              <a:off x="650663" y="3994185"/>
              <a:ext cx="317409" cy="275192"/>
            </a:xfrm>
            <a:custGeom>
              <a:avLst/>
              <a:gdLst>
                <a:gd name="T0" fmla="*/ 2147483646 w 98"/>
                <a:gd name="T1" fmla="*/ 2147483646 h 85"/>
                <a:gd name="T2" fmla="*/ 2147483646 w 98"/>
                <a:gd name="T3" fmla="*/ 2147483646 h 85"/>
                <a:gd name="T4" fmla="*/ 2147483646 w 98"/>
                <a:gd name="T5" fmla="*/ 2147483646 h 85"/>
                <a:gd name="T6" fmla="*/ 2147483646 w 98"/>
                <a:gd name="T7" fmla="*/ 2147483646 h 85"/>
                <a:gd name="T8" fmla="*/ 2147483646 w 98"/>
                <a:gd name="T9" fmla="*/ 2147483646 h 85"/>
                <a:gd name="T10" fmla="*/ 2147483646 w 98"/>
                <a:gd name="T11" fmla="*/ 2147483646 h 85"/>
                <a:gd name="T12" fmla="*/ 2147483646 w 98"/>
                <a:gd name="T13" fmla="*/ 2147483646 h 85"/>
                <a:gd name="T14" fmla="*/ 2147483646 w 98"/>
                <a:gd name="T15" fmla="*/ 2147483646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 h="85">
                  <a:moveTo>
                    <a:pt x="7" y="74"/>
                  </a:moveTo>
                  <a:cubicBezTo>
                    <a:pt x="7" y="74"/>
                    <a:pt x="7" y="74"/>
                    <a:pt x="7" y="74"/>
                  </a:cubicBezTo>
                  <a:cubicBezTo>
                    <a:pt x="0" y="64"/>
                    <a:pt x="2" y="51"/>
                    <a:pt x="11" y="44"/>
                  </a:cubicBezTo>
                  <a:cubicBezTo>
                    <a:pt x="62" y="7"/>
                    <a:pt x="62" y="7"/>
                    <a:pt x="62" y="7"/>
                  </a:cubicBezTo>
                  <a:cubicBezTo>
                    <a:pt x="71" y="0"/>
                    <a:pt x="84" y="2"/>
                    <a:pt x="91" y="11"/>
                  </a:cubicBezTo>
                  <a:cubicBezTo>
                    <a:pt x="98" y="20"/>
                    <a:pt x="96" y="33"/>
                    <a:pt x="87" y="40"/>
                  </a:cubicBezTo>
                  <a:cubicBezTo>
                    <a:pt x="36" y="78"/>
                    <a:pt x="36" y="78"/>
                    <a:pt x="36" y="78"/>
                  </a:cubicBezTo>
                  <a:cubicBezTo>
                    <a:pt x="27" y="85"/>
                    <a:pt x="14" y="83"/>
                    <a:pt x="7" y="74"/>
                  </a:cubicBezTo>
                  <a:close/>
                </a:path>
              </a:pathLst>
            </a:custGeom>
            <a:solidFill>
              <a:srgbClr val="3F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65" name="îṩlïḑè">
              <a:extLst>
                <a:ext uri="{FF2B5EF4-FFF2-40B4-BE49-F238E27FC236}">
                  <a16:creationId xmlns:a16="http://schemas.microsoft.com/office/drawing/2014/main" id="{0CDF9FC3-CB96-4120-A6B7-D2FA825533BD}"/>
                </a:ext>
              </a:extLst>
            </p:cNvPr>
            <p:cNvSpPr>
              <a:spLocks/>
            </p:cNvSpPr>
            <p:nvPr/>
          </p:nvSpPr>
          <p:spPr bwMode="auto">
            <a:xfrm>
              <a:off x="442705" y="4078620"/>
              <a:ext cx="392461" cy="359625"/>
            </a:xfrm>
            <a:custGeom>
              <a:avLst/>
              <a:gdLst>
                <a:gd name="T0" fmla="*/ 2147483646 w 121"/>
                <a:gd name="T1" fmla="*/ 2147483646 h 111"/>
                <a:gd name="T2" fmla="*/ 2147483646 w 121"/>
                <a:gd name="T3" fmla="*/ 2147483646 h 111"/>
                <a:gd name="T4" fmla="*/ 2147483646 w 121"/>
                <a:gd name="T5" fmla="*/ 2147483646 h 111"/>
                <a:gd name="T6" fmla="*/ 2147483646 w 121"/>
                <a:gd name="T7" fmla="*/ 2147483646 h 111"/>
                <a:gd name="T8" fmla="*/ 2147483646 w 121"/>
                <a:gd name="T9" fmla="*/ 2147483646 h 111"/>
                <a:gd name="T10" fmla="*/ 2147483646 w 121"/>
                <a:gd name="T11" fmla="*/ 2147483646 h 111"/>
                <a:gd name="T12" fmla="*/ 2147483646 w 121"/>
                <a:gd name="T13" fmla="*/ 2147483646 h 111"/>
                <a:gd name="T14" fmla="*/ 2147483646 w 121"/>
                <a:gd name="T15" fmla="*/ 2147483646 h 111"/>
                <a:gd name="T16" fmla="*/ 2147483646 w 121"/>
                <a:gd name="T17" fmla="*/ 2147483646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11">
                  <a:moveTo>
                    <a:pt x="20" y="98"/>
                  </a:moveTo>
                  <a:cubicBezTo>
                    <a:pt x="8" y="81"/>
                    <a:pt x="8" y="81"/>
                    <a:pt x="8" y="81"/>
                  </a:cubicBezTo>
                  <a:cubicBezTo>
                    <a:pt x="0" y="71"/>
                    <a:pt x="2" y="56"/>
                    <a:pt x="13" y="49"/>
                  </a:cubicBezTo>
                  <a:cubicBezTo>
                    <a:pt x="68" y="7"/>
                    <a:pt x="68" y="7"/>
                    <a:pt x="68" y="7"/>
                  </a:cubicBezTo>
                  <a:cubicBezTo>
                    <a:pt x="78" y="0"/>
                    <a:pt x="93" y="2"/>
                    <a:pt x="101" y="12"/>
                  </a:cubicBezTo>
                  <a:cubicBezTo>
                    <a:pt x="113" y="29"/>
                    <a:pt x="113" y="29"/>
                    <a:pt x="113" y="29"/>
                  </a:cubicBezTo>
                  <a:cubicBezTo>
                    <a:pt x="121" y="39"/>
                    <a:pt x="119" y="54"/>
                    <a:pt x="108" y="62"/>
                  </a:cubicBezTo>
                  <a:cubicBezTo>
                    <a:pt x="53" y="103"/>
                    <a:pt x="53" y="103"/>
                    <a:pt x="53" y="103"/>
                  </a:cubicBezTo>
                  <a:cubicBezTo>
                    <a:pt x="43" y="111"/>
                    <a:pt x="28" y="109"/>
                    <a:pt x="20" y="98"/>
                  </a:cubicBezTo>
                  <a:close/>
                </a:path>
              </a:pathLst>
            </a:custGeom>
            <a:solidFill>
              <a:srgbClr val="6666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66" name="îṥļiḍè">
              <a:extLst>
                <a:ext uri="{FF2B5EF4-FFF2-40B4-BE49-F238E27FC236}">
                  <a16:creationId xmlns:a16="http://schemas.microsoft.com/office/drawing/2014/main" id="{88FA2F15-465E-435B-9415-826631A86324}"/>
                </a:ext>
              </a:extLst>
            </p:cNvPr>
            <p:cNvSpPr>
              <a:spLocks/>
            </p:cNvSpPr>
            <p:nvPr/>
          </p:nvSpPr>
          <p:spPr bwMode="auto">
            <a:xfrm>
              <a:off x="731970" y="3425039"/>
              <a:ext cx="870918" cy="870919"/>
            </a:xfrm>
            <a:custGeom>
              <a:avLst/>
              <a:gdLst>
                <a:gd name="T0" fmla="*/ 2147483646 w 268"/>
                <a:gd name="T1" fmla="*/ 2147483646 h 268"/>
                <a:gd name="T2" fmla="*/ 2147483646 w 268"/>
                <a:gd name="T3" fmla="*/ 2147483646 h 268"/>
                <a:gd name="T4" fmla="*/ 2147483646 w 268"/>
                <a:gd name="T5" fmla="*/ 2147483646 h 268"/>
                <a:gd name="T6" fmla="*/ 2147483646 w 268"/>
                <a:gd name="T7" fmla="*/ 2147483646 h 268"/>
                <a:gd name="T8" fmla="*/ 2147483646 w 268"/>
                <a:gd name="T9" fmla="*/ 2147483646 h 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268">
                  <a:moveTo>
                    <a:pt x="204" y="229"/>
                  </a:moveTo>
                  <a:cubicBezTo>
                    <a:pt x="152" y="268"/>
                    <a:pt x="78" y="257"/>
                    <a:pt x="39" y="205"/>
                  </a:cubicBezTo>
                  <a:cubicBezTo>
                    <a:pt x="0" y="152"/>
                    <a:pt x="11" y="78"/>
                    <a:pt x="63" y="39"/>
                  </a:cubicBezTo>
                  <a:cubicBezTo>
                    <a:pt x="115" y="0"/>
                    <a:pt x="190" y="11"/>
                    <a:pt x="229" y="63"/>
                  </a:cubicBezTo>
                  <a:cubicBezTo>
                    <a:pt x="268" y="116"/>
                    <a:pt x="257" y="190"/>
                    <a:pt x="204" y="229"/>
                  </a:cubicBezTo>
                </a:path>
              </a:pathLst>
            </a:custGeom>
            <a:solidFill>
              <a:srgbClr val="4D4E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67" name="íṥľîḋè">
              <a:extLst>
                <a:ext uri="{FF2B5EF4-FFF2-40B4-BE49-F238E27FC236}">
                  <a16:creationId xmlns:a16="http://schemas.microsoft.com/office/drawing/2014/main" id="{86030E52-09DA-4F58-9958-51BA70E7D65A}"/>
                </a:ext>
              </a:extLst>
            </p:cNvPr>
            <p:cNvSpPr>
              <a:spLocks/>
            </p:cNvSpPr>
            <p:nvPr/>
          </p:nvSpPr>
          <p:spPr bwMode="auto">
            <a:xfrm>
              <a:off x="807022" y="3500092"/>
              <a:ext cx="720815" cy="720814"/>
            </a:xfrm>
            <a:custGeom>
              <a:avLst/>
              <a:gdLst>
                <a:gd name="T0" fmla="*/ 2147483646 w 222"/>
                <a:gd name="T1" fmla="*/ 2147483646 h 222"/>
                <a:gd name="T2" fmla="*/ 2147483646 w 222"/>
                <a:gd name="T3" fmla="*/ 2147483646 h 222"/>
                <a:gd name="T4" fmla="*/ 2147483646 w 222"/>
                <a:gd name="T5" fmla="*/ 2147483646 h 222"/>
                <a:gd name="T6" fmla="*/ 2147483646 w 222"/>
                <a:gd name="T7" fmla="*/ 2147483646 h 222"/>
                <a:gd name="T8" fmla="*/ 2147483646 w 222"/>
                <a:gd name="T9" fmla="*/ 2147483646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 h="222">
                  <a:moveTo>
                    <a:pt x="169" y="190"/>
                  </a:moveTo>
                  <a:cubicBezTo>
                    <a:pt x="126" y="222"/>
                    <a:pt x="64" y="213"/>
                    <a:pt x="32" y="170"/>
                  </a:cubicBezTo>
                  <a:cubicBezTo>
                    <a:pt x="0" y="126"/>
                    <a:pt x="9" y="65"/>
                    <a:pt x="52" y="32"/>
                  </a:cubicBezTo>
                  <a:cubicBezTo>
                    <a:pt x="96" y="0"/>
                    <a:pt x="157" y="9"/>
                    <a:pt x="189" y="52"/>
                  </a:cubicBezTo>
                  <a:cubicBezTo>
                    <a:pt x="222" y="96"/>
                    <a:pt x="213" y="157"/>
                    <a:pt x="169" y="190"/>
                  </a:cubicBezTo>
                </a:path>
              </a:pathLst>
            </a:custGeom>
            <a:solidFill>
              <a:srgbClr val="6FCBD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68" name="iŝḻíḑe">
              <a:extLst>
                <a:ext uri="{FF2B5EF4-FFF2-40B4-BE49-F238E27FC236}">
                  <a16:creationId xmlns:a16="http://schemas.microsoft.com/office/drawing/2014/main" id="{A018B691-6C02-4E6E-B553-EB327BF21D69}"/>
                </a:ext>
              </a:extLst>
            </p:cNvPr>
            <p:cNvSpPr>
              <a:spLocks/>
            </p:cNvSpPr>
            <p:nvPr/>
          </p:nvSpPr>
          <p:spPr bwMode="auto">
            <a:xfrm>
              <a:off x="1169774" y="3614234"/>
              <a:ext cx="270501" cy="564456"/>
            </a:xfrm>
            <a:custGeom>
              <a:avLst/>
              <a:gdLst>
                <a:gd name="T0" fmla="*/ 2147483646 w 83"/>
                <a:gd name="T1" fmla="*/ 2147483646 h 174"/>
                <a:gd name="T2" fmla="*/ 2147483646 w 83"/>
                <a:gd name="T3" fmla="*/ 2147483646 h 174"/>
                <a:gd name="T4" fmla="*/ 2147483646 w 83"/>
                <a:gd name="T5" fmla="*/ 2147483646 h 174"/>
                <a:gd name="T6" fmla="*/ 2147483646 w 83"/>
                <a:gd name="T7" fmla="*/ 0 h 174"/>
                <a:gd name="T8" fmla="*/ 0 w 83"/>
                <a:gd name="T9" fmla="*/ 2147483646 h 174"/>
                <a:gd name="T10" fmla="*/ 2147483646 w 8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174">
                  <a:moveTo>
                    <a:pt x="33" y="168"/>
                  </a:moveTo>
                  <a:cubicBezTo>
                    <a:pt x="83" y="26"/>
                    <a:pt x="83" y="26"/>
                    <a:pt x="83" y="26"/>
                  </a:cubicBezTo>
                  <a:cubicBezTo>
                    <a:pt x="81" y="23"/>
                    <a:pt x="79" y="20"/>
                    <a:pt x="77" y="17"/>
                  </a:cubicBezTo>
                  <a:cubicBezTo>
                    <a:pt x="72" y="11"/>
                    <a:pt x="67" y="5"/>
                    <a:pt x="61" y="0"/>
                  </a:cubicBezTo>
                  <a:cubicBezTo>
                    <a:pt x="0" y="174"/>
                    <a:pt x="0" y="174"/>
                    <a:pt x="0" y="174"/>
                  </a:cubicBezTo>
                  <a:cubicBezTo>
                    <a:pt x="11" y="174"/>
                    <a:pt x="23" y="172"/>
                    <a:pt x="33" y="168"/>
                  </a:cubicBezTo>
                </a:path>
              </a:pathLst>
            </a:custGeom>
            <a:solidFill>
              <a:srgbClr val="A7DF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69" name="ïşľíḑê">
              <a:extLst>
                <a:ext uri="{FF2B5EF4-FFF2-40B4-BE49-F238E27FC236}">
                  <a16:creationId xmlns:a16="http://schemas.microsoft.com/office/drawing/2014/main" id="{8A80A985-EBEA-4D75-976A-70D3581F8B25}"/>
                </a:ext>
              </a:extLst>
            </p:cNvPr>
            <p:cNvSpPr>
              <a:spLocks/>
            </p:cNvSpPr>
            <p:nvPr/>
          </p:nvSpPr>
          <p:spPr bwMode="auto">
            <a:xfrm>
              <a:off x="891455" y="3545436"/>
              <a:ext cx="226722" cy="533184"/>
            </a:xfrm>
            <a:custGeom>
              <a:avLst/>
              <a:gdLst>
                <a:gd name="T0" fmla="*/ 2147483646 w 70"/>
                <a:gd name="T1" fmla="*/ 2147483646 h 164"/>
                <a:gd name="T2" fmla="*/ 2147483646 w 70"/>
                <a:gd name="T3" fmla="*/ 2147483646 h 164"/>
                <a:gd name="T4" fmla="*/ 2147483646 w 70"/>
                <a:gd name="T5" fmla="*/ 0 h 164"/>
                <a:gd name="T6" fmla="*/ 2147483646 w 70"/>
                <a:gd name="T7" fmla="*/ 2147483646 h 164"/>
                <a:gd name="T8" fmla="*/ 0 w 70"/>
                <a:gd name="T9" fmla="*/ 2147483646 h 164"/>
                <a:gd name="T10" fmla="*/ 2147483646 w 70"/>
                <a:gd name="T11" fmla="*/ 2147483646 h 1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164">
                  <a:moveTo>
                    <a:pt x="6" y="156"/>
                  </a:moveTo>
                  <a:cubicBezTo>
                    <a:pt x="8" y="159"/>
                    <a:pt x="11" y="161"/>
                    <a:pt x="13" y="164"/>
                  </a:cubicBezTo>
                  <a:cubicBezTo>
                    <a:pt x="70" y="0"/>
                    <a:pt x="70" y="0"/>
                    <a:pt x="70" y="0"/>
                  </a:cubicBezTo>
                  <a:cubicBezTo>
                    <a:pt x="64" y="1"/>
                    <a:pt x="57" y="3"/>
                    <a:pt x="50" y="5"/>
                  </a:cubicBezTo>
                  <a:cubicBezTo>
                    <a:pt x="0" y="147"/>
                    <a:pt x="0" y="147"/>
                    <a:pt x="0" y="147"/>
                  </a:cubicBezTo>
                  <a:cubicBezTo>
                    <a:pt x="2" y="150"/>
                    <a:pt x="4" y="153"/>
                    <a:pt x="6" y="156"/>
                  </a:cubicBezTo>
                </a:path>
              </a:pathLst>
            </a:custGeom>
            <a:solidFill>
              <a:srgbClr val="A7DF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0" name="ïṥ1iḋé">
              <a:extLst>
                <a:ext uri="{FF2B5EF4-FFF2-40B4-BE49-F238E27FC236}">
                  <a16:creationId xmlns:a16="http://schemas.microsoft.com/office/drawing/2014/main" id="{9E56D58C-6391-4FF5-BCD8-0E7F9360CDE7}"/>
                </a:ext>
              </a:extLst>
            </p:cNvPr>
            <p:cNvSpPr>
              <a:spLocks/>
            </p:cNvSpPr>
            <p:nvPr/>
          </p:nvSpPr>
          <p:spPr bwMode="auto">
            <a:xfrm>
              <a:off x="968071" y="3542309"/>
              <a:ext cx="198576" cy="65670"/>
            </a:xfrm>
            <a:custGeom>
              <a:avLst/>
              <a:gdLst>
                <a:gd name="T0" fmla="*/ 0 w 61"/>
                <a:gd name="T1" fmla="*/ 2147483646 h 20"/>
                <a:gd name="T2" fmla="*/ 0 w 61"/>
                <a:gd name="T3" fmla="*/ 2147483646 h 20"/>
                <a:gd name="T4" fmla="*/ 0 w 61"/>
                <a:gd name="T5" fmla="*/ 2147483646 h 20"/>
                <a:gd name="T6" fmla="*/ 2147483646 w 61"/>
                <a:gd name="T7" fmla="*/ 2147483646 h 20"/>
                <a:gd name="T8" fmla="*/ 0 w 61"/>
                <a:gd name="T9" fmla="*/ 2147483646 h 20"/>
                <a:gd name="T10" fmla="*/ 2147483646 w 61"/>
                <a:gd name="T11" fmla="*/ 2147483646 h 20"/>
                <a:gd name="T12" fmla="*/ 2147483646 w 61"/>
                <a:gd name="T13" fmla="*/ 2147483646 h 20"/>
                <a:gd name="T14" fmla="*/ 2147483646 w 61"/>
                <a:gd name="T15" fmla="*/ 2147483646 h 20"/>
                <a:gd name="T16" fmla="*/ 2147483646 w 61"/>
                <a:gd name="T17" fmla="*/ 2147483646 h 20"/>
                <a:gd name="T18" fmla="*/ 2147483646 w 61"/>
                <a:gd name="T19" fmla="*/ 2147483646 h 20"/>
                <a:gd name="T20" fmla="*/ 2147483646 w 61"/>
                <a:gd name="T21" fmla="*/ 2147483646 h 20"/>
                <a:gd name="T22" fmla="*/ 2147483646 w 61"/>
                <a:gd name="T23" fmla="*/ 0 h 20"/>
                <a:gd name="T24" fmla="*/ 2147483646 w 61"/>
                <a:gd name="T25" fmla="*/ 2147483646 h 20"/>
                <a:gd name="T26" fmla="*/ 2147483646 w 61"/>
                <a:gd name="T27" fmla="*/ 0 h 20"/>
                <a:gd name="T28" fmla="*/ 2147483646 w 61"/>
                <a:gd name="T29" fmla="*/ 0 h 20"/>
                <a:gd name="T30" fmla="*/ 2147483646 w 61"/>
                <a:gd name="T31" fmla="*/ 0 h 20"/>
                <a:gd name="T32" fmla="*/ 2147483646 w 61"/>
                <a:gd name="T33" fmla="*/ 0 h 20"/>
                <a:gd name="T34" fmla="*/ 2147483646 w 61"/>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 h="20">
                  <a:moveTo>
                    <a:pt x="0" y="20"/>
                  </a:moveTo>
                  <a:cubicBezTo>
                    <a:pt x="0" y="20"/>
                    <a:pt x="0" y="20"/>
                    <a:pt x="0" y="20"/>
                  </a:cubicBezTo>
                  <a:cubicBezTo>
                    <a:pt x="0" y="20"/>
                    <a:pt x="0" y="20"/>
                    <a:pt x="0" y="20"/>
                  </a:cubicBezTo>
                  <a:moveTo>
                    <a:pt x="1" y="20"/>
                  </a:moveTo>
                  <a:cubicBezTo>
                    <a:pt x="0" y="20"/>
                    <a:pt x="0" y="20"/>
                    <a:pt x="0" y="20"/>
                  </a:cubicBezTo>
                  <a:cubicBezTo>
                    <a:pt x="0" y="20"/>
                    <a:pt x="0" y="20"/>
                    <a:pt x="1" y="20"/>
                  </a:cubicBezTo>
                  <a:moveTo>
                    <a:pt x="2" y="19"/>
                  </a:moveTo>
                  <a:cubicBezTo>
                    <a:pt x="2" y="19"/>
                    <a:pt x="2" y="19"/>
                    <a:pt x="2" y="19"/>
                  </a:cubicBezTo>
                  <a:cubicBezTo>
                    <a:pt x="2" y="20"/>
                    <a:pt x="1" y="20"/>
                    <a:pt x="1" y="20"/>
                  </a:cubicBezTo>
                  <a:cubicBezTo>
                    <a:pt x="1" y="20"/>
                    <a:pt x="2" y="20"/>
                    <a:pt x="2" y="19"/>
                  </a:cubicBezTo>
                  <a:cubicBezTo>
                    <a:pt x="2" y="19"/>
                    <a:pt x="2" y="19"/>
                    <a:pt x="2" y="19"/>
                  </a:cubicBezTo>
                  <a:moveTo>
                    <a:pt x="61" y="0"/>
                  </a:moveTo>
                  <a:cubicBezTo>
                    <a:pt x="40" y="0"/>
                    <a:pt x="20" y="6"/>
                    <a:pt x="2" y="19"/>
                  </a:cubicBezTo>
                  <a:cubicBezTo>
                    <a:pt x="20" y="6"/>
                    <a:pt x="40" y="0"/>
                    <a:pt x="61" y="0"/>
                  </a:cubicBezTo>
                  <a:moveTo>
                    <a:pt x="61" y="0"/>
                  </a:moveTo>
                  <a:cubicBezTo>
                    <a:pt x="61" y="0"/>
                    <a:pt x="61" y="0"/>
                    <a:pt x="61" y="0"/>
                  </a:cubicBezTo>
                  <a:cubicBezTo>
                    <a:pt x="61" y="0"/>
                    <a:pt x="61" y="0"/>
                    <a:pt x="61" y="0"/>
                  </a:cubicBezTo>
                  <a:cubicBezTo>
                    <a:pt x="61" y="0"/>
                    <a:pt x="61" y="0"/>
                    <a:pt x="61" y="0"/>
                  </a:cubicBezTo>
                </a:path>
              </a:pathLst>
            </a:custGeom>
            <a:solidFill>
              <a:srgbClr val="4546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1" name="íṩḷíďé">
              <a:extLst>
                <a:ext uri="{FF2B5EF4-FFF2-40B4-BE49-F238E27FC236}">
                  <a16:creationId xmlns:a16="http://schemas.microsoft.com/office/drawing/2014/main" id="{AF439F58-CDF1-42D2-8DC6-ECDF21EFF419}"/>
                </a:ext>
              </a:extLst>
            </p:cNvPr>
            <p:cNvSpPr>
              <a:spLocks/>
            </p:cNvSpPr>
            <p:nvPr/>
          </p:nvSpPr>
          <p:spPr bwMode="auto">
            <a:xfrm>
              <a:off x="900836" y="3542309"/>
              <a:ext cx="584782" cy="328354"/>
            </a:xfrm>
            <a:custGeom>
              <a:avLst/>
              <a:gdLst>
                <a:gd name="T0" fmla="*/ 2147483646 w 180"/>
                <a:gd name="T1" fmla="*/ 2147483646 h 101"/>
                <a:gd name="T2" fmla="*/ 2147483646 w 180"/>
                <a:gd name="T3" fmla="*/ 2147483646 h 101"/>
                <a:gd name="T4" fmla="*/ 2147483646 w 180"/>
                <a:gd name="T5" fmla="*/ 2147483646 h 101"/>
                <a:gd name="T6" fmla="*/ 2147483646 w 180"/>
                <a:gd name="T7" fmla="*/ 2147483646 h 101"/>
                <a:gd name="T8" fmla="*/ 2147483646 w 180"/>
                <a:gd name="T9" fmla="*/ 2147483646 h 101"/>
                <a:gd name="T10" fmla="*/ 2147483646 w 180"/>
                <a:gd name="T11" fmla="*/ 2147483646 h 101"/>
                <a:gd name="T12" fmla="*/ 2147483646 w 180"/>
                <a:gd name="T13" fmla="*/ 2147483646 h 101"/>
                <a:gd name="T14" fmla="*/ 2147483646 w 180"/>
                <a:gd name="T15" fmla="*/ 2147483646 h 101"/>
                <a:gd name="T16" fmla="*/ 2147483646 w 180"/>
                <a:gd name="T17" fmla="*/ 2147483646 h 101"/>
                <a:gd name="T18" fmla="*/ 2147483646 w 180"/>
                <a:gd name="T19" fmla="*/ 2147483646 h 101"/>
                <a:gd name="T20" fmla="*/ 2147483646 w 180"/>
                <a:gd name="T21" fmla="*/ 2147483646 h 101"/>
                <a:gd name="T22" fmla="*/ 2147483646 w 180"/>
                <a:gd name="T23" fmla="*/ 2147483646 h 101"/>
                <a:gd name="T24" fmla="*/ 2147483646 w 180"/>
                <a:gd name="T25" fmla="*/ 2147483646 h 101"/>
                <a:gd name="T26" fmla="*/ 2147483646 w 180"/>
                <a:gd name="T27" fmla="*/ 2147483646 h 101"/>
                <a:gd name="T28" fmla="*/ 2147483646 w 180"/>
                <a:gd name="T29" fmla="*/ 2147483646 h 101"/>
                <a:gd name="T30" fmla="*/ 2147483646 w 180"/>
                <a:gd name="T31" fmla="*/ 2147483646 h 101"/>
                <a:gd name="T32" fmla="*/ 2147483646 w 180"/>
                <a:gd name="T33" fmla="*/ 2147483646 h 101"/>
                <a:gd name="T34" fmla="*/ 2147483646 w 180"/>
                <a:gd name="T35" fmla="*/ 2147483646 h 101"/>
                <a:gd name="T36" fmla="*/ 2147483646 w 180"/>
                <a:gd name="T37" fmla="*/ 2147483646 h 101"/>
                <a:gd name="T38" fmla="*/ 2147483646 w 180"/>
                <a:gd name="T39" fmla="*/ 2147483646 h 101"/>
                <a:gd name="T40" fmla="*/ 2147483646 w 180"/>
                <a:gd name="T41" fmla="*/ 0 h 101"/>
                <a:gd name="T42" fmla="*/ 2147483646 w 180"/>
                <a:gd name="T43" fmla="*/ 0 h 101"/>
                <a:gd name="T44" fmla="*/ 2147483646 w 180"/>
                <a:gd name="T45" fmla="*/ 2147483646 h 101"/>
                <a:gd name="T46" fmla="*/ 2147483646 w 180"/>
                <a:gd name="T47" fmla="*/ 2147483646 h 101"/>
                <a:gd name="T48" fmla="*/ 2147483646 w 180"/>
                <a:gd name="T49" fmla="*/ 2147483646 h 101"/>
                <a:gd name="T50" fmla="*/ 2147483646 w 180"/>
                <a:gd name="T51" fmla="*/ 2147483646 h 101"/>
                <a:gd name="T52" fmla="*/ 2147483646 w 180"/>
                <a:gd name="T53" fmla="*/ 2147483646 h 101"/>
                <a:gd name="T54" fmla="*/ 2147483646 w 180"/>
                <a:gd name="T55" fmla="*/ 2147483646 h 101"/>
                <a:gd name="T56" fmla="*/ 2147483646 w 180"/>
                <a:gd name="T57" fmla="*/ 2147483646 h 101"/>
                <a:gd name="T58" fmla="*/ 2147483646 w 180"/>
                <a:gd name="T59" fmla="*/ 2147483646 h 101"/>
                <a:gd name="T60" fmla="*/ 0 w 180"/>
                <a:gd name="T61" fmla="*/ 2147483646 h 101"/>
                <a:gd name="T62" fmla="*/ 2147483646 w 180"/>
                <a:gd name="T63" fmla="*/ 2147483646 h 101"/>
                <a:gd name="T64" fmla="*/ 2147483646 w 180"/>
                <a:gd name="T65" fmla="*/ 2147483646 h 101"/>
                <a:gd name="T66" fmla="*/ 2147483646 w 180"/>
                <a:gd name="T67" fmla="*/ 2147483646 h 101"/>
                <a:gd name="T68" fmla="*/ 2147483646 w 180"/>
                <a:gd name="T69" fmla="*/ 2147483646 h 101"/>
                <a:gd name="T70" fmla="*/ 2147483646 w 180"/>
                <a:gd name="T71" fmla="*/ 2147483646 h 101"/>
                <a:gd name="T72" fmla="*/ 2147483646 w 180"/>
                <a:gd name="T73" fmla="*/ 2147483646 h 101"/>
                <a:gd name="T74" fmla="*/ 2147483646 w 180"/>
                <a:gd name="T75" fmla="*/ 2147483646 h 101"/>
                <a:gd name="T76" fmla="*/ 2147483646 w 180"/>
                <a:gd name="T77" fmla="*/ 0 h 101"/>
                <a:gd name="T78" fmla="*/ 2147483646 w 180"/>
                <a:gd name="T79" fmla="*/ 0 h 101"/>
                <a:gd name="T80" fmla="*/ 2147483646 w 180"/>
                <a:gd name="T81" fmla="*/ 2147483646 h 101"/>
                <a:gd name="T82" fmla="*/ 2147483646 w 180"/>
                <a:gd name="T83" fmla="*/ 2147483646 h 101"/>
                <a:gd name="T84" fmla="*/ 2147483646 w 180"/>
                <a:gd name="T85" fmla="*/ 2147483646 h 101"/>
                <a:gd name="T86" fmla="*/ 2147483646 w 180"/>
                <a:gd name="T87" fmla="*/ 2147483646 h 101"/>
                <a:gd name="T88" fmla="*/ 2147483646 w 180"/>
                <a:gd name="T89" fmla="*/ 2147483646 h 101"/>
                <a:gd name="T90" fmla="*/ 2147483646 w 180"/>
                <a:gd name="T91" fmla="*/ 0 h 101"/>
                <a:gd name="T92" fmla="*/ 2147483646 w 180"/>
                <a:gd name="T93" fmla="*/ 0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 h="101">
                  <a:moveTo>
                    <a:pt x="165" y="46"/>
                  </a:moveTo>
                  <a:cubicBezTo>
                    <a:pt x="165" y="46"/>
                    <a:pt x="166" y="47"/>
                    <a:pt x="166" y="48"/>
                  </a:cubicBezTo>
                  <a:cubicBezTo>
                    <a:pt x="162" y="60"/>
                    <a:pt x="162" y="60"/>
                    <a:pt x="162" y="60"/>
                  </a:cubicBezTo>
                  <a:cubicBezTo>
                    <a:pt x="173" y="77"/>
                    <a:pt x="179" y="93"/>
                    <a:pt x="180" y="101"/>
                  </a:cubicBezTo>
                  <a:cubicBezTo>
                    <a:pt x="180" y="82"/>
                    <a:pt x="176" y="63"/>
                    <a:pt x="165" y="46"/>
                  </a:cubicBezTo>
                  <a:moveTo>
                    <a:pt x="165" y="46"/>
                  </a:moveTo>
                  <a:cubicBezTo>
                    <a:pt x="165" y="46"/>
                    <a:pt x="165" y="46"/>
                    <a:pt x="165" y="46"/>
                  </a:cubicBezTo>
                  <a:cubicBezTo>
                    <a:pt x="165" y="46"/>
                    <a:pt x="165" y="46"/>
                    <a:pt x="165" y="46"/>
                  </a:cubicBezTo>
                  <a:moveTo>
                    <a:pt x="160" y="39"/>
                  </a:moveTo>
                  <a:cubicBezTo>
                    <a:pt x="160" y="39"/>
                    <a:pt x="160" y="39"/>
                    <a:pt x="160" y="39"/>
                  </a:cubicBezTo>
                  <a:cubicBezTo>
                    <a:pt x="160" y="39"/>
                    <a:pt x="160" y="39"/>
                    <a:pt x="160" y="39"/>
                  </a:cubicBezTo>
                  <a:moveTo>
                    <a:pt x="160" y="39"/>
                  </a:moveTo>
                  <a:cubicBezTo>
                    <a:pt x="160" y="39"/>
                    <a:pt x="160" y="39"/>
                    <a:pt x="160" y="39"/>
                  </a:cubicBezTo>
                  <a:cubicBezTo>
                    <a:pt x="160" y="39"/>
                    <a:pt x="160" y="39"/>
                    <a:pt x="160" y="39"/>
                  </a:cubicBezTo>
                  <a:moveTo>
                    <a:pt x="160" y="38"/>
                  </a:moveTo>
                  <a:cubicBezTo>
                    <a:pt x="160" y="38"/>
                    <a:pt x="160" y="38"/>
                    <a:pt x="160" y="38"/>
                  </a:cubicBezTo>
                  <a:cubicBezTo>
                    <a:pt x="160" y="38"/>
                    <a:pt x="160" y="38"/>
                    <a:pt x="160" y="38"/>
                  </a:cubicBezTo>
                  <a:moveTo>
                    <a:pt x="160" y="38"/>
                  </a:moveTo>
                  <a:cubicBezTo>
                    <a:pt x="160" y="38"/>
                    <a:pt x="160" y="38"/>
                    <a:pt x="160" y="38"/>
                  </a:cubicBezTo>
                  <a:cubicBezTo>
                    <a:pt x="160" y="38"/>
                    <a:pt x="160" y="38"/>
                    <a:pt x="160" y="38"/>
                  </a:cubicBezTo>
                  <a:moveTo>
                    <a:pt x="82" y="0"/>
                  </a:moveTo>
                  <a:cubicBezTo>
                    <a:pt x="82" y="0"/>
                    <a:pt x="82" y="0"/>
                    <a:pt x="82" y="0"/>
                  </a:cubicBezTo>
                  <a:cubicBezTo>
                    <a:pt x="61" y="0"/>
                    <a:pt x="41" y="6"/>
                    <a:pt x="23" y="19"/>
                  </a:cubicBezTo>
                  <a:cubicBezTo>
                    <a:pt x="23" y="19"/>
                    <a:pt x="23" y="19"/>
                    <a:pt x="23" y="19"/>
                  </a:cubicBezTo>
                  <a:cubicBezTo>
                    <a:pt x="23" y="19"/>
                    <a:pt x="23" y="19"/>
                    <a:pt x="23" y="19"/>
                  </a:cubicBezTo>
                  <a:cubicBezTo>
                    <a:pt x="23" y="20"/>
                    <a:pt x="22" y="20"/>
                    <a:pt x="22" y="20"/>
                  </a:cubicBezTo>
                  <a:cubicBezTo>
                    <a:pt x="22" y="20"/>
                    <a:pt x="22" y="20"/>
                    <a:pt x="22" y="20"/>
                  </a:cubicBezTo>
                  <a:cubicBezTo>
                    <a:pt x="21" y="20"/>
                    <a:pt x="21" y="20"/>
                    <a:pt x="21" y="20"/>
                  </a:cubicBezTo>
                  <a:cubicBezTo>
                    <a:pt x="21" y="20"/>
                    <a:pt x="21" y="20"/>
                    <a:pt x="21" y="20"/>
                  </a:cubicBezTo>
                  <a:cubicBezTo>
                    <a:pt x="21" y="20"/>
                    <a:pt x="21" y="20"/>
                    <a:pt x="21" y="20"/>
                  </a:cubicBezTo>
                  <a:cubicBezTo>
                    <a:pt x="13" y="27"/>
                    <a:pt x="6" y="35"/>
                    <a:pt x="0" y="43"/>
                  </a:cubicBezTo>
                  <a:cubicBezTo>
                    <a:pt x="1" y="43"/>
                    <a:pt x="18" y="27"/>
                    <a:pt x="43" y="18"/>
                  </a:cubicBezTo>
                  <a:cubicBezTo>
                    <a:pt x="47" y="6"/>
                    <a:pt x="47" y="6"/>
                    <a:pt x="47" y="6"/>
                  </a:cubicBezTo>
                  <a:cubicBezTo>
                    <a:pt x="54" y="4"/>
                    <a:pt x="61" y="2"/>
                    <a:pt x="67" y="1"/>
                  </a:cubicBezTo>
                  <a:cubicBezTo>
                    <a:pt x="67" y="1"/>
                    <a:pt x="67" y="1"/>
                    <a:pt x="67" y="1"/>
                  </a:cubicBezTo>
                  <a:cubicBezTo>
                    <a:pt x="67" y="1"/>
                    <a:pt x="67" y="1"/>
                    <a:pt x="67" y="1"/>
                  </a:cubicBezTo>
                  <a:cubicBezTo>
                    <a:pt x="63" y="13"/>
                    <a:pt x="63" y="13"/>
                    <a:pt x="63" y="13"/>
                  </a:cubicBezTo>
                  <a:cubicBezTo>
                    <a:pt x="67" y="12"/>
                    <a:pt x="70" y="12"/>
                    <a:pt x="73" y="12"/>
                  </a:cubicBezTo>
                  <a:cubicBezTo>
                    <a:pt x="77" y="0"/>
                    <a:pt x="77" y="0"/>
                    <a:pt x="77" y="0"/>
                  </a:cubicBezTo>
                  <a:cubicBezTo>
                    <a:pt x="79" y="0"/>
                    <a:pt x="80" y="0"/>
                    <a:pt x="82" y="0"/>
                  </a:cubicBezTo>
                  <a:cubicBezTo>
                    <a:pt x="100" y="0"/>
                    <a:pt x="118" y="5"/>
                    <a:pt x="134" y="15"/>
                  </a:cubicBezTo>
                  <a:cubicBezTo>
                    <a:pt x="130" y="29"/>
                    <a:pt x="130" y="29"/>
                    <a:pt x="130" y="29"/>
                  </a:cubicBezTo>
                  <a:cubicBezTo>
                    <a:pt x="133" y="31"/>
                    <a:pt x="136" y="33"/>
                    <a:pt x="139" y="36"/>
                  </a:cubicBezTo>
                  <a:cubicBezTo>
                    <a:pt x="144" y="22"/>
                    <a:pt x="144" y="22"/>
                    <a:pt x="144" y="22"/>
                  </a:cubicBezTo>
                  <a:cubicBezTo>
                    <a:pt x="150" y="27"/>
                    <a:pt x="155" y="32"/>
                    <a:pt x="160" y="38"/>
                  </a:cubicBezTo>
                  <a:cubicBezTo>
                    <a:pt x="140" y="13"/>
                    <a:pt x="111" y="0"/>
                    <a:pt x="82" y="0"/>
                  </a:cubicBezTo>
                  <a:cubicBezTo>
                    <a:pt x="82" y="0"/>
                    <a:pt x="82" y="0"/>
                    <a:pt x="82" y="0"/>
                  </a:cubicBezTo>
                </a:path>
              </a:pathLst>
            </a:custGeom>
            <a:solidFill>
              <a:srgbClr val="64B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2" name="işlíde">
              <a:extLst>
                <a:ext uri="{FF2B5EF4-FFF2-40B4-BE49-F238E27FC236}">
                  <a16:creationId xmlns:a16="http://schemas.microsoft.com/office/drawing/2014/main" id="{BF902693-9F10-45D9-AFD4-CFFEDAA2F826}"/>
                </a:ext>
              </a:extLst>
            </p:cNvPr>
            <p:cNvSpPr>
              <a:spLocks/>
            </p:cNvSpPr>
            <p:nvPr/>
          </p:nvSpPr>
          <p:spPr bwMode="auto">
            <a:xfrm>
              <a:off x="1138501" y="3542309"/>
              <a:ext cx="197012" cy="93816"/>
            </a:xfrm>
            <a:custGeom>
              <a:avLst/>
              <a:gdLst>
                <a:gd name="T0" fmla="*/ 2147483646 w 61"/>
                <a:gd name="T1" fmla="*/ 0 h 29"/>
                <a:gd name="T2" fmla="*/ 2147483646 w 61"/>
                <a:gd name="T3" fmla="*/ 0 h 29"/>
                <a:gd name="T4" fmla="*/ 0 w 61"/>
                <a:gd name="T5" fmla="*/ 2147483646 h 29"/>
                <a:gd name="T6" fmla="*/ 2147483646 w 61"/>
                <a:gd name="T7" fmla="*/ 2147483646 h 29"/>
                <a:gd name="T8" fmla="*/ 2147483646 w 61"/>
                <a:gd name="T9" fmla="*/ 2147483646 h 29"/>
                <a:gd name="T10" fmla="*/ 2147483646 w 61"/>
                <a:gd name="T11" fmla="*/ 2147483646 h 29"/>
                <a:gd name="T12" fmla="*/ 2147483646 w 61"/>
                <a:gd name="T13" fmla="*/ 2147483646 h 29"/>
                <a:gd name="T14" fmla="*/ 2147483646 w 61"/>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29">
                  <a:moveTo>
                    <a:pt x="9" y="0"/>
                  </a:moveTo>
                  <a:cubicBezTo>
                    <a:pt x="7" y="0"/>
                    <a:pt x="6" y="0"/>
                    <a:pt x="4" y="0"/>
                  </a:cubicBezTo>
                  <a:cubicBezTo>
                    <a:pt x="0" y="12"/>
                    <a:pt x="0" y="12"/>
                    <a:pt x="0" y="12"/>
                  </a:cubicBezTo>
                  <a:cubicBezTo>
                    <a:pt x="2" y="12"/>
                    <a:pt x="3" y="12"/>
                    <a:pt x="5" y="12"/>
                  </a:cubicBezTo>
                  <a:cubicBezTo>
                    <a:pt x="13" y="12"/>
                    <a:pt x="21" y="13"/>
                    <a:pt x="29" y="15"/>
                  </a:cubicBezTo>
                  <a:cubicBezTo>
                    <a:pt x="39" y="19"/>
                    <a:pt x="48" y="23"/>
                    <a:pt x="57" y="29"/>
                  </a:cubicBezTo>
                  <a:cubicBezTo>
                    <a:pt x="61" y="15"/>
                    <a:pt x="61" y="15"/>
                    <a:pt x="61" y="15"/>
                  </a:cubicBezTo>
                  <a:cubicBezTo>
                    <a:pt x="45" y="5"/>
                    <a:pt x="27" y="0"/>
                    <a:pt x="9" y="0"/>
                  </a:cubicBezTo>
                </a:path>
              </a:pathLst>
            </a:custGeom>
            <a:solidFill>
              <a:srgbClr val="96C8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3" name="iŝlïḓê">
              <a:extLst>
                <a:ext uri="{FF2B5EF4-FFF2-40B4-BE49-F238E27FC236}">
                  <a16:creationId xmlns:a16="http://schemas.microsoft.com/office/drawing/2014/main" id="{180166E8-D729-429F-90C1-59A5E9CDB95A}"/>
                </a:ext>
              </a:extLst>
            </p:cNvPr>
            <p:cNvSpPr>
              <a:spLocks/>
            </p:cNvSpPr>
            <p:nvPr/>
          </p:nvSpPr>
          <p:spPr bwMode="auto">
            <a:xfrm>
              <a:off x="1352713" y="3614234"/>
              <a:ext cx="87560" cy="123523"/>
            </a:xfrm>
            <a:custGeom>
              <a:avLst/>
              <a:gdLst>
                <a:gd name="T0" fmla="*/ 2147483646 w 27"/>
                <a:gd name="T1" fmla="*/ 0 h 38"/>
                <a:gd name="T2" fmla="*/ 0 w 27"/>
                <a:gd name="T3" fmla="*/ 2147483646 h 38"/>
                <a:gd name="T4" fmla="*/ 2147483646 w 27"/>
                <a:gd name="T5" fmla="*/ 2147483646 h 38"/>
                <a:gd name="T6" fmla="*/ 2147483646 w 27"/>
                <a:gd name="T7" fmla="*/ 2147483646 h 38"/>
                <a:gd name="T8" fmla="*/ 2147483646 w 27"/>
                <a:gd name="T9" fmla="*/ 2147483646 h 38"/>
                <a:gd name="T10" fmla="*/ 2147483646 w 27"/>
                <a:gd name="T11" fmla="*/ 2147483646 h 38"/>
                <a:gd name="T12" fmla="*/ 2147483646 w 27"/>
                <a:gd name="T13" fmla="*/ 2147483646 h 38"/>
                <a:gd name="T14" fmla="*/ 2147483646 w 27"/>
                <a:gd name="T15" fmla="*/ 2147483646 h 38"/>
                <a:gd name="T16" fmla="*/ 2147483646 w 27"/>
                <a:gd name="T17" fmla="*/ 2147483646 h 38"/>
                <a:gd name="T18" fmla="*/ 2147483646 w 27"/>
                <a:gd name="T19" fmla="*/ 2147483646 h 38"/>
                <a:gd name="T20" fmla="*/ 2147483646 w 27"/>
                <a:gd name="T21" fmla="*/ 2147483646 h 38"/>
                <a:gd name="T22" fmla="*/ 2147483646 w 27"/>
                <a:gd name="T23" fmla="*/ 2147483646 h 38"/>
                <a:gd name="T24" fmla="*/ 2147483646 w 27"/>
                <a:gd name="T25" fmla="*/ 2147483646 h 38"/>
                <a:gd name="T26" fmla="*/ 2147483646 w 27"/>
                <a:gd name="T27" fmla="*/ 2147483646 h 38"/>
                <a:gd name="T28" fmla="*/ 2147483646 w 27"/>
                <a:gd name="T29" fmla="*/ 2147483646 h 38"/>
                <a:gd name="T30" fmla="*/ 2147483646 w 27"/>
                <a:gd name="T31" fmla="*/ 2147483646 h 38"/>
                <a:gd name="T32" fmla="*/ 2147483646 w 27"/>
                <a:gd name="T33" fmla="*/ 2147483646 h 38"/>
                <a:gd name="T34" fmla="*/ 2147483646 w 27"/>
                <a:gd name="T35" fmla="*/ 2147483646 h 38"/>
                <a:gd name="T36" fmla="*/ 2147483646 w 27"/>
                <a:gd name="T37" fmla="*/ 2147483646 h 38"/>
                <a:gd name="T38" fmla="*/ 2147483646 w 27"/>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 h="38">
                  <a:moveTo>
                    <a:pt x="5" y="0"/>
                  </a:moveTo>
                  <a:cubicBezTo>
                    <a:pt x="0" y="14"/>
                    <a:pt x="0" y="14"/>
                    <a:pt x="0" y="14"/>
                  </a:cubicBezTo>
                  <a:cubicBezTo>
                    <a:pt x="9" y="21"/>
                    <a:pt x="17" y="30"/>
                    <a:pt x="23" y="38"/>
                  </a:cubicBezTo>
                  <a:cubicBezTo>
                    <a:pt x="27" y="26"/>
                    <a:pt x="27" y="26"/>
                    <a:pt x="27" y="26"/>
                  </a:cubicBezTo>
                  <a:cubicBezTo>
                    <a:pt x="27" y="25"/>
                    <a:pt x="26" y="24"/>
                    <a:pt x="26" y="24"/>
                  </a:cubicBezTo>
                  <a:cubicBezTo>
                    <a:pt x="26" y="24"/>
                    <a:pt x="26" y="24"/>
                    <a:pt x="26" y="24"/>
                  </a:cubicBezTo>
                  <a:cubicBezTo>
                    <a:pt x="26" y="24"/>
                    <a:pt x="26" y="24"/>
                    <a:pt x="26" y="24"/>
                  </a:cubicBezTo>
                  <a:cubicBezTo>
                    <a:pt x="24" y="21"/>
                    <a:pt x="23" y="19"/>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7"/>
                    <a:pt x="21" y="17"/>
                    <a:pt x="21" y="17"/>
                  </a:cubicBezTo>
                  <a:cubicBezTo>
                    <a:pt x="21" y="16"/>
                    <a:pt x="21" y="16"/>
                    <a:pt x="21" y="16"/>
                  </a:cubicBezTo>
                  <a:cubicBezTo>
                    <a:pt x="21" y="16"/>
                    <a:pt x="21" y="16"/>
                    <a:pt x="21" y="16"/>
                  </a:cubicBezTo>
                  <a:cubicBezTo>
                    <a:pt x="21" y="16"/>
                    <a:pt x="21" y="16"/>
                    <a:pt x="21" y="16"/>
                  </a:cubicBezTo>
                  <a:cubicBezTo>
                    <a:pt x="21" y="16"/>
                    <a:pt x="21" y="16"/>
                    <a:pt x="21" y="16"/>
                  </a:cubicBezTo>
                  <a:cubicBezTo>
                    <a:pt x="21" y="16"/>
                    <a:pt x="21" y="16"/>
                    <a:pt x="21" y="16"/>
                  </a:cubicBezTo>
                  <a:cubicBezTo>
                    <a:pt x="16" y="10"/>
                    <a:pt x="11" y="5"/>
                    <a:pt x="5" y="0"/>
                  </a:cubicBezTo>
                </a:path>
              </a:pathLst>
            </a:custGeom>
            <a:solidFill>
              <a:srgbClr val="96C8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4" name="íSḻîdè">
              <a:extLst>
                <a:ext uri="{FF2B5EF4-FFF2-40B4-BE49-F238E27FC236}">
                  <a16:creationId xmlns:a16="http://schemas.microsoft.com/office/drawing/2014/main" id="{3E0F57A9-AADE-47D8-B19E-E473A18079E7}"/>
                </a:ext>
              </a:extLst>
            </p:cNvPr>
            <p:cNvSpPr>
              <a:spLocks/>
            </p:cNvSpPr>
            <p:nvPr/>
          </p:nvSpPr>
          <p:spPr bwMode="auto">
            <a:xfrm>
              <a:off x="1039995" y="3545436"/>
              <a:ext cx="78179" cy="54727"/>
            </a:xfrm>
            <a:custGeom>
              <a:avLst/>
              <a:gdLst>
                <a:gd name="T0" fmla="*/ 2147483646 w 24"/>
                <a:gd name="T1" fmla="*/ 0 h 17"/>
                <a:gd name="T2" fmla="*/ 2147483646 w 24"/>
                <a:gd name="T3" fmla="*/ 2147483646 h 17"/>
                <a:gd name="T4" fmla="*/ 0 w 24"/>
                <a:gd name="T5" fmla="*/ 2147483646 h 17"/>
                <a:gd name="T6" fmla="*/ 2147483646 w 24"/>
                <a:gd name="T7" fmla="*/ 2147483646 h 17"/>
                <a:gd name="T8" fmla="*/ 2147483646 w 24"/>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24" y="0"/>
                  </a:moveTo>
                  <a:cubicBezTo>
                    <a:pt x="18" y="1"/>
                    <a:pt x="11" y="3"/>
                    <a:pt x="4" y="5"/>
                  </a:cubicBezTo>
                  <a:cubicBezTo>
                    <a:pt x="0" y="17"/>
                    <a:pt x="0" y="17"/>
                    <a:pt x="0" y="17"/>
                  </a:cubicBezTo>
                  <a:cubicBezTo>
                    <a:pt x="6" y="15"/>
                    <a:pt x="13" y="13"/>
                    <a:pt x="20" y="12"/>
                  </a:cubicBezTo>
                  <a:cubicBezTo>
                    <a:pt x="24" y="0"/>
                    <a:pt x="24" y="0"/>
                    <a:pt x="24" y="0"/>
                  </a:cubicBezTo>
                </a:path>
              </a:pathLst>
            </a:custGeom>
            <a:solidFill>
              <a:srgbClr val="96C8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5" name="iSḻíḓé">
              <a:extLst>
                <a:ext uri="{FF2B5EF4-FFF2-40B4-BE49-F238E27FC236}">
                  <a16:creationId xmlns:a16="http://schemas.microsoft.com/office/drawing/2014/main" id="{AF510E14-4AC2-46D5-8E19-BD05D32ADA0B}"/>
                </a:ext>
              </a:extLst>
            </p:cNvPr>
            <p:cNvSpPr>
              <a:spLocks/>
            </p:cNvSpPr>
            <p:nvPr/>
          </p:nvSpPr>
          <p:spPr bwMode="auto">
            <a:xfrm>
              <a:off x="503685" y="4169307"/>
              <a:ext cx="334608" cy="272065"/>
            </a:xfrm>
            <a:custGeom>
              <a:avLst/>
              <a:gdLst>
                <a:gd name="T0" fmla="*/ 2147483646 w 103"/>
                <a:gd name="T1" fmla="*/ 2147483646 h 84"/>
                <a:gd name="T2" fmla="*/ 2147483646 w 103"/>
                <a:gd name="T3" fmla="*/ 0 h 84"/>
                <a:gd name="T4" fmla="*/ 0 w 103"/>
                <a:gd name="T5" fmla="*/ 2147483646 h 84"/>
                <a:gd name="T6" fmla="*/ 2147483646 w 103"/>
                <a:gd name="T7" fmla="*/ 2147483646 h 84"/>
                <a:gd name="T8" fmla="*/ 2147483646 w 103"/>
                <a:gd name="T9" fmla="*/ 2147483646 h 84"/>
                <a:gd name="T10" fmla="*/ 2147483646 w 103"/>
                <a:gd name="T11" fmla="*/ 2147483646 h 84"/>
                <a:gd name="T12" fmla="*/ 2147483646 w 103"/>
                <a:gd name="T13" fmla="*/ 2147483646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84">
                  <a:moveTo>
                    <a:pt x="97" y="5"/>
                  </a:moveTo>
                  <a:cubicBezTo>
                    <a:pt x="93" y="0"/>
                    <a:pt x="93" y="0"/>
                    <a:pt x="93" y="0"/>
                  </a:cubicBezTo>
                  <a:cubicBezTo>
                    <a:pt x="0" y="69"/>
                    <a:pt x="0" y="69"/>
                    <a:pt x="0" y="69"/>
                  </a:cubicBezTo>
                  <a:cubicBezTo>
                    <a:pt x="4" y="74"/>
                    <a:pt x="4" y="74"/>
                    <a:pt x="4" y="74"/>
                  </a:cubicBezTo>
                  <a:cubicBezTo>
                    <a:pt x="10" y="82"/>
                    <a:pt x="22" y="84"/>
                    <a:pt x="30" y="78"/>
                  </a:cubicBezTo>
                  <a:cubicBezTo>
                    <a:pt x="94" y="31"/>
                    <a:pt x="94" y="31"/>
                    <a:pt x="94" y="31"/>
                  </a:cubicBezTo>
                  <a:cubicBezTo>
                    <a:pt x="102" y="25"/>
                    <a:pt x="103" y="13"/>
                    <a:pt x="97" y="5"/>
                  </a:cubicBezTo>
                  <a:close/>
                </a:path>
              </a:pathLst>
            </a:custGeom>
            <a:solidFill>
              <a:srgbClr val="5758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08576" name="iṧḷíḋê">
              <a:extLst>
                <a:ext uri="{FF2B5EF4-FFF2-40B4-BE49-F238E27FC236}">
                  <a16:creationId xmlns:a16="http://schemas.microsoft.com/office/drawing/2014/main" id="{1D01BB2B-3498-4E84-B810-9DFA29D4D7D5}"/>
                </a:ext>
              </a:extLst>
            </p:cNvPr>
            <p:cNvSpPr>
              <a:spLocks/>
            </p:cNvSpPr>
            <p:nvPr/>
          </p:nvSpPr>
          <p:spPr bwMode="auto">
            <a:xfrm>
              <a:off x="448961" y="4091128"/>
              <a:ext cx="328353" cy="262682"/>
            </a:xfrm>
            <a:custGeom>
              <a:avLst/>
              <a:gdLst>
                <a:gd name="T0" fmla="*/ 0 w 101"/>
                <a:gd name="T1" fmla="*/ 2147483646 h 81"/>
                <a:gd name="T2" fmla="*/ 2147483646 w 101"/>
                <a:gd name="T3" fmla="*/ 2147483646 h 81"/>
                <a:gd name="T4" fmla="*/ 2147483646 w 101"/>
                <a:gd name="T5" fmla="*/ 2147483646 h 81"/>
                <a:gd name="T6" fmla="*/ 2147483646 w 101"/>
                <a:gd name="T7" fmla="*/ 2147483646 h 81"/>
                <a:gd name="T8" fmla="*/ 2147483646 w 101"/>
                <a:gd name="T9" fmla="*/ 2147483646 h 81"/>
                <a:gd name="T10" fmla="*/ 2147483646 w 101"/>
                <a:gd name="T11" fmla="*/ 0 h 81"/>
                <a:gd name="T12" fmla="*/ 0 w 101"/>
                <a:gd name="T13" fmla="*/ 2147483646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81">
                  <a:moveTo>
                    <a:pt x="0" y="68"/>
                  </a:moveTo>
                  <a:cubicBezTo>
                    <a:pt x="1" y="70"/>
                    <a:pt x="2" y="72"/>
                    <a:pt x="3" y="73"/>
                  </a:cubicBezTo>
                  <a:cubicBezTo>
                    <a:pt x="9" y="81"/>
                    <a:pt x="9" y="81"/>
                    <a:pt x="9" y="81"/>
                  </a:cubicBezTo>
                  <a:cubicBezTo>
                    <a:pt x="101" y="12"/>
                    <a:pt x="101" y="12"/>
                    <a:pt x="101" y="12"/>
                  </a:cubicBezTo>
                  <a:cubicBezTo>
                    <a:pt x="96" y="4"/>
                    <a:pt x="96" y="4"/>
                    <a:pt x="96" y="4"/>
                  </a:cubicBezTo>
                  <a:cubicBezTo>
                    <a:pt x="94" y="3"/>
                    <a:pt x="93" y="1"/>
                    <a:pt x="92" y="0"/>
                  </a:cubicBezTo>
                  <a:lnTo>
                    <a:pt x="0" y="6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pic>
        <p:nvPicPr>
          <p:cNvPr id="370" name="Picture 3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371" name="Заголовок 5">
            <a:extLst>
              <a:ext uri="{FF2B5EF4-FFF2-40B4-BE49-F238E27FC236}">
                <a16:creationId xmlns:a16="http://schemas.microsoft.com/office/drawing/2014/main" id="{3410C4E6-80AC-4166-A67F-847AC847E624}"/>
              </a:ext>
            </a:extLst>
          </p:cNvPr>
          <p:cNvSpPr txBox="1">
            <a:spLocks/>
          </p:cNvSpPr>
          <p:nvPr/>
        </p:nvSpPr>
        <p:spPr>
          <a:xfrm>
            <a:off x="191472" y="222129"/>
            <a:ext cx="10504487"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vi –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Tìm</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kiếm</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nhanh</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mục</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tiêu</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551E613A-40F0-4BE1-A0D5-BBD87869B5E8}"/>
              </a:ext>
            </a:extLst>
          </p:cNvPr>
          <p:cNvSpPr txBox="1">
            <a:spLocks/>
          </p:cNvSpPr>
          <p:nvPr/>
        </p:nvSpPr>
        <p:spPr>
          <a:xfrm>
            <a:off x="126472" y="144463"/>
            <a:ext cx="134413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So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sánh</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SMD </a:t>
            </a:r>
            <a:r>
              <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Plus &amp;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vi</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aphicFrame>
        <p:nvGraphicFramePr>
          <p:cNvPr id="443" name="表格 4">
            <a:extLst>
              <a:ext uri="{FF2B5EF4-FFF2-40B4-BE49-F238E27FC236}">
                <a16:creationId xmlns:a16="http://schemas.microsoft.com/office/drawing/2014/main" id="{2FB333C8-02EA-4AC2-A44F-2A2185F85479}"/>
              </a:ext>
            </a:extLst>
          </p:cNvPr>
          <p:cNvGraphicFramePr>
            <a:graphicFrameLocks noGrp="1"/>
          </p:cNvGraphicFramePr>
          <p:nvPr>
            <p:extLst>
              <p:ext uri="{D42A27DB-BD31-4B8C-83A1-F6EECF244321}">
                <p14:modId xmlns:p14="http://schemas.microsoft.com/office/powerpoint/2010/main" val="1006678362"/>
              </p:ext>
            </p:extLst>
          </p:nvPr>
        </p:nvGraphicFramePr>
        <p:xfrm>
          <a:off x="493713" y="1498600"/>
          <a:ext cx="11204575" cy="2593975"/>
        </p:xfrm>
        <a:graphic>
          <a:graphicData uri="http://schemas.openxmlformats.org/drawingml/2006/table">
            <a:tbl>
              <a:tblPr firstRow="1" firstCol="1" bandRow="1">
                <a:tableStyleId>{8FD4443E-F989-4FC4-A0C8-D5A2AF1F390B}</a:tableStyleId>
              </a:tblPr>
              <a:tblGrid>
                <a:gridCol w="2502779">
                  <a:extLst>
                    <a:ext uri="{9D8B030D-6E8A-4147-A177-3AD203B41FA5}">
                      <a16:colId xmlns:a16="http://schemas.microsoft.com/office/drawing/2014/main" val="20000"/>
                    </a:ext>
                  </a:extLst>
                </a:gridCol>
                <a:gridCol w="4350898">
                  <a:extLst>
                    <a:ext uri="{9D8B030D-6E8A-4147-A177-3AD203B41FA5}">
                      <a16:colId xmlns:a16="http://schemas.microsoft.com/office/drawing/2014/main" val="20001"/>
                    </a:ext>
                  </a:extLst>
                </a:gridCol>
                <a:gridCol w="4350898">
                  <a:extLst>
                    <a:ext uri="{9D8B030D-6E8A-4147-A177-3AD203B41FA5}">
                      <a16:colId xmlns:a16="http://schemas.microsoft.com/office/drawing/2014/main" val="20002"/>
                    </a:ext>
                  </a:extLst>
                </a:gridCol>
              </a:tblGrid>
              <a:tr h="459314">
                <a:tc>
                  <a:txBody>
                    <a:bodyPr/>
                    <a:lstStyle/>
                    <a:p>
                      <a:endParaRPr lang="zh-CN" altLang="en-US" sz="1600" dirty="0">
                        <a:latin typeface="Segoe UI" panose="020B0502040204020203" pitchFamily="34" charset="0"/>
                        <a:ea typeface="微软雅黑" panose="020B0503020204020204" pitchFamily="34" charset="-122"/>
                        <a:cs typeface="Segoe UI" panose="020B0502040204020203" pitchFamily="34" charset="0"/>
                      </a:endParaRPr>
                    </a:p>
                  </a:txBody>
                  <a:tcPr marL="145459" marR="145459" marT="72752" marB="72752" anchor="ctr">
                    <a:solidFill>
                      <a:srgbClr val="002060"/>
                    </a:solidFill>
                  </a:tcPr>
                </a:tc>
                <a:tc>
                  <a:txBody>
                    <a:bodyPr/>
                    <a:lstStyle/>
                    <a:p>
                      <a:pPr algn="ct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Bảo</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vệ</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chu</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vi</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002060"/>
                    </a:solidFill>
                  </a:tcPr>
                </a:tc>
                <a:tc>
                  <a:txBody>
                    <a:bodyPr/>
                    <a:lstStyle/>
                    <a:p>
                      <a:pPr algn="ctr"/>
                      <a:r>
                        <a:rPr lang="en-US" altLang="zh-CN" sz="1600" dirty="0">
                          <a:latin typeface="Segoe UI Light" panose="020B0502040204020203" pitchFamily="34" charset="0"/>
                          <a:ea typeface="Segoe UI" panose="020B0502040204020203" pitchFamily="34" charset="0"/>
                          <a:cs typeface="Segoe UI Light" panose="020B0502040204020203" pitchFamily="34" charset="0"/>
                        </a:rPr>
                        <a:t>SMD Plus</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002060"/>
                    </a:solidFill>
                  </a:tcPr>
                </a:tc>
                <a:extLst>
                  <a:ext uri="{0D108BD9-81ED-4DB2-BD59-A6C34878D82A}">
                    <a16:rowId xmlns:a16="http://schemas.microsoft.com/office/drawing/2014/main" val="10000"/>
                  </a:ext>
                </a:extLst>
              </a:tr>
              <a:tr h="545373">
                <a:tc>
                  <a:txBody>
                    <a:bodyPr/>
                    <a:lstStyle/>
                    <a:p>
                      <a:pPr algn="ctr">
                        <a:lnSpc>
                          <a:spcPct val="150000"/>
                        </a:lnSpc>
                      </a:pP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Kênh</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hỗ</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trợ</a:t>
                      </a:r>
                      <a:endParaRPr lang="en-US" altLang="zh-CN" sz="1600" dirty="0">
                        <a:latin typeface="Segoe UI Light" panose="020B0502040204020203" pitchFamily="34" charset="0"/>
                        <a:ea typeface="Segoe UI" panose="020B0502040204020203" pitchFamily="34" charset="0"/>
                        <a:cs typeface="Segoe UI Light" panose="020B0502040204020203" pitchFamily="34" charset="0"/>
                      </a:endParaRPr>
                    </a:p>
                  </a:txBody>
                  <a:tcPr marL="145459" marR="145459" marT="72752" marB="72752" anchor="ctr">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Kênh</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đơn</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34599C"/>
                    </a:solidFill>
                  </a:tcPr>
                </a:tc>
                <a:tc>
                  <a:txBody>
                    <a:bodyPr/>
                    <a:lstStyle/>
                    <a:p>
                      <a:pPr algn="ctr"/>
                      <a:r>
                        <a:rPr lang="en-US" altLang="zh-CN" sz="1600" dirty="0" err="1" smtClean="0">
                          <a:latin typeface="Segoe UI Light" panose="020B0502040204020203" pitchFamily="34" charset="0"/>
                          <a:ea typeface="微软雅黑" panose="020B0503020204020204" pitchFamily="34" charset="-122"/>
                          <a:cs typeface="Segoe UI Light" panose="020B0502040204020203" pitchFamily="34" charset="0"/>
                        </a:rPr>
                        <a:t>Đầy</a:t>
                      </a:r>
                      <a:r>
                        <a:rPr lang="en-US" altLang="zh-CN" sz="1600" baseline="0" dirty="0" smtClean="0">
                          <a:latin typeface="Segoe UI Light" panose="020B0502040204020203" pitchFamily="34" charset="0"/>
                          <a:ea typeface="微软雅黑" panose="020B0503020204020204" pitchFamily="34" charset="-122"/>
                          <a:cs typeface="Segoe UI Light" panose="020B0502040204020203" pitchFamily="34" charset="0"/>
                        </a:rPr>
                        <a:t> </a:t>
                      </a:r>
                      <a:r>
                        <a:rPr lang="en-US" altLang="zh-CN" sz="1600" baseline="0" dirty="0" err="1" smtClean="0">
                          <a:latin typeface="Segoe UI Light" panose="020B0502040204020203" pitchFamily="34" charset="0"/>
                          <a:ea typeface="微软雅黑" panose="020B0503020204020204" pitchFamily="34" charset="-122"/>
                          <a:cs typeface="Segoe UI Light" panose="020B0502040204020203" pitchFamily="34" charset="0"/>
                        </a:rPr>
                        <a:t>đủ</a:t>
                      </a:r>
                      <a:r>
                        <a:rPr lang="en-US" altLang="zh-CN" sz="1600" baseline="0" dirty="0" smtClean="0">
                          <a:latin typeface="Segoe UI Light" panose="020B0502040204020203" pitchFamily="34" charset="0"/>
                          <a:ea typeface="微软雅黑" panose="020B0503020204020204" pitchFamily="34" charset="-122"/>
                          <a:cs typeface="Segoe UI Light" panose="020B0502040204020203" pitchFamily="34" charset="0"/>
                        </a:rPr>
                        <a:t> </a:t>
                      </a:r>
                      <a:r>
                        <a:rPr lang="en-US" altLang="zh-CN" sz="1600" baseline="0" dirty="0" err="1" smtClean="0">
                          <a:latin typeface="Segoe UI Light" panose="020B0502040204020203" pitchFamily="34" charset="0"/>
                          <a:ea typeface="微软雅黑" panose="020B0503020204020204" pitchFamily="34" charset="-122"/>
                          <a:cs typeface="Segoe UI Light" panose="020B0502040204020203" pitchFamily="34" charset="0"/>
                        </a:rPr>
                        <a:t>kênh</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34599C"/>
                    </a:solidFill>
                  </a:tcPr>
                </a:tc>
                <a:extLst>
                  <a:ext uri="{0D108BD9-81ED-4DB2-BD59-A6C34878D82A}">
                    <a16:rowId xmlns:a16="http://schemas.microsoft.com/office/drawing/2014/main" val="10001"/>
                  </a:ext>
                </a:extLst>
              </a:tr>
              <a:tr h="557170">
                <a:tc>
                  <a:txBody>
                    <a:bodyPr/>
                    <a:lstStyle/>
                    <a:p>
                      <a:pPr algn="ct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Cấu</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hình</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lnSpc>
                          <a:spcPct val="150000"/>
                        </a:lnSpc>
                      </a:pP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Cần</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vẽ</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hàng</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rào</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ảo</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và</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vùng</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cảnh</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báo</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4E6CA0"/>
                    </a:solidFill>
                  </a:tcPr>
                </a:tc>
                <a:tc>
                  <a:txBody>
                    <a:bodyPr/>
                    <a:lstStyle/>
                    <a:p>
                      <a:pPr algn="ctr"/>
                      <a:r>
                        <a:rPr lang="en-US" altLang="zh-CN" sz="1600" dirty="0" err="1" smtClean="0">
                          <a:latin typeface="Segoe UI Light" panose="020B0502040204020203" pitchFamily="34" charset="0"/>
                          <a:ea typeface="Segoe UI" panose="020B0502040204020203" pitchFamily="34" charset="0"/>
                          <a:cs typeface="Segoe UI Light" panose="020B0502040204020203" pitchFamily="34" charset="0"/>
                        </a:rPr>
                        <a:t>Bật</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theo</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mặc</a:t>
                      </a:r>
                      <a:r>
                        <a:rPr lang="en-US" altLang="zh-CN" sz="1600" baseline="0"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baseline="0" dirty="0" err="1" smtClean="0">
                          <a:latin typeface="Segoe UI Light" panose="020B0502040204020203" pitchFamily="34" charset="0"/>
                          <a:ea typeface="Segoe UI" panose="020B0502040204020203" pitchFamily="34" charset="0"/>
                          <a:cs typeface="Segoe UI Light" panose="020B0502040204020203" pitchFamily="34" charset="0"/>
                        </a:rPr>
                        <a:t>định</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solidFill>
                      <a:srgbClr val="4E6CA0"/>
                    </a:solidFill>
                  </a:tcPr>
                </a:tc>
                <a:extLst>
                  <a:ext uri="{0D108BD9-81ED-4DB2-BD59-A6C34878D82A}">
                    <a16:rowId xmlns:a16="http://schemas.microsoft.com/office/drawing/2014/main" val="10002"/>
                  </a:ext>
                </a:extLst>
              </a:tr>
              <a:tr h="1032118">
                <a:tc>
                  <a:txBody>
                    <a:bodyPr/>
                    <a:lstStyle/>
                    <a:p>
                      <a:pPr algn="ctr"/>
                      <a:r>
                        <a:rPr lang="en-US" altLang="zh-CN" sz="1600" dirty="0" err="1" smtClean="0">
                          <a:latin typeface="Segoe UI Light" panose="020B0502040204020203" pitchFamily="34" charset="0"/>
                          <a:ea typeface="微软雅黑" panose="020B0503020204020204" pitchFamily="34" charset="-122"/>
                          <a:cs typeface="Segoe UI Light" panose="020B0502040204020203" pitchFamily="34" charset="0"/>
                        </a:rPr>
                        <a:t>Kịch</a:t>
                      </a:r>
                      <a:r>
                        <a:rPr lang="en-US" altLang="zh-CN" sz="1600" baseline="0" dirty="0" smtClean="0">
                          <a:latin typeface="Segoe UI Light" panose="020B0502040204020203" pitchFamily="34" charset="0"/>
                          <a:ea typeface="微软雅黑" panose="020B0503020204020204" pitchFamily="34" charset="-122"/>
                          <a:cs typeface="Segoe UI Light" panose="020B0502040204020203" pitchFamily="34" charset="0"/>
                        </a:rPr>
                        <a:t> </a:t>
                      </a:r>
                      <a:r>
                        <a:rPr lang="en-US" altLang="zh-CN" sz="1600" baseline="0" dirty="0" err="1" smtClean="0">
                          <a:latin typeface="Segoe UI Light" panose="020B0502040204020203" pitchFamily="34" charset="0"/>
                          <a:ea typeface="微软雅黑" panose="020B0503020204020204" pitchFamily="34" charset="-122"/>
                          <a:cs typeface="Segoe UI Light" panose="020B0502040204020203" pitchFamily="34" charset="0"/>
                        </a:rPr>
                        <a:t>bản</a:t>
                      </a:r>
                      <a:r>
                        <a:rPr lang="en-US" altLang="zh-CN" sz="1600" baseline="0" dirty="0" smtClean="0">
                          <a:latin typeface="Segoe UI Light" panose="020B0502040204020203" pitchFamily="34" charset="0"/>
                          <a:ea typeface="微软雅黑" panose="020B0503020204020204" pitchFamily="34" charset="-122"/>
                          <a:cs typeface="Segoe UI Light" panose="020B0502040204020203" pitchFamily="34" charset="0"/>
                        </a:rPr>
                        <a:t> </a:t>
                      </a:r>
                      <a:r>
                        <a:rPr lang="en-US" altLang="zh-CN" sz="1600" baseline="0" dirty="0" err="1" smtClean="0">
                          <a:latin typeface="Segoe UI Light" panose="020B0502040204020203" pitchFamily="34" charset="0"/>
                          <a:ea typeface="微软雅黑" panose="020B0503020204020204" pitchFamily="34" charset="-122"/>
                          <a:cs typeface="Segoe UI Light" panose="020B0502040204020203" pitchFamily="34" charset="0"/>
                        </a:rPr>
                        <a:t>ứng</a:t>
                      </a:r>
                      <a:r>
                        <a:rPr lang="en-US" altLang="zh-CN" sz="1600" baseline="0" dirty="0" smtClean="0">
                          <a:latin typeface="Segoe UI Light" panose="020B0502040204020203" pitchFamily="34" charset="0"/>
                          <a:ea typeface="微软雅黑" panose="020B0503020204020204" pitchFamily="34" charset="-122"/>
                          <a:cs typeface="Segoe UI Light" panose="020B0502040204020203" pitchFamily="34" charset="0"/>
                        </a:rPr>
                        <a:t> </a:t>
                      </a:r>
                      <a:r>
                        <a:rPr lang="en-US" altLang="zh-CN" sz="1600" baseline="0" dirty="0" err="1" smtClean="0">
                          <a:latin typeface="Segoe UI Light" panose="020B0502040204020203" pitchFamily="34" charset="0"/>
                          <a:ea typeface="微软雅黑" panose="020B0503020204020204" pitchFamily="34" charset="-122"/>
                          <a:cs typeface="Segoe UI Light" panose="020B0502040204020203" pitchFamily="34" charset="0"/>
                        </a:rPr>
                        <a:t>dụng</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lnT w="12700" cap="flat" cmpd="sng" algn="ctr">
                      <a:solidFill>
                        <a:schemeClr val="bg1"/>
                      </a:solidFill>
                      <a:prstDash val="solid"/>
                      <a:round/>
                      <a:headEnd type="none" w="med" len="med"/>
                      <a:tailEnd type="none" w="med" len="med"/>
                    </a:lnT>
                    <a:solidFill>
                      <a:srgbClr val="002060"/>
                    </a:solidFill>
                  </a:tcPr>
                </a:tc>
                <a:tc>
                  <a:txBody>
                    <a:bodyPr/>
                    <a:lstStyle/>
                    <a:p>
                      <a:pPr algn="ctr">
                        <a:lnSpc>
                          <a:spcPct val="100000"/>
                        </a:lnSpc>
                      </a:pPr>
                      <a:r>
                        <a:rPr lang="vi-VN" sz="1600" b="0" i="0" kern="1200" dirty="0" smtClean="0">
                          <a:solidFill>
                            <a:schemeClr val="lt1"/>
                          </a:solidFill>
                          <a:effectLst/>
                          <a:latin typeface="Segoe UI Light" panose="020B0502040204020203" pitchFamily="34" charset="0"/>
                          <a:ea typeface="+mn-ea"/>
                          <a:cs typeface="Segoe UI Light" panose="020B0502040204020203" pitchFamily="34" charset="0"/>
                        </a:rPr>
                        <a:t>Áp dụng cho khu vực cụ thể, đặc biệt là nơi cần phát hiện hướng </a:t>
                      </a:r>
                      <a:endParaRPr lang="zh-CN" altLang="en-US" sz="1400" dirty="0">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tc>
                <a:tc>
                  <a:txBody>
                    <a:bodyPr/>
                    <a:lstStyle/>
                    <a:p>
                      <a:pPr algn="ct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Toàn</a:t>
                      </a:r>
                      <a:r>
                        <a:rPr lang="en-US" sz="1600" b="0" i="0" kern="1200" dirty="0" smtClean="0">
                          <a:solidFill>
                            <a:schemeClr val="lt1"/>
                          </a:solidFill>
                          <a:effectLst/>
                          <a:latin typeface="Segoe UI Light" panose="020B0502040204020203" pitchFamily="34" charset="0"/>
                          <a:ea typeface="+mn-ea"/>
                          <a:cs typeface="Segoe UI Light" panose="020B0502040204020203" pitchFamily="34" charset="0"/>
                        </a:rPr>
                        <a:t> </a:t>
                      </a: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bộ</a:t>
                      </a:r>
                      <a:r>
                        <a:rPr lang="en-US" sz="1600" b="0" i="0" kern="1200" dirty="0" smtClean="0">
                          <a:solidFill>
                            <a:schemeClr val="lt1"/>
                          </a:solidFill>
                          <a:effectLst/>
                          <a:latin typeface="Segoe UI Light" panose="020B0502040204020203" pitchFamily="34" charset="0"/>
                          <a:ea typeface="+mn-ea"/>
                          <a:cs typeface="Segoe UI Light" panose="020B0502040204020203" pitchFamily="34" charset="0"/>
                        </a:rPr>
                        <a:t> </a:t>
                      </a: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cảnh</a:t>
                      </a:r>
                      <a:r>
                        <a:rPr lang="en-US" sz="1600" b="0" i="0" kern="1200" dirty="0" smtClean="0">
                          <a:solidFill>
                            <a:schemeClr val="lt1"/>
                          </a:solidFill>
                          <a:effectLst/>
                          <a:latin typeface="Segoe UI Light" panose="020B0502040204020203" pitchFamily="34" charset="0"/>
                          <a:ea typeface="+mn-ea"/>
                          <a:cs typeface="Segoe UI Light" panose="020B0502040204020203" pitchFamily="34" charset="0"/>
                        </a:rPr>
                        <a:t> </a:t>
                      </a: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theo</a:t>
                      </a:r>
                      <a:r>
                        <a:rPr lang="en-US" sz="1600" b="0" i="0" kern="1200" dirty="0" smtClean="0">
                          <a:solidFill>
                            <a:schemeClr val="lt1"/>
                          </a:solidFill>
                          <a:effectLst/>
                          <a:latin typeface="Segoe UI Light" panose="020B0502040204020203" pitchFamily="34" charset="0"/>
                          <a:ea typeface="+mn-ea"/>
                          <a:cs typeface="Segoe UI Light" panose="020B0502040204020203" pitchFamily="34" charset="0"/>
                        </a:rPr>
                        <a:t> </a:t>
                      </a: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mặc</a:t>
                      </a:r>
                      <a:r>
                        <a:rPr lang="en-US" sz="1600" b="0" i="0" kern="1200" dirty="0" smtClean="0">
                          <a:solidFill>
                            <a:schemeClr val="lt1"/>
                          </a:solidFill>
                          <a:effectLst/>
                          <a:latin typeface="Segoe UI Light" panose="020B0502040204020203" pitchFamily="34" charset="0"/>
                          <a:ea typeface="+mn-ea"/>
                          <a:cs typeface="Segoe UI Light" panose="020B0502040204020203" pitchFamily="34" charset="0"/>
                        </a:rPr>
                        <a:t> </a:t>
                      </a:r>
                      <a:r>
                        <a:rPr lang="en-US" sz="1600" b="0" i="0" kern="1200" dirty="0" err="1" smtClean="0">
                          <a:solidFill>
                            <a:schemeClr val="lt1"/>
                          </a:solidFill>
                          <a:effectLst/>
                          <a:latin typeface="Segoe UI Light" panose="020B0502040204020203" pitchFamily="34" charset="0"/>
                          <a:ea typeface="+mn-ea"/>
                          <a:cs typeface="Segoe UI Light" panose="020B0502040204020203" pitchFamily="34" charset="0"/>
                        </a:rPr>
                        <a:t>định</a:t>
                      </a:r>
                      <a:endParaRPr lang="zh-CN" altLang="en-US" sz="1400" kern="1200" dirty="0">
                        <a:solidFill>
                          <a:schemeClr val="lt1"/>
                        </a:solidFill>
                        <a:latin typeface="Segoe UI Light" panose="020B0502040204020203" pitchFamily="34" charset="0"/>
                        <a:ea typeface="微软雅黑" panose="020B0503020204020204" pitchFamily="34" charset="-122"/>
                        <a:cs typeface="Segoe UI Light" panose="020B0502040204020203" pitchFamily="34" charset="0"/>
                      </a:endParaRPr>
                    </a:p>
                  </a:txBody>
                  <a:tcPr marL="145459" marR="145459" marT="72752" marB="72752" anchor="ctr"/>
                </a:tc>
                <a:extLst>
                  <a:ext uri="{0D108BD9-81ED-4DB2-BD59-A6C34878D82A}">
                    <a16:rowId xmlns:a16="http://schemas.microsoft.com/office/drawing/2014/main" val="10003"/>
                  </a:ext>
                </a:extLst>
              </a:tr>
            </a:tbl>
          </a:graphicData>
        </a:graphic>
      </p:graphicFrame>
      <p:grpSp>
        <p:nvGrpSpPr>
          <p:cNvPr id="110612" name="组合 443">
            <a:extLst>
              <a:ext uri="{FF2B5EF4-FFF2-40B4-BE49-F238E27FC236}">
                <a16:creationId xmlns:a16="http://schemas.microsoft.com/office/drawing/2014/main" id="{9C2DABD4-F70D-4D96-A41B-31D17DBC32D4}"/>
              </a:ext>
            </a:extLst>
          </p:cNvPr>
          <p:cNvGrpSpPr>
            <a:grpSpLocks/>
          </p:cNvGrpSpPr>
          <p:nvPr/>
        </p:nvGrpSpPr>
        <p:grpSpPr bwMode="auto">
          <a:xfrm>
            <a:off x="455613" y="4425950"/>
            <a:ext cx="11280775" cy="1717675"/>
            <a:chOff x="362140" y="3336459"/>
            <a:chExt cx="8460573" cy="1287723"/>
          </a:xfrm>
        </p:grpSpPr>
        <p:sp>
          <p:nvSpPr>
            <p:cNvPr id="110613" name="文本框 444">
              <a:extLst>
                <a:ext uri="{FF2B5EF4-FFF2-40B4-BE49-F238E27FC236}">
                  <a16:creationId xmlns:a16="http://schemas.microsoft.com/office/drawing/2014/main" id="{97F9A592-06D3-45F9-A8D7-E45F3C445D35}"/>
                </a:ext>
              </a:extLst>
            </p:cNvPr>
            <p:cNvSpPr txBox="1">
              <a:spLocks noChangeArrowheads="1"/>
            </p:cNvSpPr>
            <p:nvPr/>
          </p:nvSpPr>
          <p:spPr bwMode="auto">
            <a:xfrm>
              <a:off x="362140" y="3340000"/>
              <a:ext cx="409699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600" b="1" smtClean="0">
                  <a:latin typeface="Segoe UI" panose="020B0502040204020203" pitchFamily="34" charset="0"/>
                  <a:ea typeface="宋体" panose="02010600030101010101" pitchFamily="2" charset="-122"/>
                  <a:cs typeface="Segoe UI" panose="020B0502040204020203" pitchFamily="34" charset="0"/>
                </a:rPr>
                <a:t>ứng dụng </a:t>
              </a:r>
              <a:r>
                <a:rPr lang="en-US" altLang="zh-CN" sz="1600" b="1" dirty="0" err="1" smtClean="0">
                  <a:latin typeface="Segoe UI" panose="020B0502040204020203" pitchFamily="34" charset="0"/>
                  <a:ea typeface="宋体" panose="02010600030101010101" pitchFamily="2" charset="-122"/>
                  <a:cs typeface="Segoe UI" panose="020B0502040204020203" pitchFamily="34" charset="0"/>
                </a:rPr>
                <a:t>của</a:t>
              </a:r>
              <a:r>
                <a:rPr lang="en-US" altLang="zh-CN" sz="16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1600" b="1" dirty="0" err="1" smtClean="0">
                  <a:latin typeface="Segoe UI" panose="020B0502040204020203" pitchFamily="34" charset="0"/>
                  <a:ea typeface="宋体" panose="02010600030101010101" pitchFamily="2" charset="-122"/>
                  <a:cs typeface="Segoe UI" panose="020B0502040204020203" pitchFamily="34" charset="0"/>
                </a:rPr>
                <a:t>bảo</a:t>
              </a:r>
              <a:r>
                <a:rPr lang="en-US" altLang="zh-CN" sz="16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1600" b="1" dirty="0" err="1" smtClean="0">
                  <a:latin typeface="Segoe UI" panose="020B0502040204020203" pitchFamily="34" charset="0"/>
                  <a:ea typeface="宋体" panose="02010600030101010101" pitchFamily="2" charset="-122"/>
                  <a:cs typeface="Segoe UI" panose="020B0502040204020203" pitchFamily="34" charset="0"/>
                </a:rPr>
                <a:t>vệ</a:t>
              </a:r>
              <a:r>
                <a:rPr lang="en-US" altLang="zh-CN" sz="1600" b="1" dirty="0" smtClean="0">
                  <a:latin typeface="Segoe UI" panose="020B0502040204020203" pitchFamily="34" charset="0"/>
                  <a:ea typeface="宋体" panose="02010600030101010101" pitchFamily="2" charset="-122"/>
                  <a:cs typeface="Segoe UI" panose="020B0502040204020203" pitchFamily="34" charset="0"/>
                </a:rPr>
                <a:t> </a:t>
              </a:r>
              <a:r>
                <a:rPr lang="en-US" altLang="zh-CN" sz="1600" b="1" dirty="0" err="1" smtClean="0">
                  <a:latin typeface="Segoe UI" panose="020B0502040204020203" pitchFamily="34" charset="0"/>
                  <a:ea typeface="宋体" panose="02010600030101010101" pitchFamily="2" charset="-122"/>
                  <a:cs typeface="Segoe UI" panose="020B0502040204020203" pitchFamily="34" charset="0"/>
                </a:rPr>
                <a:t>chu</a:t>
              </a:r>
              <a:r>
                <a:rPr lang="en-US" altLang="zh-CN" sz="1600" b="1" dirty="0" smtClean="0">
                  <a:latin typeface="Segoe UI" panose="020B0502040204020203" pitchFamily="34" charset="0"/>
                  <a:ea typeface="宋体" panose="02010600030101010101" pitchFamily="2" charset="-122"/>
                  <a:cs typeface="Segoe UI" panose="020B0502040204020203" pitchFamily="34" charset="0"/>
                </a:rPr>
                <a:t> vi</a:t>
              </a:r>
              <a:endParaRPr lang="zh-CN" altLang="en-US" sz="1600" b="1" dirty="0">
                <a:latin typeface="Segoe UI" panose="020B0502040204020203" pitchFamily="34" charset="0"/>
                <a:ea typeface="宋体" panose="02010600030101010101" pitchFamily="2" charset="-122"/>
                <a:cs typeface="Segoe UI" panose="020B0502040204020203" pitchFamily="34" charset="0"/>
              </a:endParaRPr>
            </a:p>
          </p:txBody>
        </p:sp>
        <p:sp>
          <p:nvSpPr>
            <p:cNvPr id="110614" name="文本框 445">
              <a:extLst>
                <a:ext uri="{FF2B5EF4-FFF2-40B4-BE49-F238E27FC236}">
                  <a16:creationId xmlns:a16="http://schemas.microsoft.com/office/drawing/2014/main" id="{F5647B7D-C15B-4436-88BD-A0B5230B35FC}"/>
                </a:ext>
              </a:extLst>
            </p:cNvPr>
            <p:cNvSpPr txBox="1">
              <a:spLocks noChangeArrowheads="1"/>
            </p:cNvSpPr>
            <p:nvPr/>
          </p:nvSpPr>
          <p:spPr bwMode="auto">
            <a:xfrm>
              <a:off x="5426693" y="3336459"/>
              <a:ext cx="27207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600" b="1" smtClean="0">
                  <a:latin typeface="Segoe UI" panose="020B0502040204020203" pitchFamily="34" charset="0"/>
                  <a:ea typeface="宋体" panose="02010600030101010101" pitchFamily="2" charset="-122"/>
                  <a:cs typeface="Segoe UI" panose="020B0502040204020203" pitchFamily="34" charset="0"/>
                </a:rPr>
                <a:t>Ứng dụng SMD Plus</a:t>
              </a:r>
              <a:endParaRPr lang="zh-CN" altLang="en-US" sz="1600" b="1">
                <a:latin typeface="Segoe UI" panose="020B0502040204020203" pitchFamily="34" charset="0"/>
                <a:ea typeface="宋体" panose="02010600030101010101" pitchFamily="2" charset="-122"/>
                <a:cs typeface="Segoe UI" panose="020B0502040204020203" pitchFamily="34" charset="0"/>
              </a:endParaRPr>
            </a:p>
          </p:txBody>
        </p:sp>
        <p:grpSp>
          <p:nvGrpSpPr>
            <p:cNvPr id="110615" name="组合 446">
              <a:extLst>
                <a:ext uri="{FF2B5EF4-FFF2-40B4-BE49-F238E27FC236}">
                  <a16:creationId xmlns:a16="http://schemas.microsoft.com/office/drawing/2014/main" id="{705DD02B-AF72-4E60-B1A9-4785EC478A62}"/>
                </a:ext>
              </a:extLst>
            </p:cNvPr>
            <p:cNvGrpSpPr>
              <a:grpSpLocks/>
            </p:cNvGrpSpPr>
            <p:nvPr/>
          </p:nvGrpSpPr>
          <p:grpSpPr bwMode="auto">
            <a:xfrm>
              <a:off x="366391" y="3677817"/>
              <a:ext cx="4160252" cy="946365"/>
              <a:chOff x="210843" y="3677817"/>
              <a:chExt cx="4160252" cy="946365"/>
            </a:xfrm>
          </p:grpSpPr>
          <p:grpSp>
            <p:nvGrpSpPr>
              <p:cNvPr id="110626" name="组合 457">
                <a:extLst>
                  <a:ext uri="{FF2B5EF4-FFF2-40B4-BE49-F238E27FC236}">
                    <a16:creationId xmlns:a16="http://schemas.microsoft.com/office/drawing/2014/main" id="{4EDAA835-E0C1-47F0-8B44-6E21209D4932}"/>
                  </a:ext>
                </a:extLst>
              </p:cNvPr>
              <p:cNvGrpSpPr>
                <a:grpSpLocks/>
              </p:cNvGrpSpPr>
              <p:nvPr/>
            </p:nvGrpSpPr>
            <p:grpSpPr bwMode="auto">
              <a:xfrm>
                <a:off x="1568433" y="3679051"/>
                <a:ext cx="1374100" cy="940944"/>
                <a:chOff x="2150346" y="3366663"/>
                <a:chExt cx="1771686" cy="1213200"/>
              </a:xfrm>
            </p:grpSpPr>
            <p:pic>
              <p:nvPicPr>
                <p:cNvPr id="110638" name="图片 469">
                  <a:extLst>
                    <a:ext uri="{FF2B5EF4-FFF2-40B4-BE49-F238E27FC236}">
                      <a16:creationId xmlns:a16="http://schemas.microsoft.com/office/drawing/2014/main" id="{8F258E2C-88AA-498B-87BC-53B6342817B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346" y="3366663"/>
                  <a:ext cx="1760111"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39" name="组合 470">
                  <a:extLst>
                    <a:ext uri="{FF2B5EF4-FFF2-40B4-BE49-F238E27FC236}">
                      <a16:creationId xmlns:a16="http://schemas.microsoft.com/office/drawing/2014/main" id="{21ED3FBF-5866-45B7-9BC7-288CB5470226}"/>
                    </a:ext>
                  </a:extLst>
                </p:cNvPr>
                <p:cNvGrpSpPr>
                  <a:grpSpLocks/>
                </p:cNvGrpSpPr>
                <p:nvPr/>
              </p:nvGrpSpPr>
              <p:grpSpPr bwMode="auto">
                <a:xfrm>
                  <a:off x="2151882" y="3370541"/>
                  <a:ext cx="1770150" cy="1013702"/>
                  <a:chOff x="2151882" y="3370541"/>
                  <a:chExt cx="1770150" cy="1013702"/>
                </a:xfrm>
              </p:grpSpPr>
              <p:sp>
                <p:nvSpPr>
                  <p:cNvPr id="472" name="文本框 471">
                    <a:extLst>
                      <a:ext uri="{FF2B5EF4-FFF2-40B4-BE49-F238E27FC236}">
                        <a16:creationId xmlns:a16="http://schemas.microsoft.com/office/drawing/2014/main" id="{C8116054-77BF-4F1B-96C5-F5FBBA580D77}"/>
                      </a:ext>
                    </a:extLst>
                  </p:cNvPr>
                  <p:cNvSpPr txBox="1"/>
                  <p:nvPr/>
                </p:nvSpPr>
                <p:spPr>
                  <a:xfrm>
                    <a:off x="2151882" y="3370541"/>
                    <a:ext cx="1770150" cy="307478"/>
                  </a:xfrm>
                  <a:prstGeom prst="rect">
                    <a:avLst/>
                  </a:prstGeom>
                  <a:solidFill>
                    <a:srgbClr val="2F5597"/>
                  </a:solidFill>
                </p:spPr>
                <p:txBody>
                  <a:bodyPr wrap="square"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Khu</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err="1" smtClean="0">
                        <a:solidFill>
                          <a:schemeClr val="bg1"/>
                        </a:solidFill>
                        <a:latin typeface="Segoe UI" panose="020B0502040204020203" pitchFamily="34" charset="0"/>
                        <a:cs typeface="Segoe UI" panose="020B0502040204020203" pitchFamily="34" charset="0"/>
                      </a:rPr>
                      <a:t>vực</a:t>
                    </a:r>
                    <a:r>
                      <a:rPr lang="en-US" altLang="zh-CN" sz="1467" smtClean="0">
                        <a:solidFill>
                          <a:schemeClr val="bg1"/>
                        </a:solidFill>
                        <a:latin typeface="Segoe UI" panose="020B0502040204020203" pitchFamily="34" charset="0"/>
                        <a:cs typeface="Segoe UI" panose="020B0502040204020203" pitchFamily="34" charset="0"/>
                      </a:rPr>
                      <a:t> </a:t>
                    </a:r>
                    <a:r>
                      <a:rPr lang="en-US" altLang="zh-CN" sz="1467" smtClean="0">
                        <a:solidFill>
                          <a:schemeClr val="bg1"/>
                        </a:solidFill>
                        <a:latin typeface="Segoe UI" panose="020B0502040204020203" pitchFamily="34" charset="0"/>
                        <a:cs typeface="Segoe UI" panose="020B0502040204020203" pitchFamily="34" charset="0"/>
                      </a:rPr>
                      <a:t>nguy</a:t>
                    </a:r>
                    <a:r>
                      <a:rPr lang="en-US" altLang="zh-CN" sz="1467" dirty="0">
                        <a:solidFill>
                          <a:schemeClr val="bg1"/>
                        </a:solidFill>
                        <a:latin typeface="Segoe UI" panose="020B0502040204020203" pitchFamily="34" charset="0"/>
                        <a:cs typeface="Segoe UI" panose="020B0502040204020203" pitchFamily="34" charset="0"/>
                      </a:rPr>
                      <a:t> </a:t>
                    </a:r>
                    <a:r>
                      <a:rPr lang="en-US" altLang="zh-CN" sz="1467" smtClean="0">
                        <a:solidFill>
                          <a:schemeClr val="bg1"/>
                        </a:solidFill>
                        <a:latin typeface="Segoe UI" panose="020B0502040204020203" pitchFamily="34" charset="0"/>
                        <a:cs typeface="Segoe UI" panose="020B0502040204020203" pitchFamily="34" charset="0"/>
                      </a:rPr>
                      <a:t>hiểm</a:t>
                    </a:r>
                    <a:endParaRPr lang="zh-CN" altLang="en-US" sz="1467" dirty="0">
                      <a:solidFill>
                        <a:schemeClr val="bg1"/>
                      </a:solidFill>
                      <a:latin typeface="Segoe UI" panose="020B0502040204020203" pitchFamily="34" charset="0"/>
                      <a:cs typeface="Segoe UI" panose="020B0502040204020203" pitchFamily="34" charset="0"/>
                    </a:endParaRPr>
                  </a:p>
                </p:txBody>
              </p:sp>
              <p:cxnSp>
                <p:nvCxnSpPr>
                  <p:cNvPr id="473" name="直接连接符 472">
                    <a:extLst>
                      <a:ext uri="{FF2B5EF4-FFF2-40B4-BE49-F238E27FC236}">
                        <a16:creationId xmlns:a16="http://schemas.microsoft.com/office/drawing/2014/main" id="{8A0A7AD0-88CC-49A4-89AE-1871FCADA587}"/>
                      </a:ext>
                    </a:extLst>
                  </p:cNvPr>
                  <p:cNvCxnSpPr>
                    <a:cxnSpLocks/>
                  </p:cNvCxnSpPr>
                  <p:nvPr/>
                </p:nvCxnSpPr>
                <p:spPr>
                  <a:xfrm>
                    <a:off x="2218190" y="3896276"/>
                    <a:ext cx="1624159" cy="487967"/>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grpSp>
          </p:grpSp>
          <p:grpSp>
            <p:nvGrpSpPr>
              <p:cNvPr id="110627" name="组合 458">
                <a:extLst>
                  <a:ext uri="{FF2B5EF4-FFF2-40B4-BE49-F238E27FC236}">
                    <a16:creationId xmlns:a16="http://schemas.microsoft.com/office/drawing/2014/main" id="{863068F0-6A1D-49F5-B7DD-19F5270E0DA0}"/>
                  </a:ext>
                </a:extLst>
              </p:cNvPr>
              <p:cNvGrpSpPr>
                <a:grpSpLocks/>
              </p:cNvGrpSpPr>
              <p:nvPr/>
            </p:nvGrpSpPr>
            <p:grpSpPr bwMode="auto">
              <a:xfrm>
                <a:off x="2992810" y="3692309"/>
                <a:ext cx="1378285" cy="931873"/>
                <a:chOff x="2999790" y="3692309"/>
                <a:chExt cx="1378285" cy="931873"/>
              </a:xfrm>
            </p:grpSpPr>
            <p:pic>
              <p:nvPicPr>
                <p:cNvPr id="110636" name="图片 467">
                  <a:extLst>
                    <a:ext uri="{FF2B5EF4-FFF2-40B4-BE49-F238E27FC236}">
                      <a16:creationId xmlns:a16="http://schemas.microsoft.com/office/drawing/2014/main" id="{10FEBBA5-A327-4899-8DFB-D3BD12D4A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5" r="9274" b="4613"/>
                <a:stretch>
                  <a:fillRect/>
                </a:stretch>
              </p:blipFill>
              <p:spPr bwMode="auto">
                <a:xfrm>
                  <a:off x="3008446" y="3920535"/>
                  <a:ext cx="1357255" cy="7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 name="文本框 468">
                  <a:extLst>
                    <a:ext uri="{FF2B5EF4-FFF2-40B4-BE49-F238E27FC236}">
                      <a16:creationId xmlns:a16="http://schemas.microsoft.com/office/drawing/2014/main" id="{BBD314C4-538E-432B-916C-5158789A35F0}"/>
                    </a:ext>
                  </a:extLst>
                </p:cNvPr>
                <p:cNvSpPr txBox="1"/>
                <p:nvPr/>
              </p:nvSpPr>
              <p:spPr>
                <a:xfrm>
                  <a:off x="2999790" y="3692309"/>
                  <a:ext cx="1378285" cy="238476"/>
                </a:xfrm>
                <a:prstGeom prst="rect">
                  <a:avLst/>
                </a:prstGeom>
                <a:solidFill>
                  <a:srgbClr val="2F5597"/>
                </a:solidFill>
              </p:spPr>
              <p:txBody>
                <a:bodyPr wrap="square"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Khu</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err="1" smtClean="0">
                      <a:solidFill>
                        <a:schemeClr val="bg1"/>
                      </a:solidFill>
                      <a:latin typeface="Segoe UI" panose="020B0502040204020203" pitchFamily="34" charset="0"/>
                      <a:cs typeface="Segoe UI" panose="020B0502040204020203" pitchFamily="34" charset="0"/>
                    </a:rPr>
                    <a:t>vực</a:t>
                  </a:r>
                  <a:r>
                    <a:rPr lang="en-US" altLang="zh-CN" sz="1467" smtClean="0">
                      <a:solidFill>
                        <a:schemeClr val="bg1"/>
                      </a:solidFill>
                      <a:latin typeface="Segoe UI" panose="020B0502040204020203" pitchFamily="34" charset="0"/>
                      <a:cs typeface="Segoe UI" panose="020B0502040204020203" pitchFamily="34" charset="0"/>
                    </a:rPr>
                    <a:t> </a:t>
                  </a:r>
                  <a:r>
                    <a:rPr lang="en-US" altLang="zh-CN" sz="1467" smtClean="0">
                      <a:solidFill>
                        <a:schemeClr val="bg1"/>
                      </a:solidFill>
                      <a:latin typeface="Segoe UI" panose="020B0502040204020203" pitchFamily="34" charset="0"/>
                      <a:cs typeface="Segoe UI" panose="020B0502040204020203" pitchFamily="34" charset="0"/>
                    </a:rPr>
                    <a:t>cấm </a:t>
                  </a:r>
                  <a:r>
                    <a:rPr lang="en-US" altLang="zh-CN" sz="1467" dirty="0" err="1" smtClean="0">
                      <a:solidFill>
                        <a:schemeClr val="bg1"/>
                      </a:solidFill>
                      <a:latin typeface="Segoe UI" panose="020B0502040204020203" pitchFamily="34" charset="0"/>
                      <a:cs typeface="Segoe UI" panose="020B0502040204020203" pitchFamily="34" charset="0"/>
                    </a:rPr>
                    <a:t>đậu</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xe</a:t>
                  </a:r>
                  <a:endParaRPr lang="zh-CN" altLang="en-US" sz="1467" dirty="0">
                    <a:solidFill>
                      <a:schemeClr val="bg1"/>
                    </a:solidFill>
                    <a:latin typeface="Segoe UI" panose="020B0502040204020203" pitchFamily="34" charset="0"/>
                    <a:cs typeface="Segoe UI" panose="020B0502040204020203" pitchFamily="34" charset="0"/>
                  </a:endParaRPr>
                </a:p>
              </p:txBody>
            </p:sp>
          </p:grpSp>
          <p:grpSp>
            <p:nvGrpSpPr>
              <p:cNvPr id="110628" name="组合 459">
                <a:extLst>
                  <a:ext uri="{FF2B5EF4-FFF2-40B4-BE49-F238E27FC236}">
                    <a16:creationId xmlns:a16="http://schemas.microsoft.com/office/drawing/2014/main" id="{24ACB35C-AF97-4ED4-8111-48EB6C2041BA}"/>
                  </a:ext>
                </a:extLst>
              </p:cNvPr>
              <p:cNvGrpSpPr>
                <a:grpSpLocks/>
              </p:cNvGrpSpPr>
              <p:nvPr/>
            </p:nvGrpSpPr>
            <p:grpSpPr bwMode="auto">
              <a:xfrm>
                <a:off x="210843" y="3677817"/>
                <a:ext cx="1306378" cy="942177"/>
                <a:chOff x="210843" y="3677817"/>
                <a:chExt cx="1306378" cy="942177"/>
              </a:xfrm>
            </p:grpSpPr>
            <p:grpSp>
              <p:nvGrpSpPr>
                <p:cNvPr id="110629" name="组合 460">
                  <a:extLst>
                    <a:ext uri="{FF2B5EF4-FFF2-40B4-BE49-F238E27FC236}">
                      <a16:creationId xmlns:a16="http://schemas.microsoft.com/office/drawing/2014/main" id="{BF0669F4-2AC4-45C0-9B1D-D5D7CD99579A}"/>
                    </a:ext>
                  </a:extLst>
                </p:cNvPr>
                <p:cNvGrpSpPr>
                  <a:grpSpLocks/>
                </p:cNvGrpSpPr>
                <p:nvPr/>
              </p:nvGrpSpPr>
              <p:grpSpPr bwMode="auto">
                <a:xfrm>
                  <a:off x="210843" y="3679159"/>
                  <a:ext cx="1298335" cy="940835"/>
                  <a:chOff x="490812" y="3382865"/>
                  <a:chExt cx="1674000" cy="1213060"/>
                </a:xfrm>
              </p:grpSpPr>
              <p:pic>
                <p:nvPicPr>
                  <p:cNvPr id="110631" name="图片 462">
                    <a:extLst>
                      <a:ext uri="{FF2B5EF4-FFF2-40B4-BE49-F238E27FC236}">
                        <a16:creationId xmlns:a16="http://schemas.microsoft.com/office/drawing/2014/main" id="{927DE588-7F2D-47E3-A565-30982FB0B479}"/>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12" y="3382865"/>
                    <a:ext cx="1674000" cy="121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4" name="直接连接符 463">
                    <a:extLst>
                      <a:ext uri="{FF2B5EF4-FFF2-40B4-BE49-F238E27FC236}">
                        <a16:creationId xmlns:a16="http://schemas.microsoft.com/office/drawing/2014/main" id="{12B47264-EBDC-44FA-AC95-D2CA55D03203}"/>
                      </a:ext>
                    </a:extLst>
                  </p:cNvPr>
                  <p:cNvCxnSpPr>
                    <a:cxnSpLocks/>
                  </p:cNvCxnSpPr>
                  <p:nvPr/>
                </p:nvCxnSpPr>
                <p:spPr>
                  <a:xfrm flipV="1">
                    <a:off x="609676" y="3903133"/>
                    <a:ext cx="836643" cy="173397"/>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5" name="直接连接符 464">
                    <a:extLst>
                      <a:ext uri="{FF2B5EF4-FFF2-40B4-BE49-F238E27FC236}">
                        <a16:creationId xmlns:a16="http://schemas.microsoft.com/office/drawing/2014/main" id="{EFCB7221-4949-42E2-875A-30BD276ACD23}"/>
                      </a:ext>
                    </a:extLst>
                  </p:cNvPr>
                  <p:cNvCxnSpPr>
                    <a:cxnSpLocks/>
                  </p:cNvCxnSpPr>
                  <p:nvPr/>
                </p:nvCxnSpPr>
                <p:spPr>
                  <a:xfrm flipV="1">
                    <a:off x="1252893" y="4024357"/>
                    <a:ext cx="836642" cy="458813"/>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6" name="直接连接符 465">
                    <a:extLst>
                      <a:ext uri="{FF2B5EF4-FFF2-40B4-BE49-F238E27FC236}">
                        <a16:creationId xmlns:a16="http://schemas.microsoft.com/office/drawing/2014/main" id="{D4D33281-D305-441A-832E-09042F59D7F6}"/>
                      </a:ext>
                    </a:extLst>
                  </p:cNvPr>
                  <p:cNvCxnSpPr>
                    <a:cxnSpLocks/>
                  </p:cNvCxnSpPr>
                  <p:nvPr/>
                </p:nvCxnSpPr>
                <p:spPr>
                  <a:xfrm>
                    <a:off x="609676" y="4076529"/>
                    <a:ext cx="643217" cy="40664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7" name="直接连接符 466">
                    <a:extLst>
                      <a:ext uri="{FF2B5EF4-FFF2-40B4-BE49-F238E27FC236}">
                        <a16:creationId xmlns:a16="http://schemas.microsoft.com/office/drawing/2014/main" id="{B6148DB3-55AD-427A-84BF-F83395BA2455}"/>
                      </a:ext>
                    </a:extLst>
                  </p:cNvPr>
                  <p:cNvCxnSpPr>
                    <a:cxnSpLocks/>
                  </p:cNvCxnSpPr>
                  <p:nvPr/>
                </p:nvCxnSpPr>
                <p:spPr>
                  <a:xfrm>
                    <a:off x="1434037" y="3903133"/>
                    <a:ext cx="643216" cy="121224"/>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462" name="文本框 461">
                  <a:extLst>
                    <a:ext uri="{FF2B5EF4-FFF2-40B4-BE49-F238E27FC236}">
                      <a16:creationId xmlns:a16="http://schemas.microsoft.com/office/drawing/2014/main" id="{2C07AFD3-77A6-4D73-9AED-3E62198A3D51}"/>
                    </a:ext>
                  </a:extLst>
                </p:cNvPr>
                <p:cNvSpPr txBox="1"/>
                <p:nvPr/>
              </p:nvSpPr>
              <p:spPr>
                <a:xfrm>
                  <a:off x="219688" y="3678028"/>
                  <a:ext cx="1297780" cy="238026"/>
                </a:xfrm>
                <a:prstGeom prst="rect">
                  <a:avLst/>
                </a:prstGeom>
                <a:solidFill>
                  <a:srgbClr val="2F5597"/>
                </a:solidFill>
              </p:spPr>
              <p:txBody>
                <a:bodyPr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Hồ</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bơi</a:t>
                  </a:r>
                  <a:endParaRPr lang="zh-CN" altLang="en-US" sz="1467" dirty="0">
                    <a:solidFill>
                      <a:schemeClr val="bg1"/>
                    </a:solidFill>
                    <a:latin typeface="Segoe UI" panose="020B0502040204020203" pitchFamily="34" charset="0"/>
                    <a:cs typeface="Segoe UI" panose="020B0502040204020203" pitchFamily="34" charset="0"/>
                  </a:endParaRPr>
                </a:p>
              </p:txBody>
            </p:sp>
          </p:grpSp>
        </p:grpSp>
        <p:grpSp>
          <p:nvGrpSpPr>
            <p:cNvPr id="110616" name="组合 447">
              <a:extLst>
                <a:ext uri="{FF2B5EF4-FFF2-40B4-BE49-F238E27FC236}">
                  <a16:creationId xmlns:a16="http://schemas.microsoft.com/office/drawing/2014/main" id="{46CC04E5-813B-4FDB-B121-C4F3795134C9}"/>
                </a:ext>
              </a:extLst>
            </p:cNvPr>
            <p:cNvGrpSpPr>
              <a:grpSpLocks/>
            </p:cNvGrpSpPr>
            <p:nvPr/>
          </p:nvGrpSpPr>
          <p:grpSpPr bwMode="auto">
            <a:xfrm>
              <a:off x="4751399" y="3675885"/>
              <a:ext cx="4071314" cy="948297"/>
              <a:chOff x="4730459" y="3675885"/>
              <a:chExt cx="4071314" cy="948297"/>
            </a:xfrm>
          </p:grpSpPr>
          <p:grpSp>
            <p:nvGrpSpPr>
              <p:cNvPr id="110617" name="组合 448">
                <a:extLst>
                  <a:ext uri="{FF2B5EF4-FFF2-40B4-BE49-F238E27FC236}">
                    <a16:creationId xmlns:a16="http://schemas.microsoft.com/office/drawing/2014/main" id="{62587523-C9FA-43FC-A438-411FCCD23A82}"/>
                  </a:ext>
                </a:extLst>
              </p:cNvPr>
              <p:cNvGrpSpPr>
                <a:grpSpLocks/>
              </p:cNvGrpSpPr>
              <p:nvPr/>
            </p:nvGrpSpPr>
            <p:grpSpPr bwMode="auto">
              <a:xfrm>
                <a:off x="4730459" y="3689333"/>
                <a:ext cx="1300135" cy="934849"/>
                <a:chOff x="4730459" y="3689333"/>
                <a:chExt cx="1300135" cy="934849"/>
              </a:xfrm>
            </p:grpSpPr>
            <p:pic>
              <p:nvPicPr>
                <p:cNvPr id="110624" name="图片 455">
                  <a:extLst>
                    <a:ext uri="{FF2B5EF4-FFF2-40B4-BE49-F238E27FC236}">
                      <a16:creationId xmlns:a16="http://schemas.microsoft.com/office/drawing/2014/main" id="{0BC1C4C7-172C-4F31-B640-1477395B857E}"/>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r="1048" b="2924"/>
                <a:stretch>
                  <a:fillRect/>
                </a:stretch>
              </p:blipFill>
              <p:spPr bwMode="auto">
                <a:xfrm>
                  <a:off x="4730459" y="3704270"/>
                  <a:ext cx="1293413" cy="9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 name="文本框 456">
                  <a:extLst>
                    <a:ext uri="{FF2B5EF4-FFF2-40B4-BE49-F238E27FC236}">
                      <a16:creationId xmlns:a16="http://schemas.microsoft.com/office/drawing/2014/main" id="{BA53BDFB-4EAB-40D7-99C3-DD4A146C6F4D}"/>
                    </a:ext>
                  </a:extLst>
                </p:cNvPr>
                <p:cNvSpPr txBox="1"/>
                <p:nvPr/>
              </p:nvSpPr>
              <p:spPr>
                <a:xfrm>
                  <a:off x="4733411" y="3691119"/>
                  <a:ext cx="1308496" cy="236837"/>
                </a:xfrm>
                <a:prstGeom prst="rect">
                  <a:avLst/>
                </a:prstGeom>
                <a:solidFill>
                  <a:srgbClr val="2F5597"/>
                </a:solidFill>
              </p:spPr>
              <p:txBody>
                <a:bodyPr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Nhà</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kho</a:t>
                  </a:r>
                  <a:endParaRPr lang="zh-CN" altLang="en-US" sz="1467" dirty="0">
                    <a:solidFill>
                      <a:schemeClr val="bg1"/>
                    </a:solidFill>
                    <a:latin typeface="Segoe UI" panose="020B0502040204020203" pitchFamily="34" charset="0"/>
                    <a:cs typeface="Segoe UI" panose="020B0502040204020203" pitchFamily="34" charset="0"/>
                  </a:endParaRPr>
                </a:p>
              </p:txBody>
            </p:sp>
          </p:grpSp>
          <p:grpSp>
            <p:nvGrpSpPr>
              <p:cNvPr id="110618" name="组合 449">
                <a:extLst>
                  <a:ext uri="{FF2B5EF4-FFF2-40B4-BE49-F238E27FC236}">
                    <a16:creationId xmlns:a16="http://schemas.microsoft.com/office/drawing/2014/main" id="{54262954-A1CE-4A85-A9F3-25954A45EE56}"/>
                  </a:ext>
                </a:extLst>
              </p:cNvPr>
              <p:cNvGrpSpPr>
                <a:grpSpLocks/>
              </p:cNvGrpSpPr>
              <p:nvPr/>
            </p:nvGrpSpPr>
            <p:grpSpPr bwMode="auto">
              <a:xfrm>
                <a:off x="6112834" y="3675885"/>
                <a:ext cx="1299762" cy="944110"/>
                <a:chOff x="6112834" y="3675885"/>
                <a:chExt cx="1299762" cy="944110"/>
              </a:xfrm>
            </p:grpSpPr>
            <p:pic>
              <p:nvPicPr>
                <p:cNvPr id="110622" name="图片 453">
                  <a:extLst>
                    <a:ext uri="{FF2B5EF4-FFF2-40B4-BE49-F238E27FC236}">
                      <a16:creationId xmlns:a16="http://schemas.microsoft.com/office/drawing/2014/main" id="{7CDEB37A-AD0D-4ACC-8DBD-53039926DFB8}"/>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2834" y="3677817"/>
                  <a:ext cx="1299762" cy="9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 name="文本框 454">
                  <a:extLst>
                    <a:ext uri="{FF2B5EF4-FFF2-40B4-BE49-F238E27FC236}">
                      <a16:creationId xmlns:a16="http://schemas.microsoft.com/office/drawing/2014/main" id="{A35AB8BC-9749-4D93-866A-66C568C7336D}"/>
                    </a:ext>
                  </a:extLst>
                </p:cNvPr>
                <p:cNvSpPr txBox="1"/>
                <p:nvPr/>
              </p:nvSpPr>
              <p:spPr>
                <a:xfrm>
                  <a:off x="6116916" y="3675647"/>
                  <a:ext cx="1295399" cy="238026"/>
                </a:xfrm>
                <a:prstGeom prst="rect">
                  <a:avLst/>
                </a:prstGeom>
                <a:solidFill>
                  <a:srgbClr val="2F5597"/>
                </a:solidFill>
              </p:spPr>
              <p:txBody>
                <a:bodyPr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Biệt</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thự</a:t>
                  </a:r>
                  <a:endParaRPr lang="zh-CN" altLang="en-US" sz="1467" dirty="0">
                    <a:solidFill>
                      <a:schemeClr val="bg1"/>
                    </a:solidFill>
                    <a:latin typeface="Segoe UI" panose="020B0502040204020203" pitchFamily="34" charset="0"/>
                    <a:cs typeface="Segoe UI" panose="020B0502040204020203" pitchFamily="34" charset="0"/>
                  </a:endParaRPr>
                </a:p>
              </p:txBody>
            </p:sp>
          </p:grpSp>
          <p:grpSp>
            <p:nvGrpSpPr>
              <p:cNvPr id="110619" name="组合 450">
                <a:extLst>
                  <a:ext uri="{FF2B5EF4-FFF2-40B4-BE49-F238E27FC236}">
                    <a16:creationId xmlns:a16="http://schemas.microsoft.com/office/drawing/2014/main" id="{C97AFE70-3DE8-4B2C-8942-2398D005BC5B}"/>
                  </a:ext>
                </a:extLst>
              </p:cNvPr>
              <p:cNvGrpSpPr>
                <a:grpSpLocks/>
              </p:cNvGrpSpPr>
              <p:nvPr/>
            </p:nvGrpSpPr>
            <p:grpSpPr bwMode="auto">
              <a:xfrm>
                <a:off x="7501859" y="3682005"/>
                <a:ext cx="1299914" cy="942177"/>
                <a:chOff x="7501859" y="3682005"/>
                <a:chExt cx="1299914" cy="942177"/>
              </a:xfrm>
            </p:grpSpPr>
            <p:pic>
              <p:nvPicPr>
                <p:cNvPr id="110620" name="图片 451">
                  <a:extLst>
                    <a:ext uri="{FF2B5EF4-FFF2-40B4-BE49-F238E27FC236}">
                      <a16:creationId xmlns:a16="http://schemas.microsoft.com/office/drawing/2014/main" id="{1D1A66E5-C2A4-46F3-AF54-F0F664A645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1859" y="3682005"/>
                  <a:ext cx="1299914" cy="94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 name="文本框 452">
                  <a:extLst>
                    <a:ext uri="{FF2B5EF4-FFF2-40B4-BE49-F238E27FC236}">
                      <a16:creationId xmlns:a16="http://schemas.microsoft.com/office/drawing/2014/main" id="{67E04454-0BEE-434A-AFE6-6DAE38D211BE}"/>
                    </a:ext>
                  </a:extLst>
                </p:cNvPr>
                <p:cNvSpPr txBox="1"/>
                <p:nvPr/>
              </p:nvSpPr>
              <p:spPr>
                <a:xfrm>
                  <a:off x="7502802" y="3682788"/>
                  <a:ext cx="1297780" cy="239216"/>
                </a:xfrm>
                <a:prstGeom prst="rect">
                  <a:avLst/>
                </a:prstGeom>
                <a:solidFill>
                  <a:srgbClr val="2F5597"/>
                </a:solidFill>
              </p:spPr>
              <p:txBody>
                <a:bodyPr anchor="ctr">
                  <a:spAutoFit/>
                </a:bodyPr>
                <a:lstStyle/>
                <a:p>
                  <a:pPr algn="ctr">
                    <a:defRPr/>
                  </a:pPr>
                  <a:r>
                    <a:rPr lang="en-US" altLang="zh-CN" sz="1467" dirty="0" err="1" smtClean="0">
                      <a:solidFill>
                        <a:schemeClr val="bg1"/>
                      </a:solidFill>
                      <a:latin typeface="Segoe UI" panose="020B0502040204020203" pitchFamily="34" charset="0"/>
                      <a:cs typeface="Segoe UI" panose="020B0502040204020203" pitchFamily="34" charset="0"/>
                    </a:rPr>
                    <a:t>Khu</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công</a:t>
                  </a:r>
                  <a:r>
                    <a:rPr lang="en-US" altLang="zh-CN" sz="1467" dirty="0" smtClean="0">
                      <a:solidFill>
                        <a:schemeClr val="bg1"/>
                      </a:solidFill>
                      <a:latin typeface="Segoe UI" panose="020B0502040204020203" pitchFamily="34" charset="0"/>
                      <a:cs typeface="Segoe UI" panose="020B0502040204020203" pitchFamily="34" charset="0"/>
                    </a:rPr>
                    <a:t> </a:t>
                  </a:r>
                  <a:r>
                    <a:rPr lang="en-US" altLang="zh-CN" sz="1467" dirty="0" err="1" smtClean="0">
                      <a:solidFill>
                        <a:schemeClr val="bg1"/>
                      </a:solidFill>
                      <a:latin typeface="Segoe UI" panose="020B0502040204020203" pitchFamily="34" charset="0"/>
                      <a:cs typeface="Segoe UI" panose="020B0502040204020203" pitchFamily="34" charset="0"/>
                    </a:rPr>
                    <a:t>nghiệp</a:t>
                  </a:r>
                  <a:endParaRPr lang="zh-CN" altLang="en-US" sz="1467" dirty="0">
                    <a:solidFill>
                      <a:schemeClr val="bg1"/>
                    </a:solidFill>
                    <a:latin typeface="Segoe UI" panose="020B0502040204020203" pitchFamily="34" charset="0"/>
                    <a:cs typeface="Segoe UI" panose="020B0502040204020203" pitchFamily="34" charset="0"/>
                  </a:endParaRPr>
                </a:p>
              </p:txBody>
            </p:sp>
          </p:grpSp>
        </p:grpSp>
      </p:gr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a:extLst>
              <a:ext uri="{FF2B5EF4-FFF2-40B4-BE49-F238E27FC236}">
                <a16:creationId xmlns:a16="http://schemas.microsoft.com/office/drawing/2014/main" id="{1991965E-8830-4299-B702-A554A3378C55}"/>
              </a:ext>
            </a:extLst>
          </p:cNvPr>
          <p:cNvPicPr>
            <a:picLocks noChangeAspect="1"/>
          </p:cNvPicPr>
          <p:nvPr/>
        </p:nvPicPr>
        <p:blipFill rotWithShape="1">
          <a:blip r:embed="rId3" cstate="hqprint">
            <a:duotone>
              <a:schemeClr val="bg2">
                <a:shade val="45000"/>
                <a:satMod val="135000"/>
              </a:schemeClr>
              <a:prstClr val="white"/>
            </a:duotone>
          </a:blip>
          <a:srcRect l="58" t="18877" r="642" b="556"/>
          <a:stretch/>
        </p:blipFill>
        <p:spPr>
          <a:xfrm>
            <a:off x="798663" y="1306609"/>
            <a:ext cx="10621104" cy="4983052"/>
          </a:xfrm>
          <a:prstGeom prst="rect">
            <a:avLst/>
          </a:prstGeom>
          <a:solidFill>
            <a:schemeClr val="bg2">
              <a:lumMod val="75000"/>
            </a:schemeClr>
          </a:solidFill>
        </p:spPr>
      </p:pic>
      <p:sp>
        <p:nvSpPr>
          <p:cNvPr id="26" name="圆角矩形 25">
            <a:extLst>
              <a:ext uri="{FF2B5EF4-FFF2-40B4-BE49-F238E27FC236}">
                <a16:creationId xmlns:a16="http://schemas.microsoft.com/office/drawing/2014/main" id="{62463268-6DE1-4A86-9348-61BDA3F64FD6}"/>
              </a:ext>
            </a:extLst>
          </p:cNvPr>
          <p:cNvSpPr/>
          <p:nvPr/>
        </p:nvSpPr>
        <p:spPr>
          <a:xfrm rot="5400000">
            <a:off x="-1319213" y="3294063"/>
            <a:ext cx="3878263" cy="960438"/>
          </a:xfrm>
          <a:prstGeom prst="roundRect">
            <a:avLst/>
          </a:prstGeom>
          <a:solidFill>
            <a:srgbClr val="2F559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chemeClr val="bg1"/>
              </a:solidFill>
              <a:latin typeface="Segoe UI" panose="020B0502040204020203" pitchFamily="34" charset="0"/>
              <a:cs typeface="Segoe UI" panose="020B0502040204020203" pitchFamily="34" charset="0"/>
            </a:endParaRPr>
          </a:p>
        </p:txBody>
      </p:sp>
      <p:sp>
        <p:nvSpPr>
          <p:cNvPr id="112644" name="educative-academy-buildings_43236">
            <a:extLst>
              <a:ext uri="{FF2B5EF4-FFF2-40B4-BE49-F238E27FC236}">
                <a16:creationId xmlns:a16="http://schemas.microsoft.com/office/drawing/2014/main" id="{B8E0796F-6093-456A-9405-59366D748FF3}"/>
              </a:ext>
            </a:extLst>
          </p:cNvPr>
          <p:cNvSpPr>
            <a:spLocks noChangeAspect="1"/>
          </p:cNvSpPr>
          <p:nvPr/>
        </p:nvSpPr>
        <p:spPr bwMode="auto">
          <a:xfrm>
            <a:off x="379413" y="3422650"/>
            <a:ext cx="544512" cy="276225"/>
          </a:xfrm>
          <a:custGeom>
            <a:avLst/>
            <a:gdLst>
              <a:gd name="T0" fmla="*/ 56486 w 601409"/>
              <a:gd name="T1" fmla="*/ 24671 h 305302"/>
              <a:gd name="T2" fmla="*/ 52545 w 601409"/>
              <a:gd name="T3" fmla="*/ 24671 h 305302"/>
              <a:gd name="T4" fmla="*/ 48605 w 601409"/>
              <a:gd name="T5" fmla="*/ 24671 h 305302"/>
              <a:gd name="T6" fmla="*/ 44665 w 601409"/>
              <a:gd name="T7" fmla="*/ 24671 h 305302"/>
              <a:gd name="T8" fmla="*/ 14594 w 601409"/>
              <a:gd name="T9" fmla="*/ 24671 h 305302"/>
              <a:gd name="T10" fmla="*/ 10508 w 601409"/>
              <a:gd name="T11" fmla="*/ 24671 h 305302"/>
              <a:gd name="T12" fmla="*/ 6713 w 601409"/>
              <a:gd name="T13" fmla="*/ 24671 h 305302"/>
              <a:gd name="T14" fmla="*/ 2772 w 601409"/>
              <a:gd name="T15" fmla="*/ 24671 h 305302"/>
              <a:gd name="T16" fmla="*/ 35759 w 601409"/>
              <a:gd name="T17" fmla="*/ 21945 h 305302"/>
              <a:gd name="T18" fmla="*/ 31377 w 601409"/>
              <a:gd name="T19" fmla="*/ 21945 h 305302"/>
              <a:gd name="T20" fmla="*/ 26998 w 601409"/>
              <a:gd name="T21" fmla="*/ 21945 h 305302"/>
              <a:gd name="T22" fmla="*/ 22617 w 601409"/>
              <a:gd name="T23" fmla="*/ 21945 h 305302"/>
              <a:gd name="T24" fmla="*/ 56486 w 601409"/>
              <a:gd name="T25" fmla="*/ 21233 h 305302"/>
              <a:gd name="T26" fmla="*/ 52545 w 601409"/>
              <a:gd name="T27" fmla="*/ 21233 h 305302"/>
              <a:gd name="T28" fmla="*/ 48605 w 601409"/>
              <a:gd name="T29" fmla="*/ 21233 h 305302"/>
              <a:gd name="T30" fmla="*/ 44665 w 601409"/>
              <a:gd name="T31" fmla="*/ 21233 h 305302"/>
              <a:gd name="T32" fmla="*/ 14594 w 601409"/>
              <a:gd name="T33" fmla="*/ 21233 h 305302"/>
              <a:gd name="T34" fmla="*/ 10508 w 601409"/>
              <a:gd name="T35" fmla="*/ 21233 h 305302"/>
              <a:gd name="T36" fmla="*/ 6713 w 601409"/>
              <a:gd name="T37" fmla="*/ 21233 h 305302"/>
              <a:gd name="T38" fmla="*/ 2772 w 601409"/>
              <a:gd name="T39" fmla="*/ 21233 h 305302"/>
              <a:gd name="T40" fmla="*/ 56486 w 601409"/>
              <a:gd name="T41" fmla="*/ 18079 h 305302"/>
              <a:gd name="T42" fmla="*/ 52545 w 601409"/>
              <a:gd name="T43" fmla="*/ 18079 h 305302"/>
              <a:gd name="T44" fmla="*/ 48605 w 601409"/>
              <a:gd name="T45" fmla="*/ 18079 h 305302"/>
              <a:gd name="T46" fmla="*/ 44665 w 601409"/>
              <a:gd name="T47" fmla="*/ 18079 h 305302"/>
              <a:gd name="T48" fmla="*/ 14594 w 601409"/>
              <a:gd name="T49" fmla="*/ 18079 h 305302"/>
              <a:gd name="T50" fmla="*/ 10508 w 601409"/>
              <a:gd name="T51" fmla="*/ 18079 h 305302"/>
              <a:gd name="T52" fmla="*/ 6713 w 601409"/>
              <a:gd name="T53" fmla="*/ 18079 h 305302"/>
              <a:gd name="T54" fmla="*/ 2772 w 601409"/>
              <a:gd name="T55" fmla="*/ 18079 h 305302"/>
              <a:gd name="T56" fmla="*/ 35759 w 601409"/>
              <a:gd name="T57" fmla="*/ 18071 h 305302"/>
              <a:gd name="T58" fmla="*/ 31377 w 601409"/>
              <a:gd name="T59" fmla="*/ 18071 h 305302"/>
              <a:gd name="T60" fmla="*/ 26998 w 601409"/>
              <a:gd name="T61" fmla="*/ 18071 h 305302"/>
              <a:gd name="T62" fmla="*/ 22617 w 601409"/>
              <a:gd name="T63" fmla="*/ 18071 h 305302"/>
              <a:gd name="T64" fmla="*/ 56486 w 601409"/>
              <a:gd name="T65" fmla="*/ 14638 h 305302"/>
              <a:gd name="T66" fmla="*/ 52545 w 601409"/>
              <a:gd name="T67" fmla="*/ 14638 h 305302"/>
              <a:gd name="T68" fmla="*/ 48605 w 601409"/>
              <a:gd name="T69" fmla="*/ 14638 h 305302"/>
              <a:gd name="T70" fmla="*/ 44665 w 601409"/>
              <a:gd name="T71" fmla="*/ 14638 h 305302"/>
              <a:gd name="T72" fmla="*/ 14594 w 601409"/>
              <a:gd name="T73" fmla="*/ 14638 h 305302"/>
              <a:gd name="T74" fmla="*/ 10508 w 601409"/>
              <a:gd name="T75" fmla="*/ 14638 h 305302"/>
              <a:gd name="T76" fmla="*/ 6713 w 601409"/>
              <a:gd name="T77" fmla="*/ 14638 h 305302"/>
              <a:gd name="T78" fmla="*/ 2772 w 601409"/>
              <a:gd name="T79" fmla="*/ 14638 h 305302"/>
              <a:gd name="T80" fmla="*/ 35759 w 601409"/>
              <a:gd name="T81" fmla="*/ 14199 h 305302"/>
              <a:gd name="T82" fmla="*/ 31377 w 601409"/>
              <a:gd name="T83" fmla="*/ 14199 h 305302"/>
              <a:gd name="T84" fmla="*/ 26998 w 601409"/>
              <a:gd name="T85" fmla="*/ 14199 h 305302"/>
              <a:gd name="T86" fmla="*/ 22617 w 601409"/>
              <a:gd name="T87" fmla="*/ 14199 h 305302"/>
              <a:gd name="T88" fmla="*/ 41893 w 601409"/>
              <a:gd name="T89" fmla="*/ 11341 h 305302"/>
              <a:gd name="T90" fmla="*/ 0 w 601409"/>
              <a:gd name="T91" fmla="*/ 11341 h 305302"/>
              <a:gd name="T92" fmla="*/ 35759 w 601409"/>
              <a:gd name="T93" fmla="*/ 10040 h 305302"/>
              <a:gd name="T94" fmla="*/ 31377 w 601409"/>
              <a:gd name="T95" fmla="*/ 10040 h 305302"/>
              <a:gd name="T96" fmla="*/ 26998 w 601409"/>
              <a:gd name="T97" fmla="*/ 10040 h 305302"/>
              <a:gd name="T98" fmla="*/ 22617 w 601409"/>
              <a:gd name="T99" fmla="*/ 10040 h 305302"/>
              <a:gd name="T100" fmla="*/ 41308 w 601409"/>
              <a:gd name="T101" fmla="*/ 3729 h 305302"/>
              <a:gd name="T102" fmla="*/ 41163 w 601409"/>
              <a:gd name="T103" fmla="*/ 1148 h 305302"/>
              <a:gd name="T104" fmla="*/ 43636 w 601409"/>
              <a:gd name="T105" fmla="*/ 719 h 305302"/>
              <a:gd name="T106" fmla="*/ 41163 w 601409"/>
              <a:gd name="T107" fmla="*/ 4014 h 305302"/>
              <a:gd name="T108" fmla="*/ 38834 w 601409"/>
              <a:gd name="T109" fmla="*/ 719 h 305302"/>
              <a:gd name="T110" fmla="*/ 38242 w 601409"/>
              <a:gd name="T111" fmla="*/ 5307 h 305302"/>
              <a:gd name="T112" fmla="*/ 20864 w 601409"/>
              <a:gd name="T113" fmla="*/ 30549 h 305302"/>
              <a:gd name="T114" fmla="*/ 37656 w 601409"/>
              <a:gd name="T115" fmla="*/ 5020 h 305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1409" h="305302">
                <a:moveTo>
                  <a:pt x="555486" y="246567"/>
                </a:moveTo>
                <a:lnTo>
                  <a:pt x="555486" y="269488"/>
                </a:lnTo>
                <a:lnTo>
                  <a:pt x="578447" y="269488"/>
                </a:lnTo>
                <a:lnTo>
                  <a:pt x="578447" y="246567"/>
                </a:lnTo>
                <a:lnTo>
                  <a:pt x="555486" y="246567"/>
                </a:lnTo>
                <a:close/>
                <a:moveTo>
                  <a:pt x="516738" y="246567"/>
                </a:moveTo>
                <a:lnTo>
                  <a:pt x="516738" y="269488"/>
                </a:lnTo>
                <a:lnTo>
                  <a:pt x="539699" y="269488"/>
                </a:lnTo>
                <a:lnTo>
                  <a:pt x="539699" y="246567"/>
                </a:lnTo>
                <a:lnTo>
                  <a:pt x="516738" y="246567"/>
                </a:lnTo>
                <a:close/>
                <a:moveTo>
                  <a:pt x="477989" y="246567"/>
                </a:moveTo>
                <a:lnTo>
                  <a:pt x="477989" y="269488"/>
                </a:lnTo>
                <a:lnTo>
                  <a:pt x="500951" y="269488"/>
                </a:lnTo>
                <a:lnTo>
                  <a:pt x="500951" y="246567"/>
                </a:lnTo>
                <a:lnTo>
                  <a:pt x="477989" y="246567"/>
                </a:lnTo>
                <a:close/>
                <a:moveTo>
                  <a:pt x="439241" y="246567"/>
                </a:moveTo>
                <a:lnTo>
                  <a:pt x="439241" y="269488"/>
                </a:lnTo>
                <a:lnTo>
                  <a:pt x="462203" y="269488"/>
                </a:lnTo>
                <a:lnTo>
                  <a:pt x="462203" y="246567"/>
                </a:lnTo>
                <a:lnTo>
                  <a:pt x="439241" y="246567"/>
                </a:lnTo>
                <a:close/>
                <a:moveTo>
                  <a:pt x="143512" y="246567"/>
                </a:moveTo>
                <a:lnTo>
                  <a:pt x="143512" y="269488"/>
                </a:lnTo>
                <a:lnTo>
                  <a:pt x="165038" y="269488"/>
                </a:lnTo>
                <a:lnTo>
                  <a:pt x="165038" y="246567"/>
                </a:lnTo>
                <a:lnTo>
                  <a:pt x="143512" y="246567"/>
                </a:lnTo>
                <a:close/>
                <a:moveTo>
                  <a:pt x="103328" y="246567"/>
                </a:moveTo>
                <a:lnTo>
                  <a:pt x="103328" y="269488"/>
                </a:lnTo>
                <a:lnTo>
                  <a:pt x="126290" y="269488"/>
                </a:lnTo>
                <a:lnTo>
                  <a:pt x="126290" y="246567"/>
                </a:lnTo>
                <a:lnTo>
                  <a:pt x="103328" y="246567"/>
                </a:lnTo>
                <a:close/>
                <a:moveTo>
                  <a:pt x="66015" y="246567"/>
                </a:moveTo>
                <a:lnTo>
                  <a:pt x="66015" y="269488"/>
                </a:lnTo>
                <a:lnTo>
                  <a:pt x="88977" y="269488"/>
                </a:lnTo>
                <a:lnTo>
                  <a:pt x="88977" y="246567"/>
                </a:lnTo>
                <a:lnTo>
                  <a:pt x="66015" y="246567"/>
                </a:lnTo>
                <a:close/>
                <a:moveTo>
                  <a:pt x="27267" y="246567"/>
                </a:moveTo>
                <a:lnTo>
                  <a:pt x="27267" y="269488"/>
                </a:lnTo>
                <a:lnTo>
                  <a:pt x="50229" y="269488"/>
                </a:lnTo>
                <a:lnTo>
                  <a:pt x="50229" y="246567"/>
                </a:lnTo>
                <a:lnTo>
                  <a:pt x="27267" y="246567"/>
                </a:lnTo>
                <a:close/>
                <a:moveTo>
                  <a:pt x="351656" y="219302"/>
                </a:moveTo>
                <a:lnTo>
                  <a:pt x="351656" y="245102"/>
                </a:lnTo>
                <a:lnTo>
                  <a:pt x="376069" y="245102"/>
                </a:lnTo>
                <a:lnTo>
                  <a:pt x="376069" y="219302"/>
                </a:lnTo>
                <a:lnTo>
                  <a:pt x="351656" y="219302"/>
                </a:lnTo>
                <a:close/>
                <a:moveTo>
                  <a:pt x="308573" y="219302"/>
                </a:moveTo>
                <a:lnTo>
                  <a:pt x="308573" y="245102"/>
                </a:lnTo>
                <a:lnTo>
                  <a:pt x="332987" y="245102"/>
                </a:lnTo>
                <a:lnTo>
                  <a:pt x="332987" y="219302"/>
                </a:lnTo>
                <a:lnTo>
                  <a:pt x="308573" y="219302"/>
                </a:lnTo>
                <a:close/>
                <a:moveTo>
                  <a:pt x="265491" y="219302"/>
                </a:moveTo>
                <a:lnTo>
                  <a:pt x="265491" y="245102"/>
                </a:lnTo>
                <a:lnTo>
                  <a:pt x="291340" y="245102"/>
                </a:lnTo>
                <a:lnTo>
                  <a:pt x="291340" y="219302"/>
                </a:lnTo>
                <a:lnTo>
                  <a:pt x="265491" y="219302"/>
                </a:lnTo>
                <a:close/>
                <a:moveTo>
                  <a:pt x="222408" y="219302"/>
                </a:moveTo>
                <a:lnTo>
                  <a:pt x="222408" y="245102"/>
                </a:lnTo>
                <a:lnTo>
                  <a:pt x="248258" y="245102"/>
                </a:lnTo>
                <a:lnTo>
                  <a:pt x="248258" y="219302"/>
                </a:lnTo>
                <a:lnTo>
                  <a:pt x="222408" y="219302"/>
                </a:lnTo>
                <a:close/>
                <a:moveTo>
                  <a:pt x="555486" y="212186"/>
                </a:moveTo>
                <a:lnTo>
                  <a:pt x="555486" y="235107"/>
                </a:lnTo>
                <a:lnTo>
                  <a:pt x="578447" y="235107"/>
                </a:lnTo>
                <a:lnTo>
                  <a:pt x="578447" y="212186"/>
                </a:lnTo>
                <a:lnTo>
                  <a:pt x="555486" y="212186"/>
                </a:lnTo>
                <a:close/>
                <a:moveTo>
                  <a:pt x="516738" y="212186"/>
                </a:moveTo>
                <a:lnTo>
                  <a:pt x="516738" y="235107"/>
                </a:lnTo>
                <a:lnTo>
                  <a:pt x="539699" y="235107"/>
                </a:lnTo>
                <a:lnTo>
                  <a:pt x="539699" y="212186"/>
                </a:lnTo>
                <a:lnTo>
                  <a:pt x="516738" y="212186"/>
                </a:lnTo>
                <a:close/>
                <a:moveTo>
                  <a:pt x="477989" y="212186"/>
                </a:moveTo>
                <a:lnTo>
                  <a:pt x="477989" y="235107"/>
                </a:lnTo>
                <a:lnTo>
                  <a:pt x="500951" y="235107"/>
                </a:lnTo>
                <a:lnTo>
                  <a:pt x="500951" y="212186"/>
                </a:lnTo>
                <a:lnTo>
                  <a:pt x="477989" y="212186"/>
                </a:lnTo>
                <a:close/>
                <a:moveTo>
                  <a:pt x="439241" y="212186"/>
                </a:moveTo>
                <a:lnTo>
                  <a:pt x="439241" y="235107"/>
                </a:lnTo>
                <a:lnTo>
                  <a:pt x="462203" y="235107"/>
                </a:lnTo>
                <a:lnTo>
                  <a:pt x="462203" y="212186"/>
                </a:lnTo>
                <a:lnTo>
                  <a:pt x="439241" y="212186"/>
                </a:lnTo>
                <a:close/>
                <a:moveTo>
                  <a:pt x="143512" y="212186"/>
                </a:moveTo>
                <a:lnTo>
                  <a:pt x="143512" y="235107"/>
                </a:lnTo>
                <a:lnTo>
                  <a:pt x="165038" y="235107"/>
                </a:lnTo>
                <a:lnTo>
                  <a:pt x="165038" y="212186"/>
                </a:lnTo>
                <a:lnTo>
                  <a:pt x="143512" y="212186"/>
                </a:lnTo>
                <a:close/>
                <a:moveTo>
                  <a:pt x="103328" y="212186"/>
                </a:moveTo>
                <a:lnTo>
                  <a:pt x="103328" y="235107"/>
                </a:lnTo>
                <a:lnTo>
                  <a:pt x="126290" y="235107"/>
                </a:lnTo>
                <a:lnTo>
                  <a:pt x="126290" y="212186"/>
                </a:lnTo>
                <a:lnTo>
                  <a:pt x="103328" y="212186"/>
                </a:lnTo>
                <a:close/>
                <a:moveTo>
                  <a:pt x="66015" y="212186"/>
                </a:moveTo>
                <a:lnTo>
                  <a:pt x="66015" y="235107"/>
                </a:lnTo>
                <a:lnTo>
                  <a:pt x="88977" y="235107"/>
                </a:lnTo>
                <a:lnTo>
                  <a:pt x="88977" y="212186"/>
                </a:lnTo>
                <a:lnTo>
                  <a:pt x="66015" y="212186"/>
                </a:lnTo>
                <a:close/>
                <a:moveTo>
                  <a:pt x="27267" y="212186"/>
                </a:moveTo>
                <a:lnTo>
                  <a:pt x="27267" y="235107"/>
                </a:lnTo>
                <a:lnTo>
                  <a:pt x="50229" y="235107"/>
                </a:lnTo>
                <a:lnTo>
                  <a:pt x="50229" y="212186"/>
                </a:lnTo>
                <a:lnTo>
                  <a:pt x="27267" y="212186"/>
                </a:lnTo>
                <a:close/>
                <a:moveTo>
                  <a:pt x="555486" y="180670"/>
                </a:moveTo>
                <a:lnTo>
                  <a:pt x="555486" y="203591"/>
                </a:lnTo>
                <a:lnTo>
                  <a:pt x="578447" y="203591"/>
                </a:lnTo>
                <a:lnTo>
                  <a:pt x="578447" y="180670"/>
                </a:lnTo>
                <a:lnTo>
                  <a:pt x="555486" y="180670"/>
                </a:lnTo>
                <a:close/>
                <a:moveTo>
                  <a:pt x="516738" y="180670"/>
                </a:moveTo>
                <a:lnTo>
                  <a:pt x="516738" y="203591"/>
                </a:lnTo>
                <a:lnTo>
                  <a:pt x="539699" y="203591"/>
                </a:lnTo>
                <a:lnTo>
                  <a:pt x="539699" y="180670"/>
                </a:lnTo>
                <a:lnTo>
                  <a:pt x="516738" y="180670"/>
                </a:lnTo>
                <a:close/>
                <a:moveTo>
                  <a:pt x="477989" y="180670"/>
                </a:moveTo>
                <a:lnTo>
                  <a:pt x="477989" y="203591"/>
                </a:lnTo>
                <a:lnTo>
                  <a:pt x="500951" y="203591"/>
                </a:lnTo>
                <a:lnTo>
                  <a:pt x="500951" y="180670"/>
                </a:lnTo>
                <a:lnTo>
                  <a:pt x="477989" y="180670"/>
                </a:lnTo>
                <a:close/>
                <a:moveTo>
                  <a:pt x="439241" y="180670"/>
                </a:moveTo>
                <a:lnTo>
                  <a:pt x="439241" y="203591"/>
                </a:lnTo>
                <a:lnTo>
                  <a:pt x="462203" y="203591"/>
                </a:lnTo>
                <a:lnTo>
                  <a:pt x="462203" y="180670"/>
                </a:lnTo>
                <a:lnTo>
                  <a:pt x="439241" y="180670"/>
                </a:lnTo>
                <a:close/>
                <a:moveTo>
                  <a:pt x="143512" y="180670"/>
                </a:moveTo>
                <a:lnTo>
                  <a:pt x="143512" y="203591"/>
                </a:lnTo>
                <a:lnTo>
                  <a:pt x="165038" y="203591"/>
                </a:lnTo>
                <a:lnTo>
                  <a:pt x="165038" y="180670"/>
                </a:lnTo>
                <a:lnTo>
                  <a:pt x="143512" y="180670"/>
                </a:lnTo>
                <a:close/>
                <a:moveTo>
                  <a:pt x="103328" y="180670"/>
                </a:moveTo>
                <a:lnTo>
                  <a:pt x="103328" y="203591"/>
                </a:lnTo>
                <a:lnTo>
                  <a:pt x="126290" y="203591"/>
                </a:lnTo>
                <a:lnTo>
                  <a:pt x="126290" y="180670"/>
                </a:lnTo>
                <a:lnTo>
                  <a:pt x="103328" y="180670"/>
                </a:lnTo>
                <a:close/>
                <a:moveTo>
                  <a:pt x="66015" y="180670"/>
                </a:moveTo>
                <a:lnTo>
                  <a:pt x="66015" y="203591"/>
                </a:lnTo>
                <a:lnTo>
                  <a:pt x="88977" y="203591"/>
                </a:lnTo>
                <a:lnTo>
                  <a:pt x="88977" y="180670"/>
                </a:lnTo>
                <a:lnTo>
                  <a:pt x="66015" y="180670"/>
                </a:lnTo>
                <a:close/>
                <a:moveTo>
                  <a:pt x="27267" y="180670"/>
                </a:moveTo>
                <a:lnTo>
                  <a:pt x="27267" y="203591"/>
                </a:lnTo>
                <a:lnTo>
                  <a:pt x="50229" y="203591"/>
                </a:lnTo>
                <a:lnTo>
                  <a:pt x="50229" y="180670"/>
                </a:lnTo>
                <a:lnTo>
                  <a:pt x="27267" y="180670"/>
                </a:lnTo>
                <a:close/>
                <a:moveTo>
                  <a:pt x="351656" y="180601"/>
                </a:moveTo>
                <a:lnTo>
                  <a:pt x="351656" y="206402"/>
                </a:lnTo>
                <a:lnTo>
                  <a:pt x="376069" y="206402"/>
                </a:lnTo>
                <a:lnTo>
                  <a:pt x="376069" y="180601"/>
                </a:lnTo>
                <a:lnTo>
                  <a:pt x="351656" y="180601"/>
                </a:lnTo>
                <a:close/>
                <a:moveTo>
                  <a:pt x="308573" y="180601"/>
                </a:moveTo>
                <a:lnTo>
                  <a:pt x="308573" y="206402"/>
                </a:lnTo>
                <a:lnTo>
                  <a:pt x="332987" y="206402"/>
                </a:lnTo>
                <a:lnTo>
                  <a:pt x="332987" y="180601"/>
                </a:lnTo>
                <a:lnTo>
                  <a:pt x="308573" y="180601"/>
                </a:lnTo>
                <a:close/>
                <a:moveTo>
                  <a:pt x="265491" y="180601"/>
                </a:moveTo>
                <a:lnTo>
                  <a:pt x="265491" y="206402"/>
                </a:lnTo>
                <a:lnTo>
                  <a:pt x="291340" y="206402"/>
                </a:lnTo>
                <a:lnTo>
                  <a:pt x="291340" y="180601"/>
                </a:lnTo>
                <a:lnTo>
                  <a:pt x="265491" y="180601"/>
                </a:lnTo>
                <a:close/>
                <a:moveTo>
                  <a:pt x="222408" y="180601"/>
                </a:moveTo>
                <a:lnTo>
                  <a:pt x="222408" y="206402"/>
                </a:lnTo>
                <a:lnTo>
                  <a:pt x="248258" y="206402"/>
                </a:lnTo>
                <a:lnTo>
                  <a:pt x="248258" y="180601"/>
                </a:lnTo>
                <a:lnTo>
                  <a:pt x="222408" y="180601"/>
                </a:lnTo>
                <a:close/>
                <a:moveTo>
                  <a:pt x="555486" y="146288"/>
                </a:moveTo>
                <a:lnTo>
                  <a:pt x="555486" y="169209"/>
                </a:lnTo>
                <a:lnTo>
                  <a:pt x="578447" y="169209"/>
                </a:lnTo>
                <a:lnTo>
                  <a:pt x="578447" y="146288"/>
                </a:lnTo>
                <a:lnTo>
                  <a:pt x="555486" y="146288"/>
                </a:lnTo>
                <a:close/>
                <a:moveTo>
                  <a:pt x="516738" y="146288"/>
                </a:moveTo>
                <a:lnTo>
                  <a:pt x="516738" y="169209"/>
                </a:lnTo>
                <a:lnTo>
                  <a:pt x="539699" y="169209"/>
                </a:lnTo>
                <a:lnTo>
                  <a:pt x="539699" y="146288"/>
                </a:lnTo>
                <a:lnTo>
                  <a:pt x="516738" y="146288"/>
                </a:lnTo>
                <a:close/>
                <a:moveTo>
                  <a:pt x="477989" y="146288"/>
                </a:moveTo>
                <a:lnTo>
                  <a:pt x="477989" y="169209"/>
                </a:lnTo>
                <a:lnTo>
                  <a:pt x="500951" y="169209"/>
                </a:lnTo>
                <a:lnTo>
                  <a:pt x="500951" y="146288"/>
                </a:lnTo>
                <a:lnTo>
                  <a:pt x="477989" y="146288"/>
                </a:lnTo>
                <a:close/>
                <a:moveTo>
                  <a:pt x="439241" y="146288"/>
                </a:moveTo>
                <a:lnTo>
                  <a:pt x="439241" y="169209"/>
                </a:lnTo>
                <a:lnTo>
                  <a:pt x="462203" y="169209"/>
                </a:lnTo>
                <a:lnTo>
                  <a:pt x="462203" y="146288"/>
                </a:lnTo>
                <a:lnTo>
                  <a:pt x="439241" y="146288"/>
                </a:lnTo>
                <a:close/>
                <a:moveTo>
                  <a:pt x="143512" y="146288"/>
                </a:moveTo>
                <a:lnTo>
                  <a:pt x="143512" y="169209"/>
                </a:lnTo>
                <a:lnTo>
                  <a:pt x="165038" y="169209"/>
                </a:lnTo>
                <a:lnTo>
                  <a:pt x="165038" y="146288"/>
                </a:lnTo>
                <a:lnTo>
                  <a:pt x="143512" y="146288"/>
                </a:lnTo>
                <a:close/>
                <a:moveTo>
                  <a:pt x="103328" y="146288"/>
                </a:moveTo>
                <a:lnTo>
                  <a:pt x="103328" y="169209"/>
                </a:lnTo>
                <a:lnTo>
                  <a:pt x="126290" y="169209"/>
                </a:lnTo>
                <a:lnTo>
                  <a:pt x="126290" y="146288"/>
                </a:lnTo>
                <a:lnTo>
                  <a:pt x="103328" y="146288"/>
                </a:lnTo>
                <a:close/>
                <a:moveTo>
                  <a:pt x="66015" y="146288"/>
                </a:moveTo>
                <a:lnTo>
                  <a:pt x="66015" y="169209"/>
                </a:lnTo>
                <a:lnTo>
                  <a:pt x="88977" y="169209"/>
                </a:lnTo>
                <a:lnTo>
                  <a:pt x="88977" y="146288"/>
                </a:lnTo>
                <a:lnTo>
                  <a:pt x="66015" y="146288"/>
                </a:lnTo>
                <a:close/>
                <a:moveTo>
                  <a:pt x="27267" y="146288"/>
                </a:moveTo>
                <a:lnTo>
                  <a:pt x="27267" y="169209"/>
                </a:lnTo>
                <a:lnTo>
                  <a:pt x="50229" y="169209"/>
                </a:lnTo>
                <a:lnTo>
                  <a:pt x="50229" y="146288"/>
                </a:lnTo>
                <a:lnTo>
                  <a:pt x="27267" y="146288"/>
                </a:lnTo>
                <a:close/>
                <a:moveTo>
                  <a:pt x="351656" y="141901"/>
                </a:moveTo>
                <a:lnTo>
                  <a:pt x="351656" y="167701"/>
                </a:lnTo>
                <a:lnTo>
                  <a:pt x="376069" y="167701"/>
                </a:lnTo>
                <a:lnTo>
                  <a:pt x="376069" y="141901"/>
                </a:lnTo>
                <a:lnTo>
                  <a:pt x="351656" y="141901"/>
                </a:lnTo>
                <a:close/>
                <a:moveTo>
                  <a:pt x="308573" y="141901"/>
                </a:moveTo>
                <a:lnTo>
                  <a:pt x="308573" y="167701"/>
                </a:lnTo>
                <a:lnTo>
                  <a:pt x="332987" y="167701"/>
                </a:lnTo>
                <a:lnTo>
                  <a:pt x="332987" y="141901"/>
                </a:lnTo>
                <a:lnTo>
                  <a:pt x="308573" y="141901"/>
                </a:lnTo>
                <a:close/>
                <a:moveTo>
                  <a:pt x="265491" y="141901"/>
                </a:moveTo>
                <a:lnTo>
                  <a:pt x="265491" y="167701"/>
                </a:lnTo>
                <a:lnTo>
                  <a:pt x="291340" y="167701"/>
                </a:lnTo>
                <a:lnTo>
                  <a:pt x="291340" y="141901"/>
                </a:lnTo>
                <a:lnTo>
                  <a:pt x="265491" y="141901"/>
                </a:lnTo>
                <a:close/>
                <a:moveTo>
                  <a:pt x="222408" y="141901"/>
                </a:moveTo>
                <a:lnTo>
                  <a:pt x="222408" y="167701"/>
                </a:lnTo>
                <a:lnTo>
                  <a:pt x="248258" y="167701"/>
                </a:lnTo>
                <a:lnTo>
                  <a:pt x="248258" y="141901"/>
                </a:lnTo>
                <a:lnTo>
                  <a:pt x="222408" y="141901"/>
                </a:lnTo>
                <a:close/>
                <a:moveTo>
                  <a:pt x="411974" y="113339"/>
                </a:moveTo>
                <a:lnTo>
                  <a:pt x="601409" y="113339"/>
                </a:lnTo>
                <a:lnTo>
                  <a:pt x="601409" y="305302"/>
                </a:lnTo>
                <a:lnTo>
                  <a:pt x="411974" y="305302"/>
                </a:lnTo>
                <a:lnTo>
                  <a:pt x="411974" y="113339"/>
                </a:lnTo>
                <a:close/>
                <a:moveTo>
                  <a:pt x="0" y="113339"/>
                </a:moveTo>
                <a:lnTo>
                  <a:pt x="189435" y="113339"/>
                </a:lnTo>
                <a:lnTo>
                  <a:pt x="189435" y="305302"/>
                </a:lnTo>
                <a:lnTo>
                  <a:pt x="0" y="305302"/>
                </a:lnTo>
                <a:lnTo>
                  <a:pt x="0" y="113339"/>
                </a:lnTo>
                <a:close/>
                <a:moveTo>
                  <a:pt x="351656" y="100334"/>
                </a:moveTo>
                <a:lnTo>
                  <a:pt x="351656" y="126134"/>
                </a:lnTo>
                <a:lnTo>
                  <a:pt x="376069" y="126134"/>
                </a:lnTo>
                <a:lnTo>
                  <a:pt x="376069" y="100334"/>
                </a:lnTo>
                <a:lnTo>
                  <a:pt x="351656" y="100334"/>
                </a:lnTo>
                <a:close/>
                <a:moveTo>
                  <a:pt x="308573" y="100334"/>
                </a:moveTo>
                <a:lnTo>
                  <a:pt x="308573" y="126134"/>
                </a:lnTo>
                <a:lnTo>
                  <a:pt x="332987" y="126134"/>
                </a:lnTo>
                <a:lnTo>
                  <a:pt x="332987" y="100334"/>
                </a:lnTo>
                <a:lnTo>
                  <a:pt x="308573" y="100334"/>
                </a:lnTo>
                <a:close/>
                <a:moveTo>
                  <a:pt x="265491" y="100334"/>
                </a:moveTo>
                <a:lnTo>
                  <a:pt x="265491" y="126134"/>
                </a:lnTo>
                <a:lnTo>
                  <a:pt x="291340" y="126134"/>
                </a:lnTo>
                <a:lnTo>
                  <a:pt x="291340" y="100334"/>
                </a:lnTo>
                <a:lnTo>
                  <a:pt x="265491" y="100334"/>
                </a:lnTo>
                <a:close/>
                <a:moveTo>
                  <a:pt x="222408" y="100334"/>
                </a:moveTo>
                <a:lnTo>
                  <a:pt x="222408" y="126134"/>
                </a:lnTo>
                <a:lnTo>
                  <a:pt x="248258" y="126134"/>
                </a:lnTo>
                <a:lnTo>
                  <a:pt x="248258" y="100334"/>
                </a:lnTo>
                <a:lnTo>
                  <a:pt x="222408" y="100334"/>
                </a:lnTo>
                <a:close/>
                <a:moveTo>
                  <a:pt x="396214" y="8612"/>
                </a:moveTo>
                <a:cubicBezTo>
                  <a:pt x="391923" y="8612"/>
                  <a:pt x="386201" y="10044"/>
                  <a:pt x="384771" y="11476"/>
                </a:cubicBezTo>
                <a:lnTo>
                  <a:pt x="384771" y="35828"/>
                </a:lnTo>
                <a:cubicBezTo>
                  <a:pt x="386201" y="35828"/>
                  <a:pt x="390493" y="34395"/>
                  <a:pt x="396214" y="34395"/>
                </a:cubicBezTo>
                <a:cubicBezTo>
                  <a:pt x="400506" y="34395"/>
                  <a:pt x="403367" y="35828"/>
                  <a:pt x="406228" y="37260"/>
                </a:cubicBezTo>
                <a:cubicBezTo>
                  <a:pt x="409089" y="37260"/>
                  <a:pt x="413380" y="38692"/>
                  <a:pt x="416241" y="38692"/>
                </a:cubicBezTo>
                <a:cubicBezTo>
                  <a:pt x="421963" y="38692"/>
                  <a:pt x="426254" y="37260"/>
                  <a:pt x="427685" y="37260"/>
                </a:cubicBezTo>
                <a:lnTo>
                  <a:pt x="427685" y="11476"/>
                </a:lnTo>
                <a:cubicBezTo>
                  <a:pt x="424824" y="12909"/>
                  <a:pt x="420532" y="14341"/>
                  <a:pt x="414811" y="14341"/>
                </a:cubicBezTo>
                <a:cubicBezTo>
                  <a:pt x="410519" y="14341"/>
                  <a:pt x="407658" y="12909"/>
                  <a:pt x="404797" y="11476"/>
                </a:cubicBezTo>
                <a:cubicBezTo>
                  <a:pt x="403367" y="10044"/>
                  <a:pt x="400506" y="8612"/>
                  <a:pt x="396214" y="8612"/>
                </a:cubicBezTo>
                <a:close/>
                <a:moveTo>
                  <a:pt x="396214" y="5747"/>
                </a:moveTo>
                <a:cubicBezTo>
                  <a:pt x="401936" y="5747"/>
                  <a:pt x="404797" y="5747"/>
                  <a:pt x="407658" y="7179"/>
                </a:cubicBezTo>
                <a:cubicBezTo>
                  <a:pt x="409089" y="8612"/>
                  <a:pt x="411950" y="10044"/>
                  <a:pt x="414811" y="10044"/>
                </a:cubicBezTo>
                <a:cubicBezTo>
                  <a:pt x="421963" y="10044"/>
                  <a:pt x="429115" y="7179"/>
                  <a:pt x="429115" y="7179"/>
                </a:cubicBezTo>
                <a:lnTo>
                  <a:pt x="431976" y="7179"/>
                </a:lnTo>
                <a:lnTo>
                  <a:pt x="431976" y="40125"/>
                </a:lnTo>
                <a:lnTo>
                  <a:pt x="430546" y="40125"/>
                </a:lnTo>
                <a:cubicBezTo>
                  <a:pt x="430546" y="40125"/>
                  <a:pt x="423393" y="42990"/>
                  <a:pt x="416241" y="42990"/>
                </a:cubicBezTo>
                <a:cubicBezTo>
                  <a:pt x="411950" y="42990"/>
                  <a:pt x="409089" y="41557"/>
                  <a:pt x="404797" y="40125"/>
                </a:cubicBezTo>
                <a:cubicBezTo>
                  <a:pt x="403367" y="38692"/>
                  <a:pt x="399075" y="38692"/>
                  <a:pt x="396214" y="38692"/>
                </a:cubicBezTo>
                <a:cubicBezTo>
                  <a:pt x="389062" y="38692"/>
                  <a:pt x="383340" y="40125"/>
                  <a:pt x="383340" y="40125"/>
                </a:cubicBezTo>
                <a:lnTo>
                  <a:pt x="380479" y="41557"/>
                </a:lnTo>
                <a:lnTo>
                  <a:pt x="380479" y="8612"/>
                </a:lnTo>
                <a:lnTo>
                  <a:pt x="381910" y="7179"/>
                </a:lnTo>
                <a:cubicBezTo>
                  <a:pt x="381910" y="7179"/>
                  <a:pt x="389062" y="5747"/>
                  <a:pt x="396214" y="5747"/>
                </a:cubicBezTo>
                <a:close/>
                <a:moveTo>
                  <a:pt x="373197" y="0"/>
                </a:moveTo>
                <a:cubicBezTo>
                  <a:pt x="376069" y="0"/>
                  <a:pt x="377506" y="1433"/>
                  <a:pt x="377506" y="4300"/>
                </a:cubicBezTo>
                <a:cubicBezTo>
                  <a:pt x="377506" y="5733"/>
                  <a:pt x="377506" y="5733"/>
                  <a:pt x="376069" y="7166"/>
                </a:cubicBezTo>
                <a:lnTo>
                  <a:pt x="376069" y="53033"/>
                </a:lnTo>
                <a:lnTo>
                  <a:pt x="406227" y="71667"/>
                </a:lnTo>
                <a:lnTo>
                  <a:pt x="404791" y="97467"/>
                </a:lnTo>
                <a:lnTo>
                  <a:pt x="394739" y="97467"/>
                </a:lnTo>
                <a:lnTo>
                  <a:pt x="394739" y="305302"/>
                </a:lnTo>
                <a:lnTo>
                  <a:pt x="205175" y="305302"/>
                </a:lnTo>
                <a:lnTo>
                  <a:pt x="205175" y="97467"/>
                </a:lnTo>
                <a:lnTo>
                  <a:pt x="190814" y="97467"/>
                </a:lnTo>
                <a:lnTo>
                  <a:pt x="192250" y="71667"/>
                </a:lnTo>
                <a:lnTo>
                  <a:pt x="295649" y="2866"/>
                </a:lnTo>
                <a:lnTo>
                  <a:pt x="370325" y="50167"/>
                </a:lnTo>
                <a:lnTo>
                  <a:pt x="370325" y="7166"/>
                </a:lnTo>
                <a:cubicBezTo>
                  <a:pt x="368889" y="5733"/>
                  <a:pt x="368889" y="5733"/>
                  <a:pt x="368889" y="4300"/>
                </a:cubicBezTo>
                <a:cubicBezTo>
                  <a:pt x="368889" y="1433"/>
                  <a:pt x="370325" y="0"/>
                  <a:pt x="3731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112645" name="store_134444">
            <a:extLst>
              <a:ext uri="{FF2B5EF4-FFF2-40B4-BE49-F238E27FC236}">
                <a16:creationId xmlns:a16="http://schemas.microsoft.com/office/drawing/2014/main" id="{F7D6BCFC-8D2F-4C73-86B2-12EE1EEECD2E}"/>
              </a:ext>
            </a:extLst>
          </p:cNvPr>
          <p:cNvSpPr>
            <a:spLocks noChangeAspect="1"/>
          </p:cNvSpPr>
          <p:nvPr/>
        </p:nvSpPr>
        <p:spPr bwMode="auto">
          <a:xfrm>
            <a:off x="419100" y="2152650"/>
            <a:ext cx="436563" cy="346075"/>
          </a:xfrm>
          <a:custGeom>
            <a:avLst/>
            <a:gdLst>
              <a:gd name="T0" fmla="*/ 3 w 607286"/>
              <a:gd name="T1" fmla="*/ 119 h 481327"/>
              <a:gd name="T2" fmla="*/ 3 w 607286"/>
              <a:gd name="T3" fmla="*/ 123 h 481327"/>
              <a:gd name="T4" fmla="*/ 155 w 607286"/>
              <a:gd name="T5" fmla="*/ 123 h 481327"/>
              <a:gd name="T6" fmla="*/ 155 w 607286"/>
              <a:gd name="T7" fmla="*/ 119 h 481327"/>
              <a:gd name="T8" fmla="*/ 150 w 607286"/>
              <a:gd name="T9" fmla="*/ 119 h 481327"/>
              <a:gd name="T10" fmla="*/ 66 w 607286"/>
              <a:gd name="T11" fmla="*/ 119 h 481327"/>
              <a:gd name="T12" fmla="*/ 19 w 607286"/>
              <a:gd name="T13" fmla="*/ 119 h 481327"/>
              <a:gd name="T14" fmla="*/ 9 w 607286"/>
              <a:gd name="T15" fmla="*/ 119 h 481327"/>
              <a:gd name="T16" fmla="*/ 109 w 607286"/>
              <a:gd name="T17" fmla="*/ 69 h 481327"/>
              <a:gd name="T18" fmla="*/ 127 w 607286"/>
              <a:gd name="T19" fmla="*/ 69 h 481327"/>
              <a:gd name="T20" fmla="*/ 127 w 607286"/>
              <a:gd name="T21" fmla="*/ 83 h 481327"/>
              <a:gd name="T22" fmla="*/ 109 w 607286"/>
              <a:gd name="T23" fmla="*/ 83 h 481327"/>
              <a:gd name="T24" fmla="*/ 79 w 607286"/>
              <a:gd name="T25" fmla="*/ 69 h 481327"/>
              <a:gd name="T26" fmla="*/ 96 w 607286"/>
              <a:gd name="T27" fmla="*/ 69 h 481327"/>
              <a:gd name="T28" fmla="*/ 96 w 607286"/>
              <a:gd name="T29" fmla="*/ 83 h 481327"/>
              <a:gd name="T30" fmla="*/ 79 w 607286"/>
              <a:gd name="T31" fmla="*/ 83 h 481327"/>
              <a:gd name="T32" fmla="*/ 22 w 607286"/>
              <a:gd name="T33" fmla="*/ 69 h 481327"/>
              <a:gd name="T34" fmla="*/ 22 w 607286"/>
              <a:gd name="T35" fmla="*/ 116 h 481327"/>
              <a:gd name="T36" fmla="*/ 63 w 607286"/>
              <a:gd name="T37" fmla="*/ 116 h 481327"/>
              <a:gd name="T38" fmla="*/ 63 w 607286"/>
              <a:gd name="T39" fmla="*/ 69 h 481327"/>
              <a:gd name="T40" fmla="*/ 106 w 607286"/>
              <a:gd name="T41" fmla="*/ 66 h 481327"/>
              <a:gd name="T42" fmla="*/ 106 w 607286"/>
              <a:gd name="T43" fmla="*/ 86 h 481327"/>
              <a:gd name="T44" fmla="*/ 129 w 607286"/>
              <a:gd name="T45" fmla="*/ 86 h 481327"/>
              <a:gd name="T46" fmla="*/ 129 w 607286"/>
              <a:gd name="T47" fmla="*/ 66 h 481327"/>
              <a:gd name="T48" fmla="*/ 76 w 607286"/>
              <a:gd name="T49" fmla="*/ 66 h 481327"/>
              <a:gd name="T50" fmla="*/ 76 w 607286"/>
              <a:gd name="T51" fmla="*/ 86 h 481327"/>
              <a:gd name="T52" fmla="*/ 99 w 607286"/>
              <a:gd name="T53" fmla="*/ 86 h 481327"/>
              <a:gd name="T54" fmla="*/ 99 w 607286"/>
              <a:gd name="T55" fmla="*/ 66 h 481327"/>
              <a:gd name="T56" fmla="*/ 10 w 607286"/>
              <a:gd name="T57" fmla="*/ 29 h 481327"/>
              <a:gd name="T58" fmla="*/ 64 w 607286"/>
              <a:gd name="T59" fmla="*/ 29 h 481327"/>
              <a:gd name="T60" fmla="*/ 64 w 607286"/>
              <a:gd name="T61" fmla="*/ 32 h 481327"/>
              <a:gd name="T62" fmla="*/ 10 w 607286"/>
              <a:gd name="T63" fmla="*/ 32 h 481327"/>
              <a:gd name="T64" fmla="*/ 76 w 607286"/>
              <a:gd name="T65" fmla="*/ 0 h 481327"/>
              <a:gd name="T66" fmla="*/ 99 w 607286"/>
              <a:gd name="T67" fmla="*/ 0 h 481327"/>
              <a:gd name="T68" fmla="*/ 99 w 607286"/>
              <a:gd name="T69" fmla="*/ 42 h 481327"/>
              <a:gd name="T70" fmla="*/ 106 w 607286"/>
              <a:gd name="T71" fmla="*/ 42 h 481327"/>
              <a:gd name="T72" fmla="*/ 106 w 607286"/>
              <a:gd name="T73" fmla="*/ 0 h 481327"/>
              <a:gd name="T74" fmla="*/ 129 w 607286"/>
              <a:gd name="T75" fmla="*/ 0 h 481327"/>
              <a:gd name="T76" fmla="*/ 129 w 607286"/>
              <a:gd name="T77" fmla="*/ 42 h 481327"/>
              <a:gd name="T78" fmla="*/ 150 w 607286"/>
              <a:gd name="T79" fmla="*/ 42 h 481327"/>
              <a:gd name="T80" fmla="*/ 150 w 607286"/>
              <a:gd name="T81" fmla="*/ 116 h 481327"/>
              <a:gd name="T82" fmla="*/ 158 w 607286"/>
              <a:gd name="T83" fmla="*/ 116 h 481327"/>
              <a:gd name="T84" fmla="*/ 158 w 607286"/>
              <a:gd name="T85" fmla="*/ 126 h 481327"/>
              <a:gd name="T86" fmla="*/ 0 w 607286"/>
              <a:gd name="T87" fmla="*/ 126 h 481327"/>
              <a:gd name="T88" fmla="*/ 0 w 607286"/>
              <a:gd name="T89" fmla="*/ 116 h 481327"/>
              <a:gd name="T90" fmla="*/ 9 w 607286"/>
              <a:gd name="T91" fmla="*/ 116 h 481327"/>
              <a:gd name="T92" fmla="*/ 9 w 607286"/>
              <a:gd name="T93" fmla="*/ 42 h 481327"/>
              <a:gd name="T94" fmla="*/ 76 w 607286"/>
              <a:gd name="T95" fmla="*/ 42 h 481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7286" h="481327">
                <a:moveTo>
                  <a:pt x="10869" y="454738"/>
                </a:moveTo>
                <a:lnTo>
                  <a:pt x="10869" y="470610"/>
                </a:lnTo>
                <a:lnTo>
                  <a:pt x="596553" y="470610"/>
                </a:lnTo>
                <a:lnTo>
                  <a:pt x="596553" y="454738"/>
                </a:lnTo>
                <a:lnTo>
                  <a:pt x="572914" y="454738"/>
                </a:lnTo>
                <a:lnTo>
                  <a:pt x="252017" y="454738"/>
                </a:lnTo>
                <a:lnTo>
                  <a:pt x="73635" y="454738"/>
                </a:lnTo>
                <a:lnTo>
                  <a:pt x="34508" y="454738"/>
                </a:lnTo>
                <a:lnTo>
                  <a:pt x="10869" y="454738"/>
                </a:lnTo>
                <a:close/>
                <a:moveTo>
                  <a:pt x="418806" y="263209"/>
                </a:moveTo>
                <a:lnTo>
                  <a:pt x="484996" y="263209"/>
                </a:lnTo>
                <a:lnTo>
                  <a:pt x="484996" y="317827"/>
                </a:lnTo>
                <a:lnTo>
                  <a:pt x="418806" y="317827"/>
                </a:lnTo>
                <a:lnTo>
                  <a:pt x="418806" y="263209"/>
                </a:lnTo>
                <a:close/>
                <a:moveTo>
                  <a:pt x="303361" y="263209"/>
                </a:moveTo>
                <a:lnTo>
                  <a:pt x="369551" y="263209"/>
                </a:lnTo>
                <a:lnTo>
                  <a:pt x="369551" y="317827"/>
                </a:lnTo>
                <a:lnTo>
                  <a:pt x="303361" y="317827"/>
                </a:lnTo>
                <a:lnTo>
                  <a:pt x="303361" y="263209"/>
                </a:lnTo>
                <a:close/>
                <a:moveTo>
                  <a:pt x="84504" y="263184"/>
                </a:moveTo>
                <a:lnTo>
                  <a:pt x="84504" y="444020"/>
                </a:lnTo>
                <a:lnTo>
                  <a:pt x="241148" y="444020"/>
                </a:lnTo>
                <a:lnTo>
                  <a:pt x="241148" y="263184"/>
                </a:lnTo>
                <a:lnTo>
                  <a:pt x="84504" y="263184"/>
                </a:lnTo>
                <a:close/>
                <a:moveTo>
                  <a:pt x="407982" y="252466"/>
                </a:moveTo>
                <a:lnTo>
                  <a:pt x="407982" y="328708"/>
                </a:lnTo>
                <a:lnTo>
                  <a:pt x="495882" y="328708"/>
                </a:lnTo>
                <a:lnTo>
                  <a:pt x="495882" y="252466"/>
                </a:lnTo>
                <a:lnTo>
                  <a:pt x="407982" y="252466"/>
                </a:lnTo>
                <a:close/>
                <a:moveTo>
                  <a:pt x="292503" y="252466"/>
                </a:moveTo>
                <a:lnTo>
                  <a:pt x="292503" y="328708"/>
                </a:lnTo>
                <a:lnTo>
                  <a:pt x="380267" y="328708"/>
                </a:lnTo>
                <a:lnTo>
                  <a:pt x="380267" y="252466"/>
                </a:lnTo>
                <a:lnTo>
                  <a:pt x="292503" y="252466"/>
                </a:lnTo>
                <a:close/>
                <a:moveTo>
                  <a:pt x="39799" y="110999"/>
                </a:moveTo>
                <a:lnTo>
                  <a:pt x="246556" y="110999"/>
                </a:lnTo>
                <a:lnTo>
                  <a:pt x="246556" y="121866"/>
                </a:lnTo>
                <a:lnTo>
                  <a:pt x="39799" y="121866"/>
                </a:lnTo>
                <a:lnTo>
                  <a:pt x="39799" y="110999"/>
                </a:lnTo>
                <a:close/>
                <a:moveTo>
                  <a:pt x="292503" y="0"/>
                </a:moveTo>
                <a:lnTo>
                  <a:pt x="380403" y="0"/>
                </a:lnTo>
                <a:lnTo>
                  <a:pt x="380403" y="157232"/>
                </a:lnTo>
                <a:lnTo>
                  <a:pt x="407982" y="157232"/>
                </a:lnTo>
                <a:lnTo>
                  <a:pt x="407982" y="0"/>
                </a:lnTo>
                <a:lnTo>
                  <a:pt x="495882" y="0"/>
                </a:lnTo>
                <a:lnTo>
                  <a:pt x="495882" y="157232"/>
                </a:lnTo>
                <a:lnTo>
                  <a:pt x="572914" y="157232"/>
                </a:lnTo>
                <a:lnTo>
                  <a:pt x="572914" y="443885"/>
                </a:lnTo>
                <a:lnTo>
                  <a:pt x="607286" y="443885"/>
                </a:lnTo>
                <a:lnTo>
                  <a:pt x="607286" y="481327"/>
                </a:lnTo>
                <a:lnTo>
                  <a:pt x="0" y="481327"/>
                </a:lnTo>
                <a:lnTo>
                  <a:pt x="0" y="443885"/>
                </a:lnTo>
                <a:lnTo>
                  <a:pt x="34508" y="443885"/>
                </a:lnTo>
                <a:lnTo>
                  <a:pt x="34508" y="157232"/>
                </a:lnTo>
                <a:lnTo>
                  <a:pt x="292503" y="157232"/>
                </a:lnTo>
                <a:lnTo>
                  <a:pt x="29250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112646" name="文本框 39">
            <a:extLst>
              <a:ext uri="{FF2B5EF4-FFF2-40B4-BE49-F238E27FC236}">
                <a16:creationId xmlns:a16="http://schemas.microsoft.com/office/drawing/2014/main" id="{79FD1283-9FBC-43EB-B0AC-2E2A574EDF37}"/>
              </a:ext>
            </a:extLst>
          </p:cNvPr>
          <p:cNvSpPr txBox="1">
            <a:spLocks noChangeArrowheads="1"/>
          </p:cNvSpPr>
          <p:nvPr/>
        </p:nvSpPr>
        <p:spPr bwMode="auto">
          <a:xfrm>
            <a:off x="188549" y="2519362"/>
            <a:ext cx="936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Nhà</a:t>
            </a:r>
            <a:r>
              <a:rPr lang="en-US" altLang="zh-CN" sz="1400" b="1" dirty="0" smtClean="0">
                <a:solidFill>
                  <a:schemeClr val="bg1"/>
                </a:solidFill>
                <a:latin typeface="Segoe UI" panose="020B0502040204020203" pitchFamily="34" charset="0"/>
                <a:ea typeface="宋体" panose="02010600030101010101" pitchFamily="2" charset="-122"/>
                <a:cs typeface="Segoe UI" panose="020B0502040204020203" pitchFamily="34" charset="0"/>
              </a:rPr>
              <a:t> </a:t>
            </a: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máy</a:t>
            </a:r>
            <a:endParaRPr lang="zh-CN" altLang="en-US" sz="1400" b="1" dirty="0">
              <a:solidFill>
                <a:schemeClr val="bg1"/>
              </a:solidFill>
              <a:latin typeface="Segoe UI" panose="020B0502040204020203" pitchFamily="34" charset="0"/>
              <a:ea typeface="宋体" panose="02010600030101010101" pitchFamily="2" charset="-122"/>
              <a:cs typeface="Segoe UI" panose="020B0502040204020203" pitchFamily="34" charset="0"/>
            </a:endParaRPr>
          </a:p>
        </p:txBody>
      </p:sp>
      <p:sp>
        <p:nvSpPr>
          <p:cNvPr id="112647" name="文本框 40">
            <a:extLst>
              <a:ext uri="{FF2B5EF4-FFF2-40B4-BE49-F238E27FC236}">
                <a16:creationId xmlns:a16="http://schemas.microsoft.com/office/drawing/2014/main" id="{1428B134-10C9-485A-AB1B-7DC46E3F60B4}"/>
              </a:ext>
            </a:extLst>
          </p:cNvPr>
          <p:cNvSpPr txBox="1">
            <a:spLocks noChangeArrowheads="1"/>
          </p:cNvSpPr>
          <p:nvPr/>
        </p:nvSpPr>
        <p:spPr bwMode="auto">
          <a:xfrm>
            <a:off x="120060" y="3734822"/>
            <a:ext cx="11553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Trường</a:t>
            </a:r>
            <a:r>
              <a:rPr lang="en-US" altLang="zh-CN" sz="1400" b="1" dirty="0" smtClean="0">
                <a:solidFill>
                  <a:schemeClr val="bg1"/>
                </a:solidFill>
                <a:latin typeface="Segoe UI" panose="020B0502040204020203" pitchFamily="34" charset="0"/>
                <a:ea typeface="宋体" panose="02010600030101010101" pitchFamily="2" charset="-122"/>
                <a:cs typeface="Segoe UI" panose="020B0502040204020203" pitchFamily="34" charset="0"/>
              </a:rPr>
              <a:t> </a:t>
            </a: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học</a:t>
            </a:r>
            <a:endParaRPr lang="zh-CN" altLang="en-US" sz="1400" b="1" dirty="0">
              <a:solidFill>
                <a:schemeClr val="bg1"/>
              </a:solidFill>
              <a:latin typeface="Segoe UI" panose="020B0502040204020203" pitchFamily="34" charset="0"/>
              <a:ea typeface="宋体" panose="02010600030101010101" pitchFamily="2" charset="-122"/>
              <a:cs typeface="Segoe UI" panose="020B0502040204020203" pitchFamily="34" charset="0"/>
            </a:endParaRPr>
          </a:p>
        </p:txBody>
      </p:sp>
      <p:sp>
        <p:nvSpPr>
          <p:cNvPr id="112648" name="文本框 41">
            <a:extLst>
              <a:ext uri="{FF2B5EF4-FFF2-40B4-BE49-F238E27FC236}">
                <a16:creationId xmlns:a16="http://schemas.microsoft.com/office/drawing/2014/main" id="{D49D19A3-2D97-4F96-B58B-6161948BBA40}"/>
              </a:ext>
            </a:extLst>
          </p:cNvPr>
          <p:cNvSpPr txBox="1">
            <a:spLocks noChangeArrowheads="1"/>
          </p:cNvSpPr>
          <p:nvPr/>
        </p:nvSpPr>
        <p:spPr bwMode="auto">
          <a:xfrm>
            <a:off x="184536" y="4976813"/>
            <a:ext cx="872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Khu</a:t>
            </a:r>
            <a:r>
              <a:rPr lang="en-US" altLang="zh-CN" sz="1400" b="1" dirty="0" smtClean="0">
                <a:solidFill>
                  <a:schemeClr val="bg1"/>
                </a:solidFill>
                <a:latin typeface="Segoe UI" panose="020B0502040204020203" pitchFamily="34" charset="0"/>
                <a:ea typeface="宋体" panose="02010600030101010101" pitchFamily="2" charset="-122"/>
                <a:cs typeface="Segoe UI" panose="020B0502040204020203" pitchFamily="34" charset="0"/>
              </a:rPr>
              <a:t> </a:t>
            </a: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vực</a:t>
            </a:r>
            <a:endParaRPr lang="en-US" altLang="zh-CN" sz="1400" b="1" dirty="0" smtClean="0">
              <a:solidFill>
                <a:schemeClr val="bg1"/>
              </a:solidFill>
              <a:latin typeface="Segoe UI" panose="020B0502040204020203" pitchFamily="34" charset="0"/>
              <a:ea typeface="宋体" panose="02010600030101010101" pitchFamily="2" charset="-122"/>
              <a:cs typeface="Segoe UI" panose="020B0502040204020203" pitchFamily="34" charset="0"/>
            </a:endParaRPr>
          </a:p>
          <a:p>
            <a:pPr algn="ctr">
              <a:lnSpc>
                <a:spcPct val="100000"/>
              </a:lnSpc>
              <a:spcBef>
                <a:spcPct val="0"/>
              </a:spcBef>
              <a:buFontTx/>
              <a:buNone/>
            </a:pP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Hạn</a:t>
            </a:r>
            <a:r>
              <a:rPr lang="en-US" altLang="zh-CN" sz="1400" b="1" dirty="0" smtClean="0">
                <a:solidFill>
                  <a:schemeClr val="bg1"/>
                </a:solidFill>
                <a:latin typeface="Segoe UI" panose="020B0502040204020203" pitchFamily="34" charset="0"/>
                <a:ea typeface="宋体" panose="02010600030101010101" pitchFamily="2" charset="-122"/>
                <a:cs typeface="Segoe UI" panose="020B0502040204020203" pitchFamily="34" charset="0"/>
              </a:rPr>
              <a:t> </a:t>
            </a:r>
            <a:r>
              <a:rPr lang="en-US" altLang="zh-CN" sz="1400" b="1" dirty="0" err="1" smtClean="0">
                <a:solidFill>
                  <a:schemeClr val="bg1"/>
                </a:solidFill>
                <a:latin typeface="Segoe UI" panose="020B0502040204020203" pitchFamily="34" charset="0"/>
                <a:ea typeface="宋体" panose="02010600030101010101" pitchFamily="2" charset="-122"/>
                <a:cs typeface="Segoe UI" panose="020B0502040204020203" pitchFamily="34" charset="0"/>
              </a:rPr>
              <a:t>chế</a:t>
            </a:r>
            <a:endParaRPr lang="zh-CN" altLang="en-US" sz="1400" b="1" dirty="0">
              <a:solidFill>
                <a:schemeClr val="bg1"/>
              </a:solidFill>
              <a:latin typeface="Segoe UI" panose="020B0502040204020203" pitchFamily="34" charset="0"/>
              <a:ea typeface="宋体" panose="02010600030101010101" pitchFamily="2" charset="-122"/>
              <a:cs typeface="Segoe UI" panose="020B0502040204020203" pitchFamily="34" charset="0"/>
            </a:endParaRPr>
          </a:p>
        </p:txBody>
      </p:sp>
      <p:sp>
        <p:nvSpPr>
          <p:cNvPr id="112649" name="cottage_364937">
            <a:extLst>
              <a:ext uri="{FF2B5EF4-FFF2-40B4-BE49-F238E27FC236}">
                <a16:creationId xmlns:a16="http://schemas.microsoft.com/office/drawing/2014/main" id="{B657ABD3-2ABD-4D4C-BC59-CF068AEED75A}"/>
              </a:ext>
            </a:extLst>
          </p:cNvPr>
          <p:cNvSpPr>
            <a:spLocks noChangeAspect="1"/>
          </p:cNvSpPr>
          <p:nvPr/>
        </p:nvSpPr>
        <p:spPr bwMode="auto">
          <a:xfrm>
            <a:off x="407988" y="4510088"/>
            <a:ext cx="466725" cy="466725"/>
          </a:xfrm>
          <a:custGeom>
            <a:avLst/>
            <a:gdLst>
              <a:gd name="T0" fmla="*/ 0 w 3394"/>
              <a:gd name="T1" fmla="*/ 2147483646 h 3394"/>
              <a:gd name="T2" fmla="*/ 2147483646 w 3394"/>
              <a:gd name="T3" fmla="*/ 2147483646 h 3394"/>
              <a:gd name="T4" fmla="*/ 2147483646 w 3394"/>
              <a:gd name="T5" fmla="*/ 2147483646 h 3394"/>
              <a:gd name="T6" fmla="*/ 2147483646 w 3394"/>
              <a:gd name="T7" fmla="*/ 2147483646 h 3394"/>
              <a:gd name="T8" fmla="*/ 2147483646 w 3394"/>
              <a:gd name="T9" fmla="*/ 2147483646 h 3394"/>
              <a:gd name="T10" fmla="*/ 2147483646 w 3394"/>
              <a:gd name="T11" fmla="*/ 2147483646 h 3394"/>
              <a:gd name="T12" fmla="*/ 2147483646 w 3394"/>
              <a:gd name="T13" fmla="*/ 2147483646 h 3394"/>
              <a:gd name="T14" fmla="*/ 2147483646 w 3394"/>
              <a:gd name="T15" fmla="*/ 2147483646 h 3394"/>
              <a:gd name="T16" fmla="*/ 2147483646 w 3394"/>
              <a:gd name="T17" fmla="*/ 2147483646 h 3394"/>
              <a:gd name="T18" fmla="*/ 2147483646 w 3394"/>
              <a:gd name="T19" fmla="*/ 2147483646 h 3394"/>
              <a:gd name="T20" fmla="*/ 2147483646 w 3394"/>
              <a:gd name="T21" fmla="*/ 2147483646 h 3394"/>
              <a:gd name="T22" fmla="*/ 2147483646 w 3394"/>
              <a:gd name="T23" fmla="*/ 2147483646 h 3394"/>
              <a:gd name="T24" fmla="*/ 2147483646 w 3394"/>
              <a:gd name="T25" fmla="*/ 2147483646 h 3394"/>
              <a:gd name="T26" fmla="*/ 2147483646 w 3394"/>
              <a:gd name="T27" fmla="*/ 2147483646 h 3394"/>
              <a:gd name="T28" fmla="*/ 2147483646 w 3394"/>
              <a:gd name="T29" fmla="*/ 2147483646 h 3394"/>
              <a:gd name="T30" fmla="*/ 2147483646 w 3394"/>
              <a:gd name="T31" fmla="*/ 2147483646 h 3394"/>
              <a:gd name="T32" fmla="*/ 2147483646 w 3394"/>
              <a:gd name="T33" fmla="*/ 2147483646 h 3394"/>
              <a:gd name="T34" fmla="*/ 2147483646 w 3394"/>
              <a:gd name="T35" fmla="*/ 2147483646 h 3394"/>
              <a:gd name="T36" fmla="*/ 2147483646 w 3394"/>
              <a:gd name="T37" fmla="*/ 2147483646 h 3394"/>
              <a:gd name="T38" fmla="*/ 2147483646 w 3394"/>
              <a:gd name="T39" fmla="*/ 2147483646 h 3394"/>
              <a:gd name="T40" fmla="*/ 2147483646 w 3394"/>
              <a:gd name="T41" fmla="*/ 2147483646 h 3394"/>
              <a:gd name="T42" fmla="*/ 2147483646 w 3394"/>
              <a:gd name="T43" fmla="*/ 2147483646 h 3394"/>
              <a:gd name="T44" fmla="*/ 2147483646 w 3394"/>
              <a:gd name="T45" fmla="*/ 2147483646 h 3394"/>
              <a:gd name="T46" fmla="*/ 2147483646 w 3394"/>
              <a:gd name="T47" fmla="*/ 2147483646 h 3394"/>
              <a:gd name="T48" fmla="*/ 2147483646 w 3394"/>
              <a:gd name="T49" fmla="*/ 2147483646 h 3394"/>
              <a:gd name="T50" fmla="*/ 2147483646 w 3394"/>
              <a:gd name="T51" fmla="*/ 2147483646 h 3394"/>
              <a:gd name="T52" fmla="*/ 2147483646 w 3394"/>
              <a:gd name="T53" fmla="*/ 2147483646 h 3394"/>
              <a:gd name="T54" fmla="*/ 2147483646 w 3394"/>
              <a:gd name="T55" fmla="*/ 2147483646 h 3394"/>
              <a:gd name="T56" fmla="*/ 2147483646 w 3394"/>
              <a:gd name="T57" fmla="*/ 2147483646 h 3394"/>
              <a:gd name="T58" fmla="*/ 2147483646 w 3394"/>
              <a:gd name="T59" fmla="*/ 2147483646 h 3394"/>
              <a:gd name="T60" fmla="*/ 2147483646 w 3394"/>
              <a:gd name="T61" fmla="*/ 2147483646 h 3394"/>
              <a:gd name="T62" fmla="*/ 2147483646 w 3394"/>
              <a:gd name="T63" fmla="*/ 2147483646 h 3394"/>
              <a:gd name="T64" fmla="*/ 2147483646 w 3394"/>
              <a:gd name="T65" fmla="*/ 2147483646 h 3394"/>
              <a:gd name="T66" fmla="*/ 2147483646 w 3394"/>
              <a:gd name="T67" fmla="*/ 2147483646 h 3394"/>
              <a:gd name="T68" fmla="*/ 2147483646 w 3394"/>
              <a:gd name="T69" fmla="*/ 2147483646 h 3394"/>
              <a:gd name="T70" fmla="*/ 2147483646 w 3394"/>
              <a:gd name="T71" fmla="*/ 2147483646 h 3394"/>
              <a:gd name="T72" fmla="*/ 2147483646 w 3394"/>
              <a:gd name="T73" fmla="*/ 2147483646 h 3394"/>
              <a:gd name="T74" fmla="*/ 2147483646 w 3394"/>
              <a:gd name="T75" fmla="*/ 2147483646 h 33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94" h="3394">
                <a:moveTo>
                  <a:pt x="1697" y="0"/>
                </a:moveTo>
                <a:cubicBezTo>
                  <a:pt x="761" y="0"/>
                  <a:pt x="0" y="761"/>
                  <a:pt x="0" y="1697"/>
                </a:cubicBezTo>
                <a:cubicBezTo>
                  <a:pt x="0" y="2633"/>
                  <a:pt x="761" y="3394"/>
                  <a:pt x="1697" y="3394"/>
                </a:cubicBezTo>
                <a:cubicBezTo>
                  <a:pt x="2633" y="3394"/>
                  <a:pt x="3394" y="2633"/>
                  <a:pt x="3394" y="1697"/>
                </a:cubicBezTo>
                <a:cubicBezTo>
                  <a:pt x="3394" y="761"/>
                  <a:pt x="2633" y="0"/>
                  <a:pt x="1697" y="0"/>
                </a:cubicBezTo>
                <a:close/>
                <a:moveTo>
                  <a:pt x="1697" y="3018"/>
                </a:moveTo>
                <a:cubicBezTo>
                  <a:pt x="1394" y="3018"/>
                  <a:pt x="1115" y="2916"/>
                  <a:pt x="892" y="2744"/>
                </a:cubicBezTo>
                <a:lnTo>
                  <a:pt x="1411" y="2225"/>
                </a:lnTo>
                <a:lnTo>
                  <a:pt x="2297" y="2225"/>
                </a:lnTo>
                <a:lnTo>
                  <a:pt x="2297" y="2353"/>
                </a:lnTo>
                <a:cubicBezTo>
                  <a:pt x="2297" y="2412"/>
                  <a:pt x="2345" y="2460"/>
                  <a:pt x="2404" y="2460"/>
                </a:cubicBezTo>
                <a:lnTo>
                  <a:pt x="2544" y="2460"/>
                </a:lnTo>
                <a:cubicBezTo>
                  <a:pt x="2603" y="2460"/>
                  <a:pt x="2651" y="2412"/>
                  <a:pt x="2651" y="2353"/>
                </a:cubicBezTo>
                <a:lnTo>
                  <a:pt x="2651" y="1842"/>
                </a:lnTo>
                <a:cubicBezTo>
                  <a:pt x="2651" y="1769"/>
                  <a:pt x="2629" y="1655"/>
                  <a:pt x="2601" y="1587"/>
                </a:cubicBezTo>
                <a:lnTo>
                  <a:pt x="2584" y="1545"/>
                </a:lnTo>
                <a:lnTo>
                  <a:pt x="2597" y="1545"/>
                </a:lnTo>
                <a:cubicBezTo>
                  <a:pt x="2656" y="1545"/>
                  <a:pt x="2704" y="1497"/>
                  <a:pt x="2704" y="1438"/>
                </a:cubicBezTo>
                <a:lnTo>
                  <a:pt x="2704" y="1379"/>
                </a:lnTo>
                <a:cubicBezTo>
                  <a:pt x="2704" y="1328"/>
                  <a:pt x="2669" y="1291"/>
                  <a:pt x="2621" y="1291"/>
                </a:cubicBezTo>
                <a:cubicBezTo>
                  <a:pt x="2612" y="1291"/>
                  <a:pt x="2603" y="1293"/>
                  <a:pt x="2594" y="1295"/>
                </a:cubicBezTo>
                <a:lnTo>
                  <a:pt x="2492" y="1323"/>
                </a:lnTo>
                <a:lnTo>
                  <a:pt x="2440" y="1196"/>
                </a:lnTo>
                <a:lnTo>
                  <a:pt x="2744" y="892"/>
                </a:lnTo>
                <a:cubicBezTo>
                  <a:pt x="2916" y="1115"/>
                  <a:pt x="3018" y="1394"/>
                  <a:pt x="3018" y="1697"/>
                </a:cubicBezTo>
                <a:cubicBezTo>
                  <a:pt x="3018" y="2425"/>
                  <a:pt x="2425" y="3018"/>
                  <a:pt x="1697" y="3018"/>
                </a:cubicBezTo>
                <a:close/>
                <a:moveTo>
                  <a:pt x="2056" y="1834"/>
                </a:moveTo>
                <a:cubicBezTo>
                  <a:pt x="2056" y="1810"/>
                  <a:pt x="2076" y="1791"/>
                  <a:pt x="2099" y="1791"/>
                </a:cubicBezTo>
                <a:lnTo>
                  <a:pt x="2402" y="1791"/>
                </a:lnTo>
                <a:cubicBezTo>
                  <a:pt x="2426" y="1791"/>
                  <a:pt x="2445" y="1810"/>
                  <a:pt x="2445" y="1834"/>
                </a:cubicBezTo>
                <a:lnTo>
                  <a:pt x="2445" y="1979"/>
                </a:lnTo>
                <a:cubicBezTo>
                  <a:pt x="2445" y="2003"/>
                  <a:pt x="2426" y="2022"/>
                  <a:pt x="2402" y="2022"/>
                </a:cubicBezTo>
                <a:lnTo>
                  <a:pt x="2099" y="2022"/>
                </a:lnTo>
                <a:cubicBezTo>
                  <a:pt x="2076" y="2022"/>
                  <a:pt x="2056" y="2003"/>
                  <a:pt x="2056" y="1979"/>
                </a:cubicBezTo>
                <a:lnTo>
                  <a:pt x="2056" y="1834"/>
                </a:lnTo>
                <a:close/>
                <a:moveTo>
                  <a:pt x="2416" y="1487"/>
                </a:moveTo>
                <a:cubicBezTo>
                  <a:pt x="2433" y="1531"/>
                  <a:pt x="2410" y="1566"/>
                  <a:pt x="2362" y="1566"/>
                </a:cubicBezTo>
                <a:lnTo>
                  <a:pt x="2070" y="1566"/>
                </a:lnTo>
                <a:lnTo>
                  <a:pt x="2338" y="1298"/>
                </a:lnTo>
                <a:lnTo>
                  <a:pt x="2416" y="1487"/>
                </a:lnTo>
                <a:close/>
                <a:moveTo>
                  <a:pt x="1143" y="2022"/>
                </a:moveTo>
                <a:lnTo>
                  <a:pt x="987" y="2022"/>
                </a:lnTo>
                <a:cubicBezTo>
                  <a:pt x="964" y="2022"/>
                  <a:pt x="944" y="2003"/>
                  <a:pt x="944" y="1979"/>
                </a:cubicBezTo>
                <a:lnTo>
                  <a:pt x="944" y="1834"/>
                </a:lnTo>
                <a:cubicBezTo>
                  <a:pt x="944" y="1810"/>
                  <a:pt x="964" y="1791"/>
                  <a:pt x="987" y="1791"/>
                </a:cubicBezTo>
                <a:lnTo>
                  <a:pt x="1290" y="1791"/>
                </a:lnTo>
                <a:cubicBezTo>
                  <a:pt x="1313" y="1791"/>
                  <a:pt x="1332" y="1809"/>
                  <a:pt x="1333" y="1832"/>
                </a:cubicBezTo>
                <a:lnTo>
                  <a:pt x="1143" y="2022"/>
                </a:lnTo>
                <a:close/>
                <a:moveTo>
                  <a:pt x="1030" y="1566"/>
                </a:moveTo>
                <a:cubicBezTo>
                  <a:pt x="983" y="1566"/>
                  <a:pt x="959" y="1531"/>
                  <a:pt x="977" y="1487"/>
                </a:cubicBezTo>
                <a:lnTo>
                  <a:pt x="1136" y="1099"/>
                </a:lnTo>
                <a:cubicBezTo>
                  <a:pt x="1154" y="1055"/>
                  <a:pt x="1207" y="1019"/>
                  <a:pt x="1255" y="1019"/>
                </a:cubicBezTo>
                <a:lnTo>
                  <a:pt x="2138" y="1019"/>
                </a:lnTo>
                <a:cubicBezTo>
                  <a:pt x="2140" y="1019"/>
                  <a:pt x="2143" y="1019"/>
                  <a:pt x="2145" y="1020"/>
                </a:cubicBezTo>
                <a:lnTo>
                  <a:pt x="1598" y="1566"/>
                </a:lnTo>
                <a:lnTo>
                  <a:pt x="1030" y="1566"/>
                </a:lnTo>
                <a:close/>
                <a:moveTo>
                  <a:pt x="2227" y="938"/>
                </a:moveTo>
                <a:cubicBezTo>
                  <a:pt x="2214" y="935"/>
                  <a:pt x="2202" y="934"/>
                  <a:pt x="2190" y="934"/>
                </a:cubicBezTo>
                <a:lnTo>
                  <a:pt x="1202" y="934"/>
                </a:lnTo>
                <a:cubicBezTo>
                  <a:pt x="1124" y="934"/>
                  <a:pt x="1035" y="993"/>
                  <a:pt x="1005" y="1066"/>
                </a:cubicBezTo>
                <a:lnTo>
                  <a:pt x="900" y="1323"/>
                </a:lnTo>
                <a:lnTo>
                  <a:pt x="800" y="1295"/>
                </a:lnTo>
                <a:cubicBezTo>
                  <a:pt x="791" y="1293"/>
                  <a:pt x="782" y="1291"/>
                  <a:pt x="773" y="1291"/>
                </a:cubicBezTo>
                <a:cubicBezTo>
                  <a:pt x="725" y="1291"/>
                  <a:pt x="690" y="1328"/>
                  <a:pt x="690" y="1379"/>
                </a:cubicBezTo>
                <a:lnTo>
                  <a:pt x="690" y="1438"/>
                </a:lnTo>
                <a:cubicBezTo>
                  <a:pt x="690" y="1497"/>
                  <a:pt x="738" y="1545"/>
                  <a:pt x="797" y="1545"/>
                </a:cubicBezTo>
                <a:lnTo>
                  <a:pt x="809" y="1545"/>
                </a:lnTo>
                <a:lnTo>
                  <a:pt x="792" y="1587"/>
                </a:lnTo>
                <a:cubicBezTo>
                  <a:pt x="764" y="1655"/>
                  <a:pt x="741" y="1769"/>
                  <a:pt x="741" y="1842"/>
                </a:cubicBezTo>
                <a:lnTo>
                  <a:pt x="741" y="2353"/>
                </a:lnTo>
                <a:cubicBezTo>
                  <a:pt x="741" y="2373"/>
                  <a:pt x="742" y="2423"/>
                  <a:pt x="742" y="2423"/>
                </a:cubicBezTo>
                <a:lnTo>
                  <a:pt x="656" y="2509"/>
                </a:lnTo>
                <a:cubicBezTo>
                  <a:pt x="481" y="2285"/>
                  <a:pt x="376" y="2003"/>
                  <a:pt x="376" y="1697"/>
                </a:cubicBezTo>
                <a:cubicBezTo>
                  <a:pt x="376" y="969"/>
                  <a:pt x="969" y="376"/>
                  <a:pt x="1697" y="376"/>
                </a:cubicBezTo>
                <a:cubicBezTo>
                  <a:pt x="2003" y="376"/>
                  <a:pt x="2285" y="481"/>
                  <a:pt x="2509" y="656"/>
                </a:cubicBezTo>
                <a:lnTo>
                  <a:pt x="2227" y="9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2" name="椭圆 1">
            <a:extLst>
              <a:ext uri="{FF2B5EF4-FFF2-40B4-BE49-F238E27FC236}">
                <a16:creationId xmlns:a16="http://schemas.microsoft.com/office/drawing/2014/main" id="{22E6D245-E005-4856-BEEF-668956391A58}"/>
              </a:ext>
            </a:extLst>
          </p:cNvPr>
          <p:cNvSpPr/>
          <p:nvPr/>
        </p:nvSpPr>
        <p:spPr>
          <a:xfrm>
            <a:off x="139700" y="2743200"/>
            <a:ext cx="6788150" cy="35464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panose="020B0502040204020203" pitchFamily="34" charset="0"/>
              <a:cs typeface="Segoe UI" panose="020B0502040204020203" pitchFamily="34" charset="0"/>
            </a:endParaRPr>
          </a:p>
        </p:txBody>
      </p:sp>
      <p:pic>
        <p:nvPicPr>
          <p:cNvPr id="112651" name="图片 51">
            <a:extLst>
              <a:ext uri="{FF2B5EF4-FFF2-40B4-BE49-F238E27FC236}">
                <a16:creationId xmlns:a16="http://schemas.microsoft.com/office/drawing/2014/main" id="{E31279FD-14A6-4F13-9A5E-B5CF03C58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63" y="3248025"/>
            <a:ext cx="29162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speaker_116984">
            <a:extLst>
              <a:ext uri="{FF2B5EF4-FFF2-40B4-BE49-F238E27FC236}">
                <a16:creationId xmlns:a16="http://schemas.microsoft.com/office/drawing/2014/main" id="{584D5C71-7824-4BB3-A1D8-89CA5B245013}"/>
              </a:ext>
            </a:extLst>
          </p:cNvPr>
          <p:cNvSpPr>
            <a:spLocks noChangeAspect="1"/>
          </p:cNvSpPr>
          <p:nvPr/>
        </p:nvSpPr>
        <p:spPr bwMode="auto">
          <a:xfrm rot="10800000">
            <a:off x="11325225" y="3365500"/>
            <a:ext cx="463550" cy="522288"/>
          </a:xfrm>
          <a:custGeom>
            <a:avLst/>
            <a:gdLst>
              <a:gd name="connsiteX0" fmla="*/ 48863 w 581475"/>
              <a:gd name="connsiteY0" fmla="*/ 221322 h 580560"/>
              <a:gd name="connsiteX1" fmla="*/ 48863 w 581475"/>
              <a:gd name="connsiteY1" fmla="*/ 360846 h 580560"/>
              <a:gd name="connsiteX2" fmla="*/ 113302 w 581475"/>
              <a:gd name="connsiteY2" fmla="*/ 360846 h 580560"/>
              <a:gd name="connsiteX3" fmla="*/ 113302 w 581475"/>
              <a:gd name="connsiteY3" fmla="*/ 221322 h 580560"/>
              <a:gd name="connsiteX4" fmla="*/ 439269 w 581475"/>
              <a:gd name="connsiteY4" fmla="*/ 147193 h 580560"/>
              <a:gd name="connsiteX5" fmla="*/ 455365 w 581475"/>
              <a:gd name="connsiteY5" fmla="*/ 156613 h 580560"/>
              <a:gd name="connsiteX6" fmla="*/ 455365 w 581475"/>
              <a:gd name="connsiteY6" fmla="*/ 425703 h 580560"/>
              <a:gd name="connsiteX7" fmla="*/ 421170 w 581475"/>
              <a:gd name="connsiteY7" fmla="*/ 430680 h 580560"/>
              <a:gd name="connsiteX8" fmla="*/ 416184 w 581475"/>
              <a:gd name="connsiteY8" fmla="*/ 397088 h 580560"/>
              <a:gd name="connsiteX9" fmla="*/ 416184 w 581475"/>
              <a:gd name="connsiteY9" fmla="*/ 185317 h 580560"/>
              <a:gd name="connsiteX10" fmla="*/ 421170 w 581475"/>
              <a:gd name="connsiteY10" fmla="*/ 151636 h 580560"/>
              <a:gd name="connsiteX11" fmla="*/ 439269 w 581475"/>
              <a:gd name="connsiteY11" fmla="*/ 147193 h 580560"/>
              <a:gd name="connsiteX12" fmla="*/ 333319 w 581475"/>
              <a:gd name="connsiteY12" fmla="*/ 76288 h 580560"/>
              <a:gd name="connsiteX13" fmla="*/ 162165 w 581475"/>
              <a:gd name="connsiteY13" fmla="*/ 209413 h 580560"/>
              <a:gd name="connsiteX14" fmla="*/ 162165 w 581475"/>
              <a:gd name="connsiteY14" fmla="*/ 373110 h 580560"/>
              <a:gd name="connsiteX15" fmla="*/ 333319 w 581475"/>
              <a:gd name="connsiteY15" fmla="*/ 506324 h 580560"/>
              <a:gd name="connsiteX16" fmla="*/ 498748 w 581475"/>
              <a:gd name="connsiteY16" fmla="*/ 68498 h 580560"/>
              <a:gd name="connsiteX17" fmla="*/ 514839 w 581475"/>
              <a:gd name="connsiteY17" fmla="*/ 77953 h 580560"/>
              <a:gd name="connsiteX18" fmla="*/ 514839 w 581475"/>
              <a:gd name="connsiteY18" fmla="*/ 504491 h 580560"/>
              <a:gd name="connsiteX19" fmla="*/ 480653 w 581475"/>
              <a:gd name="connsiteY19" fmla="*/ 509469 h 580560"/>
              <a:gd name="connsiteX20" fmla="*/ 475667 w 581475"/>
              <a:gd name="connsiteY20" fmla="*/ 475783 h 580560"/>
              <a:gd name="connsiteX21" fmla="*/ 475667 w 581475"/>
              <a:gd name="connsiteY21" fmla="*/ 106661 h 580560"/>
              <a:gd name="connsiteX22" fmla="*/ 480653 w 581475"/>
              <a:gd name="connsiteY22" fmla="*/ 72975 h 580560"/>
              <a:gd name="connsiteX23" fmla="*/ 498748 w 581475"/>
              <a:gd name="connsiteY23" fmla="*/ 68498 h 580560"/>
              <a:gd name="connsiteX24" fmla="*/ 356724 w 581475"/>
              <a:gd name="connsiteY24" fmla="*/ 97 h 580560"/>
              <a:gd name="connsiteX25" fmla="*/ 369009 w 581475"/>
              <a:gd name="connsiteY25" fmla="*/ 2305 h 580560"/>
              <a:gd name="connsiteX26" fmla="*/ 382182 w 581475"/>
              <a:gd name="connsiteY26" fmla="*/ 22967 h 580560"/>
              <a:gd name="connsiteX27" fmla="*/ 382182 w 581475"/>
              <a:gd name="connsiteY27" fmla="*/ 557601 h 580560"/>
              <a:gd name="connsiteX28" fmla="*/ 344355 w 581475"/>
              <a:gd name="connsiteY28" fmla="*/ 575553 h 580560"/>
              <a:gd name="connsiteX29" fmla="*/ 132616 w 581475"/>
              <a:gd name="connsiteY29" fmla="*/ 408835 h 580560"/>
              <a:gd name="connsiteX30" fmla="*/ 24387 w 581475"/>
              <a:gd name="connsiteY30" fmla="*/ 408835 h 580560"/>
              <a:gd name="connsiteX31" fmla="*/ 0 w 581475"/>
              <a:gd name="connsiteY31" fmla="*/ 384751 h 580560"/>
              <a:gd name="connsiteX32" fmla="*/ 0 w 581475"/>
              <a:gd name="connsiteY32" fmla="*/ 197327 h 580560"/>
              <a:gd name="connsiteX33" fmla="*/ 24387 w 581475"/>
              <a:gd name="connsiteY33" fmla="*/ 173244 h 580560"/>
              <a:gd name="connsiteX34" fmla="*/ 130657 w 581475"/>
              <a:gd name="connsiteY34" fmla="*/ 173244 h 580560"/>
              <a:gd name="connsiteX35" fmla="*/ 344355 w 581475"/>
              <a:gd name="connsiteY35" fmla="*/ 5104 h 580560"/>
              <a:gd name="connsiteX36" fmla="*/ 356724 w 581475"/>
              <a:gd name="connsiteY36" fmla="*/ 97 h 58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475" h="580560">
                <a:moveTo>
                  <a:pt x="48863" y="221322"/>
                </a:moveTo>
                <a:lnTo>
                  <a:pt x="48863" y="360846"/>
                </a:lnTo>
                <a:lnTo>
                  <a:pt x="113302" y="360846"/>
                </a:lnTo>
                <a:lnTo>
                  <a:pt x="113302" y="221322"/>
                </a:lnTo>
                <a:close/>
                <a:moveTo>
                  <a:pt x="439269" y="147193"/>
                </a:moveTo>
                <a:cubicBezTo>
                  <a:pt x="445458" y="148082"/>
                  <a:pt x="451313" y="151281"/>
                  <a:pt x="455365" y="156613"/>
                </a:cubicBezTo>
                <a:cubicBezTo>
                  <a:pt x="512446" y="232150"/>
                  <a:pt x="512446" y="350344"/>
                  <a:pt x="455365" y="425703"/>
                </a:cubicBezTo>
                <a:cubicBezTo>
                  <a:pt x="450557" y="432102"/>
                  <a:pt x="435062" y="440544"/>
                  <a:pt x="421170" y="430680"/>
                </a:cubicBezTo>
                <a:cubicBezTo>
                  <a:pt x="410217" y="422859"/>
                  <a:pt x="408080" y="407752"/>
                  <a:pt x="416184" y="397088"/>
                </a:cubicBezTo>
                <a:cubicBezTo>
                  <a:pt x="459640" y="339680"/>
                  <a:pt x="459640" y="242636"/>
                  <a:pt x="416184" y="185317"/>
                </a:cubicBezTo>
                <a:cubicBezTo>
                  <a:pt x="408080" y="174653"/>
                  <a:pt x="410306" y="159634"/>
                  <a:pt x="421170" y="151636"/>
                </a:cubicBezTo>
                <a:cubicBezTo>
                  <a:pt x="426557" y="147726"/>
                  <a:pt x="433080" y="146304"/>
                  <a:pt x="439269" y="147193"/>
                </a:cubicBezTo>
                <a:close/>
                <a:moveTo>
                  <a:pt x="333319" y="76288"/>
                </a:moveTo>
                <a:lnTo>
                  <a:pt x="162165" y="209413"/>
                </a:lnTo>
                <a:lnTo>
                  <a:pt x="162165" y="373110"/>
                </a:lnTo>
                <a:lnTo>
                  <a:pt x="333319" y="506324"/>
                </a:lnTo>
                <a:close/>
                <a:moveTo>
                  <a:pt x="498748" y="68498"/>
                </a:moveTo>
                <a:cubicBezTo>
                  <a:pt x="504935" y="69398"/>
                  <a:pt x="510789" y="72620"/>
                  <a:pt x="514839" y="77953"/>
                </a:cubicBezTo>
                <a:cubicBezTo>
                  <a:pt x="603687" y="195631"/>
                  <a:pt x="603687" y="386991"/>
                  <a:pt x="514839" y="504491"/>
                </a:cubicBezTo>
                <a:cubicBezTo>
                  <a:pt x="510031" y="510891"/>
                  <a:pt x="494185" y="518801"/>
                  <a:pt x="480653" y="509469"/>
                </a:cubicBezTo>
                <a:cubicBezTo>
                  <a:pt x="469614" y="501736"/>
                  <a:pt x="467566" y="486448"/>
                  <a:pt x="475667" y="475783"/>
                </a:cubicBezTo>
                <a:cubicBezTo>
                  <a:pt x="552586" y="374014"/>
                  <a:pt x="552586" y="208430"/>
                  <a:pt x="475667" y="106661"/>
                </a:cubicBezTo>
                <a:cubicBezTo>
                  <a:pt x="467566" y="95995"/>
                  <a:pt x="469792" y="80886"/>
                  <a:pt x="480653" y="72975"/>
                </a:cubicBezTo>
                <a:cubicBezTo>
                  <a:pt x="486039" y="69020"/>
                  <a:pt x="492560" y="67598"/>
                  <a:pt x="498748" y="68498"/>
                </a:cubicBezTo>
                <a:close/>
                <a:moveTo>
                  <a:pt x="356724" y="97"/>
                </a:moveTo>
                <a:cubicBezTo>
                  <a:pt x="360987" y="-294"/>
                  <a:pt x="365237" y="517"/>
                  <a:pt x="369009" y="2305"/>
                </a:cubicBezTo>
                <a:cubicBezTo>
                  <a:pt x="376553" y="5882"/>
                  <a:pt x="382182" y="13369"/>
                  <a:pt x="382182" y="22967"/>
                </a:cubicBezTo>
                <a:lnTo>
                  <a:pt x="382182" y="557601"/>
                </a:lnTo>
                <a:cubicBezTo>
                  <a:pt x="382182" y="576797"/>
                  <a:pt x="359575" y="587461"/>
                  <a:pt x="344355" y="575553"/>
                </a:cubicBezTo>
                <a:lnTo>
                  <a:pt x="132616" y="408835"/>
                </a:lnTo>
                <a:lnTo>
                  <a:pt x="24387" y="408835"/>
                </a:lnTo>
                <a:cubicBezTo>
                  <a:pt x="10858" y="408835"/>
                  <a:pt x="0" y="397993"/>
                  <a:pt x="0" y="384751"/>
                </a:cubicBezTo>
                <a:lnTo>
                  <a:pt x="0" y="197327"/>
                </a:lnTo>
                <a:cubicBezTo>
                  <a:pt x="0" y="183997"/>
                  <a:pt x="10858" y="173244"/>
                  <a:pt x="24387" y="173244"/>
                </a:cubicBezTo>
                <a:lnTo>
                  <a:pt x="130657" y="173244"/>
                </a:lnTo>
                <a:lnTo>
                  <a:pt x="344355" y="5104"/>
                </a:lnTo>
                <a:cubicBezTo>
                  <a:pt x="348182" y="2083"/>
                  <a:pt x="352460" y="489"/>
                  <a:pt x="356724" y="97"/>
                </a:cubicBezTo>
                <a:close/>
              </a:path>
            </a:pathLst>
          </a:custGeom>
          <a:solidFill>
            <a:schemeClr val="bg2">
              <a:lumMod val="50000"/>
            </a:schemeClr>
          </a:solidFill>
          <a:ln>
            <a:noFill/>
          </a:ln>
        </p:spPr>
      </p:sp>
      <p:grpSp>
        <p:nvGrpSpPr>
          <p:cNvPr id="112653" name="组合 20">
            <a:extLst>
              <a:ext uri="{FF2B5EF4-FFF2-40B4-BE49-F238E27FC236}">
                <a16:creationId xmlns:a16="http://schemas.microsoft.com/office/drawing/2014/main" id="{925663B9-C267-4D87-A171-FAA9D22B4B02}"/>
              </a:ext>
            </a:extLst>
          </p:cNvPr>
          <p:cNvGrpSpPr>
            <a:grpSpLocks/>
          </p:cNvGrpSpPr>
          <p:nvPr/>
        </p:nvGrpSpPr>
        <p:grpSpPr bwMode="auto">
          <a:xfrm>
            <a:off x="1627188" y="2781300"/>
            <a:ext cx="5202237" cy="4002088"/>
            <a:chOff x="5993604" y="4509648"/>
            <a:chExt cx="2940363" cy="2261818"/>
          </a:xfrm>
        </p:grpSpPr>
        <p:pic>
          <p:nvPicPr>
            <p:cNvPr id="112672" name="图片 67">
              <a:extLst>
                <a:ext uri="{FF2B5EF4-FFF2-40B4-BE49-F238E27FC236}">
                  <a16:creationId xmlns:a16="http://schemas.microsoft.com/office/drawing/2014/main" id="{913B029E-1A97-4593-9491-98C3200BF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3604" y="4509648"/>
              <a:ext cx="2940363" cy="226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3" name="图片 7">
              <a:extLst>
                <a:ext uri="{FF2B5EF4-FFF2-40B4-BE49-F238E27FC236}">
                  <a16:creationId xmlns:a16="http://schemas.microsoft.com/office/drawing/2014/main" id="{BF416C99-4976-4601-9137-4AA087B82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509" y="4624591"/>
              <a:ext cx="2705143" cy="155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20">
              <a:extLst>
                <a:ext uri="{FF2B5EF4-FFF2-40B4-BE49-F238E27FC236}">
                  <a16:creationId xmlns:a16="http://schemas.microsoft.com/office/drawing/2014/main" id="{605942A9-024D-4624-9DCE-1CA8C38C4251}"/>
                </a:ext>
              </a:extLst>
            </p:cNvPr>
            <p:cNvPicPr>
              <a:picLocks noChangeAspect="1" noChangeArrowheads="1"/>
            </p:cNvPicPr>
            <p:nvPr/>
          </p:nvPicPr>
          <p:blipFill>
            <a:blip r:embed="rId7"/>
            <a:srcRect/>
            <a:stretch>
              <a:fillRect/>
            </a:stretch>
          </p:blipFill>
          <p:spPr bwMode="auto">
            <a:xfrm>
              <a:off x="6147037" y="6347992"/>
              <a:ext cx="2601194" cy="281718"/>
            </a:xfrm>
            <a:prstGeom prst="rect">
              <a:avLst/>
            </a:prstGeom>
            <a:noFill/>
            <a:ln w="19050">
              <a:solidFill>
                <a:schemeClr val="accent4"/>
              </a:solidFill>
              <a:miter lim="800000"/>
              <a:headEnd/>
              <a:tailEnd/>
            </a:ln>
          </p:spPr>
        </p:pic>
        <p:pic>
          <p:nvPicPr>
            <p:cNvPr id="72" name="Picture 3">
              <a:extLst>
                <a:ext uri="{FF2B5EF4-FFF2-40B4-BE49-F238E27FC236}">
                  <a16:creationId xmlns:a16="http://schemas.microsoft.com/office/drawing/2014/main" id="{DAE3D60B-E814-430A-8175-E7A818D13314}"/>
                </a:ext>
              </a:extLst>
            </p:cNvPr>
            <p:cNvPicPr>
              <a:picLocks noChangeAspect="1"/>
            </p:cNvPicPr>
            <p:nvPr/>
          </p:nvPicPr>
          <p:blipFill rotWithShape="1">
            <a:blip r:embed="rId8" cstate="hqprint"/>
            <a:srcRect l="3011" t="22261" r="7269" b="10551"/>
            <a:stretch/>
          </p:blipFill>
          <p:spPr>
            <a:xfrm>
              <a:off x="6116321" y="4805680"/>
              <a:ext cx="2235200" cy="1037711"/>
            </a:xfrm>
            <a:prstGeom prst="roundRect">
              <a:avLst>
                <a:gd name="adj" fmla="val 0"/>
              </a:avLst>
            </a:prstGeom>
          </p:spPr>
        </p:pic>
        <p:sp>
          <p:nvSpPr>
            <p:cNvPr id="73" name="矩形 72">
              <a:extLst>
                <a:ext uri="{FF2B5EF4-FFF2-40B4-BE49-F238E27FC236}">
                  <a16:creationId xmlns:a16="http://schemas.microsoft.com/office/drawing/2014/main" id="{EEDC4DC1-9FEB-4FB6-8A54-E5BF0E28D3E6}"/>
                </a:ext>
              </a:extLst>
            </p:cNvPr>
            <p:cNvSpPr/>
            <p:nvPr/>
          </p:nvSpPr>
          <p:spPr bwMode="auto">
            <a:xfrm>
              <a:off x="6836143" y="5843771"/>
              <a:ext cx="803060" cy="84336"/>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noProof="1">
                <a:latin typeface="Segoe UI" panose="020B0502040204020203" pitchFamily="34" charset="0"/>
                <a:cs typeface="Segoe UI" panose="020B0502040204020203" pitchFamily="34" charset="0"/>
              </a:endParaRPr>
            </a:p>
          </p:txBody>
        </p:sp>
        <p:pic>
          <p:nvPicPr>
            <p:cNvPr id="112677" name="图片 20">
              <a:extLst>
                <a:ext uri="{FF2B5EF4-FFF2-40B4-BE49-F238E27FC236}">
                  <a16:creationId xmlns:a16="http://schemas.microsoft.com/office/drawing/2014/main" id="{80EC13F9-9175-4106-8055-39FF081601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7988" b="2609"/>
            <a:stretch>
              <a:fillRect/>
            </a:stretch>
          </p:blipFill>
          <p:spPr bwMode="auto">
            <a:xfrm>
              <a:off x="6918235" y="5846046"/>
              <a:ext cx="719139" cy="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连接符 11">
              <a:extLst>
                <a:ext uri="{FF2B5EF4-FFF2-40B4-BE49-F238E27FC236}">
                  <a16:creationId xmlns:a16="http://schemas.microsoft.com/office/drawing/2014/main" id="{937A4A68-BE05-4946-977A-3BDE341E720D}"/>
                </a:ext>
              </a:extLst>
            </p:cNvPr>
            <p:cNvCxnSpPr/>
            <p:nvPr/>
          </p:nvCxnSpPr>
          <p:spPr>
            <a:xfrm flipH="1">
              <a:off x="6146140" y="5928107"/>
              <a:ext cx="690003" cy="39835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75" name="直接连接符 74">
              <a:extLst>
                <a:ext uri="{FF2B5EF4-FFF2-40B4-BE49-F238E27FC236}">
                  <a16:creationId xmlns:a16="http://schemas.microsoft.com/office/drawing/2014/main" id="{987DB18A-C654-42D1-BC9B-281831ADEBC2}"/>
                </a:ext>
              </a:extLst>
            </p:cNvPr>
            <p:cNvCxnSpPr/>
            <p:nvPr/>
          </p:nvCxnSpPr>
          <p:spPr>
            <a:xfrm>
              <a:off x="7639202" y="5928107"/>
              <a:ext cx="1109029" cy="395661"/>
            </a:xfrm>
            <a:prstGeom prst="line">
              <a:avLst/>
            </a:prstGeom>
            <a:ln w="19050"/>
          </p:spPr>
          <p:style>
            <a:lnRef idx="1">
              <a:schemeClr val="accent4"/>
            </a:lnRef>
            <a:fillRef idx="0">
              <a:schemeClr val="accent4"/>
            </a:fillRef>
            <a:effectRef idx="0">
              <a:schemeClr val="accent4"/>
            </a:effectRef>
            <a:fontRef idx="minor">
              <a:schemeClr val="tx1"/>
            </a:fontRef>
          </p:style>
        </p:cxnSp>
      </p:grpSp>
      <p:pic>
        <p:nvPicPr>
          <p:cNvPr id="112654" name="图片 31">
            <a:extLst>
              <a:ext uri="{FF2B5EF4-FFF2-40B4-BE49-F238E27FC236}">
                <a16:creationId xmlns:a16="http://schemas.microsoft.com/office/drawing/2014/main" id="{9223E0F1-07B2-4937-AD79-865B116E04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4300" y="5853113"/>
            <a:ext cx="31051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5" name="图片 33">
            <a:extLst>
              <a:ext uri="{FF2B5EF4-FFF2-40B4-BE49-F238E27FC236}">
                <a16:creationId xmlns:a16="http://schemas.microsoft.com/office/drawing/2014/main" id="{92D3AD84-0878-4397-82B3-8D65376CA6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58525" y="2963863"/>
            <a:ext cx="1111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矩形 34">
            <a:extLst>
              <a:ext uri="{FF2B5EF4-FFF2-40B4-BE49-F238E27FC236}">
                <a16:creationId xmlns:a16="http://schemas.microsoft.com/office/drawing/2014/main" id="{4504BC08-2889-463D-82E7-2DE09D8C7335}"/>
              </a:ext>
            </a:extLst>
          </p:cNvPr>
          <p:cNvSpPr>
            <a:spLocks noChangeArrowheads="1"/>
          </p:cNvSpPr>
          <p:nvPr/>
        </p:nvSpPr>
        <p:spPr bwMode="auto">
          <a:xfrm>
            <a:off x="1551668" y="2185364"/>
            <a:ext cx="61944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ct val="0"/>
              </a:spcBef>
              <a:buFontTx/>
              <a:buNone/>
            </a:pPr>
            <a:r>
              <a:rPr lang="vi-VN" sz="1400" i="1" dirty="0">
                <a:latin typeface="Segoe UI" panose="020B0502040204020203" pitchFamily="34" charset="0"/>
                <a:cs typeface="Segoe UI" panose="020B0502040204020203" pitchFamily="34" charset="0"/>
              </a:rPr>
              <a:t>4. Người dùng có thể kiểm tra video ghi liên quan </a:t>
            </a:r>
            <a:endParaRPr lang="en-US" sz="1400" i="1" dirty="0" smtClean="0">
              <a:latin typeface="Segoe UI" panose="020B0502040204020203" pitchFamily="34" charset="0"/>
              <a:cs typeface="Segoe UI" panose="020B0502040204020203" pitchFamily="34" charset="0"/>
            </a:endParaRPr>
          </a:p>
          <a:p>
            <a:pPr algn="just">
              <a:lnSpc>
                <a:spcPct val="120000"/>
              </a:lnSpc>
              <a:spcBef>
                <a:spcPct val="0"/>
              </a:spcBef>
              <a:buFontTx/>
              <a:buNone/>
            </a:pPr>
            <a:r>
              <a:rPr lang="vi-VN" sz="1400" i="1" dirty="0" smtClean="0">
                <a:latin typeface="Segoe UI" panose="020B0502040204020203" pitchFamily="34" charset="0"/>
                <a:cs typeface="Segoe UI" panose="020B0502040204020203" pitchFamily="34" charset="0"/>
              </a:rPr>
              <a:t>với </a:t>
            </a:r>
            <a:r>
              <a:rPr lang="vi-VN" sz="1400" i="1" dirty="0">
                <a:latin typeface="Segoe UI" panose="020B0502040204020203" pitchFamily="34" charset="0"/>
                <a:cs typeface="Segoe UI" panose="020B0502040204020203" pitchFamily="34" charset="0"/>
              </a:rPr>
              <a:t>tìm kiếm thông minh</a:t>
            </a:r>
            <a:endParaRPr lang="en-US" altLang="zh-CN" sz="1000" b="1" i="1" dirty="0">
              <a:latin typeface="Segoe UI" panose="020B0502040204020203" pitchFamily="34" charset="0"/>
              <a:ea typeface="宋体" panose="02010600030101010101" pitchFamily="2" charset="-122"/>
              <a:cs typeface="Segoe UI" panose="020B0502040204020203" pitchFamily="34" charset="0"/>
              <a:sym typeface="+mn-lt"/>
            </a:endParaRPr>
          </a:p>
        </p:txBody>
      </p:sp>
      <p:sp>
        <p:nvSpPr>
          <p:cNvPr id="112657" name="矩形 4">
            <a:extLst>
              <a:ext uri="{FF2B5EF4-FFF2-40B4-BE49-F238E27FC236}">
                <a16:creationId xmlns:a16="http://schemas.microsoft.com/office/drawing/2014/main" id="{CA32C236-43B5-476D-A86C-90CBC3A67F5E}"/>
              </a:ext>
            </a:extLst>
          </p:cNvPr>
          <p:cNvSpPr>
            <a:spLocks noChangeArrowheads="1"/>
          </p:cNvSpPr>
          <p:nvPr/>
        </p:nvSpPr>
        <p:spPr bwMode="auto">
          <a:xfrm>
            <a:off x="6994074" y="5315620"/>
            <a:ext cx="462438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342900" indent="-342900">
              <a:lnSpc>
                <a:spcPct val="120000"/>
              </a:lnSpc>
              <a:spcBef>
                <a:spcPct val="0"/>
              </a:spcBef>
              <a:buFontTx/>
              <a:buAutoNum type="arabicPeriod"/>
            </a:pPr>
            <a:r>
              <a:rPr lang="vi-VN" sz="1600" i="1" dirty="0" smtClean="0">
                <a:latin typeface="Segoe UI" panose="020B0502040204020203" pitchFamily="34" charset="0"/>
                <a:cs typeface="Segoe UI" panose="020B0502040204020203" pitchFamily="34" charset="0"/>
              </a:rPr>
              <a:t>SMD </a:t>
            </a:r>
            <a:r>
              <a:rPr lang="vi-VN" sz="1600" i="1" dirty="0">
                <a:latin typeface="Segoe UI" panose="020B0502040204020203" pitchFamily="34" charset="0"/>
                <a:cs typeface="Segoe UI" panose="020B0502040204020203" pitchFamily="34" charset="0"/>
              </a:rPr>
              <a:t>Plus xác định sự xâm nhập </a:t>
            </a:r>
            <a:r>
              <a:rPr lang="vi-VN" sz="1600" i="1" dirty="0" smtClean="0">
                <a:latin typeface="Segoe UI" panose="020B0502040204020203" pitchFamily="34" charset="0"/>
                <a:cs typeface="Segoe UI" panose="020B0502040204020203" pitchFamily="34" charset="0"/>
              </a:rPr>
              <a:t>của</a:t>
            </a:r>
            <a:endParaRPr lang="en-US" sz="1600" i="1" dirty="0" smtClean="0">
              <a:latin typeface="Segoe UI" panose="020B0502040204020203" pitchFamily="34" charset="0"/>
              <a:cs typeface="Segoe UI" panose="020B0502040204020203" pitchFamily="34" charset="0"/>
            </a:endParaRPr>
          </a:p>
          <a:p>
            <a:pPr>
              <a:lnSpc>
                <a:spcPct val="120000"/>
              </a:lnSpc>
              <a:spcBef>
                <a:spcPct val="0"/>
              </a:spcBef>
              <a:buNone/>
            </a:pPr>
            <a:r>
              <a:rPr lang="vi-VN" sz="1600" i="1" dirty="0" smtClean="0">
                <a:latin typeface="Segoe UI" panose="020B0502040204020203" pitchFamily="34" charset="0"/>
                <a:cs typeface="Segoe UI" panose="020B0502040204020203" pitchFamily="34" charset="0"/>
              </a:rPr>
              <a:t> </a:t>
            </a:r>
            <a:r>
              <a:rPr lang="vi-VN" sz="1600" i="1" dirty="0">
                <a:latin typeface="Segoe UI" panose="020B0502040204020203" pitchFamily="34" charset="0"/>
                <a:cs typeface="Segoe UI" panose="020B0502040204020203" pitchFamily="34" charset="0"/>
              </a:rPr>
              <a:t>con người / phương tiện </a:t>
            </a:r>
            <a:endParaRPr lang="en-US" altLang="zh-CN" sz="1050" b="1" i="1" dirty="0">
              <a:latin typeface="Segoe UI" panose="020B0502040204020203" pitchFamily="34" charset="0"/>
              <a:ea typeface="宋体" panose="02010600030101010101" pitchFamily="2" charset="-122"/>
              <a:cs typeface="Segoe UI" panose="020B0502040204020203" pitchFamily="34" charset="0"/>
              <a:sym typeface="+mn-lt"/>
            </a:endParaRPr>
          </a:p>
        </p:txBody>
      </p:sp>
      <p:sp>
        <p:nvSpPr>
          <p:cNvPr id="112658" name="矩形 6">
            <a:extLst>
              <a:ext uri="{FF2B5EF4-FFF2-40B4-BE49-F238E27FC236}">
                <a16:creationId xmlns:a16="http://schemas.microsoft.com/office/drawing/2014/main" id="{37A7DE06-FD80-4621-BE6B-145C2D876CA1}"/>
              </a:ext>
            </a:extLst>
          </p:cNvPr>
          <p:cNvSpPr>
            <a:spLocks noChangeArrowheads="1"/>
          </p:cNvSpPr>
          <p:nvPr/>
        </p:nvSpPr>
        <p:spPr bwMode="auto">
          <a:xfrm>
            <a:off x="5874618" y="1441450"/>
            <a:ext cx="440992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ct val="0"/>
              </a:spcBef>
              <a:buFontTx/>
              <a:buNone/>
            </a:pPr>
            <a:r>
              <a:rPr lang="vi-VN" sz="1600" i="1" dirty="0">
                <a:latin typeface="Segoe UI" panose="020B0502040204020203" pitchFamily="34" charset="0"/>
                <a:cs typeface="Segoe UI" panose="020B0502040204020203" pitchFamily="34" charset="0"/>
              </a:rPr>
              <a:t>2. Đèn nháy xanh đỏ và cảnh báo còi báo động </a:t>
            </a:r>
            <a:endParaRPr lang="en-US" altLang="zh-CN" sz="1050" b="1" i="1" dirty="0">
              <a:latin typeface="Segoe UI" panose="020B0502040204020203" pitchFamily="34" charset="0"/>
              <a:ea typeface="宋体" panose="02010600030101010101" pitchFamily="2" charset="-122"/>
              <a:cs typeface="Segoe UI" panose="020B0502040204020203" pitchFamily="34" charset="0"/>
              <a:sym typeface="+mn-lt"/>
            </a:endParaRPr>
          </a:p>
        </p:txBody>
      </p:sp>
      <p:sp>
        <p:nvSpPr>
          <p:cNvPr id="112659" name="矩形 8">
            <a:extLst>
              <a:ext uri="{FF2B5EF4-FFF2-40B4-BE49-F238E27FC236}">
                <a16:creationId xmlns:a16="http://schemas.microsoft.com/office/drawing/2014/main" id="{A71A4874-5F63-4ADE-996B-6403477C8E8B}"/>
              </a:ext>
            </a:extLst>
          </p:cNvPr>
          <p:cNvSpPr>
            <a:spLocks noChangeArrowheads="1"/>
          </p:cNvSpPr>
          <p:nvPr/>
        </p:nvSpPr>
        <p:spPr bwMode="auto">
          <a:xfrm>
            <a:off x="8240713" y="4089400"/>
            <a:ext cx="263207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20000"/>
              </a:lnSpc>
              <a:spcBef>
                <a:spcPct val="0"/>
              </a:spcBef>
              <a:buFontTx/>
              <a:buNone/>
            </a:pPr>
            <a:r>
              <a:rPr lang="vi-VN" sz="1600" i="1" dirty="0">
                <a:latin typeface="Segoe UI" panose="020B0502040204020203" pitchFamily="34" charset="0"/>
                <a:cs typeface="Segoe UI" panose="020B0502040204020203" pitchFamily="34" charset="0"/>
              </a:rPr>
              <a:t>3. Đèn trắng bật để hiển thị hình ảnh màu 24/7 </a:t>
            </a:r>
            <a:endParaRPr lang="en-US" altLang="zh-CN" sz="1050" b="1" i="1" dirty="0">
              <a:latin typeface="Segoe UI" panose="020B0502040204020203" pitchFamily="34" charset="0"/>
              <a:ea typeface="宋体" panose="02010600030101010101" pitchFamily="2" charset="-122"/>
              <a:cs typeface="Segoe UI" panose="020B0502040204020203" pitchFamily="34" charset="0"/>
              <a:sym typeface="+mn-lt"/>
            </a:endParaRPr>
          </a:p>
        </p:txBody>
      </p:sp>
      <p:grpSp>
        <p:nvGrpSpPr>
          <p:cNvPr id="112660" name="组合 3">
            <a:extLst>
              <a:ext uri="{FF2B5EF4-FFF2-40B4-BE49-F238E27FC236}">
                <a16:creationId xmlns:a16="http://schemas.microsoft.com/office/drawing/2014/main" id="{364F18C7-B234-4709-805D-09F0706A3AD7}"/>
              </a:ext>
            </a:extLst>
          </p:cNvPr>
          <p:cNvGrpSpPr>
            <a:grpSpLocks/>
          </p:cNvGrpSpPr>
          <p:nvPr/>
        </p:nvGrpSpPr>
        <p:grpSpPr bwMode="auto">
          <a:xfrm>
            <a:off x="6562725" y="839788"/>
            <a:ext cx="5595938" cy="3382962"/>
            <a:chOff x="5212541" y="207467"/>
            <a:chExt cx="6980866" cy="4220179"/>
          </a:xfrm>
        </p:grpSpPr>
        <p:grpSp>
          <p:nvGrpSpPr>
            <p:cNvPr id="112662" name="组合 2">
              <a:extLst>
                <a:ext uri="{FF2B5EF4-FFF2-40B4-BE49-F238E27FC236}">
                  <a16:creationId xmlns:a16="http://schemas.microsoft.com/office/drawing/2014/main" id="{BB7B7674-B772-4C33-9D13-DEE73F1D6C8C}"/>
                </a:ext>
              </a:extLst>
            </p:cNvPr>
            <p:cNvGrpSpPr>
              <a:grpSpLocks/>
            </p:cNvGrpSpPr>
            <p:nvPr/>
          </p:nvGrpSpPr>
          <p:grpSpPr bwMode="auto">
            <a:xfrm>
              <a:off x="5212541" y="207467"/>
              <a:ext cx="6980866" cy="4220179"/>
              <a:chOff x="5212541" y="207467"/>
              <a:chExt cx="6980866" cy="4220179"/>
            </a:xfrm>
          </p:grpSpPr>
          <p:pic>
            <p:nvPicPr>
              <p:cNvPr id="112670" name="图片 5">
                <a:extLst>
                  <a:ext uri="{FF2B5EF4-FFF2-40B4-BE49-F238E27FC236}">
                    <a16:creationId xmlns:a16="http://schemas.microsoft.com/office/drawing/2014/main" id="{F3E4D4CF-88C2-495A-A327-F688D220CC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5063" t="12463" r="21748" b="20290"/>
              <a:stretch>
                <a:fillRect/>
              </a:stretch>
            </p:blipFill>
            <p:spPr bwMode="auto">
              <a:xfrm>
                <a:off x="9350815" y="207467"/>
                <a:ext cx="2842592" cy="254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1" name="图片 50">
                <a:extLst>
                  <a:ext uri="{FF2B5EF4-FFF2-40B4-BE49-F238E27FC236}">
                    <a16:creationId xmlns:a16="http://schemas.microsoft.com/office/drawing/2014/main" id="{8C645B67-3707-4DE9-B8EB-940C0878F2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9338980">
                <a:off x="5212541" y="2143198"/>
                <a:ext cx="6468837" cy="228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63" name="组合 43">
              <a:extLst>
                <a:ext uri="{FF2B5EF4-FFF2-40B4-BE49-F238E27FC236}">
                  <a16:creationId xmlns:a16="http://schemas.microsoft.com/office/drawing/2014/main" id="{09AA8630-5D4B-4C29-9105-4BE201A7B772}"/>
                </a:ext>
              </a:extLst>
            </p:cNvPr>
            <p:cNvGrpSpPr>
              <a:grpSpLocks/>
            </p:cNvGrpSpPr>
            <p:nvPr/>
          </p:nvGrpSpPr>
          <p:grpSpPr bwMode="auto">
            <a:xfrm rot="-1241264">
              <a:off x="9944517" y="1368279"/>
              <a:ext cx="740660" cy="416131"/>
              <a:chOff x="10916227" y="861944"/>
              <a:chExt cx="434319" cy="244017"/>
            </a:xfrm>
          </p:grpSpPr>
          <p:sp>
            <p:nvSpPr>
              <p:cNvPr id="45" name="椭圆 44">
                <a:extLst>
                  <a:ext uri="{FF2B5EF4-FFF2-40B4-BE49-F238E27FC236}">
                    <a16:creationId xmlns:a16="http://schemas.microsoft.com/office/drawing/2014/main" id="{86DCC8EF-419E-4EDF-A0B9-C5C572D51C55}"/>
                  </a:ext>
                </a:extLst>
              </p:cNvPr>
              <p:cNvSpPr/>
              <p:nvPr/>
            </p:nvSpPr>
            <p:spPr>
              <a:xfrm>
                <a:off x="10916227" y="861944"/>
                <a:ext cx="225334" cy="225334"/>
              </a:xfrm>
              <a:prstGeom prst="ellipse">
                <a:avLst/>
              </a:prstGeom>
              <a:solidFill>
                <a:srgbClr val="0808FC"/>
              </a:solidFill>
              <a:ln>
                <a:noFill/>
              </a:ln>
              <a:effectLst>
                <a:glow rad="508000">
                  <a:schemeClr val="accent5">
                    <a:lumMod val="60000"/>
                    <a:lumOff val="40000"/>
                    <a:alpha val="83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Segoe UI" panose="020B0502040204020203" pitchFamily="34" charset="0"/>
                  <a:cs typeface="Segoe UI" panose="020B0502040204020203" pitchFamily="34" charset="0"/>
                </a:endParaRPr>
              </a:p>
            </p:txBody>
          </p:sp>
          <p:sp>
            <p:nvSpPr>
              <p:cNvPr id="47" name="椭圆 46">
                <a:extLst>
                  <a:ext uri="{FF2B5EF4-FFF2-40B4-BE49-F238E27FC236}">
                    <a16:creationId xmlns:a16="http://schemas.microsoft.com/office/drawing/2014/main" id="{4509FD70-33ED-4911-B8E3-F2CBA3EF6B47}"/>
                  </a:ext>
                </a:extLst>
              </p:cNvPr>
              <p:cNvSpPr/>
              <p:nvPr/>
            </p:nvSpPr>
            <p:spPr>
              <a:xfrm>
                <a:off x="11125212" y="880627"/>
                <a:ext cx="225334" cy="225334"/>
              </a:xfrm>
              <a:prstGeom prst="ellipse">
                <a:avLst/>
              </a:prstGeom>
              <a:solidFill>
                <a:srgbClr val="FF0000"/>
              </a:solidFill>
              <a:ln>
                <a:noFill/>
              </a:ln>
              <a:effectLst>
                <a:glow rad="457200">
                  <a:srgbClr val="FB5F6D">
                    <a:alpha val="78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Segoe UI" panose="020B0502040204020203" pitchFamily="34" charset="0"/>
                  <a:cs typeface="Segoe UI" panose="020B0502040204020203" pitchFamily="34" charset="0"/>
                </a:endParaRPr>
              </a:p>
            </p:txBody>
          </p:sp>
        </p:grpSp>
      </p:gr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38" name="Заголовок 5">
            <a:extLst>
              <a:ext uri="{FF2B5EF4-FFF2-40B4-BE49-F238E27FC236}">
                <a16:creationId xmlns:a16="http://schemas.microsoft.com/office/drawing/2014/main" id="{551E613A-40F0-4BE1-A0D5-BBD87869B5E8}"/>
              </a:ext>
            </a:extLst>
          </p:cNvPr>
          <p:cNvSpPr txBox="1">
            <a:spLocks/>
          </p:cNvSpPr>
          <p:nvPr/>
        </p:nvSpPr>
        <p:spPr>
          <a:xfrm>
            <a:off x="139699" y="203986"/>
            <a:ext cx="134413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Ứng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 </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SMD </a:t>
            </a:r>
            <a:r>
              <a:rPr lang="en-US" altLang="zh-CN" sz="32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Plus &amp;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Bảo</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vệ</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2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chu</a:t>
            </a:r>
            <a:r>
              <a:rPr lang="en-US" altLang="zh-CN" sz="32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vi</a:t>
            </a:r>
            <a:endParaRPr lang="ru-RU"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5">
            <a:extLst>
              <a:ext uri="{FF2B5EF4-FFF2-40B4-BE49-F238E27FC236}">
                <a16:creationId xmlns:a16="http://schemas.microsoft.com/office/drawing/2014/main" id="{96F91DC7-5EB5-400E-80CE-FA0D9BB547C7}"/>
              </a:ext>
            </a:extLst>
          </p:cNvPr>
          <p:cNvSpPr txBox="1">
            <a:spLocks/>
          </p:cNvSpPr>
          <p:nvPr/>
        </p:nvSpPr>
        <p:spPr>
          <a:xfrm>
            <a:off x="185738" y="274638"/>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sz="4400" b="1" smtClean="0">
                <a:solidFill>
                  <a:schemeClr val="accent5">
                    <a:lumMod val="50000"/>
                  </a:schemeClr>
                </a:solidFill>
                <a:latin typeface="Segoe UI" panose="020B0502040204020203" pitchFamily="34" charset="0"/>
                <a:cs typeface="Segoe UI" panose="020B0502040204020203" pitchFamily="34" charset="0"/>
              </a:rPr>
              <a:t>Quá trình </a:t>
            </a:r>
            <a:r>
              <a:rPr lang="en-US" sz="4400" b="1">
                <a:solidFill>
                  <a:schemeClr val="accent5">
                    <a:lumMod val="50000"/>
                  </a:schemeClr>
                </a:solidFill>
                <a:latin typeface="Segoe UI" panose="020B0502040204020203" pitchFamily="34" charset="0"/>
                <a:cs typeface="Segoe UI" panose="020B0502040204020203" pitchFamily="34" charset="0"/>
              </a:rPr>
              <a:t>p</a:t>
            </a:r>
            <a:r>
              <a:rPr lang="vi-VN" sz="4400" b="1" smtClean="0">
                <a:solidFill>
                  <a:schemeClr val="accent5">
                    <a:lumMod val="50000"/>
                  </a:schemeClr>
                </a:solidFill>
                <a:latin typeface="Segoe UI" panose="020B0502040204020203" pitchFamily="34" charset="0"/>
                <a:cs typeface="Segoe UI" panose="020B0502040204020203" pitchFamily="34" charset="0"/>
              </a:rPr>
              <a:t>hát </a:t>
            </a:r>
            <a:r>
              <a:rPr lang="vi-VN" sz="4400" b="1" dirty="0">
                <a:solidFill>
                  <a:schemeClr val="accent5">
                    <a:lumMod val="50000"/>
                  </a:schemeClr>
                </a:solidFill>
                <a:latin typeface="Segoe UI" panose="020B0502040204020203" pitchFamily="34" charset="0"/>
                <a:cs typeface="Segoe UI" panose="020B0502040204020203" pitchFamily="34" charset="0"/>
              </a:rPr>
              <a:t>triển HDCVI </a:t>
            </a:r>
            <a:endParaRPr lang="ru-RU" altLang="zh-CN"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75779" name="组合 10">
            <a:extLst>
              <a:ext uri="{FF2B5EF4-FFF2-40B4-BE49-F238E27FC236}">
                <a16:creationId xmlns:a16="http://schemas.microsoft.com/office/drawing/2014/main" id="{1A51EAB7-A31F-4874-8BEA-37DF2C4DFC08}"/>
              </a:ext>
            </a:extLst>
          </p:cNvPr>
          <p:cNvGrpSpPr>
            <a:grpSpLocks/>
          </p:cNvGrpSpPr>
          <p:nvPr/>
        </p:nvGrpSpPr>
        <p:grpSpPr bwMode="auto">
          <a:xfrm>
            <a:off x="1114425" y="963613"/>
            <a:ext cx="12214225" cy="5481637"/>
            <a:chOff x="127958" y="837618"/>
            <a:chExt cx="9594552" cy="4306755"/>
          </a:xfrm>
        </p:grpSpPr>
        <p:sp>
          <p:nvSpPr>
            <p:cNvPr id="75780" name="send_309395">
              <a:extLst>
                <a:ext uri="{FF2B5EF4-FFF2-40B4-BE49-F238E27FC236}">
                  <a16:creationId xmlns:a16="http://schemas.microsoft.com/office/drawing/2014/main" id="{5379384E-2B1F-4BEA-B35B-89234CF21BAE}"/>
                </a:ext>
              </a:extLst>
            </p:cNvPr>
            <p:cNvSpPr>
              <a:spLocks noChangeAspect="1"/>
            </p:cNvSpPr>
            <p:nvPr/>
          </p:nvSpPr>
          <p:spPr bwMode="auto">
            <a:xfrm rot="1053736">
              <a:off x="2185901" y="1275180"/>
              <a:ext cx="609685" cy="530867"/>
            </a:xfrm>
            <a:custGeom>
              <a:avLst/>
              <a:gdLst>
                <a:gd name="T0" fmla="*/ 2147483646 w 6838"/>
                <a:gd name="T1" fmla="*/ 2147483646 h 5963"/>
                <a:gd name="T2" fmla="*/ 2147483646 w 6838"/>
                <a:gd name="T3" fmla="*/ 2147483646 h 5963"/>
                <a:gd name="T4" fmla="*/ 2147483646 w 6838"/>
                <a:gd name="T5" fmla="*/ 2147483646 h 5963"/>
                <a:gd name="T6" fmla="*/ 2147483646 w 6838"/>
                <a:gd name="T7" fmla="*/ 2147483646 h 5963"/>
                <a:gd name="T8" fmla="*/ 2147483646 w 6838"/>
                <a:gd name="T9" fmla="*/ 2147483646 h 5963"/>
                <a:gd name="T10" fmla="*/ 2147483646 w 6838"/>
                <a:gd name="T11" fmla="*/ 2147483646 h 5963"/>
                <a:gd name="T12" fmla="*/ 2147483646 w 6838"/>
                <a:gd name="T13" fmla="*/ 2147483646 h 5963"/>
                <a:gd name="T14" fmla="*/ 2147483646 w 6838"/>
                <a:gd name="T15" fmla="*/ 2147483646 h 5963"/>
                <a:gd name="T16" fmla="*/ 2147483646 w 6838"/>
                <a:gd name="T17" fmla="*/ 2147483646 h 5963"/>
                <a:gd name="T18" fmla="*/ 2147483646 w 6838"/>
                <a:gd name="T19" fmla="*/ 2147483646 h 5963"/>
                <a:gd name="T20" fmla="*/ 2147483646 w 6838"/>
                <a:gd name="T21" fmla="*/ 2147483646 h 5963"/>
                <a:gd name="T22" fmla="*/ 2147483646 w 6838"/>
                <a:gd name="T23" fmla="*/ 2147483646 h 5963"/>
                <a:gd name="T24" fmla="*/ 2147483646 w 6838"/>
                <a:gd name="T25" fmla="*/ 2147483646 h 5963"/>
                <a:gd name="T26" fmla="*/ 2147483646 w 6838"/>
                <a:gd name="T27" fmla="*/ 2147483646 h 5963"/>
                <a:gd name="T28" fmla="*/ 2147483646 w 6838"/>
                <a:gd name="T29" fmla="*/ 2147483646 h 5963"/>
                <a:gd name="T30" fmla="*/ 2147483646 w 6838"/>
                <a:gd name="T31" fmla="*/ 2147483646 h 5963"/>
                <a:gd name="T32" fmla="*/ 2147483646 w 6838"/>
                <a:gd name="T33" fmla="*/ 2147483646 h 5963"/>
                <a:gd name="T34" fmla="*/ 2147483646 w 6838"/>
                <a:gd name="T35" fmla="*/ 2147483646 h 5963"/>
                <a:gd name="T36" fmla="*/ 2147483646 w 6838"/>
                <a:gd name="T37" fmla="*/ 2147483646 h 5963"/>
                <a:gd name="T38" fmla="*/ 2147483646 w 6838"/>
                <a:gd name="T39" fmla="*/ 2147483646 h 5963"/>
                <a:gd name="T40" fmla="*/ 2147483646 w 6838"/>
                <a:gd name="T41" fmla="*/ 2147483646 h 5963"/>
                <a:gd name="T42" fmla="*/ 2147483646 w 6838"/>
                <a:gd name="T43" fmla="*/ 2147483646 h 5963"/>
                <a:gd name="T44" fmla="*/ 2147483646 w 6838"/>
                <a:gd name="T45" fmla="*/ 2147483646 h 5963"/>
                <a:gd name="T46" fmla="*/ 2147483646 w 6838"/>
                <a:gd name="T47" fmla="*/ 2147483646 h 5963"/>
                <a:gd name="T48" fmla="*/ 2147483646 w 6838"/>
                <a:gd name="T49" fmla="*/ 2147483646 h 5963"/>
                <a:gd name="T50" fmla="*/ 2147483646 w 6838"/>
                <a:gd name="T51" fmla="*/ 2147483646 h 5963"/>
                <a:gd name="T52" fmla="*/ 2147483646 w 6838"/>
                <a:gd name="T53" fmla="*/ 2147483646 h 5963"/>
                <a:gd name="T54" fmla="*/ 2147483646 w 6838"/>
                <a:gd name="T55" fmla="*/ 2147483646 h 5963"/>
                <a:gd name="T56" fmla="*/ 2147483646 w 6838"/>
                <a:gd name="T57" fmla="*/ 2147483646 h 5963"/>
                <a:gd name="T58" fmla="*/ 2147483646 w 6838"/>
                <a:gd name="T59" fmla="*/ 2147483646 h 5963"/>
                <a:gd name="T60" fmla="*/ 2147483646 w 6838"/>
                <a:gd name="T61" fmla="*/ 2147483646 h 5963"/>
                <a:gd name="T62" fmla="*/ 2147483646 w 6838"/>
                <a:gd name="T63" fmla="*/ 2147483646 h 5963"/>
                <a:gd name="T64" fmla="*/ 2147483646 w 6838"/>
                <a:gd name="T65" fmla="*/ 2147483646 h 5963"/>
                <a:gd name="T66" fmla="*/ 2147483646 w 6838"/>
                <a:gd name="T67" fmla="*/ 2147483646 h 5963"/>
                <a:gd name="T68" fmla="*/ 2147483646 w 6838"/>
                <a:gd name="T69" fmla="*/ 2147483646 h 5963"/>
                <a:gd name="T70" fmla="*/ 2147483646 w 6838"/>
                <a:gd name="T71" fmla="*/ 2147483646 h 5963"/>
                <a:gd name="T72" fmla="*/ 2147483646 w 6838"/>
                <a:gd name="T73" fmla="*/ 2147483646 h 5963"/>
                <a:gd name="T74" fmla="*/ 2147483646 w 6838"/>
                <a:gd name="T75" fmla="*/ 2147483646 h 5963"/>
                <a:gd name="T76" fmla="*/ 2147483646 w 6838"/>
                <a:gd name="T77" fmla="*/ 2147483646 h 5963"/>
                <a:gd name="T78" fmla="*/ 2147483646 w 6838"/>
                <a:gd name="T79" fmla="*/ 2147483646 h 5963"/>
                <a:gd name="T80" fmla="*/ 2147483646 w 6838"/>
                <a:gd name="T81" fmla="*/ 2147483646 h 5963"/>
                <a:gd name="T82" fmla="*/ 2147483646 w 6838"/>
                <a:gd name="T83" fmla="*/ 2147483646 h 5963"/>
                <a:gd name="T84" fmla="*/ 2147483646 w 6838"/>
                <a:gd name="T85" fmla="*/ 2147483646 h 5963"/>
                <a:gd name="T86" fmla="*/ 2147483646 w 6838"/>
                <a:gd name="T87" fmla="*/ 2147483646 h 59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38" h="5963">
                  <a:moveTo>
                    <a:pt x="6797" y="39"/>
                  </a:moveTo>
                  <a:cubicBezTo>
                    <a:pt x="6766" y="9"/>
                    <a:pt x="6721" y="0"/>
                    <a:pt x="6681" y="15"/>
                  </a:cubicBezTo>
                  <a:lnTo>
                    <a:pt x="73" y="2582"/>
                  </a:lnTo>
                  <a:cubicBezTo>
                    <a:pt x="33" y="2597"/>
                    <a:pt x="6" y="2634"/>
                    <a:pt x="3" y="2676"/>
                  </a:cubicBezTo>
                  <a:cubicBezTo>
                    <a:pt x="0" y="2718"/>
                    <a:pt x="22" y="2758"/>
                    <a:pt x="58" y="2778"/>
                  </a:cubicBezTo>
                  <a:lnTo>
                    <a:pt x="1428" y="3550"/>
                  </a:lnTo>
                  <a:lnTo>
                    <a:pt x="1903" y="5873"/>
                  </a:lnTo>
                  <a:cubicBezTo>
                    <a:pt x="1906" y="5890"/>
                    <a:pt x="1913" y="5905"/>
                    <a:pt x="1923" y="5918"/>
                  </a:cubicBezTo>
                  <a:cubicBezTo>
                    <a:pt x="1924" y="5920"/>
                    <a:pt x="1924" y="5921"/>
                    <a:pt x="1925" y="5922"/>
                  </a:cubicBezTo>
                  <a:cubicBezTo>
                    <a:pt x="1942" y="5943"/>
                    <a:pt x="1966" y="5957"/>
                    <a:pt x="1993" y="5962"/>
                  </a:cubicBezTo>
                  <a:cubicBezTo>
                    <a:pt x="1997" y="5962"/>
                    <a:pt x="2000" y="5963"/>
                    <a:pt x="2004" y="5963"/>
                  </a:cubicBezTo>
                  <a:cubicBezTo>
                    <a:pt x="2006" y="5963"/>
                    <a:pt x="2008" y="5963"/>
                    <a:pt x="2011" y="5963"/>
                  </a:cubicBezTo>
                  <a:cubicBezTo>
                    <a:pt x="2032" y="5963"/>
                    <a:pt x="2051" y="5957"/>
                    <a:pt x="2068" y="5947"/>
                  </a:cubicBezTo>
                  <a:cubicBezTo>
                    <a:pt x="2074" y="5943"/>
                    <a:pt x="2079" y="5939"/>
                    <a:pt x="2084" y="5934"/>
                  </a:cubicBezTo>
                  <a:cubicBezTo>
                    <a:pt x="2086" y="5933"/>
                    <a:pt x="2087" y="5932"/>
                    <a:pt x="2088" y="5930"/>
                  </a:cubicBezTo>
                  <a:lnTo>
                    <a:pt x="3119" y="4897"/>
                  </a:lnTo>
                  <a:cubicBezTo>
                    <a:pt x="3162" y="4854"/>
                    <a:pt x="3162" y="4785"/>
                    <a:pt x="3119" y="4743"/>
                  </a:cubicBezTo>
                  <a:cubicBezTo>
                    <a:pt x="3076" y="4700"/>
                    <a:pt x="3008" y="4700"/>
                    <a:pt x="2965" y="4743"/>
                  </a:cubicBezTo>
                  <a:lnTo>
                    <a:pt x="2155" y="5555"/>
                  </a:lnTo>
                  <a:lnTo>
                    <a:pt x="2330" y="4056"/>
                  </a:lnTo>
                  <a:lnTo>
                    <a:pt x="4803" y="5414"/>
                  </a:lnTo>
                  <a:cubicBezTo>
                    <a:pt x="4828" y="5427"/>
                    <a:pt x="4856" y="5430"/>
                    <a:pt x="4881" y="5424"/>
                  </a:cubicBezTo>
                  <a:cubicBezTo>
                    <a:pt x="4884" y="5423"/>
                    <a:pt x="4887" y="5423"/>
                    <a:pt x="4889" y="5422"/>
                  </a:cubicBezTo>
                  <a:cubicBezTo>
                    <a:pt x="4914" y="5414"/>
                    <a:pt x="4936" y="5397"/>
                    <a:pt x="4950" y="5373"/>
                  </a:cubicBezTo>
                  <a:cubicBezTo>
                    <a:pt x="4951" y="5371"/>
                    <a:pt x="4952" y="5370"/>
                    <a:pt x="4952" y="5369"/>
                  </a:cubicBezTo>
                  <a:cubicBezTo>
                    <a:pt x="4955" y="5364"/>
                    <a:pt x="4957" y="5358"/>
                    <a:pt x="4959" y="5353"/>
                  </a:cubicBezTo>
                  <a:lnTo>
                    <a:pt x="6823" y="153"/>
                  </a:lnTo>
                  <a:cubicBezTo>
                    <a:pt x="6838" y="113"/>
                    <a:pt x="6827" y="68"/>
                    <a:pt x="6797" y="39"/>
                  </a:cubicBezTo>
                  <a:close/>
                  <a:moveTo>
                    <a:pt x="366" y="2701"/>
                  </a:moveTo>
                  <a:lnTo>
                    <a:pt x="5768" y="604"/>
                  </a:lnTo>
                  <a:lnTo>
                    <a:pt x="1521" y="3352"/>
                  </a:lnTo>
                  <a:lnTo>
                    <a:pt x="366" y="2701"/>
                  </a:lnTo>
                  <a:close/>
                  <a:moveTo>
                    <a:pt x="2173" y="3798"/>
                  </a:moveTo>
                  <a:cubicBezTo>
                    <a:pt x="2162" y="3806"/>
                    <a:pt x="2154" y="3816"/>
                    <a:pt x="2147" y="3828"/>
                  </a:cubicBezTo>
                  <a:cubicBezTo>
                    <a:pt x="2146" y="3830"/>
                    <a:pt x="2145" y="3831"/>
                    <a:pt x="2144" y="3833"/>
                  </a:cubicBezTo>
                  <a:cubicBezTo>
                    <a:pt x="2137" y="3846"/>
                    <a:pt x="2134" y="3859"/>
                    <a:pt x="2132" y="3873"/>
                  </a:cubicBezTo>
                  <a:lnTo>
                    <a:pt x="1981" y="5167"/>
                  </a:lnTo>
                  <a:lnTo>
                    <a:pt x="1646" y="3530"/>
                  </a:lnTo>
                  <a:lnTo>
                    <a:pt x="5315" y="1157"/>
                  </a:lnTo>
                  <a:lnTo>
                    <a:pt x="2173" y="3798"/>
                  </a:lnTo>
                  <a:close/>
                  <a:moveTo>
                    <a:pt x="4796" y="5161"/>
                  </a:moveTo>
                  <a:lnTo>
                    <a:pt x="2433" y="3864"/>
                  </a:lnTo>
                  <a:lnTo>
                    <a:pt x="6482" y="460"/>
                  </a:lnTo>
                  <a:lnTo>
                    <a:pt x="4796" y="5161"/>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任意多边形 5">
              <a:extLst>
                <a:ext uri="{FF2B5EF4-FFF2-40B4-BE49-F238E27FC236}">
                  <a16:creationId xmlns:a16="http://schemas.microsoft.com/office/drawing/2014/main" id="{CB536AD2-D1F4-4815-BD8B-DD25FC07202B}"/>
                </a:ext>
              </a:extLst>
            </p:cNvPr>
            <p:cNvSpPr>
              <a:spLocks/>
            </p:cNvSpPr>
            <p:nvPr/>
          </p:nvSpPr>
          <p:spPr bwMode="auto">
            <a:xfrm>
              <a:off x="429736" y="837618"/>
              <a:ext cx="5052915" cy="4306755"/>
            </a:xfrm>
            <a:custGeom>
              <a:avLst/>
              <a:gdLst>
                <a:gd name="T0" fmla="*/ 0 w 5053631"/>
                <a:gd name="T1" fmla="*/ 4306755 h 4306755"/>
                <a:gd name="T2" fmla="*/ 1696177 w 5053631"/>
                <a:gd name="T3" fmla="*/ 1940483 h 4306755"/>
                <a:gd name="T4" fmla="*/ 5053631 w 5053631"/>
                <a:gd name="T5" fmla="*/ 0 h 4306755"/>
                <a:gd name="T6" fmla="*/ 0 60000 65536"/>
                <a:gd name="T7" fmla="*/ 0 60000 65536"/>
                <a:gd name="T8" fmla="*/ 0 60000 65536"/>
              </a:gdLst>
              <a:ahLst/>
              <a:cxnLst>
                <a:cxn ang="T6">
                  <a:pos x="T0" y="T1"/>
                </a:cxn>
                <a:cxn ang="T7">
                  <a:pos x="T2" y="T3"/>
                </a:cxn>
                <a:cxn ang="T8">
                  <a:pos x="T4" y="T5"/>
                </a:cxn>
              </a:cxnLst>
              <a:rect l="0" t="0" r="r" b="b"/>
              <a:pathLst>
                <a:path w="5053631" h="4306755">
                  <a:moveTo>
                    <a:pt x="0" y="4306755"/>
                  </a:moveTo>
                  <a:cubicBezTo>
                    <a:pt x="426952" y="3482515"/>
                    <a:pt x="853905" y="2658275"/>
                    <a:pt x="1696177" y="1940483"/>
                  </a:cubicBezTo>
                  <a:cubicBezTo>
                    <a:pt x="2538449" y="1222690"/>
                    <a:pt x="3796040" y="611345"/>
                    <a:pt x="5053631" y="0"/>
                  </a:cubicBezTo>
                </a:path>
              </a:pathLst>
            </a:custGeom>
            <a:ln>
              <a:headEnd/>
              <a:tailEnd/>
            </a:ln>
          </p:spPr>
          <p:style>
            <a:lnRef idx="1">
              <a:schemeClr val="accent1"/>
            </a:lnRef>
            <a:fillRef idx="0">
              <a:schemeClr val="accent1"/>
            </a:fillRef>
            <a:effectRef idx="0">
              <a:schemeClr val="accent1"/>
            </a:effectRef>
            <a:fontRef idx="minor">
              <a:schemeClr val="tx1"/>
            </a:fontRef>
          </p:style>
          <p:txBody>
            <a:bodyPr anchor="ctr"/>
            <a:lstStyle/>
            <a:p>
              <a:pPr>
                <a:defRPr/>
              </a:pPr>
              <a:endParaRPr lang="zh-CN" altLang="en-US"/>
            </a:p>
          </p:txBody>
        </p:sp>
        <p:sp>
          <p:nvSpPr>
            <p:cNvPr id="7" name="流程图: 接点 6">
              <a:extLst>
                <a:ext uri="{FF2B5EF4-FFF2-40B4-BE49-F238E27FC236}">
                  <a16:creationId xmlns:a16="http://schemas.microsoft.com/office/drawing/2014/main" id="{B155E72E-A060-4E83-AACD-0E44A3EFEEED}"/>
                </a:ext>
              </a:extLst>
            </p:cNvPr>
            <p:cNvSpPr/>
            <p:nvPr/>
          </p:nvSpPr>
          <p:spPr>
            <a:xfrm>
              <a:off x="672905" y="4558165"/>
              <a:ext cx="98514" cy="91050"/>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8" name="流程图: 接点 7">
              <a:extLst>
                <a:ext uri="{FF2B5EF4-FFF2-40B4-BE49-F238E27FC236}">
                  <a16:creationId xmlns:a16="http://schemas.microsoft.com/office/drawing/2014/main" id="{1D597E73-AD73-44D8-8B0D-4BCAC453DE6F}"/>
                </a:ext>
              </a:extLst>
            </p:cNvPr>
            <p:cNvSpPr/>
            <p:nvPr/>
          </p:nvSpPr>
          <p:spPr>
            <a:xfrm>
              <a:off x="1084421" y="3859705"/>
              <a:ext cx="97267" cy="91050"/>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9" name="流程图: 接点 8">
              <a:extLst>
                <a:ext uri="{FF2B5EF4-FFF2-40B4-BE49-F238E27FC236}">
                  <a16:creationId xmlns:a16="http://schemas.microsoft.com/office/drawing/2014/main" id="{5D609E8A-2504-46C3-B63A-B6809D964FAC}"/>
                </a:ext>
              </a:extLst>
            </p:cNvPr>
            <p:cNvSpPr/>
            <p:nvPr/>
          </p:nvSpPr>
          <p:spPr>
            <a:xfrm>
              <a:off x="1619391" y="3182449"/>
              <a:ext cx="97267" cy="91049"/>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0" name="流程图: 接点 9">
              <a:extLst>
                <a:ext uri="{FF2B5EF4-FFF2-40B4-BE49-F238E27FC236}">
                  <a16:creationId xmlns:a16="http://schemas.microsoft.com/office/drawing/2014/main" id="{0C35D7D9-CDFC-4D97-95D2-BFEE7244260E}"/>
                </a:ext>
              </a:extLst>
            </p:cNvPr>
            <p:cNvSpPr/>
            <p:nvPr/>
          </p:nvSpPr>
          <p:spPr>
            <a:xfrm>
              <a:off x="2347649" y="2526395"/>
              <a:ext cx="97267" cy="91049"/>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1" name="流程图: 接点 10">
              <a:extLst>
                <a:ext uri="{FF2B5EF4-FFF2-40B4-BE49-F238E27FC236}">
                  <a16:creationId xmlns:a16="http://schemas.microsoft.com/office/drawing/2014/main" id="{1334A107-A915-4D18-AE84-187648CFD3F4}"/>
                </a:ext>
              </a:extLst>
            </p:cNvPr>
            <p:cNvSpPr/>
            <p:nvPr/>
          </p:nvSpPr>
          <p:spPr>
            <a:xfrm>
              <a:off x="3382673" y="1852880"/>
              <a:ext cx="98515" cy="91049"/>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2" name="流程图: 接点 11">
              <a:extLst>
                <a:ext uri="{FF2B5EF4-FFF2-40B4-BE49-F238E27FC236}">
                  <a16:creationId xmlns:a16="http://schemas.microsoft.com/office/drawing/2014/main" id="{C7DE7A73-1275-429A-86A7-9988ACBEE25E}"/>
                </a:ext>
              </a:extLst>
            </p:cNvPr>
            <p:cNvSpPr/>
            <p:nvPr/>
          </p:nvSpPr>
          <p:spPr>
            <a:xfrm>
              <a:off x="4413957" y="1296606"/>
              <a:ext cx="98514" cy="91049"/>
            </a:xfrm>
            <a:prstGeom prst="flowChartConnector">
              <a:avLst/>
            </a:prstGeom>
            <a:solidFill>
              <a:srgbClr val="2F5597"/>
            </a:solidFill>
            <a:ln>
              <a:no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75788" name="文本框 20">
              <a:extLst>
                <a:ext uri="{FF2B5EF4-FFF2-40B4-BE49-F238E27FC236}">
                  <a16:creationId xmlns:a16="http://schemas.microsoft.com/office/drawing/2014/main" id="{D3189E3F-1E2F-4A5D-8763-2645EEB7C195}"/>
                </a:ext>
              </a:extLst>
            </p:cNvPr>
            <p:cNvSpPr txBox="1">
              <a:spLocks noChangeArrowheads="1"/>
            </p:cNvSpPr>
            <p:nvPr/>
          </p:nvSpPr>
          <p:spPr bwMode="auto">
            <a:xfrm>
              <a:off x="1229826" y="3717308"/>
              <a:ext cx="5474877"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HDCVI 3.0 (Full Compatibility/ 2K HD/ Intelligence)</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89" name="文本框 21">
              <a:extLst>
                <a:ext uri="{FF2B5EF4-FFF2-40B4-BE49-F238E27FC236}">
                  <a16:creationId xmlns:a16="http://schemas.microsoft.com/office/drawing/2014/main" id="{F87C2231-647D-4136-99AA-8E0308F35123}"/>
                </a:ext>
              </a:extLst>
            </p:cNvPr>
            <p:cNvSpPr txBox="1">
              <a:spLocks noChangeArrowheads="1"/>
            </p:cNvSpPr>
            <p:nvPr/>
          </p:nvSpPr>
          <p:spPr bwMode="auto">
            <a:xfrm>
              <a:off x="1781976" y="3055477"/>
              <a:ext cx="614394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HDCVI 4.0 (4K UHD / IoT / H.265 / PoC /Broadcast Quality Audio)</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grpSp>
          <p:nvGrpSpPr>
            <p:cNvPr id="75790" name="组合 22">
              <a:extLst>
                <a:ext uri="{FF2B5EF4-FFF2-40B4-BE49-F238E27FC236}">
                  <a16:creationId xmlns:a16="http://schemas.microsoft.com/office/drawing/2014/main" id="{4128A06D-7065-4011-A42C-FED44DB98294}"/>
                </a:ext>
              </a:extLst>
            </p:cNvPr>
            <p:cNvGrpSpPr>
              <a:grpSpLocks/>
            </p:cNvGrpSpPr>
            <p:nvPr/>
          </p:nvGrpSpPr>
          <p:grpSpPr bwMode="auto">
            <a:xfrm>
              <a:off x="1083822" y="4440159"/>
              <a:ext cx="3848293" cy="418957"/>
              <a:chOff x="1611113" y="4388476"/>
              <a:chExt cx="3848293" cy="418957"/>
            </a:xfrm>
          </p:grpSpPr>
          <p:sp>
            <p:nvSpPr>
              <p:cNvPr id="25" name="文本框 24">
                <a:extLst>
                  <a:ext uri="{FF2B5EF4-FFF2-40B4-BE49-F238E27FC236}">
                    <a16:creationId xmlns:a16="http://schemas.microsoft.com/office/drawing/2014/main" id="{7AEA8F5D-F21D-4D3A-9BA5-06028EFDB372}"/>
                  </a:ext>
                </a:extLst>
              </p:cNvPr>
              <p:cNvSpPr txBox="1"/>
              <p:nvPr/>
            </p:nvSpPr>
            <p:spPr>
              <a:xfrm>
                <a:off x="3144295" y="4395477"/>
                <a:ext cx="2315712" cy="411593"/>
              </a:xfrm>
              <a:prstGeom prst="rect">
                <a:avLst/>
              </a:prstGeom>
              <a:noFill/>
            </p:spPr>
            <p:txBody>
              <a:bodyPr>
                <a:spAutoFit/>
              </a:bodyPr>
              <a:lstStyle/>
              <a:p>
                <a:pPr>
                  <a:defRPr/>
                </a:pPr>
                <a:r>
                  <a:rPr lang="en-US" altLang="zh-CN" sz="2800" b="1" smtClean="0">
                    <a:solidFill>
                      <a:schemeClr val="bg1">
                        <a:lumMod val="50000"/>
                      </a:schemeClr>
                    </a:solidFill>
                    <a:latin typeface="Segoe UI" panose="020B0502040204020203" pitchFamily="34" charset="0"/>
                    <a:cs typeface="Segoe UI" panose="020B0502040204020203" pitchFamily="34" charset="0"/>
                  </a:rPr>
                  <a:t>Ra mắt</a:t>
                </a:r>
                <a:endParaRPr lang="zh-CN" altLang="en-US" sz="2800" b="1" dirty="0">
                  <a:solidFill>
                    <a:schemeClr val="bg1">
                      <a:lumMod val="50000"/>
                    </a:schemeClr>
                  </a:solidFill>
                  <a:latin typeface="Segoe UI" panose="020B0502040204020203" pitchFamily="34" charset="0"/>
                  <a:cs typeface="Segoe UI" panose="020B0502040204020203" pitchFamily="34" charset="0"/>
                </a:endParaRPr>
              </a:p>
            </p:txBody>
          </p:sp>
          <p:pic>
            <p:nvPicPr>
              <p:cNvPr id="75801" name="图片 33">
                <a:extLst>
                  <a:ext uri="{FF2B5EF4-FFF2-40B4-BE49-F238E27FC236}">
                    <a16:creationId xmlns:a16="http://schemas.microsoft.com/office/drawing/2014/main" id="{DC2B6D07-69A1-46DC-AFC5-133E1AC0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108"/>
              <a:stretch>
                <a:fillRect/>
              </a:stretch>
            </p:blipFill>
            <p:spPr bwMode="auto">
              <a:xfrm>
                <a:off x="1611113" y="4388476"/>
                <a:ext cx="1373098" cy="37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91" name="文本框 23">
              <a:extLst>
                <a:ext uri="{FF2B5EF4-FFF2-40B4-BE49-F238E27FC236}">
                  <a16:creationId xmlns:a16="http://schemas.microsoft.com/office/drawing/2014/main" id="{00C23D12-6FA6-4366-AC2D-CDAE0129A0B7}"/>
                </a:ext>
              </a:extLst>
            </p:cNvPr>
            <p:cNvSpPr txBox="1">
              <a:spLocks noChangeArrowheads="1"/>
            </p:cNvSpPr>
            <p:nvPr/>
          </p:nvSpPr>
          <p:spPr bwMode="auto">
            <a:xfrm>
              <a:off x="2533192" y="2403096"/>
              <a:ext cx="614394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HDCVI 5.0 (AI /Active Deterrence/Starlight &amp; Full-color)</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92" name="矩形 24">
              <a:extLst>
                <a:ext uri="{FF2B5EF4-FFF2-40B4-BE49-F238E27FC236}">
                  <a16:creationId xmlns:a16="http://schemas.microsoft.com/office/drawing/2014/main" id="{AC9DE40A-2DAF-4AFA-BCEE-7AC23345578A}"/>
                </a:ext>
              </a:extLst>
            </p:cNvPr>
            <p:cNvSpPr>
              <a:spLocks noChangeArrowheads="1"/>
            </p:cNvSpPr>
            <p:nvPr/>
          </p:nvSpPr>
          <p:spPr bwMode="auto">
            <a:xfrm>
              <a:off x="1901013" y="2293486"/>
              <a:ext cx="50770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2018</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93" name="矩形 25">
              <a:extLst>
                <a:ext uri="{FF2B5EF4-FFF2-40B4-BE49-F238E27FC236}">
                  <a16:creationId xmlns:a16="http://schemas.microsoft.com/office/drawing/2014/main" id="{F16E9D50-D0C6-4590-A919-183CE878F48B}"/>
                </a:ext>
              </a:extLst>
            </p:cNvPr>
            <p:cNvSpPr>
              <a:spLocks noChangeArrowheads="1"/>
            </p:cNvSpPr>
            <p:nvPr/>
          </p:nvSpPr>
          <p:spPr bwMode="auto">
            <a:xfrm>
              <a:off x="2837109" y="1654841"/>
              <a:ext cx="50770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2019</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94" name="矩形 26">
              <a:extLst>
                <a:ext uri="{FF2B5EF4-FFF2-40B4-BE49-F238E27FC236}">
                  <a16:creationId xmlns:a16="http://schemas.microsoft.com/office/drawing/2014/main" id="{80D741F3-7C1D-4859-8D4C-94EE35559C63}"/>
                </a:ext>
              </a:extLst>
            </p:cNvPr>
            <p:cNvSpPr>
              <a:spLocks noChangeArrowheads="1"/>
            </p:cNvSpPr>
            <p:nvPr/>
          </p:nvSpPr>
          <p:spPr bwMode="auto">
            <a:xfrm>
              <a:off x="1151204" y="2934224"/>
              <a:ext cx="486301"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2017</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95" name="矩形 27">
              <a:extLst>
                <a:ext uri="{FF2B5EF4-FFF2-40B4-BE49-F238E27FC236}">
                  <a16:creationId xmlns:a16="http://schemas.microsoft.com/office/drawing/2014/main" id="{FE65EFBB-4F5C-4EF8-8088-54AFA02E8805}"/>
                </a:ext>
              </a:extLst>
            </p:cNvPr>
            <p:cNvSpPr>
              <a:spLocks noChangeArrowheads="1"/>
            </p:cNvSpPr>
            <p:nvPr/>
          </p:nvSpPr>
          <p:spPr bwMode="auto">
            <a:xfrm>
              <a:off x="127958" y="3608904"/>
              <a:ext cx="979906"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2015-2016</a:t>
              </a:r>
              <a:r>
                <a:rPr lang="en-US" altLang="zh-CN" sz="1800">
                  <a:latin typeface="Segoe UI" panose="020B0502040204020203" pitchFamily="34" charset="0"/>
                  <a:ea typeface="宋体" panose="02010600030101010101" pitchFamily="2" charset="-122"/>
                  <a:cs typeface="Segoe UI" panose="020B0502040204020203" pitchFamily="34" charset="0"/>
                </a:rPr>
                <a:t> </a:t>
              </a:r>
              <a:endParaRPr lang="zh-CN" altLang="en-US" sz="1800">
                <a:latin typeface="等线" panose="02010600030101010101" pitchFamily="2" charset="-122"/>
                <a:ea typeface="宋体" panose="02010600030101010101" pitchFamily="2" charset="-122"/>
                <a:cs typeface="Segoe UI" panose="020B0502040204020203" pitchFamily="34" charset="0"/>
              </a:endParaRPr>
            </a:p>
          </p:txBody>
        </p:sp>
        <p:sp>
          <p:nvSpPr>
            <p:cNvPr id="75796" name="矩形 28">
              <a:extLst>
                <a:ext uri="{FF2B5EF4-FFF2-40B4-BE49-F238E27FC236}">
                  <a16:creationId xmlns:a16="http://schemas.microsoft.com/office/drawing/2014/main" id="{2F60C7C8-E8AE-4388-8D4F-F0AB15C6A352}"/>
                </a:ext>
              </a:extLst>
            </p:cNvPr>
            <p:cNvSpPr>
              <a:spLocks noChangeArrowheads="1"/>
            </p:cNvSpPr>
            <p:nvPr/>
          </p:nvSpPr>
          <p:spPr bwMode="auto">
            <a:xfrm>
              <a:off x="198466" y="4363863"/>
              <a:ext cx="50770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a:latin typeface="Segoe UI Light" panose="020B0502040204020203" pitchFamily="34" charset="0"/>
                  <a:ea typeface="宋体" panose="02010600030101010101" pitchFamily="2" charset="-122"/>
                  <a:cs typeface="Segoe UI Light" panose="020B0502040204020203" pitchFamily="34" charset="0"/>
                </a:rPr>
                <a:t>2012</a:t>
              </a:r>
              <a:endParaRPr lang="zh-CN" altLang="en-US" sz="1800">
                <a:latin typeface="Segoe UI Light" panose="020B0502040204020203" pitchFamily="34" charset="0"/>
                <a:ea typeface="宋体" panose="02010600030101010101" pitchFamily="2" charset="-122"/>
                <a:cs typeface="Segoe UI Light" panose="020B0502040204020203" pitchFamily="34" charset="0"/>
              </a:endParaRPr>
            </a:p>
          </p:txBody>
        </p:sp>
        <p:sp>
          <p:nvSpPr>
            <p:cNvPr id="75797" name="矩形 29">
              <a:extLst>
                <a:ext uri="{FF2B5EF4-FFF2-40B4-BE49-F238E27FC236}">
                  <a16:creationId xmlns:a16="http://schemas.microsoft.com/office/drawing/2014/main" id="{C5C29ECB-846F-4223-8721-ACCA13152DCD}"/>
                </a:ext>
              </a:extLst>
            </p:cNvPr>
            <p:cNvSpPr>
              <a:spLocks noChangeArrowheads="1"/>
            </p:cNvSpPr>
            <p:nvPr/>
          </p:nvSpPr>
          <p:spPr bwMode="auto">
            <a:xfrm>
              <a:off x="3858949" y="1106039"/>
              <a:ext cx="520300"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dirty="0">
                  <a:solidFill>
                    <a:srgbClr val="C00000"/>
                  </a:solidFill>
                  <a:latin typeface="Segoe UI Semibold" panose="020B0702040204020203" pitchFamily="34" charset="0"/>
                  <a:ea typeface="宋体" panose="02010600030101010101" pitchFamily="2" charset="-122"/>
                  <a:cs typeface="Segoe UI Semibold" panose="020B0702040204020203" pitchFamily="34" charset="0"/>
                </a:rPr>
                <a:t>2021</a:t>
              </a:r>
              <a:endParaRPr lang="zh-CN" altLang="en-US" sz="1800" dirty="0">
                <a:solidFill>
                  <a:srgbClr val="C00000"/>
                </a:solidFill>
                <a:latin typeface="Segoe UI Semibold" panose="020B0702040204020203" pitchFamily="34" charset="0"/>
                <a:ea typeface="宋体" panose="02010600030101010101" pitchFamily="2" charset="-122"/>
                <a:cs typeface="Segoe UI Semibold" panose="020B0702040204020203" pitchFamily="34" charset="0"/>
              </a:endParaRPr>
            </a:p>
          </p:txBody>
        </p:sp>
        <p:sp>
          <p:nvSpPr>
            <p:cNvPr id="75798" name="文本框 30">
              <a:extLst>
                <a:ext uri="{FF2B5EF4-FFF2-40B4-BE49-F238E27FC236}">
                  <a16:creationId xmlns:a16="http://schemas.microsoft.com/office/drawing/2014/main" id="{D18B176E-F759-43C8-ADBD-FBFE5F6A0455}"/>
                </a:ext>
              </a:extLst>
            </p:cNvPr>
            <p:cNvSpPr txBox="1">
              <a:spLocks noChangeArrowheads="1"/>
            </p:cNvSpPr>
            <p:nvPr/>
          </p:nvSpPr>
          <p:spPr bwMode="auto">
            <a:xfrm>
              <a:off x="4724394" y="1149317"/>
              <a:ext cx="4158343" cy="36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400" dirty="0">
                  <a:solidFill>
                    <a:srgbClr val="C00000"/>
                  </a:solidFill>
                  <a:latin typeface="Segoe UI Semibold" panose="020B0702040204020203" pitchFamily="34" charset="0"/>
                  <a:ea typeface="宋体" panose="02010600030101010101" pitchFamily="2" charset="-122"/>
                  <a:cs typeface="Segoe UI Semibold" panose="020B0702040204020203" pitchFamily="34" charset="0"/>
                </a:rPr>
                <a:t>HDCVI 6.0 PLUS</a:t>
              </a:r>
              <a:endParaRPr lang="zh-CN" altLang="en-US" sz="2400" dirty="0">
                <a:solidFill>
                  <a:srgbClr val="C00000"/>
                </a:solidFill>
                <a:latin typeface="Segoe UI Semibold" panose="020B0702040204020203" pitchFamily="34" charset="0"/>
                <a:ea typeface="宋体" panose="02010600030101010101" pitchFamily="2" charset="-122"/>
                <a:cs typeface="Segoe UI Semibold" panose="020B0702040204020203" pitchFamily="34" charset="0"/>
              </a:endParaRPr>
            </a:p>
          </p:txBody>
        </p:sp>
        <p:sp>
          <p:nvSpPr>
            <p:cNvPr id="75799" name="文本框 31">
              <a:extLst>
                <a:ext uri="{FF2B5EF4-FFF2-40B4-BE49-F238E27FC236}">
                  <a16:creationId xmlns:a16="http://schemas.microsoft.com/office/drawing/2014/main" id="{CBD16833-3E61-4E99-9964-B1FE22C5C862}"/>
                </a:ext>
              </a:extLst>
            </p:cNvPr>
            <p:cNvSpPr txBox="1">
              <a:spLocks noChangeArrowheads="1"/>
            </p:cNvSpPr>
            <p:nvPr/>
          </p:nvSpPr>
          <p:spPr bwMode="auto">
            <a:xfrm>
              <a:off x="3578562" y="1724289"/>
              <a:ext cx="6143948" cy="29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dirty="0">
                  <a:latin typeface="Segoe UI Light" panose="020B0502040204020203" pitchFamily="34" charset="0"/>
                  <a:ea typeface="宋体" panose="02010600030101010101" pitchFamily="2" charset="-122"/>
                  <a:cs typeface="Segoe UI Light" panose="020B0502040204020203" pitchFamily="34" charset="0"/>
                </a:rPr>
                <a:t>HDCVI 6.0 (4K Real-time/Enhanced AI /AI Coding/</a:t>
              </a:r>
              <a:r>
                <a:rPr lang="en-US" altLang="zh-CN" sz="1800" dirty="0" err="1">
                  <a:latin typeface="Segoe UI Light" panose="020B0502040204020203" pitchFamily="34" charset="0"/>
                  <a:ea typeface="宋体" panose="02010600030101010101" pitchFamily="2" charset="-122"/>
                  <a:cs typeface="Segoe UI Light" panose="020B0502040204020203" pitchFamily="34" charset="0"/>
                </a:rPr>
                <a:t>TiOC</a:t>
              </a:r>
              <a:r>
                <a:rPr lang="en-US" altLang="zh-CN" sz="1800" dirty="0">
                  <a:latin typeface="Segoe UI Light" panose="020B0502040204020203" pitchFamily="34" charset="0"/>
                  <a:ea typeface="宋体" panose="02010600030101010101" pitchFamily="2" charset="-122"/>
                  <a:cs typeface="Segoe UI Light" panose="020B0502040204020203" pitchFamily="34" charset="0"/>
                </a:rPr>
                <a:t>)</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endParaRPr>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8FD3BB9A-7971-4C59-88F3-D896BCE8F2B1}"/>
              </a:ext>
            </a:extLst>
          </p:cNvPr>
          <p:cNvSpPr txBox="1">
            <a:spLocks/>
          </p:cNvSpPr>
          <p:nvPr/>
        </p:nvSpPr>
        <p:spPr>
          <a:xfrm>
            <a:off x="88990" y="215938"/>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Một</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chạm</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bật</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tắt</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động</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14691" name="图片 36">
            <a:extLst>
              <a:ext uri="{FF2B5EF4-FFF2-40B4-BE49-F238E27FC236}">
                <a16:creationId xmlns:a16="http://schemas.microsoft.com/office/drawing/2014/main" id="{F0909FD4-6CE5-4905-B066-4BC6B48D6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490663"/>
            <a:ext cx="7867651"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a:extLst>
              <a:ext uri="{FF2B5EF4-FFF2-40B4-BE49-F238E27FC236}">
                <a16:creationId xmlns:a16="http://schemas.microsoft.com/office/drawing/2014/main" id="{1E65172B-6706-46C6-9FC6-66B24FDB887A}"/>
              </a:ext>
            </a:extLst>
          </p:cNvPr>
          <p:cNvPicPr>
            <a:picLocks noChangeAspect="1"/>
          </p:cNvPicPr>
          <p:nvPr/>
        </p:nvPicPr>
        <p:blipFill>
          <a:blip r:embed="rId4" cstate="print"/>
          <a:stretch>
            <a:fillRect/>
          </a:stretch>
        </p:blipFill>
        <p:spPr>
          <a:xfrm rot="690129">
            <a:off x="5423509" y="1503124"/>
            <a:ext cx="1489624" cy="1397272"/>
          </a:xfrm>
          <a:prstGeom prst="roundRect">
            <a:avLst/>
          </a:prstGeom>
        </p:spPr>
      </p:pic>
      <p:pic>
        <p:nvPicPr>
          <p:cNvPr id="33" name="图片 32">
            <a:extLst>
              <a:ext uri="{FF2B5EF4-FFF2-40B4-BE49-F238E27FC236}">
                <a16:creationId xmlns:a16="http://schemas.microsoft.com/office/drawing/2014/main" id="{23CEF97F-6E9B-4884-97C0-C0D3080B1F37}"/>
              </a:ext>
            </a:extLst>
          </p:cNvPr>
          <p:cNvPicPr>
            <a:picLocks noChangeAspect="1"/>
          </p:cNvPicPr>
          <p:nvPr/>
        </p:nvPicPr>
        <p:blipFill rotWithShape="1">
          <a:blip r:embed="rId5" cstate="print"/>
          <a:srcRect/>
          <a:stretch/>
        </p:blipFill>
        <p:spPr>
          <a:xfrm rot="9483618">
            <a:off x="3027500" y="2845022"/>
            <a:ext cx="2935009" cy="432650"/>
          </a:xfrm>
          <a:prstGeom prst="roundRect">
            <a:avLst/>
          </a:prstGeom>
        </p:spPr>
      </p:pic>
      <p:sp>
        <p:nvSpPr>
          <p:cNvPr id="34" name="sound-hand-drawn-interface-symbol-of-a-speaker_35577">
            <a:extLst>
              <a:ext uri="{FF2B5EF4-FFF2-40B4-BE49-F238E27FC236}">
                <a16:creationId xmlns:a16="http://schemas.microsoft.com/office/drawing/2014/main" id="{0625C077-9313-4309-A745-096C3A5245A7}"/>
              </a:ext>
            </a:extLst>
          </p:cNvPr>
          <p:cNvSpPr>
            <a:spLocks noChangeAspect="1"/>
          </p:cNvSpPr>
          <p:nvPr/>
        </p:nvSpPr>
        <p:spPr bwMode="auto">
          <a:xfrm flipH="1">
            <a:off x="5937250" y="2817813"/>
            <a:ext cx="638175" cy="546100"/>
          </a:xfrm>
          <a:custGeom>
            <a:avLst/>
            <a:gdLst>
              <a:gd name="T0" fmla="*/ 737562 w 608402"/>
              <a:gd name="T1" fmla="*/ 15264821 h 445872"/>
              <a:gd name="T2" fmla="*/ 745529 w 608402"/>
              <a:gd name="T3" fmla="*/ 12445566 h 445872"/>
              <a:gd name="T4" fmla="*/ 1225207 w 608402"/>
              <a:gd name="T5" fmla="*/ 5612629 h 445872"/>
              <a:gd name="T6" fmla="*/ 1090105 w 608402"/>
              <a:gd name="T7" fmla="*/ 25000166 h 445872"/>
              <a:gd name="T8" fmla="*/ 1179523 w 608402"/>
              <a:gd name="T9" fmla="*/ 5261916 h 445872"/>
              <a:gd name="T10" fmla="*/ 954123 w 608402"/>
              <a:gd name="T11" fmla="*/ 4559673 h 445872"/>
              <a:gd name="T12" fmla="*/ 749894 w 608402"/>
              <a:gd name="T13" fmla="*/ 21461777 h 445872"/>
              <a:gd name="T14" fmla="*/ 797942 w 608402"/>
              <a:gd name="T15" fmla="*/ 25697225 h 445872"/>
              <a:gd name="T16" fmla="*/ 898122 w 608402"/>
              <a:gd name="T17" fmla="*/ 27226476 h 445872"/>
              <a:gd name="T18" fmla="*/ 803841 w 608402"/>
              <a:gd name="T19" fmla="*/ 3382849 h 445872"/>
              <a:gd name="T20" fmla="*/ 376641 w 608402"/>
              <a:gd name="T21" fmla="*/ 10603785 h 445872"/>
              <a:gd name="T22" fmla="*/ 87126 w 608402"/>
              <a:gd name="T23" fmla="*/ 10882956 h 445872"/>
              <a:gd name="T24" fmla="*/ 88148 w 608402"/>
              <a:gd name="T25" fmla="*/ 11361742 h 445872"/>
              <a:gd name="T26" fmla="*/ 88148 w 608402"/>
              <a:gd name="T27" fmla="*/ 11880373 h 445872"/>
              <a:gd name="T28" fmla="*/ 89955 w 608402"/>
              <a:gd name="T29" fmla="*/ 20065362 h 445872"/>
              <a:gd name="T30" fmla="*/ 346581 w 608402"/>
              <a:gd name="T31" fmla="*/ 20072083 h 445872"/>
              <a:gd name="T32" fmla="*/ 727546 w 608402"/>
              <a:gd name="T33" fmla="*/ 27060306 h 445872"/>
              <a:gd name="T34" fmla="*/ 658188 w 608402"/>
              <a:gd name="T35" fmla="*/ 14845822 h 445872"/>
              <a:gd name="T36" fmla="*/ 1357285 w 608402"/>
              <a:gd name="T37" fmla="*/ 2900010 h 445872"/>
              <a:gd name="T38" fmla="*/ 1294531 w 608402"/>
              <a:gd name="T39" fmla="*/ 28104005 h 445872"/>
              <a:gd name="T40" fmla="*/ 1306344 w 608402"/>
              <a:gd name="T41" fmla="*/ 4614661 h 445872"/>
              <a:gd name="T42" fmla="*/ 1357285 w 608402"/>
              <a:gd name="T43" fmla="*/ 2900010 h 445872"/>
              <a:gd name="T44" fmla="*/ 889386 w 608402"/>
              <a:gd name="T45" fmla="*/ 304285 h 445872"/>
              <a:gd name="T46" fmla="*/ 937679 w 608402"/>
              <a:gd name="T47" fmla="*/ 29281063 h 445872"/>
              <a:gd name="T48" fmla="*/ 852136 w 608402"/>
              <a:gd name="T49" fmla="*/ 31422097 h 445872"/>
              <a:gd name="T50" fmla="*/ 329886 w 608402"/>
              <a:gd name="T51" fmla="*/ 22153279 h 445872"/>
              <a:gd name="T52" fmla="*/ 12117 w 608402"/>
              <a:gd name="T53" fmla="*/ 21102681 h 445872"/>
              <a:gd name="T54" fmla="*/ 1582 w 608402"/>
              <a:gd name="T55" fmla="*/ 10184890 h 445872"/>
              <a:gd name="T56" fmla="*/ 42429 w 608402"/>
              <a:gd name="T57" fmla="*/ 8881572 h 445872"/>
              <a:gd name="T58" fmla="*/ 346581 w 608402"/>
              <a:gd name="T59" fmla="*/ 8662253 h 445872"/>
              <a:gd name="T60" fmla="*/ 875257 w 608402"/>
              <a:gd name="T61" fmla="*/ 144656 h 445872"/>
              <a:gd name="T62" fmla="*/ 1551795 w 608402"/>
              <a:gd name="T63" fmla="*/ 796179 h 445872"/>
              <a:gd name="T64" fmla="*/ 1352393 w 608402"/>
              <a:gd name="T65" fmla="*/ 29400898 h 445872"/>
              <a:gd name="T66" fmla="*/ 1521474 w 608402"/>
              <a:gd name="T67" fmla="*/ 99929 h 4458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8402" h="445872">
                <a:moveTo>
                  <a:pt x="273358" y="176081"/>
                </a:moveTo>
                <a:cubicBezTo>
                  <a:pt x="271569" y="191979"/>
                  <a:pt x="270815" y="206278"/>
                  <a:pt x="270438" y="215968"/>
                </a:cubicBezTo>
                <a:cubicBezTo>
                  <a:pt x="269873" y="235064"/>
                  <a:pt x="269779" y="254537"/>
                  <a:pt x="271286" y="273916"/>
                </a:cubicBezTo>
                <a:cubicBezTo>
                  <a:pt x="319230" y="255102"/>
                  <a:pt x="314520" y="199599"/>
                  <a:pt x="273358" y="176081"/>
                </a:cubicBezTo>
                <a:close/>
                <a:moveTo>
                  <a:pt x="441690" y="72738"/>
                </a:moveTo>
                <a:cubicBezTo>
                  <a:pt x="444720" y="73423"/>
                  <a:pt x="447474" y="75505"/>
                  <a:pt x="449240" y="79408"/>
                </a:cubicBezTo>
                <a:cubicBezTo>
                  <a:pt x="492183" y="174415"/>
                  <a:pt x="483331" y="281650"/>
                  <a:pt x="422589" y="367156"/>
                </a:cubicBezTo>
                <a:cubicBezTo>
                  <a:pt x="412795" y="380984"/>
                  <a:pt x="389722" y="367721"/>
                  <a:pt x="399704" y="353705"/>
                </a:cubicBezTo>
                <a:cubicBezTo>
                  <a:pt x="454514" y="276477"/>
                  <a:pt x="465438" y="179494"/>
                  <a:pt x="426261" y="92765"/>
                </a:cubicBezTo>
                <a:cubicBezTo>
                  <a:pt x="422777" y="85052"/>
                  <a:pt x="426756" y="77809"/>
                  <a:pt x="432489" y="74446"/>
                </a:cubicBezTo>
                <a:cubicBezTo>
                  <a:pt x="435355" y="72765"/>
                  <a:pt x="438660" y="72053"/>
                  <a:pt x="441690" y="72738"/>
                </a:cubicBezTo>
                <a:close/>
                <a:moveTo>
                  <a:pt x="349842" y="64511"/>
                </a:moveTo>
                <a:cubicBezTo>
                  <a:pt x="306608" y="53035"/>
                  <a:pt x="286828" y="99506"/>
                  <a:pt x="277880" y="145978"/>
                </a:cubicBezTo>
                <a:cubicBezTo>
                  <a:pt x="349277" y="179938"/>
                  <a:pt x="358131" y="276644"/>
                  <a:pt x="274960" y="303643"/>
                </a:cubicBezTo>
                <a:cubicBezTo>
                  <a:pt x="275807" y="308253"/>
                  <a:pt x="276749" y="312862"/>
                  <a:pt x="277880" y="317472"/>
                </a:cubicBezTo>
                <a:cubicBezTo>
                  <a:pt x="281742" y="333182"/>
                  <a:pt x="288335" y="347951"/>
                  <a:pt x="292574" y="363567"/>
                </a:cubicBezTo>
                <a:cubicBezTo>
                  <a:pt x="298225" y="384357"/>
                  <a:pt x="303311" y="390472"/>
                  <a:pt x="320737" y="388873"/>
                </a:cubicBezTo>
                <a:cubicBezTo>
                  <a:pt x="322809" y="386897"/>
                  <a:pt x="325635" y="385486"/>
                  <a:pt x="329308" y="385204"/>
                </a:cubicBezTo>
                <a:cubicBezTo>
                  <a:pt x="401553" y="291884"/>
                  <a:pt x="427738" y="154633"/>
                  <a:pt x="349842" y="64511"/>
                </a:cubicBezTo>
                <a:close/>
                <a:moveTo>
                  <a:pt x="294740" y="47861"/>
                </a:moveTo>
                <a:cubicBezTo>
                  <a:pt x="244818" y="83326"/>
                  <a:pt x="192354" y="114934"/>
                  <a:pt x="141114" y="148424"/>
                </a:cubicBezTo>
                <a:cubicBezTo>
                  <a:pt x="140077" y="149082"/>
                  <a:pt x="139041" y="149647"/>
                  <a:pt x="138099" y="150023"/>
                </a:cubicBezTo>
                <a:cubicBezTo>
                  <a:pt x="136027" y="151152"/>
                  <a:pt x="133672" y="151905"/>
                  <a:pt x="130752" y="151905"/>
                </a:cubicBezTo>
                <a:cubicBezTo>
                  <a:pt x="97785" y="151905"/>
                  <a:pt x="64818" y="152187"/>
                  <a:pt x="31946" y="153974"/>
                </a:cubicBezTo>
                <a:cubicBezTo>
                  <a:pt x="32040" y="154915"/>
                  <a:pt x="32040" y="155950"/>
                  <a:pt x="32134" y="156890"/>
                </a:cubicBezTo>
                <a:cubicBezTo>
                  <a:pt x="32322" y="158113"/>
                  <a:pt x="32417" y="159336"/>
                  <a:pt x="32322" y="160747"/>
                </a:cubicBezTo>
                <a:cubicBezTo>
                  <a:pt x="32322" y="161312"/>
                  <a:pt x="32322" y="161876"/>
                  <a:pt x="32322" y="162441"/>
                </a:cubicBezTo>
                <a:cubicBezTo>
                  <a:pt x="32322" y="164322"/>
                  <a:pt x="32322" y="166204"/>
                  <a:pt x="32322" y="168085"/>
                </a:cubicBezTo>
                <a:cubicBezTo>
                  <a:pt x="32322" y="169402"/>
                  <a:pt x="32228" y="170531"/>
                  <a:pt x="31946" y="171660"/>
                </a:cubicBezTo>
                <a:cubicBezTo>
                  <a:pt x="30250" y="209101"/>
                  <a:pt x="31004" y="246447"/>
                  <a:pt x="32982" y="283888"/>
                </a:cubicBezTo>
                <a:cubicBezTo>
                  <a:pt x="62652" y="286428"/>
                  <a:pt x="92322" y="286240"/>
                  <a:pt x="122181" y="284076"/>
                </a:cubicBezTo>
                <a:cubicBezTo>
                  <a:pt x="123688" y="283700"/>
                  <a:pt x="125384" y="283700"/>
                  <a:pt x="127079" y="283982"/>
                </a:cubicBezTo>
                <a:cubicBezTo>
                  <a:pt x="130941" y="284170"/>
                  <a:pt x="133861" y="285769"/>
                  <a:pt x="135839" y="288215"/>
                </a:cubicBezTo>
                <a:cubicBezTo>
                  <a:pt x="181898" y="316343"/>
                  <a:pt x="223908" y="350209"/>
                  <a:pt x="266765" y="382852"/>
                </a:cubicBezTo>
                <a:cubicBezTo>
                  <a:pt x="261584" y="368835"/>
                  <a:pt x="258099" y="353596"/>
                  <a:pt x="253767" y="340237"/>
                </a:cubicBezTo>
                <a:cubicBezTo>
                  <a:pt x="240486" y="299128"/>
                  <a:pt x="238979" y="252750"/>
                  <a:pt x="241333" y="210041"/>
                </a:cubicBezTo>
                <a:cubicBezTo>
                  <a:pt x="243876" y="164887"/>
                  <a:pt x="254426" y="81727"/>
                  <a:pt x="294740" y="47861"/>
                </a:cubicBezTo>
                <a:close/>
                <a:moveTo>
                  <a:pt x="497667" y="41030"/>
                </a:moveTo>
                <a:cubicBezTo>
                  <a:pt x="501332" y="41862"/>
                  <a:pt x="504658" y="44384"/>
                  <a:pt x="506778" y="49110"/>
                </a:cubicBezTo>
                <a:cubicBezTo>
                  <a:pt x="558867" y="164244"/>
                  <a:pt x="548129" y="294147"/>
                  <a:pt x="474657" y="397618"/>
                </a:cubicBezTo>
                <a:cubicBezTo>
                  <a:pt x="462695" y="414361"/>
                  <a:pt x="434813" y="398370"/>
                  <a:pt x="446776" y="381344"/>
                </a:cubicBezTo>
                <a:cubicBezTo>
                  <a:pt x="513277" y="287845"/>
                  <a:pt x="526464" y="170359"/>
                  <a:pt x="478990" y="65289"/>
                </a:cubicBezTo>
                <a:cubicBezTo>
                  <a:pt x="474752" y="55930"/>
                  <a:pt x="479579" y="47158"/>
                  <a:pt x="486526" y="43090"/>
                </a:cubicBezTo>
                <a:cubicBezTo>
                  <a:pt x="489999" y="41056"/>
                  <a:pt x="494003" y="40198"/>
                  <a:pt x="497667" y="41030"/>
                </a:cubicBezTo>
                <a:close/>
                <a:moveTo>
                  <a:pt x="320925" y="2047"/>
                </a:moveTo>
                <a:cubicBezTo>
                  <a:pt x="322621" y="2424"/>
                  <a:pt x="324410" y="3082"/>
                  <a:pt x="326106" y="4305"/>
                </a:cubicBezTo>
                <a:cubicBezTo>
                  <a:pt x="464944" y="101200"/>
                  <a:pt x="445823" y="285958"/>
                  <a:pt x="350501" y="406182"/>
                </a:cubicBezTo>
                <a:cubicBezTo>
                  <a:pt x="349654" y="409569"/>
                  <a:pt x="347487" y="412579"/>
                  <a:pt x="343814" y="414272"/>
                </a:cubicBezTo>
                <a:cubicBezTo>
                  <a:pt x="335902" y="423585"/>
                  <a:pt x="327613" y="432522"/>
                  <a:pt x="318853" y="440989"/>
                </a:cubicBezTo>
                <a:cubicBezTo>
                  <a:pt x="316781" y="442870"/>
                  <a:pt x="314614" y="443999"/>
                  <a:pt x="312448" y="444563"/>
                </a:cubicBezTo>
                <a:cubicBezTo>
                  <a:pt x="308774" y="446445"/>
                  <a:pt x="304253" y="446539"/>
                  <a:pt x="299544" y="443246"/>
                </a:cubicBezTo>
                <a:cubicBezTo>
                  <a:pt x="239261" y="401102"/>
                  <a:pt x="183876" y="351996"/>
                  <a:pt x="120957" y="313427"/>
                </a:cubicBezTo>
                <a:cubicBezTo>
                  <a:pt x="88460" y="315779"/>
                  <a:pt x="56153" y="315684"/>
                  <a:pt x="23751" y="312298"/>
                </a:cubicBezTo>
                <a:cubicBezTo>
                  <a:pt x="15556" y="314179"/>
                  <a:pt x="5195" y="309570"/>
                  <a:pt x="4442" y="298563"/>
                </a:cubicBezTo>
                <a:cubicBezTo>
                  <a:pt x="1616" y="252938"/>
                  <a:pt x="391" y="207407"/>
                  <a:pt x="2935" y="161688"/>
                </a:cubicBezTo>
                <a:cubicBezTo>
                  <a:pt x="2840" y="155667"/>
                  <a:pt x="2369" y="149929"/>
                  <a:pt x="580" y="144097"/>
                </a:cubicBezTo>
                <a:cubicBezTo>
                  <a:pt x="-1775" y="136477"/>
                  <a:pt x="3311" y="128104"/>
                  <a:pt x="10847" y="126035"/>
                </a:cubicBezTo>
                <a:cubicBezTo>
                  <a:pt x="12448" y="125564"/>
                  <a:pt x="14049" y="125470"/>
                  <a:pt x="15556" y="125658"/>
                </a:cubicBezTo>
                <a:cubicBezTo>
                  <a:pt x="15839" y="125564"/>
                  <a:pt x="16027" y="125564"/>
                  <a:pt x="16216" y="125470"/>
                </a:cubicBezTo>
                <a:cubicBezTo>
                  <a:pt x="53139" y="122930"/>
                  <a:pt x="90062" y="122648"/>
                  <a:pt x="127079" y="122554"/>
                </a:cubicBezTo>
                <a:cubicBezTo>
                  <a:pt x="187456" y="83232"/>
                  <a:pt x="249434" y="46450"/>
                  <a:pt x="306891" y="2894"/>
                </a:cubicBezTo>
                <a:cubicBezTo>
                  <a:pt x="312071" y="-1057"/>
                  <a:pt x="317063" y="-587"/>
                  <a:pt x="320925" y="2047"/>
                </a:cubicBezTo>
                <a:close/>
                <a:moveTo>
                  <a:pt x="557870" y="1414"/>
                </a:moveTo>
                <a:cubicBezTo>
                  <a:pt x="562338" y="2428"/>
                  <a:pt x="566395" y="5503"/>
                  <a:pt x="568986" y="11265"/>
                </a:cubicBezTo>
                <a:cubicBezTo>
                  <a:pt x="632396" y="151528"/>
                  <a:pt x="619300" y="309664"/>
                  <a:pt x="529697" y="435722"/>
                </a:cubicBezTo>
                <a:cubicBezTo>
                  <a:pt x="515281" y="456136"/>
                  <a:pt x="481174" y="436569"/>
                  <a:pt x="495872" y="415967"/>
                </a:cubicBezTo>
                <a:cubicBezTo>
                  <a:pt x="576807" y="302044"/>
                  <a:pt x="592918" y="158865"/>
                  <a:pt x="535067" y="31020"/>
                </a:cubicBezTo>
                <a:cubicBezTo>
                  <a:pt x="527365" y="13875"/>
                  <a:pt x="544466" y="-1629"/>
                  <a:pt x="557870" y="14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14695" name="图片 37">
            <a:extLst>
              <a:ext uri="{FF2B5EF4-FFF2-40B4-BE49-F238E27FC236}">
                <a16:creationId xmlns:a16="http://schemas.microsoft.com/office/drawing/2014/main" id="{DB413559-D1DE-451D-9C4B-4212438087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6296025"/>
            <a:ext cx="3222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a:extLst>
              <a:ext uri="{FF2B5EF4-FFF2-40B4-BE49-F238E27FC236}">
                <a16:creationId xmlns:a16="http://schemas.microsoft.com/office/drawing/2014/main" id="{FEAC994B-457F-4728-BF47-083A8846644C}"/>
              </a:ext>
            </a:extLst>
          </p:cNvPr>
          <p:cNvSpPr/>
          <p:nvPr/>
        </p:nvSpPr>
        <p:spPr>
          <a:xfrm>
            <a:off x="1671638" y="2635250"/>
            <a:ext cx="2424112" cy="39909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4697" name="图片 43">
            <a:extLst>
              <a:ext uri="{FF2B5EF4-FFF2-40B4-BE49-F238E27FC236}">
                <a16:creationId xmlns:a16="http://schemas.microsoft.com/office/drawing/2014/main" id="{8B362795-ABF1-4C44-82D2-C046C1E9D0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713" y="3479800"/>
            <a:ext cx="32734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图片 42">
            <a:extLst>
              <a:ext uri="{FF2B5EF4-FFF2-40B4-BE49-F238E27FC236}">
                <a16:creationId xmlns:a16="http://schemas.microsoft.com/office/drawing/2014/main" id="{FFDEA277-1244-4F90-85F9-B52B1841697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951538" y="3600450"/>
            <a:ext cx="2997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9" name="图片 44">
            <a:extLst>
              <a:ext uri="{FF2B5EF4-FFF2-40B4-BE49-F238E27FC236}">
                <a16:creationId xmlns:a16="http://schemas.microsoft.com/office/drawing/2014/main" id="{34611F34-520B-43FC-843F-60DA2B5D03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0" y="3735388"/>
            <a:ext cx="314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0" name="图片 45">
            <a:extLst>
              <a:ext uri="{FF2B5EF4-FFF2-40B4-BE49-F238E27FC236}">
                <a16:creationId xmlns:a16="http://schemas.microsoft.com/office/drawing/2014/main" id="{59ACD70D-D475-4CE0-AE5C-CE6CA8DE11A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35713" y="4970463"/>
            <a:ext cx="1835150" cy="83185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47" name="矩形 46">
            <a:extLst>
              <a:ext uri="{FF2B5EF4-FFF2-40B4-BE49-F238E27FC236}">
                <a16:creationId xmlns:a16="http://schemas.microsoft.com/office/drawing/2014/main" id="{61B59E71-47DF-4BBF-A6E0-C612EC28311D}"/>
              </a:ext>
            </a:extLst>
          </p:cNvPr>
          <p:cNvSpPr/>
          <p:nvPr/>
        </p:nvSpPr>
        <p:spPr>
          <a:xfrm>
            <a:off x="7143750" y="4645025"/>
            <a:ext cx="620713" cy="1936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4702" name="文本框 153">
            <a:extLst>
              <a:ext uri="{FF2B5EF4-FFF2-40B4-BE49-F238E27FC236}">
                <a16:creationId xmlns:a16="http://schemas.microsoft.com/office/drawing/2014/main" id="{5F4559C4-B4F2-46BE-BAAB-E28A621E93B2}"/>
              </a:ext>
            </a:extLst>
          </p:cNvPr>
          <p:cNvSpPr txBox="1">
            <a:spLocks noChangeArrowheads="1"/>
          </p:cNvSpPr>
          <p:nvPr/>
        </p:nvSpPr>
        <p:spPr bwMode="auto">
          <a:xfrm>
            <a:off x="7224788" y="1308458"/>
            <a:ext cx="4903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50000"/>
              </a:lnSpc>
              <a:spcBef>
                <a:spcPct val="0"/>
              </a:spcBef>
              <a:buFontTx/>
              <a:buNone/>
            </a:pPr>
            <a:r>
              <a:rPr lang="vi-VN" sz="1600" i="1" dirty="0">
                <a:latin typeface="Segoe UI" panose="020B0502040204020203" pitchFamily="34" charset="0"/>
                <a:cs typeface="Segoe UI" panose="020B0502040204020203" pitchFamily="34" charset="0"/>
              </a:rPr>
              <a:t>Tùy chọn vô hiệu hóa mới được bổ sung cho còi báo động và đèn cảnh báo của camera. Ngoài </a:t>
            </a:r>
            <a:r>
              <a:rPr lang="vi-VN" sz="1600" i="1" dirty="0" smtClean="0">
                <a:latin typeface="Segoe UI" panose="020B0502040204020203" pitchFamily="34" charset="0"/>
                <a:cs typeface="Segoe UI" panose="020B0502040204020203" pitchFamily="34" charset="0"/>
              </a:rPr>
              <a:t>ra</a:t>
            </a:r>
            <a:r>
              <a:rPr lang="en-US" sz="1600" i="1" dirty="0" smtClean="0">
                <a:latin typeface="Segoe UI" panose="020B0502040204020203" pitchFamily="34" charset="0"/>
                <a:cs typeface="Segoe UI" panose="020B0502040204020203" pitchFamily="34" charset="0"/>
              </a:rPr>
              <a:t>, </a:t>
            </a:r>
            <a:r>
              <a:rPr lang="en-US" sz="1600" i="1" dirty="0" err="1" smtClean="0">
                <a:latin typeface="Segoe UI" panose="020B0502040204020203" pitchFamily="34" charset="0"/>
                <a:cs typeface="Segoe UI" panose="020B0502040204020203" pitchFamily="34" charset="0"/>
              </a:rPr>
              <a:t>có</a:t>
            </a:r>
            <a:r>
              <a:rPr lang="en-US" sz="1600" i="1" dirty="0" smtClean="0">
                <a:latin typeface="Segoe UI" panose="020B0502040204020203" pitchFamily="34" charset="0"/>
                <a:cs typeface="Segoe UI" panose="020B0502040204020203" pitchFamily="34" charset="0"/>
              </a:rPr>
              <a:t> </a:t>
            </a:r>
            <a:r>
              <a:rPr lang="en-US" sz="1600" i="1" dirty="0" err="1" smtClean="0">
                <a:latin typeface="Segoe UI" panose="020B0502040204020203" pitchFamily="34" charset="0"/>
                <a:cs typeface="Segoe UI" panose="020B0502040204020203" pitchFamily="34" charset="0"/>
              </a:rPr>
              <a:t>thể</a:t>
            </a:r>
            <a:r>
              <a:rPr lang="en-US" sz="1600" i="1" dirty="0" smtClean="0">
                <a:latin typeface="Segoe UI" panose="020B0502040204020203" pitchFamily="34" charset="0"/>
                <a:cs typeface="Segoe UI" panose="020B0502040204020203" pitchFamily="34" charset="0"/>
              </a:rPr>
              <a:t> </a:t>
            </a:r>
            <a:r>
              <a:rPr lang="en-US" sz="1600" i="1" dirty="0" err="1" smtClean="0">
                <a:latin typeface="Segoe UI" panose="020B0502040204020203" pitchFamily="34" charset="0"/>
                <a:cs typeface="Segoe UI" panose="020B0502040204020203" pitchFamily="34" charset="0"/>
              </a:rPr>
              <a:t>bật</a:t>
            </a:r>
            <a:r>
              <a:rPr lang="en-US" sz="1600" i="1" dirty="0" smtClean="0">
                <a:latin typeface="Segoe UI" panose="020B0502040204020203" pitchFamily="34" charset="0"/>
                <a:cs typeface="Segoe UI" panose="020B0502040204020203" pitchFamily="34" charset="0"/>
              </a:rPr>
              <a:t>/ </a:t>
            </a:r>
            <a:r>
              <a:rPr lang="en-US" sz="1600" i="1" dirty="0" err="1" smtClean="0">
                <a:latin typeface="Segoe UI" panose="020B0502040204020203" pitchFamily="34" charset="0"/>
                <a:cs typeface="Segoe UI" panose="020B0502040204020203" pitchFamily="34" charset="0"/>
              </a:rPr>
              <a:t>tắt</a:t>
            </a:r>
            <a:r>
              <a:rPr lang="en-US" sz="1600" i="1" dirty="0" smtClean="0">
                <a:latin typeface="Segoe UI" panose="020B0502040204020203" pitchFamily="34" charset="0"/>
                <a:cs typeface="Segoe UI" panose="020B0502040204020203" pitchFamily="34" charset="0"/>
              </a:rPr>
              <a:t> </a:t>
            </a:r>
            <a:r>
              <a:rPr lang="vi-VN" sz="1600" i="1" dirty="0" smtClean="0">
                <a:latin typeface="Segoe UI" panose="020B0502040204020203" pitchFamily="34" charset="0"/>
                <a:cs typeface="Segoe UI" panose="020B0502040204020203" pitchFamily="34" charset="0"/>
              </a:rPr>
              <a:t>được </a:t>
            </a:r>
            <a:r>
              <a:rPr lang="vi-VN" sz="1600" i="1" dirty="0">
                <a:latin typeface="Segoe UI" panose="020B0502040204020203" pitchFamily="34" charset="0"/>
                <a:cs typeface="Segoe UI" panose="020B0502040204020203" pitchFamily="34" charset="0"/>
              </a:rPr>
              <a:t>trên </a:t>
            </a:r>
            <a:r>
              <a:rPr lang="en-US" sz="1600" i="1" dirty="0" smtClean="0">
                <a:latin typeface="Segoe UI" panose="020B0502040204020203" pitchFamily="34" charset="0"/>
                <a:cs typeface="Segoe UI" panose="020B0502040204020203" pitchFamily="34" charset="0"/>
              </a:rPr>
              <a:t>APP </a:t>
            </a:r>
            <a:r>
              <a:rPr lang="vi-VN" sz="1600" i="1" dirty="0" smtClean="0">
                <a:latin typeface="Segoe UI" panose="020B0502040204020203" pitchFamily="34" charset="0"/>
                <a:cs typeface="Segoe UI" panose="020B0502040204020203" pitchFamily="34" charset="0"/>
              </a:rPr>
              <a:t>DMSS</a:t>
            </a:r>
            <a:r>
              <a:rPr lang="vi-VN" sz="1600" i="1" dirty="0">
                <a:latin typeface="Segoe UI" panose="020B0502040204020203" pitchFamily="34" charset="0"/>
                <a:cs typeface="Segoe UI" panose="020B0502040204020203" pitchFamily="34" charset="0"/>
              </a:rPr>
              <a:t>, mang lại sự tiện lợi cho người dùng cuối. </a:t>
            </a:r>
            <a:endParaRPr lang="en-US" altLang="zh-CN" sz="1100" i="1" dirty="0">
              <a:solidFill>
                <a:srgbClr val="363636"/>
              </a:solidFill>
              <a:latin typeface="Segoe UI" panose="020B0502040204020203" pitchFamily="34" charset="0"/>
              <a:ea typeface="宋体" panose="02010600030101010101" pitchFamily="2" charset="-122"/>
              <a:cs typeface="Segoe UI" panose="020B0502040204020203" pitchFamily="34" charset="0"/>
              <a:sym typeface="+mn-ea"/>
            </a:endParaRPr>
          </a:p>
        </p:txBody>
      </p:sp>
      <p:grpSp>
        <p:nvGrpSpPr>
          <p:cNvPr id="114703" name="组合 54">
            <a:extLst>
              <a:ext uri="{FF2B5EF4-FFF2-40B4-BE49-F238E27FC236}">
                <a16:creationId xmlns:a16="http://schemas.microsoft.com/office/drawing/2014/main" id="{24A7DC4F-B4DB-4193-8450-CBDCC277CAB4}"/>
              </a:ext>
            </a:extLst>
          </p:cNvPr>
          <p:cNvGrpSpPr>
            <a:grpSpLocks/>
          </p:cNvGrpSpPr>
          <p:nvPr/>
        </p:nvGrpSpPr>
        <p:grpSpPr bwMode="auto">
          <a:xfrm>
            <a:off x="9539288" y="2692400"/>
            <a:ext cx="3159125" cy="3771900"/>
            <a:chOff x="4315905" y="431090"/>
            <a:chExt cx="6634298" cy="7918580"/>
          </a:xfrm>
        </p:grpSpPr>
        <p:grpSp>
          <p:nvGrpSpPr>
            <p:cNvPr id="114704" name="组合 49">
              <a:extLst>
                <a:ext uri="{FF2B5EF4-FFF2-40B4-BE49-F238E27FC236}">
                  <a16:creationId xmlns:a16="http://schemas.microsoft.com/office/drawing/2014/main" id="{224D7937-F44D-4F30-944A-F3FA64D0D4F5}"/>
                </a:ext>
              </a:extLst>
            </p:cNvPr>
            <p:cNvGrpSpPr>
              <a:grpSpLocks/>
            </p:cNvGrpSpPr>
            <p:nvPr/>
          </p:nvGrpSpPr>
          <p:grpSpPr bwMode="auto">
            <a:xfrm rot="-1467701">
              <a:off x="4315905" y="431090"/>
              <a:ext cx="6634298" cy="7918580"/>
              <a:chOff x="4441372" y="289917"/>
              <a:chExt cx="3765868" cy="4494873"/>
            </a:xfrm>
          </p:grpSpPr>
          <p:pic>
            <p:nvPicPr>
              <p:cNvPr id="114706" name="图片 32">
                <a:extLst>
                  <a:ext uri="{FF2B5EF4-FFF2-40B4-BE49-F238E27FC236}">
                    <a16:creationId xmlns:a16="http://schemas.microsoft.com/office/drawing/2014/main" id="{97FD4824-5F82-49E8-94D4-E05DB2583E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441372" y="289917"/>
                <a:ext cx="3765868" cy="449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7" name="图片 51">
                <a:extLst>
                  <a:ext uri="{FF2B5EF4-FFF2-40B4-BE49-F238E27FC236}">
                    <a16:creationId xmlns:a16="http://schemas.microsoft.com/office/drawing/2014/main" id="{D358C869-5041-4144-B333-3E801D4955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6453" y="725592"/>
                <a:ext cx="1419945" cy="25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矩形 53">
              <a:extLst>
                <a:ext uri="{FF2B5EF4-FFF2-40B4-BE49-F238E27FC236}">
                  <a16:creationId xmlns:a16="http://schemas.microsoft.com/office/drawing/2014/main" id="{57802B85-7F9A-4BE6-AD7E-E6A5800E67FF}"/>
                </a:ext>
              </a:extLst>
            </p:cNvPr>
            <p:cNvSpPr/>
            <p:nvPr/>
          </p:nvSpPr>
          <p:spPr>
            <a:xfrm rot="20250102">
              <a:off x="5252707" y="2070796"/>
              <a:ext cx="623425" cy="18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500" dirty="0">
                  <a:solidFill>
                    <a:schemeClr val="tx1"/>
                  </a:solidFill>
                  <a:cs typeface="Aharoni" panose="02010803020104030203" pitchFamily="2" charset="-79"/>
                </a:rPr>
                <a:t>XVR</a:t>
              </a:r>
              <a:endParaRPr lang="zh-CN" altLang="en-US" sz="500" dirty="0">
                <a:solidFill>
                  <a:schemeClr val="tx1"/>
                </a:solidFill>
                <a:cs typeface="Aharoni" panose="02010803020104030203" pitchFamily="2" charset="-79"/>
              </a:endParaRPr>
            </a:p>
          </p:txBody>
        </p:sp>
      </p:grpSp>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33"/>
                                        </p:tgtEl>
                                        <p:attrNameLst>
                                          <p:attrName>ppt_x</p:attrName>
                                        </p:attrNameLst>
                                      </p:cBhvr>
                                      <p:tavLst>
                                        <p:tav tm="0">
                                          <p:val>
                                            <p:strVal val="ppt_x"/>
                                          </p:val>
                                        </p:tav>
                                        <p:tav tm="100000">
                                          <p:val>
                                            <p:strVal val="ppt_x"/>
                                          </p:val>
                                        </p:tav>
                                      </p:tavLst>
                                    </p:anim>
                                    <p:anim calcmode="lin" valueType="num">
                                      <p:cBhvr additive="base">
                                        <p:cTn id="7" dur="500"/>
                                        <p:tgtEl>
                                          <p:spTgt spid="33"/>
                                        </p:tgtEl>
                                        <p:attrNameLst>
                                          <p:attrName>ppt_y</p:attrName>
                                        </p:attrNameLst>
                                      </p:cBhvr>
                                      <p:tavLst>
                                        <p:tav tm="0">
                                          <p:val>
                                            <p:strVal val="ppt_y"/>
                                          </p:val>
                                        </p:tav>
                                        <p:tav tm="100000">
                                          <p:val>
                                            <p:strVal val="1+ppt_h/2"/>
                                          </p:val>
                                        </p:tav>
                                      </p:tavLst>
                                    </p:anim>
                                    <p:set>
                                      <p:cBhvr>
                                        <p:cTn id="8" dur="1" fill="hold">
                                          <p:stCondLst>
                                            <p:cond delay="499"/>
                                          </p:stCondLst>
                                        </p:cTn>
                                        <p:tgtEl>
                                          <p:spTgt spid="3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4"/>
                                        </p:tgtEl>
                                        <p:attrNameLst>
                                          <p:attrName>ppt_x</p:attrName>
                                        </p:attrNameLst>
                                      </p:cBhvr>
                                      <p:tavLst>
                                        <p:tav tm="0">
                                          <p:val>
                                            <p:strVal val="ppt_x"/>
                                          </p:val>
                                        </p:tav>
                                        <p:tav tm="100000">
                                          <p:val>
                                            <p:strVal val="ppt_x"/>
                                          </p:val>
                                        </p:tav>
                                      </p:tavLst>
                                    </p:anim>
                                    <p:anim calcmode="lin" valueType="num">
                                      <p:cBhvr additive="base">
                                        <p:cTn id="11" dur="500"/>
                                        <p:tgtEl>
                                          <p:spTgt spid="34"/>
                                        </p:tgtEl>
                                        <p:attrNameLst>
                                          <p:attrName>ppt_y</p:attrName>
                                        </p:attrNameLst>
                                      </p:cBhvr>
                                      <p:tavLst>
                                        <p:tav tm="0">
                                          <p:val>
                                            <p:strVal val="ppt_y"/>
                                          </p:val>
                                        </p:tav>
                                        <p:tav tm="100000">
                                          <p:val>
                                            <p:strVal val="1+ppt_h/2"/>
                                          </p:val>
                                        </p:tav>
                                      </p:tavLst>
                                    </p:anim>
                                    <p:set>
                                      <p:cBhvr>
                                        <p:cTn id="1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E04A2967-6F58-4704-A5EC-CC4167105927}"/>
              </a:ext>
            </a:extLst>
          </p:cNvPr>
          <p:cNvSpPr txBox="1">
            <a:spLocks/>
          </p:cNvSpPr>
          <p:nvPr/>
        </p:nvSpPr>
        <p:spPr>
          <a:xfrm>
            <a:off x="147381" y="256151"/>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Tùy</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chỉnh</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44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116739" name="组合 20">
            <a:extLst>
              <a:ext uri="{FF2B5EF4-FFF2-40B4-BE49-F238E27FC236}">
                <a16:creationId xmlns:a16="http://schemas.microsoft.com/office/drawing/2014/main" id="{94239D6F-0EB8-4302-B5EA-2B8636505630}"/>
              </a:ext>
            </a:extLst>
          </p:cNvPr>
          <p:cNvGrpSpPr>
            <a:grpSpLocks/>
          </p:cNvGrpSpPr>
          <p:nvPr/>
        </p:nvGrpSpPr>
        <p:grpSpPr bwMode="auto">
          <a:xfrm>
            <a:off x="7781925" y="476250"/>
            <a:ext cx="5376863" cy="5772150"/>
            <a:chOff x="5837007" y="357253"/>
            <a:chExt cx="4031747" cy="4329335"/>
          </a:xfrm>
        </p:grpSpPr>
        <p:pic>
          <p:nvPicPr>
            <p:cNvPr id="116758" name="Picture 2">
              <a:extLst>
                <a:ext uri="{FF2B5EF4-FFF2-40B4-BE49-F238E27FC236}">
                  <a16:creationId xmlns:a16="http://schemas.microsoft.com/office/drawing/2014/main" id="{D6BB9EAE-307D-48BC-894D-1900A2657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733" y="357253"/>
              <a:ext cx="3142021" cy="314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59" name="85df13e5-8734-422d-9864-94ff6643039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id="{8B30B695-ADB8-4E10-957E-74384BEADBD4}"/>
                </a:ext>
              </a:extLst>
            </p:cNvPr>
            <p:cNvGrpSpPr>
              <a:grpSpLocks noChangeAspect="1"/>
            </p:cNvGrpSpPr>
            <p:nvPr>
              <p:custDataLst>
                <p:tags r:id="rId1"/>
              </p:custDataLst>
            </p:nvPr>
          </p:nvGrpSpPr>
          <p:grpSpPr bwMode="auto">
            <a:xfrm>
              <a:off x="5943267" y="2943199"/>
              <a:ext cx="1347787" cy="1743389"/>
              <a:chOff x="4051301" y="987426"/>
              <a:chExt cx="3748088" cy="4848225"/>
            </a:xfrm>
          </p:grpSpPr>
          <p:sp>
            <p:nvSpPr>
              <p:cNvPr id="116762" name="iṩlîḋé">
                <a:extLst>
                  <a:ext uri="{FF2B5EF4-FFF2-40B4-BE49-F238E27FC236}">
                    <a16:creationId xmlns:a16="http://schemas.microsoft.com/office/drawing/2014/main" id="{BC74ACA8-74D9-475A-9EFA-F91EA648E18C}"/>
                  </a:ext>
                </a:extLst>
              </p:cNvPr>
              <p:cNvSpPr>
                <a:spLocks/>
              </p:cNvSpPr>
              <p:nvPr/>
            </p:nvSpPr>
            <p:spPr bwMode="auto">
              <a:xfrm>
                <a:off x="4051301" y="1817688"/>
                <a:ext cx="346075" cy="257175"/>
              </a:xfrm>
              <a:custGeom>
                <a:avLst/>
                <a:gdLst>
                  <a:gd name="T0" fmla="*/ 2147483646 w 284"/>
                  <a:gd name="T1" fmla="*/ 2147483646 h 211"/>
                  <a:gd name="T2" fmla="*/ 2147483646 w 284"/>
                  <a:gd name="T3" fmla="*/ 2147483646 h 211"/>
                  <a:gd name="T4" fmla="*/ 2147483646 w 284"/>
                  <a:gd name="T5" fmla="*/ 2147483646 h 211"/>
                  <a:gd name="T6" fmla="*/ 2147483646 w 284"/>
                  <a:gd name="T7" fmla="*/ 2147483646 h 211"/>
                  <a:gd name="T8" fmla="*/ 2147483646 w 284"/>
                  <a:gd name="T9" fmla="*/ 2147483646 h 211"/>
                  <a:gd name="T10" fmla="*/ 2147483646 w 284"/>
                  <a:gd name="T11" fmla="*/ 2147483646 h 211"/>
                  <a:gd name="T12" fmla="*/ 2147483646 w 284"/>
                  <a:gd name="T13" fmla="*/ 2147483646 h 211"/>
                  <a:gd name="T14" fmla="*/ 2147483646 w 284"/>
                  <a:gd name="T15" fmla="*/ 2147483646 h 211"/>
                  <a:gd name="T16" fmla="*/ 2147483646 w 284"/>
                  <a:gd name="T17" fmla="*/ 2147483646 h 211"/>
                  <a:gd name="T18" fmla="*/ 2147483646 w 284"/>
                  <a:gd name="T19" fmla="*/ 2147483646 h 211"/>
                  <a:gd name="T20" fmla="*/ 2147483646 w 284"/>
                  <a:gd name="T21" fmla="*/ 2147483646 h 211"/>
                  <a:gd name="T22" fmla="*/ 2147483646 w 284"/>
                  <a:gd name="T23" fmla="*/ 2147483646 h 211"/>
                  <a:gd name="T24" fmla="*/ 2147483646 w 284"/>
                  <a:gd name="T25" fmla="*/ 2147483646 h 211"/>
                  <a:gd name="T26" fmla="*/ 2147483646 w 284"/>
                  <a:gd name="T27" fmla="*/ 2147483646 h 211"/>
                  <a:gd name="T28" fmla="*/ 2147483646 w 284"/>
                  <a:gd name="T29" fmla="*/ 2147483646 h 211"/>
                  <a:gd name="T30" fmla="*/ 2147483646 w 284"/>
                  <a:gd name="T31" fmla="*/ 2147483646 h 211"/>
                  <a:gd name="T32" fmla="*/ 2147483646 w 284"/>
                  <a:gd name="T33" fmla="*/ 2147483646 h 211"/>
                  <a:gd name="T34" fmla="*/ 2147483646 w 284"/>
                  <a:gd name="T35" fmla="*/ 2147483646 h 211"/>
                  <a:gd name="T36" fmla="*/ 2147483646 w 284"/>
                  <a:gd name="T37" fmla="*/ 2147483646 h 211"/>
                  <a:gd name="T38" fmla="*/ 2147483646 w 284"/>
                  <a:gd name="T39" fmla="*/ 2147483646 h 2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 h="211">
                    <a:moveTo>
                      <a:pt x="33" y="15"/>
                    </a:moveTo>
                    <a:cubicBezTo>
                      <a:pt x="35" y="14"/>
                      <a:pt x="37" y="13"/>
                      <a:pt x="39" y="12"/>
                    </a:cubicBezTo>
                    <a:cubicBezTo>
                      <a:pt x="58" y="5"/>
                      <a:pt x="73" y="19"/>
                      <a:pt x="91" y="17"/>
                    </a:cubicBezTo>
                    <a:cubicBezTo>
                      <a:pt x="99" y="17"/>
                      <a:pt x="116" y="0"/>
                      <a:pt x="122" y="12"/>
                    </a:cubicBezTo>
                    <a:cubicBezTo>
                      <a:pt x="124" y="17"/>
                      <a:pt x="133" y="31"/>
                      <a:pt x="140" y="46"/>
                    </a:cubicBezTo>
                    <a:cubicBezTo>
                      <a:pt x="150" y="56"/>
                      <a:pt x="160" y="66"/>
                      <a:pt x="171" y="74"/>
                    </a:cubicBezTo>
                    <a:cubicBezTo>
                      <a:pt x="199" y="96"/>
                      <a:pt x="284" y="108"/>
                      <a:pt x="275" y="156"/>
                    </a:cubicBezTo>
                    <a:cubicBezTo>
                      <a:pt x="273" y="165"/>
                      <a:pt x="271" y="175"/>
                      <a:pt x="266" y="183"/>
                    </a:cubicBezTo>
                    <a:cubicBezTo>
                      <a:pt x="262" y="190"/>
                      <a:pt x="257" y="195"/>
                      <a:pt x="251" y="200"/>
                    </a:cubicBezTo>
                    <a:cubicBezTo>
                      <a:pt x="246" y="204"/>
                      <a:pt x="240" y="211"/>
                      <a:pt x="234" y="210"/>
                    </a:cubicBezTo>
                    <a:cubicBezTo>
                      <a:pt x="228" y="210"/>
                      <a:pt x="217" y="199"/>
                      <a:pt x="211" y="195"/>
                    </a:cubicBezTo>
                    <a:cubicBezTo>
                      <a:pt x="196" y="185"/>
                      <a:pt x="181" y="175"/>
                      <a:pt x="166" y="166"/>
                    </a:cubicBezTo>
                    <a:cubicBezTo>
                      <a:pt x="152" y="156"/>
                      <a:pt x="133" y="146"/>
                      <a:pt x="117" y="153"/>
                    </a:cubicBezTo>
                    <a:cubicBezTo>
                      <a:pt x="114" y="155"/>
                      <a:pt x="111" y="157"/>
                      <a:pt x="107" y="158"/>
                    </a:cubicBezTo>
                    <a:cubicBezTo>
                      <a:pt x="103" y="160"/>
                      <a:pt x="98" y="159"/>
                      <a:pt x="94" y="158"/>
                    </a:cubicBezTo>
                    <a:cubicBezTo>
                      <a:pt x="78" y="156"/>
                      <a:pt x="62" y="153"/>
                      <a:pt x="47" y="147"/>
                    </a:cubicBezTo>
                    <a:cubicBezTo>
                      <a:pt x="21" y="137"/>
                      <a:pt x="11" y="93"/>
                      <a:pt x="4" y="69"/>
                    </a:cubicBezTo>
                    <a:cubicBezTo>
                      <a:pt x="2" y="63"/>
                      <a:pt x="0" y="56"/>
                      <a:pt x="1" y="50"/>
                    </a:cubicBezTo>
                    <a:cubicBezTo>
                      <a:pt x="3" y="40"/>
                      <a:pt x="11" y="32"/>
                      <a:pt x="18" y="26"/>
                    </a:cubicBezTo>
                    <a:cubicBezTo>
                      <a:pt x="23" y="22"/>
                      <a:pt x="28" y="18"/>
                      <a:pt x="33" y="15"/>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3" name="íşlïḑê">
                <a:extLst>
                  <a:ext uri="{FF2B5EF4-FFF2-40B4-BE49-F238E27FC236}">
                    <a16:creationId xmlns:a16="http://schemas.microsoft.com/office/drawing/2014/main" id="{CDCCF86C-E05F-4BD5-8EB2-E74A753AAB7F}"/>
                  </a:ext>
                </a:extLst>
              </p:cNvPr>
              <p:cNvSpPr>
                <a:spLocks/>
              </p:cNvSpPr>
              <p:nvPr/>
            </p:nvSpPr>
            <p:spPr bwMode="auto">
              <a:xfrm>
                <a:off x="4233863" y="1804988"/>
                <a:ext cx="1390650" cy="481013"/>
              </a:xfrm>
              <a:custGeom>
                <a:avLst/>
                <a:gdLst>
                  <a:gd name="T0" fmla="*/ 2147483646 w 1139"/>
                  <a:gd name="T1" fmla="*/ 2147483646 h 395"/>
                  <a:gd name="T2" fmla="*/ 2147483646 w 1139"/>
                  <a:gd name="T3" fmla="*/ 2147483646 h 395"/>
                  <a:gd name="T4" fmla="*/ 2147483646 w 1139"/>
                  <a:gd name="T5" fmla="*/ 2147483646 h 395"/>
                  <a:gd name="T6" fmla="*/ 0 w 1139"/>
                  <a:gd name="T7" fmla="*/ 2147483646 h 395"/>
                  <a:gd name="T8" fmla="*/ 2147483646 w 1139"/>
                  <a:gd name="T9" fmla="*/ 2147483646 h 395"/>
                  <a:gd name="T10" fmla="*/ 2147483646 w 1139"/>
                  <a:gd name="T11" fmla="*/ 2147483646 h 395"/>
                  <a:gd name="T12" fmla="*/ 2147483646 w 1139"/>
                  <a:gd name="T13" fmla="*/ 2147483646 h 395"/>
                  <a:gd name="T14" fmla="*/ 2147483646 w 1139"/>
                  <a:gd name="T15" fmla="*/ 2147483646 h 395"/>
                  <a:gd name="T16" fmla="*/ 2147483646 w 1139"/>
                  <a:gd name="T17" fmla="*/ 2147483646 h 395"/>
                  <a:gd name="T18" fmla="*/ 2147483646 w 1139"/>
                  <a:gd name="T19" fmla="*/ 2147483646 h 395"/>
                  <a:gd name="T20" fmla="*/ 2147483646 w 1139"/>
                  <a:gd name="T21" fmla="*/ 2147483646 h 395"/>
                  <a:gd name="T22" fmla="*/ 2147483646 w 1139"/>
                  <a:gd name="T23" fmla="*/ 2147483646 h 3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9" h="395">
                    <a:moveTo>
                      <a:pt x="416" y="387"/>
                    </a:moveTo>
                    <a:cubicBezTo>
                      <a:pt x="394" y="391"/>
                      <a:pt x="371" y="395"/>
                      <a:pt x="348" y="393"/>
                    </a:cubicBezTo>
                    <a:cubicBezTo>
                      <a:pt x="330" y="392"/>
                      <a:pt x="313" y="386"/>
                      <a:pt x="296" y="381"/>
                    </a:cubicBezTo>
                    <a:cubicBezTo>
                      <a:pt x="190" y="345"/>
                      <a:pt x="90" y="292"/>
                      <a:pt x="0" y="225"/>
                    </a:cubicBezTo>
                    <a:cubicBezTo>
                      <a:pt x="17" y="175"/>
                      <a:pt x="44" y="129"/>
                      <a:pt x="79" y="90"/>
                    </a:cubicBezTo>
                    <a:cubicBezTo>
                      <a:pt x="164" y="126"/>
                      <a:pt x="251" y="156"/>
                      <a:pt x="340" y="179"/>
                    </a:cubicBezTo>
                    <a:cubicBezTo>
                      <a:pt x="358" y="184"/>
                      <a:pt x="377" y="188"/>
                      <a:pt x="395" y="188"/>
                    </a:cubicBezTo>
                    <a:cubicBezTo>
                      <a:pt x="423" y="187"/>
                      <a:pt x="448" y="177"/>
                      <a:pt x="473" y="167"/>
                    </a:cubicBezTo>
                    <a:cubicBezTo>
                      <a:pt x="571" y="127"/>
                      <a:pt x="668" y="88"/>
                      <a:pt x="766" y="48"/>
                    </a:cubicBezTo>
                    <a:cubicBezTo>
                      <a:pt x="824" y="25"/>
                      <a:pt x="885" y="0"/>
                      <a:pt x="949" y="3"/>
                    </a:cubicBezTo>
                    <a:cubicBezTo>
                      <a:pt x="1124" y="12"/>
                      <a:pt x="1139" y="233"/>
                      <a:pt x="984" y="287"/>
                    </a:cubicBezTo>
                    <a:cubicBezTo>
                      <a:pt x="810" y="347"/>
                      <a:pt x="598" y="355"/>
                      <a:pt x="416" y="38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4" name="iṣ1idè">
                <a:extLst>
                  <a:ext uri="{FF2B5EF4-FFF2-40B4-BE49-F238E27FC236}">
                    <a16:creationId xmlns:a16="http://schemas.microsoft.com/office/drawing/2014/main" id="{354D861F-64B1-4F95-8A69-2B840D620100}"/>
                  </a:ext>
                </a:extLst>
              </p:cNvPr>
              <p:cNvSpPr>
                <a:spLocks/>
              </p:cNvSpPr>
              <p:nvPr/>
            </p:nvSpPr>
            <p:spPr bwMode="auto">
              <a:xfrm>
                <a:off x="4594226" y="2012951"/>
                <a:ext cx="203200" cy="273050"/>
              </a:xfrm>
              <a:custGeom>
                <a:avLst/>
                <a:gdLst>
                  <a:gd name="T0" fmla="*/ 2147483646 w 166"/>
                  <a:gd name="T1" fmla="*/ 2147483646 h 224"/>
                  <a:gd name="T2" fmla="*/ 2147483646 w 166"/>
                  <a:gd name="T3" fmla="*/ 0 h 224"/>
                  <a:gd name="T4" fmla="*/ 2147483646 w 166"/>
                  <a:gd name="T5" fmla="*/ 2147483646 h 224"/>
                  <a:gd name="T6" fmla="*/ 2147483646 w 166"/>
                  <a:gd name="T7" fmla="*/ 2147483646 h 224"/>
                  <a:gd name="T8" fmla="*/ 0 w 166"/>
                  <a:gd name="T9" fmla="*/ 2147483646 h 224"/>
                  <a:gd name="T10" fmla="*/ 0 w 166"/>
                  <a:gd name="T11" fmla="*/ 2147483646 h 224"/>
                  <a:gd name="T12" fmla="*/ 2147483646 w 166"/>
                  <a:gd name="T13" fmla="*/ 2147483646 h 224"/>
                  <a:gd name="T14" fmla="*/ 2147483646 w 166"/>
                  <a:gd name="T15" fmla="*/ 2147483646 h 224"/>
                  <a:gd name="T16" fmla="*/ 2147483646 w 166"/>
                  <a:gd name="T17" fmla="*/ 2147483646 h 224"/>
                  <a:gd name="T18" fmla="*/ 2147483646 w 166"/>
                  <a:gd name="T19" fmla="*/ 2147483646 h 2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6" h="224">
                    <a:moveTo>
                      <a:pt x="154" y="78"/>
                    </a:moveTo>
                    <a:cubicBezTo>
                      <a:pt x="158" y="52"/>
                      <a:pt x="162" y="26"/>
                      <a:pt x="166" y="0"/>
                    </a:cubicBezTo>
                    <a:cubicBezTo>
                      <a:pt x="144" y="9"/>
                      <a:pt x="122" y="16"/>
                      <a:pt x="99" y="17"/>
                    </a:cubicBezTo>
                    <a:cubicBezTo>
                      <a:pt x="97" y="17"/>
                      <a:pt x="94" y="17"/>
                      <a:pt x="91" y="16"/>
                    </a:cubicBezTo>
                    <a:cubicBezTo>
                      <a:pt x="62" y="81"/>
                      <a:pt x="30" y="145"/>
                      <a:pt x="0" y="209"/>
                    </a:cubicBezTo>
                    <a:cubicBezTo>
                      <a:pt x="0" y="210"/>
                      <a:pt x="0" y="210"/>
                      <a:pt x="0" y="210"/>
                    </a:cubicBezTo>
                    <a:cubicBezTo>
                      <a:pt x="17" y="215"/>
                      <a:pt x="34" y="221"/>
                      <a:pt x="52" y="222"/>
                    </a:cubicBezTo>
                    <a:cubicBezTo>
                      <a:pt x="75" y="224"/>
                      <a:pt x="98" y="220"/>
                      <a:pt x="120" y="216"/>
                    </a:cubicBezTo>
                    <a:cubicBezTo>
                      <a:pt x="127" y="215"/>
                      <a:pt x="134" y="214"/>
                      <a:pt x="141" y="213"/>
                    </a:cubicBezTo>
                    <a:cubicBezTo>
                      <a:pt x="144" y="168"/>
                      <a:pt x="148" y="123"/>
                      <a:pt x="154"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5" name="í$ḷïḓê">
                <a:extLst>
                  <a:ext uri="{FF2B5EF4-FFF2-40B4-BE49-F238E27FC236}">
                    <a16:creationId xmlns:a16="http://schemas.microsoft.com/office/drawing/2014/main" id="{53667330-E964-4240-B328-0E57DAA909B8}"/>
                  </a:ext>
                </a:extLst>
              </p:cNvPr>
              <p:cNvSpPr>
                <a:spLocks/>
              </p:cNvSpPr>
              <p:nvPr/>
            </p:nvSpPr>
            <p:spPr bwMode="auto">
              <a:xfrm>
                <a:off x="5414963" y="1816101"/>
                <a:ext cx="100013" cy="344488"/>
              </a:xfrm>
              <a:custGeom>
                <a:avLst/>
                <a:gdLst>
                  <a:gd name="T0" fmla="*/ 2147483646 w 82"/>
                  <a:gd name="T1" fmla="*/ 2147483646 h 283"/>
                  <a:gd name="T2" fmla="*/ 2147483646 w 82"/>
                  <a:gd name="T3" fmla="*/ 0 h 283"/>
                  <a:gd name="T4" fmla="*/ 0 w 82"/>
                  <a:gd name="T5" fmla="*/ 2147483646 h 283"/>
                  <a:gd name="T6" fmla="*/ 2147483646 w 82"/>
                  <a:gd name="T7" fmla="*/ 2147483646 h 283"/>
                  <a:gd name="T8" fmla="*/ 2147483646 w 82"/>
                  <a:gd name="T9" fmla="*/ 2147483646 h 283"/>
                  <a:gd name="T10" fmla="*/ 2147483646 w 82"/>
                  <a:gd name="T11" fmla="*/ 2147483646 h 2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283">
                    <a:moveTo>
                      <a:pt x="82" y="35"/>
                    </a:moveTo>
                    <a:cubicBezTo>
                      <a:pt x="66" y="19"/>
                      <a:pt x="45" y="7"/>
                      <a:pt x="19" y="0"/>
                    </a:cubicBezTo>
                    <a:cubicBezTo>
                      <a:pt x="5" y="94"/>
                      <a:pt x="1" y="188"/>
                      <a:pt x="0" y="283"/>
                    </a:cubicBezTo>
                    <a:cubicBezTo>
                      <a:pt x="5" y="281"/>
                      <a:pt x="11" y="280"/>
                      <a:pt x="16" y="278"/>
                    </a:cubicBezTo>
                    <a:cubicBezTo>
                      <a:pt x="31" y="273"/>
                      <a:pt x="43" y="266"/>
                      <a:pt x="55" y="259"/>
                    </a:cubicBezTo>
                    <a:cubicBezTo>
                      <a:pt x="58" y="183"/>
                      <a:pt x="62" y="108"/>
                      <a:pt x="82"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6" name="ïṡlíḋé">
                <a:extLst>
                  <a:ext uri="{FF2B5EF4-FFF2-40B4-BE49-F238E27FC236}">
                    <a16:creationId xmlns:a16="http://schemas.microsoft.com/office/drawing/2014/main" id="{FDF2E878-BA4E-4E85-85DD-2CF08F5C7EFD}"/>
                  </a:ext>
                </a:extLst>
              </p:cNvPr>
              <p:cNvSpPr>
                <a:spLocks/>
              </p:cNvSpPr>
              <p:nvPr/>
            </p:nvSpPr>
            <p:spPr bwMode="auto">
              <a:xfrm>
                <a:off x="5154613" y="1812926"/>
                <a:ext cx="180975" cy="404813"/>
              </a:xfrm>
              <a:custGeom>
                <a:avLst/>
                <a:gdLst>
                  <a:gd name="T0" fmla="*/ 2147483646 w 148"/>
                  <a:gd name="T1" fmla="*/ 0 h 333"/>
                  <a:gd name="T2" fmla="*/ 2147483646 w 148"/>
                  <a:gd name="T3" fmla="*/ 2147483646 h 333"/>
                  <a:gd name="T4" fmla="*/ 2147483646 w 148"/>
                  <a:gd name="T5" fmla="*/ 2147483646 h 333"/>
                  <a:gd name="T6" fmla="*/ 2147483646 w 148"/>
                  <a:gd name="T7" fmla="*/ 2147483646 h 333"/>
                  <a:gd name="T8" fmla="*/ 2147483646 w 148"/>
                  <a:gd name="T9" fmla="*/ 2147483646 h 333"/>
                  <a:gd name="T10" fmla="*/ 2147483646 w 148"/>
                  <a:gd name="T11" fmla="*/ 2147483646 h 333"/>
                  <a:gd name="T12" fmla="*/ 2147483646 w 148"/>
                  <a:gd name="T13" fmla="*/ 0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333">
                    <a:moveTo>
                      <a:pt x="148" y="0"/>
                    </a:moveTo>
                    <a:cubicBezTo>
                      <a:pt x="104" y="6"/>
                      <a:pt x="61" y="22"/>
                      <a:pt x="19" y="39"/>
                    </a:cubicBezTo>
                    <a:cubicBezTo>
                      <a:pt x="16" y="55"/>
                      <a:pt x="15" y="71"/>
                      <a:pt x="13" y="85"/>
                    </a:cubicBezTo>
                    <a:cubicBezTo>
                      <a:pt x="8" y="122"/>
                      <a:pt x="4" y="161"/>
                      <a:pt x="2" y="199"/>
                    </a:cubicBezTo>
                    <a:cubicBezTo>
                      <a:pt x="0" y="243"/>
                      <a:pt x="1" y="288"/>
                      <a:pt x="3" y="333"/>
                    </a:cubicBezTo>
                    <a:cubicBezTo>
                      <a:pt x="46" y="326"/>
                      <a:pt x="88" y="319"/>
                      <a:pt x="129" y="309"/>
                    </a:cubicBezTo>
                    <a:cubicBezTo>
                      <a:pt x="130" y="206"/>
                      <a:pt x="133" y="102"/>
                      <a:pt x="1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7" name="íṥlíḑe">
                <a:extLst>
                  <a:ext uri="{FF2B5EF4-FFF2-40B4-BE49-F238E27FC236}">
                    <a16:creationId xmlns:a16="http://schemas.microsoft.com/office/drawing/2014/main" id="{15D3EA28-C78F-4B50-A62E-E6158CD48A0A}"/>
                  </a:ext>
                </a:extLst>
              </p:cNvPr>
              <p:cNvSpPr>
                <a:spLocks/>
              </p:cNvSpPr>
              <p:nvPr/>
            </p:nvSpPr>
            <p:spPr bwMode="auto">
              <a:xfrm>
                <a:off x="4868863" y="1903413"/>
                <a:ext cx="200025" cy="354013"/>
              </a:xfrm>
              <a:custGeom>
                <a:avLst/>
                <a:gdLst>
                  <a:gd name="T0" fmla="*/ 2147483646 w 163"/>
                  <a:gd name="T1" fmla="*/ 2147483646 h 290"/>
                  <a:gd name="T2" fmla="*/ 2147483646 w 163"/>
                  <a:gd name="T3" fmla="*/ 0 h 290"/>
                  <a:gd name="T4" fmla="*/ 2147483646 w 163"/>
                  <a:gd name="T5" fmla="*/ 2147483646 h 290"/>
                  <a:gd name="T6" fmla="*/ 2147483646 w 163"/>
                  <a:gd name="T7" fmla="*/ 2147483646 h 290"/>
                  <a:gd name="T8" fmla="*/ 2147483646 w 163"/>
                  <a:gd name="T9" fmla="*/ 2147483646 h 290"/>
                  <a:gd name="T10" fmla="*/ 0 w 163"/>
                  <a:gd name="T11" fmla="*/ 2147483646 h 290"/>
                  <a:gd name="T12" fmla="*/ 2147483646 w 163"/>
                  <a:gd name="T13" fmla="*/ 2147483646 h 290"/>
                  <a:gd name="T14" fmla="*/ 2147483646 w 163"/>
                  <a:gd name="T15" fmla="*/ 2147483646 h 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3" h="290">
                    <a:moveTo>
                      <a:pt x="154" y="96"/>
                    </a:moveTo>
                    <a:cubicBezTo>
                      <a:pt x="157" y="65"/>
                      <a:pt x="159" y="33"/>
                      <a:pt x="163" y="0"/>
                    </a:cubicBezTo>
                    <a:cubicBezTo>
                      <a:pt x="119" y="18"/>
                      <a:pt x="75" y="36"/>
                      <a:pt x="31" y="54"/>
                    </a:cubicBezTo>
                    <a:cubicBezTo>
                      <a:pt x="29" y="64"/>
                      <a:pt x="27" y="74"/>
                      <a:pt x="26" y="85"/>
                    </a:cubicBezTo>
                    <a:cubicBezTo>
                      <a:pt x="21" y="119"/>
                      <a:pt x="15" y="154"/>
                      <a:pt x="10" y="189"/>
                    </a:cubicBezTo>
                    <a:cubicBezTo>
                      <a:pt x="6" y="223"/>
                      <a:pt x="3" y="256"/>
                      <a:pt x="0" y="290"/>
                    </a:cubicBezTo>
                    <a:cubicBezTo>
                      <a:pt x="51" y="283"/>
                      <a:pt x="102" y="277"/>
                      <a:pt x="154" y="270"/>
                    </a:cubicBezTo>
                    <a:cubicBezTo>
                      <a:pt x="150" y="212"/>
                      <a:pt x="149" y="154"/>
                      <a:pt x="154"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8" name="îš1îḓè">
                <a:extLst>
                  <a:ext uri="{FF2B5EF4-FFF2-40B4-BE49-F238E27FC236}">
                    <a16:creationId xmlns:a16="http://schemas.microsoft.com/office/drawing/2014/main" id="{9C9C1703-2069-42EB-ADE4-0E049293D4DE}"/>
                  </a:ext>
                </a:extLst>
              </p:cNvPr>
              <p:cNvSpPr>
                <a:spLocks/>
              </p:cNvSpPr>
              <p:nvPr/>
            </p:nvSpPr>
            <p:spPr bwMode="auto">
              <a:xfrm>
                <a:off x="4411663" y="1985963"/>
                <a:ext cx="193675" cy="246063"/>
              </a:xfrm>
              <a:custGeom>
                <a:avLst/>
                <a:gdLst>
                  <a:gd name="T0" fmla="*/ 2147483646 w 158"/>
                  <a:gd name="T1" fmla="*/ 2147483646 h 203"/>
                  <a:gd name="T2" fmla="*/ 2147483646 w 158"/>
                  <a:gd name="T3" fmla="*/ 0 h 203"/>
                  <a:gd name="T4" fmla="*/ 0 w 158"/>
                  <a:gd name="T5" fmla="*/ 2147483646 h 203"/>
                  <a:gd name="T6" fmla="*/ 2147483646 w 158"/>
                  <a:gd name="T7" fmla="*/ 2147483646 h 203"/>
                  <a:gd name="T8" fmla="*/ 2147483646 w 158"/>
                  <a:gd name="T9" fmla="*/ 2147483646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03">
                    <a:moveTo>
                      <a:pt x="158" y="21"/>
                    </a:moveTo>
                    <a:cubicBezTo>
                      <a:pt x="134" y="15"/>
                      <a:pt x="111" y="8"/>
                      <a:pt x="88" y="0"/>
                    </a:cubicBezTo>
                    <a:cubicBezTo>
                      <a:pt x="62" y="58"/>
                      <a:pt x="29" y="112"/>
                      <a:pt x="0" y="168"/>
                    </a:cubicBezTo>
                    <a:cubicBezTo>
                      <a:pt x="23" y="181"/>
                      <a:pt x="48" y="192"/>
                      <a:pt x="72" y="203"/>
                    </a:cubicBezTo>
                    <a:cubicBezTo>
                      <a:pt x="100" y="142"/>
                      <a:pt x="130" y="82"/>
                      <a:pt x="158"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69" name="ïšlíḓé">
                <a:extLst>
                  <a:ext uri="{FF2B5EF4-FFF2-40B4-BE49-F238E27FC236}">
                    <a16:creationId xmlns:a16="http://schemas.microsoft.com/office/drawing/2014/main" id="{308F8E0C-AABD-4F2D-BE35-C7AFB0979062}"/>
                  </a:ext>
                </a:extLst>
              </p:cNvPr>
              <p:cNvSpPr>
                <a:spLocks/>
              </p:cNvSpPr>
              <p:nvPr/>
            </p:nvSpPr>
            <p:spPr bwMode="auto">
              <a:xfrm>
                <a:off x="4233863" y="1914526"/>
                <a:ext cx="190500" cy="227013"/>
              </a:xfrm>
              <a:custGeom>
                <a:avLst/>
                <a:gdLst>
                  <a:gd name="T0" fmla="*/ 2147483646 w 156"/>
                  <a:gd name="T1" fmla="*/ 2147483646 h 186"/>
                  <a:gd name="T2" fmla="*/ 2147483646 w 156"/>
                  <a:gd name="T3" fmla="*/ 0 h 186"/>
                  <a:gd name="T4" fmla="*/ 0 w 156"/>
                  <a:gd name="T5" fmla="*/ 2147483646 h 186"/>
                  <a:gd name="T6" fmla="*/ 2147483646 w 156"/>
                  <a:gd name="T7" fmla="*/ 2147483646 h 186"/>
                  <a:gd name="T8" fmla="*/ 2147483646 w 156"/>
                  <a:gd name="T9" fmla="*/ 2147483646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186">
                    <a:moveTo>
                      <a:pt x="156" y="31"/>
                    </a:moveTo>
                    <a:cubicBezTo>
                      <a:pt x="130" y="21"/>
                      <a:pt x="104" y="11"/>
                      <a:pt x="79" y="0"/>
                    </a:cubicBezTo>
                    <a:cubicBezTo>
                      <a:pt x="44" y="39"/>
                      <a:pt x="17" y="85"/>
                      <a:pt x="0" y="135"/>
                    </a:cubicBezTo>
                    <a:cubicBezTo>
                      <a:pt x="24" y="153"/>
                      <a:pt x="49" y="170"/>
                      <a:pt x="75" y="186"/>
                    </a:cubicBezTo>
                    <a:cubicBezTo>
                      <a:pt x="102" y="134"/>
                      <a:pt x="132" y="84"/>
                      <a:pt x="156"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0" name="ïśḷíḓê">
                <a:extLst>
                  <a:ext uri="{FF2B5EF4-FFF2-40B4-BE49-F238E27FC236}">
                    <a16:creationId xmlns:a16="http://schemas.microsoft.com/office/drawing/2014/main" id="{2049655F-798D-4C40-9ED9-309AFAE5B621}"/>
                  </a:ext>
                </a:extLst>
              </p:cNvPr>
              <p:cNvSpPr>
                <a:spLocks/>
              </p:cNvSpPr>
              <p:nvPr/>
            </p:nvSpPr>
            <p:spPr bwMode="auto">
              <a:xfrm>
                <a:off x="7350126" y="4103688"/>
                <a:ext cx="290513" cy="123825"/>
              </a:xfrm>
              <a:custGeom>
                <a:avLst/>
                <a:gdLst>
                  <a:gd name="T0" fmla="*/ 2147483646 w 238"/>
                  <a:gd name="T1" fmla="*/ 2147483646 h 101"/>
                  <a:gd name="T2" fmla="*/ 2147483646 w 238"/>
                  <a:gd name="T3" fmla="*/ 2147483646 h 101"/>
                  <a:gd name="T4" fmla="*/ 0 w 238"/>
                  <a:gd name="T5" fmla="*/ 2147483646 h 101"/>
                  <a:gd name="T6" fmla="*/ 2147483646 w 238"/>
                  <a:gd name="T7" fmla="*/ 2147483646 h 101"/>
                  <a:gd name="T8" fmla="*/ 2147483646 w 238"/>
                  <a:gd name="T9" fmla="*/ 214748364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101">
                    <a:moveTo>
                      <a:pt x="236" y="6"/>
                    </a:moveTo>
                    <a:cubicBezTo>
                      <a:pt x="238" y="32"/>
                      <a:pt x="235" y="57"/>
                      <a:pt x="235" y="82"/>
                    </a:cubicBezTo>
                    <a:cubicBezTo>
                      <a:pt x="156" y="94"/>
                      <a:pt x="80" y="101"/>
                      <a:pt x="0" y="93"/>
                    </a:cubicBezTo>
                    <a:cubicBezTo>
                      <a:pt x="27" y="52"/>
                      <a:pt x="4" y="14"/>
                      <a:pt x="71" y="4"/>
                    </a:cubicBezTo>
                    <a:cubicBezTo>
                      <a:pt x="93" y="0"/>
                      <a:pt x="201" y="16"/>
                      <a:pt x="236" y="6"/>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1" name="íşḷîḋe">
                <a:extLst>
                  <a:ext uri="{FF2B5EF4-FFF2-40B4-BE49-F238E27FC236}">
                    <a16:creationId xmlns:a16="http://schemas.microsoft.com/office/drawing/2014/main" id="{B930B070-048E-4EFC-8648-745ECBC8AF1F}"/>
                  </a:ext>
                </a:extLst>
              </p:cNvPr>
              <p:cNvSpPr>
                <a:spLocks/>
              </p:cNvSpPr>
              <p:nvPr/>
            </p:nvSpPr>
            <p:spPr bwMode="auto">
              <a:xfrm>
                <a:off x="7581901" y="4044951"/>
                <a:ext cx="217488" cy="449263"/>
              </a:xfrm>
              <a:custGeom>
                <a:avLst/>
                <a:gdLst>
                  <a:gd name="T0" fmla="*/ 2147483646 w 179"/>
                  <a:gd name="T1" fmla="*/ 2147483646 h 368"/>
                  <a:gd name="T2" fmla="*/ 2147483646 w 179"/>
                  <a:gd name="T3" fmla="*/ 2147483646 h 368"/>
                  <a:gd name="T4" fmla="*/ 2147483646 w 179"/>
                  <a:gd name="T5" fmla="*/ 2147483646 h 368"/>
                  <a:gd name="T6" fmla="*/ 2147483646 w 179"/>
                  <a:gd name="T7" fmla="*/ 2147483646 h 368"/>
                  <a:gd name="T8" fmla="*/ 2147483646 w 179"/>
                  <a:gd name="T9" fmla="*/ 2147483646 h 368"/>
                  <a:gd name="T10" fmla="*/ 2147483646 w 179"/>
                  <a:gd name="T11" fmla="*/ 2147483646 h 368"/>
                  <a:gd name="T12" fmla="*/ 2147483646 w 179"/>
                  <a:gd name="T13" fmla="*/ 2147483646 h 368"/>
                  <a:gd name="T14" fmla="*/ 2147483646 w 179"/>
                  <a:gd name="T15" fmla="*/ 2147483646 h 368"/>
                  <a:gd name="T16" fmla="*/ 2147483646 w 179"/>
                  <a:gd name="T17" fmla="*/ 2147483646 h 368"/>
                  <a:gd name="T18" fmla="*/ 2147483646 w 179"/>
                  <a:gd name="T19" fmla="*/ 2147483646 h 368"/>
                  <a:gd name="T20" fmla="*/ 2147483646 w 179"/>
                  <a:gd name="T21" fmla="*/ 2147483646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9" h="368">
                    <a:moveTo>
                      <a:pt x="1" y="142"/>
                    </a:moveTo>
                    <a:cubicBezTo>
                      <a:pt x="0" y="158"/>
                      <a:pt x="7" y="167"/>
                      <a:pt x="17" y="177"/>
                    </a:cubicBezTo>
                    <a:cubicBezTo>
                      <a:pt x="22" y="182"/>
                      <a:pt x="29" y="186"/>
                      <a:pt x="34" y="193"/>
                    </a:cubicBezTo>
                    <a:cubicBezTo>
                      <a:pt x="38" y="200"/>
                      <a:pt x="39" y="207"/>
                      <a:pt x="40" y="216"/>
                    </a:cubicBezTo>
                    <a:cubicBezTo>
                      <a:pt x="48" y="262"/>
                      <a:pt x="54" y="368"/>
                      <a:pt x="120" y="305"/>
                    </a:cubicBezTo>
                    <a:cubicBezTo>
                      <a:pt x="179" y="248"/>
                      <a:pt x="144" y="114"/>
                      <a:pt x="121" y="36"/>
                    </a:cubicBezTo>
                    <a:cubicBezTo>
                      <a:pt x="120" y="31"/>
                      <a:pt x="119" y="26"/>
                      <a:pt x="115" y="22"/>
                    </a:cubicBezTo>
                    <a:cubicBezTo>
                      <a:pt x="111" y="19"/>
                      <a:pt x="106" y="17"/>
                      <a:pt x="100" y="15"/>
                    </a:cubicBezTo>
                    <a:cubicBezTo>
                      <a:pt x="70" y="9"/>
                      <a:pt x="32" y="0"/>
                      <a:pt x="22" y="42"/>
                    </a:cubicBezTo>
                    <a:cubicBezTo>
                      <a:pt x="18" y="59"/>
                      <a:pt x="29" y="75"/>
                      <a:pt x="25" y="93"/>
                    </a:cubicBezTo>
                    <a:cubicBezTo>
                      <a:pt x="21" y="109"/>
                      <a:pt x="3" y="126"/>
                      <a:pt x="1" y="1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2" name="îŝ1ïḑe">
                <a:extLst>
                  <a:ext uri="{FF2B5EF4-FFF2-40B4-BE49-F238E27FC236}">
                    <a16:creationId xmlns:a16="http://schemas.microsoft.com/office/drawing/2014/main" id="{8240FCE8-2990-43B2-885C-4102550561F1}"/>
                  </a:ext>
                </a:extLst>
              </p:cNvPr>
              <p:cNvSpPr>
                <a:spLocks/>
              </p:cNvSpPr>
              <p:nvPr/>
            </p:nvSpPr>
            <p:spPr bwMode="auto">
              <a:xfrm>
                <a:off x="5260976" y="3087688"/>
                <a:ext cx="2271713" cy="1338263"/>
              </a:xfrm>
              <a:custGeom>
                <a:avLst/>
                <a:gdLst>
                  <a:gd name="T0" fmla="*/ 2147483646 w 1861"/>
                  <a:gd name="T1" fmla="*/ 2147483646 h 1097"/>
                  <a:gd name="T2" fmla="*/ 2147483646 w 1861"/>
                  <a:gd name="T3" fmla="*/ 2147483646 h 1097"/>
                  <a:gd name="T4" fmla="*/ 2147483646 w 1861"/>
                  <a:gd name="T5" fmla="*/ 2147483646 h 1097"/>
                  <a:gd name="T6" fmla="*/ 2147483646 w 1861"/>
                  <a:gd name="T7" fmla="*/ 2147483646 h 1097"/>
                  <a:gd name="T8" fmla="*/ 2147483646 w 1861"/>
                  <a:gd name="T9" fmla="*/ 2147483646 h 1097"/>
                  <a:gd name="T10" fmla="*/ 2147483646 w 1861"/>
                  <a:gd name="T11" fmla="*/ 2147483646 h 1097"/>
                  <a:gd name="T12" fmla="*/ 2147483646 w 1861"/>
                  <a:gd name="T13" fmla="*/ 2147483646 h 1097"/>
                  <a:gd name="T14" fmla="*/ 2147483646 w 1861"/>
                  <a:gd name="T15" fmla="*/ 2147483646 h 1097"/>
                  <a:gd name="T16" fmla="*/ 2147483646 w 1861"/>
                  <a:gd name="T17" fmla="*/ 2147483646 h 1097"/>
                  <a:gd name="T18" fmla="*/ 2147483646 w 1861"/>
                  <a:gd name="T19" fmla="*/ 2147483646 h 1097"/>
                  <a:gd name="T20" fmla="*/ 2147483646 w 1861"/>
                  <a:gd name="T21" fmla="*/ 2147483646 h 1097"/>
                  <a:gd name="T22" fmla="*/ 2147483646 w 1861"/>
                  <a:gd name="T23" fmla="*/ 2147483646 h 10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1" h="1097">
                    <a:moveTo>
                      <a:pt x="766" y="115"/>
                    </a:moveTo>
                    <a:cubicBezTo>
                      <a:pt x="886" y="225"/>
                      <a:pt x="834" y="530"/>
                      <a:pt x="955" y="594"/>
                    </a:cubicBezTo>
                    <a:cubicBezTo>
                      <a:pt x="1206" y="728"/>
                      <a:pt x="1501" y="752"/>
                      <a:pt x="1759" y="788"/>
                    </a:cubicBezTo>
                    <a:cubicBezTo>
                      <a:pt x="1768" y="790"/>
                      <a:pt x="1787" y="789"/>
                      <a:pt x="1806" y="789"/>
                    </a:cubicBezTo>
                    <a:cubicBezTo>
                      <a:pt x="1822" y="789"/>
                      <a:pt x="1839" y="789"/>
                      <a:pt x="1851" y="789"/>
                    </a:cubicBezTo>
                    <a:cubicBezTo>
                      <a:pt x="1861" y="856"/>
                      <a:pt x="1856" y="917"/>
                      <a:pt x="1853" y="987"/>
                    </a:cubicBezTo>
                    <a:cubicBezTo>
                      <a:pt x="1562" y="1023"/>
                      <a:pt x="1084" y="1097"/>
                      <a:pt x="898" y="1061"/>
                    </a:cubicBezTo>
                    <a:cubicBezTo>
                      <a:pt x="645" y="1014"/>
                      <a:pt x="353" y="729"/>
                      <a:pt x="114" y="572"/>
                    </a:cubicBezTo>
                    <a:cubicBezTo>
                      <a:pt x="75" y="546"/>
                      <a:pt x="17" y="509"/>
                      <a:pt x="8" y="454"/>
                    </a:cubicBezTo>
                    <a:cubicBezTo>
                      <a:pt x="0" y="412"/>
                      <a:pt x="12" y="376"/>
                      <a:pt x="33" y="335"/>
                    </a:cubicBezTo>
                    <a:cubicBezTo>
                      <a:pt x="88" y="228"/>
                      <a:pt x="149" y="64"/>
                      <a:pt x="269" y="34"/>
                    </a:cubicBezTo>
                    <a:cubicBezTo>
                      <a:pt x="400" y="0"/>
                      <a:pt x="673" y="30"/>
                      <a:pt x="766" y="11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3" name="íṧļíďê">
                <a:extLst>
                  <a:ext uri="{FF2B5EF4-FFF2-40B4-BE49-F238E27FC236}">
                    <a16:creationId xmlns:a16="http://schemas.microsoft.com/office/drawing/2014/main" id="{319CA81A-9D89-47A0-A8E4-6675F69220F9}"/>
                  </a:ext>
                </a:extLst>
              </p:cNvPr>
              <p:cNvSpPr>
                <a:spLocks/>
              </p:cNvSpPr>
              <p:nvPr/>
            </p:nvSpPr>
            <p:spPr bwMode="auto">
              <a:xfrm>
                <a:off x="5264151" y="5283201"/>
                <a:ext cx="211138" cy="334963"/>
              </a:xfrm>
              <a:custGeom>
                <a:avLst/>
                <a:gdLst>
                  <a:gd name="T0" fmla="*/ 2147483646 w 173"/>
                  <a:gd name="T1" fmla="*/ 2147483646 h 275"/>
                  <a:gd name="T2" fmla="*/ 2147483646 w 173"/>
                  <a:gd name="T3" fmla="*/ 2147483646 h 275"/>
                  <a:gd name="T4" fmla="*/ 0 w 173"/>
                  <a:gd name="T5" fmla="*/ 2147483646 h 275"/>
                  <a:gd name="T6" fmla="*/ 2147483646 w 173"/>
                  <a:gd name="T7" fmla="*/ 2147483646 h 275"/>
                  <a:gd name="T8" fmla="*/ 2147483646 w 173"/>
                  <a:gd name="T9" fmla="*/ 2147483646 h 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275">
                    <a:moveTo>
                      <a:pt x="173" y="252"/>
                    </a:moveTo>
                    <a:cubicBezTo>
                      <a:pt x="149" y="263"/>
                      <a:pt x="123" y="266"/>
                      <a:pt x="99" y="275"/>
                    </a:cubicBezTo>
                    <a:cubicBezTo>
                      <a:pt x="58" y="191"/>
                      <a:pt x="22" y="108"/>
                      <a:pt x="0" y="17"/>
                    </a:cubicBezTo>
                    <a:cubicBezTo>
                      <a:pt x="51" y="36"/>
                      <a:pt x="78" y="0"/>
                      <a:pt x="113" y="72"/>
                    </a:cubicBezTo>
                    <a:cubicBezTo>
                      <a:pt x="124" y="95"/>
                      <a:pt x="151" y="217"/>
                      <a:pt x="173" y="252"/>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4" name="íṣļîḑe">
                <a:extLst>
                  <a:ext uri="{FF2B5EF4-FFF2-40B4-BE49-F238E27FC236}">
                    <a16:creationId xmlns:a16="http://schemas.microsoft.com/office/drawing/2014/main" id="{95585A24-BB81-4955-A5C8-DFF43CE56E54}"/>
                  </a:ext>
                </a:extLst>
              </p:cNvPr>
              <p:cNvSpPr>
                <a:spLocks/>
              </p:cNvSpPr>
              <p:nvPr/>
            </p:nvSpPr>
            <p:spPr bwMode="auto">
              <a:xfrm>
                <a:off x="5108576" y="5551488"/>
                <a:ext cx="434975" cy="284163"/>
              </a:xfrm>
              <a:custGeom>
                <a:avLst/>
                <a:gdLst>
                  <a:gd name="T0" fmla="*/ 2147483646 w 356"/>
                  <a:gd name="T1" fmla="*/ 2147483646 h 234"/>
                  <a:gd name="T2" fmla="*/ 2147483646 w 356"/>
                  <a:gd name="T3" fmla="*/ 2147483646 h 234"/>
                  <a:gd name="T4" fmla="*/ 2147483646 w 356"/>
                  <a:gd name="T5" fmla="*/ 2147483646 h 234"/>
                  <a:gd name="T6" fmla="*/ 2147483646 w 356"/>
                  <a:gd name="T7" fmla="*/ 2147483646 h 234"/>
                  <a:gd name="T8" fmla="*/ 2147483646 w 356"/>
                  <a:gd name="T9" fmla="*/ 2147483646 h 234"/>
                  <a:gd name="T10" fmla="*/ 2147483646 w 356"/>
                  <a:gd name="T11" fmla="*/ 2147483646 h 234"/>
                  <a:gd name="T12" fmla="*/ 2147483646 w 356"/>
                  <a:gd name="T13" fmla="*/ 2147483646 h 234"/>
                  <a:gd name="T14" fmla="*/ 2147483646 w 356"/>
                  <a:gd name="T15" fmla="*/ 2147483646 h 234"/>
                  <a:gd name="T16" fmla="*/ 2147483646 w 356"/>
                  <a:gd name="T17" fmla="*/ 2147483646 h 234"/>
                  <a:gd name="T18" fmla="*/ 2147483646 w 356"/>
                  <a:gd name="T19" fmla="*/ 2147483646 h 234"/>
                  <a:gd name="T20" fmla="*/ 2147483646 w 356"/>
                  <a:gd name="T21" fmla="*/ 2147483646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234">
                    <a:moveTo>
                      <a:pt x="199" y="11"/>
                    </a:moveTo>
                    <a:cubicBezTo>
                      <a:pt x="183" y="15"/>
                      <a:pt x="177" y="26"/>
                      <a:pt x="171" y="39"/>
                    </a:cubicBezTo>
                    <a:cubicBezTo>
                      <a:pt x="167" y="46"/>
                      <a:pt x="167" y="56"/>
                      <a:pt x="162" y="63"/>
                    </a:cubicBezTo>
                    <a:cubicBezTo>
                      <a:pt x="157" y="70"/>
                      <a:pt x="151" y="73"/>
                      <a:pt x="143" y="77"/>
                    </a:cubicBezTo>
                    <a:cubicBezTo>
                      <a:pt x="101" y="98"/>
                      <a:pt x="0" y="138"/>
                      <a:pt x="83" y="188"/>
                    </a:cubicBezTo>
                    <a:cubicBezTo>
                      <a:pt x="159" y="234"/>
                      <a:pt x="275" y="156"/>
                      <a:pt x="342" y="108"/>
                    </a:cubicBezTo>
                    <a:cubicBezTo>
                      <a:pt x="346" y="105"/>
                      <a:pt x="351" y="102"/>
                      <a:pt x="353" y="96"/>
                    </a:cubicBezTo>
                    <a:cubicBezTo>
                      <a:pt x="356" y="91"/>
                      <a:pt x="356" y="85"/>
                      <a:pt x="355" y="79"/>
                    </a:cubicBezTo>
                    <a:cubicBezTo>
                      <a:pt x="351" y="45"/>
                      <a:pt x="347" y="0"/>
                      <a:pt x="303" y="2"/>
                    </a:cubicBezTo>
                    <a:cubicBezTo>
                      <a:pt x="285" y="3"/>
                      <a:pt x="273" y="20"/>
                      <a:pt x="253" y="21"/>
                    </a:cubicBezTo>
                    <a:cubicBezTo>
                      <a:pt x="237" y="22"/>
                      <a:pt x="214" y="8"/>
                      <a:pt x="199" y="1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5" name="iṧḻïḑe">
                <a:extLst>
                  <a:ext uri="{FF2B5EF4-FFF2-40B4-BE49-F238E27FC236}">
                    <a16:creationId xmlns:a16="http://schemas.microsoft.com/office/drawing/2014/main" id="{4E319455-8115-46A1-8576-B27D12AC4A4E}"/>
                  </a:ext>
                </a:extLst>
              </p:cNvPr>
              <p:cNvSpPr>
                <a:spLocks/>
              </p:cNvSpPr>
              <p:nvPr/>
            </p:nvSpPr>
            <p:spPr bwMode="auto">
              <a:xfrm>
                <a:off x="4868863" y="2973388"/>
                <a:ext cx="1416050" cy="2547938"/>
              </a:xfrm>
              <a:custGeom>
                <a:avLst/>
                <a:gdLst>
                  <a:gd name="T0" fmla="*/ 2147483646 w 1160"/>
                  <a:gd name="T1" fmla="*/ 2147483646 h 2090"/>
                  <a:gd name="T2" fmla="*/ 2147483646 w 1160"/>
                  <a:gd name="T3" fmla="*/ 2147483646 h 2090"/>
                  <a:gd name="T4" fmla="*/ 2147483646 w 1160"/>
                  <a:gd name="T5" fmla="*/ 2147483646 h 2090"/>
                  <a:gd name="T6" fmla="*/ 2147483646 w 1160"/>
                  <a:gd name="T7" fmla="*/ 2147483646 h 2090"/>
                  <a:gd name="T8" fmla="*/ 2147483646 w 1160"/>
                  <a:gd name="T9" fmla="*/ 2147483646 h 2090"/>
                  <a:gd name="T10" fmla="*/ 0 w 1160"/>
                  <a:gd name="T11" fmla="*/ 2147483646 h 2090"/>
                  <a:gd name="T12" fmla="*/ 2147483646 w 1160"/>
                  <a:gd name="T13" fmla="*/ 2147483646 h 2090"/>
                  <a:gd name="T14" fmla="*/ 2147483646 w 1160"/>
                  <a:gd name="T15" fmla="*/ 2147483646 h 2090"/>
                  <a:gd name="T16" fmla="*/ 2147483646 w 1160"/>
                  <a:gd name="T17" fmla="*/ 2147483646 h 2090"/>
                  <a:gd name="T18" fmla="*/ 2147483646 w 1160"/>
                  <a:gd name="T19" fmla="*/ 2147483646 h 2090"/>
                  <a:gd name="T20" fmla="*/ 2147483646 w 1160"/>
                  <a:gd name="T21" fmla="*/ 2147483646 h 20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60" h="2090">
                    <a:moveTo>
                      <a:pt x="854" y="665"/>
                    </a:moveTo>
                    <a:cubicBezTo>
                      <a:pt x="760" y="815"/>
                      <a:pt x="432" y="984"/>
                      <a:pt x="407" y="1137"/>
                    </a:cubicBezTo>
                    <a:cubicBezTo>
                      <a:pt x="397" y="1198"/>
                      <a:pt x="417" y="1630"/>
                      <a:pt x="473" y="1925"/>
                    </a:cubicBezTo>
                    <a:cubicBezTo>
                      <a:pt x="477" y="1946"/>
                      <a:pt x="499" y="1999"/>
                      <a:pt x="506" y="2026"/>
                    </a:cubicBezTo>
                    <a:cubicBezTo>
                      <a:pt x="445" y="2060"/>
                      <a:pt x="386" y="2069"/>
                      <a:pt x="317" y="2090"/>
                    </a:cubicBezTo>
                    <a:cubicBezTo>
                      <a:pt x="188" y="1765"/>
                      <a:pt x="0" y="1187"/>
                      <a:pt x="0" y="1187"/>
                    </a:cubicBezTo>
                    <a:cubicBezTo>
                      <a:pt x="2" y="877"/>
                      <a:pt x="259" y="462"/>
                      <a:pt x="384" y="155"/>
                    </a:cubicBezTo>
                    <a:cubicBezTo>
                      <a:pt x="404" y="104"/>
                      <a:pt x="426" y="35"/>
                      <a:pt x="480" y="15"/>
                    </a:cubicBezTo>
                    <a:cubicBezTo>
                      <a:pt x="521" y="0"/>
                      <a:pt x="558" y="7"/>
                      <a:pt x="601" y="23"/>
                    </a:cubicBezTo>
                    <a:cubicBezTo>
                      <a:pt x="718" y="66"/>
                      <a:pt x="1050" y="101"/>
                      <a:pt x="1103" y="228"/>
                    </a:cubicBezTo>
                    <a:cubicBezTo>
                      <a:pt x="1160" y="366"/>
                      <a:pt x="926" y="550"/>
                      <a:pt x="854" y="66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6" name="íS1ídé">
                <a:extLst>
                  <a:ext uri="{FF2B5EF4-FFF2-40B4-BE49-F238E27FC236}">
                    <a16:creationId xmlns:a16="http://schemas.microsoft.com/office/drawing/2014/main" id="{71D992C6-6D40-4328-90C1-7906386CB4FE}"/>
                  </a:ext>
                </a:extLst>
              </p:cNvPr>
              <p:cNvSpPr>
                <a:spLocks/>
              </p:cNvSpPr>
              <p:nvPr/>
            </p:nvSpPr>
            <p:spPr bwMode="auto">
              <a:xfrm>
                <a:off x="4921251" y="1063626"/>
                <a:ext cx="608013" cy="788988"/>
              </a:xfrm>
              <a:custGeom>
                <a:avLst/>
                <a:gdLst>
                  <a:gd name="T0" fmla="*/ 2147483646 w 497"/>
                  <a:gd name="T1" fmla="*/ 2147483646 h 647"/>
                  <a:gd name="T2" fmla="*/ 2147483646 w 497"/>
                  <a:gd name="T3" fmla="*/ 2147483646 h 647"/>
                  <a:gd name="T4" fmla="*/ 2147483646 w 497"/>
                  <a:gd name="T5" fmla="*/ 2147483646 h 647"/>
                  <a:gd name="T6" fmla="*/ 2147483646 w 497"/>
                  <a:gd name="T7" fmla="*/ 2147483646 h 647"/>
                  <a:gd name="T8" fmla="*/ 2147483646 w 497"/>
                  <a:gd name="T9" fmla="*/ 2147483646 h 647"/>
                  <a:gd name="T10" fmla="*/ 2147483646 w 497"/>
                  <a:gd name="T11" fmla="*/ 2147483646 h 647"/>
                  <a:gd name="T12" fmla="*/ 2147483646 w 497"/>
                  <a:gd name="T13" fmla="*/ 2147483646 h 647"/>
                  <a:gd name="T14" fmla="*/ 2147483646 w 497"/>
                  <a:gd name="T15" fmla="*/ 2147483646 h 647"/>
                  <a:gd name="T16" fmla="*/ 2147483646 w 497"/>
                  <a:gd name="T17" fmla="*/ 2147483646 h 647"/>
                  <a:gd name="T18" fmla="*/ 2147483646 w 497"/>
                  <a:gd name="T19" fmla="*/ 2147483646 h 647"/>
                  <a:gd name="T20" fmla="*/ 2147483646 w 497"/>
                  <a:gd name="T21" fmla="*/ 2147483646 h 6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7" h="647">
                    <a:moveTo>
                      <a:pt x="462" y="354"/>
                    </a:moveTo>
                    <a:cubicBezTo>
                      <a:pt x="448" y="419"/>
                      <a:pt x="413" y="486"/>
                      <a:pt x="429" y="553"/>
                    </a:cubicBezTo>
                    <a:cubicBezTo>
                      <a:pt x="434" y="575"/>
                      <a:pt x="444" y="602"/>
                      <a:pt x="430" y="621"/>
                    </a:cubicBezTo>
                    <a:cubicBezTo>
                      <a:pt x="422" y="632"/>
                      <a:pt x="407" y="636"/>
                      <a:pt x="394" y="639"/>
                    </a:cubicBezTo>
                    <a:cubicBezTo>
                      <a:pt x="371" y="644"/>
                      <a:pt x="344" y="647"/>
                      <a:pt x="328" y="629"/>
                    </a:cubicBezTo>
                    <a:cubicBezTo>
                      <a:pt x="320" y="620"/>
                      <a:pt x="317" y="606"/>
                      <a:pt x="309" y="596"/>
                    </a:cubicBezTo>
                    <a:cubicBezTo>
                      <a:pt x="297" y="580"/>
                      <a:pt x="276" y="578"/>
                      <a:pt x="258" y="574"/>
                    </a:cubicBezTo>
                    <a:cubicBezTo>
                      <a:pt x="172" y="556"/>
                      <a:pt x="106" y="487"/>
                      <a:pt x="60" y="413"/>
                    </a:cubicBezTo>
                    <a:cubicBezTo>
                      <a:pt x="26" y="358"/>
                      <a:pt x="0" y="296"/>
                      <a:pt x="2" y="231"/>
                    </a:cubicBezTo>
                    <a:cubicBezTo>
                      <a:pt x="7" y="86"/>
                      <a:pt x="133" y="0"/>
                      <a:pt x="259" y="17"/>
                    </a:cubicBezTo>
                    <a:cubicBezTo>
                      <a:pt x="406" y="37"/>
                      <a:pt x="497" y="197"/>
                      <a:pt x="462" y="354"/>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7" name="îśļiḑe">
                <a:extLst>
                  <a:ext uri="{FF2B5EF4-FFF2-40B4-BE49-F238E27FC236}">
                    <a16:creationId xmlns:a16="http://schemas.microsoft.com/office/drawing/2014/main" id="{102005EA-2CC2-4322-B3B4-2C463A50556E}"/>
                  </a:ext>
                </a:extLst>
              </p:cNvPr>
              <p:cNvSpPr>
                <a:spLocks/>
              </p:cNvSpPr>
              <p:nvPr/>
            </p:nvSpPr>
            <p:spPr bwMode="auto">
              <a:xfrm>
                <a:off x="4927601" y="1022351"/>
                <a:ext cx="635000" cy="622300"/>
              </a:xfrm>
              <a:custGeom>
                <a:avLst/>
                <a:gdLst>
                  <a:gd name="T0" fmla="*/ 2147483646 w 520"/>
                  <a:gd name="T1" fmla="*/ 2147483646 h 510"/>
                  <a:gd name="T2" fmla="*/ 2147483646 w 520"/>
                  <a:gd name="T3" fmla="*/ 2147483646 h 510"/>
                  <a:gd name="T4" fmla="*/ 2147483646 w 520"/>
                  <a:gd name="T5" fmla="*/ 2147483646 h 510"/>
                  <a:gd name="T6" fmla="*/ 2147483646 w 520"/>
                  <a:gd name="T7" fmla="*/ 2147483646 h 510"/>
                  <a:gd name="T8" fmla="*/ 2147483646 w 520"/>
                  <a:gd name="T9" fmla="*/ 2147483646 h 510"/>
                  <a:gd name="T10" fmla="*/ 2147483646 w 520"/>
                  <a:gd name="T11" fmla="*/ 2147483646 h 510"/>
                  <a:gd name="T12" fmla="*/ 2147483646 w 520"/>
                  <a:gd name="T13" fmla="*/ 2147483646 h 510"/>
                  <a:gd name="T14" fmla="*/ 2147483646 w 520"/>
                  <a:gd name="T15" fmla="*/ 2147483646 h 510"/>
                  <a:gd name="T16" fmla="*/ 2147483646 w 520"/>
                  <a:gd name="T17" fmla="*/ 2147483646 h 510"/>
                  <a:gd name="T18" fmla="*/ 2147483646 w 520"/>
                  <a:gd name="T19" fmla="*/ 2147483646 h 510"/>
                  <a:gd name="T20" fmla="*/ 2147483646 w 520"/>
                  <a:gd name="T21" fmla="*/ 2147483646 h 510"/>
                  <a:gd name="T22" fmla="*/ 2147483646 w 520"/>
                  <a:gd name="T23" fmla="*/ 2147483646 h 510"/>
                  <a:gd name="T24" fmla="*/ 2147483646 w 520"/>
                  <a:gd name="T25" fmla="*/ 2147483646 h 510"/>
                  <a:gd name="T26" fmla="*/ 2147483646 w 520"/>
                  <a:gd name="T27" fmla="*/ 2147483646 h 510"/>
                  <a:gd name="T28" fmla="*/ 2147483646 w 520"/>
                  <a:gd name="T29" fmla="*/ 2147483646 h 510"/>
                  <a:gd name="T30" fmla="*/ 2147483646 w 520"/>
                  <a:gd name="T31" fmla="*/ 2147483646 h 510"/>
                  <a:gd name="T32" fmla="*/ 2147483646 w 520"/>
                  <a:gd name="T33" fmla="*/ 2147483646 h 510"/>
                  <a:gd name="T34" fmla="*/ 2147483646 w 520"/>
                  <a:gd name="T35" fmla="*/ 2147483646 h 510"/>
                  <a:gd name="T36" fmla="*/ 2147483646 w 520"/>
                  <a:gd name="T37" fmla="*/ 2147483646 h 510"/>
                  <a:gd name="T38" fmla="*/ 2147483646 w 520"/>
                  <a:gd name="T39" fmla="*/ 2147483646 h 510"/>
                  <a:gd name="T40" fmla="*/ 2147483646 w 520"/>
                  <a:gd name="T41" fmla="*/ 2147483646 h 510"/>
                  <a:gd name="T42" fmla="*/ 2147483646 w 520"/>
                  <a:gd name="T43" fmla="*/ 2147483646 h 510"/>
                  <a:gd name="T44" fmla="*/ 2147483646 w 520"/>
                  <a:gd name="T45" fmla="*/ 2147483646 h 510"/>
                  <a:gd name="T46" fmla="*/ 2147483646 w 520"/>
                  <a:gd name="T47" fmla="*/ 2147483646 h 510"/>
                  <a:gd name="T48" fmla="*/ 2147483646 w 520"/>
                  <a:gd name="T49" fmla="*/ 2147483646 h 510"/>
                  <a:gd name="T50" fmla="*/ 2147483646 w 520"/>
                  <a:gd name="T51" fmla="*/ 2147483646 h 510"/>
                  <a:gd name="T52" fmla="*/ 2147483646 w 520"/>
                  <a:gd name="T53" fmla="*/ 2147483646 h 510"/>
                  <a:gd name="T54" fmla="*/ 2147483646 w 520"/>
                  <a:gd name="T55" fmla="*/ 2147483646 h 510"/>
                  <a:gd name="T56" fmla="*/ 2147483646 w 520"/>
                  <a:gd name="T57" fmla="*/ 2147483646 h 510"/>
                  <a:gd name="T58" fmla="*/ 2147483646 w 520"/>
                  <a:gd name="T59" fmla="*/ 2147483646 h 510"/>
                  <a:gd name="T60" fmla="*/ 2147483646 w 520"/>
                  <a:gd name="T61" fmla="*/ 2147483646 h 510"/>
                  <a:gd name="T62" fmla="*/ 2147483646 w 520"/>
                  <a:gd name="T63" fmla="*/ 2147483646 h 5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0" h="510">
                    <a:moveTo>
                      <a:pt x="494" y="141"/>
                    </a:moveTo>
                    <a:cubicBezTo>
                      <a:pt x="478" y="130"/>
                      <a:pt x="457" y="129"/>
                      <a:pt x="437" y="127"/>
                    </a:cubicBezTo>
                    <a:cubicBezTo>
                      <a:pt x="458" y="107"/>
                      <a:pt x="480" y="85"/>
                      <a:pt x="484" y="57"/>
                    </a:cubicBezTo>
                    <a:cubicBezTo>
                      <a:pt x="488" y="30"/>
                      <a:pt x="462" y="0"/>
                      <a:pt x="436" y="10"/>
                    </a:cubicBezTo>
                    <a:cubicBezTo>
                      <a:pt x="421" y="16"/>
                      <a:pt x="412" y="34"/>
                      <a:pt x="410" y="50"/>
                    </a:cubicBezTo>
                    <a:cubicBezTo>
                      <a:pt x="407" y="66"/>
                      <a:pt x="409" y="82"/>
                      <a:pt x="407" y="99"/>
                    </a:cubicBezTo>
                    <a:cubicBezTo>
                      <a:pt x="399" y="149"/>
                      <a:pt x="355" y="187"/>
                      <a:pt x="312" y="219"/>
                    </a:cubicBezTo>
                    <a:cubicBezTo>
                      <a:pt x="269" y="251"/>
                      <a:pt x="223" y="280"/>
                      <a:pt x="175" y="303"/>
                    </a:cubicBezTo>
                    <a:cubicBezTo>
                      <a:pt x="150" y="314"/>
                      <a:pt x="125" y="324"/>
                      <a:pt x="99" y="333"/>
                    </a:cubicBezTo>
                    <a:cubicBezTo>
                      <a:pt x="80" y="339"/>
                      <a:pt x="32" y="334"/>
                      <a:pt x="18" y="350"/>
                    </a:cubicBezTo>
                    <a:cubicBezTo>
                      <a:pt x="0" y="371"/>
                      <a:pt x="18" y="428"/>
                      <a:pt x="28" y="447"/>
                    </a:cubicBezTo>
                    <a:cubicBezTo>
                      <a:pt x="56" y="505"/>
                      <a:pt x="98" y="510"/>
                      <a:pt x="149" y="467"/>
                    </a:cubicBezTo>
                    <a:cubicBezTo>
                      <a:pt x="152" y="465"/>
                      <a:pt x="154" y="463"/>
                      <a:pt x="155" y="459"/>
                    </a:cubicBezTo>
                    <a:cubicBezTo>
                      <a:pt x="157" y="456"/>
                      <a:pt x="155" y="451"/>
                      <a:pt x="154" y="448"/>
                    </a:cubicBezTo>
                    <a:cubicBezTo>
                      <a:pt x="138" y="392"/>
                      <a:pt x="174" y="421"/>
                      <a:pt x="201" y="435"/>
                    </a:cubicBezTo>
                    <a:cubicBezTo>
                      <a:pt x="212" y="441"/>
                      <a:pt x="225" y="447"/>
                      <a:pt x="238" y="445"/>
                    </a:cubicBezTo>
                    <a:cubicBezTo>
                      <a:pt x="245" y="444"/>
                      <a:pt x="251" y="441"/>
                      <a:pt x="257" y="438"/>
                    </a:cubicBezTo>
                    <a:cubicBezTo>
                      <a:pt x="352" y="385"/>
                      <a:pt x="429" y="276"/>
                      <a:pt x="417" y="168"/>
                    </a:cubicBezTo>
                    <a:cubicBezTo>
                      <a:pt x="428" y="183"/>
                      <a:pt x="440" y="199"/>
                      <a:pt x="458" y="206"/>
                    </a:cubicBezTo>
                    <a:cubicBezTo>
                      <a:pt x="476" y="214"/>
                      <a:pt x="500" y="210"/>
                      <a:pt x="510" y="193"/>
                    </a:cubicBezTo>
                    <a:cubicBezTo>
                      <a:pt x="520" y="175"/>
                      <a:pt x="510" y="152"/>
                      <a:pt x="494" y="141"/>
                    </a:cubicBezTo>
                    <a:close/>
                    <a:moveTo>
                      <a:pt x="100" y="428"/>
                    </a:moveTo>
                    <a:cubicBezTo>
                      <a:pt x="88" y="428"/>
                      <a:pt x="77" y="430"/>
                      <a:pt x="66" y="433"/>
                    </a:cubicBezTo>
                    <a:cubicBezTo>
                      <a:pt x="54" y="436"/>
                      <a:pt x="51" y="418"/>
                      <a:pt x="62" y="415"/>
                    </a:cubicBezTo>
                    <a:cubicBezTo>
                      <a:pt x="75" y="411"/>
                      <a:pt x="88" y="409"/>
                      <a:pt x="101" y="409"/>
                    </a:cubicBezTo>
                    <a:cubicBezTo>
                      <a:pt x="113" y="409"/>
                      <a:pt x="111" y="428"/>
                      <a:pt x="100" y="428"/>
                    </a:cubicBezTo>
                    <a:close/>
                    <a:moveTo>
                      <a:pt x="269" y="345"/>
                    </a:moveTo>
                    <a:cubicBezTo>
                      <a:pt x="260" y="351"/>
                      <a:pt x="252" y="357"/>
                      <a:pt x="244" y="365"/>
                    </a:cubicBezTo>
                    <a:cubicBezTo>
                      <a:pt x="235" y="373"/>
                      <a:pt x="223" y="360"/>
                      <a:pt x="232" y="351"/>
                    </a:cubicBezTo>
                    <a:cubicBezTo>
                      <a:pt x="241" y="343"/>
                      <a:pt x="251" y="335"/>
                      <a:pt x="261" y="328"/>
                    </a:cubicBezTo>
                    <a:cubicBezTo>
                      <a:pt x="265" y="325"/>
                      <a:pt x="271" y="328"/>
                      <a:pt x="273" y="332"/>
                    </a:cubicBezTo>
                    <a:cubicBezTo>
                      <a:pt x="276" y="336"/>
                      <a:pt x="273" y="342"/>
                      <a:pt x="269" y="34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8" name="íşļíḍê">
                <a:extLst>
                  <a:ext uri="{FF2B5EF4-FFF2-40B4-BE49-F238E27FC236}">
                    <a16:creationId xmlns:a16="http://schemas.microsoft.com/office/drawing/2014/main" id="{84B86A8B-374F-4858-9819-58C4E60B53F1}"/>
                  </a:ext>
                </a:extLst>
              </p:cNvPr>
              <p:cNvSpPr>
                <a:spLocks/>
              </p:cNvSpPr>
              <p:nvPr/>
            </p:nvSpPr>
            <p:spPr bwMode="auto">
              <a:xfrm>
                <a:off x="5084763" y="1766888"/>
                <a:ext cx="1214438" cy="1730375"/>
              </a:xfrm>
              <a:custGeom>
                <a:avLst/>
                <a:gdLst>
                  <a:gd name="T0" fmla="*/ 2147483646 w 996"/>
                  <a:gd name="T1" fmla="*/ 2147483646 h 1419"/>
                  <a:gd name="T2" fmla="*/ 2147483646 w 996"/>
                  <a:gd name="T3" fmla="*/ 2147483646 h 1419"/>
                  <a:gd name="T4" fmla="*/ 2147483646 w 996"/>
                  <a:gd name="T5" fmla="*/ 2147483646 h 1419"/>
                  <a:gd name="T6" fmla="*/ 2147483646 w 996"/>
                  <a:gd name="T7" fmla="*/ 2147483646 h 1419"/>
                  <a:gd name="T8" fmla="*/ 2147483646 w 996"/>
                  <a:gd name="T9" fmla="*/ 2147483646 h 1419"/>
                  <a:gd name="T10" fmla="*/ 2147483646 w 996"/>
                  <a:gd name="T11" fmla="*/ 2147483646 h 1419"/>
                  <a:gd name="T12" fmla="*/ 2147483646 w 996"/>
                  <a:gd name="T13" fmla="*/ 2147483646 h 1419"/>
                  <a:gd name="T14" fmla="*/ 2147483646 w 996"/>
                  <a:gd name="T15" fmla="*/ 2147483646 h 1419"/>
                  <a:gd name="T16" fmla="*/ 2147483646 w 996"/>
                  <a:gd name="T17" fmla="*/ 2147483646 h 1419"/>
                  <a:gd name="T18" fmla="*/ 2147483646 w 996"/>
                  <a:gd name="T19" fmla="*/ 2147483646 h 1419"/>
                  <a:gd name="T20" fmla="*/ 2147483646 w 996"/>
                  <a:gd name="T21" fmla="*/ 2147483646 h 1419"/>
                  <a:gd name="T22" fmla="*/ 2147483646 w 996"/>
                  <a:gd name="T23" fmla="*/ 2147483646 h 1419"/>
                  <a:gd name="T24" fmla="*/ 2147483646 w 996"/>
                  <a:gd name="T25" fmla="*/ 2147483646 h 1419"/>
                  <a:gd name="T26" fmla="*/ 2147483646 w 996"/>
                  <a:gd name="T27" fmla="*/ 2147483646 h 1419"/>
                  <a:gd name="T28" fmla="*/ 2147483646 w 996"/>
                  <a:gd name="T29" fmla="*/ 2147483646 h 1419"/>
                  <a:gd name="T30" fmla="*/ 0 w 996"/>
                  <a:gd name="T31" fmla="*/ 2147483646 h 1419"/>
                  <a:gd name="T32" fmla="*/ 2147483646 w 996"/>
                  <a:gd name="T33" fmla="*/ 2147483646 h 1419"/>
                  <a:gd name="T34" fmla="*/ 2147483646 w 996"/>
                  <a:gd name="T35" fmla="*/ 2147483646 h 1419"/>
                  <a:gd name="T36" fmla="*/ 2147483646 w 996"/>
                  <a:gd name="T37" fmla="*/ 2147483646 h 1419"/>
                  <a:gd name="T38" fmla="*/ 2147483646 w 996"/>
                  <a:gd name="T39" fmla="*/ 2147483646 h 1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96" h="1419">
                    <a:moveTo>
                      <a:pt x="889" y="1218"/>
                    </a:moveTo>
                    <a:cubicBezTo>
                      <a:pt x="928" y="1213"/>
                      <a:pt x="965" y="1202"/>
                      <a:pt x="996" y="1177"/>
                    </a:cubicBezTo>
                    <a:cubicBezTo>
                      <a:pt x="971" y="1023"/>
                      <a:pt x="926" y="873"/>
                      <a:pt x="890" y="721"/>
                    </a:cubicBezTo>
                    <a:cubicBezTo>
                      <a:pt x="861" y="592"/>
                      <a:pt x="826" y="463"/>
                      <a:pt x="762" y="347"/>
                    </a:cubicBezTo>
                    <a:cubicBezTo>
                      <a:pt x="762" y="346"/>
                      <a:pt x="761" y="345"/>
                      <a:pt x="760" y="344"/>
                    </a:cubicBezTo>
                    <a:cubicBezTo>
                      <a:pt x="743" y="294"/>
                      <a:pt x="723" y="245"/>
                      <a:pt x="699" y="198"/>
                    </a:cubicBezTo>
                    <a:cubicBezTo>
                      <a:pt x="679" y="159"/>
                      <a:pt x="656" y="120"/>
                      <a:pt x="624" y="90"/>
                    </a:cubicBezTo>
                    <a:cubicBezTo>
                      <a:pt x="575" y="43"/>
                      <a:pt x="508" y="21"/>
                      <a:pt x="440" y="14"/>
                    </a:cubicBezTo>
                    <a:cubicBezTo>
                      <a:pt x="424" y="12"/>
                      <a:pt x="407" y="11"/>
                      <a:pt x="388" y="11"/>
                    </a:cubicBezTo>
                    <a:cubicBezTo>
                      <a:pt x="340" y="0"/>
                      <a:pt x="290" y="3"/>
                      <a:pt x="240" y="24"/>
                    </a:cubicBezTo>
                    <a:cubicBezTo>
                      <a:pt x="242" y="26"/>
                      <a:pt x="242" y="26"/>
                      <a:pt x="242" y="26"/>
                    </a:cubicBezTo>
                    <a:cubicBezTo>
                      <a:pt x="159" y="46"/>
                      <a:pt x="82" y="88"/>
                      <a:pt x="50" y="162"/>
                    </a:cubicBezTo>
                    <a:cubicBezTo>
                      <a:pt x="19" y="233"/>
                      <a:pt x="38" y="318"/>
                      <a:pt x="44" y="392"/>
                    </a:cubicBezTo>
                    <a:cubicBezTo>
                      <a:pt x="57" y="547"/>
                      <a:pt x="64" y="704"/>
                      <a:pt x="78" y="861"/>
                    </a:cubicBezTo>
                    <a:cubicBezTo>
                      <a:pt x="86" y="950"/>
                      <a:pt x="92" y="1040"/>
                      <a:pt x="90" y="1130"/>
                    </a:cubicBezTo>
                    <a:cubicBezTo>
                      <a:pt x="88" y="1189"/>
                      <a:pt x="94" y="1419"/>
                      <a:pt x="0" y="1419"/>
                    </a:cubicBezTo>
                    <a:cubicBezTo>
                      <a:pt x="83" y="1419"/>
                      <a:pt x="169" y="1419"/>
                      <a:pt x="245" y="1387"/>
                    </a:cubicBezTo>
                    <a:cubicBezTo>
                      <a:pt x="300" y="1364"/>
                      <a:pt x="348" y="1326"/>
                      <a:pt x="399" y="1295"/>
                    </a:cubicBezTo>
                    <a:cubicBezTo>
                      <a:pt x="490" y="1242"/>
                      <a:pt x="595" y="1214"/>
                      <a:pt x="700" y="1215"/>
                    </a:cubicBezTo>
                    <a:cubicBezTo>
                      <a:pt x="762" y="1216"/>
                      <a:pt x="828" y="1225"/>
                      <a:pt x="889" y="1218"/>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79" name="ïṣľïde">
                <a:extLst>
                  <a:ext uri="{FF2B5EF4-FFF2-40B4-BE49-F238E27FC236}">
                    <a16:creationId xmlns:a16="http://schemas.microsoft.com/office/drawing/2014/main" id="{4313ACD1-EC6E-428A-92B1-49C0A243EB6C}"/>
                  </a:ext>
                </a:extLst>
              </p:cNvPr>
              <p:cNvSpPr>
                <a:spLocks/>
              </p:cNvSpPr>
              <p:nvPr/>
            </p:nvSpPr>
            <p:spPr bwMode="auto">
              <a:xfrm>
                <a:off x="5124451" y="1812926"/>
                <a:ext cx="690563" cy="246063"/>
              </a:xfrm>
              <a:custGeom>
                <a:avLst/>
                <a:gdLst>
                  <a:gd name="T0" fmla="*/ 2147483646 w 566"/>
                  <a:gd name="T1" fmla="*/ 2147483646 h 201"/>
                  <a:gd name="T2" fmla="*/ 2147483646 w 566"/>
                  <a:gd name="T3" fmla="*/ 0 h 201"/>
                  <a:gd name="T4" fmla="*/ 2147483646 w 566"/>
                  <a:gd name="T5" fmla="*/ 2147483646 h 201"/>
                  <a:gd name="T6" fmla="*/ 2147483646 w 566"/>
                  <a:gd name="T7" fmla="*/ 2147483646 h 201"/>
                  <a:gd name="T8" fmla="*/ 2147483646 w 566"/>
                  <a:gd name="T9" fmla="*/ 2147483646 h 201"/>
                  <a:gd name="T10" fmla="*/ 0 w 566"/>
                  <a:gd name="T11" fmla="*/ 2147483646 h 201"/>
                  <a:gd name="T12" fmla="*/ 2147483646 w 566"/>
                  <a:gd name="T13" fmla="*/ 2147483646 h 2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6" h="201">
                    <a:moveTo>
                      <a:pt x="566" y="31"/>
                    </a:moveTo>
                    <a:cubicBezTo>
                      <a:pt x="548" y="18"/>
                      <a:pt x="528" y="8"/>
                      <a:pt x="508" y="0"/>
                    </a:cubicBezTo>
                    <a:cubicBezTo>
                      <a:pt x="443" y="26"/>
                      <a:pt x="376" y="48"/>
                      <a:pt x="310" y="69"/>
                    </a:cubicBezTo>
                    <a:cubicBezTo>
                      <a:pt x="256" y="86"/>
                      <a:pt x="204" y="106"/>
                      <a:pt x="149" y="120"/>
                    </a:cubicBezTo>
                    <a:cubicBezTo>
                      <a:pt x="104" y="132"/>
                      <a:pt x="57" y="138"/>
                      <a:pt x="11" y="141"/>
                    </a:cubicBezTo>
                    <a:cubicBezTo>
                      <a:pt x="5" y="159"/>
                      <a:pt x="2" y="178"/>
                      <a:pt x="0" y="197"/>
                    </a:cubicBezTo>
                    <a:cubicBezTo>
                      <a:pt x="199" y="201"/>
                      <a:pt x="387" y="119"/>
                      <a:pt x="566"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0" name="iṣľïḑé">
                <a:extLst>
                  <a:ext uri="{FF2B5EF4-FFF2-40B4-BE49-F238E27FC236}">
                    <a16:creationId xmlns:a16="http://schemas.microsoft.com/office/drawing/2014/main" id="{3D8D8040-9D5A-489C-8598-4FF9909F8261}"/>
                  </a:ext>
                </a:extLst>
              </p:cNvPr>
              <p:cNvSpPr>
                <a:spLocks/>
              </p:cNvSpPr>
              <p:nvPr/>
            </p:nvSpPr>
            <p:spPr bwMode="auto">
              <a:xfrm>
                <a:off x="5130801" y="1944688"/>
                <a:ext cx="825500" cy="334963"/>
              </a:xfrm>
              <a:custGeom>
                <a:avLst/>
                <a:gdLst>
                  <a:gd name="T0" fmla="*/ 2147483646 w 676"/>
                  <a:gd name="T1" fmla="*/ 2147483646 h 275"/>
                  <a:gd name="T2" fmla="*/ 2147483646 w 676"/>
                  <a:gd name="T3" fmla="*/ 2147483646 h 275"/>
                  <a:gd name="T4" fmla="*/ 2147483646 w 676"/>
                  <a:gd name="T5" fmla="*/ 2147483646 h 275"/>
                  <a:gd name="T6" fmla="*/ 2147483646 w 676"/>
                  <a:gd name="T7" fmla="*/ 2147483646 h 275"/>
                  <a:gd name="T8" fmla="*/ 2147483646 w 676"/>
                  <a:gd name="T9" fmla="*/ 2147483646 h 275"/>
                  <a:gd name="T10" fmla="*/ 2147483646 w 676"/>
                  <a:gd name="T11" fmla="*/ 0 h 275"/>
                  <a:gd name="T12" fmla="*/ 0 w 676"/>
                  <a:gd name="T13" fmla="*/ 2147483646 h 275"/>
                  <a:gd name="T14" fmla="*/ 2147483646 w 676"/>
                  <a:gd name="T15" fmla="*/ 2147483646 h 275"/>
                  <a:gd name="T16" fmla="*/ 2147483646 w 676"/>
                  <a:gd name="T17" fmla="*/ 2147483646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6" h="275">
                    <a:moveTo>
                      <a:pt x="8" y="274"/>
                    </a:moveTo>
                    <a:cubicBezTo>
                      <a:pt x="73" y="275"/>
                      <a:pt x="137" y="269"/>
                      <a:pt x="200" y="255"/>
                    </a:cubicBezTo>
                    <a:cubicBezTo>
                      <a:pt x="274" y="238"/>
                      <a:pt x="345" y="212"/>
                      <a:pt x="416" y="186"/>
                    </a:cubicBezTo>
                    <a:cubicBezTo>
                      <a:pt x="504" y="154"/>
                      <a:pt x="590" y="119"/>
                      <a:pt x="676" y="83"/>
                    </a:cubicBezTo>
                    <a:cubicBezTo>
                      <a:pt x="671" y="73"/>
                      <a:pt x="667" y="62"/>
                      <a:pt x="661" y="52"/>
                    </a:cubicBezTo>
                    <a:cubicBezTo>
                      <a:pt x="652" y="35"/>
                      <a:pt x="643" y="17"/>
                      <a:pt x="632" y="0"/>
                    </a:cubicBezTo>
                    <a:cubicBezTo>
                      <a:pt x="433" y="99"/>
                      <a:pt x="223" y="195"/>
                      <a:pt x="0" y="191"/>
                    </a:cubicBezTo>
                    <a:cubicBezTo>
                      <a:pt x="3" y="209"/>
                      <a:pt x="5" y="228"/>
                      <a:pt x="6" y="246"/>
                    </a:cubicBezTo>
                    <a:cubicBezTo>
                      <a:pt x="7" y="255"/>
                      <a:pt x="8" y="264"/>
                      <a:pt x="8" y="2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1" name="íṧ1ïḍé">
                <a:extLst>
                  <a:ext uri="{FF2B5EF4-FFF2-40B4-BE49-F238E27FC236}">
                    <a16:creationId xmlns:a16="http://schemas.microsoft.com/office/drawing/2014/main" id="{C9E12E43-9FC0-4405-9582-BCCFC482E81A}"/>
                  </a:ext>
                </a:extLst>
              </p:cNvPr>
              <p:cNvSpPr>
                <a:spLocks/>
              </p:cNvSpPr>
              <p:nvPr/>
            </p:nvSpPr>
            <p:spPr bwMode="auto">
              <a:xfrm>
                <a:off x="5164138" y="2400301"/>
                <a:ext cx="968375" cy="395288"/>
              </a:xfrm>
              <a:custGeom>
                <a:avLst/>
                <a:gdLst>
                  <a:gd name="T0" fmla="*/ 2147483646 w 793"/>
                  <a:gd name="T1" fmla="*/ 2147483646 h 324"/>
                  <a:gd name="T2" fmla="*/ 2147483646 w 793"/>
                  <a:gd name="T3" fmla="*/ 2147483646 h 324"/>
                  <a:gd name="T4" fmla="*/ 2147483646 w 793"/>
                  <a:gd name="T5" fmla="*/ 2147483646 h 324"/>
                  <a:gd name="T6" fmla="*/ 2147483646 w 793"/>
                  <a:gd name="T7" fmla="*/ 0 h 324"/>
                  <a:gd name="T8" fmla="*/ 2147483646 w 793"/>
                  <a:gd name="T9" fmla="*/ 2147483646 h 324"/>
                  <a:gd name="T10" fmla="*/ 2147483646 w 793"/>
                  <a:gd name="T11" fmla="*/ 2147483646 h 324"/>
                  <a:gd name="T12" fmla="*/ 0 w 793"/>
                  <a:gd name="T13" fmla="*/ 2147483646 h 324"/>
                  <a:gd name="T14" fmla="*/ 2147483646 w 793"/>
                  <a:gd name="T15" fmla="*/ 2147483646 h 324"/>
                  <a:gd name="T16" fmla="*/ 2147483646 w 793"/>
                  <a:gd name="T17" fmla="*/ 2147483646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3" h="324">
                    <a:moveTo>
                      <a:pt x="153" y="309"/>
                    </a:moveTo>
                    <a:cubicBezTo>
                      <a:pt x="302" y="279"/>
                      <a:pt x="444" y="219"/>
                      <a:pt x="584" y="162"/>
                    </a:cubicBezTo>
                    <a:cubicBezTo>
                      <a:pt x="654" y="133"/>
                      <a:pt x="723" y="104"/>
                      <a:pt x="793" y="76"/>
                    </a:cubicBezTo>
                    <a:cubicBezTo>
                      <a:pt x="786" y="51"/>
                      <a:pt x="778" y="25"/>
                      <a:pt x="770" y="0"/>
                    </a:cubicBezTo>
                    <a:cubicBezTo>
                      <a:pt x="749" y="8"/>
                      <a:pt x="728" y="16"/>
                      <a:pt x="707" y="24"/>
                    </a:cubicBezTo>
                    <a:cubicBezTo>
                      <a:pt x="613" y="59"/>
                      <a:pt x="520" y="97"/>
                      <a:pt x="423" y="126"/>
                    </a:cubicBezTo>
                    <a:cubicBezTo>
                      <a:pt x="288" y="165"/>
                      <a:pt x="142" y="193"/>
                      <a:pt x="0" y="184"/>
                    </a:cubicBezTo>
                    <a:cubicBezTo>
                      <a:pt x="3" y="230"/>
                      <a:pt x="7" y="277"/>
                      <a:pt x="11" y="323"/>
                    </a:cubicBezTo>
                    <a:cubicBezTo>
                      <a:pt x="58" y="324"/>
                      <a:pt x="106" y="318"/>
                      <a:pt x="153"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2" name="ïSḷïḑé">
                <a:extLst>
                  <a:ext uri="{FF2B5EF4-FFF2-40B4-BE49-F238E27FC236}">
                    <a16:creationId xmlns:a16="http://schemas.microsoft.com/office/drawing/2014/main" id="{130E091B-4F37-47E3-AD8A-7628257C8BA9}"/>
                  </a:ext>
                </a:extLst>
              </p:cNvPr>
              <p:cNvSpPr>
                <a:spLocks/>
              </p:cNvSpPr>
              <p:nvPr/>
            </p:nvSpPr>
            <p:spPr bwMode="auto">
              <a:xfrm>
                <a:off x="5189538" y="2889251"/>
                <a:ext cx="1079500" cy="398463"/>
              </a:xfrm>
              <a:custGeom>
                <a:avLst/>
                <a:gdLst>
                  <a:gd name="T0" fmla="*/ 2147483646 w 885"/>
                  <a:gd name="T1" fmla="*/ 2147483646 h 328"/>
                  <a:gd name="T2" fmla="*/ 2147483646 w 885"/>
                  <a:gd name="T3" fmla="*/ 2147483646 h 328"/>
                  <a:gd name="T4" fmla="*/ 2147483646 w 885"/>
                  <a:gd name="T5" fmla="*/ 2147483646 h 328"/>
                  <a:gd name="T6" fmla="*/ 2147483646 w 885"/>
                  <a:gd name="T7" fmla="*/ 2147483646 h 328"/>
                  <a:gd name="T8" fmla="*/ 2147483646 w 885"/>
                  <a:gd name="T9" fmla="*/ 0 h 328"/>
                  <a:gd name="T10" fmla="*/ 2147483646 w 885"/>
                  <a:gd name="T11" fmla="*/ 2147483646 h 328"/>
                  <a:gd name="T12" fmla="*/ 2147483646 w 885"/>
                  <a:gd name="T13" fmla="*/ 2147483646 h 328"/>
                  <a:gd name="T14" fmla="*/ 2147483646 w 885"/>
                  <a:gd name="T15" fmla="*/ 2147483646 h 328"/>
                  <a:gd name="T16" fmla="*/ 2147483646 w 885"/>
                  <a:gd name="T17" fmla="*/ 2147483646 h 328"/>
                  <a:gd name="T18" fmla="*/ 0 w 885"/>
                  <a:gd name="T19" fmla="*/ 2147483646 h 328"/>
                  <a:gd name="T20" fmla="*/ 2147483646 w 885"/>
                  <a:gd name="T21" fmla="*/ 2147483646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5" h="328">
                    <a:moveTo>
                      <a:pt x="186" y="278"/>
                    </a:moveTo>
                    <a:cubicBezTo>
                      <a:pt x="259" y="245"/>
                      <a:pt x="332" y="213"/>
                      <a:pt x="410" y="194"/>
                    </a:cubicBezTo>
                    <a:cubicBezTo>
                      <a:pt x="488" y="174"/>
                      <a:pt x="568" y="165"/>
                      <a:pt x="649" y="157"/>
                    </a:cubicBezTo>
                    <a:cubicBezTo>
                      <a:pt x="727" y="150"/>
                      <a:pt x="809" y="148"/>
                      <a:pt x="885" y="129"/>
                    </a:cubicBezTo>
                    <a:cubicBezTo>
                      <a:pt x="875" y="86"/>
                      <a:pt x="865" y="43"/>
                      <a:pt x="854" y="0"/>
                    </a:cubicBezTo>
                    <a:cubicBezTo>
                      <a:pt x="794" y="26"/>
                      <a:pt x="733" y="51"/>
                      <a:pt x="671" y="73"/>
                    </a:cubicBezTo>
                    <a:cubicBezTo>
                      <a:pt x="584" y="105"/>
                      <a:pt x="496" y="131"/>
                      <a:pt x="407" y="156"/>
                    </a:cubicBezTo>
                    <a:cubicBezTo>
                      <a:pt x="315" y="180"/>
                      <a:pt x="223" y="204"/>
                      <a:pt x="130" y="220"/>
                    </a:cubicBezTo>
                    <a:cubicBezTo>
                      <a:pt x="88" y="227"/>
                      <a:pt x="46" y="234"/>
                      <a:pt x="3" y="235"/>
                    </a:cubicBezTo>
                    <a:cubicBezTo>
                      <a:pt x="3" y="259"/>
                      <a:pt x="3" y="293"/>
                      <a:pt x="0" y="328"/>
                    </a:cubicBezTo>
                    <a:cubicBezTo>
                      <a:pt x="64" y="326"/>
                      <a:pt x="128" y="305"/>
                      <a:pt x="186"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3" name="îṧľïde">
                <a:extLst>
                  <a:ext uri="{FF2B5EF4-FFF2-40B4-BE49-F238E27FC236}">
                    <a16:creationId xmlns:a16="http://schemas.microsoft.com/office/drawing/2014/main" id="{25D7FD7E-687A-454F-A8B0-A337D9C72ADE}"/>
                  </a:ext>
                </a:extLst>
              </p:cNvPr>
              <p:cNvSpPr>
                <a:spLocks/>
              </p:cNvSpPr>
              <p:nvPr/>
            </p:nvSpPr>
            <p:spPr bwMode="auto">
              <a:xfrm>
                <a:off x="5187951" y="2613026"/>
                <a:ext cx="1012825" cy="438150"/>
              </a:xfrm>
              <a:custGeom>
                <a:avLst/>
                <a:gdLst>
                  <a:gd name="T0" fmla="*/ 2147483646 w 830"/>
                  <a:gd name="T1" fmla="*/ 2147483646 h 359"/>
                  <a:gd name="T2" fmla="*/ 2147483646 w 830"/>
                  <a:gd name="T3" fmla="*/ 2147483646 h 359"/>
                  <a:gd name="T4" fmla="*/ 2147483646 w 830"/>
                  <a:gd name="T5" fmla="*/ 2147483646 h 359"/>
                  <a:gd name="T6" fmla="*/ 2147483646 w 830"/>
                  <a:gd name="T7" fmla="*/ 2147483646 h 359"/>
                  <a:gd name="T8" fmla="*/ 2147483646 w 830"/>
                  <a:gd name="T9" fmla="*/ 0 h 359"/>
                  <a:gd name="T10" fmla="*/ 2147483646 w 830"/>
                  <a:gd name="T11" fmla="*/ 2147483646 h 359"/>
                  <a:gd name="T12" fmla="*/ 0 w 830"/>
                  <a:gd name="T13" fmla="*/ 2147483646 h 359"/>
                  <a:gd name="T14" fmla="*/ 2147483646 w 830"/>
                  <a:gd name="T15" fmla="*/ 2147483646 h 359"/>
                  <a:gd name="T16" fmla="*/ 2147483646 w 830"/>
                  <a:gd name="T17" fmla="*/ 2147483646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0" h="359">
                    <a:moveTo>
                      <a:pt x="133" y="343"/>
                    </a:moveTo>
                    <a:cubicBezTo>
                      <a:pt x="311" y="310"/>
                      <a:pt x="490" y="259"/>
                      <a:pt x="659" y="196"/>
                    </a:cubicBezTo>
                    <a:cubicBezTo>
                      <a:pt x="717" y="175"/>
                      <a:pt x="773" y="151"/>
                      <a:pt x="830" y="128"/>
                    </a:cubicBezTo>
                    <a:cubicBezTo>
                      <a:pt x="821" y="94"/>
                      <a:pt x="813" y="61"/>
                      <a:pt x="805" y="27"/>
                    </a:cubicBezTo>
                    <a:cubicBezTo>
                      <a:pt x="803" y="18"/>
                      <a:pt x="801" y="9"/>
                      <a:pt x="799" y="0"/>
                    </a:cubicBezTo>
                    <a:cubicBezTo>
                      <a:pt x="648" y="61"/>
                      <a:pt x="500" y="127"/>
                      <a:pt x="346" y="180"/>
                    </a:cubicBezTo>
                    <a:cubicBezTo>
                      <a:pt x="236" y="218"/>
                      <a:pt x="117" y="251"/>
                      <a:pt x="0" y="250"/>
                    </a:cubicBezTo>
                    <a:cubicBezTo>
                      <a:pt x="2" y="287"/>
                      <a:pt x="4" y="323"/>
                      <a:pt x="5" y="359"/>
                    </a:cubicBezTo>
                    <a:cubicBezTo>
                      <a:pt x="48" y="358"/>
                      <a:pt x="91" y="351"/>
                      <a:pt x="133" y="3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4" name="ïṩ1ïdè">
                <a:extLst>
                  <a:ext uri="{FF2B5EF4-FFF2-40B4-BE49-F238E27FC236}">
                    <a16:creationId xmlns:a16="http://schemas.microsoft.com/office/drawing/2014/main" id="{180EC551-AF2C-464F-AE95-793DBDDD1670}"/>
                  </a:ext>
                </a:extLst>
              </p:cNvPr>
              <p:cNvSpPr>
                <a:spLocks/>
              </p:cNvSpPr>
              <p:nvPr/>
            </p:nvSpPr>
            <p:spPr bwMode="auto">
              <a:xfrm>
                <a:off x="5149851" y="2159001"/>
                <a:ext cx="912813" cy="355600"/>
              </a:xfrm>
              <a:custGeom>
                <a:avLst/>
                <a:gdLst>
                  <a:gd name="T0" fmla="*/ 2147483646 w 747"/>
                  <a:gd name="T1" fmla="*/ 2147483646 h 291"/>
                  <a:gd name="T2" fmla="*/ 2147483646 w 747"/>
                  <a:gd name="T3" fmla="*/ 2147483646 h 291"/>
                  <a:gd name="T4" fmla="*/ 2147483646 w 747"/>
                  <a:gd name="T5" fmla="*/ 2147483646 h 291"/>
                  <a:gd name="T6" fmla="*/ 2147483646 w 747"/>
                  <a:gd name="T7" fmla="*/ 2147483646 h 291"/>
                  <a:gd name="T8" fmla="*/ 2147483646 w 747"/>
                  <a:gd name="T9" fmla="*/ 2147483646 h 291"/>
                  <a:gd name="T10" fmla="*/ 2147483646 w 747"/>
                  <a:gd name="T11" fmla="*/ 0 h 291"/>
                  <a:gd name="T12" fmla="*/ 2147483646 w 747"/>
                  <a:gd name="T13" fmla="*/ 2147483646 h 291"/>
                  <a:gd name="T14" fmla="*/ 0 w 747"/>
                  <a:gd name="T15" fmla="*/ 2147483646 h 291"/>
                  <a:gd name="T16" fmla="*/ 2147483646 w 747"/>
                  <a:gd name="T17" fmla="*/ 2147483646 h 291"/>
                  <a:gd name="T18" fmla="*/ 2147483646 w 747"/>
                  <a:gd name="T19" fmla="*/ 2147483646 h 2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7" h="291">
                    <a:moveTo>
                      <a:pt x="408" y="226"/>
                    </a:moveTo>
                    <a:cubicBezTo>
                      <a:pt x="500" y="199"/>
                      <a:pt x="588" y="163"/>
                      <a:pt x="678" y="130"/>
                    </a:cubicBezTo>
                    <a:cubicBezTo>
                      <a:pt x="700" y="121"/>
                      <a:pt x="723" y="113"/>
                      <a:pt x="747" y="105"/>
                    </a:cubicBezTo>
                    <a:cubicBezTo>
                      <a:pt x="735" y="78"/>
                      <a:pt x="722" y="51"/>
                      <a:pt x="708" y="25"/>
                    </a:cubicBezTo>
                    <a:cubicBezTo>
                      <a:pt x="708" y="24"/>
                      <a:pt x="707" y="23"/>
                      <a:pt x="706" y="22"/>
                    </a:cubicBezTo>
                    <a:cubicBezTo>
                      <a:pt x="704" y="14"/>
                      <a:pt x="701" y="7"/>
                      <a:pt x="699" y="0"/>
                    </a:cubicBezTo>
                    <a:cubicBezTo>
                      <a:pt x="609" y="38"/>
                      <a:pt x="519" y="74"/>
                      <a:pt x="427" y="108"/>
                    </a:cubicBezTo>
                    <a:cubicBezTo>
                      <a:pt x="288" y="159"/>
                      <a:pt x="148" y="199"/>
                      <a:pt x="0" y="199"/>
                    </a:cubicBezTo>
                    <a:cubicBezTo>
                      <a:pt x="2" y="226"/>
                      <a:pt x="3" y="253"/>
                      <a:pt x="5" y="279"/>
                    </a:cubicBezTo>
                    <a:cubicBezTo>
                      <a:pt x="140" y="291"/>
                      <a:pt x="279" y="263"/>
                      <a:pt x="40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5" name="íšḷiďê">
                <a:extLst>
                  <a:ext uri="{FF2B5EF4-FFF2-40B4-BE49-F238E27FC236}">
                    <a16:creationId xmlns:a16="http://schemas.microsoft.com/office/drawing/2014/main" id="{186C6E6E-DB9E-488C-B4B0-2FE479EEE811}"/>
                  </a:ext>
                </a:extLst>
              </p:cNvPr>
              <p:cNvSpPr>
                <a:spLocks/>
              </p:cNvSpPr>
              <p:nvPr/>
            </p:nvSpPr>
            <p:spPr bwMode="auto">
              <a:xfrm>
                <a:off x="4819651" y="987426"/>
                <a:ext cx="647700" cy="419100"/>
              </a:xfrm>
              <a:custGeom>
                <a:avLst/>
                <a:gdLst>
                  <a:gd name="T0" fmla="*/ 2147483646 w 531"/>
                  <a:gd name="T1" fmla="*/ 2147483646 h 343"/>
                  <a:gd name="T2" fmla="*/ 2147483646 w 531"/>
                  <a:gd name="T3" fmla="*/ 2147483646 h 343"/>
                  <a:gd name="T4" fmla="*/ 2147483646 w 531"/>
                  <a:gd name="T5" fmla="*/ 2147483646 h 343"/>
                  <a:gd name="T6" fmla="*/ 2147483646 w 531"/>
                  <a:gd name="T7" fmla="*/ 2147483646 h 343"/>
                  <a:gd name="T8" fmla="*/ 2147483646 w 531"/>
                  <a:gd name="T9" fmla="*/ 2147483646 h 343"/>
                  <a:gd name="T10" fmla="*/ 2147483646 w 531"/>
                  <a:gd name="T11" fmla="*/ 2147483646 h 343"/>
                  <a:gd name="T12" fmla="*/ 2147483646 w 531"/>
                  <a:gd name="T13" fmla="*/ 2147483646 h 343"/>
                  <a:gd name="T14" fmla="*/ 2147483646 w 531"/>
                  <a:gd name="T15" fmla="*/ 2147483646 h 343"/>
                  <a:gd name="T16" fmla="*/ 2147483646 w 531"/>
                  <a:gd name="T17" fmla="*/ 2147483646 h 343"/>
                  <a:gd name="T18" fmla="*/ 2147483646 w 531"/>
                  <a:gd name="T19" fmla="*/ 2147483646 h 343"/>
                  <a:gd name="T20" fmla="*/ 2147483646 w 531"/>
                  <a:gd name="T21" fmla="*/ 2147483646 h 343"/>
                  <a:gd name="T22" fmla="*/ 2147483646 w 531"/>
                  <a:gd name="T23" fmla="*/ 2147483646 h 343"/>
                  <a:gd name="T24" fmla="*/ 2147483646 w 531"/>
                  <a:gd name="T25" fmla="*/ 2147483646 h 343"/>
                  <a:gd name="T26" fmla="*/ 2147483646 w 531"/>
                  <a:gd name="T27" fmla="*/ 2147483646 h 343"/>
                  <a:gd name="T28" fmla="*/ 2147483646 w 531"/>
                  <a:gd name="T29" fmla="*/ 2147483646 h 343"/>
                  <a:gd name="T30" fmla="*/ 2147483646 w 531"/>
                  <a:gd name="T31" fmla="*/ 2147483646 h 343"/>
                  <a:gd name="T32" fmla="*/ 2147483646 w 531"/>
                  <a:gd name="T33" fmla="*/ 2147483646 h 343"/>
                  <a:gd name="T34" fmla="*/ 2147483646 w 531"/>
                  <a:gd name="T35" fmla="*/ 2147483646 h 343"/>
                  <a:gd name="T36" fmla="*/ 2147483646 w 531"/>
                  <a:gd name="T37" fmla="*/ 2147483646 h 343"/>
                  <a:gd name="T38" fmla="*/ 2147483646 w 531"/>
                  <a:gd name="T39" fmla="*/ 2147483646 h 3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1" h="343">
                    <a:moveTo>
                      <a:pt x="302" y="276"/>
                    </a:moveTo>
                    <a:cubicBezTo>
                      <a:pt x="304" y="276"/>
                      <a:pt x="306" y="276"/>
                      <a:pt x="307" y="276"/>
                    </a:cubicBezTo>
                    <a:cubicBezTo>
                      <a:pt x="343" y="273"/>
                      <a:pt x="373" y="253"/>
                      <a:pt x="407" y="243"/>
                    </a:cubicBezTo>
                    <a:cubicBezTo>
                      <a:pt x="423" y="239"/>
                      <a:pt x="438" y="239"/>
                      <a:pt x="452" y="232"/>
                    </a:cubicBezTo>
                    <a:cubicBezTo>
                      <a:pt x="471" y="224"/>
                      <a:pt x="488" y="208"/>
                      <a:pt x="503" y="195"/>
                    </a:cubicBezTo>
                    <a:cubicBezTo>
                      <a:pt x="513" y="187"/>
                      <a:pt x="531" y="176"/>
                      <a:pt x="530" y="162"/>
                    </a:cubicBezTo>
                    <a:cubicBezTo>
                      <a:pt x="530" y="154"/>
                      <a:pt x="526" y="147"/>
                      <a:pt x="521" y="141"/>
                    </a:cubicBezTo>
                    <a:cubicBezTo>
                      <a:pt x="510" y="125"/>
                      <a:pt x="496" y="112"/>
                      <a:pt x="482" y="99"/>
                    </a:cubicBezTo>
                    <a:cubicBezTo>
                      <a:pt x="454" y="73"/>
                      <a:pt x="425" y="46"/>
                      <a:pt x="390" y="31"/>
                    </a:cubicBezTo>
                    <a:cubicBezTo>
                      <a:pt x="372" y="24"/>
                      <a:pt x="353" y="20"/>
                      <a:pt x="334" y="16"/>
                    </a:cubicBezTo>
                    <a:cubicBezTo>
                      <a:pt x="291" y="7"/>
                      <a:pt x="246" y="0"/>
                      <a:pt x="203" y="13"/>
                    </a:cubicBezTo>
                    <a:cubicBezTo>
                      <a:pt x="180" y="20"/>
                      <a:pt x="158" y="33"/>
                      <a:pt x="137" y="46"/>
                    </a:cubicBezTo>
                    <a:cubicBezTo>
                      <a:pt x="123" y="55"/>
                      <a:pt x="112" y="69"/>
                      <a:pt x="98" y="79"/>
                    </a:cubicBezTo>
                    <a:cubicBezTo>
                      <a:pt x="80" y="92"/>
                      <a:pt x="64" y="105"/>
                      <a:pt x="51" y="121"/>
                    </a:cubicBezTo>
                    <a:cubicBezTo>
                      <a:pt x="13" y="168"/>
                      <a:pt x="0" y="234"/>
                      <a:pt x="25" y="289"/>
                    </a:cubicBezTo>
                    <a:cubicBezTo>
                      <a:pt x="32" y="305"/>
                      <a:pt x="52" y="340"/>
                      <a:pt x="72" y="343"/>
                    </a:cubicBezTo>
                    <a:cubicBezTo>
                      <a:pt x="81" y="319"/>
                      <a:pt x="113" y="313"/>
                      <a:pt x="139" y="316"/>
                    </a:cubicBezTo>
                    <a:cubicBezTo>
                      <a:pt x="165" y="319"/>
                      <a:pt x="194" y="325"/>
                      <a:pt x="216" y="312"/>
                    </a:cubicBezTo>
                    <a:cubicBezTo>
                      <a:pt x="228" y="304"/>
                      <a:pt x="237" y="291"/>
                      <a:pt x="249" y="284"/>
                    </a:cubicBezTo>
                    <a:cubicBezTo>
                      <a:pt x="265" y="275"/>
                      <a:pt x="284" y="278"/>
                      <a:pt x="302" y="276"/>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6" name="işlïḋé">
                <a:extLst>
                  <a:ext uri="{FF2B5EF4-FFF2-40B4-BE49-F238E27FC236}">
                    <a16:creationId xmlns:a16="http://schemas.microsoft.com/office/drawing/2014/main" id="{1BA75A32-02B2-4EDC-B415-C59CC5C63352}"/>
                  </a:ext>
                </a:extLst>
              </p:cNvPr>
              <p:cNvSpPr>
                <a:spLocks/>
              </p:cNvSpPr>
              <p:nvPr/>
            </p:nvSpPr>
            <p:spPr bwMode="auto">
              <a:xfrm>
                <a:off x="6489701" y="3524251"/>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7" name="ïṧḻiḋê">
                <a:extLst>
                  <a:ext uri="{FF2B5EF4-FFF2-40B4-BE49-F238E27FC236}">
                    <a16:creationId xmlns:a16="http://schemas.microsoft.com/office/drawing/2014/main" id="{2C6C400B-BDD0-4C29-A830-D42A93BA68A6}"/>
                  </a:ext>
                </a:extLst>
              </p:cNvPr>
              <p:cNvSpPr>
                <a:spLocks/>
              </p:cNvSpPr>
              <p:nvPr/>
            </p:nvSpPr>
            <p:spPr bwMode="auto">
              <a:xfrm>
                <a:off x="5200651" y="3417888"/>
                <a:ext cx="95250" cy="198438"/>
              </a:xfrm>
              <a:custGeom>
                <a:avLst/>
                <a:gdLst>
                  <a:gd name="T0" fmla="*/ 2147483646 w 78"/>
                  <a:gd name="T1" fmla="*/ 0 h 163"/>
                  <a:gd name="T2" fmla="*/ 2147483646 w 78"/>
                  <a:gd name="T3" fmla="*/ 2147483646 h 163"/>
                  <a:gd name="T4" fmla="*/ 2147483646 w 78"/>
                  <a:gd name="T5" fmla="*/ 2147483646 h 163"/>
                  <a:gd name="T6" fmla="*/ 2147483646 w 78"/>
                  <a:gd name="T7" fmla="*/ 2147483646 h 163"/>
                  <a:gd name="T8" fmla="*/ 0 w 78"/>
                  <a:gd name="T9" fmla="*/ 2147483646 h 163"/>
                  <a:gd name="T10" fmla="*/ 2147483646 w 78"/>
                  <a:gd name="T11" fmla="*/ 2147483646 h 163"/>
                  <a:gd name="T12" fmla="*/ 2147483646 w 78"/>
                  <a:gd name="T13" fmla="*/ 2147483646 h 163"/>
                  <a:gd name="T14" fmla="*/ 2147483646 w 78"/>
                  <a:gd name="T15" fmla="*/ 2147483646 h 163"/>
                  <a:gd name="T16" fmla="*/ 2147483646 w 78"/>
                  <a:gd name="T17" fmla="*/ 0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163">
                    <a:moveTo>
                      <a:pt x="61" y="0"/>
                    </a:moveTo>
                    <a:cubicBezTo>
                      <a:pt x="62" y="2"/>
                      <a:pt x="63" y="4"/>
                      <a:pt x="64" y="6"/>
                    </a:cubicBezTo>
                    <a:cubicBezTo>
                      <a:pt x="72" y="22"/>
                      <a:pt x="77" y="42"/>
                      <a:pt x="77" y="63"/>
                    </a:cubicBezTo>
                    <a:cubicBezTo>
                      <a:pt x="77" y="119"/>
                      <a:pt x="43" y="163"/>
                      <a:pt x="1" y="163"/>
                    </a:cubicBezTo>
                    <a:cubicBezTo>
                      <a:pt x="1" y="163"/>
                      <a:pt x="1" y="163"/>
                      <a:pt x="0" y="163"/>
                    </a:cubicBezTo>
                    <a:cubicBezTo>
                      <a:pt x="1" y="163"/>
                      <a:pt x="1" y="163"/>
                      <a:pt x="1" y="163"/>
                    </a:cubicBezTo>
                    <a:cubicBezTo>
                      <a:pt x="2" y="163"/>
                      <a:pt x="2" y="163"/>
                      <a:pt x="2" y="163"/>
                    </a:cubicBezTo>
                    <a:cubicBezTo>
                      <a:pt x="44" y="163"/>
                      <a:pt x="78" y="119"/>
                      <a:pt x="78" y="63"/>
                    </a:cubicBezTo>
                    <a:cubicBezTo>
                      <a:pt x="78" y="39"/>
                      <a:pt x="72" y="17"/>
                      <a:pt x="61" y="0"/>
                    </a:cubicBezTo>
                  </a:path>
                </a:pathLst>
              </a:custGeom>
              <a:solidFill>
                <a:srgbClr val="AEC2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8" name="îṡļïdê">
                <a:extLst>
                  <a:ext uri="{FF2B5EF4-FFF2-40B4-BE49-F238E27FC236}">
                    <a16:creationId xmlns:a16="http://schemas.microsoft.com/office/drawing/2014/main" id="{FF2982C1-DC8A-42F2-82CC-344392BB48CE}"/>
                  </a:ext>
                </a:extLst>
              </p:cNvPr>
              <p:cNvSpPr>
                <a:spLocks/>
              </p:cNvSpPr>
              <p:nvPr/>
            </p:nvSpPr>
            <p:spPr bwMode="auto">
              <a:xfrm>
                <a:off x="5195888" y="3141663"/>
                <a:ext cx="11113" cy="100013"/>
              </a:xfrm>
              <a:custGeom>
                <a:avLst/>
                <a:gdLst>
                  <a:gd name="T0" fmla="*/ 2147483646 w 10"/>
                  <a:gd name="T1" fmla="*/ 2147483646 h 82"/>
                  <a:gd name="T2" fmla="*/ 2147483646 w 10"/>
                  <a:gd name="T3" fmla="*/ 2147483646 h 82"/>
                  <a:gd name="T4" fmla="*/ 0 w 10"/>
                  <a:gd name="T5" fmla="*/ 2147483646 h 82"/>
                  <a:gd name="T6" fmla="*/ 0 w 10"/>
                  <a:gd name="T7" fmla="*/ 2147483646 h 82"/>
                  <a:gd name="T8" fmla="*/ 2147483646 w 10"/>
                  <a:gd name="T9" fmla="*/ 2147483646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82">
                    <a:moveTo>
                      <a:pt x="10" y="72"/>
                    </a:moveTo>
                    <a:cubicBezTo>
                      <a:pt x="10" y="51"/>
                      <a:pt x="10" y="30"/>
                      <a:pt x="10" y="9"/>
                    </a:cubicBezTo>
                    <a:cubicBezTo>
                      <a:pt x="10" y="0"/>
                      <a:pt x="0" y="1"/>
                      <a:pt x="0" y="10"/>
                    </a:cubicBezTo>
                    <a:cubicBezTo>
                      <a:pt x="0" y="31"/>
                      <a:pt x="0" y="52"/>
                      <a:pt x="0" y="73"/>
                    </a:cubicBezTo>
                    <a:cubicBezTo>
                      <a:pt x="0" y="82"/>
                      <a:pt x="10" y="81"/>
                      <a:pt x="10" y="7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89" name="îṡļiḋê">
                <a:extLst>
                  <a:ext uri="{FF2B5EF4-FFF2-40B4-BE49-F238E27FC236}">
                    <a16:creationId xmlns:a16="http://schemas.microsoft.com/office/drawing/2014/main" id="{062315B8-5769-48EE-AE8E-D624B0E3E925}"/>
                  </a:ext>
                </a:extLst>
              </p:cNvPr>
              <p:cNvSpPr>
                <a:spLocks/>
              </p:cNvSpPr>
              <p:nvPr/>
            </p:nvSpPr>
            <p:spPr bwMode="auto">
              <a:xfrm>
                <a:off x="5332413" y="3227388"/>
                <a:ext cx="65088" cy="87313"/>
              </a:xfrm>
              <a:custGeom>
                <a:avLst/>
                <a:gdLst>
                  <a:gd name="T0" fmla="*/ 2147483646 w 53"/>
                  <a:gd name="T1" fmla="*/ 2147483646 h 71"/>
                  <a:gd name="T2" fmla="*/ 2147483646 w 53"/>
                  <a:gd name="T3" fmla="*/ 2147483646 h 71"/>
                  <a:gd name="T4" fmla="*/ 2147483646 w 53"/>
                  <a:gd name="T5" fmla="*/ 2147483646 h 71"/>
                  <a:gd name="T6" fmla="*/ 2147483646 w 53"/>
                  <a:gd name="T7" fmla="*/ 2147483646 h 71"/>
                  <a:gd name="T8" fmla="*/ 2147483646 w 53"/>
                  <a:gd name="T9" fmla="*/ 2147483646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71">
                    <a:moveTo>
                      <a:pt x="13" y="65"/>
                    </a:moveTo>
                    <a:cubicBezTo>
                      <a:pt x="25" y="49"/>
                      <a:pt x="37" y="32"/>
                      <a:pt x="48" y="16"/>
                    </a:cubicBezTo>
                    <a:cubicBezTo>
                      <a:pt x="53" y="9"/>
                      <a:pt x="45" y="0"/>
                      <a:pt x="40" y="7"/>
                    </a:cubicBezTo>
                    <a:cubicBezTo>
                      <a:pt x="29" y="23"/>
                      <a:pt x="17" y="39"/>
                      <a:pt x="5" y="55"/>
                    </a:cubicBezTo>
                    <a:cubicBezTo>
                      <a:pt x="0" y="62"/>
                      <a:pt x="8" y="71"/>
                      <a:pt x="13" y="65"/>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0" name="îṣḷíḋe">
                <a:extLst>
                  <a:ext uri="{FF2B5EF4-FFF2-40B4-BE49-F238E27FC236}">
                    <a16:creationId xmlns:a16="http://schemas.microsoft.com/office/drawing/2014/main" id="{B3B88C76-25C8-4575-A8DC-8EEB652A94D3}"/>
                  </a:ext>
                </a:extLst>
              </p:cNvPr>
              <p:cNvSpPr>
                <a:spLocks/>
              </p:cNvSpPr>
              <p:nvPr/>
            </p:nvSpPr>
            <p:spPr bwMode="auto">
              <a:xfrm>
                <a:off x="5026026" y="3232151"/>
                <a:ext cx="55563" cy="82550"/>
              </a:xfrm>
              <a:custGeom>
                <a:avLst/>
                <a:gdLst>
                  <a:gd name="T0" fmla="*/ 2147483646 w 46"/>
                  <a:gd name="T1" fmla="*/ 2147483646 h 67"/>
                  <a:gd name="T2" fmla="*/ 2147483646 w 46"/>
                  <a:gd name="T3" fmla="*/ 2147483646 h 67"/>
                  <a:gd name="T4" fmla="*/ 2147483646 w 46"/>
                  <a:gd name="T5" fmla="*/ 2147483646 h 67"/>
                  <a:gd name="T6" fmla="*/ 2147483646 w 46"/>
                  <a:gd name="T7" fmla="*/ 2147483646 h 67"/>
                  <a:gd name="T8" fmla="*/ 2147483646 w 46"/>
                  <a:gd name="T9" fmla="*/ 2147483646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67">
                    <a:moveTo>
                      <a:pt x="5" y="16"/>
                    </a:moveTo>
                    <a:cubicBezTo>
                      <a:pt x="14" y="31"/>
                      <a:pt x="24" y="46"/>
                      <a:pt x="34" y="61"/>
                    </a:cubicBezTo>
                    <a:cubicBezTo>
                      <a:pt x="38" y="67"/>
                      <a:pt x="46" y="58"/>
                      <a:pt x="42" y="52"/>
                    </a:cubicBezTo>
                    <a:cubicBezTo>
                      <a:pt x="32" y="37"/>
                      <a:pt x="22" y="22"/>
                      <a:pt x="12" y="7"/>
                    </a:cubicBezTo>
                    <a:cubicBezTo>
                      <a:pt x="8" y="0"/>
                      <a:pt x="0" y="9"/>
                      <a:pt x="5" y="16"/>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1" name="íśḷïdé">
                <a:extLst>
                  <a:ext uri="{FF2B5EF4-FFF2-40B4-BE49-F238E27FC236}">
                    <a16:creationId xmlns:a16="http://schemas.microsoft.com/office/drawing/2014/main" id="{1EC32BD2-F934-4020-B088-5F76F508DE45}"/>
                  </a:ext>
                </a:extLst>
              </p:cNvPr>
              <p:cNvSpPr>
                <a:spLocks/>
              </p:cNvSpPr>
              <p:nvPr/>
            </p:nvSpPr>
            <p:spPr bwMode="auto">
              <a:xfrm>
                <a:off x="5092701" y="2921001"/>
                <a:ext cx="312738" cy="314325"/>
              </a:xfrm>
              <a:custGeom>
                <a:avLst/>
                <a:gdLst>
                  <a:gd name="T0" fmla="*/ 2147483646 w 256"/>
                  <a:gd name="T1" fmla="*/ 2147483646 h 258"/>
                  <a:gd name="T2" fmla="*/ 2147483646 w 256"/>
                  <a:gd name="T3" fmla="*/ 2147483646 h 258"/>
                  <a:gd name="T4" fmla="*/ 2147483646 w 256"/>
                  <a:gd name="T5" fmla="*/ 2147483646 h 258"/>
                  <a:gd name="T6" fmla="*/ 2147483646 w 256"/>
                  <a:gd name="T7" fmla="*/ 2147483646 h 258"/>
                  <a:gd name="T8" fmla="*/ 2147483646 w 256"/>
                  <a:gd name="T9" fmla="*/ 2147483646 h 258"/>
                  <a:gd name="T10" fmla="*/ 2147483646 w 256"/>
                  <a:gd name="T11" fmla="*/ 2147483646 h 258"/>
                  <a:gd name="T12" fmla="*/ 2147483646 w 256"/>
                  <a:gd name="T13" fmla="*/ 2147483646 h 258"/>
                  <a:gd name="T14" fmla="*/ 2147483646 w 256"/>
                  <a:gd name="T15" fmla="*/ 2147483646 h 258"/>
                  <a:gd name="T16" fmla="*/ 2147483646 w 256"/>
                  <a:gd name="T17" fmla="*/ 2147483646 h 258"/>
                  <a:gd name="T18" fmla="*/ 2147483646 w 256"/>
                  <a:gd name="T19" fmla="*/ 2147483646 h 258"/>
                  <a:gd name="T20" fmla="*/ 2147483646 w 256"/>
                  <a:gd name="T21" fmla="*/ 2147483646 h 258"/>
                  <a:gd name="T22" fmla="*/ 2147483646 w 256"/>
                  <a:gd name="T23" fmla="*/ 2147483646 h 258"/>
                  <a:gd name="T24" fmla="*/ 2147483646 w 256"/>
                  <a:gd name="T25" fmla="*/ 2147483646 h 258"/>
                  <a:gd name="T26" fmla="*/ 2147483646 w 256"/>
                  <a:gd name="T27" fmla="*/ 2147483646 h 258"/>
                  <a:gd name="T28" fmla="*/ 2147483646 w 256"/>
                  <a:gd name="T29" fmla="*/ 2147483646 h 258"/>
                  <a:gd name="T30" fmla="*/ 2147483646 w 256"/>
                  <a:gd name="T31" fmla="*/ 2147483646 h 258"/>
                  <a:gd name="T32" fmla="*/ 2147483646 w 256"/>
                  <a:gd name="T33" fmla="*/ 2147483646 h 258"/>
                  <a:gd name="T34" fmla="*/ 2147483646 w 256"/>
                  <a:gd name="T35" fmla="*/ 2147483646 h 258"/>
                  <a:gd name="T36" fmla="*/ 2147483646 w 256"/>
                  <a:gd name="T37" fmla="*/ 2147483646 h 258"/>
                  <a:gd name="T38" fmla="*/ 2147483646 w 256"/>
                  <a:gd name="T39" fmla="*/ 2147483646 h 2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6" h="258">
                    <a:moveTo>
                      <a:pt x="1" y="204"/>
                    </a:moveTo>
                    <a:cubicBezTo>
                      <a:pt x="1" y="202"/>
                      <a:pt x="0" y="200"/>
                      <a:pt x="1" y="198"/>
                    </a:cubicBezTo>
                    <a:cubicBezTo>
                      <a:pt x="1" y="177"/>
                      <a:pt x="19" y="168"/>
                      <a:pt x="24" y="150"/>
                    </a:cubicBezTo>
                    <a:cubicBezTo>
                      <a:pt x="26" y="143"/>
                      <a:pt x="16" y="120"/>
                      <a:pt x="30" y="119"/>
                    </a:cubicBezTo>
                    <a:cubicBezTo>
                      <a:pt x="35" y="119"/>
                      <a:pt x="51" y="116"/>
                      <a:pt x="68" y="114"/>
                    </a:cubicBezTo>
                    <a:cubicBezTo>
                      <a:pt x="80" y="108"/>
                      <a:pt x="93" y="102"/>
                      <a:pt x="105" y="95"/>
                    </a:cubicBezTo>
                    <a:cubicBezTo>
                      <a:pt x="135" y="76"/>
                      <a:pt x="176" y="0"/>
                      <a:pt x="217" y="26"/>
                    </a:cubicBezTo>
                    <a:cubicBezTo>
                      <a:pt x="226" y="30"/>
                      <a:pt x="234" y="35"/>
                      <a:pt x="240" y="43"/>
                    </a:cubicBezTo>
                    <a:cubicBezTo>
                      <a:pt x="244" y="49"/>
                      <a:pt x="247" y="56"/>
                      <a:pt x="250" y="63"/>
                    </a:cubicBezTo>
                    <a:cubicBezTo>
                      <a:pt x="252" y="69"/>
                      <a:pt x="256" y="77"/>
                      <a:pt x="254" y="83"/>
                    </a:cubicBezTo>
                    <a:cubicBezTo>
                      <a:pt x="251" y="88"/>
                      <a:pt x="237" y="95"/>
                      <a:pt x="232" y="99"/>
                    </a:cubicBezTo>
                    <a:cubicBezTo>
                      <a:pt x="218" y="109"/>
                      <a:pt x="203" y="120"/>
                      <a:pt x="189" y="131"/>
                    </a:cubicBezTo>
                    <a:cubicBezTo>
                      <a:pt x="175" y="141"/>
                      <a:pt x="159" y="155"/>
                      <a:pt x="160" y="172"/>
                    </a:cubicBezTo>
                    <a:cubicBezTo>
                      <a:pt x="161" y="176"/>
                      <a:pt x="162" y="180"/>
                      <a:pt x="161" y="184"/>
                    </a:cubicBezTo>
                    <a:cubicBezTo>
                      <a:pt x="161" y="188"/>
                      <a:pt x="159" y="192"/>
                      <a:pt x="157" y="196"/>
                    </a:cubicBezTo>
                    <a:cubicBezTo>
                      <a:pt x="150" y="210"/>
                      <a:pt x="141" y="224"/>
                      <a:pt x="130" y="236"/>
                    </a:cubicBezTo>
                    <a:cubicBezTo>
                      <a:pt x="111" y="258"/>
                      <a:pt x="67" y="252"/>
                      <a:pt x="42" y="250"/>
                    </a:cubicBezTo>
                    <a:cubicBezTo>
                      <a:pt x="35" y="250"/>
                      <a:pt x="29" y="249"/>
                      <a:pt x="23" y="246"/>
                    </a:cubicBezTo>
                    <a:cubicBezTo>
                      <a:pt x="15" y="241"/>
                      <a:pt x="10" y="231"/>
                      <a:pt x="7" y="221"/>
                    </a:cubicBezTo>
                    <a:cubicBezTo>
                      <a:pt x="4" y="216"/>
                      <a:pt x="2" y="210"/>
                      <a:pt x="1" y="204"/>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2" name="îSļïḋè">
                <a:extLst>
                  <a:ext uri="{FF2B5EF4-FFF2-40B4-BE49-F238E27FC236}">
                    <a16:creationId xmlns:a16="http://schemas.microsoft.com/office/drawing/2014/main" id="{7DC040C6-18B6-4B91-9F55-BA479B4DDF67}"/>
                  </a:ext>
                </a:extLst>
              </p:cNvPr>
              <p:cNvSpPr>
                <a:spLocks/>
              </p:cNvSpPr>
              <p:nvPr/>
            </p:nvSpPr>
            <p:spPr bwMode="auto">
              <a:xfrm>
                <a:off x="5251451" y="1744663"/>
                <a:ext cx="609600" cy="1374775"/>
              </a:xfrm>
              <a:custGeom>
                <a:avLst/>
                <a:gdLst>
                  <a:gd name="T0" fmla="*/ 2147483646 w 500"/>
                  <a:gd name="T1" fmla="*/ 2147483646 h 1129"/>
                  <a:gd name="T2" fmla="*/ 2147483646 w 500"/>
                  <a:gd name="T3" fmla="*/ 2147483646 h 1129"/>
                  <a:gd name="T4" fmla="*/ 2147483646 w 500"/>
                  <a:gd name="T5" fmla="*/ 2147483646 h 1129"/>
                  <a:gd name="T6" fmla="*/ 2147483646 w 500"/>
                  <a:gd name="T7" fmla="*/ 2147483646 h 1129"/>
                  <a:gd name="T8" fmla="*/ 0 w 500"/>
                  <a:gd name="T9" fmla="*/ 2147483646 h 1129"/>
                  <a:gd name="T10" fmla="*/ 2147483646 w 500"/>
                  <a:gd name="T11" fmla="*/ 2147483646 h 1129"/>
                  <a:gd name="T12" fmla="*/ 2147483646 w 500"/>
                  <a:gd name="T13" fmla="*/ 2147483646 h 1129"/>
                  <a:gd name="T14" fmla="*/ 2147483646 w 500"/>
                  <a:gd name="T15" fmla="*/ 2147483646 h 1129"/>
                  <a:gd name="T16" fmla="*/ 2147483646 w 500"/>
                  <a:gd name="T17" fmla="*/ 2147483646 h 1129"/>
                  <a:gd name="T18" fmla="*/ 2147483646 w 500"/>
                  <a:gd name="T19" fmla="*/ 2147483646 h 1129"/>
                  <a:gd name="T20" fmla="*/ 2147483646 w 500"/>
                  <a:gd name="T21" fmla="*/ 2147483646 h 1129"/>
                  <a:gd name="T22" fmla="*/ 2147483646 w 500"/>
                  <a:gd name="T23" fmla="*/ 2147483646 h 1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0" h="1129">
                    <a:moveTo>
                      <a:pt x="395" y="795"/>
                    </a:moveTo>
                    <a:cubicBezTo>
                      <a:pt x="391" y="817"/>
                      <a:pt x="387" y="839"/>
                      <a:pt x="378" y="860"/>
                    </a:cubicBezTo>
                    <a:cubicBezTo>
                      <a:pt x="370" y="876"/>
                      <a:pt x="359" y="891"/>
                      <a:pt x="348" y="905"/>
                    </a:cubicBezTo>
                    <a:cubicBezTo>
                      <a:pt x="277" y="992"/>
                      <a:pt x="193" y="1068"/>
                      <a:pt x="100" y="1129"/>
                    </a:cubicBezTo>
                    <a:cubicBezTo>
                      <a:pt x="59" y="1096"/>
                      <a:pt x="25" y="1054"/>
                      <a:pt x="0" y="1008"/>
                    </a:cubicBezTo>
                    <a:cubicBezTo>
                      <a:pt x="63" y="941"/>
                      <a:pt x="121" y="870"/>
                      <a:pt x="173" y="794"/>
                    </a:cubicBezTo>
                    <a:cubicBezTo>
                      <a:pt x="184" y="779"/>
                      <a:pt x="195" y="763"/>
                      <a:pt x="201" y="745"/>
                    </a:cubicBezTo>
                    <a:cubicBezTo>
                      <a:pt x="210" y="719"/>
                      <a:pt x="209" y="692"/>
                      <a:pt x="208" y="664"/>
                    </a:cubicBezTo>
                    <a:cubicBezTo>
                      <a:pt x="204" y="559"/>
                      <a:pt x="201" y="455"/>
                      <a:pt x="198" y="350"/>
                    </a:cubicBezTo>
                    <a:cubicBezTo>
                      <a:pt x="196" y="286"/>
                      <a:pt x="194" y="221"/>
                      <a:pt x="219" y="162"/>
                    </a:cubicBezTo>
                    <a:cubicBezTo>
                      <a:pt x="287" y="0"/>
                      <a:pt x="500" y="62"/>
                      <a:pt x="497" y="226"/>
                    </a:cubicBezTo>
                    <a:cubicBezTo>
                      <a:pt x="493" y="410"/>
                      <a:pt x="427" y="613"/>
                      <a:pt x="395" y="79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3" name="iṧ1iďè">
                <a:extLst>
                  <a:ext uri="{FF2B5EF4-FFF2-40B4-BE49-F238E27FC236}">
                    <a16:creationId xmlns:a16="http://schemas.microsoft.com/office/drawing/2014/main" id="{0287B011-4ECB-46DC-A226-3FC7E84C2430}"/>
                  </a:ext>
                </a:extLst>
              </p:cNvPr>
              <p:cNvSpPr>
                <a:spLocks/>
              </p:cNvSpPr>
              <p:nvPr/>
            </p:nvSpPr>
            <p:spPr bwMode="auto">
              <a:xfrm>
                <a:off x="5492751" y="2568576"/>
                <a:ext cx="246063" cy="277813"/>
              </a:xfrm>
              <a:custGeom>
                <a:avLst/>
                <a:gdLst>
                  <a:gd name="T0" fmla="*/ 2147483646 w 201"/>
                  <a:gd name="T1" fmla="*/ 2147483646 h 228"/>
                  <a:gd name="T2" fmla="*/ 2147483646 w 201"/>
                  <a:gd name="T3" fmla="*/ 0 h 228"/>
                  <a:gd name="T4" fmla="*/ 2147483646 w 201"/>
                  <a:gd name="T5" fmla="*/ 2147483646 h 228"/>
                  <a:gd name="T6" fmla="*/ 0 w 201"/>
                  <a:gd name="T7" fmla="*/ 2147483646 h 228"/>
                  <a:gd name="T8" fmla="*/ 2147483646 w 201"/>
                  <a:gd name="T9" fmla="*/ 2147483646 h 228"/>
                  <a:gd name="T10" fmla="*/ 2147483646 w 201"/>
                  <a:gd name="T11" fmla="*/ 2147483646 h 228"/>
                  <a:gd name="T12" fmla="*/ 2147483646 w 201"/>
                  <a:gd name="T13" fmla="*/ 2147483646 h 228"/>
                  <a:gd name="T14" fmla="*/ 2147483646 w 201"/>
                  <a:gd name="T15" fmla="*/ 2147483646 h 228"/>
                  <a:gd name="T16" fmla="*/ 2147483646 w 201"/>
                  <a:gd name="T17" fmla="*/ 2147483646 h 228"/>
                  <a:gd name="T18" fmla="*/ 2147483646 w 201"/>
                  <a:gd name="T19" fmla="*/ 2147483646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1" h="228">
                    <a:moveTo>
                      <a:pt x="80" y="38"/>
                    </a:moveTo>
                    <a:cubicBezTo>
                      <a:pt x="56" y="25"/>
                      <a:pt x="33" y="13"/>
                      <a:pt x="10" y="0"/>
                    </a:cubicBezTo>
                    <a:cubicBezTo>
                      <a:pt x="11" y="23"/>
                      <a:pt x="10" y="46"/>
                      <a:pt x="3" y="68"/>
                    </a:cubicBezTo>
                    <a:cubicBezTo>
                      <a:pt x="2" y="71"/>
                      <a:pt x="1" y="73"/>
                      <a:pt x="0" y="76"/>
                    </a:cubicBezTo>
                    <a:cubicBezTo>
                      <a:pt x="51" y="125"/>
                      <a:pt x="99" y="177"/>
                      <a:pt x="149" y="228"/>
                    </a:cubicBezTo>
                    <a:cubicBezTo>
                      <a:pt x="150" y="228"/>
                      <a:pt x="150" y="228"/>
                      <a:pt x="150" y="228"/>
                    </a:cubicBezTo>
                    <a:cubicBezTo>
                      <a:pt x="161" y="214"/>
                      <a:pt x="172" y="199"/>
                      <a:pt x="180" y="183"/>
                    </a:cubicBezTo>
                    <a:cubicBezTo>
                      <a:pt x="189" y="162"/>
                      <a:pt x="193" y="140"/>
                      <a:pt x="197" y="118"/>
                    </a:cubicBezTo>
                    <a:cubicBezTo>
                      <a:pt x="199" y="111"/>
                      <a:pt x="200" y="104"/>
                      <a:pt x="201" y="97"/>
                    </a:cubicBezTo>
                    <a:cubicBezTo>
                      <a:pt x="160" y="79"/>
                      <a:pt x="119" y="59"/>
                      <a:pt x="8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4" name="ïślîḓé">
                <a:extLst>
                  <a:ext uri="{FF2B5EF4-FFF2-40B4-BE49-F238E27FC236}">
                    <a16:creationId xmlns:a16="http://schemas.microsoft.com/office/drawing/2014/main" id="{FE71FE9E-84E5-4F80-9AD2-6A3C7342FBA8}"/>
                  </a:ext>
                </a:extLst>
              </p:cNvPr>
              <p:cNvSpPr>
                <a:spLocks/>
              </p:cNvSpPr>
              <p:nvPr/>
            </p:nvSpPr>
            <p:spPr bwMode="auto">
              <a:xfrm>
                <a:off x="5540376" y="1843088"/>
                <a:ext cx="317500" cy="198438"/>
              </a:xfrm>
              <a:custGeom>
                <a:avLst/>
                <a:gdLst>
                  <a:gd name="T0" fmla="*/ 2147483646 w 260"/>
                  <a:gd name="T1" fmla="*/ 0 h 163"/>
                  <a:gd name="T2" fmla="*/ 0 w 260"/>
                  <a:gd name="T3" fmla="*/ 2147483646 h 163"/>
                  <a:gd name="T4" fmla="*/ 2147483646 w 260"/>
                  <a:gd name="T5" fmla="*/ 2147483646 h 163"/>
                  <a:gd name="T6" fmla="*/ 2147483646 w 260"/>
                  <a:gd name="T7" fmla="*/ 2147483646 h 163"/>
                  <a:gd name="T8" fmla="*/ 2147483646 w 260"/>
                  <a:gd name="T9" fmla="*/ 2147483646 h 163"/>
                  <a:gd name="T10" fmla="*/ 2147483646 w 260"/>
                  <a:gd name="T11" fmla="*/ 0 h 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 h="163">
                    <a:moveTo>
                      <a:pt x="55" y="0"/>
                    </a:moveTo>
                    <a:cubicBezTo>
                      <a:pt x="34" y="10"/>
                      <a:pt x="15" y="25"/>
                      <a:pt x="0" y="47"/>
                    </a:cubicBezTo>
                    <a:cubicBezTo>
                      <a:pt x="83" y="93"/>
                      <a:pt x="170" y="129"/>
                      <a:pt x="259" y="163"/>
                    </a:cubicBezTo>
                    <a:cubicBezTo>
                      <a:pt x="259" y="157"/>
                      <a:pt x="260" y="151"/>
                      <a:pt x="260" y="145"/>
                    </a:cubicBezTo>
                    <a:cubicBezTo>
                      <a:pt x="260" y="130"/>
                      <a:pt x="258" y="116"/>
                      <a:pt x="255" y="103"/>
                    </a:cubicBezTo>
                    <a:cubicBezTo>
                      <a:pt x="185" y="74"/>
                      <a:pt x="116" y="43"/>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5" name="ïṩ1íḋé">
                <a:extLst>
                  <a:ext uri="{FF2B5EF4-FFF2-40B4-BE49-F238E27FC236}">
                    <a16:creationId xmlns:a16="http://schemas.microsoft.com/office/drawing/2014/main" id="{CB8C09C4-EE1A-4F07-8501-8F21E79969FD}"/>
                  </a:ext>
                </a:extLst>
              </p:cNvPr>
              <p:cNvSpPr>
                <a:spLocks/>
              </p:cNvSpPr>
              <p:nvPr/>
            </p:nvSpPr>
            <p:spPr bwMode="auto">
              <a:xfrm>
                <a:off x="5489576" y="1995488"/>
                <a:ext cx="358775" cy="304800"/>
              </a:xfrm>
              <a:custGeom>
                <a:avLst/>
                <a:gdLst>
                  <a:gd name="T0" fmla="*/ 2147483646 w 294"/>
                  <a:gd name="T1" fmla="*/ 0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0 h 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4" h="250">
                    <a:moveTo>
                      <a:pt x="10" y="0"/>
                    </a:moveTo>
                    <a:cubicBezTo>
                      <a:pt x="0" y="43"/>
                      <a:pt x="1" y="89"/>
                      <a:pt x="2" y="134"/>
                    </a:cubicBezTo>
                    <a:cubicBezTo>
                      <a:pt x="16" y="142"/>
                      <a:pt x="31" y="150"/>
                      <a:pt x="43" y="156"/>
                    </a:cubicBezTo>
                    <a:cubicBezTo>
                      <a:pt x="77" y="174"/>
                      <a:pt x="111" y="190"/>
                      <a:pt x="146" y="205"/>
                    </a:cubicBezTo>
                    <a:cubicBezTo>
                      <a:pt x="188" y="223"/>
                      <a:pt x="230" y="237"/>
                      <a:pt x="273" y="250"/>
                    </a:cubicBezTo>
                    <a:cubicBezTo>
                      <a:pt x="281" y="208"/>
                      <a:pt x="289" y="166"/>
                      <a:pt x="294" y="124"/>
                    </a:cubicBezTo>
                    <a:cubicBezTo>
                      <a:pt x="197" y="88"/>
                      <a:pt x="101" y="4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6" name="íšlîďê">
                <a:extLst>
                  <a:ext uri="{FF2B5EF4-FFF2-40B4-BE49-F238E27FC236}">
                    <a16:creationId xmlns:a16="http://schemas.microsoft.com/office/drawing/2014/main" id="{56F15DDC-3962-40A0-95CD-B15BEDDEFB43}"/>
                  </a:ext>
                </a:extLst>
              </p:cNvPr>
              <p:cNvSpPr>
                <a:spLocks/>
              </p:cNvSpPr>
              <p:nvPr/>
            </p:nvSpPr>
            <p:spPr bwMode="auto">
              <a:xfrm>
                <a:off x="5497513" y="2278063"/>
                <a:ext cx="303213" cy="306388"/>
              </a:xfrm>
              <a:custGeom>
                <a:avLst/>
                <a:gdLst>
                  <a:gd name="T0" fmla="*/ 2147483646 w 249"/>
                  <a:gd name="T1" fmla="*/ 2147483646 h 252"/>
                  <a:gd name="T2" fmla="*/ 0 w 249"/>
                  <a:gd name="T3" fmla="*/ 0 h 252"/>
                  <a:gd name="T4" fmla="*/ 2147483646 w 249"/>
                  <a:gd name="T5" fmla="*/ 2147483646 h 252"/>
                  <a:gd name="T6" fmla="*/ 2147483646 w 249"/>
                  <a:gd name="T7" fmla="*/ 2147483646 h 252"/>
                  <a:gd name="T8" fmla="*/ 2147483646 w 249"/>
                  <a:gd name="T9" fmla="*/ 2147483646 h 252"/>
                  <a:gd name="T10" fmla="*/ 2147483646 w 249"/>
                  <a:gd name="T11" fmla="*/ 2147483646 h 252"/>
                  <a:gd name="T12" fmla="*/ 2147483646 w 249"/>
                  <a:gd name="T13" fmla="*/ 2147483646 h 252"/>
                  <a:gd name="T14" fmla="*/ 2147483646 w 249"/>
                  <a:gd name="T15" fmla="*/ 2147483646 h 2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9" h="252">
                    <a:moveTo>
                      <a:pt x="86" y="41"/>
                    </a:moveTo>
                    <a:cubicBezTo>
                      <a:pt x="58" y="27"/>
                      <a:pt x="28" y="14"/>
                      <a:pt x="0" y="0"/>
                    </a:cubicBezTo>
                    <a:cubicBezTo>
                      <a:pt x="1" y="47"/>
                      <a:pt x="3" y="95"/>
                      <a:pt x="4" y="142"/>
                    </a:cubicBezTo>
                    <a:cubicBezTo>
                      <a:pt x="13" y="147"/>
                      <a:pt x="22" y="152"/>
                      <a:pt x="31" y="157"/>
                    </a:cubicBezTo>
                    <a:cubicBezTo>
                      <a:pt x="62" y="173"/>
                      <a:pt x="93" y="191"/>
                      <a:pt x="124" y="208"/>
                    </a:cubicBezTo>
                    <a:cubicBezTo>
                      <a:pt x="154" y="224"/>
                      <a:pt x="184" y="238"/>
                      <a:pt x="215" y="252"/>
                    </a:cubicBezTo>
                    <a:cubicBezTo>
                      <a:pt x="226" y="202"/>
                      <a:pt x="238" y="152"/>
                      <a:pt x="249" y="101"/>
                    </a:cubicBezTo>
                    <a:cubicBezTo>
                      <a:pt x="194" y="85"/>
                      <a:pt x="139" y="65"/>
                      <a:pt x="8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7" name="ïṡ1ïḋé">
                <a:extLst>
                  <a:ext uri="{FF2B5EF4-FFF2-40B4-BE49-F238E27FC236}">
                    <a16:creationId xmlns:a16="http://schemas.microsoft.com/office/drawing/2014/main" id="{8C458494-2790-40DC-88B6-9B00D2C42254}"/>
                  </a:ext>
                </a:extLst>
              </p:cNvPr>
              <p:cNvSpPr>
                <a:spLocks/>
              </p:cNvSpPr>
              <p:nvPr/>
            </p:nvSpPr>
            <p:spPr bwMode="auto">
              <a:xfrm>
                <a:off x="5383213" y="2749551"/>
                <a:ext cx="225425" cy="242888"/>
              </a:xfrm>
              <a:custGeom>
                <a:avLst/>
                <a:gdLst>
                  <a:gd name="T0" fmla="*/ 2147483646 w 185"/>
                  <a:gd name="T1" fmla="*/ 0 h 199"/>
                  <a:gd name="T2" fmla="*/ 0 w 185"/>
                  <a:gd name="T3" fmla="*/ 2147483646 h 199"/>
                  <a:gd name="T4" fmla="*/ 2147483646 w 185"/>
                  <a:gd name="T5" fmla="*/ 2147483646 h 199"/>
                  <a:gd name="T6" fmla="*/ 2147483646 w 185"/>
                  <a:gd name="T7" fmla="*/ 2147483646 h 199"/>
                  <a:gd name="T8" fmla="*/ 2147483646 w 185"/>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 h="199">
                    <a:moveTo>
                      <a:pt x="44" y="0"/>
                    </a:moveTo>
                    <a:cubicBezTo>
                      <a:pt x="30" y="19"/>
                      <a:pt x="15" y="39"/>
                      <a:pt x="0" y="58"/>
                    </a:cubicBezTo>
                    <a:cubicBezTo>
                      <a:pt x="45" y="102"/>
                      <a:pt x="85" y="152"/>
                      <a:pt x="128" y="199"/>
                    </a:cubicBezTo>
                    <a:cubicBezTo>
                      <a:pt x="147" y="181"/>
                      <a:pt x="166" y="162"/>
                      <a:pt x="185" y="143"/>
                    </a:cubicBezTo>
                    <a:cubicBezTo>
                      <a:pt x="137" y="95"/>
                      <a:pt x="91" y="47"/>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16798" name="îŝḷíḑé">
                <a:extLst>
                  <a:ext uri="{FF2B5EF4-FFF2-40B4-BE49-F238E27FC236}">
                    <a16:creationId xmlns:a16="http://schemas.microsoft.com/office/drawing/2014/main" id="{BA153E15-5C15-4140-85B1-856139F23F21}"/>
                  </a:ext>
                </a:extLst>
              </p:cNvPr>
              <p:cNvSpPr>
                <a:spLocks/>
              </p:cNvSpPr>
              <p:nvPr/>
            </p:nvSpPr>
            <p:spPr bwMode="auto">
              <a:xfrm>
                <a:off x="5251451" y="2898776"/>
                <a:ext cx="211138" cy="220663"/>
              </a:xfrm>
              <a:custGeom>
                <a:avLst/>
                <a:gdLst>
                  <a:gd name="T0" fmla="*/ 2147483646 w 173"/>
                  <a:gd name="T1" fmla="*/ 0 h 182"/>
                  <a:gd name="T2" fmla="*/ 0 w 173"/>
                  <a:gd name="T3" fmla="*/ 2147483646 h 182"/>
                  <a:gd name="T4" fmla="*/ 2147483646 w 173"/>
                  <a:gd name="T5" fmla="*/ 2147483646 h 182"/>
                  <a:gd name="T6" fmla="*/ 2147483646 w 173"/>
                  <a:gd name="T7" fmla="*/ 2147483646 h 182"/>
                  <a:gd name="T8" fmla="*/ 2147483646 w 173"/>
                  <a:gd name="T9" fmla="*/ 0 h 1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82">
                    <a:moveTo>
                      <a:pt x="55" y="0"/>
                    </a:moveTo>
                    <a:cubicBezTo>
                      <a:pt x="37" y="21"/>
                      <a:pt x="19" y="41"/>
                      <a:pt x="0" y="61"/>
                    </a:cubicBezTo>
                    <a:cubicBezTo>
                      <a:pt x="25" y="107"/>
                      <a:pt x="59" y="149"/>
                      <a:pt x="100" y="182"/>
                    </a:cubicBezTo>
                    <a:cubicBezTo>
                      <a:pt x="125" y="165"/>
                      <a:pt x="149" y="148"/>
                      <a:pt x="173" y="129"/>
                    </a:cubicBezTo>
                    <a:cubicBezTo>
                      <a:pt x="134" y="86"/>
                      <a:pt x="97" y="4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pic>
          <p:nvPicPr>
            <p:cNvPr id="116760" name="图片 23">
              <a:extLst>
                <a:ext uri="{FF2B5EF4-FFF2-40B4-BE49-F238E27FC236}">
                  <a16:creationId xmlns:a16="http://schemas.microsoft.com/office/drawing/2014/main" id="{C0CBEDA6-F5E2-4C23-B752-BAF1A1736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2717">
              <a:off x="6470711" y="2467611"/>
              <a:ext cx="1746945" cy="30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61" name="文本框 24">
              <a:extLst>
                <a:ext uri="{FF2B5EF4-FFF2-40B4-BE49-F238E27FC236}">
                  <a16:creationId xmlns:a16="http://schemas.microsoft.com/office/drawing/2014/main" id="{1660C2C7-609D-4A54-9EBB-F532D6364F61}"/>
                </a:ext>
              </a:extLst>
            </p:cNvPr>
            <p:cNvSpPr txBox="1">
              <a:spLocks noChangeArrowheads="1"/>
            </p:cNvSpPr>
            <p:nvPr/>
          </p:nvSpPr>
          <p:spPr bwMode="auto">
            <a:xfrm rot="-1938057">
              <a:off x="5837007" y="2179721"/>
              <a:ext cx="202886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400" b="1" i="1">
                  <a:latin typeface="Segoe UI" panose="020B0502040204020203" pitchFamily="34" charset="0"/>
                  <a:ea typeface="宋体" panose="02010600030101010101" pitchFamily="2" charset="-122"/>
                  <a:cs typeface="Segoe UI" panose="020B0502040204020203" pitchFamily="34" charset="0"/>
                </a:rPr>
                <a:t>LEAVE NOW !!!</a:t>
              </a:r>
              <a:endParaRPr lang="zh-CN" altLang="en-US" sz="2400" b="1" i="1">
                <a:latin typeface="Segoe UI" panose="020B0502040204020203" pitchFamily="34" charset="0"/>
                <a:ea typeface="宋体" panose="02010600030101010101" pitchFamily="2" charset="-122"/>
                <a:cs typeface="Segoe UI" panose="020B0502040204020203" pitchFamily="34" charset="0"/>
              </a:endParaRPr>
            </a:p>
          </p:txBody>
        </p:sp>
      </p:grpSp>
      <p:sp>
        <p:nvSpPr>
          <p:cNvPr id="70" name="矩形 69">
            <a:extLst>
              <a:ext uri="{FF2B5EF4-FFF2-40B4-BE49-F238E27FC236}">
                <a16:creationId xmlns:a16="http://schemas.microsoft.com/office/drawing/2014/main" id="{A12AE694-32B4-4D87-8818-893413493586}"/>
              </a:ext>
            </a:extLst>
          </p:cNvPr>
          <p:cNvSpPr>
            <a:spLocks noChangeArrowheads="1"/>
          </p:cNvSpPr>
          <p:nvPr/>
        </p:nvSpPr>
        <p:spPr bwMode="auto">
          <a:xfrm>
            <a:off x="231497" y="1267017"/>
            <a:ext cx="8816975" cy="10156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buNone/>
              <a:defRPr/>
            </a:pPr>
            <a:r>
              <a:rPr lang="vi-VN" sz="2000" i="1" dirty="0">
                <a:latin typeface="Segoe UI" panose="020B0502040204020203" pitchFamily="34" charset="0"/>
                <a:cs typeface="Segoe UI" panose="020B0502040204020203" pitchFamily="34" charset="0"/>
              </a:rPr>
              <a:t>Âm thanh báo động của </a:t>
            </a:r>
            <a:r>
              <a:rPr lang="en-US" sz="2000" i="1" dirty="0" smtClean="0">
                <a:latin typeface="Segoe UI" panose="020B0502040204020203" pitchFamily="34" charset="0"/>
                <a:cs typeface="Segoe UI" panose="020B0502040204020203" pitchFamily="34" charset="0"/>
              </a:rPr>
              <a:t>camera </a:t>
            </a:r>
            <a:r>
              <a:rPr lang="vi-VN" sz="2000" i="1" dirty="0" smtClean="0">
                <a:latin typeface="Segoe UI" panose="020B0502040204020203" pitchFamily="34" charset="0"/>
                <a:cs typeface="Segoe UI" panose="020B0502040204020203" pitchFamily="34" charset="0"/>
              </a:rPr>
              <a:t>có </a:t>
            </a:r>
            <a:r>
              <a:rPr lang="vi-VN" sz="2000" i="1" dirty="0">
                <a:latin typeface="Segoe UI" panose="020B0502040204020203" pitchFamily="34" charset="0"/>
                <a:cs typeface="Segoe UI" panose="020B0502040204020203" pitchFamily="34" charset="0"/>
              </a:rPr>
              <a:t>thể được tùy chỉnh và tải lên thông qua </a:t>
            </a:r>
            <a:r>
              <a:rPr lang="en-US" sz="2000" i="1" dirty="0" smtClean="0">
                <a:latin typeface="Segoe UI" panose="020B0502040204020203" pitchFamily="34" charset="0"/>
                <a:cs typeface="Segoe UI" panose="020B0502040204020203" pitchFamily="34" charset="0"/>
              </a:rPr>
              <a:t>APP </a:t>
            </a:r>
            <a:r>
              <a:rPr lang="vi-VN" sz="2000" i="1" dirty="0" smtClean="0">
                <a:latin typeface="Segoe UI" panose="020B0502040204020203" pitchFamily="34" charset="0"/>
                <a:cs typeface="Segoe UI" panose="020B0502040204020203" pitchFamily="34" charset="0"/>
              </a:rPr>
              <a:t>DMSS, </a:t>
            </a:r>
            <a:r>
              <a:rPr lang="vi-VN" sz="2000" i="1" dirty="0">
                <a:latin typeface="Segoe UI" panose="020B0502040204020203" pitchFamily="34" charset="0"/>
                <a:cs typeface="Segoe UI" panose="020B0502040204020203" pitchFamily="34" charset="0"/>
              </a:rPr>
              <a:t>mang lại sự tiện lợi và linh hoạt hơn cho người dùng cuối. </a:t>
            </a:r>
            <a:endParaRPr lang="zh-CN" altLang="en-US" sz="1200" i="1" dirty="0">
              <a:latin typeface="Segoe UI" panose="020B0502040204020203" pitchFamily="34" charset="0"/>
              <a:cs typeface="Segoe UI" panose="020B0502040204020203" pitchFamily="34" charset="0"/>
            </a:endParaRPr>
          </a:p>
        </p:txBody>
      </p:sp>
      <p:sp>
        <p:nvSpPr>
          <p:cNvPr id="71" name="文本框 70">
            <a:extLst>
              <a:ext uri="{FF2B5EF4-FFF2-40B4-BE49-F238E27FC236}">
                <a16:creationId xmlns:a16="http://schemas.microsoft.com/office/drawing/2014/main" id="{5D967AB4-917E-4C8A-B4F4-8B67AC3027D3}"/>
              </a:ext>
            </a:extLst>
          </p:cNvPr>
          <p:cNvSpPr txBox="1"/>
          <p:nvPr/>
        </p:nvSpPr>
        <p:spPr>
          <a:xfrm>
            <a:off x="452698" y="2731061"/>
            <a:ext cx="3380682" cy="456215"/>
          </a:xfrm>
          <a:prstGeom prst="rect">
            <a:avLst/>
          </a:prstGeom>
          <a:noFill/>
        </p:spPr>
        <p:txBody>
          <a:bodyPr wrap="square">
            <a:spAutoFit/>
          </a:bodyPr>
          <a:lstStyle/>
          <a:p>
            <a:pPr fontAlgn="auto">
              <a:lnSpc>
                <a:spcPct val="150000"/>
              </a:lnSpc>
              <a:defRPr/>
            </a:pPr>
            <a:r>
              <a:rPr lang="vi-VN" b="1" dirty="0">
                <a:latin typeface="Segoe UI" panose="020B0502040204020203" pitchFamily="34" charset="0"/>
                <a:cs typeface="Segoe UI" panose="020B0502040204020203" pitchFamily="34" charset="0"/>
              </a:rPr>
              <a:t>Cài đặt dễ dàng trên DMSS: </a:t>
            </a:r>
            <a:endParaRPr lang="en-US" sz="1867" b="1" dirty="0">
              <a:latin typeface="Segoe UI" panose="020B0502040204020203" pitchFamily="34" charset="0"/>
              <a:cs typeface="Segoe UI" panose="020B0502040204020203" pitchFamily="34" charset="0"/>
            </a:endParaRPr>
          </a:p>
        </p:txBody>
      </p:sp>
      <p:grpSp>
        <p:nvGrpSpPr>
          <p:cNvPr id="116742" name="组合 71">
            <a:extLst>
              <a:ext uri="{FF2B5EF4-FFF2-40B4-BE49-F238E27FC236}">
                <a16:creationId xmlns:a16="http://schemas.microsoft.com/office/drawing/2014/main" id="{B8DE5958-5D5E-41E0-80C5-C11585B3AC45}"/>
              </a:ext>
            </a:extLst>
          </p:cNvPr>
          <p:cNvGrpSpPr>
            <a:grpSpLocks/>
          </p:cNvGrpSpPr>
          <p:nvPr/>
        </p:nvGrpSpPr>
        <p:grpSpPr bwMode="auto">
          <a:xfrm>
            <a:off x="327025" y="3273425"/>
            <a:ext cx="6700142" cy="2760783"/>
            <a:chOff x="244940" y="2706609"/>
            <a:chExt cx="5698024" cy="2348039"/>
          </a:xfrm>
        </p:grpSpPr>
        <p:pic>
          <p:nvPicPr>
            <p:cNvPr id="116744" name="图片 72">
              <a:extLst>
                <a:ext uri="{FF2B5EF4-FFF2-40B4-BE49-F238E27FC236}">
                  <a16:creationId xmlns:a16="http://schemas.microsoft.com/office/drawing/2014/main" id="{B83CB164-3E3D-47F2-B622-D5B80F7B4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679" b="10046"/>
            <a:stretch>
              <a:fillRect/>
            </a:stretch>
          </p:blipFill>
          <p:spPr bwMode="auto">
            <a:xfrm>
              <a:off x="522611" y="2788670"/>
              <a:ext cx="981070" cy="18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虚尾箭头 40">
              <a:extLst>
                <a:ext uri="{FF2B5EF4-FFF2-40B4-BE49-F238E27FC236}">
                  <a16:creationId xmlns:a16="http://schemas.microsoft.com/office/drawing/2014/main" id="{3A3DEA9E-4242-46BC-9F6D-8E927153F2BF}"/>
                </a:ext>
              </a:extLst>
            </p:cNvPr>
            <p:cNvSpPr/>
            <p:nvPr/>
          </p:nvSpPr>
          <p:spPr>
            <a:xfrm>
              <a:off x="1789412" y="3399244"/>
              <a:ext cx="371268" cy="514412"/>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116746" name="图片 74">
              <a:extLst>
                <a:ext uri="{FF2B5EF4-FFF2-40B4-BE49-F238E27FC236}">
                  <a16:creationId xmlns:a16="http://schemas.microsoft.com/office/drawing/2014/main" id="{B4450C62-9202-4EC1-803F-3B73CB5E6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875" b="10046"/>
            <a:stretch>
              <a:fillRect/>
            </a:stretch>
          </p:blipFill>
          <p:spPr bwMode="auto">
            <a:xfrm>
              <a:off x="2401796" y="2788670"/>
              <a:ext cx="1049775" cy="18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7" name="图片 75">
              <a:extLst>
                <a:ext uri="{FF2B5EF4-FFF2-40B4-BE49-F238E27FC236}">
                  <a16:creationId xmlns:a16="http://schemas.microsoft.com/office/drawing/2014/main" id="{56FDA895-5E78-4886-BF1A-276537461F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1549" b="9752"/>
            <a:stretch>
              <a:fillRect/>
            </a:stretch>
          </p:blipFill>
          <p:spPr bwMode="auto">
            <a:xfrm>
              <a:off x="4414506" y="2788670"/>
              <a:ext cx="1070781" cy="182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 43">
              <a:extLst>
                <a:ext uri="{FF2B5EF4-FFF2-40B4-BE49-F238E27FC236}">
                  <a16:creationId xmlns:a16="http://schemas.microsoft.com/office/drawing/2014/main" id="{707B04DC-30AB-4A8E-8781-846459781AA3}"/>
                </a:ext>
              </a:extLst>
            </p:cNvPr>
            <p:cNvSpPr/>
            <p:nvPr/>
          </p:nvSpPr>
          <p:spPr>
            <a:xfrm>
              <a:off x="444749" y="2788969"/>
              <a:ext cx="240311" cy="24032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67">
                <a:solidFill>
                  <a:schemeClr val="tx1"/>
                </a:solidFill>
              </a:endParaRPr>
            </a:p>
          </p:txBody>
        </p:sp>
        <p:sp>
          <p:nvSpPr>
            <p:cNvPr id="116749" name="文本框 77">
              <a:extLst>
                <a:ext uri="{FF2B5EF4-FFF2-40B4-BE49-F238E27FC236}">
                  <a16:creationId xmlns:a16="http://schemas.microsoft.com/office/drawing/2014/main" id="{BF02E33A-69D8-460F-A0E7-00EFEE391933}"/>
                </a:ext>
              </a:extLst>
            </p:cNvPr>
            <p:cNvSpPr txBox="1">
              <a:spLocks noChangeArrowheads="1"/>
            </p:cNvSpPr>
            <p:nvPr/>
          </p:nvSpPr>
          <p:spPr bwMode="auto">
            <a:xfrm>
              <a:off x="348594" y="2706609"/>
              <a:ext cx="435163" cy="39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2400" b="1">
                  <a:latin typeface="Segoe UI" panose="020B0502040204020203" pitchFamily="34" charset="0"/>
                  <a:ea typeface="宋体" panose="02010600030101010101" pitchFamily="2" charset="-122"/>
                  <a:cs typeface="Segoe UI" panose="020B0502040204020203" pitchFamily="34" charset="0"/>
                </a:rPr>
                <a:t>1</a:t>
              </a:r>
            </a:p>
          </p:txBody>
        </p:sp>
        <p:sp>
          <p:nvSpPr>
            <p:cNvPr id="79" name=" 43">
              <a:extLst>
                <a:ext uri="{FF2B5EF4-FFF2-40B4-BE49-F238E27FC236}">
                  <a16:creationId xmlns:a16="http://schemas.microsoft.com/office/drawing/2014/main" id="{82016E92-CC2B-47E7-9397-814BAB5B2362}"/>
                </a:ext>
              </a:extLst>
            </p:cNvPr>
            <p:cNvSpPr/>
            <p:nvPr/>
          </p:nvSpPr>
          <p:spPr>
            <a:xfrm>
              <a:off x="2322687" y="2788969"/>
              <a:ext cx="240311" cy="24032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67">
                <a:solidFill>
                  <a:schemeClr val="tx1"/>
                </a:solidFill>
              </a:endParaRPr>
            </a:p>
          </p:txBody>
        </p:sp>
        <p:sp>
          <p:nvSpPr>
            <p:cNvPr id="80" name=" 43">
              <a:extLst>
                <a:ext uri="{FF2B5EF4-FFF2-40B4-BE49-F238E27FC236}">
                  <a16:creationId xmlns:a16="http://schemas.microsoft.com/office/drawing/2014/main" id="{099542BB-B4A1-4F84-BBC8-3BE8EC6F1A89}"/>
                </a:ext>
              </a:extLst>
            </p:cNvPr>
            <p:cNvSpPr/>
            <p:nvPr/>
          </p:nvSpPr>
          <p:spPr>
            <a:xfrm>
              <a:off x="4293779" y="2788969"/>
              <a:ext cx="240311" cy="24032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67">
                <a:solidFill>
                  <a:schemeClr val="tx1"/>
                </a:solidFill>
              </a:endParaRPr>
            </a:p>
          </p:txBody>
        </p:sp>
        <p:sp>
          <p:nvSpPr>
            <p:cNvPr id="116752" name="文本框 80">
              <a:extLst>
                <a:ext uri="{FF2B5EF4-FFF2-40B4-BE49-F238E27FC236}">
                  <a16:creationId xmlns:a16="http://schemas.microsoft.com/office/drawing/2014/main" id="{C04186F0-82F1-4E59-9C42-44C29225F1BF}"/>
                </a:ext>
              </a:extLst>
            </p:cNvPr>
            <p:cNvSpPr txBox="1">
              <a:spLocks noChangeArrowheads="1"/>
            </p:cNvSpPr>
            <p:nvPr/>
          </p:nvSpPr>
          <p:spPr bwMode="auto">
            <a:xfrm>
              <a:off x="2216150" y="2710181"/>
              <a:ext cx="435163" cy="39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2400" b="1">
                  <a:latin typeface="Segoe UI" panose="020B0502040204020203" pitchFamily="34" charset="0"/>
                  <a:ea typeface="宋体" panose="02010600030101010101" pitchFamily="2" charset="-122"/>
                  <a:cs typeface="Segoe UI" panose="020B0502040204020203" pitchFamily="34" charset="0"/>
                </a:rPr>
                <a:t>2</a:t>
              </a:r>
            </a:p>
          </p:txBody>
        </p:sp>
        <p:sp>
          <p:nvSpPr>
            <p:cNvPr id="116753" name="文本框 81">
              <a:extLst>
                <a:ext uri="{FF2B5EF4-FFF2-40B4-BE49-F238E27FC236}">
                  <a16:creationId xmlns:a16="http://schemas.microsoft.com/office/drawing/2014/main" id="{77829F11-2FF7-44BB-ACB9-F0C560A6057E}"/>
                </a:ext>
              </a:extLst>
            </p:cNvPr>
            <p:cNvSpPr txBox="1">
              <a:spLocks noChangeArrowheads="1"/>
            </p:cNvSpPr>
            <p:nvPr/>
          </p:nvSpPr>
          <p:spPr bwMode="auto">
            <a:xfrm>
              <a:off x="4194576" y="2712498"/>
              <a:ext cx="435163" cy="39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2400" b="1">
                  <a:latin typeface="Segoe UI" panose="020B0502040204020203" pitchFamily="34" charset="0"/>
                  <a:ea typeface="宋体" panose="02010600030101010101" pitchFamily="2" charset="-122"/>
                  <a:cs typeface="Segoe UI" panose="020B0502040204020203" pitchFamily="34" charset="0"/>
                </a:rPr>
                <a:t>3</a:t>
              </a:r>
            </a:p>
          </p:txBody>
        </p:sp>
        <p:sp>
          <p:nvSpPr>
            <p:cNvPr id="83" name="虚尾箭头 40">
              <a:extLst>
                <a:ext uri="{FF2B5EF4-FFF2-40B4-BE49-F238E27FC236}">
                  <a16:creationId xmlns:a16="http://schemas.microsoft.com/office/drawing/2014/main" id="{A8B307A0-1481-4FB2-AF93-ED46DCEC59A9}"/>
                </a:ext>
              </a:extLst>
            </p:cNvPr>
            <p:cNvSpPr/>
            <p:nvPr/>
          </p:nvSpPr>
          <p:spPr>
            <a:xfrm>
              <a:off x="3738903" y="3419496"/>
              <a:ext cx="372617" cy="514413"/>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6755" name="文本框 83">
              <a:extLst>
                <a:ext uri="{FF2B5EF4-FFF2-40B4-BE49-F238E27FC236}">
                  <a16:creationId xmlns:a16="http://schemas.microsoft.com/office/drawing/2014/main" id="{AD52DF32-F3A4-400B-90E0-39BB978E94AC}"/>
                </a:ext>
              </a:extLst>
            </p:cNvPr>
            <p:cNvSpPr txBox="1">
              <a:spLocks noChangeArrowheads="1"/>
            </p:cNvSpPr>
            <p:nvPr/>
          </p:nvSpPr>
          <p:spPr bwMode="auto">
            <a:xfrm>
              <a:off x="244940" y="4638003"/>
              <a:ext cx="1544399" cy="39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vi-VN" sz="1200" dirty="0">
                  <a:latin typeface="Segoe UI" panose="020B0502040204020203" pitchFamily="34" charset="0"/>
                  <a:cs typeface="Segoe UI" panose="020B0502040204020203" pitchFamily="34" charset="0"/>
                </a:rPr>
                <a:t>Bước 1: Nhấp vào cài đặt </a:t>
              </a:r>
              <a:r>
                <a:rPr lang="en-US" sz="1200" dirty="0" err="1" smtClean="0">
                  <a:latin typeface="Segoe UI" panose="020B0502040204020203" pitchFamily="34" charset="0"/>
                  <a:cs typeface="Segoe UI" panose="020B0502040204020203" pitchFamily="34" charset="0"/>
                </a:rPr>
                <a:t>âm</a:t>
              </a:r>
              <a:r>
                <a:rPr lang="en-US" sz="1200" dirty="0" smtClean="0">
                  <a:latin typeface="Segoe UI" panose="020B0502040204020203" pitchFamily="34" charset="0"/>
                  <a:cs typeface="Segoe UI" panose="020B0502040204020203" pitchFamily="34" charset="0"/>
                </a:rPr>
                <a:t> </a:t>
              </a:r>
              <a:r>
                <a:rPr lang="en-US" sz="1200" dirty="0" err="1" smtClean="0">
                  <a:latin typeface="Segoe UI" panose="020B0502040204020203" pitchFamily="34" charset="0"/>
                  <a:cs typeface="Segoe UI" panose="020B0502040204020203" pitchFamily="34" charset="0"/>
                </a:rPr>
                <a:t>thanh</a:t>
              </a:r>
              <a:r>
                <a:rPr lang="en-US" sz="1200" dirty="0" smtClean="0">
                  <a:latin typeface="Segoe UI" panose="020B0502040204020203" pitchFamily="34" charset="0"/>
                  <a:cs typeface="Segoe UI" panose="020B0502040204020203" pitchFamily="34" charset="0"/>
                </a:rPr>
                <a:t> </a:t>
              </a:r>
              <a:r>
                <a:rPr lang="vi-VN" sz="1200" dirty="0" smtClean="0">
                  <a:latin typeface="Segoe UI" panose="020B0502040204020203" pitchFamily="34" charset="0"/>
                  <a:cs typeface="Segoe UI" panose="020B0502040204020203" pitchFamily="34" charset="0"/>
                </a:rPr>
                <a:t>báo </a:t>
              </a:r>
              <a:r>
                <a:rPr lang="en-US" sz="1200" dirty="0" err="1" smtClean="0">
                  <a:latin typeface="Segoe UI" panose="020B0502040204020203" pitchFamily="34" charset="0"/>
                  <a:cs typeface="Segoe UI" panose="020B0502040204020203" pitchFamily="34" charset="0"/>
                </a:rPr>
                <a:t>động</a:t>
              </a:r>
              <a:endParaRPr lang="zh-CN" altLang="en-US" sz="800" dirty="0">
                <a:latin typeface="Segoe UI" panose="020B0502040204020203" pitchFamily="34" charset="0"/>
                <a:ea typeface="宋体" panose="02010600030101010101" pitchFamily="2" charset="-122"/>
                <a:cs typeface="Segoe UI" panose="020B0502040204020203" pitchFamily="34" charset="0"/>
              </a:endParaRPr>
            </a:p>
          </p:txBody>
        </p:sp>
        <p:sp>
          <p:nvSpPr>
            <p:cNvPr id="116756" name="文本框 84">
              <a:extLst>
                <a:ext uri="{FF2B5EF4-FFF2-40B4-BE49-F238E27FC236}">
                  <a16:creationId xmlns:a16="http://schemas.microsoft.com/office/drawing/2014/main" id="{F3666954-DC4A-418E-BF4E-D8F44E6799F1}"/>
                </a:ext>
              </a:extLst>
            </p:cNvPr>
            <p:cNvSpPr txBox="1">
              <a:spLocks noChangeArrowheads="1"/>
            </p:cNvSpPr>
            <p:nvPr/>
          </p:nvSpPr>
          <p:spPr bwMode="auto">
            <a:xfrm>
              <a:off x="2146346" y="4662003"/>
              <a:ext cx="1544399" cy="39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vi-VN" sz="1200" dirty="0">
                  <a:latin typeface="Segoe UI" panose="020B0502040204020203" pitchFamily="34" charset="0"/>
                  <a:cs typeface="Segoe UI" panose="020B0502040204020203" pitchFamily="34" charset="0"/>
                </a:rPr>
                <a:t>Bước 2: Nhấn và giữ để ghi </a:t>
              </a:r>
              <a:r>
                <a:rPr lang="en-US" sz="1200" dirty="0" err="1" smtClean="0">
                  <a:latin typeface="Segoe UI" panose="020B0502040204020203" pitchFamily="34" charset="0"/>
                  <a:cs typeface="Segoe UI" panose="020B0502040204020203" pitchFamily="34" charset="0"/>
                </a:rPr>
                <a:t>âm</a:t>
              </a:r>
              <a:r>
                <a:rPr lang="en-US" sz="1200" dirty="0" smtClean="0">
                  <a:latin typeface="Segoe UI" panose="020B0502040204020203" pitchFamily="34" charset="0"/>
                  <a:cs typeface="Segoe UI" panose="020B0502040204020203" pitchFamily="34" charset="0"/>
                </a:rPr>
                <a:t> </a:t>
              </a:r>
              <a:r>
                <a:rPr lang="en-US" sz="1200" dirty="0" err="1" smtClean="0">
                  <a:latin typeface="Segoe UI" panose="020B0502040204020203" pitchFamily="34" charset="0"/>
                  <a:cs typeface="Segoe UI" panose="020B0502040204020203" pitchFamily="34" charset="0"/>
                </a:rPr>
                <a:t>thanh</a:t>
              </a:r>
              <a:endParaRPr lang="zh-CN" altLang="en-US" sz="800" dirty="0">
                <a:latin typeface="Segoe UI" panose="020B0502040204020203" pitchFamily="34" charset="0"/>
                <a:ea typeface="宋体" panose="02010600030101010101" pitchFamily="2" charset="-122"/>
                <a:cs typeface="Segoe UI" panose="020B0502040204020203" pitchFamily="34" charset="0"/>
              </a:endParaRPr>
            </a:p>
          </p:txBody>
        </p:sp>
        <p:sp>
          <p:nvSpPr>
            <p:cNvPr id="116757" name="文本框 85">
              <a:extLst>
                <a:ext uri="{FF2B5EF4-FFF2-40B4-BE49-F238E27FC236}">
                  <a16:creationId xmlns:a16="http://schemas.microsoft.com/office/drawing/2014/main" id="{C33B5A24-8D3F-4BB5-A95F-DCB1358C6188}"/>
                </a:ext>
              </a:extLst>
            </p:cNvPr>
            <p:cNvSpPr txBox="1">
              <a:spLocks noChangeArrowheads="1"/>
            </p:cNvSpPr>
            <p:nvPr/>
          </p:nvSpPr>
          <p:spPr bwMode="auto">
            <a:xfrm>
              <a:off x="3978697" y="4657111"/>
              <a:ext cx="1964267" cy="2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vi-VN" sz="1200" dirty="0">
                  <a:latin typeface="Segoe UI" panose="020B0502040204020203" pitchFamily="34" charset="0"/>
                  <a:cs typeface="Segoe UI" panose="020B0502040204020203" pitchFamily="34" charset="0"/>
                </a:rPr>
                <a:t>Bước 3: Đã lưu thành công </a:t>
              </a:r>
              <a:endParaRPr lang="zh-CN" altLang="en-US" sz="800" dirty="0">
                <a:latin typeface="Segoe UI" panose="020B0502040204020203" pitchFamily="34" charset="0"/>
                <a:ea typeface="宋体" panose="02010600030101010101" pitchFamily="2" charset="-122"/>
                <a:cs typeface="Segoe UI" panose="020B0502040204020203" pitchFamily="34" charset="0"/>
              </a:endParaRPr>
            </a:p>
          </p:txBody>
        </p:sp>
      </p:grpSp>
      <p:sp>
        <p:nvSpPr>
          <p:cNvPr id="116743" name="文本框 61">
            <a:extLst>
              <a:ext uri="{FF2B5EF4-FFF2-40B4-BE49-F238E27FC236}">
                <a16:creationId xmlns:a16="http://schemas.microsoft.com/office/drawing/2014/main" id="{9BE8826E-1F94-4798-89C4-0C96AF3C3C05}"/>
              </a:ext>
            </a:extLst>
          </p:cNvPr>
          <p:cNvSpPr txBox="1">
            <a:spLocks noChangeArrowheads="1"/>
          </p:cNvSpPr>
          <p:nvPr/>
        </p:nvSpPr>
        <p:spPr bwMode="auto">
          <a:xfrm>
            <a:off x="6405249" y="6477276"/>
            <a:ext cx="6200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sz="1200" i="1" dirty="0" err="1" smtClean="0">
                <a:latin typeface="Segoe UI" panose="020B0502040204020203" pitchFamily="34" charset="0"/>
                <a:cs typeface="Segoe UI" panose="020B0502040204020203" pitchFamily="34" charset="0"/>
              </a:rPr>
              <a:t>Âm</a:t>
            </a:r>
            <a:r>
              <a:rPr lang="en-US" sz="1200" i="1" dirty="0" smtClean="0">
                <a:latin typeface="Segoe UI" panose="020B0502040204020203" pitchFamily="34" charset="0"/>
                <a:cs typeface="Segoe UI" panose="020B0502040204020203" pitchFamily="34" charset="0"/>
              </a:rPr>
              <a:t> </a:t>
            </a:r>
            <a:r>
              <a:rPr lang="en-US" sz="1200" i="1" dirty="0" err="1" smtClean="0">
                <a:latin typeface="Segoe UI" panose="020B0502040204020203" pitchFamily="34" charset="0"/>
                <a:cs typeface="Segoe UI" panose="020B0502040204020203" pitchFamily="34" charset="0"/>
              </a:rPr>
              <a:t>thanh</a:t>
            </a:r>
            <a:r>
              <a:rPr lang="en-US" sz="1200" i="1" dirty="0" smtClean="0">
                <a:latin typeface="Segoe UI" panose="020B0502040204020203" pitchFamily="34" charset="0"/>
                <a:cs typeface="Segoe UI" panose="020B0502040204020203" pitchFamily="34" charset="0"/>
              </a:rPr>
              <a:t> </a:t>
            </a:r>
            <a:r>
              <a:rPr lang="vi-VN" sz="1200" i="1" dirty="0" smtClean="0">
                <a:latin typeface="Segoe UI" panose="020B0502040204020203" pitchFamily="34" charset="0"/>
                <a:cs typeface="Segoe UI" panose="020B0502040204020203" pitchFamily="34" charset="0"/>
              </a:rPr>
              <a:t>báo </a:t>
            </a:r>
            <a:r>
              <a:rPr lang="en-US" sz="1200" i="1" dirty="0" err="1" smtClean="0">
                <a:latin typeface="Segoe UI" panose="020B0502040204020203" pitchFamily="34" charset="0"/>
                <a:cs typeface="Segoe UI" panose="020B0502040204020203" pitchFamily="34" charset="0"/>
              </a:rPr>
              <a:t>động</a:t>
            </a:r>
            <a:r>
              <a:rPr lang="vi-VN" sz="1200" i="1" dirty="0" smtClean="0">
                <a:latin typeface="Segoe UI" panose="020B0502040204020203" pitchFamily="34" charset="0"/>
                <a:cs typeface="Segoe UI" panose="020B0502040204020203" pitchFamily="34" charset="0"/>
              </a:rPr>
              <a:t> </a:t>
            </a:r>
            <a:r>
              <a:rPr lang="vi-VN" sz="1200" i="1" dirty="0">
                <a:latin typeface="Segoe UI" panose="020B0502040204020203" pitchFamily="34" charset="0"/>
                <a:cs typeface="Segoe UI" panose="020B0502040204020203" pitchFamily="34" charset="0"/>
              </a:rPr>
              <a:t>tùy chỉnh được hỗ trợ bởi dòng Cooper-I / 4000-I / I3. </a:t>
            </a:r>
            <a:endParaRPr lang="zh-CN" altLang="en-US" sz="800" i="1" dirty="0">
              <a:latin typeface="Segoe UI" panose="020B0502040204020203" pitchFamily="34" charset="0"/>
              <a:ea typeface="宋体" panose="02010600030101010101" pitchFamily="2" charset="-122"/>
              <a:cs typeface="Segoe UI" panose="020B0502040204020203" pitchFamily="34" charset="0"/>
            </a:endParaRPr>
          </a:p>
        </p:txBody>
      </p:sp>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E38DD6FF-140A-4CB7-BDB9-78F955952811}"/>
              </a:ext>
            </a:extLst>
          </p:cNvPr>
          <p:cNvSpPr txBox="1">
            <a:spLocks/>
          </p:cNvSpPr>
          <p:nvPr/>
        </p:nvSpPr>
        <p:spPr>
          <a:xfrm>
            <a:off x="138907" y="155932"/>
            <a:ext cx="134413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36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36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36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36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mặt</a:t>
            </a:r>
            <a:r>
              <a:rPr lang="en-US" altLang="zh-CN" sz="36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 </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So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sánh</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chính</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xác</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mặt</a:t>
            </a:r>
            <a:endParaRPr lang="ru-RU" sz="6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34" name="矩形 1">
            <a:extLst>
              <a:ext uri="{FF2B5EF4-FFF2-40B4-BE49-F238E27FC236}">
                <a16:creationId xmlns:a16="http://schemas.microsoft.com/office/drawing/2014/main" id="{6DF0426F-43E8-43C4-88E2-22232B5259FE}"/>
              </a:ext>
            </a:extLst>
          </p:cNvPr>
          <p:cNvSpPr>
            <a:spLocks noChangeArrowheads="1"/>
          </p:cNvSpPr>
          <p:nvPr/>
        </p:nvSpPr>
        <p:spPr bwMode="auto">
          <a:xfrm>
            <a:off x="527050" y="-2139950"/>
            <a:ext cx="11283950" cy="4699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5732" h="338220">
                <a:moveTo>
                  <a:pt x="283647" y="125042"/>
                </a:moveTo>
                <a:cubicBezTo>
                  <a:pt x="286641" y="132773"/>
                  <a:pt x="294074" y="138237"/>
                  <a:pt x="302953" y="138237"/>
                </a:cubicBezTo>
                <a:cubicBezTo>
                  <a:pt x="311728" y="138237"/>
                  <a:pt x="319161" y="132773"/>
                  <a:pt x="322155" y="125042"/>
                </a:cubicBezTo>
                <a:cubicBezTo>
                  <a:pt x="339190" y="132464"/>
                  <a:pt x="351062" y="149370"/>
                  <a:pt x="351062" y="169162"/>
                </a:cubicBezTo>
                <a:cubicBezTo>
                  <a:pt x="351062" y="195655"/>
                  <a:pt x="329485" y="217200"/>
                  <a:pt x="302953" y="217200"/>
                </a:cubicBezTo>
                <a:cubicBezTo>
                  <a:pt x="276317" y="217200"/>
                  <a:pt x="254740" y="195655"/>
                  <a:pt x="254740" y="169162"/>
                </a:cubicBezTo>
                <a:cubicBezTo>
                  <a:pt x="254740" y="149370"/>
                  <a:pt x="266613" y="132464"/>
                  <a:pt x="283647" y="125042"/>
                </a:cubicBezTo>
                <a:close/>
                <a:moveTo>
                  <a:pt x="302918" y="66077"/>
                </a:moveTo>
                <a:cubicBezTo>
                  <a:pt x="245819" y="66077"/>
                  <a:pt x="199665" y="112156"/>
                  <a:pt x="199665" y="169162"/>
                </a:cubicBezTo>
                <a:cubicBezTo>
                  <a:pt x="199665" y="226064"/>
                  <a:pt x="245819" y="272246"/>
                  <a:pt x="302918" y="272246"/>
                </a:cubicBezTo>
                <a:cubicBezTo>
                  <a:pt x="359913" y="272246"/>
                  <a:pt x="406171" y="226064"/>
                  <a:pt x="406171" y="169162"/>
                </a:cubicBezTo>
                <a:cubicBezTo>
                  <a:pt x="406171" y="112156"/>
                  <a:pt x="359913" y="66077"/>
                  <a:pt x="302918" y="66077"/>
                </a:cubicBezTo>
                <a:close/>
                <a:moveTo>
                  <a:pt x="302918" y="0"/>
                </a:moveTo>
                <a:cubicBezTo>
                  <a:pt x="371168" y="0"/>
                  <a:pt x="444684" y="27833"/>
                  <a:pt x="515515" y="80406"/>
                </a:cubicBezTo>
                <a:cubicBezTo>
                  <a:pt x="568588" y="119784"/>
                  <a:pt x="601215" y="158647"/>
                  <a:pt x="602558" y="160296"/>
                </a:cubicBezTo>
                <a:cubicBezTo>
                  <a:pt x="606791" y="165451"/>
                  <a:pt x="606791" y="172769"/>
                  <a:pt x="602558" y="177924"/>
                </a:cubicBezTo>
                <a:cubicBezTo>
                  <a:pt x="601215" y="179573"/>
                  <a:pt x="568588" y="218436"/>
                  <a:pt x="515515" y="257814"/>
                </a:cubicBezTo>
                <a:cubicBezTo>
                  <a:pt x="444684" y="310387"/>
                  <a:pt x="371168" y="338220"/>
                  <a:pt x="302918" y="338220"/>
                </a:cubicBezTo>
                <a:cubicBezTo>
                  <a:pt x="234564" y="338220"/>
                  <a:pt x="161048" y="310387"/>
                  <a:pt x="90217" y="257814"/>
                </a:cubicBezTo>
                <a:cubicBezTo>
                  <a:pt x="37145" y="218436"/>
                  <a:pt x="4517" y="179573"/>
                  <a:pt x="3174" y="177924"/>
                </a:cubicBezTo>
                <a:cubicBezTo>
                  <a:pt x="-1059" y="172769"/>
                  <a:pt x="-1059" y="165451"/>
                  <a:pt x="3174" y="160296"/>
                </a:cubicBezTo>
                <a:cubicBezTo>
                  <a:pt x="4517" y="158647"/>
                  <a:pt x="37145" y="119784"/>
                  <a:pt x="90217" y="80406"/>
                </a:cubicBezTo>
                <a:cubicBezTo>
                  <a:pt x="161048" y="27833"/>
                  <a:pt x="234564" y="0"/>
                  <a:pt x="302918" y="0"/>
                </a:cubicBezTo>
                <a:close/>
              </a:path>
            </a:pathLst>
          </a:custGeom>
          <a:noFill/>
          <a:ln>
            <a:noFill/>
          </a:ln>
        </p:spPr>
        <p:txBody>
          <a:bodyPr lIns="91435" tIns="45719" rIns="91435" bIns="457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lnSpc>
                <a:spcPct val="150000"/>
              </a:lnSpc>
              <a:spcAft>
                <a:spcPts val="0"/>
              </a:spcAft>
              <a:defRPr/>
            </a:pP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sp>
        <p:nvSpPr>
          <p:cNvPr id="35" name="矩形 34">
            <a:extLst>
              <a:ext uri="{FF2B5EF4-FFF2-40B4-BE49-F238E27FC236}">
                <a16:creationId xmlns:a16="http://schemas.microsoft.com/office/drawing/2014/main" id="{C8B8DF27-B205-4526-804B-0626B571F527}"/>
              </a:ext>
            </a:extLst>
          </p:cNvPr>
          <p:cNvSpPr/>
          <p:nvPr/>
        </p:nvSpPr>
        <p:spPr bwMode="auto">
          <a:xfrm>
            <a:off x="493713" y="2476500"/>
            <a:ext cx="1831975" cy="3097213"/>
          </a:xfrm>
          <a:prstGeom prst="rect">
            <a:avLst/>
          </a:prstGeom>
          <a:noFill/>
          <a:ln w="952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sp>
        <p:nvSpPr>
          <p:cNvPr id="118789" name="文本框 51">
            <a:extLst>
              <a:ext uri="{FF2B5EF4-FFF2-40B4-BE49-F238E27FC236}">
                <a16:creationId xmlns:a16="http://schemas.microsoft.com/office/drawing/2014/main" id="{37EE81A7-5A10-4820-B3F7-BDB4FD8D5DEF}"/>
              </a:ext>
            </a:extLst>
          </p:cNvPr>
          <p:cNvSpPr txBox="1">
            <a:spLocks noChangeArrowheads="1"/>
          </p:cNvSpPr>
          <p:nvPr/>
        </p:nvSpPr>
        <p:spPr bwMode="auto">
          <a:xfrm>
            <a:off x="4990307" y="2503092"/>
            <a:ext cx="2432050" cy="36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vi-VN" sz="1800" dirty="0">
                <a:latin typeface="Segoe UI Light" panose="020B0502040204020203" pitchFamily="34" charset="0"/>
                <a:cs typeface="Segoe UI Light" panose="020B0502040204020203" pitchFamily="34" charset="0"/>
              </a:rPr>
              <a:t>Mô </a:t>
            </a:r>
            <a:r>
              <a:rPr lang="vi-VN" sz="1800" dirty="0" smtClean="0">
                <a:latin typeface="Segoe UI Light" panose="020B0502040204020203" pitchFamily="34" charset="0"/>
                <a:cs typeface="Segoe UI Light" panose="020B0502040204020203" pitchFamily="34" charset="0"/>
              </a:rPr>
              <a:t>hình</a:t>
            </a:r>
            <a:r>
              <a:rPr lang="en-US" sz="1800" dirty="0" smtClean="0">
                <a:latin typeface="Segoe UI Light" panose="020B0502040204020203" pitchFamily="34" charset="0"/>
                <a:cs typeface="Segoe UI Light" panose="020B0502040204020203" pitchFamily="34" charset="0"/>
              </a:rPr>
              <a:t> </a:t>
            </a:r>
            <a:r>
              <a:rPr lang="en-US" sz="1800" dirty="0" err="1" smtClean="0">
                <a:latin typeface="Segoe UI Light" panose="020B0502040204020203" pitchFamily="34" charset="0"/>
                <a:cs typeface="Segoe UI Light" panose="020B0502040204020203" pitchFamily="34" charset="0"/>
              </a:rPr>
              <a:t>mẫu</a:t>
            </a:r>
            <a:endParaRPr lang="zh-CN" altLang="en-US" sz="12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37" name="矩形 36">
            <a:extLst>
              <a:ext uri="{FF2B5EF4-FFF2-40B4-BE49-F238E27FC236}">
                <a16:creationId xmlns:a16="http://schemas.microsoft.com/office/drawing/2014/main" id="{F3E9156C-4F26-4BE1-A704-61CBFF664600}"/>
              </a:ext>
            </a:extLst>
          </p:cNvPr>
          <p:cNvSpPr/>
          <p:nvPr/>
        </p:nvSpPr>
        <p:spPr bwMode="auto">
          <a:xfrm>
            <a:off x="5013325" y="2881313"/>
            <a:ext cx="1308100" cy="1697037"/>
          </a:xfrm>
          <a:prstGeom prst="rect">
            <a:avLst/>
          </a:prstGeom>
          <a:noFill/>
          <a:ln w="952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pic>
        <p:nvPicPr>
          <p:cNvPr id="118791" name="图片 64">
            <a:extLst>
              <a:ext uri="{FF2B5EF4-FFF2-40B4-BE49-F238E27FC236}">
                <a16:creationId xmlns:a16="http://schemas.microsoft.com/office/drawing/2014/main" id="{673F5FE7-1A63-489A-A68E-D1D4DB5B02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3173413"/>
            <a:ext cx="11509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图片 65">
            <a:extLst>
              <a:ext uri="{FF2B5EF4-FFF2-40B4-BE49-F238E27FC236}">
                <a16:creationId xmlns:a16="http://schemas.microsoft.com/office/drawing/2014/main" id="{1276C18C-F10A-4EF9-AD8E-8D012B09F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9588" y="3081338"/>
            <a:ext cx="19081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a:extLst>
              <a:ext uri="{FF2B5EF4-FFF2-40B4-BE49-F238E27FC236}">
                <a16:creationId xmlns:a16="http://schemas.microsoft.com/office/drawing/2014/main" id="{A94C8ACD-28CC-4B8A-9F06-D8E2CC2161D7}"/>
              </a:ext>
            </a:extLst>
          </p:cNvPr>
          <p:cNvSpPr/>
          <p:nvPr/>
        </p:nvSpPr>
        <p:spPr bwMode="auto">
          <a:xfrm>
            <a:off x="6707188" y="2897188"/>
            <a:ext cx="2157412" cy="1695450"/>
          </a:xfrm>
          <a:prstGeom prst="rect">
            <a:avLst/>
          </a:prstGeom>
          <a:noFill/>
          <a:ln w="952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sp>
        <p:nvSpPr>
          <p:cNvPr id="41" name="矩形 40">
            <a:extLst>
              <a:ext uri="{FF2B5EF4-FFF2-40B4-BE49-F238E27FC236}">
                <a16:creationId xmlns:a16="http://schemas.microsoft.com/office/drawing/2014/main" id="{4C0DBFAA-4589-41B1-9FF3-2000856B9F58}"/>
              </a:ext>
            </a:extLst>
          </p:cNvPr>
          <p:cNvSpPr/>
          <p:nvPr/>
        </p:nvSpPr>
        <p:spPr bwMode="auto">
          <a:xfrm>
            <a:off x="6959600" y="4303713"/>
            <a:ext cx="1766888" cy="80962"/>
          </a:xfrm>
          <a:prstGeom prst="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sp>
        <p:nvSpPr>
          <p:cNvPr id="118795" name="文本框 58">
            <a:extLst>
              <a:ext uri="{FF2B5EF4-FFF2-40B4-BE49-F238E27FC236}">
                <a16:creationId xmlns:a16="http://schemas.microsoft.com/office/drawing/2014/main" id="{8F0ECE9F-82BE-4BD9-BFDE-1209A2A43CB4}"/>
              </a:ext>
            </a:extLst>
          </p:cNvPr>
          <p:cNvSpPr txBox="1">
            <a:spLocks noChangeArrowheads="1"/>
          </p:cNvSpPr>
          <p:nvPr/>
        </p:nvSpPr>
        <p:spPr bwMode="auto">
          <a:xfrm>
            <a:off x="7408862" y="4219575"/>
            <a:ext cx="1111249" cy="24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000" b="1">
                <a:solidFill>
                  <a:schemeClr val="bg1"/>
                </a:solidFill>
                <a:latin typeface="Segoe UI" panose="020B0502040204020203" pitchFamily="34" charset="0"/>
                <a:ea typeface="宋体" panose="02010600030101010101" pitchFamily="2" charset="-122"/>
                <a:cs typeface="Segoe UI" panose="020B0502040204020203" pitchFamily="34" charset="0"/>
                <a:sym typeface="+mn-lt"/>
              </a:rPr>
              <a:t>Similarity 95%</a:t>
            </a:r>
            <a:endParaRPr lang="zh-CN" altLang="en-US" sz="1000" b="1">
              <a:solidFill>
                <a:schemeClr val="bg1"/>
              </a:solidFill>
              <a:latin typeface="Segoe UI" panose="020B0502040204020203" pitchFamily="34" charset="0"/>
              <a:ea typeface="宋体" panose="02010600030101010101" pitchFamily="2" charset="-122"/>
              <a:cs typeface="Segoe UI" panose="020B0502040204020203" pitchFamily="34" charset="0"/>
              <a:sym typeface="+mn-lt"/>
            </a:endParaRPr>
          </a:p>
        </p:txBody>
      </p:sp>
      <p:sp>
        <p:nvSpPr>
          <p:cNvPr id="118796" name="文本框 59">
            <a:extLst>
              <a:ext uri="{FF2B5EF4-FFF2-40B4-BE49-F238E27FC236}">
                <a16:creationId xmlns:a16="http://schemas.microsoft.com/office/drawing/2014/main" id="{40382DFE-1C28-47A5-A968-CD3476884F87}"/>
              </a:ext>
            </a:extLst>
          </p:cNvPr>
          <p:cNvSpPr txBox="1">
            <a:spLocks noChangeArrowheads="1"/>
          </p:cNvSpPr>
          <p:nvPr/>
        </p:nvSpPr>
        <p:spPr bwMode="auto">
          <a:xfrm>
            <a:off x="6754019" y="2496214"/>
            <a:ext cx="2430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Nhận</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diện</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khuôn</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mặt</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cxnSp>
        <p:nvCxnSpPr>
          <p:cNvPr id="44" name="直接箭头连接符 43">
            <a:extLst>
              <a:ext uri="{FF2B5EF4-FFF2-40B4-BE49-F238E27FC236}">
                <a16:creationId xmlns:a16="http://schemas.microsoft.com/office/drawing/2014/main" id="{FB455C0F-571A-4492-86AC-9A011EC1EF03}"/>
              </a:ext>
            </a:extLst>
          </p:cNvPr>
          <p:cNvCxnSpPr>
            <a:endCxn id="40" idx="1"/>
          </p:cNvCxnSpPr>
          <p:nvPr/>
        </p:nvCxnSpPr>
        <p:spPr>
          <a:xfrm>
            <a:off x="6376988" y="3744913"/>
            <a:ext cx="330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798" name="组合 78">
            <a:extLst>
              <a:ext uri="{FF2B5EF4-FFF2-40B4-BE49-F238E27FC236}">
                <a16:creationId xmlns:a16="http://schemas.microsoft.com/office/drawing/2014/main" id="{A341E3A0-ED21-40F2-B949-A98CDE24422C}"/>
              </a:ext>
            </a:extLst>
          </p:cNvPr>
          <p:cNvGrpSpPr>
            <a:grpSpLocks/>
          </p:cNvGrpSpPr>
          <p:nvPr/>
        </p:nvGrpSpPr>
        <p:grpSpPr bwMode="auto">
          <a:xfrm>
            <a:off x="5167313" y="4168775"/>
            <a:ext cx="1125537" cy="158750"/>
            <a:chOff x="4542656" y="4426746"/>
            <a:chExt cx="1811585" cy="255712"/>
          </a:xfrm>
        </p:grpSpPr>
        <p:sp>
          <p:nvSpPr>
            <p:cNvPr id="46" name="矩形 45">
              <a:extLst>
                <a:ext uri="{FF2B5EF4-FFF2-40B4-BE49-F238E27FC236}">
                  <a16:creationId xmlns:a16="http://schemas.microsoft.com/office/drawing/2014/main" id="{9747427B-9869-45DE-8DC8-E66FB3EA5094}"/>
                </a:ext>
              </a:extLst>
            </p:cNvPr>
            <p:cNvSpPr/>
            <p:nvPr/>
          </p:nvSpPr>
          <p:spPr>
            <a:xfrm>
              <a:off x="4542656" y="4426746"/>
              <a:ext cx="201854" cy="25315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47" name="矩形 46">
              <a:extLst>
                <a:ext uri="{FF2B5EF4-FFF2-40B4-BE49-F238E27FC236}">
                  <a16:creationId xmlns:a16="http://schemas.microsoft.com/office/drawing/2014/main" id="{CDD24733-12DF-4196-A4E6-E211E9238E72}"/>
                </a:ext>
              </a:extLst>
            </p:cNvPr>
            <p:cNvSpPr/>
            <p:nvPr/>
          </p:nvSpPr>
          <p:spPr>
            <a:xfrm>
              <a:off x="4821164" y="4429304"/>
              <a:ext cx="201856"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48" name="矩形 47">
              <a:extLst>
                <a:ext uri="{FF2B5EF4-FFF2-40B4-BE49-F238E27FC236}">
                  <a16:creationId xmlns:a16="http://schemas.microsoft.com/office/drawing/2014/main" id="{709CDA9C-5409-42BB-B46C-23C1A853B01A}"/>
                </a:ext>
              </a:extLst>
            </p:cNvPr>
            <p:cNvSpPr/>
            <p:nvPr/>
          </p:nvSpPr>
          <p:spPr>
            <a:xfrm>
              <a:off x="5099674" y="4429304"/>
              <a:ext cx="201854"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49" name="矩形 48">
              <a:extLst>
                <a:ext uri="{FF2B5EF4-FFF2-40B4-BE49-F238E27FC236}">
                  <a16:creationId xmlns:a16="http://schemas.microsoft.com/office/drawing/2014/main" id="{026E9A65-6020-487D-A005-A888D1487B0E}"/>
                </a:ext>
              </a:extLst>
            </p:cNvPr>
            <p:cNvSpPr/>
            <p:nvPr/>
          </p:nvSpPr>
          <p:spPr>
            <a:xfrm>
              <a:off x="5357741" y="4429304"/>
              <a:ext cx="201856"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50" name="矩形 49">
              <a:extLst>
                <a:ext uri="{FF2B5EF4-FFF2-40B4-BE49-F238E27FC236}">
                  <a16:creationId xmlns:a16="http://schemas.microsoft.com/office/drawing/2014/main" id="{25A4FC10-3EA9-4813-81F4-203995DDE028}"/>
                </a:ext>
              </a:extLst>
            </p:cNvPr>
            <p:cNvSpPr/>
            <p:nvPr/>
          </p:nvSpPr>
          <p:spPr>
            <a:xfrm>
              <a:off x="5628585" y="4429304"/>
              <a:ext cx="201856"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51" name="矩形 50">
              <a:extLst>
                <a:ext uri="{FF2B5EF4-FFF2-40B4-BE49-F238E27FC236}">
                  <a16:creationId xmlns:a16="http://schemas.microsoft.com/office/drawing/2014/main" id="{D5F01747-4F8C-4037-9463-6C53E4028696}"/>
                </a:ext>
              </a:extLst>
            </p:cNvPr>
            <p:cNvSpPr/>
            <p:nvPr/>
          </p:nvSpPr>
          <p:spPr>
            <a:xfrm>
              <a:off x="5889208" y="4429304"/>
              <a:ext cx="201856"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400" dirty="0">
                <a:solidFill>
                  <a:schemeClr val="tx1"/>
                </a:solidFill>
                <a:latin typeface="Segoe UI" panose="020B0502040204020203" pitchFamily="34" charset="0"/>
                <a:cs typeface="Segoe UI" panose="020B0502040204020203" pitchFamily="34" charset="0"/>
              </a:endParaRPr>
            </a:p>
          </p:txBody>
        </p:sp>
        <p:sp>
          <p:nvSpPr>
            <p:cNvPr id="52" name="矩形 51">
              <a:extLst>
                <a:ext uri="{FF2B5EF4-FFF2-40B4-BE49-F238E27FC236}">
                  <a16:creationId xmlns:a16="http://schemas.microsoft.com/office/drawing/2014/main" id="{F3187A0B-D162-4AAC-ADAB-F34C9B97AE75}"/>
                </a:ext>
              </a:extLst>
            </p:cNvPr>
            <p:cNvSpPr/>
            <p:nvPr/>
          </p:nvSpPr>
          <p:spPr>
            <a:xfrm>
              <a:off x="6152387" y="4429304"/>
              <a:ext cx="201854" cy="25315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6148">
                <a:defRPr/>
              </a:pPr>
              <a:r>
                <a:rPr lang="en-US" altLang="zh-CN" sz="14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400" dirty="0">
                <a:solidFill>
                  <a:schemeClr val="tx1"/>
                </a:solidFill>
                <a:latin typeface="Segoe UI" panose="020B0502040204020203" pitchFamily="34" charset="0"/>
                <a:cs typeface="Segoe UI" panose="020B0502040204020203" pitchFamily="34" charset="0"/>
              </a:endParaRPr>
            </a:p>
          </p:txBody>
        </p:sp>
      </p:grpSp>
      <p:sp>
        <p:nvSpPr>
          <p:cNvPr id="53" name="矩形 52">
            <a:extLst>
              <a:ext uri="{FF2B5EF4-FFF2-40B4-BE49-F238E27FC236}">
                <a16:creationId xmlns:a16="http://schemas.microsoft.com/office/drawing/2014/main" id="{62FED601-7035-4776-B38D-27C4628FC92B}"/>
              </a:ext>
            </a:extLst>
          </p:cNvPr>
          <p:cNvSpPr/>
          <p:nvPr/>
        </p:nvSpPr>
        <p:spPr bwMode="auto">
          <a:xfrm>
            <a:off x="9828213" y="1585913"/>
            <a:ext cx="1152525" cy="760412"/>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dirty="0">
              <a:latin typeface="Segoe UI" panose="020B0502040204020203" pitchFamily="34" charset="0"/>
              <a:cs typeface="Segoe UI" panose="020B0502040204020203" pitchFamily="34" charset="0"/>
            </a:endParaRPr>
          </a:p>
        </p:txBody>
      </p:sp>
      <p:sp>
        <p:nvSpPr>
          <p:cNvPr id="118800" name="文本框 76">
            <a:extLst>
              <a:ext uri="{FF2B5EF4-FFF2-40B4-BE49-F238E27FC236}">
                <a16:creationId xmlns:a16="http://schemas.microsoft.com/office/drawing/2014/main" id="{0CCEBB77-00B5-4F42-80D6-2E80C0A59E29}"/>
              </a:ext>
            </a:extLst>
          </p:cNvPr>
          <p:cNvSpPr txBox="1">
            <a:spLocks noChangeArrowheads="1"/>
          </p:cNvSpPr>
          <p:nvPr/>
        </p:nvSpPr>
        <p:spPr bwMode="auto">
          <a:xfrm>
            <a:off x="8907462" y="966808"/>
            <a:ext cx="2994025" cy="64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vi-VN" sz="1800" dirty="0">
                <a:latin typeface="Segoe UI Light" panose="020B0502040204020203" pitchFamily="34" charset="0"/>
                <a:cs typeface="Segoe UI Light" panose="020B0502040204020203" pitchFamily="34" charset="0"/>
              </a:rPr>
              <a:t>Xem </a:t>
            </a:r>
            <a:r>
              <a:rPr lang="en-US" sz="1800" dirty="0" err="1" smtClean="0">
                <a:latin typeface="Segoe UI Light" panose="020B0502040204020203" pitchFamily="34" charset="0"/>
                <a:cs typeface="Segoe UI Light" panose="020B0502040204020203" pitchFamily="34" charset="0"/>
              </a:rPr>
              <a:t>trực</a:t>
            </a:r>
            <a:r>
              <a:rPr lang="en-US" sz="1800" dirty="0" smtClean="0">
                <a:latin typeface="Segoe UI Light" panose="020B0502040204020203" pitchFamily="34" charset="0"/>
                <a:cs typeface="Segoe UI Light" panose="020B0502040204020203" pitchFamily="34" charset="0"/>
              </a:rPr>
              <a:t> </a:t>
            </a:r>
            <a:r>
              <a:rPr lang="en-US" sz="1800" dirty="0" err="1" smtClean="0">
                <a:latin typeface="Segoe UI Light" panose="020B0502040204020203" pitchFamily="34" charset="0"/>
                <a:cs typeface="Segoe UI Light" panose="020B0502040204020203" pitchFamily="34" charset="0"/>
              </a:rPr>
              <a:t>tiếp</a:t>
            </a:r>
            <a:r>
              <a:rPr lang="vi-VN" sz="1800" dirty="0" smtClean="0">
                <a:latin typeface="Segoe UI Light" panose="020B0502040204020203" pitchFamily="34" charset="0"/>
                <a:cs typeface="Segoe UI Light" panose="020B0502040204020203" pitchFamily="34" charset="0"/>
              </a:rPr>
              <a:t> </a:t>
            </a:r>
            <a:r>
              <a:rPr lang="vi-VN" sz="1800" dirty="0">
                <a:latin typeface="Segoe UI Light" panose="020B0502040204020203" pitchFamily="34" charset="0"/>
                <a:cs typeface="Segoe UI Light" panose="020B0502040204020203" pitchFamily="34" charset="0"/>
              </a:rPr>
              <a:t>&amp; báo </a:t>
            </a:r>
            <a:r>
              <a:rPr lang="en-US" sz="1800" dirty="0" err="1" smtClean="0">
                <a:latin typeface="Segoe UI Light" panose="020B0502040204020203" pitchFamily="34" charset="0"/>
                <a:cs typeface="Segoe UI Light" panose="020B0502040204020203" pitchFamily="34" charset="0"/>
              </a:rPr>
              <a:t>động</a:t>
            </a:r>
            <a:r>
              <a:rPr lang="vi-VN" sz="1800" dirty="0" smtClean="0">
                <a:latin typeface="Segoe UI Light" panose="020B0502040204020203" pitchFamily="34" charset="0"/>
                <a:cs typeface="Segoe UI Light" panose="020B0502040204020203" pitchFamily="34" charset="0"/>
              </a:rPr>
              <a:t> </a:t>
            </a:r>
            <a:r>
              <a:rPr lang="vi-VN" sz="1800" dirty="0">
                <a:latin typeface="Segoe UI Light" panose="020B0502040204020203" pitchFamily="34" charset="0"/>
                <a:cs typeface="Segoe UI Light" panose="020B0502040204020203" pitchFamily="34" charset="0"/>
              </a:rPr>
              <a:t>theo thời gian thực </a:t>
            </a:r>
            <a:endParaRPr lang="zh-CN" altLang="en-US" sz="12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118801" name="文本框 78">
            <a:extLst>
              <a:ext uri="{FF2B5EF4-FFF2-40B4-BE49-F238E27FC236}">
                <a16:creationId xmlns:a16="http://schemas.microsoft.com/office/drawing/2014/main" id="{9EA4485E-E471-47F0-B5A3-0A1C06120F9D}"/>
              </a:ext>
            </a:extLst>
          </p:cNvPr>
          <p:cNvSpPr txBox="1">
            <a:spLocks noChangeArrowheads="1"/>
          </p:cNvSpPr>
          <p:nvPr/>
        </p:nvSpPr>
        <p:spPr bwMode="auto">
          <a:xfrm>
            <a:off x="9240838" y="2851161"/>
            <a:ext cx="2432050" cy="64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vi-VN" sz="1800" dirty="0">
                <a:latin typeface="Segoe UI Light" panose="020B0502040204020203" pitchFamily="34" charset="0"/>
                <a:cs typeface="Segoe UI Light" panose="020B0502040204020203" pitchFamily="34" charset="0"/>
              </a:rPr>
              <a:t>Tìm kiếm thuộc tính khuôn mặt </a:t>
            </a:r>
            <a:endParaRPr lang="zh-CN" altLang="en-US" sz="12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56" name="矩形 55">
            <a:extLst>
              <a:ext uri="{FF2B5EF4-FFF2-40B4-BE49-F238E27FC236}">
                <a16:creationId xmlns:a16="http://schemas.microsoft.com/office/drawing/2014/main" id="{1C3E3B36-7F53-4E5A-9D60-A73E554847A5}"/>
              </a:ext>
            </a:extLst>
          </p:cNvPr>
          <p:cNvSpPr/>
          <p:nvPr/>
        </p:nvSpPr>
        <p:spPr bwMode="auto">
          <a:xfrm>
            <a:off x="9828213" y="5219700"/>
            <a:ext cx="1152525" cy="758825"/>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dirty="0">
              <a:latin typeface="Segoe UI" panose="020B0502040204020203" pitchFamily="34" charset="0"/>
              <a:cs typeface="Segoe UI" panose="020B0502040204020203" pitchFamily="34" charset="0"/>
            </a:endParaRPr>
          </a:p>
        </p:txBody>
      </p:sp>
      <p:cxnSp>
        <p:nvCxnSpPr>
          <p:cNvPr id="57" name="肘形连接符 109">
            <a:extLst>
              <a:ext uri="{FF2B5EF4-FFF2-40B4-BE49-F238E27FC236}">
                <a16:creationId xmlns:a16="http://schemas.microsoft.com/office/drawing/2014/main" id="{13A1D069-8D51-42C7-8C08-3ACADC7FDCE8}"/>
              </a:ext>
            </a:extLst>
          </p:cNvPr>
          <p:cNvCxnSpPr>
            <a:stCxn id="40" idx="3"/>
            <a:endCxn id="53" idx="1"/>
          </p:cNvCxnSpPr>
          <p:nvPr/>
        </p:nvCxnSpPr>
        <p:spPr>
          <a:xfrm flipV="1">
            <a:off x="8864600" y="1965325"/>
            <a:ext cx="963613" cy="177958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肘形连接符 111">
            <a:extLst>
              <a:ext uri="{FF2B5EF4-FFF2-40B4-BE49-F238E27FC236}">
                <a16:creationId xmlns:a16="http://schemas.microsoft.com/office/drawing/2014/main" id="{63C500C9-E864-445D-9C9A-B0CBC069FDFE}"/>
              </a:ext>
            </a:extLst>
          </p:cNvPr>
          <p:cNvCxnSpPr>
            <a:cxnSpLocks/>
            <a:stCxn id="40" idx="3"/>
            <a:endCxn id="56" idx="1"/>
          </p:cNvCxnSpPr>
          <p:nvPr/>
        </p:nvCxnSpPr>
        <p:spPr>
          <a:xfrm>
            <a:off x="8864600" y="3744913"/>
            <a:ext cx="963613" cy="1854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805" name="组合 58">
            <a:extLst>
              <a:ext uri="{FF2B5EF4-FFF2-40B4-BE49-F238E27FC236}">
                <a16:creationId xmlns:a16="http://schemas.microsoft.com/office/drawing/2014/main" id="{CA9A0BE8-D321-4F77-8EF8-14E8B33984BC}"/>
              </a:ext>
            </a:extLst>
          </p:cNvPr>
          <p:cNvGrpSpPr>
            <a:grpSpLocks/>
          </p:cNvGrpSpPr>
          <p:nvPr/>
        </p:nvGrpSpPr>
        <p:grpSpPr bwMode="auto">
          <a:xfrm>
            <a:off x="10201275" y="1657350"/>
            <a:ext cx="738188" cy="612775"/>
            <a:chOff x="7591426" y="1242669"/>
            <a:chExt cx="553640" cy="459581"/>
          </a:xfrm>
        </p:grpSpPr>
        <p:pic>
          <p:nvPicPr>
            <p:cNvPr id="118829" name="Picture 2">
              <a:extLst>
                <a:ext uri="{FF2B5EF4-FFF2-40B4-BE49-F238E27FC236}">
                  <a16:creationId xmlns:a16="http://schemas.microsoft.com/office/drawing/2014/main" id="{95C6A19C-D86B-4758-A417-1C967ABC6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426" y="1242669"/>
              <a:ext cx="383381"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30" name="alert-sign_84045">
              <a:extLst>
                <a:ext uri="{FF2B5EF4-FFF2-40B4-BE49-F238E27FC236}">
                  <a16:creationId xmlns:a16="http://schemas.microsoft.com/office/drawing/2014/main" id="{F07E46F1-257B-47DD-B0D7-49250319115F}"/>
                </a:ext>
              </a:extLst>
            </p:cNvPr>
            <p:cNvSpPr>
              <a:spLocks noChangeAspect="1"/>
            </p:cNvSpPr>
            <p:nvPr/>
          </p:nvSpPr>
          <p:spPr bwMode="auto">
            <a:xfrm>
              <a:off x="7885510" y="1492700"/>
              <a:ext cx="259556" cy="200025"/>
            </a:xfrm>
            <a:custGeom>
              <a:avLst/>
              <a:gdLst>
                <a:gd name="T0" fmla="*/ 2147483646 w 6580"/>
                <a:gd name="T1" fmla="*/ 2147483646 h 5094"/>
                <a:gd name="T2" fmla="*/ 2147483646 w 6580"/>
                <a:gd name="T3" fmla="*/ 2147483646 h 5094"/>
                <a:gd name="T4" fmla="*/ 2147483646 w 6580"/>
                <a:gd name="T5" fmla="*/ 0 h 5094"/>
                <a:gd name="T6" fmla="*/ 2147483646 w 6580"/>
                <a:gd name="T7" fmla="*/ 2147483646 h 5094"/>
                <a:gd name="T8" fmla="*/ 2147483646 w 6580"/>
                <a:gd name="T9" fmla="*/ 2147483646 h 5094"/>
                <a:gd name="T10" fmla="*/ 2147483646 w 6580"/>
                <a:gd name="T11" fmla="*/ 2147483646 h 5094"/>
                <a:gd name="T12" fmla="*/ 2147483646 w 6580"/>
                <a:gd name="T13" fmla="*/ 2147483646 h 5094"/>
                <a:gd name="T14" fmla="*/ 2147483646 w 6580"/>
                <a:gd name="T15" fmla="*/ 2147483646 h 5094"/>
                <a:gd name="T16" fmla="*/ 2147483646 w 6580"/>
                <a:gd name="T17" fmla="*/ 2147483646 h 5094"/>
                <a:gd name="T18" fmla="*/ 2147483646 w 6580"/>
                <a:gd name="T19" fmla="*/ 2147483646 h 5094"/>
                <a:gd name="T20" fmla="*/ 2147483646 w 6580"/>
                <a:gd name="T21" fmla="*/ 2147483646 h 5094"/>
                <a:gd name="T22" fmla="*/ 2147483646 w 6580"/>
                <a:gd name="T23" fmla="*/ 2147483646 h 5094"/>
                <a:gd name="T24" fmla="*/ 2147483646 w 6580"/>
                <a:gd name="T25" fmla="*/ 2147483646 h 5094"/>
                <a:gd name="T26" fmla="*/ 2147483646 w 6580"/>
                <a:gd name="T27" fmla="*/ 2147483646 h 5094"/>
                <a:gd name="T28" fmla="*/ 2147483646 w 6580"/>
                <a:gd name="T29" fmla="*/ 2147483646 h 5094"/>
                <a:gd name="T30" fmla="*/ 2147483646 w 6580"/>
                <a:gd name="T31" fmla="*/ 2147483646 h 5094"/>
                <a:gd name="T32" fmla="*/ 2147483646 w 6580"/>
                <a:gd name="T33" fmla="*/ 2147483646 h 5094"/>
                <a:gd name="T34" fmla="*/ 2147483646 w 6580"/>
                <a:gd name="T35" fmla="*/ 2147483646 h 5094"/>
                <a:gd name="T36" fmla="*/ 2147483646 w 6580"/>
                <a:gd name="T37" fmla="*/ 2147483646 h 5094"/>
                <a:gd name="T38" fmla="*/ 2147483646 w 6580"/>
                <a:gd name="T39" fmla="*/ 2147483646 h 5094"/>
                <a:gd name="T40" fmla="*/ 2147483646 w 6580"/>
                <a:gd name="T41" fmla="*/ 2147483646 h 5094"/>
                <a:gd name="T42" fmla="*/ 2147483646 w 6580"/>
                <a:gd name="T43" fmla="*/ 2147483646 h 5094"/>
                <a:gd name="T44" fmla="*/ 2147483646 w 6580"/>
                <a:gd name="T45" fmla="*/ 2147483646 h 5094"/>
                <a:gd name="T46" fmla="*/ 2147483646 w 6580"/>
                <a:gd name="T47" fmla="*/ 2147483646 h 50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580" h="5094">
                  <a:moveTo>
                    <a:pt x="6444" y="4181"/>
                  </a:moveTo>
                  <a:lnTo>
                    <a:pt x="3738" y="227"/>
                  </a:lnTo>
                  <a:cubicBezTo>
                    <a:pt x="3641" y="86"/>
                    <a:pt x="3481" y="1"/>
                    <a:pt x="3310" y="0"/>
                  </a:cubicBezTo>
                  <a:cubicBezTo>
                    <a:pt x="3138" y="0"/>
                    <a:pt x="2977" y="84"/>
                    <a:pt x="2879" y="225"/>
                  </a:cubicBezTo>
                  <a:lnTo>
                    <a:pt x="138" y="4178"/>
                  </a:lnTo>
                  <a:cubicBezTo>
                    <a:pt x="14" y="4357"/>
                    <a:pt x="0" y="4589"/>
                    <a:pt x="100" y="4781"/>
                  </a:cubicBezTo>
                  <a:cubicBezTo>
                    <a:pt x="201" y="4973"/>
                    <a:pt x="400" y="5094"/>
                    <a:pt x="617" y="5094"/>
                  </a:cubicBezTo>
                  <a:lnTo>
                    <a:pt x="5963" y="5094"/>
                  </a:lnTo>
                  <a:cubicBezTo>
                    <a:pt x="6180" y="5094"/>
                    <a:pt x="6378" y="4974"/>
                    <a:pt x="6479" y="4783"/>
                  </a:cubicBezTo>
                  <a:cubicBezTo>
                    <a:pt x="6580" y="4591"/>
                    <a:pt x="6567" y="4360"/>
                    <a:pt x="6444" y="4181"/>
                  </a:cubicBezTo>
                  <a:close/>
                  <a:moveTo>
                    <a:pt x="3290" y="4636"/>
                  </a:moveTo>
                  <a:cubicBezTo>
                    <a:pt x="3063" y="4636"/>
                    <a:pt x="2878" y="4452"/>
                    <a:pt x="2878" y="4224"/>
                  </a:cubicBezTo>
                  <a:cubicBezTo>
                    <a:pt x="2878" y="3996"/>
                    <a:pt x="3063" y="3812"/>
                    <a:pt x="3290" y="3812"/>
                  </a:cubicBezTo>
                  <a:cubicBezTo>
                    <a:pt x="3518" y="3812"/>
                    <a:pt x="3702" y="3996"/>
                    <a:pt x="3702" y="4224"/>
                  </a:cubicBezTo>
                  <a:cubicBezTo>
                    <a:pt x="3702" y="4452"/>
                    <a:pt x="3518" y="4636"/>
                    <a:pt x="3290" y="4636"/>
                  </a:cubicBezTo>
                  <a:close/>
                  <a:moveTo>
                    <a:pt x="2923" y="1208"/>
                  </a:moveTo>
                  <a:cubicBezTo>
                    <a:pt x="3018" y="1105"/>
                    <a:pt x="3151" y="1047"/>
                    <a:pt x="3290" y="1047"/>
                  </a:cubicBezTo>
                  <a:cubicBezTo>
                    <a:pt x="3430" y="1047"/>
                    <a:pt x="3563" y="1105"/>
                    <a:pt x="3657" y="1208"/>
                  </a:cubicBezTo>
                  <a:cubicBezTo>
                    <a:pt x="3751" y="1310"/>
                    <a:pt x="3798" y="1448"/>
                    <a:pt x="3787" y="1587"/>
                  </a:cubicBezTo>
                  <a:lnTo>
                    <a:pt x="3630" y="3457"/>
                  </a:lnTo>
                  <a:cubicBezTo>
                    <a:pt x="3526" y="3410"/>
                    <a:pt x="3411" y="3384"/>
                    <a:pt x="3290" y="3384"/>
                  </a:cubicBezTo>
                  <a:cubicBezTo>
                    <a:pt x="3169" y="3384"/>
                    <a:pt x="3054" y="3410"/>
                    <a:pt x="2950" y="3457"/>
                  </a:cubicBezTo>
                  <a:lnTo>
                    <a:pt x="2794" y="1587"/>
                  </a:lnTo>
                  <a:cubicBezTo>
                    <a:pt x="2782" y="1448"/>
                    <a:pt x="2829" y="1310"/>
                    <a:pt x="2923" y="1208"/>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9631" tIns="44815" rIns="89631" bIns="44815"/>
            <a:lstStyle/>
            <a:p>
              <a:endParaRPr lang="en-US"/>
            </a:p>
          </p:txBody>
        </p:sp>
      </p:grpSp>
      <p:sp>
        <p:nvSpPr>
          <p:cNvPr id="118806" name="search-user-wearing-tie_30920">
            <a:extLst>
              <a:ext uri="{FF2B5EF4-FFF2-40B4-BE49-F238E27FC236}">
                <a16:creationId xmlns:a16="http://schemas.microsoft.com/office/drawing/2014/main" id="{C07EC084-75DD-4632-AE00-1A2D133D3421}"/>
              </a:ext>
            </a:extLst>
          </p:cNvPr>
          <p:cNvSpPr>
            <a:spLocks noChangeAspect="1"/>
          </p:cNvSpPr>
          <p:nvPr/>
        </p:nvSpPr>
        <p:spPr bwMode="auto">
          <a:xfrm>
            <a:off x="10285413" y="3451225"/>
            <a:ext cx="568325" cy="598488"/>
          </a:xfrm>
          <a:custGeom>
            <a:avLst/>
            <a:gdLst>
              <a:gd name="T0" fmla="*/ 2147483646 w 2186"/>
              <a:gd name="T1" fmla="*/ 2147483646 h 2308"/>
              <a:gd name="T2" fmla="*/ 2147483646 w 2186"/>
              <a:gd name="T3" fmla="*/ 2147483646 h 2308"/>
              <a:gd name="T4" fmla="*/ 2147483646 w 2186"/>
              <a:gd name="T5" fmla="*/ 2147483646 h 2308"/>
              <a:gd name="T6" fmla="*/ 2147483646 w 2186"/>
              <a:gd name="T7" fmla="*/ 2147483646 h 2308"/>
              <a:gd name="T8" fmla="*/ 2147483646 w 2186"/>
              <a:gd name="T9" fmla="*/ 2147483646 h 2308"/>
              <a:gd name="T10" fmla="*/ 2147483646 w 2186"/>
              <a:gd name="T11" fmla="*/ 2147483646 h 2308"/>
              <a:gd name="T12" fmla="*/ 2147483646 w 2186"/>
              <a:gd name="T13" fmla="*/ 2147483646 h 2308"/>
              <a:gd name="T14" fmla="*/ 2147483646 w 2186"/>
              <a:gd name="T15" fmla="*/ 2147483646 h 2308"/>
              <a:gd name="T16" fmla="*/ 2147483646 w 2186"/>
              <a:gd name="T17" fmla="*/ 2147483646 h 2308"/>
              <a:gd name="T18" fmla="*/ 2147483646 w 2186"/>
              <a:gd name="T19" fmla="*/ 2147483646 h 2308"/>
              <a:gd name="T20" fmla="*/ 2147483646 w 2186"/>
              <a:gd name="T21" fmla="*/ 0 h 2308"/>
              <a:gd name="T22" fmla="*/ 2147483646 w 2186"/>
              <a:gd name="T23" fmla="*/ 2147483646 h 2308"/>
              <a:gd name="T24" fmla="*/ 2147483646 w 2186"/>
              <a:gd name="T25" fmla="*/ 2147483646 h 2308"/>
              <a:gd name="T26" fmla="*/ 0 w 2186"/>
              <a:gd name="T27" fmla="*/ 2147483646 h 2308"/>
              <a:gd name="T28" fmla="*/ 2147483646 w 2186"/>
              <a:gd name="T29" fmla="*/ 2147483646 h 2308"/>
              <a:gd name="T30" fmla="*/ 2147483646 w 2186"/>
              <a:gd name="T31" fmla="*/ 2147483646 h 2308"/>
              <a:gd name="T32" fmla="*/ 2147483646 w 2186"/>
              <a:gd name="T33" fmla="*/ 2147483646 h 2308"/>
              <a:gd name="T34" fmla="*/ 2147483646 w 2186"/>
              <a:gd name="T35" fmla="*/ 2147483646 h 2308"/>
              <a:gd name="T36" fmla="*/ 2147483646 w 2186"/>
              <a:gd name="T37" fmla="*/ 2147483646 h 2308"/>
              <a:gd name="T38" fmla="*/ 2147483646 w 2186"/>
              <a:gd name="T39" fmla="*/ 2147483646 h 2308"/>
              <a:gd name="T40" fmla="*/ 2147483646 w 2186"/>
              <a:gd name="T41" fmla="*/ 2147483646 h 2308"/>
              <a:gd name="T42" fmla="*/ 2147483646 w 2186"/>
              <a:gd name="T43" fmla="*/ 2147483646 h 2308"/>
              <a:gd name="T44" fmla="*/ 2147483646 w 2186"/>
              <a:gd name="T45" fmla="*/ 2147483646 h 2308"/>
              <a:gd name="T46" fmla="*/ 2147483646 w 2186"/>
              <a:gd name="T47" fmla="*/ 2147483646 h 2308"/>
              <a:gd name="T48" fmla="*/ 2147483646 w 2186"/>
              <a:gd name="T49" fmla="*/ 2147483646 h 2308"/>
              <a:gd name="T50" fmla="*/ 2147483646 w 2186"/>
              <a:gd name="T51" fmla="*/ 2147483646 h 2308"/>
              <a:gd name="T52" fmla="*/ 2147483646 w 2186"/>
              <a:gd name="T53" fmla="*/ 2147483646 h 2308"/>
              <a:gd name="T54" fmla="*/ 2147483646 w 2186"/>
              <a:gd name="T55" fmla="*/ 2147483646 h 2308"/>
              <a:gd name="T56" fmla="*/ 2147483646 w 2186"/>
              <a:gd name="T57" fmla="*/ 2147483646 h 2308"/>
              <a:gd name="T58" fmla="*/ 2147483646 w 2186"/>
              <a:gd name="T59" fmla="*/ 2147483646 h 2308"/>
              <a:gd name="T60" fmla="*/ 2147483646 w 2186"/>
              <a:gd name="T61" fmla="*/ 2147483646 h 2308"/>
              <a:gd name="T62" fmla="*/ 2147483646 w 2186"/>
              <a:gd name="T63" fmla="*/ 2147483646 h 2308"/>
              <a:gd name="T64" fmla="*/ 2147483646 w 2186"/>
              <a:gd name="T65" fmla="*/ 2147483646 h 2308"/>
              <a:gd name="T66" fmla="*/ 2147483646 w 2186"/>
              <a:gd name="T67" fmla="*/ 2147483646 h 2308"/>
              <a:gd name="T68" fmla="*/ 2147483646 w 2186"/>
              <a:gd name="T69" fmla="*/ 2147483646 h 2308"/>
              <a:gd name="T70" fmla="*/ 2147483646 w 2186"/>
              <a:gd name="T71" fmla="*/ 2147483646 h 2308"/>
              <a:gd name="T72" fmla="*/ 2147483646 w 2186"/>
              <a:gd name="T73" fmla="*/ 2147483646 h 2308"/>
              <a:gd name="T74" fmla="*/ 2147483646 w 2186"/>
              <a:gd name="T75" fmla="*/ 2147483646 h 2308"/>
              <a:gd name="T76" fmla="*/ 2147483646 w 2186"/>
              <a:gd name="T77" fmla="*/ 2147483646 h 2308"/>
              <a:gd name="T78" fmla="*/ 2147483646 w 2186"/>
              <a:gd name="T79" fmla="*/ 2147483646 h 2308"/>
              <a:gd name="T80" fmla="*/ 2147483646 w 2186"/>
              <a:gd name="T81" fmla="*/ 2147483646 h 2308"/>
              <a:gd name="T82" fmla="*/ 2147483646 w 2186"/>
              <a:gd name="T83" fmla="*/ 2147483646 h 2308"/>
              <a:gd name="T84" fmla="*/ 2147483646 w 2186"/>
              <a:gd name="T85" fmla="*/ 2147483646 h 2308"/>
              <a:gd name="T86" fmla="*/ 2147483646 w 2186"/>
              <a:gd name="T87" fmla="*/ 2147483646 h 2308"/>
              <a:gd name="T88" fmla="*/ 2147483646 w 2186"/>
              <a:gd name="T89" fmla="*/ 2147483646 h 2308"/>
              <a:gd name="T90" fmla="*/ 2147483646 w 2186"/>
              <a:gd name="T91" fmla="*/ 2147483646 h 2308"/>
              <a:gd name="T92" fmla="*/ 2147483646 w 2186"/>
              <a:gd name="T93" fmla="*/ 2147483646 h 23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86" h="2308">
                <a:moveTo>
                  <a:pt x="996" y="2133"/>
                </a:moveTo>
                <a:lnTo>
                  <a:pt x="996" y="2133"/>
                </a:lnTo>
                <a:close/>
                <a:moveTo>
                  <a:pt x="1694" y="1994"/>
                </a:moveTo>
                <a:cubicBezTo>
                  <a:pt x="1532" y="1994"/>
                  <a:pt x="1381" y="1907"/>
                  <a:pt x="1300" y="1767"/>
                </a:cubicBezTo>
                <a:cubicBezTo>
                  <a:pt x="1240" y="1662"/>
                  <a:pt x="1224" y="1540"/>
                  <a:pt x="1255" y="1423"/>
                </a:cubicBezTo>
                <a:cubicBezTo>
                  <a:pt x="1281" y="1327"/>
                  <a:pt x="1337" y="1246"/>
                  <a:pt x="1413" y="1186"/>
                </a:cubicBezTo>
                <a:cubicBezTo>
                  <a:pt x="1358" y="1161"/>
                  <a:pt x="1301" y="1141"/>
                  <a:pt x="1242" y="1126"/>
                </a:cubicBezTo>
                <a:cubicBezTo>
                  <a:pt x="1422" y="1005"/>
                  <a:pt x="1547" y="766"/>
                  <a:pt x="1547" y="550"/>
                </a:cubicBezTo>
                <a:cubicBezTo>
                  <a:pt x="1547" y="246"/>
                  <a:pt x="1300" y="0"/>
                  <a:pt x="996" y="0"/>
                </a:cubicBezTo>
                <a:cubicBezTo>
                  <a:pt x="693" y="0"/>
                  <a:pt x="446" y="246"/>
                  <a:pt x="446" y="550"/>
                </a:cubicBezTo>
                <a:cubicBezTo>
                  <a:pt x="446" y="766"/>
                  <a:pt x="570" y="1005"/>
                  <a:pt x="751" y="1126"/>
                </a:cubicBezTo>
                <a:cubicBezTo>
                  <a:pt x="319" y="1235"/>
                  <a:pt x="0" y="1610"/>
                  <a:pt x="0" y="1887"/>
                </a:cubicBezTo>
                <a:cubicBezTo>
                  <a:pt x="0" y="2051"/>
                  <a:pt x="498" y="2133"/>
                  <a:pt x="996" y="2133"/>
                </a:cubicBezTo>
                <a:lnTo>
                  <a:pt x="717" y="1853"/>
                </a:lnTo>
                <a:lnTo>
                  <a:pt x="952" y="1285"/>
                </a:lnTo>
                <a:lnTo>
                  <a:pt x="950" y="1285"/>
                </a:lnTo>
                <a:lnTo>
                  <a:pt x="858" y="1181"/>
                </a:lnTo>
                <a:cubicBezTo>
                  <a:pt x="903" y="1197"/>
                  <a:pt x="949" y="1206"/>
                  <a:pt x="996" y="1206"/>
                </a:cubicBezTo>
                <a:cubicBezTo>
                  <a:pt x="1044" y="1206"/>
                  <a:pt x="1090" y="1197"/>
                  <a:pt x="1134" y="1181"/>
                </a:cubicBezTo>
                <a:lnTo>
                  <a:pt x="1043" y="1285"/>
                </a:lnTo>
                <a:lnTo>
                  <a:pt x="1040" y="1285"/>
                </a:lnTo>
                <a:lnTo>
                  <a:pt x="1275" y="1853"/>
                </a:lnTo>
                <a:lnTo>
                  <a:pt x="996" y="2132"/>
                </a:lnTo>
                <a:cubicBezTo>
                  <a:pt x="1310" y="2132"/>
                  <a:pt x="1624" y="2100"/>
                  <a:pt x="1813" y="2035"/>
                </a:cubicBezTo>
                <a:lnTo>
                  <a:pt x="1783" y="1984"/>
                </a:lnTo>
                <a:cubicBezTo>
                  <a:pt x="1754" y="1990"/>
                  <a:pt x="1724" y="1994"/>
                  <a:pt x="1694" y="1994"/>
                </a:cubicBezTo>
                <a:close/>
                <a:moveTo>
                  <a:pt x="1487" y="1183"/>
                </a:moveTo>
                <a:cubicBezTo>
                  <a:pt x="1684" y="1070"/>
                  <a:pt x="1937" y="1137"/>
                  <a:pt x="2050" y="1334"/>
                </a:cubicBezTo>
                <a:cubicBezTo>
                  <a:pt x="2164" y="1531"/>
                  <a:pt x="2096" y="1784"/>
                  <a:pt x="1899" y="1897"/>
                </a:cubicBezTo>
                <a:cubicBezTo>
                  <a:pt x="1703" y="2011"/>
                  <a:pt x="1450" y="1943"/>
                  <a:pt x="1336" y="1746"/>
                </a:cubicBezTo>
                <a:cubicBezTo>
                  <a:pt x="1223" y="1550"/>
                  <a:pt x="1290" y="1297"/>
                  <a:pt x="1487" y="1183"/>
                </a:cubicBezTo>
                <a:close/>
                <a:moveTo>
                  <a:pt x="1521" y="1242"/>
                </a:moveTo>
                <a:cubicBezTo>
                  <a:pt x="1357" y="1337"/>
                  <a:pt x="1300" y="1548"/>
                  <a:pt x="1395" y="1712"/>
                </a:cubicBezTo>
                <a:cubicBezTo>
                  <a:pt x="1490" y="1876"/>
                  <a:pt x="1701" y="1933"/>
                  <a:pt x="1865" y="1838"/>
                </a:cubicBezTo>
                <a:cubicBezTo>
                  <a:pt x="2029" y="1743"/>
                  <a:pt x="2086" y="1533"/>
                  <a:pt x="1991" y="1368"/>
                </a:cubicBezTo>
                <a:cubicBezTo>
                  <a:pt x="1896" y="1204"/>
                  <a:pt x="1686" y="1148"/>
                  <a:pt x="1521" y="1242"/>
                </a:cubicBezTo>
                <a:close/>
                <a:moveTo>
                  <a:pt x="2003" y="1872"/>
                </a:moveTo>
                <a:lnTo>
                  <a:pt x="1826" y="1974"/>
                </a:lnTo>
                <a:lnTo>
                  <a:pt x="1962" y="2210"/>
                </a:lnTo>
                <a:lnTo>
                  <a:pt x="2139" y="2108"/>
                </a:lnTo>
                <a:lnTo>
                  <a:pt x="2003" y="1872"/>
                </a:lnTo>
                <a:close/>
                <a:moveTo>
                  <a:pt x="2158" y="2140"/>
                </a:moveTo>
                <a:lnTo>
                  <a:pt x="1981" y="2243"/>
                </a:lnTo>
                <a:cubicBezTo>
                  <a:pt x="2009" y="2292"/>
                  <a:pt x="2072" y="2308"/>
                  <a:pt x="2121" y="2280"/>
                </a:cubicBezTo>
                <a:cubicBezTo>
                  <a:pt x="2169" y="2252"/>
                  <a:pt x="2186" y="2189"/>
                  <a:pt x="2158" y="2140"/>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89631" tIns="44815" rIns="89631" bIns="44815"/>
          <a:lstStyle/>
          <a:p>
            <a:endParaRPr lang="en-US"/>
          </a:p>
        </p:txBody>
      </p:sp>
      <p:sp>
        <p:nvSpPr>
          <p:cNvPr id="118807" name="search-file_51776">
            <a:extLst>
              <a:ext uri="{FF2B5EF4-FFF2-40B4-BE49-F238E27FC236}">
                <a16:creationId xmlns:a16="http://schemas.microsoft.com/office/drawing/2014/main" id="{5B2847EA-C825-4EA2-B2A8-D21A23EF61F3}"/>
              </a:ext>
            </a:extLst>
          </p:cNvPr>
          <p:cNvSpPr>
            <a:spLocks noChangeAspect="1"/>
          </p:cNvSpPr>
          <p:nvPr/>
        </p:nvSpPr>
        <p:spPr bwMode="auto">
          <a:xfrm>
            <a:off x="10339388" y="5362575"/>
            <a:ext cx="460375" cy="473075"/>
          </a:xfrm>
          <a:custGeom>
            <a:avLst/>
            <a:gdLst>
              <a:gd name="T0" fmla="*/ 37265 w 578649"/>
              <a:gd name="T1" fmla="*/ 37192 h 594741"/>
              <a:gd name="T2" fmla="*/ 37265 w 578649"/>
              <a:gd name="T3" fmla="*/ 37192 h 594741"/>
              <a:gd name="T4" fmla="*/ 37265 w 578649"/>
              <a:gd name="T5" fmla="*/ 37192 h 594741"/>
              <a:gd name="T6" fmla="*/ 37265 w 578649"/>
              <a:gd name="T7" fmla="*/ 37192 h 594741"/>
              <a:gd name="T8" fmla="*/ 37265 w 578649"/>
              <a:gd name="T9" fmla="*/ 37192 h 594741"/>
              <a:gd name="T10" fmla="*/ 37265 w 578649"/>
              <a:gd name="T11" fmla="*/ 37192 h 594741"/>
              <a:gd name="T12" fmla="*/ 37265 w 578649"/>
              <a:gd name="T13" fmla="*/ 37192 h 594741"/>
              <a:gd name="T14" fmla="*/ 37265 w 578649"/>
              <a:gd name="T15" fmla="*/ 37192 h 594741"/>
              <a:gd name="T16" fmla="*/ 37265 w 578649"/>
              <a:gd name="T17" fmla="*/ 37192 h 594741"/>
              <a:gd name="T18" fmla="*/ 37265 w 578649"/>
              <a:gd name="T19" fmla="*/ 37192 h 594741"/>
              <a:gd name="T20" fmla="*/ 37265 w 578649"/>
              <a:gd name="T21" fmla="*/ 37192 h 594741"/>
              <a:gd name="T22" fmla="*/ 37265 w 578649"/>
              <a:gd name="T23" fmla="*/ 37192 h 594741"/>
              <a:gd name="T24" fmla="*/ 37265 w 578649"/>
              <a:gd name="T25" fmla="*/ 37192 h 594741"/>
              <a:gd name="T26" fmla="*/ 37265 w 578649"/>
              <a:gd name="T27" fmla="*/ 37192 h 594741"/>
              <a:gd name="T28" fmla="*/ 37265 w 578649"/>
              <a:gd name="T29" fmla="*/ 37192 h 594741"/>
              <a:gd name="T30" fmla="*/ 37265 w 578649"/>
              <a:gd name="T31" fmla="*/ 37192 h 594741"/>
              <a:gd name="T32" fmla="*/ 37265 w 578649"/>
              <a:gd name="T33" fmla="*/ 37192 h 594741"/>
              <a:gd name="T34" fmla="*/ 37265 w 578649"/>
              <a:gd name="T35" fmla="*/ 37192 h 594741"/>
              <a:gd name="T36" fmla="*/ 37265 w 578649"/>
              <a:gd name="T37" fmla="*/ 37192 h 594741"/>
              <a:gd name="T38" fmla="*/ 37265 w 578649"/>
              <a:gd name="T39" fmla="*/ 37192 h 594741"/>
              <a:gd name="T40" fmla="*/ 37265 w 578649"/>
              <a:gd name="T41" fmla="*/ 37192 h 594741"/>
              <a:gd name="T42" fmla="*/ 37265 w 578649"/>
              <a:gd name="T43" fmla="*/ 37192 h 594741"/>
              <a:gd name="T44" fmla="*/ 37265 w 578649"/>
              <a:gd name="T45" fmla="*/ 37192 h 594741"/>
              <a:gd name="T46" fmla="*/ 37265 w 578649"/>
              <a:gd name="T47" fmla="*/ 37192 h 594741"/>
              <a:gd name="T48" fmla="*/ 37265 w 578649"/>
              <a:gd name="T49" fmla="*/ 37192 h 594741"/>
              <a:gd name="T50" fmla="*/ 37265 w 578649"/>
              <a:gd name="T51" fmla="*/ 37192 h 594741"/>
              <a:gd name="T52" fmla="*/ 37265 w 578649"/>
              <a:gd name="T53" fmla="*/ 37192 h 594741"/>
              <a:gd name="T54" fmla="*/ 37265 w 578649"/>
              <a:gd name="T55" fmla="*/ 37192 h 594741"/>
              <a:gd name="T56" fmla="*/ 37265 w 578649"/>
              <a:gd name="T57" fmla="*/ 37192 h 594741"/>
              <a:gd name="T58" fmla="*/ 37265 w 578649"/>
              <a:gd name="T59" fmla="*/ 37192 h 594741"/>
              <a:gd name="T60" fmla="*/ 37265 w 578649"/>
              <a:gd name="T61" fmla="*/ 37192 h 594741"/>
              <a:gd name="T62" fmla="*/ 37265 w 578649"/>
              <a:gd name="T63" fmla="*/ 37192 h 594741"/>
              <a:gd name="T64" fmla="*/ 37265 w 578649"/>
              <a:gd name="T65" fmla="*/ 37192 h 594741"/>
              <a:gd name="T66" fmla="*/ 37265 w 578649"/>
              <a:gd name="T67" fmla="*/ 37192 h 594741"/>
              <a:gd name="T68" fmla="*/ 37265 w 578649"/>
              <a:gd name="T69" fmla="*/ 37192 h 594741"/>
              <a:gd name="T70" fmla="*/ 37265 w 578649"/>
              <a:gd name="T71" fmla="*/ 37192 h 594741"/>
              <a:gd name="T72" fmla="*/ 37265 w 578649"/>
              <a:gd name="T73" fmla="*/ 37192 h 594741"/>
              <a:gd name="T74" fmla="*/ 37265 w 578649"/>
              <a:gd name="T75" fmla="*/ 37192 h 594741"/>
              <a:gd name="T76" fmla="*/ 37265 w 578649"/>
              <a:gd name="T77" fmla="*/ 37192 h 594741"/>
              <a:gd name="T78" fmla="*/ 37265 w 578649"/>
              <a:gd name="T79" fmla="*/ 37192 h 594741"/>
              <a:gd name="T80" fmla="*/ 37265 w 578649"/>
              <a:gd name="T81" fmla="*/ 37192 h 594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78649" h="594741">
                <a:moveTo>
                  <a:pt x="411175" y="315251"/>
                </a:moveTo>
                <a:cubicBezTo>
                  <a:pt x="392328" y="315251"/>
                  <a:pt x="373301" y="322420"/>
                  <a:pt x="358940" y="336757"/>
                </a:cubicBezTo>
                <a:cubicBezTo>
                  <a:pt x="330220" y="365432"/>
                  <a:pt x="330220" y="411311"/>
                  <a:pt x="358940" y="439986"/>
                </a:cubicBezTo>
                <a:cubicBezTo>
                  <a:pt x="387661" y="468660"/>
                  <a:pt x="435049" y="468660"/>
                  <a:pt x="462333" y="439986"/>
                </a:cubicBezTo>
                <a:cubicBezTo>
                  <a:pt x="491053" y="411311"/>
                  <a:pt x="491053" y="365432"/>
                  <a:pt x="462333" y="336757"/>
                </a:cubicBezTo>
                <a:cubicBezTo>
                  <a:pt x="448691" y="322420"/>
                  <a:pt x="430023" y="315251"/>
                  <a:pt x="411175" y="315251"/>
                </a:cubicBezTo>
                <a:close/>
                <a:moveTo>
                  <a:pt x="410816" y="276182"/>
                </a:moveTo>
                <a:cubicBezTo>
                  <a:pt x="439716" y="276182"/>
                  <a:pt x="468795" y="287293"/>
                  <a:pt x="491053" y="309516"/>
                </a:cubicBezTo>
                <a:cubicBezTo>
                  <a:pt x="525517" y="342492"/>
                  <a:pt x="532697" y="394106"/>
                  <a:pt x="514029" y="435685"/>
                </a:cubicBezTo>
                <a:lnTo>
                  <a:pt x="578649" y="500203"/>
                </a:lnTo>
                <a:lnTo>
                  <a:pt x="522645" y="556118"/>
                </a:lnTo>
                <a:lnTo>
                  <a:pt x="458025" y="491600"/>
                </a:lnTo>
                <a:cubicBezTo>
                  <a:pt x="416381" y="510239"/>
                  <a:pt x="366121" y="503070"/>
                  <a:pt x="331656" y="468660"/>
                </a:cubicBezTo>
                <a:cubicBezTo>
                  <a:pt x="287140" y="424215"/>
                  <a:pt x="287140" y="352528"/>
                  <a:pt x="331656" y="309516"/>
                </a:cubicBezTo>
                <a:cubicBezTo>
                  <a:pt x="353197" y="287293"/>
                  <a:pt x="381917" y="276182"/>
                  <a:pt x="410816" y="276182"/>
                </a:cubicBezTo>
                <a:close/>
                <a:moveTo>
                  <a:pt x="134949" y="20001"/>
                </a:moveTo>
                <a:lnTo>
                  <a:pt x="134949" y="144835"/>
                </a:lnTo>
                <a:lnTo>
                  <a:pt x="17242" y="144835"/>
                </a:lnTo>
                <a:lnTo>
                  <a:pt x="134949" y="20001"/>
                </a:lnTo>
                <a:close/>
                <a:moveTo>
                  <a:pt x="172278" y="0"/>
                </a:moveTo>
                <a:lnTo>
                  <a:pt x="480943" y="0"/>
                </a:lnTo>
                <a:lnTo>
                  <a:pt x="480943" y="276591"/>
                </a:lnTo>
                <a:cubicBezTo>
                  <a:pt x="460844" y="263693"/>
                  <a:pt x="436438" y="256527"/>
                  <a:pt x="410596" y="256527"/>
                </a:cubicBezTo>
                <a:cubicBezTo>
                  <a:pt x="381883" y="256527"/>
                  <a:pt x="354606" y="265126"/>
                  <a:pt x="331636" y="282323"/>
                </a:cubicBezTo>
                <a:lnTo>
                  <a:pt x="81832" y="282323"/>
                </a:lnTo>
                <a:lnTo>
                  <a:pt x="81832" y="322450"/>
                </a:lnTo>
                <a:lnTo>
                  <a:pt x="295744" y="322450"/>
                </a:lnTo>
                <a:cubicBezTo>
                  <a:pt x="288566" y="335348"/>
                  <a:pt x="282823" y="351112"/>
                  <a:pt x="279952" y="366877"/>
                </a:cubicBezTo>
                <a:lnTo>
                  <a:pt x="81832" y="366877"/>
                </a:lnTo>
                <a:lnTo>
                  <a:pt x="81832" y="407004"/>
                </a:lnTo>
                <a:lnTo>
                  <a:pt x="279952" y="407004"/>
                </a:lnTo>
                <a:cubicBezTo>
                  <a:pt x="281388" y="422768"/>
                  <a:pt x="287130" y="438532"/>
                  <a:pt x="294309" y="451430"/>
                </a:cubicBezTo>
                <a:lnTo>
                  <a:pt x="81832" y="451430"/>
                </a:lnTo>
                <a:lnTo>
                  <a:pt x="81832" y="491557"/>
                </a:lnTo>
                <a:lnTo>
                  <a:pt x="327329" y="491557"/>
                </a:lnTo>
                <a:cubicBezTo>
                  <a:pt x="350299" y="511621"/>
                  <a:pt x="380448" y="521653"/>
                  <a:pt x="410596" y="521653"/>
                </a:cubicBezTo>
                <a:cubicBezTo>
                  <a:pt x="424953" y="521653"/>
                  <a:pt x="439309" y="518786"/>
                  <a:pt x="453666" y="514487"/>
                </a:cubicBezTo>
                <a:lnTo>
                  <a:pt x="480943" y="543149"/>
                </a:lnTo>
                <a:lnTo>
                  <a:pt x="480943" y="594741"/>
                </a:lnTo>
                <a:lnTo>
                  <a:pt x="0" y="594741"/>
                </a:lnTo>
                <a:lnTo>
                  <a:pt x="0" y="180572"/>
                </a:lnTo>
                <a:lnTo>
                  <a:pt x="172278" y="180572"/>
                </a:lnTo>
                <a:lnTo>
                  <a:pt x="172278" y="0"/>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89631" tIns="44815" rIns="89631" bIns="44815"/>
          <a:lstStyle/>
          <a:p>
            <a:endParaRPr lang="en-US"/>
          </a:p>
        </p:txBody>
      </p:sp>
      <p:pic>
        <p:nvPicPr>
          <p:cNvPr id="118808" name="图片 117">
            <a:extLst>
              <a:ext uri="{FF2B5EF4-FFF2-40B4-BE49-F238E27FC236}">
                <a16:creationId xmlns:a16="http://schemas.microsoft.com/office/drawing/2014/main" id="{95FAC3AD-1E15-4423-B5C4-8DE6382779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4000" y="4525963"/>
            <a:ext cx="32305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直接箭头连接符 64">
            <a:extLst>
              <a:ext uri="{FF2B5EF4-FFF2-40B4-BE49-F238E27FC236}">
                <a16:creationId xmlns:a16="http://schemas.microsoft.com/office/drawing/2014/main" id="{010F497A-F8F3-482E-8430-699F0C5A99DE}"/>
              </a:ext>
            </a:extLst>
          </p:cNvPr>
          <p:cNvCxnSpPr/>
          <p:nvPr/>
        </p:nvCxnSpPr>
        <p:spPr>
          <a:xfrm>
            <a:off x="2432050" y="3817938"/>
            <a:ext cx="9001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89182397-B622-456D-8473-44633359CE47}"/>
              </a:ext>
            </a:extLst>
          </p:cNvPr>
          <p:cNvSpPr/>
          <p:nvPr/>
        </p:nvSpPr>
        <p:spPr bwMode="auto">
          <a:xfrm>
            <a:off x="3463925" y="2492375"/>
            <a:ext cx="5432425" cy="3081338"/>
          </a:xfrm>
          <a:prstGeom prst="rect">
            <a:avLst/>
          </a:prstGeom>
          <a:noFill/>
          <a:ln w="952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sp>
        <p:nvSpPr>
          <p:cNvPr id="118811" name="文本框 93">
            <a:extLst>
              <a:ext uri="{FF2B5EF4-FFF2-40B4-BE49-F238E27FC236}">
                <a16:creationId xmlns:a16="http://schemas.microsoft.com/office/drawing/2014/main" id="{6CE96832-C692-428B-B20F-E6D7BCAD4F79}"/>
              </a:ext>
            </a:extLst>
          </p:cNvPr>
          <p:cNvSpPr txBox="1">
            <a:spLocks noChangeArrowheads="1"/>
          </p:cNvSpPr>
          <p:nvPr/>
        </p:nvSpPr>
        <p:spPr bwMode="auto">
          <a:xfrm>
            <a:off x="5354638" y="5267325"/>
            <a:ext cx="2430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b="1">
                <a:latin typeface="Segoe UI Light" panose="020B0502040204020203" pitchFamily="34" charset="0"/>
                <a:ea typeface="宋体" panose="02010600030101010101" pitchFamily="2" charset="-122"/>
                <a:cs typeface="Segoe UI Light" panose="020B0502040204020203" pitchFamily="34" charset="0"/>
                <a:sym typeface="+mn-lt"/>
              </a:rPr>
              <a:t>AI XVR</a:t>
            </a:r>
            <a:endParaRPr lang="zh-CN" altLang="en-US" sz="1800" b="1">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118812" name="文本框 94">
            <a:extLst>
              <a:ext uri="{FF2B5EF4-FFF2-40B4-BE49-F238E27FC236}">
                <a16:creationId xmlns:a16="http://schemas.microsoft.com/office/drawing/2014/main" id="{EB661AE1-C5E2-49F1-BCFC-9F03953B8CA1}"/>
              </a:ext>
            </a:extLst>
          </p:cNvPr>
          <p:cNvSpPr txBox="1">
            <a:spLocks noChangeArrowheads="1"/>
          </p:cNvSpPr>
          <p:nvPr/>
        </p:nvSpPr>
        <p:spPr bwMode="auto">
          <a:xfrm>
            <a:off x="581025" y="5222875"/>
            <a:ext cx="2430463" cy="36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b="1" dirty="0" smtClean="0">
                <a:latin typeface="Segoe UI Light" panose="020B0502040204020203" pitchFamily="34" charset="0"/>
                <a:ea typeface="宋体" panose="02010600030101010101" pitchFamily="2" charset="-122"/>
                <a:cs typeface="Segoe UI Light" panose="020B0502040204020203" pitchFamily="34" charset="0"/>
                <a:sym typeface="+mn-lt"/>
              </a:rPr>
              <a:t>Camera HDCVI</a:t>
            </a:r>
            <a:endParaRPr lang="zh-CN" altLang="en-US" sz="1800" b="1"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118813" name="文本框 96">
            <a:extLst>
              <a:ext uri="{FF2B5EF4-FFF2-40B4-BE49-F238E27FC236}">
                <a16:creationId xmlns:a16="http://schemas.microsoft.com/office/drawing/2014/main" id="{97A543CC-BFB9-4753-AAF2-CEE80C6026DA}"/>
              </a:ext>
            </a:extLst>
          </p:cNvPr>
          <p:cNvSpPr txBox="1">
            <a:spLocks noChangeArrowheads="1"/>
          </p:cNvSpPr>
          <p:nvPr/>
        </p:nvSpPr>
        <p:spPr bwMode="auto">
          <a:xfrm>
            <a:off x="2344738" y="3419475"/>
            <a:ext cx="2957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400" dirty="0">
                <a:latin typeface="Segoe UI Light" panose="020B0502040204020203" pitchFamily="34" charset="0"/>
                <a:ea typeface="宋体" panose="02010600030101010101" pitchFamily="2" charset="-122"/>
                <a:cs typeface="Segoe UI Light" panose="020B0502040204020203" pitchFamily="34" charset="0"/>
                <a:sym typeface="+mn-lt"/>
              </a:rPr>
              <a:t>Video stream</a:t>
            </a:r>
            <a:endParaRPr lang="zh-CN" altLang="en-US" sz="14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70" name="文本框 97">
            <a:extLst>
              <a:ext uri="{FF2B5EF4-FFF2-40B4-BE49-F238E27FC236}">
                <a16:creationId xmlns:a16="http://schemas.microsoft.com/office/drawing/2014/main" id="{C990B8FD-2624-4F97-A60D-3AD0A2B6C2A5}"/>
              </a:ext>
            </a:extLst>
          </p:cNvPr>
          <p:cNvSpPr txBox="1"/>
          <p:nvPr/>
        </p:nvSpPr>
        <p:spPr>
          <a:xfrm>
            <a:off x="3439583" y="5924867"/>
            <a:ext cx="5156200" cy="367504"/>
          </a:xfrm>
          <a:prstGeom prst="rect">
            <a:avLst/>
          </a:prstGeom>
          <a:noFill/>
        </p:spPr>
        <p:txBody>
          <a:bodyPr lIns="89631" tIns="44815" rIns="89631" bIns="44815">
            <a:spAutoFit/>
          </a:bodyPr>
          <a:lstStyle/>
          <a:p>
            <a:pPr defTabSz="914258">
              <a:defRPr/>
            </a:pPr>
            <a:r>
              <a:rPr lang="en-US" dirty="0" err="1"/>
              <a:t>Độ</a:t>
            </a:r>
            <a:r>
              <a:rPr lang="en-US" dirty="0"/>
              <a:t> </a:t>
            </a:r>
            <a:r>
              <a:rPr lang="en-US" dirty="0" err="1"/>
              <a:t>chính</a:t>
            </a:r>
            <a:r>
              <a:rPr lang="en-US" dirty="0"/>
              <a:t> </a:t>
            </a:r>
            <a:r>
              <a:rPr lang="en-US" dirty="0" err="1"/>
              <a:t>xác</a:t>
            </a:r>
            <a:r>
              <a:rPr lang="en-US" dirty="0"/>
              <a:t> </a:t>
            </a:r>
            <a:r>
              <a:rPr lang="en-US" dirty="0" err="1"/>
              <a:t>nhận</a:t>
            </a:r>
            <a:r>
              <a:rPr lang="en-US" dirty="0"/>
              <a:t> </a:t>
            </a:r>
            <a:r>
              <a:rPr lang="en-US" dirty="0" err="1"/>
              <a:t>dạng</a:t>
            </a:r>
            <a:r>
              <a:rPr lang="en-US" dirty="0"/>
              <a:t> </a:t>
            </a:r>
            <a:r>
              <a:rPr lang="en-US" dirty="0" err="1"/>
              <a:t>khuôn</a:t>
            </a:r>
            <a:r>
              <a:rPr lang="en-US" dirty="0"/>
              <a:t> </a:t>
            </a:r>
            <a:r>
              <a:rPr lang="en-US" dirty="0" err="1"/>
              <a:t>mặt</a:t>
            </a:r>
            <a:r>
              <a:rPr lang="en-US" dirty="0"/>
              <a:t> </a:t>
            </a:r>
            <a:r>
              <a:rPr lang="en-US" dirty="0" err="1"/>
              <a:t>lên</a:t>
            </a:r>
            <a:r>
              <a:rPr lang="en-US" dirty="0"/>
              <a:t> </a:t>
            </a:r>
            <a:r>
              <a:rPr lang="en-US" dirty="0" err="1"/>
              <a:t>đến</a:t>
            </a:r>
            <a:r>
              <a:rPr lang="en-US" dirty="0"/>
              <a:t> 95%</a:t>
            </a:r>
            <a:endParaRPr lang="zh-CN" altLang="en-US" sz="1867" dirty="0">
              <a:latin typeface="Segoe UI Light" panose="020B0502040204020203" pitchFamily="34" charset="0"/>
              <a:ea typeface="等线" panose="02010600030101010101" pitchFamily="2" charset="-122"/>
              <a:cs typeface="Segoe UI Light" panose="020B0502040204020203" pitchFamily="34" charset="0"/>
              <a:sym typeface="+mn-lt"/>
            </a:endParaRPr>
          </a:p>
        </p:txBody>
      </p:sp>
      <p:pic>
        <p:nvPicPr>
          <p:cNvPr id="118815" name="图片 125">
            <a:extLst>
              <a:ext uri="{FF2B5EF4-FFF2-40B4-BE49-F238E27FC236}">
                <a16:creationId xmlns:a16="http://schemas.microsoft.com/office/drawing/2014/main" id="{ADDA7587-3124-410B-A9E6-2AD14496BBA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150" y="2655888"/>
            <a:ext cx="16891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a:extLst>
              <a:ext uri="{FF2B5EF4-FFF2-40B4-BE49-F238E27FC236}">
                <a16:creationId xmlns:a16="http://schemas.microsoft.com/office/drawing/2014/main" id="{CF1677D8-E2DA-441E-AB05-4C9645FA0A9A}"/>
              </a:ext>
            </a:extLst>
          </p:cNvPr>
          <p:cNvPicPr>
            <a:picLocks noChangeAspect="1"/>
          </p:cNvPicPr>
          <p:nvPr/>
        </p:nvPicPr>
        <p:blipFill>
          <a:blip r:embed="rId8" cstate="print"/>
          <a:stretch>
            <a:fillRect/>
          </a:stretch>
        </p:blipFill>
        <p:spPr>
          <a:xfrm>
            <a:off x="3600515" y="3112280"/>
            <a:ext cx="926375" cy="1337425"/>
          </a:xfrm>
          <a:prstGeom prst="rect">
            <a:avLst/>
          </a:prstGeom>
          <a:ln>
            <a:noFill/>
          </a:ln>
          <a:effectLst>
            <a:softEdge rad="112500"/>
          </a:effectLst>
        </p:spPr>
      </p:pic>
      <p:grpSp>
        <p:nvGrpSpPr>
          <p:cNvPr id="118817" name="组合 127">
            <a:extLst>
              <a:ext uri="{FF2B5EF4-FFF2-40B4-BE49-F238E27FC236}">
                <a16:creationId xmlns:a16="http://schemas.microsoft.com/office/drawing/2014/main" id="{B273D5D5-5C7F-439A-BABE-9371B58AA1AE}"/>
              </a:ext>
            </a:extLst>
          </p:cNvPr>
          <p:cNvGrpSpPr>
            <a:grpSpLocks/>
          </p:cNvGrpSpPr>
          <p:nvPr/>
        </p:nvGrpSpPr>
        <p:grpSpPr bwMode="auto">
          <a:xfrm>
            <a:off x="3540125" y="3149600"/>
            <a:ext cx="1012825" cy="1200150"/>
            <a:chOff x="2263654" y="2796469"/>
            <a:chExt cx="1348308" cy="1407322"/>
          </a:xfrm>
        </p:grpSpPr>
        <p:sp>
          <p:nvSpPr>
            <p:cNvPr id="74" name="矩形 73">
              <a:extLst>
                <a:ext uri="{FF2B5EF4-FFF2-40B4-BE49-F238E27FC236}">
                  <a16:creationId xmlns:a16="http://schemas.microsoft.com/office/drawing/2014/main" id="{02FBCA98-3231-468C-A1E5-24D72E81DBA5}"/>
                </a:ext>
              </a:extLst>
            </p:cNvPr>
            <p:cNvSpPr/>
            <p:nvPr/>
          </p:nvSpPr>
          <p:spPr>
            <a:xfrm>
              <a:off x="2312261" y="2843008"/>
              <a:ext cx="1242641" cy="1301214"/>
            </a:xfrm>
            <a:prstGeom prst="rect">
              <a:avLst/>
            </a:prstGeom>
            <a:noFill/>
            <a:ln w="3175" cap="flat" cmpd="sng" algn="ctr">
              <a:solidFill>
                <a:srgbClr val="00B0F0"/>
              </a:solidFill>
              <a:prstDash val="sysDash"/>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658">
                <a:defRPr/>
              </a:pPr>
              <a:endParaRPr lang="zh-CN" altLang="en-US" sz="1400" kern="0">
                <a:latin typeface="Segoe UI" panose="020B0502040204020203" pitchFamily="34" charset="0"/>
                <a:cs typeface="Segoe UI" panose="020B0502040204020203" pitchFamily="34" charset="0"/>
                <a:sym typeface="+mn-lt"/>
              </a:endParaRPr>
            </a:p>
          </p:txBody>
        </p:sp>
        <p:sp>
          <p:nvSpPr>
            <p:cNvPr id="75" name="半闭框 74">
              <a:extLst>
                <a:ext uri="{FF2B5EF4-FFF2-40B4-BE49-F238E27FC236}">
                  <a16:creationId xmlns:a16="http://schemas.microsoft.com/office/drawing/2014/main" id="{6ABD03F3-FC43-431A-8F9B-31705C1A0769}"/>
                </a:ext>
              </a:extLst>
            </p:cNvPr>
            <p:cNvSpPr/>
            <p:nvPr/>
          </p:nvSpPr>
          <p:spPr>
            <a:xfrm>
              <a:off x="2263654" y="2796469"/>
              <a:ext cx="283187" cy="282954"/>
            </a:xfrm>
            <a:prstGeom prst="halfFrame">
              <a:avLst>
                <a:gd name="adj1" fmla="val 9579"/>
                <a:gd name="adj2" fmla="val 9245"/>
              </a:avLst>
            </a:prstGeom>
            <a:solidFill>
              <a:srgbClr val="FF0000"/>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658">
                <a:defRPr/>
              </a:pPr>
              <a:endParaRPr lang="zh-CN" altLang="en-US" sz="1400" kern="0">
                <a:latin typeface="Segoe UI" panose="020B0502040204020203" pitchFamily="34" charset="0"/>
                <a:cs typeface="Segoe UI" panose="020B0502040204020203" pitchFamily="34" charset="0"/>
                <a:sym typeface="+mn-lt"/>
              </a:endParaRPr>
            </a:p>
          </p:txBody>
        </p:sp>
        <p:sp>
          <p:nvSpPr>
            <p:cNvPr id="76" name="半闭框 75">
              <a:extLst>
                <a:ext uri="{FF2B5EF4-FFF2-40B4-BE49-F238E27FC236}">
                  <a16:creationId xmlns:a16="http://schemas.microsoft.com/office/drawing/2014/main" id="{5B1F1FFC-1616-40BB-8FE4-DC4211AE2E77}"/>
                </a:ext>
              </a:extLst>
            </p:cNvPr>
            <p:cNvSpPr/>
            <p:nvPr/>
          </p:nvSpPr>
          <p:spPr>
            <a:xfrm rot="5400000">
              <a:off x="3328892" y="2796352"/>
              <a:ext cx="282954" cy="283187"/>
            </a:xfrm>
            <a:prstGeom prst="halfFrame">
              <a:avLst>
                <a:gd name="adj1" fmla="val 9579"/>
                <a:gd name="adj2" fmla="val 9245"/>
              </a:avLst>
            </a:prstGeom>
            <a:solidFill>
              <a:srgbClr val="FF0000"/>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658">
                <a:defRPr/>
              </a:pPr>
              <a:endParaRPr lang="zh-CN" altLang="en-US" sz="1400" kern="0">
                <a:latin typeface="Segoe UI" panose="020B0502040204020203" pitchFamily="34" charset="0"/>
                <a:cs typeface="Segoe UI" panose="020B0502040204020203" pitchFamily="34" charset="0"/>
                <a:sym typeface="+mn-lt"/>
              </a:endParaRPr>
            </a:p>
          </p:txBody>
        </p:sp>
        <p:sp>
          <p:nvSpPr>
            <p:cNvPr id="77" name="半闭框 76">
              <a:extLst>
                <a:ext uri="{FF2B5EF4-FFF2-40B4-BE49-F238E27FC236}">
                  <a16:creationId xmlns:a16="http://schemas.microsoft.com/office/drawing/2014/main" id="{92F6C00B-885B-4CDC-A76D-8FF7B09F0FDE}"/>
                </a:ext>
              </a:extLst>
            </p:cNvPr>
            <p:cNvSpPr/>
            <p:nvPr/>
          </p:nvSpPr>
          <p:spPr>
            <a:xfrm rot="16200000">
              <a:off x="2263771" y="3920720"/>
              <a:ext cx="282954" cy="283187"/>
            </a:xfrm>
            <a:prstGeom prst="halfFrame">
              <a:avLst>
                <a:gd name="adj1" fmla="val 9579"/>
                <a:gd name="adj2" fmla="val 9245"/>
              </a:avLst>
            </a:prstGeom>
            <a:solidFill>
              <a:srgbClr val="FF0000"/>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658">
                <a:defRPr/>
              </a:pPr>
              <a:endParaRPr lang="zh-CN" altLang="en-US" sz="1400" kern="0">
                <a:latin typeface="Segoe UI" panose="020B0502040204020203" pitchFamily="34" charset="0"/>
                <a:cs typeface="Segoe UI" panose="020B0502040204020203" pitchFamily="34" charset="0"/>
                <a:sym typeface="+mn-lt"/>
              </a:endParaRPr>
            </a:p>
          </p:txBody>
        </p:sp>
        <p:sp>
          <p:nvSpPr>
            <p:cNvPr id="78" name="半闭框 77">
              <a:extLst>
                <a:ext uri="{FF2B5EF4-FFF2-40B4-BE49-F238E27FC236}">
                  <a16:creationId xmlns:a16="http://schemas.microsoft.com/office/drawing/2014/main" id="{5D5AA926-B23C-4895-A893-D2E12BBB4C26}"/>
                </a:ext>
              </a:extLst>
            </p:cNvPr>
            <p:cNvSpPr/>
            <p:nvPr/>
          </p:nvSpPr>
          <p:spPr>
            <a:xfrm rot="10800000">
              <a:off x="3328775" y="3920837"/>
              <a:ext cx="283187" cy="282954"/>
            </a:xfrm>
            <a:prstGeom prst="halfFrame">
              <a:avLst>
                <a:gd name="adj1" fmla="val 9579"/>
                <a:gd name="adj2" fmla="val 9245"/>
              </a:avLst>
            </a:prstGeom>
            <a:solidFill>
              <a:srgbClr val="FF0000"/>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658">
                <a:defRPr/>
              </a:pPr>
              <a:endParaRPr lang="zh-CN" altLang="en-US" sz="1400" kern="0">
                <a:latin typeface="Segoe UI" panose="020B0502040204020203" pitchFamily="34" charset="0"/>
                <a:cs typeface="Segoe UI" panose="020B0502040204020203" pitchFamily="34" charset="0"/>
                <a:sym typeface="+mn-lt"/>
              </a:endParaRPr>
            </a:p>
          </p:txBody>
        </p:sp>
      </p:grpSp>
      <p:cxnSp>
        <p:nvCxnSpPr>
          <p:cNvPr id="79" name="直接箭头连接符 78">
            <a:extLst>
              <a:ext uri="{FF2B5EF4-FFF2-40B4-BE49-F238E27FC236}">
                <a16:creationId xmlns:a16="http://schemas.microsoft.com/office/drawing/2014/main" id="{C7D59A22-D2E6-4C81-973D-4B3BBBCDE4FE}"/>
              </a:ext>
            </a:extLst>
          </p:cNvPr>
          <p:cNvCxnSpPr/>
          <p:nvPr/>
        </p:nvCxnSpPr>
        <p:spPr>
          <a:xfrm>
            <a:off x="4702175" y="3721100"/>
            <a:ext cx="273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8819" name="文本框 99">
            <a:extLst>
              <a:ext uri="{FF2B5EF4-FFF2-40B4-BE49-F238E27FC236}">
                <a16:creationId xmlns:a16="http://schemas.microsoft.com/office/drawing/2014/main" id="{2F74CBE7-D180-495B-8F03-FBA9332F8064}"/>
              </a:ext>
            </a:extLst>
          </p:cNvPr>
          <p:cNvSpPr txBox="1">
            <a:spLocks noChangeArrowheads="1"/>
          </p:cNvSpPr>
          <p:nvPr/>
        </p:nvSpPr>
        <p:spPr bwMode="auto">
          <a:xfrm>
            <a:off x="3439583" y="2466592"/>
            <a:ext cx="2432050" cy="64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Chụp</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ảnh</a:t>
            </a:r>
            <a:endPar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endParaRPr>
          </a:p>
          <a:p>
            <a:pPr>
              <a:lnSpc>
                <a:spcPct val="100000"/>
              </a:lnSpc>
              <a:spcBef>
                <a:spcPct val="0"/>
              </a:spcBef>
              <a:buFontTx/>
              <a:buNone/>
            </a:pP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khuôn</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mặt</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sp>
        <p:nvSpPr>
          <p:cNvPr id="81" name="矩形 80">
            <a:extLst>
              <a:ext uri="{FF2B5EF4-FFF2-40B4-BE49-F238E27FC236}">
                <a16:creationId xmlns:a16="http://schemas.microsoft.com/office/drawing/2014/main" id="{499181E6-94FD-445B-B1CC-91FA1069E95F}"/>
              </a:ext>
            </a:extLst>
          </p:cNvPr>
          <p:cNvSpPr/>
          <p:nvPr/>
        </p:nvSpPr>
        <p:spPr bwMode="auto">
          <a:xfrm>
            <a:off x="3487738" y="2881313"/>
            <a:ext cx="1174750" cy="1697037"/>
          </a:xfrm>
          <a:prstGeom prst="rect">
            <a:avLst/>
          </a:prstGeom>
          <a:noFill/>
          <a:ln w="952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lIns="89631" tIns="44815" rIns="89631" bIns="44815"/>
          <a:lstStyle/>
          <a:p>
            <a:pPr defTabSz="894724">
              <a:defRPr/>
            </a:pPr>
            <a:endParaRPr lang="zh-CN" altLang="en-US">
              <a:latin typeface="Segoe UI" panose="020B0502040204020203" pitchFamily="34" charset="0"/>
              <a:cs typeface="Segoe UI" panose="020B0502040204020203" pitchFamily="34" charset="0"/>
            </a:endParaRPr>
          </a:p>
        </p:txBody>
      </p:sp>
      <p:sp>
        <p:nvSpPr>
          <p:cNvPr id="118821" name="文本框 80">
            <a:extLst>
              <a:ext uri="{FF2B5EF4-FFF2-40B4-BE49-F238E27FC236}">
                <a16:creationId xmlns:a16="http://schemas.microsoft.com/office/drawing/2014/main" id="{81573209-CD26-4EC7-8285-7489B96C7D7C}"/>
              </a:ext>
            </a:extLst>
          </p:cNvPr>
          <p:cNvSpPr txBox="1">
            <a:spLocks noChangeArrowheads="1"/>
          </p:cNvSpPr>
          <p:nvPr/>
        </p:nvSpPr>
        <p:spPr bwMode="auto">
          <a:xfrm>
            <a:off x="9189245" y="4846109"/>
            <a:ext cx="2430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1" tIns="44815" rIns="89631" bIns="44815">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Tìm</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kiếm</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hình</a:t>
            </a:r>
            <a:r>
              <a:rPr lang="en-US" altLang="zh-CN" sz="1800" dirty="0" smtClean="0">
                <a:latin typeface="Segoe UI Light" panose="020B0502040204020203" pitchFamily="34" charset="0"/>
                <a:ea typeface="宋体" panose="02010600030101010101" pitchFamily="2" charset="-122"/>
                <a:cs typeface="Segoe UI Light" panose="020B0502040204020203" pitchFamily="34" charset="0"/>
                <a:sym typeface="+mn-lt"/>
              </a:rPr>
              <a:t> </a:t>
            </a:r>
            <a:r>
              <a:rPr lang="en-US" altLang="zh-CN" sz="1800" dirty="0" err="1" smtClean="0">
                <a:latin typeface="Segoe UI Light" panose="020B0502040204020203" pitchFamily="34" charset="0"/>
                <a:ea typeface="宋体" panose="02010600030101010101" pitchFamily="2" charset="-122"/>
                <a:cs typeface="Segoe UI Light" panose="020B0502040204020203" pitchFamily="34" charset="0"/>
                <a:sym typeface="+mn-lt"/>
              </a:rPr>
              <a:t>ảnh</a:t>
            </a:r>
            <a:endParaRPr lang="zh-CN" altLang="en-US" sz="18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cxnSp>
        <p:nvCxnSpPr>
          <p:cNvPr id="83" name="直接箭头连接符 82">
            <a:extLst>
              <a:ext uri="{FF2B5EF4-FFF2-40B4-BE49-F238E27FC236}">
                <a16:creationId xmlns:a16="http://schemas.microsoft.com/office/drawing/2014/main" id="{DDAFA26D-87DC-4EBB-B703-E5AC5C70AD23}"/>
              </a:ext>
            </a:extLst>
          </p:cNvPr>
          <p:cNvCxnSpPr>
            <a:cxnSpLocks/>
          </p:cNvCxnSpPr>
          <p:nvPr/>
        </p:nvCxnSpPr>
        <p:spPr>
          <a:xfrm>
            <a:off x="9313863" y="3744913"/>
            <a:ext cx="514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8823" name="图片 1160">
            <a:extLst>
              <a:ext uri="{FF2B5EF4-FFF2-40B4-BE49-F238E27FC236}">
                <a16:creationId xmlns:a16="http://schemas.microsoft.com/office/drawing/2014/main" id="{2111A0CD-D14D-48A6-862C-95CF028248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2650" y="4367213"/>
            <a:ext cx="10795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5">
            <a:extLst>
              <a:ext uri="{FF2B5EF4-FFF2-40B4-BE49-F238E27FC236}">
                <a16:creationId xmlns:a16="http://schemas.microsoft.com/office/drawing/2014/main" id="{824FDDF1-ED7E-4042-A72A-85F491550E44}"/>
              </a:ext>
            </a:extLst>
          </p:cNvPr>
          <p:cNvSpPr txBox="1">
            <a:spLocks/>
          </p:cNvSpPr>
          <p:nvPr/>
        </p:nvSpPr>
        <p:spPr>
          <a:xfrm>
            <a:off x="134938" y="148858"/>
            <a:ext cx="134413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mặt</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Tìm</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kiếm</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nhanh</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mục</a:t>
            </a:r>
            <a:r>
              <a:rPr lang="en-US" altLang="zh-CN" sz="2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tiêu</a:t>
            </a:r>
            <a:endParaRPr lang="ru-RU" sz="4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20835" name="图片 17" descr="02人脸检测 (2)">
            <a:extLst>
              <a:ext uri="{FF2B5EF4-FFF2-40B4-BE49-F238E27FC236}">
                <a16:creationId xmlns:a16="http://schemas.microsoft.com/office/drawing/2014/main" id="{C62B2142-D3B8-489D-8D5E-31BD4A9920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2100" y="4953000"/>
            <a:ext cx="30162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矩形 52">
            <a:extLst>
              <a:ext uri="{FF2B5EF4-FFF2-40B4-BE49-F238E27FC236}">
                <a16:creationId xmlns:a16="http://schemas.microsoft.com/office/drawing/2014/main" id="{8A663A91-6F05-44FC-BC16-E1325A6A8EB2}"/>
              </a:ext>
            </a:extLst>
          </p:cNvPr>
          <p:cNvSpPr/>
          <p:nvPr/>
        </p:nvSpPr>
        <p:spPr>
          <a:xfrm>
            <a:off x="1536700" y="3068638"/>
            <a:ext cx="642938" cy="622300"/>
          </a:xfrm>
          <a:custGeom>
            <a:avLst/>
            <a:gdLst>
              <a:gd name="connsiteX0" fmla="*/ 556474 w 605874"/>
              <a:gd name="connsiteY0" fmla="*/ 424522 h 591127"/>
              <a:gd name="connsiteX1" fmla="*/ 605874 w 605874"/>
              <a:gd name="connsiteY1" fmla="*/ 424522 h 591127"/>
              <a:gd name="connsiteX2" fmla="*/ 605874 w 605874"/>
              <a:gd name="connsiteY2" fmla="*/ 591127 h 591127"/>
              <a:gd name="connsiteX3" fmla="*/ 439128 w 605874"/>
              <a:gd name="connsiteY3" fmla="*/ 591127 h 591127"/>
              <a:gd name="connsiteX4" fmla="*/ 439128 w 605874"/>
              <a:gd name="connsiteY4" fmla="*/ 541664 h 591127"/>
              <a:gd name="connsiteX5" fmla="*/ 556474 w 605874"/>
              <a:gd name="connsiteY5" fmla="*/ 541664 h 591127"/>
              <a:gd name="connsiteX6" fmla="*/ 0 w 605874"/>
              <a:gd name="connsiteY6" fmla="*/ 424522 h 591127"/>
              <a:gd name="connsiteX7" fmla="*/ 49400 w 605874"/>
              <a:gd name="connsiteY7" fmla="*/ 424522 h 591127"/>
              <a:gd name="connsiteX8" fmla="*/ 49400 w 605874"/>
              <a:gd name="connsiteY8" fmla="*/ 541664 h 591127"/>
              <a:gd name="connsiteX9" fmla="*/ 166746 w 605874"/>
              <a:gd name="connsiteY9" fmla="*/ 541664 h 591127"/>
              <a:gd name="connsiteX10" fmla="*/ 166746 w 605874"/>
              <a:gd name="connsiteY10" fmla="*/ 591127 h 591127"/>
              <a:gd name="connsiteX11" fmla="*/ 0 w 605874"/>
              <a:gd name="connsiteY11" fmla="*/ 591127 h 591127"/>
              <a:gd name="connsiteX12" fmla="*/ 302937 w 605874"/>
              <a:gd name="connsiteY12" fmla="*/ 6210 h 591127"/>
              <a:gd name="connsiteX13" fmla="*/ 415376 w 605874"/>
              <a:gd name="connsiteY13" fmla="*/ 137160 h 591127"/>
              <a:gd name="connsiteX14" fmla="*/ 420865 w 605874"/>
              <a:gd name="connsiteY14" fmla="*/ 137900 h 591127"/>
              <a:gd name="connsiteX15" fmla="*/ 440000 w 605874"/>
              <a:gd name="connsiteY15" fmla="*/ 183822 h 591127"/>
              <a:gd name="connsiteX16" fmla="*/ 405586 w 605874"/>
              <a:gd name="connsiteY16" fmla="*/ 214930 h 591127"/>
              <a:gd name="connsiteX17" fmla="*/ 357376 w 605874"/>
              <a:gd name="connsiteY17" fmla="*/ 306180 h 591127"/>
              <a:gd name="connsiteX18" fmla="*/ 357376 w 605874"/>
              <a:gd name="connsiteY18" fmla="*/ 347657 h 591127"/>
              <a:gd name="connsiteX19" fmla="*/ 484501 w 605874"/>
              <a:gd name="connsiteY19" fmla="*/ 379506 h 591127"/>
              <a:gd name="connsiteX20" fmla="*/ 445044 w 605874"/>
              <a:gd name="connsiteY20" fmla="*/ 525713 h 591127"/>
              <a:gd name="connsiteX21" fmla="*/ 160978 w 605874"/>
              <a:gd name="connsiteY21" fmla="*/ 525713 h 591127"/>
              <a:gd name="connsiteX22" fmla="*/ 121372 w 605874"/>
              <a:gd name="connsiteY22" fmla="*/ 379506 h 591127"/>
              <a:gd name="connsiteX23" fmla="*/ 248645 w 605874"/>
              <a:gd name="connsiteY23" fmla="*/ 347657 h 591127"/>
              <a:gd name="connsiteX24" fmla="*/ 248645 w 605874"/>
              <a:gd name="connsiteY24" fmla="*/ 306180 h 591127"/>
              <a:gd name="connsiteX25" fmla="*/ 200288 w 605874"/>
              <a:gd name="connsiteY25" fmla="*/ 214930 h 591127"/>
              <a:gd name="connsiteX26" fmla="*/ 165873 w 605874"/>
              <a:gd name="connsiteY26" fmla="*/ 183822 h 591127"/>
              <a:gd name="connsiteX27" fmla="*/ 185009 w 605874"/>
              <a:gd name="connsiteY27" fmla="*/ 137900 h 591127"/>
              <a:gd name="connsiteX28" fmla="*/ 190646 w 605874"/>
              <a:gd name="connsiteY28" fmla="*/ 137160 h 591127"/>
              <a:gd name="connsiteX29" fmla="*/ 302937 w 605874"/>
              <a:gd name="connsiteY29" fmla="*/ 6210 h 591127"/>
              <a:gd name="connsiteX30" fmla="*/ 439128 w 605874"/>
              <a:gd name="connsiteY30" fmla="*/ 0 h 591127"/>
              <a:gd name="connsiteX31" fmla="*/ 605874 w 605874"/>
              <a:gd name="connsiteY31" fmla="*/ 0 h 591127"/>
              <a:gd name="connsiteX32" fmla="*/ 605874 w 605874"/>
              <a:gd name="connsiteY32" fmla="*/ 166464 h 591127"/>
              <a:gd name="connsiteX33" fmla="*/ 556474 w 605874"/>
              <a:gd name="connsiteY33" fmla="*/ 166464 h 591127"/>
              <a:gd name="connsiteX34" fmla="*/ 556474 w 605874"/>
              <a:gd name="connsiteY34" fmla="*/ 49317 h 591127"/>
              <a:gd name="connsiteX35" fmla="*/ 439128 w 605874"/>
              <a:gd name="connsiteY35" fmla="*/ 49317 h 591127"/>
              <a:gd name="connsiteX36" fmla="*/ 0 w 605874"/>
              <a:gd name="connsiteY36" fmla="*/ 0 h 591127"/>
              <a:gd name="connsiteX37" fmla="*/ 166746 w 605874"/>
              <a:gd name="connsiteY37" fmla="*/ 0 h 591127"/>
              <a:gd name="connsiteX38" fmla="*/ 166746 w 605874"/>
              <a:gd name="connsiteY38" fmla="*/ 49317 h 591127"/>
              <a:gd name="connsiteX39" fmla="*/ 49400 w 605874"/>
              <a:gd name="connsiteY39" fmla="*/ 49317 h 591127"/>
              <a:gd name="connsiteX40" fmla="*/ 49400 w 605874"/>
              <a:gd name="connsiteY40" fmla="*/ 166464 h 591127"/>
              <a:gd name="connsiteX41" fmla="*/ 0 w 605874"/>
              <a:gd name="connsiteY41" fmla="*/ 166464 h 59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874" h="591127">
                <a:moveTo>
                  <a:pt x="556474" y="424522"/>
                </a:moveTo>
                <a:lnTo>
                  <a:pt x="605874" y="424522"/>
                </a:lnTo>
                <a:lnTo>
                  <a:pt x="605874" y="591127"/>
                </a:lnTo>
                <a:lnTo>
                  <a:pt x="439128" y="591127"/>
                </a:lnTo>
                <a:lnTo>
                  <a:pt x="439128" y="541664"/>
                </a:lnTo>
                <a:lnTo>
                  <a:pt x="556474" y="541664"/>
                </a:lnTo>
                <a:close/>
                <a:moveTo>
                  <a:pt x="0" y="424522"/>
                </a:moveTo>
                <a:lnTo>
                  <a:pt x="49400" y="424522"/>
                </a:lnTo>
                <a:lnTo>
                  <a:pt x="49400" y="541664"/>
                </a:lnTo>
                <a:lnTo>
                  <a:pt x="166746" y="541664"/>
                </a:lnTo>
                <a:lnTo>
                  <a:pt x="166746" y="591127"/>
                </a:lnTo>
                <a:lnTo>
                  <a:pt x="0" y="591127"/>
                </a:lnTo>
                <a:close/>
                <a:moveTo>
                  <a:pt x="302937" y="6210"/>
                </a:moveTo>
                <a:cubicBezTo>
                  <a:pt x="362272" y="6210"/>
                  <a:pt x="410778" y="63834"/>
                  <a:pt x="415376" y="137160"/>
                </a:cubicBezTo>
                <a:cubicBezTo>
                  <a:pt x="417156" y="137160"/>
                  <a:pt x="419085" y="137456"/>
                  <a:pt x="420865" y="137900"/>
                </a:cubicBezTo>
                <a:cubicBezTo>
                  <a:pt x="437033" y="142196"/>
                  <a:pt x="445637" y="162787"/>
                  <a:pt x="440000" y="183822"/>
                </a:cubicBezTo>
                <a:cubicBezTo>
                  <a:pt x="434957" y="202783"/>
                  <a:pt x="420271" y="215670"/>
                  <a:pt x="405586" y="214930"/>
                </a:cubicBezTo>
                <a:cubicBezTo>
                  <a:pt x="395499" y="249889"/>
                  <a:pt x="378589" y="283515"/>
                  <a:pt x="357376" y="306180"/>
                </a:cubicBezTo>
                <a:lnTo>
                  <a:pt x="357376" y="347657"/>
                </a:lnTo>
                <a:lnTo>
                  <a:pt x="484501" y="379506"/>
                </a:lnTo>
                <a:lnTo>
                  <a:pt x="445044" y="525713"/>
                </a:lnTo>
                <a:lnTo>
                  <a:pt x="160978" y="525713"/>
                </a:lnTo>
                <a:lnTo>
                  <a:pt x="121372" y="379506"/>
                </a:lnTo>
                <a:lnTo>
                  <a:pt x="248645" y="347657"/>
                </a:lnTo>
                <a:lnTo>
                  <a:pt x="248645" y="306180"/>
                </a:lnTo>
                <a:cubicBezTo>
                  <a:pt x="227433" y="283515"/>
                  <a:pt x="210374" y="249889"/>
                  <a:pt x="200288" y="214930"/>
                </a:cubicBezTo>
                <a:cubicBezTo>
                  <a:pt x="185602" y="215670"/>
                  <a:pt x="170917" y="202783"/>
                  <a:pt x="165873" y="183822"/>
                </a:cubicBezTo>
                <a:cubicBezTo>
                  <a:pt x="160237" y="162787"/>
                  <a:pt x="168840" y="142196"/>
                  <a:pt x="185009" y="137900"/>
                </a:cubicBezTo>
                <a:cubicBezTo>
                  <a:pt x="186789" y="137456"/>
                  <a:pt x="188717" y="137160"/>
                  <a:pt x="190646" y="137160"/>
                </a:cubicBezTo>
                <a:cubicBezTo>
                  <a:pt x="195244" y="63834"/>
                  <a:pt x="243750" y="6210"/>
                  <a:pt x="302937" y="6210"/>
                </a:cubicBezTo>
                <a:close/>
                <a:moveTo>
                  <a:pt x="439128" y="0"/>
                </a:moveTo>
                <a:lnTo>
                  <a:pt x="605874" y="0"/>
                </a:lnTo>
                <a:lnTo>
                  <a:pt x="605874" y="166464"/>
                </a:lnTo>
                <a:lnTo>
                  <a:pt x="556474" y="166464"/>
                </a:lnTo>
                <a:lnTo>
                  <a:pt x="556474" y="49317"/>
                </a:lnTo>
                <a:lnTo>
                  <a:pt x="439128" y="49317"/>
                </a:lnTo>
                <a:close/>
                <a:moveTo>
                  <a:pt x="0" y="0"/>
                </a:moveTo>
                <a:lnTo>
                  <a:pt x="166746" y="0"/>
                </a:lnTo>
                <a:lnTo>
                  <a:pt x="166746" y="49317"/>
                </a:lnTo>
                <a:lnTo>
                  <a:pt x="49400" y="49317"/>
                </a:lnTo>
                <a:lnTo>
                  <a:pt x="49400" y="166464"/>
                </a:lnTo>
                <a:lnTo>
                  <a:pt x="0" y="166464"/>
                </a:lnTo>
                <a:close/>
              </a:path>
            </a:pathLst>
          </a:custGeom>
          <a:solidFill>
            <a:srgbClr val="6FA5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fontAlgn="auto">
              <a:spcBef>
                <a:spcPts val="0"/>
              </a:spcBef>
              <a:spcAft>
                <a:spcPts val="0"/>
              </a:spcAft>
              <a:defRPr/>
            </a:pPr>
            <a:endParaRPr lang="zh-CN" altLang="en-US">
              <a:solidFill>
                <a:schemeClr val="tx1"/>
              </a:solidFill>
              <a:latin typeface="Segoe UI" panose="020B0502040204020203" pitchFamily="34" charset="0"/>
              <a:ea typeface="微软雅黑" panose="020B0503020204020204" pitchFamily="34" charset="-122"/>
              <a:cs typeface="Segoe UI" panose="020B0502040204020203" pitchFamily="34" charset="0"/>
              <a:sym typeface="+mn-lt"/>
            </a:endParaRPr>
          </a:p>
        </p:txBody>
      </p:sp>
      <p:sp>
        <p:nvSpPr>
          <p:cNvPr id="120837" name="TextBox 351">
            <a:extLst>
              <a:ext uri="{FF2B5EF4-FFF2-40B4-BE49-F238E27FC236}">
                <a16:creationId xmlns:a16="http://schemas.microsoft.com/office/drawing/2014/main" id="{F7266358-B63B-4065-B23D-386E285D6B54}"/>
              </a:ext>
            </a:extLst>
          </p:cNvPr>
          <p:cNvSpPr txBox="1">
            <a:spLocks noChangeArrowheads="1"/>
          </p:cNvSpPr>
          <p:nvPr/>
        </p:nvSpPr>
        <p:spPr bwMode="auto">
          <a:xfrm>
            <a:off x="2455864" y="3005488"/>
            <a:ext cx="2068513" cy="9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7" tIns="146292" rIns="182867" bIns="146292">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spcBef>
                <a:spcPct val="0"/>
              </a:spcBef>
              <a:spcAft>
                <a:spcPts val="600"/>
              </a:spcAft>
              <a:buNone/>
            </a:pPr>
            <a:r>
              <a:rPr lang="vi-VN" sz="1600" dirty="0">
                <a:latin typeface="Segoe UI Light" panose="020B0502040204020203" pitchFamily="34" charset="0"/>
                <a:cs typeface="Segoe UI Light" panose="020B0502040204020203" pitchFamily="34" charset="0"/>
              </a:rPr>
              <a:t>Hình ảnh </a:t>
            </a:r>
            <a:r>
              <a:rPr lang="en-US" sz="1600" dirty="0" err="1" smtClean="0">
                <a:latin typeface="Segoe UI Light" panose="020B0502040204020203" pitchFamily="34" charset="0"/>
                <a:cs typeface="Segoe UI Light" panose="020B0502040204020203" pitchFamily="34" charset="0"/>
              </a:rPr>
              <a:t>mục</a:t>
            </a:r>
            <a:r>
              <a:rPr lang="en-US" sz="1600" dirty="0" smtClean="0">
                <a:latin typeface="Segoe UI Light" panose="020B0502040204020203" pitchFamily="34" charset="0"/>
                <a:cs typeface="Segoe UI Light" panose="020B0502040204020203" pitchFamily="34" charset="0"/>
              </a:rPr>
              <a:t> </a:t>
            </a:r>
            <a:r>
              <a:rPr lang="en-US" sz="1600" dirty="0" err="1" smtClean="0">
                <a:latin typeface="Segoe UI Light" panose="020B0502040204020203" pitchFamily="34" charset="0"/>
                <a:cs typeface="Segoe UI Light" panose="020B0502040204020203" pitchFamily="34" charset="0"/>
              </a:rPr>
              <a:t>tiêu</a:t>
            </a:r>
            <a:r>
              <a:rPr lang="vi-VN" sz="1600" dirty="0" smtClean="0">
                <a:latin typeface="Segoe UI Light" panose="020B0502040204020203" pitchFamily="34" charset="0"/>
                <a:cs typeface="Segoe UI Light" panose="020B0502040204020203" pitchFamily="34" charset="0"/>
              </a:rPr>
              <a:t> </a:t>
            </a:r>
            <a:r>
              <a:rPr lang="vi-VN" sz="1600" dirty="0">
                <a:latin typeface="Segoe UI Light" panose="020B0502040204020203" pitchFamily="34" charset="0"/>
                <a:cs typeface="Segoe UI Light" panose="020B0502040204020203" pitchFamily="34" charset="0"/>
              </a:rPr>
              <a:t>(từ cơ sở dữ liệu hoặc được nhập) </a:t>
            </a:r>
            <a:endParaRPr lang="zh-CN" altLang="en-US" sz="1000" dirty="0">
              <a:latin typeface="Segoe UI Light" panose="020B0502040204020203" pitchFamily="34" charset="0"/>
              <a:ea typeface="微软雅黑" panose="020B0503020204020204" pitchFamily="34" charset="-122"/>
              <a:cs typeface="Segoe UI Light" panose="020B0502040204020203" pitchFamily="34" charset="0"/>
              <a:sym typeface="+mn-lt"/>
            </a:endParaRPr>
          </a:p>
        </p:txBody>
      </p:sp>
      <p:pic>
        <p:nvPicPr>
          <p:cNvPr id="120838" name="图片 14">
            <a:extLst>
              <a:ext uri="{FF2B5EF4-FFF2-40B4-BE49-F238E27FC236}">
                <a16:creationId xmlns:a16="http://schemas.microsoft.com/office/drawing/2014/main" id="{5A35A01B-345B-4FBF-B1FD-1C6A7543D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988" y="4230688"/>
            <a:ext cx="11763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9" name="组合 15">
            <a:extLst>
              <a:ext uri="{FF2B5EF4-FFF2-40B4-BE49-F238E27FC236}">
                <a16:creationId xmlns:a16="http://schemas.microsoft.com/office/drawing/2014/main" id="{327C0A5F-22A0-4E36-B0A5-6F35C50F0ED7}"/>
              </a:ext>
            </a:extLst>
          </p:cNvPr>
          <p:cNvGrpSpPr>
            <a:grpSpLocks/>
          </p:cNvGrpSpPr>
          <p:nvPr/>
        </p:nvGrpSpPr>
        <p:grpSpPr bwMode="auto">
          <a:xfrm>
            <a:off x="1381125" y="4954588"/>
            <a:ext cx="1149350" cy="161925"/>
            <a:chOff x="4542656" y="4426746"/>
            <a:chExt cx="1811585" cy="255712"/>
          </a:xfrm>
        </p:grpSpPr>
        <p:sp>
          <p:nvSpPr>
            <p:cNvPr id="90" name="矩形 89">
              <a:extLst>
                <a:ext uri="{FF2B5EF4-FFF2-40B4-BE49-F238E27FC236}">
                  <a16:creationId xmlns:a16="http://schemas.microsoft.com/office/drawing/2014/main" id="{91F525A9-575F-46E9-996F-C121E88F1D71}"/>
                </a:ext>
              </a:extLst>
            </p:cNvPr>
            <p:cNvSpPr/>
            <p:nvPr/>
          </p:nvSpPr>
          <p:spPr>
            <a:xfrm>
              <a:off x="4542656" y="4426746"/>
              <a:ext cx="200175" cy="25320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1" name="矩形 90">
              <a:extLst>
                <a:ext uri="{FF2B5EF4-FFF2-40B4-BE49-F238E27FC236}">
                  <a16:creationId xmlns:a16="http://schemas.microsoft.com/office/drawing/2014/main" id="{ABC2A314-CF47-4C6E-A283-7FF515ABB886}"/>
                </a:ext>
              </a:extLst>
            </p:cNvPr>
            <p:cNvSpPr/>
            <p:nvPr/>
          </p:nvSpPr>
          <p:spPr>
            <a:xfrm>
              <a:off x="4822901" y="4429252"/>
              <a:ext cx="200175"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2" name="矩形 91">
              <a:extLst>
                <a:ext uri="{FF2B5EF4-FFF2-40B4-BE49-F238E27FC236}">
                  <a16:creationId xmlns:a16="http://schemas.microsoft.com/office/drawing/2014/main" id="{CB2A142A-0C99-4874-8780-200A5E160B97}"/>
                </a:ext>
              </a:extLst>
            </p:cNvPr>
            <p:cNvSpPr/>
            <p:nvPr/>
          </p:nvSpPr>
          <p:spPr>
            <a:xfrm>
              <a:off x="5100645" y="4429252"/>
              <a:ext cx="200175"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3" name="矩形 92">
              <a:extLst>
                <a:ext uri="{FF2B5EF4-FFF2-40B4-BE49-F238E27FC236}">
                  <a16:creationId xmlns:a16="http://schemas.microsoft.com/office/drawing/2014/main" id="{CB3E1A1A-7E36-485E-81B5-0CDDD181F1B7}"/>
                </a:ext>
              </a:extLst>
            </p:cNvPr>
            <p:cNvSpPr/>
            <p:nvPr/>
          </p:nvSpPr>
          <p:spPr>
            <a:xfrm>
              <a:off x="5358370" y="4429252"/>
              <a:ext cx="200175"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4" name="矩形 93">
              <a:extLst>
                <a:ext uri="{FF2B5EF4-FFF2-40B4-BE49-F238E27FC236}">
                  <a16:creationId xmlns:a16="http://schemas.microsoft.com/office/drawing/2014/main" id="{839723E7-1592-4EA0-A3B5-1F2A12D5A710}"/>
                </a:ext>
              </a:extLst>
            </p:cNvPr>
            <p:cNvSpPr/>
            <p:nvPr/>
          </p:nvSpPr>
          <p:spPr>
            <a:xfrm>
              <a:off x="5628606" y="4429252"/>
              <a:ext cx="200175"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5" name="矩形 94">
              <a:extLst>
                <a:ext uri="{FF2B5EF4-FFF2-40B4-BE49-F238E27FC236}">
                  <a16:creationId xmlns:a16="http://schemas.microsoft.com/office/drawing/2014/main" id="{E31F7FE1-D9F8-4E57-9E57-AB9FECD8E89B}"/>
                </a:ext>
              </a:extLst>
            </p:cNvPr>
            <p:cNvSpPr/>
            <p:nvPr/>
          </p:nvSpPr>
          <p:spPr>
            <a:xfrm>
              <a:off x="5888834" y="4429252"/>
              <a:ext cx="202678"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1</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6" name="矩形 95">
              <a:extLst>
                <a:ext uri="{FF2B5EF4-FFF2-40B4-BE49-F238E27FC236}">
                  <a16:creationId xmlns:a16="http://schemas.microsoft.com/office/drawing/2014/main" id="{05542AB1-B61C-4E51-9C68-FAD64A284AD1}"/>
                </a:ext>
              </a:extLst>
            </p:cNvPr>
            <p:cNvSpPr/>
            <p:nvPr/>
          </p:nvSpPr>
          <p:spPr>
            <a:xfrm>
              <a:off x="6154066" y="4429252"/>
              <a:ext cx="200175" cy="25320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674" eaLnBrk="1" fontAlgn="auto" hangingPunct="1">
                <a:spcBef>
                  <a:spcPts val="0"/>
                </a:spcBef>
                <a:spcAft>
                  <a:spcPts val="0"/>
                </a:spcAft>
                <a:defRPr/>
              </a:pPr>
              <a:r>
                <a:rPr lang="en-US" altLang="zh-CN" sz="1500" dirty="0">
                  <a:solidFill>
                    <a:schemeClr val="tx1"/>
                  </a:solidFill>
                  <a:latin typeface="Segoe UI" panose="020B0502040204020203" pitchFamily="34" charset="0"/>
                  <a:ea typeface="Segoe UI" panose="020B0502040204020203" pitchFamily="34" charset="0"/>
                  <a:cs typeface="Segoe UI" panose="020B0502040204020203" pitchFamily="34" charset="0"/>
                </a:rPr>
                <a:t>0</a:t>
              </a:r>
              <a:endParaRPr lang="zh-CN" altLang="en-US" sz="1500" dirty="0">
                <a:solidFill>
                  <a:schemeClr val="tx1"/>
                </a:solidFill>
                <a:latin typeface="Segoe UI" panose="020B0502040204020203" pitchFamily="34" charset="0"/>
                <a:ea typeface="微软雅黑" panose="020B0503020204020204" pitchFamily="34" charset="-122"/>
                <a:cs typeface="Segoe UI" panose="020B0502040204020203" pitchFamily="34" charset="0"/>
              </a:endParaRPr>
            </a:p>
          </p:txBody>
        </p:sp>
      </p:grpSp>
      <p:sp>
        <p:nvSpPr>
          <p:cNvPr id="120840" name="TextBox 351">
            <a:extLst>
              <a:ext uri="{FF2B5EF4-FFF2-40B4-BE49-F238E27FC236}">
                <a16:creationId xmlns:a16="http://schemas.microsoft.com/office/drawing/2014/main" id="{2D49D344-77F1-4F86-8431-9D0E2883728A}"/>
              </a:ext>
            </a:extLst>
          </p:cNvPr>
          <p:cNvSpPr txBox="1">
            <a:spLocks noChangeArrowheads="1"/>
          </p:cNvSpPr>
          <p:nvPr/>
        </p:nvSpPr>
        <p:spPr bwMode="auto">
          <a:xfrm>
            <a:off x="2549525" y="4343400"/>
            <a:ext cx="1771650" cy="51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7" tIns="146292" rIns="182867" bIns="146292">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spcBef>
                <a:spcPct val="0"/>
              </a:spcBef>
              <a:spcAft>
                <a:spcPts val="600"/>
              </a:spcAft>
              <a:buFont typeface="Arial" panose="020B0604020202020204" pitchFamily="34" charset="0"/>
              <a:buNone/>
            </a:pPr>
            <a:r>
              <a:rPr lang="en-US" altLang="zh-CN" sz="1600" dirty="0" err="1" smtClean="0">
                <a:latin typeface="Segoe UI Light" panose="020B0502040204020203" pitchFamily="34" charset="0"/>
                <a:cs typeface="Segoe UI Light" panose="020B0502040204020203" pitchFamily="34" charset="0"/>
                <a:sym typeface="+mn-lt"/>
              </a:rPr>
              <a:t>Mô</a:t>
            </a:r>
            <a:r>
              <a:rPr lang="en-US" altLang="zh-CN" sz="1600" dirty="0" smtClean="0">
                <a:latin typeface="Segoe UI Light" panose="020B0502040204020203" pitchFamily="34" charset="0"/>
                <a:cs typeface="Segoe UI Light" panose="020B0502040204020203" pitchFamily="34" charset="0"/>
                <a:sym typeface="+mn-lt"/>
              </a:rPr>
              <a:t> </a:t>
            </a:r>
            <a:r>
              <a:rPr lang="en-US" altLang="zh-CN" sz="1600" dirty="0" err="1" smtClean="0">
                <a:latin typeface="Segoe UI Light" panose="020B0502040204020203" pitchFamily="34" charset="0"/>
                <a:cs typeface="Segoe UI Light" panose="020B0502040204020203" pitchFamily="34" charset="0"/>
                <a:sym typeface="+mn-lt"/>
              </a:rPr>
              <a:t>hình</a:t>
            </a:r>
            <a:r>
              <a:rPr lang="en-US" altLang="zh-CN" sz="1600" dirty="0" smtClean="0">
                <a:latin typeface="Segoe UI Light" panose="020B0502040204020203" pitchFamily="34" charset="0"/>
                <a:cs typeface="Segoe UI Light" panose="020B0502040204020203" pitchFamily="34" charset="0"/>
                <a:sym typeface="+mn-lt"/>
              </a:rPr>
              <a:t> </a:t>
            </a:r>
            <a:r>
              <a:rPr lang="en-US" altLang="zh-CN" sz="1600" dirty="0" err="1" smtClean="0">
                <a:latin typeface="Segoe UI Light" panose="020B0502040204020203" pitchFamily="34" charset="0"/>
                <a:cs typeface="Segoe UI Light" panose="020B0502040204020203" pitchFamily="34" charset="0"/>
                <a:sym typeface="+mn-lt"/>
              </a:rPr>
              <a:t>mẫu</a:t>
            </a:r>
            <a:endParaRPr lang="zh-CN" altLang="en-US" sz="1600" dirty="0">
              <a:latin typeface="Segoe UI Light" panose="020B0502040204020203" pitchFamily="34" charset="0"/>
              <a:ea typeface="微软雅黑" panose="020B0503020204020204" pitchFamily="34" charset="-122"/>
              <a:cs typeface="Segoe UI Light" panose="020B0502040204020203" pitchFamily="34" charset="0"/>
              <a:sym typeface="+mn-lt"/>
            </a:endParaRPr>
          </a:p>
        </p:txBody>
      </p:sp>
      <p:cxnSp>
        <p:nvCxnSpPr>
          <p:cNvPr id="120841" name="直接箭头连接符 119">
            <a:extLst>
              <a:ext uri="{FF2B5EF4-FFF2-40B4-BE49-F238E27FC236}">
                <a16:creationId xmlns:a16="http://schemas.microsoft.com/office/drawing/2014/main" id="{50FBE2A0-7D12-4580-B345-96D7AE95EA43}"/>
              </a:ext>
            </a:extLst>
          </p:cNvPr>
          <p:cNvCxnSpPr>
            <a:cxnSpLocks/>
          </p:cNvCxnSpPr>
          <p:nvPr/>
        </p:nvCxnSpPr>
        <p:spPr bwMode="auto">
          <a:xfrm>
            <a:off x="1868488" y="3792538"/>
            <a:ext cx="0" cy="393700"/>
          </a:xfrm>
          <a:prstGeom prst="straightConnector1">
            <a:avLst/>
          </a:prstGeom>
          <a:noFill/>
          <a:ln w="28575" algn="ctr">
            <a:solidFill>
              <a:srgbClr val="2F5597"/>
            </a:solidFill>
            <a:miter lim="800000"/>
            <a:headEnd/>
            <a:tailEnd type="triangle" w="med" len="med"/>
          </a:ln>
          <a:extLst>
            <a:ext uri="{909E8E84-426E-40DD-AFC4-6F175D3DCCD1}">
              <a14:hiddenFill xmlns:a14="http://schemas.microsoft.com/office/drawing/2010/main">
                <a:noFill/>
              </a14:hiddenFill>
            </a:ext>
          </a:extLst>
        </p:spPr>
      </p:cxnSp>
      <p:sp>
        <p:nvSpPr>
          <p:cNvPr id="120842" name="TextBox 351">
            <a:extLst>
              <a:ext uri="{FF2B5EF4-FFF2-40B4-BE49-F238E27FC236}">
                <a16:creationId xmlns:a16="http://schemas.microsoft.com/office/drawing/2014/main" id="{00B949AE-105E-4062-B2CE-BF98226AC073}"/>
              </a:ext>
            </a:extLst>
          </p:cNvPr>
          <p:cNvSpPr txBox="1">
            <a:spLocks noChangeArrowheads="1"/>
          </p:cNvSpPr>
          <p:nvPr/>
        </p:nvSpPr>
        <p:spPr bwMode="auto">
          <a:xfrm>
            <a:off x="2506663" y="5618163"/>
            <a:ext cx="1857375"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7" tIns="146292" rIns="182867" bIns="146292">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spcBef>
                <a:spcPct val="0"/>
              </a:spcBef>
              <a:spcAft>
                <a:spcPts val="600"/>
              </a:spcAft>
              <a:buNone/>
            </a:pPr>
            <a:r>
              <a:rPr lang="vi-VN" sz="1600" dirty="0">
                <a:latin typeface="Segoe UI Light" panose="020B0502040204020203" pitchFamily="34" charset="0"/>
                <a:cs typeface="Segoe UI Light" panose="020B0502040204020203" pitchFamily="34" charset="0"/>
              </a:rPr>
              <a:t>Tìm kiếm Video Mục tiêu </a:t>
            </a:r>
            <a:endParaRPr lang="zh-CN" altLang="en-US" sz="1000" dirty="0">
              <a:latin typeface="Segoe UI Light" panose="020B0502040204020203" pitchFamily="34" charset="0"/>
              <a:ea typeface="微软雅黑" panose="020B0503020204020204" pitchFamily="34" charset="-122"/>
              <a:cs typeface="Segoe UI Light" panose="020B0502040204020203" pitchFamily="34" charset="0"/>
              <a:sym typeface="+mn-lt"/>
            </a:endParaRPr>
          </a:p>
        </p:txBody>
      </p:sp>
      <p:cxnSp>
        <p:nvCxnSpPr>
          <p:cNvPr id="120843" name="直接箭头连接符 119">
            <a:extLst>
              <a:ext uri="{FF2B5EF4-FFF2-40B4-BE49-F238E27FC236}">
                <a16:creationId xmlns:a16="http://schemas.microsoft.com/office/drawing/2014/main" id="{E4124094-EDE9-460F-82BF-5FA0BA22805D}"/>
              </a:ext>
            </a:extLst>
          </p:cNvPr>
          <p:cNvCxnSpPr>
            <a:cxnSpLocks/>
          </p:cNvCxnSpPr>
          <p:nvPr/>
        </p:nvCxnSpPr>
        <p:spPr bwMode="auto">
          <a:xfrm>
            <a:off x="1887538" y="5149850"/>
            <a:ext cx="0" cy="393700"/>
          </a:xfrm>
          <a:prstGeom prst="straightConnector1">
            <a:avLst/>
          </a:prstGeom>
          <a:noFill/>
          <a:ln w="28575" algn="ctr">
            <a:solidFill>
              <a:srgbClr val="2F5597"/>
            </a:solidFill>
            <a:miter lim="800000"/>
            <a:headEnd/>
            <a:tailEnd type="triangle" w="med" len="med"/>
          </a:ln>
          <a:extLst>
            <a:ext uri="{909E8E84-426E-40DD-AFC4-6F175D3DCCD1}">
              <a14:hiddenFill xmlns:a14="http://schemas.microsoft.com/office/drawing/2010/main">
                <a:noFill/>
              </a14:hiddenFill>
            </a:ext>
          </a:extLst>
        </p:spPr>
      </p:cxnSp>
      <p:sp>
        <p:nvSpPr>
          <p:cNvPr id="101" name="矩形 100">
            <a:extLst>
              <a:ext uri="{FF2B5EF4-FFF2-40B4-BE49-F238E27FC236}">
                <a16:creationId xmlns:a16="http://schemas.microsoft.com/office/drawing/2014/main" id="{FE4150CC-F16D-48A6-AF1A-D4A4CB0E6721}"/>
              </a:ext>
            </a:extLst>
          </p:cNvPr>
          <p:cNvSpPr/>
          <p:nvPr/>
        </p:nvSpPr>
        <p:spPr>
          <a:xfrm>
            <a:off x="481013" y="1839913"/>
            <a:ext cx="5191654" cy="787902"/>
          </a:xfrm>
          <a:prstGeom prst="rect">
            <a:avLst/>
          </a:prstGeom>
        </p:spPr>
        <p:txBody>
          <a:bodyPr wrap="square" lIns="121912" tIns="60957" rIns="121912" bIns="60957">
            <a:spAutoFit/>
          </a:bodyPr>
          <a:lstStyle/>
          <a:p>
            <a:pPr algn="just" defTabSz="1219079">
              <a:lnSpc>
                <a:spcPct val="120000"/>
              </a:lnSpc>
              <a:defRPr/>
            </a:pPr>
            <a:r>
              <a:rPr lang="vi-VN" dirty="0">
                <a:latin typeface="Segoe UI Light" panose="020B0502040204020203" pitchFamily="34" charset="0"/>
                <a:cs typeface="Segoe UI Light" panose="020B0502040204020203" pitchFamily="34" charset="0"/>
              </a:rPr>
              <a:t>Tìm </a:t>
            </a:r>
            <a:r>
              <a:rPr lang="en-US" dirty="0" err="1" smtClean="0">
                <a:latin typeface="Segoe UI Light" panose="020B0502040204020203" pitchFamily="34" charset="0"/>
                <a:cs typeface="Segoe UI Light" panose="020B0502040204020203" pitchFamily="34" charset="0"/>
              </a:rPr>
              <a:t>ra</a:t>
            </a:r>
            <a:r>
              <a:rPr lang="vi-VN" dirty="0" smtClean="0">
                <a:latin typeface="Segoe UI Light" panose="020B0502040204020203" pitchFamily="34" charset="0"/>
                <a:cs typeface="Segoe UI Light" panose="020B0502040204020203" pitchFamily="34" charset="0"/>
              </a:rPr>
              <a:t> </a:t>
            </a:r>
            <a:r>
              <a:rPr lang="vi-VN" dirty="0">
                <a:latin typeface="Segoe UI Light" panose="020B0502040204020203" pitchFamily="34" charset="0"/>
                <a:cs typeface="Segoe UI Light" panose="020B0502040204020203" pitchFamily="34" charset="0"/>
              </a:rPr>
              <a:t>thời gian và vị trí một </a:t>
            </a:r>
            <a:r>
              <a:rPr lang="vi-VN">
                <a:latin typeface="Segoe UI Light" panose="020B0502040204020203" pitchFamily="34" charset="0"/>
                <a:cs typeface="Segoe UI Light" panose="020B0502040204020203" pitchFamily="34" charset="0"/>
              </a:rPr>
              <a:t>người </a:t>
            </a:r>
            <a:r>
              <a:rPr lang="en-US" smtClean="0">
                <a:latin typeface="Segoe UI Light" panose="020B0502040204020203" pitchFamily="34" charset="0"/>
                <a:cs typeface="Segoe UI Light" panose="020B0502040204020203" pitchFamily="34" charset="0"/>
              </a:rPr>
              <a:t>cần </a:t>
            </a:r>
            <a:r>
              <a:rPr lang="vi-VN" smtClean="0">
                <a:latin typeface="Segoe UI Light" panose="020B0502040204020203" pitchFamily="34" charset="0"/>
                <a:cs typeface="Segoe UI Light" panose="020B0502040204020203" pitchFamily="34" charset="0"/>
              </a:rPr>
              <a:t>quan </a:t>
            </a:r>
            <a:r>
              <a:rPr lang="vi-VN" dirty="0">
                <a:latin typeface="Segoe UI Light" panose="020B0502040204020203" pitchFamily="34" charset="0"/>
                <a:cs typeface="Segoe UI Light" panose="020B0502040204020203" pitchFamily="34" charset="0"/>
              </a:rPr>
              <a:t>tâm đã xuất hiện bằng cách sử dụng tìm kiếm hình ảnh. </a:t>
            </a:r>
            <a:endParaRPr lang="en-US" altLang="zh-CN" sz="1867" dirty="0">
              <a:latin typeface="Segoe UI Light" panose="020B0502040204020203" pitchFamily="34" charset="0"/>
              <a:ea typeface="Segoe UI" panose="020B0502040204020203" pitchFamily="34" charset="0"/>
              <a:cs typeface="Segoe UI Light" panose="020B0502040204020203" pitchFamily="34" charset="0"/>
              <a:sym typeface="+mn-lt"/>
            </a:endParaRPr>
          </a:p>
        </p:txBody>
      </p:sp>
      <p:grpSp>
        <p:nvGrpSpPr>
          <p:cNvPr id="120845" name="组合 101">
            <a:extLst>
              <a:ext uri="{FF2B5EF4-FFF2-40B4-BE49-F238E27FC236}">
                <a16:creationId xmlns:a16="http://schemas.microsoft.com/office/drawing/2014/main" id="{A7CA94A9-88E4-4166-B8CC-0A02BBCDBA84}"/>
              </a:ext>
            </a:extLst>
          </p:cNvPr>
          <p:cNvGrpSpPr>
            <a:grpSpLocks/>
          </p:cNvGrpSpPr>
          <p:nvPr/>
        </p:nvGrpSpPr>
        <p:grpSpPr bwMode="auto">
          <a:xfrm>
            <a:off x="6710363" y="2574925"/>
            <a:ext cx="3349625" cy="2757488"/>
            <a:chOff x="5347903" y="1750108"/>
            <a:chExt cx="3516095" cy="2843600"/>
          </a:xfrm>
        </p:grpSpPr>
        <p:pic>
          <p:nvPicPr>
            <p:cNvPr id="120853" name="图片 22">
              <a:extLst>
                <a:ext uri="{FF2B5EF4-FFF2-40B4-BE49-F238E27FC236}">
                  <a16:creationId xmlns:a16="http://schemas.microsoft.com/office/drawing/2014/main" id="{E3E1DE6B-1863-43C9-A432-1B19195B4D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7903" y="2005147"/>
              <a:ext cx="3138488" cy="176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矩形 103">
              <a:extLst>
                <a:ext uri="{FF2B5EF4-FFF2-40B4-BE49-F238E27FC236}">
                  <a16:creationId xmlns:a16="http://schemas.microsoft.com/office/drawing/2014/main" id="{36E2CFED-E98F-40D8-B745-2092F2273D6B}"/>
                </a:ext>
              </a:extLst>
            </p:cNvPr>
            <p:cNvSpPr/>
            <p:nvPr/>
          </p:nvSpPr>
          <p:spPr>
            <a:xfrm>
              <a:off x="5964469" y="2313262"/>
              <a:ext cx="254958" cy="828360"/>
            </a:xfrm>
            <a:prstGeom prst="rect">
              <a:avLst/>
            </a:prstGeom>
            <a:no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anchor="ctr"/>
            <a:lstStyle/>
            <a:p>
              <a:pPr algn="ctr" defTabSz="914309" eaLnBrk="1" fontAlgn="auto" hangingPunct="1">
                <a:spcBef>
                  <a:spcPts val="0"/>
                </a:spcBef>
                <a:spcAft>
                  <a:spcPts val="0"/>
                </a:spcAft>
                <a:defRPr/>
              </a:pPr>
              <a:endParaRPr lang="zh-CN" altLang="en-US" sz="1900">
                <a:solidFill>
                  <a:schemeClr val="tx1"/>
                </a:solidFill>
                <a:latin typeface="Segoe UI" panose="020B0502040204020203" pitchFamily="34" charset="0"/>
                <a:cs typeface="Segoe UI" panose="020B0502040204020203" pitchFamily="34" charset="0"/>
              </a:endParaRPr>
            </a:p>
          </p:txBody>
        </p:sp>
        <p:cxnSp>
          <p:nvCxnSpPr>
            <p:cNvPr id="105" name="直接连接符 104">
              <a:extLst>
                <a:ext uri="{FF2B5EF4-FFF2-40B4-BE49-F238E27FC236}">
                  <a16:creationId xmlns:a16="http://schemas.microsoft.com/office/drawing/2014/main" id="{5D5B6319-04C6-40DC-91CD-0F53467066D0}"/>
                </a:ext>
              </a:extLst>
            </p:cNvPr>
            <p:cNvCxnSpPr>
              <a:cxnSpLocks/>
            </p:cNvCxnSpPr>
            <p:nvPr/>
          </p:nvCxnSpPr>
          <p:spPr>
            <a:xfrm>
              <a:off x="6221094" y="3141622"/>
              <a:ext cx="2642904" cy="1452086"/>
            </a:xfrm>
            <a:prstGeom prst="line">
              <a:avLst/>
            </a:prstGeom>
            <a:no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直接连接符 105">
              <a:extLst>
                <a:ext uri="{FF2B5EF4-FFF2-40B4-BE49-F238E27FC236}">
                  <a16:creationId xmlns:a16="http://schemas.microsoft.com/office/drawing/2014/main" id="{2E5DCD4F-C85F-4F57-9499-E5D5787E7BAE}"/>
                </a:ext>
              </a:extLst>
            </p:cNvPr>
            <p:cNvCxnSpPr>
              <a:cxnSpLocks/>
            </p:cNvCxnSpPr>
            <p:nvPr/>
          </p:nvCxnSpPr>
          <p:spPr>
            <a:xfrm flipV="1">
              <a:off x="6229426" y="1750108"/>
              <a:ext cx="2622907" cy="571340"/>
            </a:xfrm>
            <a:prstGeom prst="line">
              <a:avLst/>
            </a:prstGeom>
            <a:no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20846" name="直接箭头连接符 119">
            <a:extLst>
              <a:ext uri="{FF2B5EF4-FFF2-40B4-BE49-F238E27FC236}">
                <a16:creationId xmlns:a16="http://schemas.microsoft.com/office/drawing/2014/main" id="{0031DF30-9698-490C-A00E-4067802492DF}"/>
              </a:ext>
            </a:extLst>
          </p:cNvPr>
          <p:cNvCxnSpPr>
            <a:cxnSpLocks/>
          </p:cNvCxnSpPr>
          <p:nvPr/>
        </p:nvCxnSpPr>
        <p:spPr bwMode="auto">
          <a:xfrm>
            <a:off x="8085138" y="4503738"/>
            <a:ext cx="0" cy="393700"/>
          </a:xfrm>
          <a:prstGeom prst="straightConnector1">
            <a:avLst/>
          </a:prstGeom>
          <a:noFill/>
          <a:ln w="28575" algn="ctr">
            <a:solidFill>
              <a:srgbClr val="2F5597"/>
            </a:solidFill>
            <a:miter lim="800000"/>
            <a:headEnd/>
            <a:tailEnd type="triangle" w="med" len="med"/>
          </a:ln>
          <a:extLst>
            <a:ext uri="{909E8E84-426E-40DD-AFC4-6F175D3DCCD1}">
              <a14:hiddenFill xmlns:a14="http://schemas.microsoft.com/office/drawing/2010/main">
                <a:noFill/>
              </a14:hiddenFill>
            </a:ext>
          </a:extLst>
        </p:spPr>
      </p:cxnSp>
      <p:sp>
        <p:nvSpPr>
          <p:cNvPr id="120847" name="矩形 107">
            <a:extLst>
              <a:ext uri="{FF2B5EF4-FFF2-40B4-BE49-F238E27FC236}">
                <a16:creationId xmlns:a16="http://schemas.microsoft.com/office/drawing/2014/main" id="{3BADA149-1341-47A5-BAC1-C1692BA52E4C}"/>
              </a:ext>
            </a:extLst>
          </p:cNvPr>
          <p:cNvSpPr>
            <a:spLocks noChangeArrowheads="1"/>
          </p:cNvSpPr>
          <p:nvPr/>
        </p:nvSpPr>
        <p:spPr bwMode="auto">
          <a:xfrm>
            <a:off x="6484938" y="1839534"/>
            <a:ext cx="4829175" cy="75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7" rIns="121912" bIns="60957">
            <a:spAutoFit/>
          </a:bodyP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ct val="0"/>
              </a:spcBef>
              <a:buFontTx/>
              <a:buNone/>
            </a:pPr>
            <a:r>
              <a:rPr lang="en-US" sz="1800" dirty="0" err="1" smtClean="0">
                <a:latin typeface="Segoe UI Light" panose="020B0502040204020203" pitchFamily="34" charset="0"/>
                <a:cs typeface="Segoe UI Light" panose="020B0502040204020203" pitchFamily="34" charset="0"/>
              </a:rPr>
              <a:t>Tăng</a:t>
            </a:r>
            <a:r>
              <a:rPr lang="vi-VN" sz="1800" dirty="0" smtClean="0">
                <a:latin typeface="Segoe UI Light" panose="020B0502040204020203" pitchFamily="34" charset="0"/>
                <a:cs typeface="Segoe UI Light" panose="020B0502040204020203" pitchFamily="34" charset="0"/>
              </a:rPr>
              <a:t> </a:t>
            </a:r>
            <a:r>
              <a:rPr lang="vi-VN" sz="1800" dirty="0">
                <a:latin typeface="Segoe UI Light" panose="020B0502040204020203" pitchFamily="34" charset="0"/>
                <a:cs typeface="Segoe UI Light" panose="020B0502040204020203" pitchFamily="34" charset="0"/>
              </a:rPr>
              <a:t>hiệu quả phạm vi tìm kiếm bằng cách sử dụng tìm kiếm thuộc tính khuôn mặt. </a:t>
            </a:r>
            <a:endParaRPr lang="en-US" altLang="zh-CN" sz="1200" dirty="0">
              <a:latin typeface="Segoe UI Light" panose="020B0502040204020203" pitchFamily="34" charset="0"/>
              <a:ea typeface="宋体" panose="02010600030101010101" pitchFamily="2" charset="-122"/>
              <a:cs typeface="Segoe UI Light" panose="020B0502040204020203" pitchFamily="34" charset="0"/>
              <a:sym typeface="+mn-lt"/>
            </a:endParaRPr>
          </a:p>
        </p:txBody>
      </p:sp>
      <p:cxnSp>
        <p:nvCxnSpPr>
          <p:cNvPr id="109" name="直接连接符 108">
            <a:extLst>
              <a:ext uri="{FF2B5EF4-FFF2-40B4-BE49-F238E27FC236}">
                <a16:creationId xmlns:a16="http://schemas.microsoft.com/office/drawing/2014/main" id="{AABBF410-7959-46FB-B342-DBA9B4A338CB}"/>
              </a:ext>
            </a:extLst>
          </p:cNvPr>
          <p:cNvCxnSpPr/>
          <p:nvPr/>
        </p:nvCxnSpPr>
        <p:spPr>
          <a:xfrm>
            <a:off x="5846763" y="1844675"/>
            <a:ext cx="0" cy="4011613"/>
          </a:xfrm>
          <a:prstGeom prst="line">
            <a:avLst/>
          </a:prstGeom>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D4DC28E7-8645-4DAC-A013-E3F10F797EC4}"/>
              </a:ext>
            </a:extLst>
          </p:cNvPr>
          <p:cNvSpPr/>
          <p:nvPr/>
        </p:nvSpPr>
        <p:spPr>
          <a:xfrm>
            <a:off x="422275" y="1336675"/>
            <a:ext cx="5124450" cy="479425"/>
          </a:xfrm>
          <a:prstGeom prst="rect">
            <a:avLst/>
          </a:prstGeom>
        </p:spPr>
        <p:txBody>
          <a:bodyPr lIns="121912" tIns="60957" rIns="121912" bIns="60957">
            <a:spAutoFit/>
          </a:bodyPr>
          <a:lstStyle/>
          <a:p>
            <a:pPr algn="ctr" defTabSz="1219079" eaLnBrk="1" fontAlgn="auto" hangingPunct="1">
              <a:lnSpc>
                <a:spcPct val="120000"/>
              </a:lnSpc>
              <a:spcBef>
                <a:spcPts val="0"/>
              </a:spcBef>
              <a:spcAft>
                <a:spcPts val="0"/>
              </a:spcAft>
              <a:defRPr/>
            </a:pPr>
            <a:r>
              <a:rPr lang="en-US" altLang="zh-CN" sz="2133" b="1" dirty="0" err="1" smtClean="0">
                <a:latin typeface="Segoe UI" panose="020B0502040204020203" pitchFamily="34" charset="0"/>
                <a:ea typeface="Segoe UI" panose="020B0502040204020203" pitchFamily="34" charset="0"/>
                <a:cs typeface="Segoe UI" panose="020B0502040204020203" pitchFamily="34" charset="0"/>
                <a:sym typeface="+mn-lt"/>
              </a:rPr>
              <a:t>Tìm</a:t>
            </a:r>
            <a:r>
              <a:rPr lang="en-US" altLang="zh-CN" sz="2133" b="1" dirty="0" smtClean="0">
                <a:latin typeface="Segoe UI" panose="020B0502040204020203" pitchFamily="34" charset="0"/>
                <a:ea typeface="Segoe UI" panose="020B0502040204020203" pitchFamily="34" charset="0"/>
                <a:cs typeface="Segoe UI" panose="020B0502040204020203" pitchFamily="34" charset="0"/>
                <a:sym typeface="+mn-lt"/>
              </a:rPr>
              <a:t> </a:t>
            </a:r>
            <a:r>
              <a:rPr lang="en-US" altLang="zh-CN" sz="2133" b="1" dirty="0" err="1" smtClean="0">
                <a:latin typeface="Segoe UI" panose="020B0502040204020203" pitchFamily="34" charset="0"/>
                <a:ea typeface="Segoe UI" panose="020B0502040204020203" pitchFamily="34" charset="0"/>
                <a:cs typeface="Segoe UI" panose="020B0502040204020203" pitchFamily="34" charset="0"/>
                <a:sym typeface="+mn-lt"/>
              </a:rPr>
              <a:t>kiếm</a:t>
            </a:r>
            <a:r>
              <a:rPr lang="en-US" altLang="zh-CN" sz="2133" b="1" dirty="0" smtClean="0">
                <a:latin typeface="Segoe UI" panose="020B0502040204020203" pitchFamily="34" charset="0"/>
                <a:ea typeface="Segoe UI" panose="020B0502040204020203" pitchFamily="34" charset="0"/>
                <a:cs typeface="Segoe UI" panose="020B0502040204020203" pitchFamily="34" charset="0"/>
                <a:sym typeface="+mn-lt"/>
              </a:rPr>
              <a:t> </a:t>
            </a:r>
            <a:r>
              <a:rPr lang="en-US" altLang="zh-CN" sz="2133" b="1" dirty="0" err="1" smtClean="0">
                <a:latin typeface="Segoe UI" panose="020B0502040204020203" pitchFamily="34" charset="0"/>
                <a:ea typeface="Segoe UI" panose="020B0502040204020203" pitchFamily="34" charset="0"/>
                <a:cs typeface="Segoe UI" panose="020B0502040204020203" pitchFamily="34" charset="0"/>
                <a:sym typeface="+mn-lt"/>
              </a:rPr>
              <a:t>hình</a:t>
            </a:r>
            <a:r>
              <a:rPr lang="en-US" altLang="zh-CN" sz="2133" b="1" dirty="0" smtClean="0">
                <a:latin typeface="Segoe UI" panose="020B0502040204020203" pitchFamily="34" charset="0"/>
                <a:ea typeface="Segoe UI" panose="020B0502040204020203" pitchFamily="34" charset="0"/>
                <a:cs typeface="Segoe UI" panose="020B0502040204020203" pitchFamily="34" charset="0"/>
                <a:sym typeface="+mn-lt"/>
              </a:rPr>
              <a:t> </a:t>
            </a:r>
            <a:r>
              <a:rPr lang="en-US" altLang="zh-CN" sz="2133" b="1" dirty="0" err="1" smtClean="0">
                <a:latin typeface="Segoe UI" panose="020B0502040204020203" pitchFamily="34" charset="0"/>
                <a:ea typeface="Segoe UI" panose="020B0502040204020203" pitchFamily="34" charset="0"/>
                <a:cs typeface="Segoe UI" panose="020B0502040204020203" pitchFamily="34" charset="0"/>
                <a:sym typeface="+mn-lt"/>
              </a:rPr>
              <a:t>ảnh</a:t>
            </a:r>
            <a:endParaRPr lang="en-US" altLang="zh-CN" sz="2133" b="1" dirty="0">
              <a:latin typeface="Segoe UI" panose="020B0502040204020203" pitchFamily="34" charset="0"/>
              <a:ea typeface="Segoe UI" panose="020B0502040204020203" pitchFamily="34" charset="0"/>
              <a:cs typeface="Segoe UI" panose="020B0502040204020203" pitchFamily="34" charset="0"/>
              <a:sym typeface="+mn-lt"/>
            </a:endParaRPr>
          </a:p>
        </p:txBody>
      </p:sp>
      <p:sp>
        <p:nvSpPr>
          <p:cNvPr id="111" name="矩形 110">
            <a:extLst>
              <a:ext uri="{FF2B5EF4-FFF2-40B4-BE49-F238E27FC236}">
                <a16:creationId xmlns:a16="http://schemas.microsoft.com/office/drawing/2014/main" id="{A198CAD8-14ED-4947-8BB7-3B38E1141901}"/>
              </a:ext>
            </a:extLst>
          </p:cNvPr>
          <p:cNvSpPr/>
          <p:nvPr/>
        </p:nvSpPr>
        <p:spPr>
          <a:xfrm>
            <a:off x="6104467" y="1332940"/>
            <a:ext cx="5124450" cy="458196"/>
          </a:xfrm>
          <a:prstGeom prst="rect">
            <a:avLst/>
          </a:prstGeom>
        </p:spPr>
        <p:txBody>
          <a:bodyPr lIns="121912" tIns="60957" rIns="121912" bIns="60957">
            <a:spAutoFit/>
          </a:bodyPr>
          <a:lstStyle/>
          <a:p>
            <a:pPr algn="ctr" defTabSz="1219079">
              <a:lnSpc>
                <a:spcPct val="120000"/>
              </a:lnSpc>
              <a:defRPr/>
            </a:pPr>
            <a:r>
              <a:rPr lang="vi-VN" sz="2000" b="1" dirty="0">
                <a:latin typeface="Segoe UI" panose="020B0502040204020203" pitchFamily="34" charset="0"/>
                <a:cs typeface="Segoe UI" panose="020B0502040204020203" pitchFamily="34" charset="0"/>
              </a:rPr>
              <a:t>Tìm kiếm thuộc tính khuôn mặt </a:t>
            </a:r>
            <a:endParaRPr lang="en-US" altLang="zh-CN" sz="2400" b="1" dirty="0">
              <a:latin typeface="Segoe UI" panose="020B0502040204020203" pitchFamily="34" charset="0"/>
              <a:ea typeface="Segoe UI" panose="020B0502040204020203" pitchFamily="34" charset="0"/>
              <a:cs typeface="Segoe UI" panose="020B0502040204020203" pitchFamily="34" charset="0"/>
              <a:sym typeface="+mn-lt"/>
            </a:endParaRPr>
          </a:p>
        </p:txBody>
      </p:sp>
      <p:sp>
        <p:nvSpPr>
          <p:cNvPr id="120851" name="video-clip_157366">
            <a:extLst>
              <a:ext uri="{FF2B5EF4-FFF2-40B4-BE49-F238E27FC236}">
                <a16:creationId xmlns:a16="http://schemas.microsoft.com/office/drawing/2014/main" id="{2FE4D003-C3F1-4A89-94C2-D1E9FCE11ACE}"/>
              </a:ext>
            </a:extLst>
          </p:cNvPr>
          <p:cNvSpPr>
            <a:spLocks noChangeAspect="1"/>
          </p:cNvSpPr>
          <p:nvPr/>
        </p:nvSpPr>
        <p:spPr bwMode="auto">
          <a:xfrm>
            <a:off x="1503363" y="5618163"/>
            <a:ext cx="717550" cy="615950"/>
          </a:xfrm>
          <a:custGeom>
            <a:avLst/>
            <a:gdLst>
              <a:gd name="T0" fmla="*/ 1406379 w 605028"/>
              <a:gd name="T1" fmla="*/ 653228 h 518656"/>
              <a:gd name="T2" fmla="*/ 2073051 w 605028"/>
              <a:gd name="T3" fmla="*/ 1174485 h 518656"/>
              <a:gd name="T4" fmla="*/ 1406379 w 605028"/>
              <a:gd name="T5" fmla="*/ 1695025 h 518656"/>
              <a:gd name="T6" fmla="*/ 312349 w 605028"/>
              <a:gd name="T7" fmla="*/ 315723 h 518656"/>
              <a:gd name="T8" fmla="*/ 312349 w 605028"/>
              <a:gd name="T9" fmla="*/ 2033717 h 518656"/>
              <a:gd name="T10" fmla="*/ 3019376 w 605028"/>
              <a:gd name="T11" fmla="*/ 2033717 h 518656"/>
              <a:gd name="T12" fmla="*/ 3019376 w 605028"/>
              <a:gd name="T13" fmla="*/ 315723 h 518656"/>
              <a:gd name="T14" fmla="*/ 156172 w 605028"/>
              <a:gd name="T15" fmla="*/ 0 h 518656"/>
              <a:gd name="T16" fmla="*/ 3175547 w 605028"/>
              <a:gd name="T17" fmla="*/ 0 h 518656"/>
              <a:gd name="T18" fmla="*/ 3331022 w 605028"/>
              <a:gd name="T19" fmla="*/ 157861 h 518656"/>
              <a:gd name="T20" fmla="*/ 3331022 w 605028"/>
              <a:gd name="T21" fmla="*/ 2190870 h 518656"/>
              <a:gd name="T22" fmla="*/ 3175547 w 605028"/>
              <a:gd name="T23" fmla="*/ 2348729 h 518656"/>
              <a:gd name="T24" fmla="*/ 2040828 w 605028"/>
              <a:gd name="T25" fmla="*/ 2348729 h 518656"/>
              <a:gd name="T26" fmla="*/ 2040828 w 605028"/>
              <a:gd name="T27" fmla="*/ 2524373 h 518656"/>
              <a:gd name="T28" fmla="*/ 2458699 w 605028"/>
              <a:gd name="T29" fmla="*/ 2524373 h 518656"/>
              <a:gd name="T30" fmla="*/ 2658490 w 605028"/>
              <a:gd name="T31" fmla="*/ 2890583 h 518656"/>
              <a:gd name="T32" fmla="*/ 672534 w 605028"/>
              <a:gd name="T33" fmla="*/ 2890583 h 518656"/>
              <a:gd name="T34" fmla="*/ 873029 w 605028"/>
              <a:gd name="T35" fmla="*/ 2524373 h 518656"/>
              <a:gd name="T36" fmla="*/ 1290905 w 605028"/>
              <a:gd name="T37" fmla="*/ 2524373 h 518656"/>
              <a:gd name="T38" fmla="*/ 1290905 w 605028"/>
              <a:gd name="T39" fmla="*/ 2348729 h 518656"/>
              <a:gd name="T40" fmla="*/ 156172 w 605028"/>
              <a:gd name="T41" fmla="*/ 2348729 h 518656"/>
              <a:gd name="T42" fmla="*/ 0 w 605028"/>
              <a:gd name="T43" fmla="*/ 2190870 h 518656"/>
              <a:gd name="T44" fmla="*/ 0 w 605028"/>
              <a:gd name="T45" fmla="*/ 157861 h 518656"/>
              <a:gd name="T46" fmla="*/ 156172 w 605028"/>
              <a:gd name="T47" fmla="*/ 0 h 5186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5028" h="518656">
                <a:moveTo>
                  <a:pt x="255447" y="117209"/>
                </a:moveTo>
                <a:lnTo>
                  <a:pt x="376537" y="210737"/>
                </a:lnTo>
                <a:lnTo>
                  <a:pt x="255447" y="304137"/>
                </a:lnTo>
                <a:lnTo>
                  <a:pt x="255447" y="117209"/>
                </a:lnTo>
                <a:close/>
                <a:moveTo>
                  <a:pt x="56733" y="56650"/>
                </a:moveTo>
                <a:lnTo>
                  <a:pt x="56733" y="364909"/>
                </a:lnTo>
                <a:lnTo>
                  <a:pt x="548423" y="364909"/>
                </a:lnTo>
                <a:lnTo>
                  <a:pt x="548423" y="56650"/>
                </a:lnTo>
                <a:lnTo>
                  <a:pt x="56733" y="56650"/>
                </a:lnTo>
                <a:close/>
                <a:moveTo>
                  <a:pt x="28366" y="0"/>
                </a:moveTo>
                <a:lnTo>
                  <a:pt x="576789" y="0"/>
                </a:lnTo>
                <a:cubicBezTo>
                  <a:pt x="592378" y="0"/>
                  <a:pt x="605028" y="12631"/>
                  <a:pt x="605028" y="28325"/>
                </a:cubicBezTo>
                <a:lnTo>
                  <a:pt x="605028" y="393107"/>
                </a:lnTo>
                <a:cubicBezTo>
                  <a:pt x="605028" y="408801"/>
                  <a:pt x="592378" y="421432"/>
                  <a:pt x="576789" y="421432"/>
                </a:cubicBezTo>
                <a:lnTo>
                  <a:pt x="370684" y="421432"/>
                </a:lnTo>
                <a:lnTo>
                  <a:pt x="370684" y="452947"/>
                </a:lnTo>
                <a:lnTo>
                  <a:pt x="446584" y="452947"/>
                </a:lnTo>
                <a:lnTo>
                  <a:pt x="482873" y="518656"/>
                </a:lnTo>
                <a:lnTo>
                  <a:pt x="122155" y="518656"/>
                </a:lnTo>
                <a:lnTo>
                  <a:pt x="158572" y="452947"/>
                </a:lnTo>
                <a:lnTo>
                  <a:pt x="234472" y="452947"/>
                </a:lnTo>
                <a:lnTo>
                  <a:pt x="234472" y="421432"/>
                </a:lnTo>
                <a:lnTo>
                  <a:pt x="28366" y="421432"/>
                </a:lnTo>
                <a:cubicBezTo>
                  <a:pt x="12650" y="421432"/>
                  <a:pt x="0" y="408801"/>
                  <a:pt x="0" y="393107"/>
                </a:cubicBezTo>
                <a:lnTo>
                  <a:pt x="0" y="28325"/>
                </a:lnTo>
                <a:cubicBezTo>
                  <a:pt x="0" y="12631"/>
                  <a:pt x="12650" y="0"/>
                  <a:pt x="28366" y="0"/>
                </a:cubicBezTo>
                <a:close/>
              </a:path>
            </a:pathLst>
          </a:custGeom>
          <a:solidFill>
            <a:srgbClr val="6FA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2" name="文本框 112">
            <a:extLst>
              <a:ext uri="{FF2B5EF4-FFF2-40B4-BE49-F238E27FC236}">
                <a16:creationId xmlns:a16="http://schemas.microsoft.com/office/drawing/2014/main" id="{BB86F2C1-E33D-4C59-A953-F9A118667A88}"/>
              </a:ext>
            </a:extLst>
          </p:cNvPr>
          <p:cNvSpPr txBox="1">
            <a:spLocks noChangeArrowheads="1"/>
          </p:cNvSpPr>
          <p:nvPr/>
        </p:nvSpPr>
        <p:spPr bwMode="auto">
          <a:xfrm>
            <a:off x="10048875" y="2563813"/>
            <a:ext cx="1303338" cy="2703512"/>
          </a:xfrm>
          <a:prstGeom prst="rect">
            <a:avLst/>
          </a:prstGeom>
          <a:solidFill>
            <a:srgbClr val="292931"/>
          </a:solidFill>
          <a:ln w="19050">
            <a:solidFill>
              <a:srgbClr val="2F5597"/>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Start Time</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End Time</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Gender</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Age</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Glasses</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Beard</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Mask</a:t>
            </a:r>
          </a:p>
          <a:p>
            <a:pPr>
              <a:lnSpc>
                <a:spcPct val="180000"/>
              </a:lnSpc>
              <a:spcBef>
                <a:spcPct val="0"/>
              </a:spcBef>
              <a:buFontTx/>
              <a:buNone/>
            </a:pPr>
            <a:r>
              <a:rPr lang="en-US" altLang="zh-CN" sz="1200">
                <a:solidFill>
                  <a:schemeClr val="bg1"/>
                </a:solidFill>
                <a:latin typeface="Segoe UI" panose="020B0502040204020203" pitchFamily="34" charset="0"/>
                <a:ea typeface="宋体" panose="02010600030101010101" pitchFamily="2" charset="-122"/>
                <a:cs typeface="Segoe UI" panose="020B0502040204020203" pitchFamily="34" charset="0"/>
              </a:rPr>
              <a:t>Similarity</a:t>
            </a:r>
            <a:endParaRPr lang="zh-CN" altLang="en-US" sz="1200">
              <a:solidFill>
                <a:schemeClr val="bg1"/>
              </a:solidFill>
              <a:latin typeface="Segoe UI" panose="020B0502040204020203" pitchFamily="34" charset="0"/>
              <a:ea typeface="宋体" panose="02010600030101010101" pitchFamily="2" charset="-122"/>
              <a:cs typeface="Segoe UI" panose="020B0502040204020203" pitchFamily="34" charset="0"/>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a:extLst>
              <a:ext uri="{FF2B5EF4-FFF2-40B4-BE49-F238E27FC236}">
                <a16:creationId xmlns:a16="http://schemas.microsoft.com/office/drawing/2014/main" id="{E35E43F1-E96F-4953-9BD6-E9525622BFF2}"/>
              </a:ext>
            </a:extLst>
          </p:cNvPr>
          <p:cNvSpPr txBox="1">
            <a:spLocks/>
          </p:cNvSpPr>
          <p:nvPr/>
        </p:nvSpPr>
        <p:spPr>
          <a:xfrm>
            <a:off x="193920" y="236953"/>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Ứng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mặt</a:t>
            </a:r>
            <a:endParaRPr lang="ru-RU" sz="6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22883" name="图片 57">
            <a:extLst>
              <a:ext uri="{FF2B5EF4-FFF2-40B4-BE49-F238E27FC236}">
                <a16:creationId xmlns:a16="http://schemas.microsoft.com/office/drawing/2014/main" id="{56CD7653-D9FA-48D7-BE2A-8F4541B8128F}"/>
              </a:ext>
            </a:extLst>
          </p:cNvPr>
          <p:cNvPicPr>
            <a:picLocks noChangeAspect="1"/>
          </p:cNvPicPr>
          <p:nvPr/>
        </p:nvPicPr>
        <p:blipFill>
          <a:blip r:embed="rId3">
            <a:extLst>
              <a:ext uri="{28A0092B-C50C-407E-A947-70E740481C1C}">
                <a14:useLocalDpi xmlns:a14="http://schemas.microsoft.com/office/drawing/2010/main" val="0"/>
              </a:ext>
            </a:extLst>
          </a:blip>
          <a:srcRect r="28201"/>
          <a:stretch>
            <a:fillRect/>
          </a:stretch>
        </p:blipFill>
        <p:spPr bwMode="auto">
          <a:xfrm>
            <a:off x="977900" y="1924050"/>
            <a:ext cx="429577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文本框 45">
            <a:extLst>
              <a:ext uri="{FF2B5EF4-FFF2-40B4-BE49-F238E27FC236}">
                <a16:creationId xmlns:a16="http://schemas.microsoft.com/office/drawing/2014/main" id="{05D117D2-F52F-4EFF-95F7-8018AFDD8336}"/>
              </a:ext>
            </a:extLst>
          </p:cNvPr>
          <p:cNvSpPr txBox="1">
            <a:spLocks noChangeArrowheads="1"/>
          </p:cNvSpPr>
          <p:nvPr/>
        </p:nvSpPr>
        <p:spPr bwMode="auto">
          <a:xfrm>
            <a:off x="1335088" y="5227638"/>
            <a:ext cx="4322762"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buFontTx/>
              <a:buNone/>
            </a:pPr>
            <a:r>
              <a:rPr lang="en-US" altLang="zh-CN" sz="2100" b="1" smtClean="0">
                <a:solidFill>
                  <a:srgbClr val="595959"/>
                </a:solidFill>
                <a:latin typeface="Segoe UI Light" panose="020B0502040204020203" pitchFamily="34" charset="0"/>
                <a:ea typeface="Segoe UI" panose="020B0502040204020203" pitchFamily="34" charset="0"/>
                <a:cs typeface="Segoe UI Light" panose="020B0502040204020203" pitchFamily="34" charset="0"/>
              </a:rPr>
              <a:t>Báo động người lạ</a:t>
            </a:r>
            <a:endParaRPr lang="en-US" altLang="zh-CN" sz="2100" b="1" dirty="0">
              <a:solidFill>
                <a:srgbClr val="595959"/>
              </a:solidFill>
              <a:latin typeface="Segoe UI Light" panose="020B0502040204020203" pitchFamily="34" charset="0"/>
              <a:ea typeface="Segoe UI" panose="020B0502040204020203" pitchFamily="34" charset="0"/>
              <a:cs typeface="Segoe UI Light" panose="020B0502040204020203" pitchFamily="34" charset="0"/>
            </a:endParaRPr>
          </a:p>
          <a:p>
            <a:pPr algn="just">
              <a:lnSpc>
                <a:spcPct val="120000"/>
              </a:lnSpc>
              <a:spcBef>
                <a:spcPct val="0"/>
              </a:spcBef>
              <a:buFontTx/>
              <a:buNone/>
            </a:pPr>
            <a:r>
              <a:rPr lang="en-US" altLang="zh-CN" sz="1600" smtClean="0">
                <a:solidFill>
                  <a:srgbClr val="595959"/>
                </a:solidFill>
                <a:latin typeface="Segoe UI Light" panose="020B0502040204020203" pitchFamily="34" charset="0"/>
                <a:ea typeface="Segoe UI" panose="020B0502040204020203" pitchFamily="34" charset="0"/>
                <a:cs typeface="Segoe UI Light" panose="020B0502040204020203" pitchFamily="34" charset="0"/>
              </a:rPr>
              <a:t>Gửi báo động khi phát hiện được người lạ, chống thất thoát tài sản một cách hiệu quả.</a:t>
            </a:r>
            <a:endParaRPr lang="zh-CN" altLang="en-US" sz="1600" dirty="0">
              <a:solidFill>
                <a:srgbClr val="595959"/>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48" name="文本框 47">
            <a:extLst>
              <a:ext uri="{FF2B5EF4-FFF2-40B4-BE49-F238E27FC236}">
                <a16:creationId xmlns:a16="http://schemas.microsoft.com/office/drawing/2014/main" id="{16675673-4DC8-43F1-AD6B-40F656B0845F}"/>
              </a:ext>
            </a:extLst>
          </p:cNvPr>
          <p:cNvSpPr txBox="1"/>
          <p:nvPr/>
        </p:nvSpPr>
        <p:spPr>
          <a:xfrm>
            <a:off x="7143561" y="5227638"/>
            <a:ext cx="5048439" cy="1071062"/>
          </a:xfrm>
          <a:prstGeom prst="rect">
            <a:avLst/>
          </a:prstGeom>
          <a:noFill/>
        </p:spPr>
        <p:txBody>
          <a:bodyPr wrap="square">
            <a:spAutoFit/>
          </a:bodyPr>
          <a:lstStyle/>
          <a:p>
            <a:pPr algn="just">
              <a:lnSpc>
                <a:spcPct val="120000"/>
              </a:lnSpc>
              <a:defRPr/>
            </a:pPr>
            <a:r>
              <a:rPr lang="en-US" altLang="zh-CN" sz="2100" b="1" smtClean="0">
                <a:solidFill>
                  <a:srgbClr val="595959"/>
                </a:solidFill>
                <a:latin typeface="Segoe UI Light" panose="020B0502040204020203" pitchFamily="34" charset="0"/>
                <a:ea typeface="Segoe UI" panose="020B0502040204020203" pitchFamily="34" charset="0"/>
                <a:cs typeface="Segoe UI Light" panose="020B0502040204020203" pitchFamily="34" charset="0"/>
              </a:rPr>
              <a:t>Tìm kiếm hình ảnh &amp; thuộc tính khuôn mặt</a:t>
            </a:r>
            <a:endParaRPr lang="en-US" altLang="zh-CN" sz="2100" b="1" dirty="0">
              <a:solidFill>
                <a:srgbClr val="595959"/>
              </a:solidFill>
              <a:latin typeface="Segoe UI Light" panose="020B0502040204020203" pitchFamily="34" charset="0"/>
              <a:ea typeface="Segoe UI" panose="020B0502040204020203" pitchFamily="34" charset="0"/>
              <a:cs typeface="Segoe UI Light" panose="020B0502040204020203" pitchFamily="34" charset="0"/>
            </a:endParaRPr>
          </a:p>
          <a:p>
            <a:pPr algn="just">
              <a:lnSpc>
                <a:spcPct val="120000"/>
              </a:lnSpc>
              <a:defRPr/>
            </a:pPr>
            <a:r>
              <a:rPr lang="en-US" altLang="zh-CN" sz="1600" smtClean="0">
                <a:solidFill>
                  <a:srgbClr val="595959"/>
                </a:solidFill>
                <a:latin typeface="Segoe UI Light" panose="020B0502040204020203" pitchFamily="34" charset="0"/>
                <a:ea typeface="Segoe UI" panose="020B0502040204020203" pitchFamily="34" charset="0"/>
                <a:cs typeface="Segoe UI Light" panose="020B0502040204020203" pitchFamily="34" charset="0"/>
              </a:rPr>
              <a:t>Nhanh chóng xác định và tìm ra vị trí tội phạm, tiết kiệm hiệu quả thời gian và chi phí nhân công.</a:t>
            </a:r>
            <a:endParaRPr lang="en-US" altLang="zh-CN" sz="1600" dirty="0">
              <a:solidFill>
                <a:srgbClr val="595959"/>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22886" name="图片 48">
            <a:extLst>
              <a:ext uri="{FF2B5EF4-FFF2-40B4-BE49-F238E27FC236}">
                <a16:creationId xmlns:a16="http://schemas.microsoft.com/office/drawing/2014/main" id="{FA52D14C-1DA3-4222-8A8B-13823DD8A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871663"/>
            <a:ext cx="42957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文本框 49">
            <a:extLst>
              <a:ext uri="{FF2B5EF4-FFF2-40B4-BE49-F238E27FC236}">
                <a16:creationId xmlns:a16="http://schemas.microsoft.com/office/drawing/2014/main" id="{1B37FF6D-680D-4C20-983F-F6BDACA59210}"/>
              </a:ext>
            </a:extLst>
          </p:cNvPr>
          <p:cNvSpPr txBox="1">
            <a:spLocks noChangeArrowheads="1"/>
          </p:cNvSpPr>
          <p:nvPr/>
        </p:nvSpPr>
        <p:spPr bwMode="auto">
          <a:xfrm>
            <a:off x="2040082" y="1232025"/>
            <a:ext cx="8111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79413" indent="-3794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Wingdings" panose="05000000000000000000" pitchFamily="2" charset="2"/>
              <a:buChar char="ü"/>
            </a:pPr>
            <a:r>
              <a:rPr lang="vi-VN" sz="2000" dirty="0">
                <a:latin typeface="Segoe UI" panose="020B0502040204020203" pitchFamily="34" charset="0"/>
                <a:cs typeface="Segoe UI" panose="020B0502040204020203" pitchFamily="34" charset="0"/>
              </a:rPr>
              <a:t>Nhận dạng danh sách đen nhanh chóng xác định vị trí nghi phạm. </a:t>
            </a:r>
            <a:endParaRPr lang="zh-CN" altLang="en-US" sz="1800" dirty="0">
              <a:solidFill>
                <a:srgbClr val="FFC000"/>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22888" name="组合 52">
            <a:extLst>
              <a:ext uri="{FF2B5EF4-FFF2-40B4-BE49-F238E27FC236}">
                <a16:creationId xmlns:a16="http://schemas.microsoft.com/office/drawing/2014/main" id="{CA3D440E-ACEE-4CCD-9824-2704FC0B5339}"/>
              </a:ext>
            </a:extLst>
          </p:cNvPr>
          <p:cNvGrpSpPr>
            <a:grpSpLocks/>
          </p:cNvGrpSpPr>
          <p:nvPr/>
        </p:nvGrpSpPr>
        <p:grpSpPr bwMode="auto">
          <a:xfrm>
            <a:off x="631825" y="5418138"/>
            <a:ext cx="692150" cy="692150"/>
            <a:chOff x="4120179" y="3701253"/>
            <a:chExt cx="731520" cy="731520"/>
          </a:xfrm>
        </p:grpSpPr>
        <p:sp>
          <p:nvSpPr>
            <p:cNvPr id="122893" name="thief_159462">
              <a:extLst>
                <a:ext uri="{FF2B5EF4-FFF2-40B4-BE49-F238E27FC236}">
                  <a16:creationId xmlns:a16="http://schemas.microsoft.com/office/drawing/2014/main" id="{DF791D5F-8D13-4684-97ED-FB30A72446AC}"/>
                </a:ext>
              </a:extLst>
            </p:cNvPr>
            <p:cNvSpPr>
              <a:spLocks noChangeAspect="1"/>
            </p:cNvSpPr>
            <p:nvPr/>
          </p:nvSpPr>
          <p:spPr bwMode="auto">
            <a:xfrm>
              <a:off x="4319151" y="3874702"/>
              <a:ext cx="333577" cy="384623"/>
            </a:xfrm>
            <a:custGeom>
              <a:avLst/>
              <a:gdLst>
                <a:gd name="T0" fmla="*/ 1 w 526647"/>
                <a:gd name="T1" fmla="*/ 10 h 607238"/>
                <a:gd name="T2" fmla="*/ 2 w 526647"/>
                <a:gd name="T3" fmla="*/ 10 h 607238"/>
                <a:gd name="T4" fmla="*/ 3 w 526647"/>
                <a:gd name="T5" fmla="*/ 11 h 607238"/>
                <a:gd name="T6" fmla="*/ 1 w 526647"/>
                <a:gd name="T7" fmla="*/ 12 h 607238"/>
                <a:gd name="T8" fmla="*/ 1 w 526647"/>
                <a:gd name="T9" fmla="*/ 10 h 607238"/>
                <a:gd name="T10" fmla="*/ 10 w 526647"/>
                <a:gd name="T11" fmla="*/ 9 h 607238"/>
                <a:gd name="T12" fmla="*/ 10 w 526647"/>
                <a:gd name="T13" fmla="*/ 11 h 607238"/>
                <a:gd name="T14" fmla="*/ 11 w 526647"/>
                <a:gd name="T15" fmla="*/ 11 h 607238"/>
                <a:gd name="T16" fmla="*/ 14 w 526647"/>
                <a:gd name="T17" fmla="*/ 10 h 607238"/>
                <a:gd name="T18" fmla="*/ 14 w 526647"/>
                <a:gd name="T19" fmla="*/ 12 h 607238"/>
                <a:gd name="T20" fmla="*/ 10 w 526647"/>
                <a:gd name="T21" fmla="*/ 13 h 607238"/>
                <a:gd name="T22" fmla="*/ 9 w 526647"/>
                <a:gd name="T23" fmla="*/ 10 h 607238"/>
                <a:gd name="T24" fmla="*/ 1 w 526647"/>
                <a:gd name="T25" fmla="*/ 6 h 607238"/>
                <a:gd name="T26" fmla="*/ 2 w 526647"/>
                <a:gd name="T27" fmla="*/ 6 h 607238"/>
                <a:gd name="T28" fmla="*/ 2 w 526647"/>
                <a:gd name="T29" fmla="*/ 7 h 607238"/>
                <a:gd name="T30" fmla="*/ 1 w 526647"/>
                <a:gd name="T31" fmla="*/ 7 h 607238"/>
                <a:gd name="T32" fmla="*/ 1 w 526647"/>
                <a:gd name="T33" fmla="*/ 6 h 607238"/>
                <a:gd name="T34" fmla="*/ 11 w 526647"/>
                <a:gd name="T35" fmla="*/ 3 h 607238"/>
                <a:gd name="T36" fmla="*/ 11 w 526647"/>
                <a:gd name="T37" fmla="*/ 6 h 607238"/>
                <a:gd name="T38" fmla="*/ 10 w 526647"/>
                <a:gd name="T39" fmla="*/ 4 h 607238"/>
                <a:gd name="T40" fmla="*/ 7 w 526647"/>
                <a:gd name="T41" fmla="*/ 4 h 607238"/>
                <a:gd name="T42" fmla="*/ 7 w 526647"/>
                <a:gd name="T43" fmla="*/ 4 h 607238"/>
                <a:gd name="T44" fmla="*/ 8 w 526647"/>
                <a:gd name="T45" fmla="*/ 10 h 607238"/>
                <a:gd name="T46" fmla="*/ 6 w 526647"/>
                <a:gd name="T47" fmla="*/ 11 h 607238"/>
                <a:gd name="T48" fmla="*/ 6 w 526647"/>
                <a:gd name="T49" fmla="*/ 16 h 607238"/>
                <a:gd name="T50" fmla="*/ 4 w 526647"/>
                <a:gd name="T51" fmla="*/ 16 h 607238"/>
                <a:gd name="T52" fmla="*/ 4 w 526647"/>
                <a:gd name="T53" fmla="*/ 11 h 607238"/>
                <a:gd name="T54" fmla="*/ 6 w 526647"/>
                <a:gd name="T55" fmla="*/ 10 h 607238"/>
                <a:gd name="T56" fmla="*/ 4 w 526647"/>
                <a:gd name="T57" fmla="*/ 7 h 607238"/>
                <a:gd name="T58" fmla="*/ 4 w 526647"/>
                <a:gd name="T59" fmla="*/ 8 h 607238"/>
                <a:gd name="T60" fmla="*/ 1 w 526647"/>
                <a:gd name="T61" fmla="*/ 9 h 607238"/>
                <a:gd name="T62" fmla="*/ 1 w 526647"/>
                <a:gd name="T63" fmla="*/ 7 h 607238"/>
                <a:gd name="T64" fmla="*/ 3 w 526647"/>
                <a:gd name="T65" fmla="*/ 7 h 607238"/>
                <a:gd name="T66" fmla="*/ 3 w 526647"/>
                <a:gd name="T67" fmla="*/ 6 h 607238"/>
                <a:gd name="T68" fmla="*/ 6 w 526647"/>
                <a:gd name="T69" fmla="*/ 3 h 607238"/>
                <a:gd name="T70" fmla="*/ 10 w 526647"/>
                <a:gd name="T71" fmla="*/ 3 h 607238"/>
                <a:gd name="T72" fmla="*/ 5 w 526647"/>
                <a:gd name="T73" fmla="*/ 2 h 607238"/>
                <a:gd name="T74" fmla="*/ 2 w 526647"/>
                <a:gd name="T75" fmla="*/ 2 h 607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6647" h="607238">
                  <a:moveTo>
                    <a:pt x="31104" y="334318"/>
                  </a:moveTo>
                  <a:lnTo>
                    <a:pt x="39145" y="334318"/>
                  </a:lnTo>
                  <a:lnTo>
                    <a:pt x="57845" y="334318"/>
                  </a:lnTo>
                  <a:lnTo>
                    <a:pt x="65792" y="334318"/>
                  </a:lnTo>
                  <a:cubicBezTo>
                    <a:pt x="76171" y="334318"/>
                    <a:pt x="84960" y="340758"/>
                    <a:pt x="86830" y="349719"/>
                  </a:cubicBezTo>
                  <a:lnTo>
                    <a:pt x="95806" y="393028"/>
                  </a:lnTo>
                  <a:cubicBezTo>
                    <a:pt x="100855" y="417203"/>
                    <a:pt x="82342" y="439884"/>
                    <a:pt x="57658" y="439884"/>
                  </a:cubicBezTo>
                  <a:lnTo>
                    <a:pt x="38958" y="439884"/>
                  </a:lnTo>
                  <a:cubicBezTo>
                    <a:pt x="14274" y="439884"/>
                    <a:pt x="-4146" y="417203"/>
                    <a:pt x="809" y="393028"/>
                  </a:cubicBezTo>
                  <a:lnTo>
                    <a:pt x="10066" y="349719"/>
                  </a:lnTo>
                  <a:cubicBezTo>
                    <a:pt x="11936" y="340758"/>
                    <a:pt x="20819" y="334318"/>
                    <a:pt x="31104" y="334318"/>
                  </a:cubicBezTo>
                  <a:close/>
                  <a:moveTo>
                    <a:pt x="354125" y="329025"/>
                  </a:moveTo>
                  <a:cubicBezTo>
                    <a:pt x="357959" y="336965"/>
                    <a:pt x="361980" y="346493"/>
                    <a:pt x="362354" y="347334"/>
                  </a:cubicBezTo>
                  <a:cubicBezTo>
                    <a:pt x="373668" y="373957"/>
                    <a:pt x="372827" y="370781"/>
                    <a:pt x="383860" y="398058"/>
                  </a:cubicBezTo>
                  <a:cubicBezTo>
                    <a:pt x="384889" y="400673"/>
                    <a:pt x="386011" y="403102"/>
                    <a:pt x="387133" y="405718"/>
                  </a:cubicBezTo>
                  <a:cubicBezTo>
                    <a:pt x="390406" y="404970"/>
                    <a:pt x="392837" y="403849"/>
                    <a:pt x="395455" y="402728"/>
                  </a:cubicBezTo>
                  <a:cubicBezTo>
                    <a:pt x="422760" y="391706"/>
                    <a:pt x="449503" y="380496"/>
                    <a:pt x="476807" y="369380"/>
                  </a:cubicBezTo>
                  <a:cubicBezTo>
                    <a:pt x="487093" y="364989"/>
                    <a:pt x="497379" y="364149"/>
                    <a:pt x="507104" y="370220"/>
                  </a:cubicBezTo>
                  <a:cubicBezTo>
                    <a:pt x="521411" y="379001"/>
                    <a:pt x="526554" y="392453"/>
                    <a:pt x="526647" y="408146"/>
                  </a:cubicBezTo>
                  <a:cubicBezTo>
                    <a:pt x="526367" y="422906"/>
                    <a:pt x="516922" y="432060"/>
                    <a:pt x="503925" y="435984"/>
                  </a:cubicBezTo>
                  <a:cubicBezTo>
                    <a:pt x="459415" y="454479"/>
                    <a:pt x="415560" y="472975"/>
                    <a:pt x="371050" y="491284"/>
                  </a:cubicBezTo>
                  <a:cubicBezTo>
                    <a:pt x="353844" y="498664"/>
                    <a:pt x="344868" y="494274"/>
                    <a:pt x="338135" y="477739"/>
                  </a:cubicBezTo>
                  <a:cubicBezTo>
                    <a:pt x="326447" y="450182"/>
                    <a:pt x="314665" y="421318"/>
                    <a:pt x="302602" y="392920"/>
                  </a:cubicBezTo>
                  <a:lnTo>
                    <a:pt x="319527" y="379095"/>
                  </a:lnTo>
                  <a:cubicBezTo>
                    <a:pt x="332431" y="368632"/>
                    <a:pt x="347205" y="351164"/>
                    <a:pt x="354125" y="329025"/>
                  </a:cubicBezTo>
                  <a:close/>
                  <a:moveTo>
                    <a:pt x="31403" y="229598"/>
                  </a:moveTo>
                  <a:lnTo>
                    <a:pt x="65447" y="229598"/>
                  </a:lnTo>
                  <a:cubicBezTo>
                    <a:pt x="71901" y="229598"/>
                    <a:pt x="76016" y="236695"/>
                    <a:pt x="72836" y="242391"/>
                  </a:cubicBezTo>
                  <a:lnTo>
                    <a:pt x="66102" y="254064"/>
                  </a:lnTo>
                  <a:lnTo>
                    <a:pt x="58620" y="254064"/>
                  </a:lnTo>
                  <a:lnTo>
                    <a:pt x="36734" y="254064"/>
                  </a:lnTo>
                  <a:cubicBezTo>
                    <a:pt x="34770" y="254064"/>
                    <a:pt x="32899" y="254250"/>
                    <a:pt x="31029" y="254437"/>
                  </a:cubicBezTo>
                  <a:lnTo>
                    <a:pt x="24014" y="242391"/>
                  </a:lnTo>
                  <a:cubicBezTo>
                    <a:pt x="20834" y="236788"/>
                    <a:pt x="24949" y="229691"/>
                    <a:pt x="31403" y="229598"/>
                  </a:cubicBezTo>
                  <a:close/>
                  <a:moveTo>
                    <a:pt x="363972" y="102792"/>
                  </a:moveTo>
                  <a:cubicBezTo>
                    <a:pt x="373792" y="103166"/>
                    <a:pt x="380339" y="106527"/>
                    <a:pt x="385389" y="115025"/>
                  </a:cubicBezTo>
                  <a:cubicBezTo>
                    <a:pt x="398763" y="136782"/>
                    <a:pt x="411951" y="158445"/>
                    <a:pt x="425325" y="180296"/>
                  </a:cubicBezTo>
                  <a:cubicBezTo>
                    <a:pt x="434771" y="195423"/>
                    <a:pt x="431404" y="212605"/>
                    <a:pt x="415505" y="220355"/>
                  </a:cubicBezTo>
                  <a:cubicBezTo>
                    <a:pt x="401850" y="229039"/>
                    <a:pt x="385202" y="224464"/>
                    <a:pt x="375662" y="209243"/>
                  </a:cubicBezTo>
                  <a:cubicBezTo>
                    <a:pt x="366216" y="194116"/>
                    <a:pt x="356583" y="178802"/>
                    <a:pt x="347137" y="163581"/>
                  </a:cubicBezTo>
                  <a:cubicBezTo>
                    <a:pt x="344425" y="159566"/>
                    <a:pt x="342180" y="157979"/>
                    <a:pt x="337130" y="158072"/>
                  </a:cubicBezTo>
                  <a:cubicBezTo>
                    <a:pt x="310475" y="158726"/>
                    <a:pt x="283539" y="158445"/>
                    <a:pt x="257071" y="158445"/>
                  </a:cubicBezTo>
                  <a:cubicBezTo>
                    <a:pt x="255575" y="158632"/>
                    <a:pt x="253611" y="158445"/>
                    <a:pt x="251273" y="159006"/>
                  </a:cubicBezTo>
                  <a:cubicBezTo>
                    <a:pt x="252956" y="161807"/>
                    <a:pt x="254827" y="163955"/>
                    <a:pt x="255949" y="166569"/>
                  </a:cubicBezTo>
                  <a:lnTo>
                    <a:pt x="323288" y="274888"/>
                  </a:lnTo>
                  <a:cubicBezTo>
                    <a:pt x="351907" y="320550"/>
                    <a:pt x="308324" y="357808"/>
                    <a:pt x="304115" y="361076"/>
                  </a:cubicBezTo>
                  <a:lnTo>
                    <a:pt x="276525" y="383300"/>
                  </a:lnTo>
                  <a:cubicBezTo>
                    <a:pt x="254078" y="396373"/>
                    <a:pt x="231819" y="409353"/>
                    <a:pt x="209560" y="421772"/>
                  </a:cubicBezTo>
                  <a:cubicBezTo>
                    <a:pt x="205632" y="424573"/>
                    <a:pt x="205819" y="427375"/>
                    <a:pt x="205819" y="431297"/>
                  </a:cubicBezTo>
                  <a:cubicBezTo>
                    <a:pt x="206099" y="478359"/>
                    <a:pt x="206193" y="525422"/>
                    <a:pt x="206473" y="572484"/>
                  </a:cubicBezTo>
                  <a:cubicBezTo>
                    <a:pt x="206754" y="575473"/>
                    <a:pt x="206754" y="578928"/>
                    <a:pt x="206099" y="582289"/>
                  </a:cubicBezTo>
                  <a:cubicBezTo>
                    <a:pt x="202358" y="598630"/>
                    <a:pt x="189358" y="607688"/>
                    <a:pt x="168969" y="607221"/>
                  </a:cubicBezTo>
                  <a:cubicBezTo>
                    <a:pt x="147833" y="606474"/>
                    <a:pt x="134645" y="593214"/>
                    <a:pt x="134552" y="572578"/>
                  </a:cubicBezTo>
                  <a:cubicBezTo>
                    <a:pt x="134739" y="517298"/>
                    <a:pt x="134552" y="461644"/>
                    <a:pt x="134271" y="405991"/>
                  </a:cubicBezTo>
                  <a:cubicBezTo>
                    <a:pt x="134552" y="393198"/>
                    <a:pt x="139041" y="383674"/>
                    <a:pt x="150358" y="376857"/>
                  </a:cubicBezTo>
                  <a:cubicBezTo>
                    <a:pt x="173552" y="363504"/>
                    <a:pt x="196747" y="348563"/>
                    <a:pt x="219567" y="334370"/>
                  </a:cubicBezTo>
                  <a:cubicBezTo>
                    <a:pt x="222092" y="333249"/>
                    <a:pt x="224056" y="332036"/>
                    <a:pt x="226301" y="330075"/>
                  </a:cubicBezTo>
                  <a:cubicBezTo>
                    <a:pt x="208438" y="302155"/>
                    <a:pt x="190293" y="274888"/>
                    <a:pt x="171682" y="246781"/>
                  </a:cubicBezTo>
                  <a:cubicBezTo>
                    <a:pt x="171308" y="249489"/>
                    <a:pt x="171308" y="249489"/>
                    <a:pt x="171027" y="250143"/>
                  </a:cubicBezTo>
                  <a:cubicBezTo>
                    <a:pt x="170933" y="267885"/>
                    <a:pt x="171308" y="286467"/>
                    <a:pt x="171214" y="304302"/>
                  </a:cubicBezTo>
                  <a:cubicBezTo>
                    <a:pt x="171027" y="317002"/>
                    <a:pt x="164948" y="323071"/>
                    <a:pt x="152883" y="323165"/>
                  </a:cubicBezTo>
                  <a:cubicBezTo>
                    <a:pt x="114350" y="323165"/>
                    <a:pt x="75163" y="323071"/>
                    <a:pt x="36630" y="323165"/>
                  </a:cubicBezTo>
                  <a:cubicBezTo>
                    <a:pt x="19514" y="323445"/>
                    <a:pt x="7356" y="311399"/>
                    <a:pt x="7449" y="295058"/>
                  </a:cubicBezTo>
                  <a:cubicBezTo>
                    <a:pt x="7543" y="278717"/>
                    <a:pt x="19140" y="267698"/>
                    <a:pt x="37004" y="267791"/>
                  </a:cubicBezTo>
                  <a:cubicBezTo>
                    <a:pt x="61321" y="267698"/>
                    <a:pt x="84796" y="267791"/>
                    <a:pt x="109113" y="267698"/>
                  </a:cubicBezTo>
                  <a:cubicBezTo>
                    <a:pt x="111170" y="267791"/>
                    <a:pt x="113789" y="268165"/>
                    <a:pt x="116782" y="267885"/>
                  </a:cubicBezTo>
                  <a:cubicBezTo>
                    <a:pt x="116782" y="264336"/>
                    <a:pt x="116314" y="262095"/>
                    <a:pt x="116688" y="259294"/>
                  </a:cubicBezTo>
                  <a:cubicBezTo>
                    <a:pt x="116782" y="237910"/>
                    <a:pt x="116782" y="216620"/>
                    <a:pt x="116969" y="195330"/>
                  </a:cubicBezTo>
                  <a:cubicBezTo>
                    <a:pt x="116969" y="179642"/>
                    <a:pt x="123048" y="167783"/>
                    <a:pt x="136609" y="159099"/>
                  </a:cubicBezTo>
                  <a:cubicBezTo>
                    <a:pt x="160833" y="143131"/>
                    <a:pt x="184121" y="126230"/>
                    <a:pt x="208718" y="111289"/>
                  </a:cubicBezTo>
                  <a:cubicBezTo>
                    <a:pt x="215452" y="106901"/>
                    <a:pt x="224431" y="104193"/>
                    <a:pt x="232380" y="103819"/>
                  </a:cubicBezTo>
                  <a:cubicBezTo>
                    <a:pt x="276151" y="102979"/>
                    <a:pt x="320482" y="103072"/>
                    <a:pt x="363972" y="102792"/>
                  </a:cubicBezTo>
                  <a:close/>
                  <a:moveTo>
                    <a:pt x="123807" y="1"/>
                  </a:moveTo>
                  <a:cubicBezTo>
                    <a:pt x="160846" y="95"/>
                    <a:pt x="190029" y="28296"/>
                    <a:pt x="190029" y="65275"/>
                  </a:cubicBezTo>
                  <a:cubicBezTo>
                    <a:pt x="190403" y="101134"/>
                    <a:pt x="161595" y="129989"/>
                    <a:pt x="125210" y="130269"/>
                  </a:cubicBezTo>
                  <a:cubicBezTo>
                    <a:pt x="89386" y="130736"/>
                    <a:pt x="59829" y="101601"/>
                    <a:pt x="59362" y="65836"/>
                  </a:cubicBezTo>
                  <a:cubicBezTo>
                    <a:pt x="59081" y="29417"/>
                    <a:pt x="88264" y="-92"/>
                    <a:pt x="123807" y="1"/>
                  </a:cubicBezTo>
                  <a:close/>
                </a:path>
              </a:pathLst>
            </a:custGeom>
            <a:solidFill>
              <a:srgbClr val="2F5597"/>
            </a:solidFill>
            <a:ln w="9525">
              <a:solidFill>
                <a:srgbClr val="2F5597"/>
              </a:solidFill>
              <a:round/>
              <a:headEnd/>
              <a:tailEnd/>
            </a:ln>
          </p:spPr>
          <p:txBody>
            <a:bodyPr/>
            <a:lstStyle/>
            <a:p>
              <a:endParaRPr lang="en-US"/>
            </a:p>
          </p:txBody>
        </p:sp>
        <p:sp>
          <p:nvSpPr>
            <p:cNvPr id="55" name="椭圆 54">
              <a:extLst>
                <a:ext uri="{FF2B5EF4-FFF2-40B4-BE49-F238E27FC236}">
                  <a16:creationId xmlns:a16="http://schemas.microsoft.com/office/drawing/2014/main" id="{106CBF31-8A4D-4B3B-9A14-D00A8F20AB69}"/>
                </a:ext>
              </a:extLst>
            </p:cNvPr>
            <p:cNvSpPr/>
            <p:nvPr/>
          </p:nvSpPr>
          <p:spPr>
            <a:xfrm>
              <a:off x="4120179" y="3701253"/>
              <a:ext cx="731520" cy="731520"/>
            </a:xfrm>
            <a:prstGeom prst="ellipse">
              <a:avLst/>
            </a:prstGeom>
            <a:noFill/>
            <a:ln w="28575">
              <a:solidFill>
                <a:srgbClr val="2F5597"/>
              </a:solidFill>
            </a:ln>
          </p:spPr>
          <p:txBody>
            <a:bodyPr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cxnSp>
          <p:nvCxnSpPr>
            <p:cNvPr id="56" name="直接连接符 55">
              <a:extLst>
                <a:ext uri="{FF2B5EF4-FFF2-40B4-BE49-F238E27FC236}">
                  <a16:creationId xmlns:a16="http://schemas.microsoft.com/office/drawing/2014/main" id="{D4ECEBD2-C286-4A96-B9FD-F69502AB51E9}"/>
                </a:ext>
              </a:extLst>
            </p:cNvPr>
            <p:cNvCxnSpPr>
              <a:stCxn id="55" idx="1"/>
              <a:endCxn id="55" idx="5"/>
            </p:cNvCxnSpPr>
            <p:nvPr/>
          </p:nvCxnSpPr>
          <p:spPr>
            <a:xfrm>
              <a:off x="4227558" y="3808632"/>
              <a:ext cx="516762" cy="516762"/>
            </a:xfrm>
            <a:prstGeom prst="line">
              <a:avLst/>
            </a:prstGeom>
            <a:ln w="28575">
              <a:solidFill>
                <a:srgbClr val="2F5597"/>
              </a:solidFill>
            </a:ln>
          </p:spPr>
          <p:style>
            <a:lnRef idx="1">
              <a:schemeClr val="accent1"/>
            </a:lnRef>
            <a:fillRef idx="0">
              <a:schemeClr val="accent1"/>
            </a:fillRef>
            <a:effectRef idx="0">
              <a:schemeClr val="accent1"/>
            </a:effectRef>
            <a:fontRef idx="minor">
              <a:schemeClr val="tx1"/>
            </a:fontRef>
          </p:style>
        </p:cxnSp>
      </p:grpSp>
      <p:grpSp>
        <p:nvGrpSpPr>
          <p:cNvPr id="122889" name="组合 56">
            <a:extLst>
              <a:ext uri="{FF2B5EF4-FFF2-40B4-BE49-F238E27FC236}">
                <a16:creationId xmlns:a16="http://schemas.microsoft.com/office/drawing/2014/main" id="{F887F258-3BBD-430B-A33F-8AC5AC08CB33}"/>
              </a:ext>
            </a:extLst>
          </p:cNvPr>
          <p:cNvGrpSpPr>
            <a:grpSpLocks/>
          </p:cNvGrpSpPr>
          <p:nvPr/>
        </p:nvGrpSpPr>
        <p:grpSpPr bwMode="auto">
          <a:xfrm>
            <a:off x="6396038" y="5418138"/>
            <a:ext cx="692150" cy="692150"/>
            <a:chOff x="3995901" y="3724946"/>
            <a:chExt cx="475962" cy="475962"/>
          </a:xfrm>
        </p:grpSpPr>
        <p:sp>
          <p:nvSpPr>
            <p:cNvPr id="59" name="椭圆 58">
              <a:extLst>
                <a:ext uri="{FF2B5EF4-FFF2-40B4-BE49-F238E27FC236}">
                  <a16:creationId xmlns:a16="http://schemas.microsoft.com/office/drawing/2014/main" id="{751536C9-3E71-444F-A3C0-C63D4BED453F}"/>
                </a:ext>
              </a:extLst>
            </p:cNvPr>
            <p:cNvSpPr/>
            <p:nvPr/>
          </p:nvSpPr>
          <p:spPr>
            <a:xfrm>
              <a:off x="3995901" y="3724946"/>
              <a:ext cx="475962" cy="475962"/>
            </a:xfrm>
            <a:prstGeom prst="ellipse">
              <a:avLst/>
            </a:prstGeom>
            <a:noFill/>
            <a:ln w="28575">
              <a:solidFill>
                <a:srgbClr val="2F5597"/>
              </a:solidFill>
            </a:ln>
          </p:spPr>
          <p:txBody>
            <a:bodyPr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22892" name="任意多边形: 形状 59">
              <a:extLst>
                <a:ext uri="{FF2B5EF4-FFF2-40B4-BE49-F238E27FC236}">
                  <a16:creationId xmlns:a16="http://schemas.microsoft.com/office/drawing/2014/main" id="{C49B728A-77F4-46A7-A5EC-E814766D980C}"/>
                </a:ext>
              </a:extLst>
            </p:cNvPr>
            <p:cNvSpPr>
              <a:spLocks noChangeAspect="1"/>
            </p:cNvSpPr>
            <p:nvPr/>
          </p:nvSpPr>
          <p:spPr bwMode="auto">
            <a:xfrm>
              <a:off x="4051002" y="3869161"/>
              <a:ext cx="365760" cy="187532"/>
            </a:xfrm>
            <a:custGeom>
              <a:avLst/>
              <a:gdLst>
                <a:gd name="T0" fmla="*/ 0 w 1079753"/>
                <a:gd name="T1" fmla="*/ 0 h 553610"/>
                <a:gd name="T2" fmla="*/ 0 w 1079753"/>
                <a:gd name="T3" fmla="*/ 0 h 553610"/>
                <a:gd name="T4" fmla="*/ 0 w 1079753"/>
                <a:gd name="T5" fmla="*/ 0 h 553610"/>
                <a:gd name="T6" fmla="*/ 0 w 1079753"/>
                <a:gd name="T7" fmla="*/ 0 h 553610"/>
                <a:gd name="T8" fmla="*/ 0 w 1079753"/>
                <a:gd name="T9" fmla="*/ 0 h 553610"/>
                <a:gd name="T10" fmla="*/ 0 w 1079753"/>
                <a:gd name="T11" fmla="*/ 0 h 553610"/>
                <a:gd name="T12" fmla="*/ 0 w 1079753"/>
                <a:gd name="T13" fmla="*/ 0 h 553610"/>
                <a:gd name="T14" fmla="*/ 0 w 1079753"/>
                <a:gd name="T15" fmla="*/ 0 h 553610"/>
                <a:gd name="T16" fmla="*/ 0 w 1079753"/>
                <a:gd name="T17" fmla="*/ 0 h 553610"/>
                <a:gd name="T18" fmla="*/ 0 w 1079753"/>
                <a:gd name="T19" fmla="*/ 0 h 553610"/>
                <a:gd name="T20" fmla="*/ 0 w 1079753"/>
                <a:gd name="T21" fmla="*/ 0 h 553610"/>
                <a:gd name="T22" fmla="*/ 0 w 1079753"/>
                <a:gd name="T23" fmla="*/ 0 h 553610"/>
                <a:gd name="T24" fmla="*/ 0 w 1079753"/>
                <a:gd name="T25" fmla="*/ 0 h 553610"/>
                <a:gd name="T26" fmla="*/ 0 w 1079753"/>
                <a:gd name="T27" fmla="*/ 0 h 553610"/>
                <a:gd name="T28" fmla="*/ 0 w 1079753"/>
                <a:gd name="T29" fmla="*/ 0 h 553610"/>
                <a:gd name="T30" fmla="*/ 0 w 1079753"/>
                <a:gd name="T31" fmla="*/ 0 h 553610"/>
                <a:gd name="T32" fmla="*/ 0 w 1079753"/>
                <a:gd name="T33" fmla="*/ 0 h 553610"/>
                <a:gd name="T34" fmla="*/ 0 w 1079753"/>
                <a:gd name="T35" fmla="*/ 0 h 553610"/>
                <a:gd name="T36" fmla="*/ 0 w 1079753"/>
                <a:gd name="T37" fmla="*/ 0 h 553610"/>
                <a:gd name="T38" fmla="*/ 0 w 1079753"/>
                <a:gd name="T39" fmla="*/ 0 h 553610"/>
                <a:gd name="T40" fmla="*/ 0 w 1079753"/>
                <a:gd name="T41" fmla="*/ 0 h 553610"/>
                <a:gd name="T42" fmla="*/ 0 w 1079753"/>
                <a:gd name="T43" fmla="*/ 0 h 553610"/>
                <a:gd name="T44" fmla="*/ 0 w 1079753"/>
                <a:gd name="T45" fmla="*/ 0 h 553610"/>
                <a:gd name="T46" fmla="*/ 0 w 1079753"/>
                <a:gd name="T47" fmla="*/ 0 h 553610"/>
                <a:gd name="T48" fmla="*/ 0 w 1079753"/>
                <a:gd name="T49" fmla="*/ 0 h 553610"/>
                <a:gd name="T50" fmla="*/ 0 w 1079753"/>
                <a:gd name="T51" fmla="*/ 0 h 553610"/>
                <a:gd name="T52" fmla="*/ 0 w 1079753"/>
                <a:gd name="T53" fmla="*/ 0 h 553610"/>
                <a:gd name="T54" fmla="*/ 0 w 1079753"/>
                <a:gd name="T55" fmla="*/ 0 h 553610"/>
                <a:gd name="T56" fmla="*/ 0 w 1079753"/>
                <a:gd name="T57" fmla="*/ 0 h 553610"/>
                <a:gd name="T58" fmla="*/ 0 w 1079753"/>
                <a:gd name="T59" fmla="*/ 0 h 553610"/>
                <a:gd name="T60" fmla="*/ 0 w 1079753"/>
                <a:gd name="T61" fmla="*/ 0 h 553610"/>
                <a:gd name="T62" fmla="*/ 0 w 1079753"/>
                <a:gd name="T63" fmla="*/ 0 h 553610"/>
                <a:gd name="T64" fmla="*/ 0 w 1079753"/>
                <a:gd name="T65" fmla="*/ 0 h 553610"/>
                <a:gd name="T66" fmla="*/ 0 w 1079753"/>
                <a:gd name="T67" fmla="*/ 0 h 553610"/>
                <a:gd name="T68" fmla="*/ 0 w 1079753"/>
                <a:gd name="T69" fmla="*/ 0 h 553610"/>
                <a:gd name="T70" fmla="*/ 0 w 1079753"/>
                <a:gd name="T71" fmla="*/ 0 h 553610"/>
                <a:gd name="T72" fmla="*/ 0 w 1079753"/>
                <a:gd name="T73" fmla="*/ 0 h 553610"/>
                <a:gd name="T74" fmla="*/ 0 w 1079753"/>
                <a:gd name="T75" fmla="*/ 0 h 553610"/>
                <a:gd name="T76" fmla="*/ 0 w 1079753"/>
                <a:gd name="T77" fmla="*/ 0 h 553610"/>
                <a:gd name="T78" fmla="*/ 0 w 1079753"/>
                <a:gd name="T79" fmla="*/ 0 h 553610"/>
                <a:gd name="T80" fmla="*/ 0 w 1079753"/>
                <a:gd name="T81" fmla="*/ 0 h 553610"/>
                <a:gd name="T82" fmla="*/ 0 w 1079753"/>
                <a:gd name="T83" fmla="*/ 0 h 553610"/>
                <a:gd name="T84" fmla="*/ 0 w 1079753"/>
                <a:gd name="T85" fmla="*/ 0 h 553610"/>
                <a:gd name="T86" fmla="*/ 0 w 1079753"/>
                <a:gd name="T87" fmla="*/ 0 h 553610"/>
                <a:gd name="T88" fmla="*/ 0 w 1079753"/>
                <a:gd name="T89" fmla="*/ 0 h 553610"/>
                <a:gd name="T90" fmla="*/ 0 w 1079753"/>
                <a:gd name="T91" fmla="*/ 0 h 553610"/>
                <a:gd name="T92" fmla="*/ 0 w 1079753"/>
                <a:gd name="T93" fmla="*/ 0 h 553610"/>
                <a:gd name="T94" fmla="*/ 0 w 1079753"/>
                <a:gd name="T95" fmla="*/ 0 h 553610"/>
                <a:gd name="T96" fmla="*/ 0 w 1079753"/>
                <a:gd name="T97" fmla="*/ 0 h 553610"/>
                <a:gd name="T98" fmla="*/ 0 w 1079753"/>
                <a:gd name="T99" fmla="*/ 0 h 553610"/>
                <a:gd name="T100" fmla="*/ 0 w 1079753"/>
                <a:gd name="T101" fmla="*/ 0 h 553610"/>
                <a:gd name="T102" fmla="*/ 0 w 1079753"/>
                <a:gd name="T103" fmla="*/ 0 h 553610"/>
                <a:gd name="T104" fmla="*/ 0 w 1079753"/>
                <a:gd name="T105" fmla="*/ 0 h 5536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9753" h="553610">
                  <a:moveTo>
                    <a:pt x="923099" y="374305"/>
                  </a:moveTo>
                  <a:lnTo>
                    <a:pt x="901373" y="395988"/>
                  </a:lnTo>
                  <a:lnTo>
                    <a:pt x="1026252" y="520626"/>
                  </a:lnTo>
                  <a:cubicBezTo>
                    <a:pt x="1029161" y="523528"/>
                    <a:pt x="1032924" y="525065"/>
                    <a:pt x="1037029" y="525065"/>
                  </a:cubicBezTo>
                  <a:cubicBezTo>
                    <a:pt x="1041135" y="525065"/>
                    <a:pt x="1045070" y="523528"/>
                    <a:pt x="1047978" y="520626"/>
                  </a:cubicBezTo>
                  <a:cubicBezTo>
                    <a:pt x="1053965" y="514650"/>
                    <a:pt x="1053965" y="504918"/>
                    <a:pt x="1047978" y="498942"/>
                  </a:cubicBezTo>
                  <a:lnTo>
                    <a:pt x="923099" y="374305"/>
                  </a:lnTo>
                  <a:close/>
                  <a:moveTo>
                    <a:pt x="899834" y="351085"/>
                  </a:moveTo>
                  <a:cubicBezTo>
                    <a:pt x="896754" y="355012"/>
                    <a:pt x="893333" y="358939"/>
                    <a:pt x="889570" y="362524"/>
                  </a:cubicBezTo>
                  <a:cubicBezTo>
                    <a:pt x="885977" y="366280"/>
                    <a:pt x="882043" y="369695"/>
                    <a:pt x="878108" y="372768"/>
                  </a:cubicBezTo>
                  <a:lnTo>
                    <a:pt x="888372" y="383183"/>
                  </a:lnTo>
                  <a:lnTo>
                    <a:pt x="910269" y="361329"/>
                  </a:lnTo>
                  <a:lnTo>
                    <a:pt x="899834" y="351085"/>
                  </a:lnTo>
                  <a:close/>
                  <a:moveTo>
                    <a:pt x="846620" y="319692"/>
                  </a:moveTo>
                  <a:cubicBezTo>
                    <a:pt x="850212" y="316107"/>
                    <a:pt x="855858" y="316107"/>
                    <a:pt x="859450" y="319692"/>
                  </a:cubicBezTo>
                  <a:cubicBezTo>
                    <a:pt x="863042" y="323276"/>
                    <a:pt x="863042" y="328910"/>
                    <a:pt x="859450" y="332495"/>
                  </a:cubicBezTo>
                  <a:cubicBezTo>
                    <a:pt x="840804" y="351101"/>
                    <a:pt x="816513" y="360318"/>
                    <a:pt x="792051" y="360318"/>
                  </a:cubicBezTo>
                  <a:lnTo>
                    <a:pt x="787075" y="359359"/>
                  </a:lnTo>
                  <a:lnTo>
                    <a:pt x="787727" y="344841"/>
                  </a:lnTo>
                  <a:lnTo>
                    <a:pt x="787727" y="341404"/>
                  </a:lnTo>
                  <a:lnTo>
                    <a:pt x="791966" y="342224"/>
                  </a:lnTo>
                  <a:cubicBezTo>
                    <a:pt x="811766" y="342224"/>
                    <a:pt x="831566" y="334713"/>
                    <a:pt x="846620" y="319692"/>
                  </a:cubicBezTo>
                  <a:close/>
                  <a:moveTo>
                    <a:pt x="792047" y="169831"/>
                  </a:moveTo>
                  <a:cubicBezTo>
                    <a:pt x="816488" y="169831"/>
                    <a:pt x="840909" y="179138"/>
                    <a:pt x="859471" y="197751"/>
                  </a:cubicBezTo>
                  <a:cubicBezTo>
                    <a:pt x="875893" y="213974"/>
                    <a:pt x="885645" y="235661"/>
                    <a:pt x="887184" y="258544"/>
                  </a:cubicBezTo>
                  <a:cubicBezTo>
                    <a:pt x="887526" y="263667"/>
                    <a:pt x="883763" y="267936"/>
                    <a:pt x="878802" y="268278"/>
                  </a:cubicBezTo>
                  <a:cubicBezTo>
                    <a:pt x="878631" y="268278"/>
                    <a:pt x="878289" y="268278"/>
                    <a:pt x="878118" y="268278"/>
                  </a:cubicBezTo>
                  <a:cubicBezTo>
                    <a:pt x="873328" y="268278"/>
                    <a:pt x="869393" y="264691"/>
                    <a:pt x="869051" y="259910"/>
                  </a:cubicBezTo>
                  <a:cubicBezTo>
                    <a:pt x="867682" y="241297"/>
                    <a:pt x="859813" y="223879"/>
                    <a:pt x="846640" y="210558"/>
                  </a:cubicBezTo>
                  <a:cubicBezTo>
                    <a:pt x="831586" y="195531"/>
                    <a:pt x="811784" y="188017"/>
                    <a:pt x="791982" y="188017"/>
                  </a:cubicBezTo>
                  <a:lnTo>
                    <a:pt x="787433" y="188898"/>
                  </a:lnTo>
                  <a:lnTo>
                    <a:pt x="787164" y="170779"/>
                  </a:lnTo>
                  <a:lnTo>
                    <a:pt x="792047" y="169831"/>
                  </a:lnTo>
                  <a:close/>
                  <a:moveTo>
                    <a:pt x="340402" y="164998"/>
                  </a:moveTo>
                  <a:cubicBezTo>
                    <a:pt x="332588" y="160812"/>
                    <a:pt x="323058" y="161192"/>
                    <a:pt x="315434" y="165760"/>
                  </a:cubicBezTo>
                  <a:cubicBezTo>
                    <a:pt x="308001" y="170327"/>
                    <a:pt x="303236" y="178510"/>
                    <a:pt x="303236" y="187455"/>
                  </a:cubicBezTo>
                  <a:lnTo>
                    <a:pt x="303236" y="359495"/>
                  </a:lnTo>
                  <a:cubicBezTo>
                    <a:pt x="303236" y="368249"/>
                    <a:pt x="308001" y="376432"/>
                    <a:pt x="315625" y="381190"/>
                  </a:cubicBezTo>
                  <a:cubicBezTo>
                    <a:pt x="319627" y="383474"/>
                    <a:pt x="324201" y="384806"/>
                    <a:pt x="328776" y="384806"/>
                  </a:cubicBezTo>
                  <a:cubicBezTo>
                    <a:pt x="332778" y="384806"/>
                    <a:pt x="336781" y="383854"/>
                    <a:pt x="340402" y="381951"/>
                  </a:cubicBezTo>
                  <a:lnTo>
                    <a:pt x="505838" y="295551"/>
                  </a:lnTo>
                  <a:cubicBezTo>
                    <a:pt x="514224" y="291174"/>
                    <a:pt x="519370" y="282610"/>
                    <a:pt x="519370" y="273094"/>
                  </a:cubicBezTo>
                  <a:cubicBezTo>
                    <a:pt x="519370" y="263579"/>
                    <a:pt x="514034" y="255015"/>
                    <a:pt x="505647" y="250638"/>
                  </a:cubicBezTo>
                  <a:lnTo>
                    <a:pt x="340402" y="164998"/>
                  </a:lnTo>
                  <a:close/>
                  <a:moveTo>
                    <a:pt x="786882" y="155740"/>
                  </a:moveTo>
                  <a:lnTo>
                    <a:pt x="786953" y="156554"/>
                  </a:lnTo>
                  <a:lnTo>
                    <a:pt x="787164" y="170779"/>
                  </a:lnTo>
                  <a:lnTo>
                    <a:pt x="756096" y="176811"/>
                  </a:lnTo>
                  <a:cubicBezTo>
                    <a:pt x="744594" y="181464"/>
                    <a:pt x="733817" y="188445"/>
                    <a:pt x="724493" y="197751"/>
                  </a:cubicBezTo>
                  <a:cubicBezTo>
                    <a:pt x="719019" y="203216"/>
                    <a:pt x="714229" y="209363"/>
                    <a:pt x="710124" y="216023"/>
                  </a:cubicBezTo>
                  <a:cubicBezTo>
                    <a:pt x="707557" y="220292"/>
                    <a:pt x="708926" y="225928"/>
                    <a:pt x="713203" y="228489"/>
                  </a:cubicBezTo>
                  <a:cubicBezTo>
                    <a:pt x="717650" y="231221"/>
                    <a:pt x="723125" y="229685"/>
                    <a:pt x="725862" y="225415"/>
                  </a:cubicBezTo>
                  <a:cubicBezTo>
                    <a:pt x="728941" y="220122"/>
                    <a:pt x="732876" y="215170"/>
                    <a:pt x="737324" y="210558"/>
                  </a:cubicBezTo>
                  <a:cubicBezTo>
                    <a:pt x="744851" y="203045"/>
                    <a:pt x="753565" y="197409"/>
                    <a:pt x="762873" y="193653"/>
                  </a:cubicBezTo>
                  <a:lnTo>
                    <a:pt x="787433" y="188898"/>
                  </a:lnTo>
                  <a:lnTo>
                    <a:pt x="787727" y="208770"/>
                  </a:lnTo>
                  <a:lnTo>
                    <a:pt x="787727" y="341404"/>
                  </a:lnTo>
                  <a:lnTo>
                    <a:pt x="762859" y="336591"/>
                  </a:lnTo>
                  <a:cubicBezTo>
                    <a:pt x="753552" y="332836"/>
                    <a:pt x="744839" y="327203"/>
                    <a:pt x="737312" y="319692"/>
                  </a:cubicBezTo>
                  <a:cubicBezTo>
                    <a:pt x="735602" y="317900"/>
                    <a:pt x="733292" y="317003"/>
                    <a:pt x="730962" y="317003"/>
                  </a:cubicBezTo>
                  <a:cubicBezTo>
                    <a:pt x="728630" y="317003"/>
                    <a:pt x="726279" y="317900"/>
                    <a:pt x="724483" y="319692"/>
                  </a:cubicBezTo>
                  <a:cubicBezTo>
                    <a:pt x="720890" y="323276"/>
                    <a:pt x="720890" y="328910"/>
                    <a:pt x="724483" y="332495"/>
                  </a:cubicBezTo>
                  <a:cubicBezTo>
                    <a:pt x="733805" y="341798"/>
                    <a:pt x="744582" y="348754"/>
                    <a:pt x="756086" y="353384"/>
                  </a:cubicBezTo>
                  <a:lnTo>
                    <a:pt x="787075" y="359359"/>
                  </a:lnTo>
                  <a:lnTo>
                    <a:pt x="786399" y="374421"/>
                  </a:lnTo>
                  <a:lnTo>
                    <a:pt x="750294" y="367433"/>
                  </a:lnTo>
                  <a:cubicBezTo>
                    <a:pt x="736967" y="362055"/>
                    <a:pt x="724490" y="353988"/>
                    <a:pt x="713713" y="343231"/>
                  </a:cubicBezTo>
                  <a:cubicBezTo>
                    <a:pt x="670604" y="300206"/>
                    <a:pt x="670604" y="230033"/>
                    <a:pt x="713713" y="187008"/>
                  </a:cubicBezTo>
                  <a:cubicBezTo>
                    <a:pt x="724490" y="176252"/>
                    <a:pt x="736978" y="168184"/>
                    <a:pt x="750321" y="162806"/>
                  </a:cubicBezTo>
                  <a:lnTo>
                    <a:pt x="786882" y="155740"/>
                  </a:lnTo>
                  <a:close/>
                  <a:moveTo>
                    <a:pt x="792040" y="127378"/>
                  </a:moveTo>
                  <a:cubicBezTo>
                    <a:pt x="827387" y="127378"/>
                    <a:pt x="862712" y="140824"/>
                    <a:pt x="889570" y="167715"/>
                  </a:cubicBezTo>
                  <a:cubicBezTo>
                    <a:pt x="932850" y="210911"/>
                    <a:pt x="941403" y="275790"/>
                    <a:pt x="915059" y="327523"/>
                  </a:cubicBezTo>
                  <a:lnTo>
                    <a:pt x="1067308" y="479478"/>
                  </a:lnTo>
                  <a:cubicBezTo>
                    <a:pt x="1083902" y="496210"/>
                    <a:pt x="1083902" y="523187"/>
                    <a:pt x="1067308" y="539918"/>
                  </a:cubicBezTo>
                  <a:cubicBezTo>
                    <a:pt x="1059268" y="547943"/>
                    <a:pt x="1048491" y="552382"/>
                    <a:pt x="1037029" y="552382"/>
                  </a:cubicBezTo>
                  <a:cubicBezTo>
                    <a:pt x="1025568" y="552382"/>
                    <a:pt x="1014962" y="547943"/>
                    <a:pt x="1006751" y="539918"/>
                  </a:cubicBezTo>
                  <a:lnTo>
                    <a:pt x="854501" y="387964"/>
                  </a:lnTo>
                  <a:cubicBezTo>
                    <a:pt x="834999" y="397866"/>
                    <a:pt x="813445" y="402817"/>
                    <a:pt x="792061" y="402817"/>
                  </a:cubicBezTo>
                  <a:lnTo>
                    <a:pt x="785183" y="401483"/>
                  </a:lnTo>
                  <a:lnTo>
                    <a:pt x="786399" y="374421"/>
                  </a:lnTo>
                  <a:lnTo>
                    <a:pt x="791976" y="375500"/>
                  </a:lnTo>
                  <a:cubicBezTo>
                    <a:pt x="820330" y="375500"/>
                    <a:pt x="848685" y="364744"/>
                    <a:pt x="870239" y="343231"/>
                  </a:cubicBezTo>
                  <a:cubicBezTo>
                    <a:pt x="913348" y="300206"/>
                    <a:pt x="913348" y="230033"/>
                    <a:pt x="870239" y="187008"/>
                  </a:cubicBezTo>
                  <a:cubicBezTo>
                    <a:pt x="848685" y="165495"/>
                    <a:pt x="820288" y="154739"/>
                    <a:pt x="792061" y="154739"/>
                  </a:cubicBezTo>
                  <a:lnTo>
                    <a:pt x="786882" y="155740"/>
                  </a:lnTo>
                  <a:lnTo>
                    <a:pt x="784526" y="128836"/>
                  </a:lnTo>
                  <a:lnTo>
                    <a:pt x="792040" y="127378"/>
                  </a:lnTo>
                  <a:close/>
                  <a:moveTo>
                    <a:pt x="211941" y="0"/>
                  </a:moveTo>
                  <a:lnTo>
                    <a:pt x="575786" y="0"/>
                  </a:lnTo>
                  <a:cubicBezTo>
                    <a:pt x="676229" y="0"/>
                    <a:pt x="728643" y="13893"/>
                    <a:pt x="757042" y="47578"/>
                  </a:cubicBezTo>
                  <a:cubicBezTo>
                    <a:pt x="771336" y="64515"/>
                    <a:pt x="779008" y="85973"/>
                    <a:pt x="783105" y="112616"/>
                  </a:cubicBezTo>
                  <a:lnTo>
                    <a:pt x="784526" y="128836"/>
                  </a:lnTo>
                  <a:lnTo>
                    <a:pt x="740060" y="137463"/>
                  </a:lnTo>
                  <a:cubicBezTo>
                    <a:pt x="723432" y="144185"/>
                    <a:pt x="707854" y="154270"/>
                    <a:pt x="694382" y="167715"/>
                  </a:cubicBezTo>
                  <a:cubicBezTo>
                    <a:pt x="640496" y="221497"/>
                    <a:pt x="640496" y="308913"/>
                    <a:pt x="694382" y="362524"/>
                  </a:cubicBezTo>
                  <a:cubicBezTo>
                    <a:pt x="707811" y="375927"/>
                    <a:pt x="723378" y="386000"/>
                    <a:pt x="740014" y="392723"/>
                  </a:cubicBezTo>
                  <a:lnTo>
                    <a:pt x="785183" y="401483"/>
                  </a:lnTo>
                  <a:lnTo>
                    <a:pt x="785113" y="403061"/>
                  </a:lnTo>
                  <a:cubicBezTo>
                    <a:pt x="779806" y="454970"/>
                    <a:pt x="766190" y="488762"/>
                    <a:pt x="742175" y="511742"/>
                  </a:cubicBezTo>
                  <a:cubicBezTo>
                    <a:pt x="711108" y="541430"/>
                    <a:pt x="662888" y="553610"/>
                    <a:pt x="575786" y="553610"/>
                  </a:cubicBezTo>
                  <a:lnTo>
                    <a:pt x="211941" y="553610"/>
                  </a:lnTo>
                  <a:cubicBezTo>
                    <a:pt x="32782" y="553610"/>
                    <a:pt x="0" y="483386"/>
                    <a:pt x="0" y="344841"/>
                  </a:cubicBezTo>
                  <a:lnTo>
                    <a:pt x="0" y="208770"/>
                  </a:lnTo>
                  <a:cubicBezTo>
                    <a:pt x="0" y="137213"/>
                    <a:pt x="0" y="85639"/>
                    <a:pt x="27636" y="50623"/>
                  </a:cubicBezTo>
                  <a:cubicBezTo>
                    <a:pt x="56035" y="14654"/>
                    <a:pt x="109401" y="0"/>
                    <a:pt x="211941" y="0"/>
                  </a:cubicBezTo>
                  <a:close/>
                </a:path>
              </a:pathLst>
            </a:custGeom>
            <a:solidFill>
              <a:srgbClr val="2F5597"/>
            </a:solidFill>
            <a:ln w="9525">
              <a:solidFill>
                <a:srgbClr val="000000"/>
              </a:solidFill>
              <a:round/>
              <a:headEnd/>
              <a:tailEnd/>
            </a:ln>
          </p:spPr>
          <p:txBody>
            <a:bodyPr/>
            <a:lstStyle/>
            <a:p>
              <a:endParaRPr lang="en-US"/>
            </a:p>
          </p:txBody>
        </p:sp>
      </p:grpSp>
      <p:sp>
        <p:nvSpPr>
          <p:cNvPr id="64" name="箭头: 虚尾 58">
            <a:extLst>
              <a:ext uri="{FF2B5EF4-FFF2-40B4-BE49-F238E27FC236}">
                <a16:creationId xmlns:a16="http://schemas.microsoft.com/office/drawing/2014/main" id="{3F383AAB-791B-4ADB-9589-BBD9F6E68BEF}"/>
              </a:ext>
            </a:extLst>
          </p:cNvPr>
          <p:cNvSpPr/>
          <p:nvPr/>
        </p:nvSpPr>
        <p:spPr>
          <a:xfrm>
            <a:off x="5795963" y="3109913"/>
            <a:ext cx="600075" cy="658812"/>
          </a:xfrm>
          <a:prstGeom prst="stripedRightArrow">
            <a:avLst/>
          </a:prstGeom>
          <a:solidFill>
            <a:srgbClr val="2F5597"/>
          </a:solidFill>
          <a:ln>
            <a:solidFill>
              <a:srgbClr val="2F5597"/>
            </a:solid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图片 29">
            <a:extLst>
              <a:ext uri="{FF2B5EF4-FFF2-40B4-BE49-F238E27FC236}">
                <a16:creationId xmlns:a16="http://schemas.microsoft.com/office/drawing/2014/main" id="{D0941CB3-C0C3-40BC-A2DD-458C96367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1968500"/>
            <a:ext cx="422751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vip_238724">
            <a:extLst>
              <a:ext uri="{FF2B5EF4-FFF2-40B4-BE49-F238E27FC236}">
                <a16:creationId xmlns:a16="http://schemas.microsoft.com/office/drawing/2014/main" id="{950870FA-E186-4749-B343-1850011E6876}"/>
              </a:ext>
            </a:extLst>
          </p:cNvPr>
          <p:cNvSpPr>
            <a:spLocks noChangeAspect="1"/>
          </p:cNvSpPr>
          <p:nvPr/>
        </p:nvSpPr>
        <p:spPr bwMode="auto">
          <a:xfrm>
            <a:off x="527050" y="5281613"/>
            <a:ext cx="687388" cy="655637"/>
          </a:xfrm>
          <a:custGeom>
            <a:avLst/>
            <a:gdLst>
              <a:gd name="T0" fmla="*/ 8147491 w 607401"/>
              <a:gd name="T1" fmla="*/ 6209262 h 580060"/>
              <a:gd name="T2" fmla="*/ 8440239 w 607401"/>
              <a:gd name="T3" fmla="*/ 6209262 h 580060"/>
              <a:gd name="T4" fmla="*/ 8730909 w 607401"/>
              <a:gd name="T5" fmla="*/ 6493501 h 580060"/>
              <a:gd name="T6" fmla="*/ 8440239 w 607401"/>
              <a:gd name="T7" fmla="*/ 6775666 h 580060"/>
              <a:gd name="T8" fmla="*/ 8147491 w 607401"/>
              <a:gd name="T9" fmla="*/ 6775666 h 580060"/>
              <a:gd name="T10" fmla="*/ 3969226 w 607401"/>
              <a:gd name="T11" fmla="*/ 5664321 h 580060"/>
              <a:gd name="T12" fmla="*/ 3799297 w 607401"/>
              <a:gd name="T13" fmla="*/ 6029355 h 580060"/>
              <a:gd name="T14" fmla="*/ 4673401 w 607401"/>
              <a:gd name="T15" fmla="*/ 8285156 h 580060"/>
              <a:gd name="T16" fmla="*/ 4945683 w 607401"/>
              <a:gd name="T17" fmla="*/ 8467657 h 580060"/>
              <a:gd name="T18" fmla="*/ 5217941 w 607401"/>
              <a:gd name="T19" fmla="*/ 8285156 h 580060"/>
              <a:gd name="T20" fmla="*/ 6092014 w 607401"/>
              <a:gd name="T21" fmla="*/ 6029355 h 580060"/>
              <a:gd name="T22" fmla="*/ 5922140 w 607401"/>
              <a:gd name="T23" fmla="*/ 5664321 h 580060"/>
              <a:gd name="T24" fmla="*/ 5545455 w 607401"/>
              <a:gd name="T25" fmla="*/ 5828946 h 580060"/>
              <a:gd name="T26" fmla="*/ 4945683 w 607401"/>
              <a:gd name="T27" fmla="*/ 7382448 h 580060"/>
              <a:gd name="T28" fmla="*/ 4343827 w 607401"/>
              <a:gd name="T29" fmla="*/ 5828946 h 580060"/>
              <a:gd name="T30" fmla="*/ 3969226 w 607401"/>
              <a:gd name="T31" fmla="*/ 5664321 h 580060"/>
              <a:gd name="T32" fmla="*/ 7856583 w 607401"/>
              <a:gd name="T33" fmla="*/ 5646424 h 580060"/>
              <a:gd name="T34" fmla="*/ 7565928 w 607401"/>
              <a:gd name="T35" fmla="*/ 5928176 h 580060"/>
              <a:gd name="T36" fmla="*/ 7565928 w 607401"/>
              <a:gd name="T37" fmla="*/ 8185927 h 580060"/>
              <a:gd name="T38" fmla="*/ 7856583 w 607401"/>
              <a:gd name="T39" fmla="*/ 8467657 h 580060"/>
              <a:gd name="T40" fmla="*/ 8147313 w 607401"/>
              <a:gd name="T41" fmla="*/ 8185927 h 580060"/>
              <a:gd name="T42" fmla="*/ 8147313 w 607401"/>
              <a:gd name="T43" fmla="*/ 7338786 h 580060"/>
              <a:gd name="T44" fmla="*/ 8440020 w 607401"/>
              <a:gd name="T45" fmla="*/ 7338786 h 580060"/>
              <a:gd name="T46" fmla="*/ 9312086 w 607401"/>
              <a:gd name="T47" fmla="*/ 6493604 h 580060"/>
              <a:gd name="T48" fmla="*/ 8440020 w 607401"/>
              <a:gd name="T49" fmla="*/ 5646424 h 580060"/>
              <a:gd name="T50" fmla="*/ 6691828 w 607401"/>
              <a:gd name="T51" fmla="*/ 5646424 h 580060"/>
              <a:gd name="T52" fmla="*/ 6401123 w 607401"/>
              <a:gd name="T53" fmla="*/ 5928176 h 580060"/>
              <a:gd name="T54" fmla="*/ 6401123 w 607401"/>
              <a:gd name="T55" fmla="*/ 8185927 h 580060"/>
              <a:gd name="T56" fmla="*/ 6691828 w 607401"/>
              <a:gd name="T57" fmla="*/ 8467657 h 580060"/>
              <a:gd name="T58" fmla="*/ 6982540 w 607401"/>
              <a:gd name="T59" fmla="*/ 8185927 h 580060"/>
              <a:gd name="T60" fmla="*/ 6982540 w 607401"/>
              <a:gd name="T61" fmla="*/ 5928176 h 580060"/>
              <a:gd name="T62" fmla="*/ 6691828 w 607401"/>
              <a:gd name="T63" fmla="*/ 5646424 h 580060"/>
              <a:gd name="T64" fmla="*/ 6695897 w 607401"/>
              <a:gd name="T65" fmla="*/ 0 h 580060"/>
              <a:gd name="T66" fmla="*/ 6955899 w 607401"/>
              <a:gd name="T67" fmla="*/ 156738 h 580060"/>
              <a:gd name="T68" fmla="*/ 8921083 w 607401"/>
              <a:gd name="T69" fmla="*/ 3975916 h 580060"/>
              <a:gd name="T70" fmla="*/ 13138075 w 607401"/>
              <a:gd name="T71" fmla="*/ 4517531 h 580060"/>
              <a:gd name="T72" fmla="*/ 13375517 w 607401"/>
              <a:gd name="T73" fmla="*/ 4706023 h 580060"/>
              <a:gd name="T74" fmla="*/ 13307965 w 607401"/>
              <a:gd name="T75" fmla="*/ 4995699 h 580060"/>
              <a:gd name="T76" fmla="*/ 10214843 w 607401"/>
              <a:gd name="T77" fmla="*/ 7993500 h 580060"/>
              <a:gd name="T78" fmla="*/ 11058224 w 607401"/>
              <a:gd name="T79" fmla="*/ 12078537 h 580060"/>
              <a:gd name="T80" fmla="*/ 10949727 w 607401"/>
              <a:gd name="T81" fmla="*/ 12358279 h 580060"/>
              <a:gd name="T82" fmla="*/ 10771657 w 607401"/>
              <a:gd name="T83" fmla="*/ 12415798 h 580060"/>
              <a:gd name="T84" fmla="*/ 10642658 w 607401"/>
              <a:gd name="T85" fmla="*/ 12386045 h 580060"/>
              <a:gd name="T86" fmla="*/ 6695897 w 607401"/>
              <a:gd name="T87" fmla="*/ 10473470 h 580060"/>
              <a:gd name="T88" fmla="*/ 2751220 w 607401"/>
              <a:gd name="T89" fmla="*/ 12386045 h 580060"/>
              <a:gd name="T90" fmla="*/ 2444147 w 607401"/>
              <a:gd name="T91" fmla="*/ 12358279 h 580060"/>
              <a:gd name="T92" fmla="*/ 2335662 w 607401"/>
              <a:gd name="T93" fmla="*/ 12076543 h 580060"/>
              <a:gd name="T94" fmla="*/ 3177002 w 607401"/>
              <a:gd name="T95" fmla="*/ 7993500 h 580060"/>
              <a:gd name="T96" fmla="*/ 85923 w 607401"/>
              <a:gd name="T97" fmla="*/ 4995699 h 580060"/>
              <a:gd name="T98" fmla="*/ 16319 w 607401"/>
              <a:gd name="T99" fmla="*/ 4706023 h 580060"/>
              <a:gd name="T100" fmla="*/ 253776 w 607401"/>
              <a:gd name="T101" fmla="*/ 4517531 h 580060"/>
              <a:gd name="T102" fmla="*/ 4468726 w 607401"/>
              <a:gd name="T103" fmla="*/ 3975916 h 580060"/>
              <a:gd name="T104" fmla="*/ 6435936 w 607401"/>
              <a:gd name="T105" fmla="*/ 156738 h 580060"/>
              <a:gd name="T106" fmla="*/ 6695897 w 607401"/>
              <a:gd name="T107" fmla="*/ 0 h 5800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7401" h="580060">
                <a:moveTo>
                  <a:pt x="369538" y="290094"/>
                </a:moveTo>
                <a:lnTo>
                  <a:pt x="382816" y="290094"/>
                </a:lnTo>
                <a:cubicBezTo>
                  <a:pt x="390058" y="290094"/>
                  <a:pt x="396000" y="296037"/>
                  <a:pt x="396000" y="303372"/>
                </a:cubicBezTo>
                <a:cubicBezTo>
                  <a:pt x="396000" y="310614"/>
                  <a:pt x="390058" y="316556"/>
                  <a:pt x="382816" y="316556"/>
                </a:cubicBezTo>
                <a:lnTo>
                  <a:pt x="369538" y="316556"/>
                </a:lnTo>
                <a:lnTo>
                  <a:pt x="369538" y="290094"/>
                </a:lnTo>
                <a:close/>
                <a:moveTo>
                  <a:pt x="180028" y="264633"/>
                </a:moveTo>
                <a:cubicBezTo>
                  <a:pt x="173250" y="267228"/>
                  <a:pt x="169722" y="274829"/>
                  <a:pt x="172322" y="281688"/>
                </a:cubicBezTo>
                <a:lnTo>
                  <a:pt x="211967" y="387078"/>
                </a:lnTo>
                <a:cubicBezTo>
                  <a:pt x="213917" y="392268"/>
                  <a:pt x="218838" y="395605"/>
                  <a:pt x="224316" y="395605"/>
                </a:cubicBezTo>
                <a:cubicBezTo>
                  <a:pt x="229794" y="395605"/>
                  <a:pt x="234715" y="392268"/>
                  <a:pt x="236665" y="387078"/>
                </a:cubicBezTo>
                <a:lnTo>
                  <a:pt x="276310" y="281688"/>
                </a:lnTo>
                <a:cubicBezTo>
                  <a:pt x="278817" y="274829"/>
                  <a:pt x="275382" y="267228"/>
                  <a:pt x="268604" y="264633"/>
                </a:cubicBezTo>
                <a:cubicBezTo>
                  <a:pt x="261733" y="262130"/>
                  <a:pt x="254120" y="265560"/>
                  <a:pt x="251520" y="272326"/>
                </a:cubicBezTo>
                <a:lnTo>
                  <a:pt x="224316" y="344903"/>
                </a:lnTo>
                <a:lnTo>
                  <a:pt x="197019" y="272326"/>
                </a:lnTo>
                <a:cubicBezTo>
                  <a:pt x="194512" y="265560"/>
                  <a:pt x="186806" y="262130"/>
                  <a:pt x="180028" y="264633"/>
                </a:cubicBezTo>
                <a:close/>
                <a:moveTo>
                  <a:pt x="356344" y="263799"/>
                </a:moveTo>
                <a:cubicBezTo>
                  <a:pt x="349102" y="263799"/>
                  <a:pt x="343160" y="269731"/>
                  <a:pt x="343160" y="276961"/>
                </a:cubicBezTo>
                <a:lnTo>
                  <a:pt x="343160" y="382443"/>
                </a:lnTo>
                <a:cubicBezTo>
                  <a:pt x="343160" y="389673"/>
                  <a:pt x="349102" y="395605"/>
                  <a:pt x="356344" y="395605"/>
                </a:cubicBezTo>
                <a:cubicBezTo>
                  <a:pt x="363679" y="395605"/>
                  <a:pt x="369529" y="389673"/>
                  <a:pt x="369529" y="382443"/>
                </a:cubicBezTo>
                <a:lnTo>
                  <a:pt x="369529" y="342864"/>
                </a:lnTo>
                <a:lnTo>
                  <a:pt x="382806" y="342864"/>
                </a:lnTo>
                <a:cubicBezTo>
                  <a:pt x="404625" y="342864"/>
                  <a:pt x="422359" y="325160"/>
                  <a:pt x="422359" y="303378"/>
                </a:cubicBezTo>
                <a:cubicBezTo>
                  <a:pt x="422359" y="281503"/>
                  <a:pt x="404625" y="263799"/>
                  <a:pt x="382806" y="263799"/>
                </a:cubicBezTo>
                <a:lnTo>
                  <a:pt x="356344" y="263799"/>
                </a:lnTo>
                <a:close/>
                <a:moveTo>
                  <a:pt x="303515" y="263799"/>
                </a:moveTo>
                <a:cubicBezTo>
                  <a:pt x="296272" y="263799"/>
                  <a:pt x="290330" y="269731"/>
                  <a:pt x="290330" y="276961"/>
                </a:cubicBezTo>
                <a:lnTo>
                  <a:pt x="290330" y="382443"/>
                </a:lnTo>
                <a:cubicBezTo>
                  <a:pt x="290330" y="389673"/>
                  <a:pt x="296272" y="395605"/>
                  <a:pt x="303515" y="395605"/>
                </a:cubicBezTo>
                <a:cubicBezTo>
                  <a:pt x="310849" y="395605"/>
                  <a:pt x="316699" y="389673"/>
                  <a:pt x="316699" y="382443"/>
                </a:cubicBezTo>
                <a:lnTo>
                  <a:pt x="316699" y="276961"/>
                </a:lnTo>
                <a:cubicBezTo>
                  <a:pt x="316699" y="269731"/>
                  <a:pt x="310849" y="263799"/>
                  <a:pt x="303515" y="263799"/>
                </a:cubicBezTo>
                <a:close/>
                <a:moveTo>
                  <a:pt x="303700" y="0"/>
                </a:moveTo>
                <a:cubicBezTo>
                  <a:pt x="308714" y="0"/>
                  <a:pt x="313263" y="2874"/>
                  <a:pt x="315492" y="7323"/>
                </a:cubicBezTo>
                <a:lnTo>
                  <a:pt x="404625" y="185753"/>
                </a:lnTo>
                <a:lnTo>
                  <a:pt x="595890" y="211057"/>
                </a:lnTo>
                <a:cubicBezTo>
                  <a:pt x="600903" y="211706"/>
                  <a:pt x="605082" y="215136"/>
                  <a:pt x="606660" y="219863"/>
                </a:cubicBezTo>
                <a:cubicBezTo>
                  <a:pt x="608331" y="224590"/>
                  <a:pt x="607124" y="229874"/>
                  <a:pt x="603596" y="233396"/>
                </a:cubicBezTo>
                <a:lnTo>
                  <a:pt x="463304" y="373452"/>
                </a:lnTo>
                <a:lnTo>
                  <a:pt x="501557" y="564303"/>
                </a:lnTo>
                <a:cubicBezTo>
                  <a:pt x="502579" y="569215"/>
                  <a:pt x="500629" y="574313"/>
                  <a:pt x="496636" y="577372"/>
                </a:cubicBezTo>
                <a:cubicBezTo>
                  <a:pt x="494315" y="579133"/>
                  <a:pt x="491437" y="580060"/>
                  <a:pt x="488559" y="580060"/>
                </a:cubicBezTo>
                <a:cubicBezTo>
                  <a:pt x="486516" y="580060"/>
                  <a:pt x="484566" y="579597"/>
                  <a:pt x="482709" y="578670"/>
                </a:cubicBezTo>
                <a:lnTo>
                  <a:pt x="303700" y="489316"/>
                </a:lnTo>
                <a:lnTo>
                  <a:pt x="124784" y="578670"/>
                </a:lnTo>
                <a:cubicBezTo>
                  <a:pt x="120327" y="580894"/>
                  <a:pt x="114849" y="580431"/>
                  <a:pt x="110857" y="577372"/>
                </a:cubicBezTo>
                <a:cubicBezTo>
                  <a:pt x="106865" y="574220"/>
                  <a:pt x="104915" y="569215"/>
                  <a:pt x="105936" y="564210"/>
                </a:cubicBezTo>
                <a:lnTo>
                  <a:pt x="144096" y="373452"/>
                </a:lnTo>
                <a:lnTo>
                  <a:pt x="3897" y="233396"/>
                </a:lnTo>
                <a:cubicBezTo>
                  <a:pt x="276" y="229874"/>
                  <a:pt x="-931" y="224590"/>
                  <a:pt x="740" y="219863"/>
                </a:cubicBezTo>
                <a:cubicBezTo>
                  <a:pt x="2319" y="215136"/>
                  <a:pt x="6497" y="211706"/>
                  <a:pt x="11511" y="211057"/>
                </a:cubicBezTo>
                <a:lnTo>
                  <a:pt x="202683" y="185753"/>
                </a:lnTo>
                <a:lnTo>
                  <a:pt x="291909" y="7323"/>
                </a:lnTo>
                <a:cubicBezTo>
                  <a:pt x="294137" y="2874"/>
                  <a:pt x="298686" y="0"/>
                  <a:pt x="303700" y="0"/>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933" name="waiter_90461">
            <a:extLst>
              <a:ext uri="{FF2B5EF4-FFF2-40B4-BE49-F238E27FC236}">
                <a16:creationId xmlns:a16="http://schemas.microsoft.com/office/drawing/2014/main" id="{19873F17-0B14-46A1-855E-91C23282FFC9}"/>
              </a:ext>
            </a:extLst>
          </p:cNvPr>
          <p:cNvSpPr>
            <a:spLocks noChangeAspect="1"/>
          </p:cNvSpPr>
          <p:nvPr/>
        </p:nvSpPr>
        <p:spPr bwMode="auto">
          <a:xfrm>
            <a:off x="6788150" y="5287963"/>
            <a:ext cx="620713" cy="782637"/>
          </a:xfrm>
          <a:custGeom>
            <a:avLst/>
            <a:gdLst>
              <a:gd name="T0" fmla="*/ 86273471 w 480702"/>
              <a:gd name="T1" fmla="*/ 74058874 h 607216"/>
              <a:gd name="T2" fmla="*/ 105822973 w 480702"/>
              <a:gd name="T3" fmla="*/ 74058874 h 607216"/>
              <a:gd name="T4" fmla="*/ 96047830 w 480702"/>
              <a:gd name="T5" fmla="*/ 83391915 h 607216"/>
              <a:gd name="T6" fmla="*/ 75941633 w 480702"/>
              <a:gd name="T7" fmla="*/ 74058874 h 607216"/>
              <a:gd name="T8" fmla="*/ 78249183 w 480702"/>
              <a:gd name="T9" fmla="*/ 106589239 h 607216"/>
              <a:gd name="T10" fmla="*/ 83411207 w 480702"/>
              <a:gd name="T11" fmla="*/ 106589239 h 607216"/>
              <a:gd name="T12" fmla="*/ 96042392 w 480702"/>
              <a:gd name="T13" fmla="*/ 94573971 h 607216"/>
              <a:gd name="T14" fmla="*/ 108618058 w 480702"/>
              <a:gd name="T15" fmla="*/ 106589239 h 607216"/>
              <a:gd name="T16" fmla="*/ 113781046 w 480702"/>
              <a:gd name="T17" fmla="*/ 106589239 h 607216"/>
              <a:gd name="T18" fmla="*/ 116087638 w 480702"/>
              <a:gd name="T19" fmla="*/ 74058874 h 607216"/>
              <a:gd name="T20" fmla="*/ 125917252 w 480702"/>
              <a:gd name="T21" fmla="*/ 74583486 h 607216"/>
              <a:gd name="T22" fmla="*/ 140305706 w 480702"/>
              <a:gd name="T23" fmla="*/ 82978434 h 607216"/>
              <a:gd name="T24" fmla="*/ 165732991 w 480702"/>
              <a:gd name="T25" fmla="*/ 136180881 h 607216"/>
              <a:gd name="T26" fmla="*/ 176607021 w 480702"/>
              <a:gd name="T27" fmla="*/ 136180881 h 607216"/>
              <a:gd name="T28" fmla="*/ 173586517 w 480702"/>
              <a:gd name="T29" fmla="*/ 129832895 h 607216"/>
              <a:gd name="T30" fmla="*/ 182648085 w 480702"/>
              <a:gd name="T31" fmla="*/ 121122723 h 607216"/>
              <a:gd name="T32" fmla="*/ 204229864 w 480702"/>
              <a:gd name="T33" fmla="*/ 121122723 h 607216"/>
              <a:gd name="T34" fmla="*/ 191269814 w 480702"/>
              <a:gd name="T35" fmla="*/ 99296395 h 607216"/>
              <a:gd name="T36" fmla="*/ 192533088 w 480702"/>
              <a:gd name="T37" fmla="*/ 94836768 h 607216"/>
              <a:gd name="T38" fmla="*/ 196926329 w 480702"/>
              <a:gd name="T39" fmla="*/ 92894744 h 607216"/>
              <a:gd name="T40" fmla="*/ 262992292 w 480702"/>
              <a:gd name="T41" fmla="*/ 92894744 h 607216"/>
              <a:gd name="T42" fmla="*/ 267441018 w 480702"/>
              <a:gd name="T43" fmla="*/ 94836768 h 607216"/>
              <a:gd name="T44" fmla="*/ 268704149 w 480702"/>
              <a:gd name="T45" fmla="*/ 99296395 h 607216"/>
              <a:gd name="T46" fmla="*/ 255798252 w 480702"/>
              <a:gd name="T47" fmla="*/ 121122723 h 607216"/>
              <a:gd name="T48" fmla="*/ 277325858 w 480702"/>
              <a:gd name="T49" fmla="*/ 121122723 h 607216"/>
              <a:gd name="T50" fmla="*/ 286387550 w 480702"/>
              <a:gd name="T51" fmla="*/ 129832895 h 607216"/>
              <a:gd name="T52" fmla="*/ 277325858 w 480702"/>
              <a:gd name="T53" fmla="*/ 138489823 h 607216"/>
              <a:gd name="T54" fmla="*/ 212467886 w 480702"/>
              <a:gd name="T55" fmla="*/ 138489823 h 607216"/>
              <a:gd name="T56" fmla="*/ 219937137 w 480702"/>
              <a:gd name="T57" fmla="*/ 150609623 h 607216"/>
              <a:gd name="T58" fmla="*/ 204779740 w 480702"/>
              <a:gd name="T59" fmla="*/ 165091164 h 607216"/>
              <a:gd name="T60" fmla="*/ 156012120 w 480702"/>
              <a:gd name="T61" fmla="*/ 165091164 h 607216"/>
              <a:gd name="T62" fmla="*/ 142282896 w 480702"/>
              <a:gd name="T63" fmla="*/ 156644047 h 607216"/>
              <a:gd name="T64" fmla="*/ 138877945 w 480702"/>
              <a:gd name="T65" fmla="*/ 149455860 h 607216"/>
              <a:gd name="T66" fmla="*/ 138932554 w 480702"/>
              <a:gd name="T67" fmla="*/ 328843862 h 607216"/>
              <a:gd name="T68" fmla="*/ 120810178 w 480702"/>
              <a:gd name="T69" fmla="*/ 346158391 h 607216"/>
              <a:gd name="T70" fmla="*/ 102632387 w 480702"/>
              <a:gd name="T71" fmla="*/ 328843862 h 607216"/>
              <a:gd name="T72" fmla="*/ 102632387 w 480702"/>
              <a:gd name="T73" fmla="*/ 225586915 h 607216"/>
              <a:gd name="T74" fmla="*/ 89452639 w 480702"/>
              <a:gd name="T75" fmla="*/ 225586915 h 607216"/>
              <a:gd name="T76" fmla="*/ 89452639 w 480702"/>
              <a:gd name="T77" fmla="*/ 328843862 h 607216"/>
              <a:gd name="T78" fmla="*/ 71274375 w 480702"/>
              <a:gd name="T79" fmla="*/ 346158391 h 607216"/>
              <a:gd name="T80" fmla="*/ 53151633 w 480702"/>
              <a:gd name="T81" fmla="*/ 328843862 h 607216"/>
              <a:gd name="T82" fmla="*/ 53206722 w 480702"/>
              <a:gd name="T83" fmla="*/ 149455860 h 607216"/>
              <a:gd name="T84" fmla="*/ 28823003 w 480702"/>
              <a:gd name="T85" fmla="*/ 200455023 h 607216"/>
              <a:gd name="T86" fmla="*/ 15093291 w 480702"/>
              <a:gd name="T87" fmla="*/ 208902050 h 607216"/>
              <a:gd name="T88" fmla="*/ 8832699 w 480702"/>
              <a:gd name="T89" fmla="*/ 207590434 h 607216"/>
              <a:gd name="T90" fmla="*/ 1363670 w 480702"/>
              <a:gd name="T91" fmla="*/ 188439568 h 607216"/>
              <a:gd name="T92" fmla="*/ 51723444 w 480702"/>
              <a:gd name="T93" fmla="*/ 82978434 h 607216"/>
              <a:gd name="T94" fmla="*/ 66111972 w 480702"/>
              <a:gd name="T95" fmla="*/ 74583486 h 607216"/>
              <a:gd name="T96" fmla="*/ 75941633 w 480702"/>
              <a:gd name="T97" fmla="*/ 74058874 h 607216"/>
              <a:gd name="T98" fmla="*/ 96005979 w 480702"/>
              <a:gd name="T99" fmla="*/ 0 h 607216"/>
              <a:gd name="T100" fmla="*/ 131340901 w 480702"/>
              <a:gd name="T101" fmla="*/ 33771360 h 607216"/>
              <a:gd name="T102" fmla="*/ 96005979 w 480702"/>
              <a:gd name="T103" fmla="*/ 67542488 h 607216"/>
              <a:gd name="T104" fmla="*/ 60670598 w 480702"/>
              <a:gd name="T105" fmla="*/ 33771360 h 607216"/>
              <a:gd name="T106" fmla="*/ 96005979 w 480702"/>
              <a:gd name="T107" fmla="*/ 0 h 6072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702" h="607216">
                <a:moveTo>
                  <a:pt x="144811" y="129911"/>
                </a:moveTo>
                <a:lnTo>
                  <a:pt x="177624" y="129911"/>
                </a:lnTo>
                <a:lnTo>
                  <a:pt x="161217" y="146282"/>
                </a:lnTo>
                <a:lnTo>
                  <a:pt x="144811" y="129911"/>
                </a:lnTo>
                <a:close/>
                <a:moveTo>
                  <a:pt x="127469" y="129911"/>
                </a:moveTo>
                <a:cubicBezTo>
                  <a:pt x="114564" y="147030"/>
                  <a:pt x="115763" y="171420"/>
                  <a:pt x="131341" y="186974"/>
                </a:cubicBezTo>
                <a:cubicBezTo>
                  <a:pt x="133738" y="189367"/>
                  <a:pt x="137609" y="189367"/>
                  <a:pt x="140006" y="186974"/>
                </a:cubicBezTo>
                <a:lnTo>
                  <a:pt x="161207" y="165898"/>
                </a:lnTo>
                <a:lnTo>
                  <a:pt x="182316" y="186974"/>
                </a:lnTo>
                <a:cubicBezTo>
                  <a:pt x="184713" y="189367"/>
                  <a:pt x="188585" y="189367"/>
                  <a:pt x="190981" y="186974"/>
                </a:cubicBezTo>
                <a:cubicBezTo>
                  <a:pt x="206652" y="171420"/>
                  <a:pt x="207850" y="147030"/>
                  <a:pt x="194853" y="129911"/>
                </a:cubicBezTo>
                <a:cubicBezTo>
                  <a:pt x="194853" y="129911"/>
                  <a:pt x="209786" y="130739"/>
                  <a:pt x="211353" y="130831"/>
                </a:cubicBezTo>
                <a:cubicBezTo>
                  <a:pt x="221400" y="131568"/>
                  <a:pt x="231079" y="135893"/>
                  <a:pt x="235504" y="145557"/>
                </a:cubicBezTo>
                <a:lnTo>
                  <a:pt x="278183" y="238883"/>
                </a:lnTo>
                <a:lnTo>
                  <a:pt x="296435" y="238883"/>
                </a:lnTo>
                <a:cubicBezTo>
                  <a:pt x="293393" y="236122"/>
                  <a:pt x="291365" y="232164"/>
                  <a:pt x="291365" y="227747"/>
                </a:cubicBezTo>
                <a:cubicBezTo>
                  <a:pt x="291365" y="219279"/>
                  <a:pt x="298186" y="212468"/>
                  <a:pt x="306575" y="212468"/>
                </a:cubicBezTo>
                <a:lnTo>
                  <a:pt x="342801" y="212468"/>
                </a:lnTo>
                <a:cubicBezTo>
                  <a:pt x="331555" y="202805"/>
                  <a:pt x="323720" y="189459"/>
                  <a:pt x="321047" y="174181"/>
                </a:cubicBezTo>
                <a:cubicBezTo>
                  <a:pt x="320586" y="171420"/>
                  <a:pt x="321323" y="168567"/>
                  <a:pt x="323167" y="166358"/>
                </a:cubicBezTo>
                <a:cubicBezTo>
                  <a:pt x="325010" y="164149"/>
                  <a:pt x="327684" y="162952"/>
                  <a:pt x="330541" y="162952"/>
                </a:cubicBezTo>
                <a:lnTo>
                  <a:pt x="441433" y="162952"/>
                </a:lnTo>
                <a:cubicBezTo>
                  <a:pt x="444291" y="162952"/>
                  <a:pt x="447056" y="164149"/>
                  <a:pt x="448900" y="166358"/>
                </a:cubicBezTo>
                <a:cubicBezTo>
                  <a:pt x="450744" y="168567"/>
                  <a:pt x="451481" y="171420"/>
                  <a:pt x="451020" y="174181"/>
                </a:cubicBezTo>
                <a:cubicBezTo>
                  <a:pt x="448347" y="189459"/>
                  <a:pt x="440512" y="202805"/>
                  <a:pt x="429358" y="212468"/>
                </a:cubicBezTo>
                <a:lnTo>
                  <a:pt x="465492" y="212468"/>
                </a:lnTo>
                <a:cubicBezTo>
                  <a:pt x="473881" y="212468"/>
                  <a:pt x="480702" y="219279"/>
                  <a:pt x="480702" y="227747"/>
                </a:cubicBezTo>
                <a:cubicBezTo>
                  <a:pt x="480702" y="236122"/>
                  <a:pt x="473881" y="242933"/>
                  <a:pt x="465492" y="242933"/>
                </a:cubicBezTo>
                <a:lnTo>
                  <a:pt x="356628" y="242933"/>
                </a:lnTo>
                <a:cubicBezTo>
                  <a:pt x="363910" y="247351"/>
                  <a:pt x="369165" y="254990"/>
                  <a:pt x="369165" y="264193"/>
                </a:cubicBezTo>
                <a:cubicBezTo>
                  <a:pt x="369165" y="278183"/>
                  <a:pt x="357734" y="289596"/>
                  <a:pt x="343723" y="289596"/>
                </a:cubicBezTo>
                <a:lnTo>
                  <a:pt x="261867" y="289596"/>
                </a:lnTo>
                <a:cubicBezTo>
                  <a:pt x="251912" y="289596"/>
                  <a:pt x="242971" y="283797"/>
                  <a:pt x="238822" y="274778"/>
                </a:cubicBezTo>
                <a:lnTo>
                  <a:pt x="233107" y="262169"/>
                </a:lnTo>
                <a:lnTo>
                  <a:pt x="233199" y="576844"/>
                </a:lnTo>
                <a:cubicBezTo>
                  <a:pt x="233199" y="593595"/>
                  <a:pt x="219557" y="607216"/>
                  <a:pt x="202780" y="607216"/>
                </a:cubicBezTo>
                <a:cubicBezTo>
                  <a:pt x="185911" y="607216"/>
                  <a:pt x="172269" y="593595"/>
                  <a:pt x="172269" y="576844"/>
                </a:cubicBezTo>
                <a:lnTo>
                  <a:pt x="172269" y="395715"/>
                </a:lnTo>
                <a:lnTo>
                  <a:pt x="150146" y="395715"/>
                </a:lnTo>
                <a:lnTo>
                  <a:pt x="150146" y="576844"/>
                </a:lnTo>
                <a:cubicBezTo>
                  <a:pt x="150146" y="593595"/>
                  <a:pt x="136503" y="607216"/>
                  <a:pt x="119634" y="607216"/>
                </a:cubicBezTo>
                <a:cubicBezTo>
                  <a:pt x="102857" y="607216"/>
                  <a:pt x="89215" y="593595"/>
                  <a:pt x="89215" y="576844"/>
                </a:cubicBezTo>
                <a:lnTo>
                  <a:pt x="89307" y="262169"/>
                </a:lnTo>
                <a:lnTo>
                  <a:pt x="48379" y="351629"/>
                </a:lnTo>
                <a:cubicBezTo>
                  <a:pt x="44139" y="360924"/>
                  <a:pt x="34921" y="366447"/>
                  <a:pt x="25334" y="366447"/>
                </a:cubicBezTo>
                <a:cubicBezTo>
                  <a:pt x="21831" y="366447"/>
                  <a:pt x="18236" y="365710"/>
                  <a:pt x="14826" y="364146"/>
                </a:cubicBezTo>
                <a:cubicBezTo>
                  <a:pt x="2105" y="358347"/>
                  <a:pt x="-3518" y="343253"/>
                  <a:pt x="2289" y="330552"/>
                </a:cubicBezTo>
                <a:lnTo>
                  <a:pt x="86818" y="145557"/>
                </a:lnTo>
                <a:cubicBezTo>
                  <a:pt x="91243" y="135893"/>
                  <a:pt x="101014" y="131568"/>
                  <a:pt x="110969" y="130831"/>
                </a:cubicBezTo>
                <a:cubicBezTo>
                  <a:pt x="112628" y="130739"/>
                  <a:pt x="127469" y="129911"/>
                  <a:pt x="127469" y="129911"/>
                </a:cubicBezTo>
                <a:close/>
                <a:moveTo>
                  <a:pt x="161146" y="0"/>
                </a:moveTo>
                <a:cubicBezTo>
                  <a:pt x="193902" y="0"/>
                  <a:pt x="220456" y="26523"/>
                  <a:pt x="220456" y="59240"/>
                </a:cubicBezTo>
                <a:cubicBezTo>
                  <a:pt x="220456" y="91957"/>
                  <a:pt x="193902" y="118480"/>
                  <a:pt x="161146" y="118480"/>
                </a:cubicBezTo>
                <a:cubicBezTo>
                  <a:pt x="128390" y="118480"/>
                  <a:pt x="101836" y="91957"/>
                  <a:pt x="101836" y="59240"/>
                </a:cubicBezTo>
                <a:cubicBezTo>
                  <a:pt x="101836" y="26523"/>
                  <a:pt x="128390" y="0"/>
                  <a:pt x="161146" y="0"/>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文本框 32">
            <a:extLst>
              <a:ext uri="{FF2B5EF4-FFF2-40B4-BE49-F238E27FC236}">
                <a16:creationId xmlns:a16="http://schemas.microsoft.com/office/drawing/2014/main" id="{095BCE16-875A-40F3-8E2F-87E071C47EE5}"/>
              </a:ext>
            </a:extLst>
          </p:cNvPr>
          <p:cNvSpPr txBox="1"/>
          <p:nvPr/>
        </p:nvSpPr>
        <p:spPr>
          <a:xfrm>
            <a:off x="1214438" y="5119688"/>
            <a:ext cx="4324350" cy="1151021"/>
          </a:xfrm>
          <a:prstGeom prst="rect">
            <a:avLst/>
          </a:prstGeom>
          <a:noFill/>
        </p:spPr>
        <p:txBody>
          <a:bodyPr>
            <a:spAutoFit/>
          </a:bodyPr>
          <a:lstStyle/>
          <a:p>
            <a:pPr algn="just">
              <a:lnSpc>
                <a:spcPct val="120000"/>
              </a:lnSpc>
              <a:defRPr/>
            </a:pPr>
            <a:r>
              <a:rPr lang="en-US" altLang="zh-CN" sz="2000" b="1" dirty="0" err="1" smtClean="0">
                <a:latin typeface="Segoe UI Light" panose="020B0502040204020203" pitchFamily="34" charset="0"/>
                <a:ea typeface="Segoe UI" panose="020B0502040204020203" pitchFamily="34" charset="0"/>
                <a:cs typeface="Segoe UI Light" panose="020B0502040204020203" pitchFamily="34" charset="0"/>
              </a:rPr>
              <a:t>Nhận</a:t>
            </a:r>
            <a:r>
              <a:rPr lang="en-US" altLang="zh-CN" sz="2000" b="1"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2000" b="1" dirty="0" err="1" smtClean="0">
                <a:latin typeface="Segoe UI Light" panose="020B0502040204020203" pitchFamily="34" charset="0"/>
                <a:ea typeface="Segoe UI" panose="020B0502040204020203" pitchFamily="34" charset="0"/>
                <a:cs typeface="Segoe UI Light" panose="020B0502040204020203" pitchFamily="34" charset="0"/>
              </a:rPr>
              <a:t>diện</a:t>
            </a:r>
            <a:r>
              <a:rPr lang="en-US" altLang="zh-CN" sz="2000" b="1"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2000" b="1" dirty="0" err="1" smtClean="0">
                <a:latin typeface="Segoe UI Light" panose="020B0502040204020203" pitchFamily="34" charset="0"/>
                <a:ea typeface="Segoe UI" panose="020B0502040204020203" pitchFamily="34" charset="0"/>
                <a:cs typeface="Segoe UI Light" panose="020B0502040204020203" pitchFamily="34" charset="0"/>
              </a:rPr>
              <a:t>khách</a:t>
            </a:r>
            <a:r>
              <a:rPr lang="en-US" altLang="zh-CN" sz="2000" b="1" dirty="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2000" b="1" dirty="0" err="1" smtClean="0">
                <a:latin typeface="Segoe UI Light" panose="020B0502040204020203" pitchFamily="34" charset="0"/>
                <a:ea typeface="Segoe UI" panose="020B0502040204020203" pitchFamily="34" charset="0"/>
                <a:cs typeface="Segoe UI Light" panose="020B0502040204020203" pitchFamily="34" charset="0"/>
              </a:rPr>
              <a:t>hàng</a:t>
            </a:r>
            <a:r>
              <a:rPr lang="en-US" altLang="zh-CN" sz="2000" b="1" dirty="0" smtClean="0">
                <a:latin typeface="Segoe UI Light" panose="020B0502040204020203" pitchFamily="34" charset="0"/>
                <a:ea typeface="Segoe UI" panose="020B0502040204020203" pitchFamily="34" charset="0"/>
                <a:cs typeface="Segoe UI Light" panose="020B0502040204020203" pitchFamily="34" charset="0"/>
              </a:rPr>
              <a:t> VIP</a:t>
            </a:r>
            <a:endParaRPr lang="en-US" altLang="zh-CN" sz="2000" b="1" dirty="0">
              <a:latin typeface="Segoe UI Light" panose="020B0502040204020203" pitchFamily="34" charset="0"/>
              <a:ea typeface="Segoe UI" panose="020B0502040204020203" pitchFamily="34" charset="0"/>
              <a:cs typeface="Segoe UI Light" panose="020B0502040204020203" pitchFamily="34" charset="0"/>
            </a:endParaRPr>
          </a:p>
          <a:p>
            <a:pPr>
              <a:lnSpc>
                <a:spcPct val="120000"/>
              </a:lnSpc>
              <a:defRPr/>
            </a:pPr>
            <a:r>
              <a:rPr lang="vi-VN" dirty="0">
                <a:latin typeface="Segoe UI Light" panose="020B0502040204020203" pitchFamily="34" charset="0"/>
                <a:cs typeface="Segoe UI Light" panose="020B0502040204020203" pitchFamily="34" charset="0"/>
              </a:rPr>
              <a:t>Xác định chính xác khách hàng VIP và gửi ngay thông tin VIP cho người quản lý. </a:t>
            </a:r>
            <a:endParaRPr lang="en-US" altLang="zh-CN" sz="1600" dirty="0">
              <a:latin typeface="Segoe UI Light" panose="020B0502040204020203" pitchFamily="34" charset="0"/>
              <a:cs typeface="Segoe UI Light" panose="020B0502040204020203" pitchFamily="34" charset="0"/>
            </a:endParaRPr>
          </a:p>
        </p:txBody>
      </p:sp>
      <p:grpSp>
        <p:nvGrpSpPr>
          <p:cNvPr id="124935" name="组合 33">
            <a:extLst>
              <a:ext uri="{FF2B5EF4-FFF2-40B4-BE49-F238E27FC236}">
                <a16:creationId xmlns:a16="http://schemas.microsoft.com/office/drawing/2014/main" id="{DBE1FA76-3097-4E92-9175-727A870A5A91}"/>
              </a:ext>
            </a:extLst>
          </p:cNvPr>
          <p:cNvGrpSpPr>
            <a:grpSpLocks/>
          </p:cNvGrpSpPr>
          <p:nvPr/>
        </p:nvGrpSpPr>
        <p:grpSpPr bwMode="auto">
          <a:xfrm>
            <a:off x="1008063" y="1989138"/>
            <a:ext cx="4338637" cy="2797175"/>
            <a:chOff x="835819" y="1353637"/>
            <a:chExt cx="2764632" cy="1782469"/>
          </a:xfrm>
        </p:grpSpPr>
        <p:pic>
          <p:nvPicPr>
            <p:cNvPr id="124939" name="图片 34">
              <a:extLst>
                <a:ext uri="{FF2B5EF4-FFF2-40B4-BE49-F238E27FC236}">
                  <a16:creationId xmlns:a16="http://schemas.microsoft.com/office/drawing/2014/main" id="{B77F71D8-D408-42E2-A35C-33D51053B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19" y="1353637"/>
              <a:ext cx="2764632" cy="178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组合 37">
              <a:extLst>
                <a:ext uri="{FF2B5EF4-FFF2-40B4-BE49-F238E27FC236}">
                  <a16:creationId xmlns:a16="http://schemas.microsoft.com/office/drawing/2014/main" id="{F3BBFCDA-367E-42F4-AE17-DFFD4FA56136}"/>
                </a:ext>
              </a:extLst>
            </p:cNvPr>
            <p:cNvGrpSpPr/>
            <p:nvPr/>
          </p:nvGrpSpPr>
          <p:grpSpPr>
            <a:xfrm>
              <a:off x="2217283" y="1728654"/>
              <a:ext cx="258230" cy="258455"/>
              <a:chOff x="1072657" y="1630109"/>
              <a:chExt cx="1282967" cy="1284086"/>
            </a:xfrm>
            <a:solidFill>
              <a:srgbClr val="FF0000"/>
            </a:solidFill>
          </p:grpSpPr>
          <p:sp>
            <p:nvSpPr>
              <p:cNvPr id="40" name="ïṣḻídè">
                <a:extLst>
                  <a:ext uri="{FF2B5EF4-FFF2-40B4-BE49-F238E27FC236}">
                    <a16:creationId xmlns:a16="http://schemas.microsoft.com/office/drawing/2014/main" id="{84D44B86-B86C-4A6C-A229-26203199DFB6}"/>
                  </a:ext>
                </a:extLst>
              </p:cNvPr>
              <p:cNvSpPr/>
              <p:nvPr/>
            </p:nvSpPr>
            <p:spPr bwMode="auto">
              <a:xfrm>
                <a:off x="1072657" y="1630109"/>
                <a:ext cx="278079" cy="278079"/>
              </a:xfrm>
              <a:custGeom>
                <a:avLst/>
                <a:gdLst>
                  <a:gd name="T0" fmla="*/ 381 w 443"/>
                  <a:gd name="T1" fmla="*/ 0 h 443"/>
                  <a:gd name="T2" fmla="*/ 62 w 443"/>
                  <a:gd name="T3" fmla="*/ 0 h 443"/>
                  <a:gd name="T4" fmla="*/ 0 w 443"/>
                  <a:gd name="T5" fmla="*/ 62 h 443"/>
                  <a:gd name="T6" fmla="*/ 0 w 443"/>
                  <a:gd name="T7" fmla="*/ 381 h 443"/>
                  <a:gd name="T8" fmla="*/ 62 w 443"/>
                  <a:gd name="T9" fmla="*/ 443 h 443"/>
                  <a:gd name="T10" fmla="*/ 124 w 443"/>
                  <a:gd name="T11" fmla="*/ 381 h 443"/>
                  <a:gd name="T12" fmla="*/ 124 w 443"/>
                  <a:gd name="T13" fmla="*/ 124 h 443"/>
                  <a:gd name="T14" fmla="*/ 381 w 443"/>
                  <a:gd name="T15" fmla="*/ 124 h 443"/>
                  <a:gd name="T16" fmla="*/ 443 w 443"/>
                  <a:gd name="T17" fmla="*/ 62 h 443"/>
                  <a:gd name="T18" fmla="*/ 381 w 443"/>
                  <a:gd name="T1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443">
                    <a:moveTo>
                      <a:pt x="381" y="0"/>
                    </a:moveTo>
                    <a:cubicBezTo>
                      <a:pt x="62" y="0"/>
                      <a:pt x="62" y="0"/>
                      <a:pt x="62" y="0"/>
                    </a:cubicBezTo>
                    <a:cubicBezTo>
                      <a:pt x="28" y="0"/>
                      <a:pt x="0" y="28"/>
                      <a:pt x="0" y="62"/>
                    </a:cubicBezTo>
                    <a:cubicBezTo>
                      <a:pt x="0" y="381"/>
                      <a:pt x="0" y="381"/>
                      <a:pt x="0" y="381"/>
                    </a:cubicBezTo>
                    <a:cubicBezTo>
                      <a:pt x="0" y="416"/>
                      <a:pt x="28" y="443"/>
                      <a:pt x="62" y="443"/>
                    </a:cubicBezTo>
                    <a:cubicBezTo>
                      <a:pt x="96" y="443"/>
                      <a:pt x="124" y="416"/>
                      <a:pt x="124" y="381"/>
                    </a:cubicBezTo>
                    <a:cubicBezTo>
                      <a:pt x="124" y="124"/>
                      <a:pt x="124" y="124"/>
                      <a:pt x="124" y="124"/>
                    </a:cubicBezTo>
                    <a:cubicBezTo>
                      <a:pt x="381" y="124"/>
                      <a:pt x="381" y="124"/>
                      <a:pt x="381" y="124"/>
                    </a:cubicBezTo>
                    <a:cubicBezTo>
                      <a:pt x="416" y="124"/>
                      <a:pt x="443" y="96"/>
                      <a:pt x="443" y="62"/>
                    </a:cubicBezTo>
                    <a:cubicBezTo>
                      <a:pt x="443" y="28"/>
                      <a:pt x="416" y="0"/>
                      <a:pt x="381" y="0"/>
                    </a:cubicBezTo>
                    <a:close/>
                  </a:path>
                </a:pathLst>
              </a:custGeom>
              <a:grpFill/>
              <a:ln>
                <a:noFill/>
              </a:ln>
            </p:spPr>
            <p:txBody>
              <a:bodyPr anchor="ctr"/>
              <a:lstStyle/>
              <a:p>
                <a:pPr algn="ctr">
                  <a:defRPr/>
                </a:pPr>
                <a:endParaRPr>
                  <a:latin typeface="Segoe UI Light" panose="020B0502040204020203" pitchFamily="34" charset="0"/>
                </a:endParaRPr>
              </a:p>
            </p:txBody>
          </p:sp>
          <p:sp>
            <p:nvSpPr>
              <p:cNvPr id="41" name="îṣľîḍè">
                <a:extLst>
                  <a:ext uri="{FF2B5EF4-FFF2-40B4-BE49-F238E27FC236}">
                    <a16:creationId xmlns:a16="http://schemas.microsoft.com/office/drawing/2014/main" id="{92CD9940-C183-4D6E-9793-B4D343D77A13}"/>
                  </a:ext>
                </a:extLst>
              </p:cNvPr>
              <p:cNvSpPr/>
              <p:nvPr/>
            </p:nvSpPr>
            <p:spPr bwMode="auto">
              <a:xfrm>
                <a:off x="2077545" y="1630109"/>
                <a:ext cx="278079" cy="278079"/>
              </a:xfrm>
              <a:custGeom>
                <a:avLst/>
                <a:gdLst>
                  <a:gd name="T0" fmla="*/ 381 w 443"/>
                  <a:gd name="T1" fmla="*/ 0 h 443"/>
                  <a:gd name="T2" fmla="*/ 62 w 443"/>
                  <a:gd name="T3" fmla="*/ 0 h 443"/>
                  <a:gd name="T4" fmla="*/ 0 w 443"/>
                  <a:gd name="T5" fmla="*/ 62 h 443"/>
                  <a:gd name="T6" fmla="*/ 62 w 443"/>
                  <a:gd name="T7" fmla="*/ 124 h 443"/>
                  <a:gd name="T8" fmla="*/ 319 w 443"/>
                  <a:gd name="T9" fmla="*/ 124 h 443"/>
                  <a:gd name="T10" fmla="*/ 319 w 443"/>
                  <a:gd name="T11" fmla="*/ 381 h 443"/>
                  <a:gd name="T12" fmla="*/ 381 w 443"/>
                  <a:gd name="T13" fmla="*/ 443 h 443"/>
                  <a:gd name="T14" fmla="*/ 443 w 443"/>
                  <a:gd name="T15" fmla="*/ 381 h 443"/>
                  <a:gd name="T16" fmla="*/ 443 w 443"/>
                  <a:gd name="T17" fmla="*/ 62 h 443"/>
                  <a:gd name="T18" fmla="*/ 381 w 443"/>
                  <a:gd name="T1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443">
                    <a:moveTo>
                      <a:pt x="381" y="0"/>
                    </a:moveTo>
                    <a:cubicBezTo>
                      <a:pt x="62" y="0"/>
                      <a:pt x="62" y="0"/>
                      <a:pt x="62" y="0"/>
                    </a:cubicBezTo>
                    <a:cubicBezTo>
                      <a:pt x="27" y="0"/>
                      <a:pt x="0" y="28"/>
                      <a:pt x="0" y="62"/>
                    </a:cubicBezTo>
                    <a:cubicBezTo>
                      <a:pt x="0" y="96"/>
                      <a:pt x="27" y="124"/>
                      <a:pt x="62" y="124"/>
                    </a:cubicBezTo>
                    <a:cubicBezTo>
                      <a:pt x="319" y="124"/>
                      <a:pt x="319" y="124"/>
                      <a:pt x="319" y="124"/>
                    </a:cubicBezTo>
                    <a:cubicBezTo>
                      <a:pt x="319" y="381"/>
                      <a:pt x="319" y="381"/>
                      <a:pt x="319" y="381"/>
                    </a:cubicBezTo>
                    <a:cubicBezTo>
                      <a:pt x="319" y="416"/>
                      <a:pt x="347" y="443"/>
                      <a:pt x="381" y="443"/>
                    </a:cubicBezTo>
                    <a:cubicBezTo>
                      <a:pt x="415" y="443"/>
                      <a:pt x="443" y="416"/>
                      <a:pt x="443" y="381"/>
                    </a:cubicBezTo>
                    <a:cubicBezTo>
                      <a:pt x="443" y="62"/>
                      <a:pt x="443" y="62"/>
                      <a:pt x="443" y="62"/>
                    </a:cubicBezTo>
                    <a:cubicBezTo>
                      <a:pt x="443" y="28"/>
                      <a:pt x="415" y="0"/>
                      <a:pt x="381" y="0"/>
                    </a:cubicBezTo>
                    <a:close/>
                  </a:path>
                </a:pathLst>
              </a:custGeom>
              <a:grpFill/>
              <a:ln>
                <a:noFill/>
              </a:ln>
            </p:spPr>
            <p:txBody>
              <a:bodyPr anchor="ctr"/>
              <a:lstStyle/>
              <a:p>
                <a:pPr algn="ctr">
                  <a:defRPr/>
                </a:pPr>
                <a:endParaRPr>
                  <a:latin typeface="Segoe UI Light" panose="020B0502040204020203" pitchFamily="34" charset="0"/>
                </a:endParaRPr>
              </a:p>
            </p:txBody>
          </p:sp>
          <p:sp>
            <p:nvSpPr>
              <p:cNvPr id="42" name="îS1ïḍe">
                <a:extLst>
                  <a:ext uri="{FF2B5EF4-FFF2-40B4-BE49-F238E27FC236}">
                    <a16:creationId xmlns:a16="http://schemas.microsoft.com/office/drawing/2014/main" id="{87A68A2D-AD22-4761-BEC5-9B95C3DADA65}"/>
                  </a:ext>
                </a:extLst>
              </p:cNvPr>
              <p:cNvSpPr/>
              <p:nvPr/>
            </p:nvSpPr>
            <p:spPr bwMode="auto">
              <a:xfrm>
                <a:off x="2077545" y="2636676"/>
                <a:ext cx="278079" cy="277519"/>
              </a:xfrm>
              <a:custGeom>
                <a:avLst/>
                <a:gdLst>
                  <a:gd name="T0" fmla="*/ 381 w 443"/>
                  <a:gd name="T1" fmla="*/ 0 h 443"/>
                  <a:gd name="T2" fmla="*/ 319 w 443"/>
                  <a:gd name="T3" fmla="*/ 62 h 443"/>
                  <a:gd name="T4" fmla="*/ 319 w 443"/>
                  <a:gd name="T5" fmla="*/ 319 h 443"/>
                  <a:gd name="T6" fmla="*/ 62 w 443"/>
                  <a:gd name="T7" fmla="*/ 319 h 443"/>
                  <a:gd name="T8" fmla="*/ 0 w 443"/>
                  <a:gd name="T9" fmla="*/ 381 h 443"/>
                  <a:gd name="T10" fmla="*/ 62 w 443"/>
                  <a:gd name="T11" fmla="*/ 443 h 443"/>
                  <a:gd name="T12" fmla="*/ 381 w 443"/>
                  <a:gd name="T13" fmla="*/ 443 h 443"/>
                  <a:gd name="T14" fmla="*/ 443 w 443"/>
                  <a:gd name="T15" fmla="*/ 381 h 443"/>
                  <a:gd name="T16" fmla="*/ 443 w 443"/>
                  <a:gd name="T17" fmla="*/ 62 h 443"/>
                  <a:gd name="T18" fmla="*/ 381 w 443"/>
                  <a:gd name="T1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443">
                    <a:moveTo>
                      <a:pt x="381" y="0"/>
                    </a:moveTo>
                    <a:cubicBezTo>
                      <a:pt x="347" y="0"/>
                      <a:pt x="319" y="27"/>
                      <a:pt x="319" y="62"/>
                    </a:cubicBezTo>
                    <a:cubicBezTo>
                      <a:pt x="319" y="319"/>
                      <a:pt x="319" y="319"/>
                      <a:pt x="319" y="319"/>
                    </a:cubicBezTo>
                    <a:cubicBezTo>
                      <a:pt x="62" y="319"/>
                      <a:pt x="62" y="319"/>
                      <a:pt x="62" y="319"/>
                    </a:cubicBezTo>
                    <a:cubicBezTo>
                      <a:pt x="27" y="319"/>
                      <a:pt x="0" y="347"/>
                      <a:pt x="0" y="381"/>
                    </a:cubicBezTo>
                    <a:cubicBezTo>
                      <a:pt x="0" y="415"/>
                      <a:pt x="27" y="443"/>
                      <a:pt x="62" y="443"/>
                    </a:cubicBezTo>
                    <a:cubicBezTo>
                      <a:pt x="381" y="443"/>
                      <a:pt x="381" y="443"/>
                      <a:pt x="381" y="443"/>
                    </a:cubicBezTo>
                    <a:cubicBezTo>
                      <a:pt x="415" y="443"/>
                      <a:pt x="443" y="415"/>
                      <a:pt x="443" y="381"/>
                    </a:cubicBezTo>
                    <a:cubicBezTo>
                      <a:pt x="443" y="62"/>
                      <a:pt x="443" y="62"/>
                      <a:pt x="443" y="62"/>
                    </a:cubicBezTo>
                    <a:cubicBezTo>
                      <a:pt x="443" y="27"/>
                      <a:pt x="415" y="0"/>
                      <a:pt x="381" y="0"/>
                    </a:cubicBezTo>
                    <a:close/>
                  </a:path>
                </a:pathLst>
              </a:custGeom>
              <a:grpFill/>
              <a:ln>
                <a:noFill/>
              </a:ln>
            </p:spPr>
            <p:txBody>
              <a:bodyPr anchor="ctr"/>
              <a:lstStyle/>
              <a:p>
                <a:pPr algn="ctr">
                  <a:defRPr/>
                </a:pPr>
                <a:endParaRPr>
                  <a:latin typeface="Segoe UI Light" panose="020B0502040204020203" pitchFamily="34" charset="0"/>
                </a:endParaRPr>
              </a:p>
            </p:txBody>
          </p:sp>
          <p:sp>
            <p:nvSpPr>
              <p:cNvPr id="43" name="î$lídê">
                <a:extLst>
                  <a:ext uri="{FF2B5EF4-FFF2-40B4-BE49-F238E27FC236}">
                    <a16:creationId xmlns:a16="http://schemas.microsoft.com/office/drawing/2014/main" id="{4755BC4B-4736-446D-9839-61C3FB6EC14E}"/>
                  </a:ext>
                </a:extLst>
              </p:cNvPr>
              <p:cNvSpPr/>
              <p:nvPr/>
            </p:nvSpPr>
            <p:spPr bwMode="auto">
              <a:xfrm>
                <a:off x="1072657" y="2636676"/>
                <a:ext cx="278079" cy="277519"/>
              </a:xfrm>
              <a:custGeom>
                <a:avLst/>
                <a:gdLst>
                  <a:gd name="T0" fmla="*/ 381 w 443"/>
                  <a:gd name="T1" fmla="*/ 319 h 443"/>
                  <a:gd name="T2" fmla="*/ 124 w 443"/>
                  <a:gd name="T3" fmla="*/ 319 h 443"/>
                  <a:gd name="T4" fmla="*/ 124 w 443"/>
                  <a:gd name="T5" fmla="*/ 62 h 443"/>
                  <a:gd name="T6" fmla="*/ 62 w 443"/>
                  <a:gd name="T7" fmla="*/ 0 h 443"/>
                  <a:gd name="T8" fmla="*/ 0 w 443"/>
                  <a:gd name="T9" fmla="*/ 62 h 443"/>
                  <a:gd name="T10" fmla="*/ 0 w 443"/>
                  <a:gd name="T11" fmla="*/ 381 h 443"/>
                  <a:gd name="T12" fmla="*/ 62 w 443"/>
                  <a:gd name="T13" fmla="*/ 443 h 443"/>
                  <a:gd name="T14" fmla="*/ 381 w 443"/>
                  <a:gd name="T15" fmla="*/ 443 h 443"/>
                  <a:gd name="T16" fmla="*/ 443 w 443"/>
                  <a:gd name="T17" fmla="*/ 381 h 443"/>
                  <a:gd name="T18" fmla="*/ 381 w 443"/>
                  <a:gd name="T19" fmla="*/ 31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443">
                    <a:moveTo>
                      <a:pt x="381" y="319"/>
                    </a:moveTo>
                    <a:cubicBezTo>
                      <a:pt x="124" y="319"/>
                      <a:pt x="124" y="319"/>
                      <a:pt x="124" y="319"/>
                    </a:cubicBezTo>
                    <a:cubicBezTo>
                      <a:pt x="124" y="62"/>
                      <a:pt x="124" y="62"/>
                      <a:pt x="124" y="62"/>
                    </a:cubicBezTo>
                    <a:cubicBezTo>
                      <a:pt x="124" y="27"/>
                      <a:pt x="96" y="0"/>
                      <a:pt x="62" y="0"/>
                    </a:cubicBezTo>
                    <a:cubicBezTo>
                      <a:pt x="28" y="0"/>
                      <a:pt x="0" y="27"/>
                      <a:pt x="0" y="62"/>
                    </a:cubicBezTo>
                    <a:cubicBezTo>
                      <a:pt x="0" y="381"/>
                      <a:pt x="0" y="381"/>
                      <a:pt x="0" y="381"/>
                    </a:cubicBezTo>
                    <a:cubicBezTo>
                      <a:pt x="0" y="415"/>
                      <a:pt x="28" y="443"/>
                      <a:pt x="62" y="443"/>
                    </a:cubicBezTo>
                    <a:cubicBezTo>
                      <a:pt x="381" y="443"/>
                      <a:pt x="381" y="443"/>
                      <a:pt x="381" y="443"/>
                    </a:cubicBezTo>
                    <a:cubicBezTo>
                      <a:pt x="416" y="443"/>
                      <a:pt x="443" y="415"/>
                      <a:pt x="443" y="381"/>
                    </a:cubicBezTo>
                    <a:cubicBezTo>
                      <a:pt x="443" y="347"/>
                      <a:pt x="416" y="319"/>
                      <a:pt x="381" y="319"/>
                    </a:cubicBezTo>
                    <a:close/>
                  </a:path>
                </a:pathLst>
              </a:custGeom>
              <a:grpFill/>
              <a:ln>
                <a:noFill/>
              </a:ln>
            </p:spPr>
            <p:txBody>
              <a:bodyPr anchor="ctr"/>
              <a:lstStyle/>
              <a:p>
                <a:pPr algn="ctr">
                  <a:defRPr/>
                </a:pPr>
                <a:endParaRPr>
                  <a:latin typeface="Segoe UI Light" panose="020B0502040204020203" pitchFamily="34" charset="0"/>
                </a:endParaRPr>
              </a:p>
            </p:txBody>
          </p:sp>
        </p:grpSp>
        <p:sp>
          <p:nvSpPr>
            <p:cNvPr id="124941" name="文本框 38">
              <a:extLst>
                <a:ext uri="{FF2B5EF4-FFF2-40B4-BE49-F238E27FC236}">
                  <a16:creationId xmlns:a16="http://schemas.microsoft.com/office/drawing/2014/main" id="{3B292F7A-2D4D-4A02-997E-D3263ED00BA8}"/>
                </a:ext>
              </a:extLst>
            </p:cNvPr>
            <p:cNvSpPr txBox="1">
              <a:spLocks noChangeArrowheads="1"/>
            </p:cNvSpPr>
            <p:nvPr/>
          </p:nvSpPr>
          <p:spPr bwMode="auto">
            <a:xfrm>
              <a:off x="2446078" y="1701315"/>
              <a:ext cx="518773" cy="23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1800" b="1">
                  <a:latin typeface="Segoe UI Light" panose="020B0502040204020203" pitchFamily="34" charset="0"/>
                  <a:ea typeface="宋体" panose="02010600030101010101" pitchFamily="2" charset="-122"/>
                  <a:cs typeface="Segoe UI" panose="020B0502040204020203" pitchFamily="34" charset="0"/>
                </a:rPr>
                <a:t>VIP</a:t>
              </a:r>
              <a:endParaRPr lang="zh-CN" altLang="en-US" sz="1800" b="1">
                <a:latin typeface="Segoe UI Light" panose="020B0502040204020203" pitchFamily="34" charset="0"/>
                <a:ea typeface="宋体" panose="02010600030101010101" pitchFamily="2" charset="-122"/>
                <a:cs typeface="Segoe UI" panose="020B0502040204020203" pitchFamily="34" charset="0"/>
              </a:endParaRPr>
            </a:p>
          </p:txBody>
        </p:sp>
      </p:grpSp>
      <p:sp>
        <p:nvSpPr>
          <p:cNvPr id="44" name="文本框 43">
            <a:extLst>
              <a:ext uri="{FF2B5EF4-FFF2-40B4-BE49-F238E27FC236}">
                <a16:creationId xmlns:a16="http://schemas.microsoft.com/office/drawing/2014/main" id="{6754BECB-D237-4A1D-84D5-E52CB948367F}"/>
              </a:ext>
            </a:extLst>
          </p:cNvPr>
          <p:cNvSpPr txBox="1"/>
          <p:nvPr/>
        </p:nvSpPr>
        <p:spPr>
          <a:xfrm>
            <a:off x="7501054" y="5131967"/>
            <a:ext cx="4105275" cy="1126462"/>
          </a:xfrm>
          <a:prstGeom prst="rect">
            <a:avLst/>
          </a:prstGeom>
          <a:noFill/>
        </p:spPr>
        <p:txBody>
          <a:bodyPr>
            <a:spAutoFit/>
          </a:bodyPr>
          <a:lstStyle/>
          <a:p>
            <a:pPr algn="just">
              <a:lnSpc>
                <a:spcPct val="120000"/>
              </a:lnSpc>
              <a:defRPr/>
            </a:pPr>
            <a:r>
              <a:rPr lang="vi-VN" sz="2000" b="1" dirty="0">
                <a:latin typeface="Segoe UI Light" panose="020B0502040204020203" pitchFamily="34" charset="0"/>
                <a:cs typeface="Segoe UI Light" panose="020B0502040204020203" pitchFamily="34" charset="0"/>
              </a:rPr>
              <a:t>Tạo ra giá trị kinh </a:t>
            </a:r>
            <a:r>
              <a:rPr lang="vi-VN" sz="2000" b="1" dirty="0" smtClean="0">
                <a:latin typeface="Segoe UI Light" panose="020B0502040204020203" pitchFamily="34" charset="0"/>
                <a:cs typeface="Segoe UI Light" panose="020B0502040204020203" pitchFamily="34" charset="0"/>
              </a:rPr>
              <a:t>doanh</a:t>
            </a:r>
            <a:endParaRPr lang="en-US" sz="2000" b="1" dirty="0" smtClean="0">
              <a:latin typeface="Segoe UI Light" panose="020B0502040204020203" pitchFamily="34" charset="0"/>
              <a:cs typeface="Segoe UI Light" panose="020B0502040204020203" pitchFamily="34" charset="0"/>
            </a:endParaRPr>
          </a:p>
          <a:p>
            <a:pPr algn="just">
              <a:lnSpc>
                <a:spcPct val="120000"/>
              </a:lnSpc>
              <a:defRPr/>
            </a:pPr>
            <a:r>
              <a:rPr lang="vi-VN" dirty="0">
                <a:latin typeface="Segoe UI Light" panose="020B0502040204020203" pitchFamily="34" charset="0"/>
                <a:cs typeface="Segoe UI Light" panose="020B0502040204020203" pitchFamily="34" charset="0"/>
              </a:rPr>
              <a:t>Cung cấp dịch vụ phù hợp để cải thiện sự hài lòng của khách hàng. </a:t>
            </a:r>
            <a:endParaRPr lang="en-US" altLang="zh-CN" sz="1600" dirty="0">
              <a:latin typeface="Segoe UI Light" panose="020B0502040204020203" pitchFamily="34" charset="0"/>
              <a:cs typeface="Segoe UI Light" panose="020B0502040204020203" pitchFamily="34" charset="0"/>
            </a:endParaRPr>
          </a:p>
        </p:txBody>
      </p:sp>
      <p:sp>
        <p:nvSpPr>
          <p:cNvPr id="124937" name="文本框 44">
            <a:extLst>
              <a:ext uri="{FF2B5EF4-FFF2-40B4-BE49-F238E27FC236}">
                <a16:creationId xmlns:a16="http://schemas.microsoft.com/office/drawing/2014/main" id="{87BBD1EC-8A94-4E2B-A1DF-A15C5B6F4941}"/>
              </a:ext>
            </a:extLst>
          </p:cNvPr>
          <p:cNvSpPr txBox="1">
            <a:spLocks noChangeArrowheads="1"/>
          </p:cNvSpPr>
          <p:nvPr/>
        </p:nvSpPr>
        <p:spPr bwMode="auto">
          <a:xfrm>
            <a:off x="1370796" y="1136980"/>
            <a:ext cx="94504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79413" indent="-3794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Wingdings" panose="05000000000000000000" pitchFamily="2" charset="2"/>
              <a:buChar char="ü"/>
            </a:pPr>
            <a:r>
              <a:rPr lang="en-US" dirty="0" err="1" smtClean="0">
                <a:solidFill>
                  <a:schemeClr val="accent5">
                    <a:lumMod val="50000"/>
                  </a:schemeClr>
                </a:solidFill>
                <a:latin typeface="Segoe UI" panose="020B0502040204020203" pitchFamily="34" charset="0"/>
                <a:cs typeface="Segoe UI" panose="020B0502040204020203" pitchFamily="34" charset="0"/>
              </a:rPr>
              <a:t>Nhận</a:t>
            </a:r>
            <a:r>
              <a:rPr lang="en-US" dirty="0" smtClean="0">
                <a:solidFill>
                  <a:schemeClr val="accent5">
                    <a:lumMod val="50000"/>
                  </a:schemeClr>
                </a:solidFill>
                <a:latin typeface="Segoe UI" panose="020B0502040204020203" pitchFamily="34" charset="0"/>
                <a:cs typeface="Segoe UI" panose="020B0502040204020203" pitchFamily="34" charset="0"/>
              </a:rPr>
              <a:t> </a:t>
            </a:r>
            <a:r>
              <a:rPr lang="en-US" dirty="0" err="1" smtClean="0">
                <a:solidFill>
                  <a:schemeClr val="accent5">
                    <a:lumMod val="50000"/>
                  </a:schemeClr>
                </a:solidFill>
                <a:latin typeface="Segoe UI" panose="020B0502040204020203" pitchFamily="34" charset="0"/>
                <a:cs typeface="Segoe UI" panose="020B0502040204020203" pitchFamily="34" charset="0"/>
              </a:rPr>
              <a:t>diện</a:t>
            </a:r>
            <a:r>
              <a:rPr lang="en-US" dirty="0" smtClean="0">
                <a:solidFill>
                  <a:schemeClr val="accent5">
                    <a:lumMod val="50000"/>
                  </a:schemeClr>
                </a:solidFill>
                <a:latin typeface="Segoe UI" panose="020B0502040204020203" pitchFamily="34" charset="0"/>
                <a:cs typeface="Segoe UI" panose="020B0502040204020203" pitchFamily="34" charset="0"/>
              </a:rPr>
              <a:t> </a:t>
            </a:r>
            <a:r>
              <a:rPr lang="en-US" dirty="0" err="1" smtClean="0">
                <a:solidFill>
                  <a:schemeClr val="accent5">
                    <a:lumMod val="50000"/>
                  </a:schemeClr>
                </a:solidFill>
                <a:latin typeface="Segoe UI" panose="020B0502040204020203" pitchFamily="34" charset="0"/>
                <a:cs typeface="Segoe UI" panose="020B0502040204020203" pitchFamily="34" charset="0"/>
              </a:rPr>
              <a:t>khách</a:t>
            </a:r>
            <a:r>
              <a:rPr lang="en-US" dirty="0" smtClean="0">
                <a:solidFill>
                  <a:schemeClr val="accent5">
                    <a:lumMod val="50000"/>
                  </a:schemeClr>
                </a:solidFill>
                <a:latin typeface="Segoe UI" panose="020B0502040204020203" pitchFamily="34" charset="0"/>
                <a:cs typeface="Segoe UI" panose="020B0502040204020203" pitchFamily="34" charset="0"/>
              </a:rPr>
              <a:t> hang </a:t>
            </a:r>
            <a:r>
              <a:rPr lang="vi-VN" dirty="0" smtClean="0">
                <a:solidFill>
                  <a:schemeClr val="accent5">
                    <a:lumMod val="50000"/>
                  </a:schemeClr>
                </a:solidFill>
                <a:latin typeface="Segoe UI" panose="020B0502040204020203" pitchFamily="34" charset="0"/>
                <a:cs typeface="Segoe UI" panose="020B0502040204020203" pitchFamily="34" charset="0"/>
              </a:rPr>
              <a:t>VIP </a:t>
            </a:r>
            <a:r>
              <a:rPr lang="vi-VN" dirty="0">
                <a:solidFill>
                  <a:schemeClr val="accent5">
                    <a:lumMod val="50000"/>
                  </a:schemeClr>
                </a:solidFill>
                <a:latin typeface="Segoe UI" panose="020B0502040204020203" pitchFamily="34" charset="0"/>
                <a:cs typeface="Segoe UI" panose="020B0502040204020203" pitchFamily="34" charset="0"/>
              </a:rPr>
              <a:t>tạo ra các giá trị kinh doanh. </a:t>
            </a:r>
            <a:endParaRPr lang="zh-CN" altLang="en-US" sz="2400" dirty="0">
              <a:solidFill>
                <a:schemeClr val="accent5">
                  <a:lumMod val="50000"/>
                </a:schemeClr>
              </a:solidFill>
              <a:latin typeface="Segoe UI" panose="020B0502040204020203" pitchFamily="34" charset="0"/>
              <a:ea typeface="宋体" panose="02010600030101010101" pitchFamily="2" charset="-122"/>
              <a:cs typeface="Segoe UI" panose="020B0502040204020203" pitchFamily="34" charset="0"/>
            </a:endParaRPr>
          </a:p>
        </p:txBody>
      </p:sp>
      <p:sp>
        <p:nvSpPr>
          <p:cNvPr id="47" name="箭头: 虚尾 58">
            <a:extLst>
              <a:ext uri="{FF2B5EF4-FFF2-40B4-BE49-F238E27FC236}">
                <a16:creationId xmlns:a16="http://schemas.microsoft.com/office/drawing/2014/main" id="{0C6CD41A-02D7-4909-B66B-01B7FDD6D9E3}"/>
              </a:ext>
            </a:extLst>
          </p:cNvPr>
          <p:cNvSpPr/>
          <p:nvPr/>
        </p:nvSpPr>
        <p:spPr>
          <a:xfrm>
            <a:off x="5795963" y="3109913"/>
            <a:ext cx="600075" cy="658812"/>
          </a:xfrm>
          <a:prstGeom prst="stripedRightArrow">
            <a:avLst/>
          </a:prstGeom>
          <a:solidFill>
            <a:srgbClr val="2F5597"/>
          </a:solidFill>
          <a:ln>
            <a:solidFill>
              <a:srgbClr val="2F5597"/>
            </a:solidFill>
          </a:ln>
        </p:spPr>
        <p:txBody>
          <a:bodyPr wrap="none"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19" name="Заголовок 5">
            <a:extLst>
              <a:ext uri="{FF2B5EF4-FFF2-40B4-BE49-F238E27FC236}">
                <a16:creationId xmlns:a16="http://schemas.microsoft.com/office/drawing/2014/main" id="{E35E43F1-E96F-4953-9BD6-E9525622BFF2}"/>
              </a:ext>
            </a:extLst>
          </p:cNvPr>
          <p:cNvSpPr txBox="1">
            <a:spLocks/>
          </p:cNvSpPr>
          <p:nvPr/>
        </p:nvSpPr>
        <p:spPr>
          <a:xfrm>
            <a:off x="185607" y="238263"/>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Ứng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40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0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mặt</a:t>
            </a:r>
            <a:endParaRPr lang="ru-RU" sz="60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组合 3">
            <a:extLst>
              <a:ext uri="{FF2B5EF4-FFF2-40B4-BE49-F238E27FC236}">
                <a16:creationId xmlns:a16="http://schemas.microsoft.com/office/drawing/2014/main" id="{75EF1106-65DA-47B8-A06A-9154B5D050D5}"/>
              </a:ext>
            </a:extLst>
          </p:cNvPr>
          <p:cNvGrpSpPr>
            <a:grpSpLocks/>
          </p:cNvGrpSpPr>
          <p:nvPr/>
        </p:nvGrpSpPr>
        <p:grpSpPr bwMode="auto">
          <a:xfrm>
            <a:off x="670142" y="1318260"/>
            <a:ext cx="4667250" cy="5846762"/>
            <a:chOff x="7770430" y="1180114"/>
            <a:chExt cx="3779550" cy="5110081"/>
          </a:xfrm>
        </p:grpSpPr>
        <p:sp>
          <p:nvSpPr>
            <p:cNvPr id="12" name="任意多边形: 形状 11">
              <a:extLst>
                <a:ext uri="{FF2B5EF4-FFF2-40B4-BE49-F238E27FC236}">
                  <a16:creationId xmlns:a16="http://schemas.microsoft.com/office/drawing/2014/main" id="{9D1C8390-461D-458D-AD41-214E6B705E2B}"/>
                </a:ext>
              </a:extLst>
            </p:cNvPr>
            <p:cNvSpPr/>
            <p:nvPr/>
          </p:nvSpPr>
          <p:spPr>
            <a:xfrm>
              <a:off x="7782000" y="1180114"/>
              <a:ext cx="3749982" cy="455093"/>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400" b="1" dirty="0">
                  <a:latin typeface="Segoe UI" panose="020B0502040204020203" pitchFamily="34" charset="0"/>
                  <a:cs typeface="Segoe UI" panose="020B0502040204020203" pitchFamily="34" charset="0"/>
                </a:rPr>
                <a:t>Cooper</a:t>
              </a:r>
              <a:endParaRPr lang="zh-CN" altLang="en-US" sz="2400" b="1" dirty="0">
                <a:latin typeface="Segoe UI" panose="020B0502040204020203" pitchFamily="34" charset="0"/>
                <a:cs typeface="Segoe UI" panose="020B0502040204020203" pitchFamily="34" charset="0"/>
              </a:endParaRPr>
            </a:p>
          </p:txBody>
        </p:sp>
        <p:sp>
          <p:nvSpPr>
            <p:cNvPr id="13" name="任意多边形: 形状 12">
              <a:extLst>
                <a:ext uri="{FF2B5EF4-FFF2-40B4-BE49-F238E27FC236}">
                  <a16:creationId xmlns:a16="http://schemas.microsoft.com/office/drawing/2014/main" id="{03FC1C38-868D-49C5-B95F-9C4F111D938C}"/>
                </a:ext>
              </a:extLst>
            </p:cNvPr>
            <p:cNvSpPr/>
            <p:nvPr/>
          </p:nvSpPr>
          <p:spPr>
            <a:xfrm>
              <a:off x="7770430" y="1654631"/>
              <a:ext cx="3779550" cy="4635564"/>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Chuẩn nén </a:t>
              </a:r>
              <a:r>
                <a:rPr lang="en-US" altLang="en-US" sz="1600" smtClean="0">
                  <a:solidFill>
                    <a:schemeClr val="bg1"/>
                  </a:solidFill>
                  <a:latin typeface="Segoe UI" panose="020B0502040204020203" pitchFamily="34" charset="0"/>
                  <a:cs typeface="Segoe UI" panose="020B0502040204020203" pitchFamily="34" charset="0"/>
                </a:rPr>
                <a:t>Smart </a:t>
              </a:r>
              <a:r>
                <a:rPr lang="en-US" altLang="en-US" sz="1600" dirty="0">
                  <a:solidFill>
                    <a:schemeClr val="bg1"/>
                  </a:solidFill>
                  <a:latin typeface="Segoe UI" panose="020B0502040204020203" pitchFamily="34" charset="0"/>
                  <a:cs typeface="Segoe UI" panose="020B0502040204020203" pitchFamily="34" charset="0"/>
                </a:rPr>
                <a:t>H.265+/</a:t>
              </a:r>
              <a:r>
                <a:rPr lang="en-US" altLang="en-US" sz="1600">
                  <a:solidFill>
                    <a:schemeClr val="bg1"/>
                  </a:solidFill>
                  <a:latin typeface="Segoe UI" panose="020B0502040204020203" pitchFamily="34" charset="0"/>
                  <a:cs typeface="Segoe UI" panose="020B0502040204020203" pitchFamily="34" charset="0"/>
                </a:rPr>
                <a:t>H.265 </a:t>
              </a:r>
              <a:endParaRPr lang="en-US" altLang="en-US" sz="1600" smtClean="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1A: Xem trực tiếp 1080P@30fps,</a:t>
              </a:r>
              <a:endParaRPr lang="en-US" altLang="en-US" sz="1600" dirty="0">
                <a:solidFill>
                  <a:schemeClr val="bg1"/>
                </a:solidFill>
                <a:latin typeface="Segoe UI" panose="020B0502040204020203" pitchFamily="34" charset="0"/>
                <a:cs typeface="Segoe UI" panose="020B0502040204020203" pitchFamily="34" charset="0"/>
              </a:endParaRPr>
            </a:p>
            <a:p>
              <a:pPr marL="0" lvl="1" indent="0">
                <a:lnSpc>
                  <a:spcPct val="120000"/>
                </a:lnSpc>
                <a:spcAft>
                  <a:spcPct val="15000"/>
                </a:spcAft>
                <a:defRPr/>
              </a:pP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mã hóa 1080N@12fps       </a:t>
              </a: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1B: Xem trực tiếp 1080N@30fps, mã hóa 1080N@15fps     </a:t>
              </a: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1BH: Xem trực tiếp 5M-N@25fps, mã hóa 5M-N@10fps</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dirty="0">
                  <a:solidFill>
                    <a:schemeClr val="bg1"/>
                  </a:solidFill>
                  <a:latin typeface="Segoe UI" panose="020B0502040204020203" pitchFamily="34" charset="0"/>
                  <a:cs typeface="Segoe UI" panose="020B0502040204020203" pitchFamily="34" charset="0"/>
                </a:rPr>
                <a:t>1B04</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Kênh 4 +1 IPC lên đến 2MP </a:t>
              </a:r>
            </a:p>
            <a:p>
              <a:pPr lvl="1">
                <a:lnSpc>
                  <a:spcPct val="120000"/>
                </a:lnSpc>
                <a:spcAft>
                  <a:spcPct val="15000"/>
                </a:spcAft>
                <a:buFontTx/>
                <a:buChar char="•"/>
                <a:defRPr/>
              </a:pPr>
              <a:r>
                <a:rPr lang="en-US" altLang="zh-CN" sz="1600" smtClean="0">
                  <a:solidFill>
                    <a:schemeClr val="bg1"/>
                  </a:solidFill>
                  <a:latin typeface="Segoe UI" panose="020B0502040204020203" pitchFamily="34" charset="0"/>
                  <a:cs typeface="Segoe UI" panose="020B0502040204020203" pitchFamily="34" charset="0"/>
                </a:rPr>
                <a:t>1B04H/1B08/1B16</a:t>
              </a:r>
              <a:r>
                <a:rPr lang="en-US" altLang="zh-CN" sz="1600">
                  <a:solidFill>
                    <a:schemeClr val="bg1"/>
                  </a:solidFill>
                  <a:latin typeface="Segoe UI" panose="020B0502040204020203" pitchFamily="34" charset="0"/>
                  <a:cs typeface="Segoe UI" panose="020B0502040204020203" pitchFamily="34" charset="0"/>
                </a:rPr>
                <a:t>: </a:t>
              </a:r>
              <a:r>
                <a:rPr lang="en-US" altLang="zh-CN" sz="1600" smtClean="0">
                  <a:solidFill>
                    <a:schemeClr val="bg1"/>
                  </a:solidFill>
                  <a:latin typeface="Segoe UI" panose="020B0502040204020203" pitchFamily="34" charset="0"/>
                  <a:cs typeface="Segoe UI" panose="020B0502040204020203" pitchFamily="34" charset="0"/>
                </a:rPr>
                <a:t>Kênh </a:t>
              </a:r>
              <a:r>
                <a:rPr lang="en-US" altLang="en-US" sz="1600" smtClean="0">
                  <a:solidFill>
                    <a:schemeClr val="bg1"/>
                  </a:solidFill>
                  <a:latin typeface="Segoe UI" panose="020B0502040204020203" pitchFamily="34" charset="0"/>
                  <a:cs typeface="Segoe UI" panose="020B0502040204020203" pitchFamily="34" charset="0"/>
                </a:rPr>
                <a:t>N+</a:t>
              </a:r>
              <a:r>
                <a:rPr lang="en-US" altLang="zh-CN" sz="1600" smtClean="0">
                  <a:solidFill>
                    <a:schemeClr val="bg1"/>
                  </a:solidFill>
                  <a:latin typeface="Segoe UI" panose="020B0502040204020203" pitchFamily="34" charset="0"/>
                  <a:cs typeface="Segoe UI" panose="020B0502040204020203" pitchFamily="34" charset="0"/>
                </a:rPr>
                <a:t>2</a:t>
              </a:r>
              <a:r>
                <a:rPr lang="en-US" altLang="zh-CN" sz="1600">
                  <a:solidFill>
                    <a:schemeClr val="bg1"/>
                  </a:solidFill>
                  <a:latin typeface="Segoe UI" panose="020B0502040204020203" pitchFamily="34" charset="0"/>
                  <a:cs typeface="Segoe UI" panose="020B0502040204020203" pitchFamily="34" charset="0"/>
                </a:rPr>
                <a:t> </a:t>
              </a:r>
              <a:r>
                <a:rPr lang="en-US" altLang="zh-CN" sz="1600" smtClean="0">
                  <a:solidFill>
                    <a:schemeClr val="bg1"/>
                  </a:solidFill>
                  <a:latin typeface="Segoe UI" panose="020B0502040204020203" pitchFamily="34" charset="0"/>
                  <a:cs typeface="Segoe UI" panose="020B0502040204020203" pitchFamily="34" charset="0"/>
                </a:rPr>
                <a:t>IPC</a:t>
              </a:r>
              <a:r>
                <a:rPr lang="en-US" altLang="zh-CN" sz="1600">
                  <a:solidFill>
                    <a:schemeClr val="bg1"/>
                  </a:solidFill>
                  <a:latin typeface="Segoe UI" panose="020B0502040204020203" pitchFamily="34" charset="0"/>
                  <a:cs typeface="Segoe UI" panose="020B0502040204020203" pitchFamily="34" charset="0"/>
                </a:rPr>
                <a:t> </a:t>
              </a:r>
              <a:r>
                <a:rPr lang="en-US" altLang="zh-CN" sz="1600" smtClean="0">
                  <a:solidFill>
                    <a:schemeClr val="bg1"/>
                  </a:solidFill>
                  <a:latin typeface="Segoe UI" panose="020B0502040204020203" pitchFamily="34" charset="0"/>
                  <a:cs typeface="Segoe UI" panose="020B0502040204020203" pitchFamily="34" charset="0"/>
                </a:rPr>
                <a:t>lên đến</a:t>
              </a:r>
              <a:r>
                <a:rPr lang="en-US" altLang="en-US" sz="1600" smtClean="0">
                  <a:solidFill>
                    <a:schemeClr val="bg1"/>
                  </a:solidFill>
                  <a:latin typeface="Segoe UI" panose="020B0502040204020203" pitchFamily="34" charset="0"/>
                  <a:cs typeface="Segoe UI" panose="020B0502040204020203" pitchFamily="34" charset="0"/>
                </a:rPr>
                <a:t> </a:t>
              </a:r>
              <a:r>
                <a:rPr lang="en-US" altLang="zh-CN" sz="1600">
                  <a:solidFill>
                    <a:schemeClr val="bg1"/>
                  </a:solidFill>
                  <a:latin typeface="Segoe UI" panose="020B0502040204020203" pitchFamily="34" charset="0"/>
                  <a:cs typeface="Segoe UI" panose="020B0502040204020203" pitchFamily="34" charset="0"/>
                </a:rPr>
                <a:t>6</a:t>
              </a:r>
              <a:r>
                <a:rPr lang="en-US" altLang="en-US" sz="1600">
                  <a:solidFill>
                    <a:schemeClr val="bg1"/>
                  </a:solidFill>
                  <a:latin typeface="Segoe UI" panose="020B0502040204020203" pitchFamily="34" charset="0"/>
                  <a:cs typeface="Segoe UI" panose="020B0502040204020203" pitchFamily="34" charset="0"/>
                </a:rPr>
                <a:t>MP </a:t>
              </a:r>
              <a:endParaRPr lang="en-US" altLang="en-US" sz="1600" smtClean="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chemeClr val="bg1"/>
                  </a:solidFill>
                  <a:latin typeface="Segoe UI" panose="020B0502040204020203" pitchFamily="34" charset="0"/>
                  <a:cs typeface="Segoe UI" panose="020B0502040204020203" pitchFamily="34" charset="0"/>
                </a:rPr>
                <a:t>1B08H</a:t>
              </a:r>
              <a:r>
                <a:rPr lang="en-US" altLang="zh-CN" sz="1600">
                  <a:solidFill>
                    <a:schemeClr val="bg1"/>
                  </a:solidFill>
                  <a:latin typeface="Segoe UI" panose="020B0502040204020203" pitchFamily="34" charset="0"/>
                  <a:cs typeface="Segoe UI" panose="020B0502040204020203" pitchFamily="34" charset="0"/>
                </a:rPr>
                <a:t>: </a:t>
              </a:r>
              <a:r>
                <a:rPr lang="en-US" altLang="zh-CN" sz="1600" smtClean="0">
                  <a:solidFill>
                    <a:schemeClr val="bg1"/>
                  </a:solidFill>
                  <a:latin typeface="Segoe UI" panose="020B0502040204020203" pitchFamily="34" charset="0"/>
                  <a:cs typeface="Segoe UI" panose="020B0502040204020203" pitchFamily="34" charset="0"/>
                </a:rPr>
                <a:t>Kênh 8+4 IPC lên đến 6MP</a:t>
              </a:r>
              <a:endParaRPr lang="en-US" altLang="zh-CN"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endParaRPr lang="zh-CN" altLang="en-US" sz="1600" dirty="0">
                <a:solidFill>
                  <a:srgbClr val="000000"/>
                </a:solidFill>
                <a:latin typeface="Segoe UI Light" panose="020B0502040204020203" pitchFamily="34" charset="0"/>
                <a:cs typeface="Segoe UI" panose="020B0502040204020203" pitchFamily="34" charset="0"/>
              </a:endParaRPr>
            </a:p>
          </p:txBody>
        </p:sp>
      </p:grpSp>
      <p:sp>
        <p:nvSpPr>
          <p:cNvPr id="37" name="箭头: 虚尾 36">
            <a:extLst>
              <a:ext uri="{FF2B5EF4-FFF2-40B4-BE49-F238E27FC236}">
                <a16:creationId xmlns:a16="http://schemas.microsoft.com/office/drawing/2014/main" id="{D3DF9CDE-F752-4F63-B2D4-EFE47C62AE5C}"/>
              </a:ext>
            </a:extLst>
          </p:cNvPr>
          <p:cNvSpPr/>
          <p:nvPr/>
        </p:nvSpPr>
        <p:spPr>
          <a:xfrm>
            <a:off x="5603875" y="3721100"/>
            <a:ext cx="868363" cy="500063"/>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Заголовок 5">
            <a:extLst>
              <a:ext uri="{FF2B5EF4-FFF2-40B4-BE49-F238E27FC236}">
                <a16:creationId xmlns:a16="http://schemas.microsoft.com/office/drawing/2014/main" id="{B7655B79-FA4B-45F8-BAE3-6A0C5137AD80}"/>
              </a:ext>
            </a:extLst>
          </p:cNvPr>
          <p:cNvSpPr txBox="1">
            <a:spLocks/>
          </p:cNvSpPr>
          <p:nvPr/>
        </p:nvSpPr>
        <p:spPr>
          <a:xfrm>
            <a:off x="166342" y="238616"/>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Nâng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cấp</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sản</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phẩm</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137221" name="组合 3">
            <a:extLst>
              <a:ext uri="{FF2B5EF4-FFF2-40B4-BE49-F238E27FC236}">
                <a16:creationId xmlns:a16="http://schemas.microsoft.com/office/drawing/2014/main" id="{7F00A4EB-B2D5-4A69-90ED-834599717419}"/>
              </a:ext>
            </a:extLst>
          </p:cNvPr>
          <p:cNvGrpSpPr>
            <a:grpSpLocks/>
          </p:cNvGrpSpPr>
          <p:nvPr/>
        </p:nvGrpSpPr>
        <p:grpSpPr bwMode="auto">
          <a:xfrm>
            <a:off x="6820737" y="1326573"/>
            <a:ext cx="4779962" cy="5848350"/>
            <a:chOff x="8566096" y="1180114"/>
            <a:chExt cx="3768216" cy="5111401"/>
          </a:xfrm>
        </p:grpSpPr>
        <p:sp>
          <p:nvSpPr>
            <p:cNvPr id="16" name="任意多边形: 形状 11">
              <a:extLst>
                <a:ext uri="{FF2B5EF4-FFF2-40B4-BE49-F238E27FC236}">
                  <a16:creationId xmlns:a16="http://schemas.microsoft.com/office/drawing/2014/main" id="{E928EEB2-1BE8-4D56-81E0-A01F9CDF1548}"/>
                </a:ext>
              </a:extLst>
            </p:cNvPr>
            <p:cNvSpPr/>
            <p:nvPr/>
          </p:nvSpPr>
          <p:spPr>
            <a:xfrm>
              <a:off x="8566096" y="1180114"/>
              <a:ext cx="3768216" cy="455087"/>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400" b="1" dirty="0">
                  <a:solidFill>
                    <a:srgbClr val="FFFF00"/>
                  </a:solidFill>
                  <a:latin typeface="Segoe UI" panose="020B0502040204020203" pitchFamily="34" charset="0"/>
                  <a:cs typeface="Segoe UI" panose="020B0502040204020203" pitchFamily="34" charset="0"/>
                </a:rPr>
                <a:t>Cooper-I</a:t>
              </a:r>
              <a:endParaRPr lang="zh-CN" altLang="en-US" sz="2400" b="1" dirty="0">
                <a:solidFill>
                  <a:srgbClr val="FFFF00"/>
                </a:solidFill>
                <a:latin typeface="Segoe UI" panose="020B0502040204020203" pitchFamily="34" charset="0"/>
                <a:cs typeface="Segoe UI" panose="020B0502040204020203" pitchFamily="34" charset="0"/>
              </a:endParaRPr>
            </a:p>
          </p:txBody>
        </p:sp>
        <p:sp>
          <p:nvSpPr>
            <p:cNvPr id="17" name="任意多边形: 形状 12">
              <a:extLst>
                <a:ext uri="{FF2B5EF4-FFF2-40B4-BE49-F238E27FC236}">
                  <a16:creationId xmlns:a16="http://schemas.microsoft.com/office/drawing/2014/main" id="{BC14132D-185D-4533-834E-13435ED3280C}"/>
                </a:ext>
              </a:extLst>
            </p:cNvPr>
            <p:cNvSpPr/>
            <p:nvPr/>
          </p:nvSpPr>
          <p:spPr>
            <a:xfrm>
              <a:off x="8567346" y="1656012"/>
              <a:ext cx="3760708" cy="4635503"/>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Chuẩn nén Smart </a:t>
              </a:r>
              <a:r>
                <a:rPr lang="en-US" altLang="en-US" sz="1600" dirty="0">
                  <a:solidFill>
                    <a:schemeClr val="bg1"/>
                  </a:solidFill>
                  <a:latin typeface="Segoe UI" panose="020B0502040204020203" pitchFamily="34" charset="0"/>
                  <a:cs typeface="Segoe UI" panose="020B0502040204020203" pitchFamily="34" charset="0"/>
                </a:rPr>
                <a:t>H.265</a:t>
              </a:r>
              <a:r>
                <a:rPr lang="en-US" altLang="en-US" sz="1600">
                  <a:solidFill>
                    <a:schemeClr val="bg1"/>
                  </a:solidFill>
                  <a:latin typeface="Segoe UI" panose="020B0502040204020203" pitchFamily="34" charset="0"/>
                  <a:cs typeface="Segoe UI" panose="020B0502040204020203" pitchFamily="34" charset="0"/>
                </a:rPr>
                <a:t>+/</a:t>
              </a:r>
              <a:r>
                <a:rPr lang="en-US" altLang="en-US" sz="1600" smtClean="0">
                  <a:solidFill>
                    <a:schemeClr val="bg1"/>
                  </a:solidFill>
                  <a:latin typeface="Segoe UI" panose="020B0502040204020203" pitchFamily="34" charset="0"/>
                  <a:cs typeface="Segoe UI" panose="020B0502040204020203" pitchFamily="34" charset="0"/>
                </a:rPr>
                <a:t>H.265</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dirty="0">
                  <a:solidFill>
                    <a:schemeClr val="bg1"/>
                  </a:solidFill>
                  <a:latin typeface="Segoe UI" panose="020B0502040204020203" pitchFamily="34" charset="0"/>
                  <a:cs typeface="Segoe UI" panose="020B0502040204020203" pitchFamily="34" charset="0"/>
                </a:rPr>
                <a:t>1B-I</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Xem trực tiếp1080N@30fps mã hóa 1080N@15fps </a:t>
              </a: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1BH-I</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Xem trữ tiếp 5M-N@25fps mã hóa 5M-N@10fps</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dirty="0">
                  <a:solidFill>
                    <a:schemeClr val="bg1"/>
                  </a:solidFill>
                  <a:latin typeface="Segoe UI" panose="020B0502040204020203" pitchFamily="34" charset="0"/>
                  <a:cs typeface="Segoe UI" panose="020B0502040204020203" pitchFamily="34" charset="0"/>
                </a:rPr>
                <a:t>1B04-I</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Kênh 4+1 IPC lên đến 2MP</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dirty="0">
                  <a:solidFill>
                    <a:schemeClr val="bg1"/>
                  </a:solidFill>
                  <a:latin typeface="Segoe UI" panose="020B0502040204020203" pitchFamily="34" charset="0"/>
                  <a:cs typeface="Segoe UI" panose="020B0502040204020203" pitchFamily="34" charset="0"/>
                </a:rPr>
                <a:t>1B04H-I/1B08-I/1B16-I</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Kênh N+2 IPC lên đến  6MP</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dirty="0">
                  <a:solidFill>
                    <a:schemeClr val="bg1"/>
                  </a:solidFill>
                  <a:latin typeface="Segoe UI" panose="020B0502040204020203" pitchFamily="34" charset="0"/>
                  <a:cs typeface="Segoe UI" panose="020B0502040204020203" pitchFamily="34" charset="0"/>
                </a:rPr>
                <a:t>1B08H</a:t>
              </a:r>
              <a:r>
                <a:rPr lang="en-US" altLang="en-US" sz="1600">
                  <a:solidFill>
                    <a:schemeClr val="bg1"/>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Kênh </a:t>
              </a:r>
              <a:r>
                <a:rPr lang="en-US" altLang="zh-CN" sz="1600" smtClean="0">
                  <a:solidFill>
                    <a:schemeClr val="bg1"/>
                  </a:solidFill>
                  <a:latin typeface="Segoe UI" panose="020B0502040204020203" pitchFamily="34" charset="0"/>
                  <a:cs typeface="Segoe UI" panose="020B0502040204020203" pitchFamily="34" charset="0"/>
                </a:rPr>
                <a:t>8</a:t>
              </a:r>
              <a:r>
                <a:rPr lang="en-US" altLang="en-US" sz="1600" smtClean="0">
                  <a:solidFill>
                    <a:schemeClr val="bg1"/>
                  </a:solidFill>
                  <a:latin typeface="Segoe UI" panose="020B0502040204020203" pitchFamily="34" charset="0"/>
                  <a:cs typeface="Segoe UI" panose="020B0502040204020203" pitchFamily="34" charset="0"/>
                </a:rPr>
                <a:t>+4 IPC Lên đến 6MP</a:t>
              </a:r>
              <a:endParaRPr lang="en-US"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tất cả các kênh </a:t>
              </a:r>
              <a:r>
                <a:rPr lang="en-US" altLang="zh-CN" sz="1600" smtClean="0">
                  <a:solidFill>
                    <a:srgbClr val="FFFF00"/>
                  </a:solidFill>
                  <a:latin typeface="Segoe UI" panose="020B0502040204020203" pitchFamily="34" charset="0"/>
                  <a:cs typeface="Segoe UI" panose="020B0502040204020203" pitchFamily="34" charset="0"/>
                </a:rPr>
                <a:t>SMD </a:t>
              </a:r>
              <a:r>
                <a:rPr lang="en-US" altLang="zh-CN" sz="1600" dirty="0">
                  <a:solidFill>
                    <a:srgbClr val="FFFF00"/>
                  </a:solidFill>
                  <a:latin typeface="Segoe UI" panose="020B0502040204020203" pitchFamily="34" charset="0"/>
                  <a:cs typeface="Segoe UI" panose="020B0502040204020203" pitchFamily="34" charset="0"/>
                </a:rPr>
                <a:t>Plus</a:t>
              </a: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cs typeface="Segoe UI" panose="020B0502040204020203" pitchFamily="34" charset="0"/>
                </a:rPr>
                <a:t>Hỗ trợ tất cả các kênh AI </a:t>
              </a:r>
              <a:r>
                <a:rPr lang="en-US" altLang="zh-CN" sz="1600" dirty="0">
                  <a:solidFill>
                    <a:srgbClr val="FFFF00"/>
                  </a:solidFill>
                  <a:latin typeface="Segoe UI" panose="020B0502040204020203" pitchFamily="34" charset="0"/>
                  <a:cs typeface="Segoe UI" panose="020B0502040204020203" pitchFamily="34" charset="0"/>
                </a:rPr>
                <a:t>Coding</a:t>
              </a:r>
            </a:p>
            <a:p>
              <a:pPr marL="0" lvl="1" indent="0">
                <a:lnSpc>
                  <a:spcPct val="120000"/>
                </a:lnSpc>
                <a:spcAft>
                  <a:spcPct val="15000"/>
                </a:spcAft>
                <a:defRPr/>
              </a:pPr>
              <a:endParaRPr lang="zh-CN" altLang="en-US" sz="1600" dirty="0">
                <a:solidFill>
                  <a:srgbClr val="FF0000"/>
                </a:solidFill>
                <a:latin typeface="Segoe UI Light" panose="020B0502040204020203" pitchFamily="34" charset="0"/>
                <a:cs typeface="Segoe UI" panose="020B0502040204020203"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组合 3">
            <a:extLst>
              <a:ext uri="{FF2B5EF4-FFF2-40B4-BE49-F238E27FC236}">
                <a16:creationId xmlns:a16="http://schemas.microsoft.com/office/drawing/2014/main" id="{E8C99FD0-71AC-4F09-BAEC-D8712A061924}"/>
              </a:ext>
            </a:extLst>
          </p:cNvPr>
          <p:cNvGrpSpPr>
            <a:grpSpLocks/>
          </p:cNvGrpSpPr>
          <p:nvPr/>
        </p:nvGrpSpPr>
        <p:grpSpPr bwMode="auto">
          <a:xfrm>
            <a:off x="1063625" y="1725613"/>
            <a:ext cx="3778250" cy="4611687"/>
            <a:chOff x="7770430" y="1180114"/>
            <a:chExt cx="3779550" cy="4757278"/>
          </a:xfrm>
        </p:grpSpPr>
        <p:sp>
          <p:nvSpPr>
            <p:cNvPr id="12" name="任意多边形: 形状 11">
              <a:extLst>
                <a:ext uri="{FF2B5EF4-FFF2-40B4-BE49-F238E27FC236}">
                  <a16:creationId xmlns:a16="http://schemas.microsoft.com/office/drawing/2014/main" id="{05C65D28-5249-47FE-9193-ECF0A047E54C}"/>
                </a:ext>
              </a:extLst>
            </p:cNvPr>
            <p:cNvSpPr/>
            <p:nvPr/>
          </p:nvSpPr>
          <p:spPr>
            <a:xfrm>
              <a:off x="7781547" y="1180114"/>
              <a:ext cx="3750965" cy="455258"/>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latin typeface="Segoe UI" panose="020B0502040204020203" pitchFamily="34" charset="0"/>
                  <a:cs typeface="Segoe UI" panose="020B0502040204020203" pitchFamily="34" charset="0"/>
                </a:rPr>
                <a:t>XVR4000-X</a:t>
              </a:r>
              <a:endParaRPr lang="zh-CN" altLang="en-US" sz="2000" b="1" dirty="0">
                <a:latin typeface="Segoe UI" panose="020B0502040204020203" pitchFamily="34" charset="0"/>
                <a:cs typeface="Segoe UI" panose="020B0502040204020203" pitchFamily="34" charset="0"/>
              </a:endParaRPr>
            </a:p>
          </p:txBody>
        </p:sp>
        <p:sp>
          <p:nvSpPr>
            <p:cNvPr id="13" name="任意多边形: 形状 12">
              <a:extLst>
                <a:ext uri="{FF2B5EF4-FFF2-40B4-BE49-F238E27FC236}">
                  <a16:creationId xmlns:a16="http://schemas.microsoft.com/office/drawing/2014/main" id="{5FFD5AC4-0310-4BBD-B023-C1B6A25DF55D}"/>
                </a:ext>
              </a:extLst>
            </p:cNvPr>
            <p:cNvSpPr/>
            <p:nvPr/>
          </p:nvSpPr>
          <p:spPr>
            <a:xfrm>
              <a:off x="7770430" y="1655023"/>
              <a:ext cx="3779550" cy="4282369"/>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Chuẩn nén Smart </a:t>
              </a:r>
              <a:r>
                <a:rPr lang="en-US" altLang="en-US" sz="1600" dirty="0">
                  <a:solidFill>
                    <a:schemeClr val="bg1"/>
                  </a:solidFill>
                  <a:latin typeface="Segoe UI" panose="020B0502040204020203" pitchFamily="34" charset="0"/>
                  <a:cs typeface="Segoe UI" panose="020B0502040204020203" pitchFamily="34" charset="0"/>
                </a:rPr>
                <a:t>H.265+/</a:t>
              </a:r>
              <a:r>
                <a:rPr lang="en-US" altLang="en-US" sz="1600">
                  <a:solidFill>
                    <a:schemeClr val="bg1"/>
                  </a:solidFill>
                  <a:latin typeface="Segoe UI" panose="020B0502040204020203" pitchFamily="34" charset="0"/>
                  <a:cs typeface="Segoe UI" panose="020B0502040204020203" pitchFamily="34" charset="0"/>
                </a:rPr>
                <a:t>H.265 </a:t>
              </a:r>
              <a:endParaRPr lang="en-US" altLang="en-US" sz="1600" smtClean="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Mã hóa </a:t>
              </a:r>
              <a:r>
                <a:rPr lang="pt-BR" altLang="en-US" sz="1600" smtClean="0">
                  <a:solidFill>
                    <a:schemeClr val="bg1"/>
                  </a:solidFill>
                  <a:latin typeface="Segoe UI" panose="020B0502040204020203" pitchFamily="34" charset="0"/>
                  <a:cs typeface="Segoe UI" panose="020B0502040204020203" pitchFamily="34" charset="0"/>
                </a:rPr>
                <a:t>1080N/720P </a:t>
              </a:r>
            </a:p>
            <a:p>
              <a:pPr lvl="1">
                <a:lnSpc>
                  <a:spcPct val="120000"/>
                </a:lnSpc>
                <a:spcAft>
                  <a:spcPct val="15000"/>
                </a:spcAft>
                <a:buFontTx/>
                <a:buChar char="•"/>
                <a:defRPr/>
              </a:pPr>
              <a:r>
                <a:rPr lang="pt-BR" altLang="en-US" sz="1600" smtClean="0">
                  <a:solidFill>
                    <a:schemeClr val="bg1"/>
                  </a:solidFill>
                  <a:latin typeface="Segoe UI" panose="020B0502040204020203" pitchFamily="34" charset="0"/>
                  <a:cs typeface="Segoe UI" panose="020B0502040204020203" pitchFamily="34" charset="0"/>
                </a:rPr>
                <a:t>Kênh </a:t>
              </a:r>
              <a:r>
                <a:rPr lang="en-US" altLang="en-US" sz="1600" smtClean="0">
                  <a:solidFill>
                    <a:schemeClr val="bg1"/>
                  </a:solidFill>
                  <a:latin typeface="Segoe UI" panose="020B0502040204020203" pitchFamily="34" charset="0"/>
                  <a:cs typeface="Segoe UI" panose="020B0502040204020203" pitchFamily="34" charset="0"/>
                </a:rPr>
                <a:t>N+</a:t>
              </a:r>
              <a:r>
                <a:rPr lang="en-US" altLang="zh-CN" sz="1600" smtClean="0">
                  <a:solidFill>
                    <a:schemeClr val="bg1"/>
                  </a:solidFill>
                  <a:latin typeface="Segoe UI" panose="020B0502040204020203" pitchFamily="34" charset="0"/>
                  <a:cs typeface="Segoe UI" panose="020B0502040204020203" pitchFamily="34" charset="0"/>
                </a:rPr>
                <a:t>2</a:t>
              </a:r>
              <a:r>
                <a:rPr lang="en-US" altLang="zh-CN" sz="1600">
                  <a:solidFill>
                    <a:schemeClr val="bg1"/>
                  </a:solidFill>
                  <a:latin typeface="Segoe UI" panose="020B0502040204020203" pitchFamily="34" charset="0"/>
                  <a:cs typeface="Segoe UI" panose="020B0502040204020203" pitchFamily="34" charset="0"/>
                </a:rPr>
                <a:t> </a:t>
              </a:r>
              <a:r>
                <a:rPr lang="en-US" altLang="zh-CN" sz="1600" smtClean="0">
                  <a:solidFill>
                    <a:schemeClr val="bg1"/>
                  </a:solidFill>
                  <a:latin typeface="Segoe UI" panose="020B0502040204020203" pitchFamily="34" charset="0"/>
                  <a:cs typeface="Segoe UI" panose="020B0502040204020203" pitchFamily="34" charset="0"/>
                </a:rPr>
                <a:t>IPC lên đến </a:t>
              </a:r>
              <a:r>
                <a:rPr lang="en-US" altLang="zh-CN" sz="1600" smtClean="0">
                  <a:solidFill>
                    <a:schemeClr val="bg1"/>
                  </a:solidFill>
                  <a:latin typeface="Segoe UI" panose="020B0502040204020203" pitchFamily="34" charset="0"/>
                  <a:cs typeface="Segoe UI" panose="020B0502040204020203" pitchFamily="34" charset="0"/>
                </a:rPr>
                <a:t>6</a:t>
              </a:r>
              <a:r>
                <a:rPr lang="en-US" altLang="en-US" sz="1600" smtClean="0">
                  <a:solidFill>
                    <a:schemeClr val="bg1"/>
                  </a:solidFill>
                  <a:latin typeface="Segoe UI" panose="020B0502040204020203" pitchFamily="34" charset="0"/>
                  <a:cs typeface="Segoe UI" panose="020B0502040204020203" pitchFamily="34" charset="0"/>
                </a:rPr>
                <a:t>MP</a:t>
              </a:r>
              <a:endParaRPr lang="zh-CN" altLang="en-US" sz="1600" dirty="0">
                <a:solidFill>
                  <a:schemeClr val="bg1"/>
                </a:solidFill>
                <a:latin typeface="Segoe UI" panose="020B0502040204020203" pitchFamily="34" charset="0"/>
                <a:cs typeface="Segoe UI" panose="020B0502040204020203" pitchFamily="34" charset="0"/>
              </a:endParaRPr>
            </a:p>
          </p:txBody>
        </p:sp>
      </p:grpSp>
      <p:sp>
        <p:nvSpPr>
          <p:cNvPr id="37" name="箭头: 虚尾 36">
            <a:extLst>
              <a:ext uri="{FF2B5EF4-FFF2-40B4-BE49-F238E27FC236}">
                <a16:creationId xmlns:a16="http://schemas.microsoft.com/office/drawing/2014/main" id="{9E1F2682-EEFD-40E7-9D8C-97D31B871D6C}"/>
              </a:ext>
            </a:extLst>
          </p:cNvPr>
          <p:cNvSpPr/>
          <p:nvPr/>
        </p:nvSpPr>
        <p:spPr>
          <a:xfrm>
            <a:off x="5603875" y="3721100"/>
            <a:ext cx="868363" cy="500063"/>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60773" name="组合 3">
            <a:extLst>
              <a:ext uri="{FF2B5EF4-FFF2-40B4-BE49-F238E27FC236}">
                <a16:creationId xmlns:a16="http://schemas.microsoft.com/office/drawing/2014/main" id="{6B8BB3FB-9938-4682-9277-91F232BA51E3}"/>
              </a:ext>
            </a:extLst>
          </p:cNvPr>
          <p:cNvGrpSpPr>
            <a:grpSpLocks/>
          </p:cNvGrpSpPr>
          <p:nvPr/>
        </p:nvGrpSpPr>
        <p:grpSpPr bwMode="auto">
          <a:xfrm>
            <a:off x="7332663" y="1739900"/>
            <a:ext cx="3778250" cy="4575175"/>
            <a:chOff x="8549336" y="1180114"/>
            <a:chExt cx="3779332" cy="4757278"/>
          </a:xfrm>
          <a:solidFill>
            <a:srgbClr val="2F5597"/>
          </a:solidFill>
        </p:grpSpPr>
        <p:sp>
          <p:nvSpPr>
            <p:cNvPr id="16" name="任意多边形: 形状 11">
              <a:extLst>
                <a:ext uri="{FF2B5EF4-FFF2-40B4-BE49-F238E27FC236}">
                  <a16:creationId xmlns:a16="http://schemas.microsoft.com/office/drawing/2014/main" id="{7EEC1D47-454A-4153-A9FA-21D9EE1F6D5C}"/>
                </a:ext>
              </a:extLst>
            </p:cNvPr>
            <p:cNvSpPr/>
            <p:nvPr/>
          </p:nvSpPr>
          <p:spPr>
            <a:xfrm>
              <a:off x="8549336" y="1180114"/>
              <a:ext cx="3768216" cy="455589"/>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grp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solidFill>
                    <a:srgbClr val="FFFF00"/>
                  </a:solidFill>
                  <a:latin typeface="Segoe UI" panose="020B0502040204020203" pitchFamily="34" charset="0"/>
                  <a:cs typeface="Segoe UI" panose="020B0502040204020203" pitchFamily="34" charset="0"/>
                </a:rPr>
                <a:t>XVR4000-I</a:t>
              </a:r>
              <a:endParaRPr lang="zh-CN" altLang="en-US" sz="2000" b="1" dirty="0">
                <a:solidFill>
                  <a:srgbClr val="FFFF00"/>
                </a:solidFill>
                <a:latin typeface="Segoe UI" panose="020B0502040204020203" pitchFamily="34" charset="0"/>
                <a:cs typeface="Segoe UI" panose="020B0502040204020203" pitchFamily="34" charset="0"/>
              </a:endParaRPr>
            </a:p>
          </p:txBody>
        </p:sp>
        <p:sp>
          <p:nvSpPr>
            <p:cNvPr id="17" name="任意多边形: 形状 12">
              <a:extLst>
                <a:ext uri="{FF2B5EF4-FFF2-40B4-BE49-F238E27FC236}">
                  <a16:creationId xmlns:a16="http://schemas.microsoft.com/office/drawing/2014/main" id="{EEE6BC8E-13F7-425F-B749-A56E60DB1C4C}"/>
                </a:ext>
              </a:extLst>
            </p:cNvPr>
            <p:cNvSpPr/>
            <p:nvPr/>
          </p:nvSpPr>
          <p:spPr>
            <a:xfrm>
              <a:off x="8566803" y="1655512"/>
              <a:ext cx="3761865" cy="4281880"/>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Chuẩn nén Smart </a:t>
              </a:r>
              <a:r>
                <a:rPr lang="en-US" altLang="en-US" sz="1600" dirty="0">
                  <a:solidFill>
                    <a:schemeClr val="bg1"/>
                  </a:solidFill>
                  <a:latin typeface="Segoe UI" panose="020B0502040204020203" pitchFamily="34" charset="0"/>
                  <a:cs typeface="Segoe UI" panose="020B0502040204020203" pitchFamily="34" charset="0"/>
                </a:rPr>
                <a:t>H.265</a:t>
              </a:r>
              <a:r>
                <a:rPr lang="en-US" altLang="en-US" sz="1600">
                  <a:solidFill>
                    <a:schemeClr val="bg1"/>
                  </a:solidFill>
                  <a:latin typeface="Segoe UI" panose="020B0502040204020203" pitchFamily="34" charset="0"/>
                  <a:cs typeface="Segoe UI" panose="020B0502040204020203" pitchFamily="34" charset="0"/>
                </a:rPr>
                <a:t>+/</a:t>
              </a:r>
              <a:r>
                <a:rPr lang="en-US" altLang="en-US" sz="1600" smtClean="0">
                  <a:solidFill>
                    <a:schemeClr val="bg1"/>
                  </a:solidFill>
                  <a:latin typeface="Segoe UI" panose="020B0502040204020203" pitchFamily="34" charset="0"/>
                  <a:cs typeface="Segoe UI" panose="020B0502040204020203" pitchFamily="34" charset="0"/>
                </a:rPr>
                <a:t>H.265</a:t>
              </a:r>
              <a:endParaRPr lang="zh-CN" altLang="en-US" sz="1600" dirty="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pt-BR" altLang="en-US" sz="1600" smtClean="0">
                  <a:solidFill>
                    <a:schemeClr val="bg1"/>
                  </a:solidFill>
                  <a:latin typeface="Segoe UI" panose="020B0502040204020203" pitchFamily="34" charset="0"/>
                  <a:cs typeface="Segoe UI" panose="020B0502040204020203" pitchFamily="34" charset="0"/>
                </a:rPr>
                <a:t>Mã hóa 1080N/720P</a:t>
              </a:r>
            </a:p>
            <a:p>
              <a:pPr lvl="1">
                <a:lnSpc>
                  <a:spcPct val="120000"/>
                </a:lnSpc>
                <a:spcAft>
                  <a:spcPct val="15000"/>
                </a:spcAft>
                <a:buFontTx/>
                <a:buChar char="•"/>
                <a:defRPr/>
              </a:pPr>
              <a:r>
                <a:rPr lang="pt-BR" altLang="en-US" sz="1600" smtClean="0">
                  <a:solidFill>
                    <a:schemeClr val="bg1"/>
                  </a:solidFill>
                  <a:latin typeface="Segoe UI" panose="020B0502040204020203" pitchFamily="34" charset="0"/>
                  <a:cs typeface="Segoe UI" panose="020B0502040204020203" pitchFamily="34" charset="0"/>
                </a:rPr>
                <a:t>Kênh </a:t>
              </a:r>
              <a:r>
                <a:rPr lang="en-US" altLang="en-US" sz="1600" smtClean="0">
                  <a:solidFill>
                    <a:schemeClr val="bg1"/>
                  </a:solidFill>
                  <a:latin typeface="Segoe UI" panose="020B0502040204020203" pitchFamily="34" charset="0"/>
                  <a:cs typeface="Segoe UI" panose="020B0502040204020203" pitchFamily="34" charset="0"/>
                </a:rPr>
                <a:t>N+</a:t>
              </a:r>
              <a:r>
                <a:rPr lang="en-US" altLang="zh-CN" sz="1600" smtClean="0">
                  <a:solidFill>
                    <a:schemeClr val="bg1"/>
                  </a:solidFill>
                  <a:latin typeface="Segoe UI" panose="020B0502040204020203" pitchFamily="34" charset="0"/>
                  <a:cs typeface="Segoe UI" panose="020B0502040204020203" pitchFamily="34" charset="0"/>
                </a:rPr>
                <a:t>2</a:t>
              </a:r>
              <a:r>
                <a:rPr lang="en-US" altLang="en-US" sz="1600" smtClean="0">
                  <a:solidFill>
                    <a:schemeClr val="bg1"/>
                  </a:solidFill>
                  <a:latin typeface="Segoe UI" panose="020B0502040204020203" pitchFamily="34" charset="0"/>
                  <a:cs typeface="Segoe UI" panose="020B0502040204020203" pitchFamily="34" charset="0"/>
                </a:rPr>
                <a:t> IPC lên đến </a:t>
              </a:r>
              <a:r>
                <a:rPr lang="en-US" altLang="zh-CN" sz="1600" smtClean="0">
                  <a:solidFill>
                    <a:schemeClr val="bg1"/>
                  </a:solidFill>
                  <a:latin typeface="Segoe UI" panose="020B0502040204020203" pitchFamily="34" charset="0"/>
                  <a:cs typeface="Segoe UI" panose="020B0502040204020203" pitchFamily="34" charset="0"/>
                </a:rPr>
                <a:t>6</a:t>
              </a:r>
              <a:r>
                <a:rPr lang="en-US" altLang="en-US" sz="1600" smtClean="0">
                  <a:solidFill>
                    <a:schemeClr val="bg1"/>
                  </a:solidFill>
                  <a:latin typeface="Segoe UI" panose="020B0502040204020203" pitchFamily="34" charset="0"/>
                  <a:cs typeface="Segoe UI" panose="020B0502040204020203" pitchFamily="34" charset="0"/>
                </a:rPr>
                <a:t>MP </a:t>
              </a: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tất cả các kênh </a:t>
              </a:r>
              <a:r>
                <a:rPr lang="en-US" altLang="zh-CN" sz="1600" smtClean="0">
                  <a:solidFill>
                    <a:srgbClr val="FFFF00"/>
                  </a:solidFill>
                  <a:latin typeface="Segoe UI" panose="020B0502040204020203" pitchFamily="34" charset="0"/>
                  <a:cs typeface="Segoe UI" panose="020B0502040204020203" pitchFamily="34" charset="0"/>
                </a:rPr>
                <a:t>SMD </a:t>
              </a:r>
              <a:r>
                <a:rPr lang="en-US" altLang="zh-CN" sz="1600" dirty="0">
                  <a:solidFill>
                    <a:srgbClr val="FFFF00"/>
                  </a:solidFill>
                  <a:latin typeface="Segoe UI" panose="020B0502040204020203" pitchFamily="34" charset="0"/>
                  <a:cs typeface="Segoe UI" panose="020B0502040204020203" pitchFamily="34" charset="0"/>
                </a:rPr>
                <a:t>Plus</a:t>
              </a: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cs typeface="Segoe UI" panose="020B0502040204020203" pitchFamily="34" charset="0"/>
                </a:rPr>
                <a:t>Hỗ trợ tất cả các kênh AI </a:t>
              </a:r>
              <a:r>
                <a:rPr lang="en-US" altLang="zh-CN" sz="1600" dirty="0">
                  <a:solidFill>
                    <a:srgbClr val="FFFF00"/>
                  </a:solidFill>
                  <a:latin typeface="Segoe UI" panose="020B0502040204020203" pitchFamily="34" charset="0"/>
                  <a:cs typeface="Segoe UI" panose="020B0502040204020203" pitchFamily="34" charset="0"/>
                </a:rPr>
                <a:t>Coding</a:t>
              </a:r>
              <a:endParaRPr lang="zh-CN" altLang="en-US" sz="1600" dirty="0">
                <a:solidFill>
                  <a:srgbClr val="FFFF00"/>
                </a:solidFill>
                <a:latin typeface="Segoe UI" panose="020B0502040204020203" pitchFamily="34" charset="0"/>
                <a:cs typeface="Segoe UI" panose="020B0502040204020203"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11" name="Заголовок 5">
            <a:extLst>
              <a:ext uri="{FF2B5EF4-FFF2-40B4-BE49-F238E27FC236}">
                <a16:creationId xmlns:a16="http://schemas.microsoft.com/office/drawing/2014/main" id="{B7655B79-FA4B-45F8-BAE3-6A0C5137AD80}"/>
              </a:ext>
            </a:extLst>
          </p:cNvPr>
          <p:cNvSpPr txBox="1">
            <a:spLocks/>
          </p:cNvSpPr>
          <p:nvPr/>
        </p:nvSpPr>
        <p:spPr>
          <a:xfrm>
            <a:off x="166342" y="238616"/>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Nâng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cấp</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sản</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phẩm</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组合 3">
            <a:extLst>
              <a:ext uri="{FF2B5EF4-FFF2-40B4-BE49-F238E27FC236}">
                <a16:creationId xmlns:a16="http://schemas.microsoft.com/office/drawing/2014/main" id="{F14EAF1C-758D-4E20-B392-4D0881A2472D}"/>
              </a:ext>
            </a:extLst>
          </p:cNvPr>
          <p:cNvGrpSpPr>
            <a:grpSpLocks/>
          </p:cNvGrpSpPr>
          <p:nvPr/>
        </p:nvGrpSpPr>
        <p:grpSpPr bwMode="auto">
          <a:xfrm>
            <a:off x="1166813" y="1708150"/>
            <a:ext cx="3778250" cy="4741863"/>
            <a:chOff x="8706417" y="1161339"/>
            <a:chExt cx="3779550" cy="4891562"/>
          </a:xfrm>
        </p:grpSpPr>
        <p:sp>
          <p:nvSpPr>
            <p:cNvPr id="12" name="任意多边形: 形状 11">
              <a:extLst>
                <a:ext uri="{FF2B5EF4-FFF2-40B4-BE49-F238E27FC236}">
                  <a16:creationId xmlns:a16="http://schemas.microsoft.com/office/drawing/2014/main" id="{1CF6EB3F-7363-47D6-9FBA-C70B5A4E62CB}"/>
                </a:ext>
              </a:extLst>
            </p:cNvPr>
            <p:cNvSpPr/>
            <p:nvPr/>
          </p:nvSpPr>
          <p:spPr>
            <a:xfrm>
              <a:off x="8717533" y="1161339"/>
              <a:ext cx="3750965" cy="455257"/>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latin typeface="Segoe UI" panose="020B0502040204020203" pitchFamily="34" charset="0"/>
                  <a:cs typeface="Segoe UI" panose="020B0502040204020203" pitchFamily="34" charset="0"/>
                </a:rPr>
                <a:t>XVR5000-X</a:t>
              </a:r>
              <a:endParaRPr lang="zh-CN" altLang="en-US" sz="2000" b="1" dirty="0">
                <a:latin typeface="Segoe UI" panose="020B0502040204020203" pitchFamily="34" charset="0"/>
                <a:cs typeface="Segoe UI" panose="020B0502040204020203" pitchFamily="34" charset="0"/>
              </a:endParaRPr>
            </a:p>
          </p:txBody>
        </p:sp>
        <p:sp>
          <p:nvSpPr>
            <p:cNvPr id="13" name="任意多边形: 形状 12">
              <a:extLst>
                <a:ext uri="{FF2B5EF4-FFF2-40B4-BE49-F238E27FC236}">
                  <a16:creationId xmlns:a16="http://schemas.microsoft.com/office/drawing/2014/main" id="{BD77469B-43F8-4695-AEEF-6320D663205C}"/>
                </a:ext>
              </a:extLst>
            </p:cNvPr>
            <p:cNvSpPr/>
            <p:nvPr/>
          </p:nvSpPr>
          <p:spPr>
            <a:xfrm>
              <a:off x="8706417" y="1636248"/>
              <a:ext cx="3779550" cy="4416653"/>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171450" indent="-171450" defTabSz="8001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8001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8001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8001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8001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8001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8001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8001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lvl="1">
                <a:lnSpc>
                  <a:spcPct val="120000"/>
                </a:lnSpc>
                <a:spcBef>
                  <a:spcPct val="0"/>
                </a:spcBef>
                <a:spcAft>
                  <a:spcPct val="15000"/>
                </a:spcAft>
                <a:buFontTx/>
                <a:buChar char="•"/>
                <a:defRPr/>
              </a:pPr>
              <a:r>
                <a:rPr lang="en-US"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Chuẩn nén Smart </a:t>
              </a:r>
              <a:r>
                <a:rPr lang="en-US" altLang="en-US" sz="1600" dirty="0">
                  <a:solidFill>
                    <a:schemeClr val="bg1"/>
                  </a:solidFill>
                  <a:latin typeface="Segoe UI" panose="020B0502040204020203" pitchFamily="34" charset="0"/>
                  <a:ea typeface="宋体" panose="02010600030101010101" pitchFamily="2" charset="-122"/>
                  <a:cs typeface="Segoe UI" panose="020B0502040204020203" pitchFamily="34" charset="0"/>
                </a:rPr>
                <a:t>H.265+/</a:t>
              </a:r>
              <a:r>
                <a:rPr lang="en-US" altLang="en-US" sz="1600">
                  <a:solidFill>
                    <a:schemeClr val="bg1"/>
                  </a:solidFill>
                  <a:latin typeface="Segoe UI" panose="020B0502040204020203" pitchFamily="34" charset="0"/>
                  <a:ea typeface="宋体" panose="02010600030101010101" pitchFamily="2" charset="-122"/>
                  <a:cs typeface="Segoe UI" panose="020B0502040204020203" pitchFamily="34" charset="0"/>
                </a:rPr>
                <a:t>H.265 </a:t>
              </a:r>
              <a:endParaRPr lang="en-US"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endParaRPr>
            </a:p>
            <a:p>
              <a:pPr lvl="1">
                <a:lnSpc>
                  <a:spcPct val="120000"/>
                </a:lnSpc>
                <a:spcBef>
                  <a:spcPct val="0"/>
                </a:spcBef>
                <a:spcAft>
                  <a:spcPct val="15000"/>
                </a:spcAft>
                <a:buFontTx/>
                <a:buChar char="•"/>
                <a:defRPr/>
              </a:pPr>
              <a:r>
                <a:rPr lang="pt-BR"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Mã hóa 5M-N/4M-N/1080P</a:t>
              </a:r>
            </a:p>
            <a:p>
              <a:pPr lvl="1">
                <a:lnSpc>
                  <a:spcPct val="120000"/>
                </a:lnSpc>
                <a:spcBef>
                  <a:spcPct val="0"/>
                </a:spcBef>
                <a:spcAft>
                  <a:spcPct val="15000"/>
                </a:spcAft>
                <a:buFontTx/>
                <a:buChar char="•"/>
                <a:defRPr/>
              </a:pPr>
              <a:r>
                <a:rPr lang="pt-BR"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Kênh </a:t>
              </a:r>
              <a:r>
                <a:rPr lang="en-US"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N+N</a:t>
              </a:r>
              <a:r>
                <a:rPr lang="en-US" altLang="zh-CN"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/2 IPC lên đến 6</a:t>
              </a:r>
              <a:r>
                <a:rPr lang="en-US" altLang="en-US"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MP</a:t>
              </a:r>
              <a:endParaRPr lang="zh-CN" altLang="en-US" sz="1600" dirty="0">
                <a:solidFill>
                  <a:schemeClr val="bg1"/>
                </a:solidFill>
                <a:latin typeface="Segoe UI" panose="020B0502040204020203" pitchFamily="34" charset="0"/>
                <a:ea typeface="宋体" panose="02010600030101010101" pitchFamily="2" charset="-122"/>
                <a:cs typeface="Segoe UI" panose="020B0502040204020203" pitchFamily="34" charset="0"/>
              </a:endParaRPr>
            </a:p>
            <a:p>
              <a:pPr lvl="1">
                <a:lnSpc>
                  <a:spcPct val="120000"/>
                </a:lnSpc>
                <a:spcBef>
                  <a:spcPct val="0"/>
                </a:spcBef>
                <a:spcAft>
                  <a:spcPct val="15000"/>
                </a:spcAft>
                <a:buFontTx/>
                <a:buChar char="•"/>
                <a:defRPr/>
              </a:pPr>
              <a:r>
                <a:rPr lang="en-US" altLang="zh-CN" sz="1600" smtClean="0">
                  <a:solidFill>
                    <a:schemeClr val="bg1"/>
                  </a:solidFill>
                  <a:latin typeface="Segoe UI" panose="020B0502040204020203" pitchFamily="34" charset="0"/>
                  <a:ea typeface="宋体" panose="02010600030101010101" pitchFamily="2" charset="-122"/>
                  <a:cs typeface="Segoe UI" panose="020B0502040204020203" pitchFamily="34" charset="0"/>
                </a:rPr>
                <a:t>Hỗ trợ tất cả các kênh SMD</a:t>
              </a:r>
              <a:endParaRPr lang="en-US" altLang="zh-CN" sz="1600" dirty="0">
                <a:solidFill>
                  <a:schemeClr val="bg1"/>
                </a:solidFill>
                <a:latin typeface="Segoe UI" panose="020B0502040204020203" pitchFamily="34" charset="0"/>
                <a:ea typeface="宋体" panose="02010600030101010101" pitchFamily="2" charset="-122"/>
                <a:cs typeface="Segoe UI" panose="020B0502040204020203" pitchFamily="34" charset="0"/>
              </a:endParaRPr>
            </a:p>
            <a:p>
              <a:pPr lvl="1">
                <a:lnSpc>
                  <a:spcPct val="120000"/>
                </a:lnSpc>
                <a:spcBef>
                  <a:spcPct val="0"/>
                </a:spcBef>
                <a:spcAft>
                  <a:spcPct val="15000"/>
                </a:spcAft>
                <a:buFontTx/>
                <a:buNone/>
                <a:defRPr/>
              </a:pPr>
              <a:endParaRPr lang="zh-CN" altLang="en-US" sz="1600" i="1" dirty="0">
                <a:solidFill>
                  <a:schemeClr val="bg1"/>
                </a:solidFill>
                <a:latin typeface="Segoe UI" panose="020B0502040204020203" pitchFamily="34" charset="0"/>
                <a:ea typeface="宋体" panose="02010600030101010101" pitchFamily="2" charset="-122"/>
                <a:cs typeface="Segoe UI" panose="020B0502040204020203" pitchFamily="34" charset="0"/>
              </a:endParaRPr>
            </a:p>
          </p:txBody>
        </p:sp>
      </p:grpSp>
      <p:sp>
        <p:nvSpPr>
          <p:cNvPr id="37" name="箭头: 虚尾 36">
            <a:extLst>
              <a:ext uri="{FF2B5EF4-FFF2-40B4-BE49-F238E27FC236}">
                <a16:creationId xmlns:a16="http://schemas.microsoft.com/office/drawing/2014/main" id="{0F4B6CFB-50F9-4030-A774-EA0BD1B9759A}"/>
              </a:ext>
            </a:extLst>
          </p:cNvPr>
          <p:cNvSpPr/>
          <p:nvPr/>
        </p:nvSpPr>
        <p:spPr>
          <a:xfrm>
            <a:off x="5678488" y="3444875"/>
            <a:ext cx="868362" cy="500063"/>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panose="020B0502040204020203" pitchFamily="34" charset="0"/>
              <a:cs typeface="Segoe UI" panose="020B0502040204020203" pitchFamily="34" charset="0"/>
            </a:endParaRPr>
          </a:p>
        </p:txBody>
      </p:sp>
      <p:grpSp>
        <p:nvGrpSpPr>
          <p:cNvPr id="141317" name="组合 3">
            <a:extLst>
              <a:ext uri="{FF2B5EF4-FFF2-40B4-BE49-F238E27FC236}">
                <a16:creationId xmlns:a16="http://schemas.microsoft.com/office/drawing/2014/main" id="{C68AE67E-E6DE-4BF9-ADE5-3198ADAF75A2}"/>
              </a:ext>
            </a:extLst>
          </p:cNvPr>
          <p:cNvGrpSpPr>
            <a:grpSpLocks/>
          </p:cNvGrpSpPr>
          <p:nvPr/>
        </p:nvGrpSpPr>
        <p:grpSpPr bwMode="auto">
          <a:xfrm>
            <a:off x="7383463" y="1708150"/>
            <a:ext cx="3689090" cy="4738688"/>
            <a:chOff x="7739455" y="1146333"/>
            <a:chExt cx="3196132" cy="4927299"/>
          </a:xfrm>
        </p:grpSpPr>
        <p:sp>
          <p:nvSpPr>
            <p:cNvPr id="16" name="任意多边形: 形状 11">
              <a:extLst>
                <a:ext uri="{FF2B5EF4-FFF2-40B4-BE49-F238E27FC236}">
                  <a16:creationId xmlns:a16="http://schemas.microsoft.com/office/drawing/2014/main" id="{7F65BE67-3D2D-45E4-A9A1-E527D65D851A}"/>
                </a:ext>
              </a:extLst>
            </p:cNvPr>
            <p:cNvSpPr/>
            <p:nvPr/>
          </p:nvSpPr>
          <p:spPr>
            <a:xfrm>
              <a:off x="7739455" y="1146333"/>
              <a:ext cx="3185018" cy="455589"/>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solidFill>
                    <a:srgbClr val="FFFF00"/>
                  </a:solidFill>
                  <a:latin typeface="Segoe UI" panose="020B0502040204020203" pitchFamily="34" charset="0"/>
                  <a:cs typeface="Segoe UI" panose="020B0502040204020203" pitchFamily="34" charset="0"/>
                </a:rPr>
                <a:t>XVR5000-I3</a:t>
              </a:r>
              <a:endParaRPr lang="zh-CN" altLang="en-US" sz="2000" b="1" dirty="0">
                <a:solidFill>
                  <a:srgbClr val="FFFF00"/>
                </a:solidFill>
                <a:latin typeface="Segoe UI" panose="020B0502040204020203" pitchFamily="34" charset="0"/>
                <a:cs typeface="Segoe UI" panose="020B0502040204020203" pitchFamily="34" charset="0"/>
              </a:endParaRPr>
            </a:p>
          </p:txBody>
        </p:sp>
        <p:sp>
          <p:nvSpPr>
            <p:cNvPr id="17" name="任意多边形: 形状 12">
              <a:extLst>
                <a:ext uri="{FF2B5EF4-FFF2-40B4-BE49-F238E27FC236}">
                  <a16:creationId xmlns:a16="http://schemas.microsoft.com/office/drawing/2014/main" id="{DD154B2D-B2EA-4060-BE92-6E4AAE4A3C84}"/>
                </a:ext>
              </a:extLst>
            </p:cNvPr>
            <p:cNvSpPr/>
            <p:nvPr/>
          </p:nvSpPr>
          <p:spPr>
            <a:xfrm>
              <a:off x="7739455" y="1621731"/>
              <a:ext cx="3196132" cy="4451901"/>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rgbClr val="FFFF00"/>
                  </a:solidFill>
                  <a:latin typeface="Segoe UI" panose="020B0502040204020203" pitchFamily="34" charset="0"/>
                  <a:cs typeface="Segoe UI" panose="020B0502040204020203" pitchFamily="34" charset="0"/>
                </a:rPr>
                <a:t>Chuẩn nén AI</a:t>
              </a:r>
              <a:r>
                <a:rPr lang="en-US" altLang="en-US" sz="1600" smtClean="0">
                  <a:solidFill>
                    <a:srgbClr val="FF0000"/>
                  </a:solidFill>
                  <a:latin typeface="Segoe UI" panose="020B0502040204020203" pitchFamily="34" charset="0"/>
                  <a:cs typeface="Segoe UI" panose="020B0502040204020203" pitchFamily="34" charset="0"/>
                </a:rPr>
                <a:t> </a:t>
              </a:r>
              <a:r>
                <a:rPr lang="en-US" altLang="en-US" sz="1600" dirty="0">
                  <a:solidFill>
                    <a:srgbClr val="FFFF00"/>
                  </a:solidFill>
                  <a:latin typeface="Segoe UI" panose="020B0502040204020203" pitchFamily="34" charset="0"/>
                  <a:cs typeface="Segoe UI" panose="020B0502040204020203" pitchFamily="34" charset="0"/>
                </a:rPr>
                <a:t>Coding</a:t>
              </a:r>
              <a:r>
                <a:rPr lang="en-US" altLang="en-US" sz="1600" dirty="0">
                  <a:solidFill>
                    <a:schemeClr val="bg1"/>
                  </a:solidFill>
                  <a:latin typeface="Segoe UI" panose="020B0502040204020203" pitchFamily="34" charset="0"/>
                  <a:cs typeface="Segoe UI" panose="020B0502040204020203" pitchFamily="34" charset="0"/>
                </a:rPr>
                <a:t>/Smart H.265+/</a:t>
              </a:r>
              <a:r>
                <a:rPr lang="en-US" altLang="en-US" sz="1600">
                  <a:solidFill>
                    <a:schemeClr val="bg1"/>
                  </a:solidFill>
                  <a:latin typeface="Segoe UI" panose="020B0502040204020203" pitchFamily="34" charset="0"/>
                  <a:cs typeface="Segoe UI" panose="020B0502040204020203" pitchFamily="34" charset="0"/>
                </a:rPr>
                <a:t>H.265</a:t>
              </a:r>
              <a:r>
                <a:rPr lang="en-US" altLang="en-US" sz="1600">
                  <a:solidFill>
                    <a:srgbClr val="000000"/>
                  </a:solidFill>
                  <a:latin typeface="Segoe UI" panose="020B0502040204020203" pitchFamily="34" charset="0"/>
                  <a:cs typeface="Segoe UI" panose="020B0502040204020203" pitchFamily="34" charset="0"/>
                </a:rPr>
                <a:t> </a:t>
              </a:r>
              <a:endParaRPr lang="en-US" altLang="en-US" sz="1600" smtClean="0">
                <a:solidFill>
                  <a:srgbClr val="0000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smtClean="0">
                  <a:solidFill>
                    <a:srgbClr val="FFFF00"/>
                  </a:solidFill>
                  <a:latin typeface="Segoe UI" panose="020B0502040204020203" pitchFamily="34" charset="0"/>
                  <a:cs typeface="Segoe UI" panose="020B0502040204020203" pitchFamily="34" charset="0"/>
                </a:rPr>
                <a:t>Kênh</a:t>
              </a:r>
              <a:r>
                <a:rPr lang="en-US" altLang="en-US" sz="1600" smtClean="0">
                  <a:solidFill>
                    <a:srgbClr val="000000"/>
                  </a:solidFill>
                  <a:latin typeface="Segoe UI" panose="020B0502040204020203" pitchFamily="34" charset="0"/>
                  <a:cs typeface="Segoe UI" panose="020B0502040204020203" pitchFamily="34" charset="0"/>
                </a:rPr>
                <a:t> </a:t>
              </a:r>
              <a:r>
                <a:rPr lang="en-US" altLang="en-US" sz="1600" smtClean="0">
                  <a:solidFill>
                    <a:schemeClr val="bg1"/>
                  </a:solidFill>
                  <a:latin typeface="Segoe UI" panose="020B0502040204020203" pitchFamily="34" charset="0"/>
                  <a:cs typeface="Segoe UI" panose="020B0502040204020203" pitchFamily="34" charset="0"/>
                </a:rPr>
                <a:t>N+N</a:t>
              </a:r>
              <a:r>
                <a:rPr lang="en-US" altLang="zh-CN" sz="1600" smtClean="0">
                  <a:solidFill>
                    <a:schemeClr val="bg1"/>
                  </a:solidFill>
                  <a:latin typeface="Segoe UI" panose="020B0502040204020203" pitchFamily="34" charset="0"/>
                  <a:cs typeface="Segoe UI" panose="020B0502040204020203" pitchFamily="34" charset="0"/>
                </a:rPr>
                <a:t>/2 IPC lên đến 6</a:t>
              </a:r>
              <a:r>
                <a:rPr lang="en-US" altLang="en-US" sz="1600" smtClean="0">
                  <a:solidFill>
                    <a:schemeClr val="bg1"/>
                  </a:solidFill>
                  <a:latin typeface="Segoe UI" panose="020B0502040204020203" pitchFamily="34" charset="0"/>
                  <a:cs typeface="Segoe UI" panose="020B0502040204020203" pitchFamily="34" charset="0"/>
                </a:rPr>
                <a:t>MP </a:t>
              </a: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tất cả các kênh </a:t>
              </a:r>
              <a:r>
                <a:rPr lang="en-US" altLang="zh-CN" sz="1600" smtClean="0">
                  <a:solidFill>
                    <a:srgbClr val="FFFF00"/>
                  </a:solidFill>
                  <a:latin typeface="Segoe UI" panose="020B0502040204020203" pitchFamily="34" charset="0"/>
                  <a:cs typeface="Segoe UI" panose="020B0502040204020203" pitchFamily="34" charset="0"/>
                </a:rPr>
                <a:t>SMD </a:t>
              </a:r>
              <a:r>
                <a:rPr lang="en-US" altLang="zh-CN" sz="1600" dirty="0">
                  <a:solidFill>
                    <a:srgbClr val="FFFF00"/>
                  </a:solidFill>
                  <a:latin typeface="Segoe UI" panose="020B0502040204020203" pitchFamily="34" charset="0"/>
                  <a:cs typeface="Segoe UI" panose="020B0502040204020203" pitchFamily="34" charset="0"/>
                </a:rPr>
                <a:t>Plus</a:t>
              </a:r>
              <a:endParaRPr lang="zh-CN" altLang="en-US"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một kênh IVS</a:t>
              </a:r>
              <a:endParaRPr lang="en-US" altLang="zh-CN"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1 kênh Phát hiện khuôn mặt</a:t>
              </a:r>
              <a:endParaRPr lang="zh-CN" altLang="en-US"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cs typeface="Segoe UI" panose="020B0502040204020203" pitchFamily="34" charset="0"/>
                </a:rPr>
                <a:t>Hỗ trợ 1 kênh Nhận diện khuôn mặt</a:t>
              </a:r>
              <a:endParaRPr lang="en-US" altLang="zh-CN" sz="1600" dirty="0">
                <a:solidFill>
                  <a:srgbClr val="FFFF00"/>
                </a:solidFill>
                <a:latin typeface="Segoe UI" panose="020B0502040204020203" pitchFamily="34" charset="0"/>
                <a:cs typeface="Segoe UI" panose="020B0502040204020203" pitchFamily="34" charset="0"/>
              </a:endParaRPr>
            </a:p>
            <a:p>
              <a:pPr marL="0" lvl="1" indent="0">
                <a:lnSpc>
                  <a:spcPct val="120000"/>
                </a:lnSpc>
                <a:spcAft>
                  <a:spcPct val="15000"/>
                </a:spcAft>
                <a:defRPr/>
              </a:pPr>
              <a:endParaRPr lang="zh-CN" altLang="en-US" sz="1600" i="1" dirty="0">
                <a:latin typeface="Segoe UI" panose="020B0502040204020203" pitchFamily="34" charset="0"/>
                <a:cs typeface="Segoe UI" panose="020B0502040204020203"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11" name="Заголовок 5">
            <a:extLst>
              <a:ext uri="{FF2B5EF4-FFF2-40B4-BE49-F238E27FC236}">
                <a16:creationId xmlns:a16="http://schemas.microsoft.com/office/drawing/2014/main" id="{B7655B79-FA4B-45F8-BAE3-6A0C5137AD80}"/>
              </a:ext>
            </a:extLst>
          </p:cNvPr>
          <p:cNvSpPr txBox="1">
            <a:spLocks/>
          </p:cNvSpPr>
          <p:nvPr/>
        </p:nvSpPr>
        <p:spPr>
          <a:xfrm>
            <a:off x="166342" y="238616"/>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Nâng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cấp</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sản</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phẩm</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组合 3">
            <a:extLst>
              <a:ext uri="{FF2B5EF4-FFF2-40B4-BE49-F238E27FC236}">
                <a16:creationId xmlns:a16="http://schemas.microsoft.com/office/drawing/2014/main" id="{C5667992-FD28-49C1-8EFA-5E1CC70270ED}"/>
              </a:ext>
            </a:extLst>
          </p:cNvPr>
          <p:cNvGrpSpPr>
            <a:grpSpLocks/>
          </p:cNvGrpSpPr>
          <p:nvPr/>
        </p:nvGrpSpPr>
        <p:grpSpPr bwMode="auto">
          <a:xfrm>
            <a:off x="1537855" y="1419225"/>
            <a:ext cx="3458095" cy="4813300"/>
            <a:chOff x="783371" y="1092686"/>
            <a:chExt cx="2832524" cy="4813569"/>
          </a:xfrm>
        </p:grpSpPr>
        <p:sp>
          <p:nvSpPr>
            <p:cNvPr id="5" name="任意多边形: 形状 4">
              <a:extLst>
                <a:ext uri="{FF2B5EF4-FFF2-40B4-BE49-F238E27FC236}">
                  <a16:creationId xmlns:a16="http://schemas.microsoft.com/office/drawing/2014/main" id="{2CCC64A3-AD92-404E-BF0C-53DE3357BB76}"/>
                </a:ext>
              </a:extLst>
            </p:cNvPr>
            <p:cNvSpPr/>
            <p:nvPr/>
          </p:nvSpPr>
          <p:spPr>
            <a:xfrm>
              <a:off x="783371" y="1092686"/>
              <a:ext cx="2832524" cy="455638"/>
            </a:xfrm>
            <a:custGeom>
              <a:avLst/>
              <a:gdLst>
                <a:gd name="connsiteX0" fmla="*/ 0 w 2433343"/>
                <a:gd name="connsiteY0" fmla="*/ 0 h 455715"/>
                <a:gd name="connsiteX1" fmla="*/ 2433343 w 2433343"/>
                <a:gd name="connsiteY1" fmla="*/ 0 h 455715"/>
                <a:gd name="connsiteX2" fmla="*/ 2433343 w 2433343"/>
                <a:gd name="connsiteY2" fmla="*/ 455715 h 455715"/>
                <a:gd name="connsiteX3" fmla="*/ 0 w 2433343"/>
                <a:gd name="connsiteY3" fmla="*/ 455715 h 455715"/>
                <a:gd name="connsiteX4" fmla="*/ 0 w 2433343"/>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43" h="455715">
                  <a:moveTo>
                    <a:pt x="0" y="0"/>
                  </a:moveTo>
                  <a:lnTo>
                    <a:pt x="2433343" y="0"/>
                  </a:lnTo>
                  <a:lnTo>
                    <a:pt x="2433343"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latin typeface="Segoe UI" panose="020B0502040204020203" pitchFamily="34" charset="0"/>
                  <a:cs typeface="Segoe UI" panose="020B0502040204020203" pitchFamily="34" charset="0"/>
                </a:rPr>
                <a:t>XVR5000-4KL-X</a:t>
              </a:r>
              <a:endParaRPr lang="zh-CN" altLang="en-US" sz="2000" b="1" dirty="0">
                <a:latin typeface="Segoe UI" panose="020B0502040204020203" pitchFamily="34" charset="0"/>
                <a:cs typeface="Segoe UI" panose="020B0502040204020203" pitchFamily="34" charset="0"/>
              </a:endParaRPr>
            </a:p>
          </p:txBody>
        </p:sp>
        <p:sp>
          <p:nvSpPr>
            <p:cNvPr id="6" name="任意多边形: 形状 5">
              <a:extLst>
                <a:ext uri="{FF2B5EF4-FFF2-40B4-BE49-F238E27FC236}">
                  <a16:creationId xmlns:a16="http://schemas.microsoft.com/office/drawing/2014/main" id="{C26B97B3-9E9D-409F-93E0-1D5E1B013257}"/>
                </a:ext>
              </a:extLst>
            </p:cNvPr>
            <p:cNvSpPr/>
            <p:nvPr/>
          </p:nvSpPr>
          <p:spPr>
            <a:xfrm>
              <a:off x="783371" y="1548324"/>
              <a:ext cx="2832524" cy="4357931"/>
            </a:xfrm>
            <a:custGeom>
              <a:avLst/>
              <a:gdLst>
                <a:gd name="connsiteX0" fmla="*/ 0 w 2433343"/>
                <a:gd name="connsiteY0" fmla="*/ 0 h 4779572"/>
                <a:gd name="connsiteX1" fmla="*/ 2433343 w 2433343"/>
                <a:gd name="connsiteY1" fmla="*/ 0 h 4779572"/>
                <a:gd name="connsiteX2" fmla="*/ 2433343 w 2433343"/>
                <a:gd name="connsiteY2" fmla="*/ 4779572 h 4779572"/>
                <a:gd name="connsiteX3" fmla="*/ 0 w 2433343"/>
                <a:gd name="connsiteY3" fmla="*/ 4779572 h 4779572"/>
                <a:gd name="connsiteX4" fmla="*/ 0 w 2433343"/>
                <a:gd name="connsiteY4" fmla="*/ 0 h 477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43" h="4779572">
                  <a:moveTo>
                    <a:pt x="0" y="0"/>
                  </a:moveTo>
                  <a:lnTo>
                    <a:pt x="2433343" y="0"/>
                  </a:lnTo>
                  <a:lnTo>
                    <a:pt x="2433343" y="4779572"/>
                  </a:lnTo>
                  <a:lnTo>
                    <a:pt x="0" y="4779572"/>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spcCol="1270"/>
            <a:lstStyle/>
            <a:p>
              <a:pPr marL="171450" lvl="1" indent="-171450" defTabSz="711200">
                <a:lnSpc>
                  <a:spcPct val="120000"/>
                </a:lnSpc>
                <a:spcAft>
                  <a:spcPct val="15000"/>
                </a:spcAft>
                <a:buFontTx/>
                <a:buChar char="•"/>
                <a:defRPr/>
              </a:pPr>
              <a:r>
                <a:rPr lang="en-US" altLang="en-US" sz="1600" smtClean="0">
                  <a:solidFill>
                    <a:schemeClr val="bg1"/>
                  </a:solidFill>
                  <a:latin typeface="Segoe UI" panose="020B0502040204020203" pitchFamily="34" charset="0"/>
                  <a:ea typeface="Segoe UI" panose="020B0502040204020203" pitchFamily="34" charset="0"/>
                  <a:cs typeface="Segoe UI" panose="020B0502040204020203" pitchFamily="34" charset="0"/>
                </a:rPr>
                <a:t>Chuẩn nén H.265</a:t>
              </a:r>
              <a:r>
                <a:rPr lang="en-US" altLang="en-US" sz="160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altLang="en-US" sz="1600" smtClean="0">
                  <a:solidFill>
                    <a:schemeClr val="bg1"/>
                  </a:solidFill>
                  <a:latin typeface="Segoe UI" panose="020B0502040204020203" pitchFamily="34" charset="0"/>
                  <a:ea typeface="Segoe UI" panose="020B0502040204020203" pitchFamily="34" charset="0"/>
                  <a:cs typeface="Segoe UI" panose="020B0502040204020203" pitchFamily="34" charset="0"/>
                </a:rPr>
                <a:t>H.265</a:t>
              </a:r>
            </a:p>
            <a:p>
              <a:pPr marL="171450" lvl="1" indent="-171450" defTabSz="711200">
                <a:lnSpc>
                  <a:spcPct val="120000"/>
                </a:lnSpc>
                <a:spcAft>
                  <a:spcPct val="15000"/>
                </a:spcAft>
                <a:buFontTx/>
                <a:buChar char="•"/>
                <a:defRPr/>
              </a:pPr>
              <a:r>
                <a:rPr lang="en-US" altLang="en-US" sz="1600" smtClean="0">
                  <a:solidFill>
                    <a:schemeClr val="bg1"/>
                  </a:solidFill>
                  <a:latin typeface="Segoe UI" panose="020B0502040204020203" pitchFamily="34" charset="0"/>
                  <a:ea typeface="Segoe UI" panose="020B0502040204020203" pitchFamily="34" charset="0"/>
                  <a:cs typeface="Segoe UI" panose="020B0502040204020203" pitchFamily="34" charset="0"/>
                </a:rPr>
                <a:t>Mã hóa </a:t>
              </a:r>
              <a:r>
                <a:rPr lang="pt-BR" altLang="en-US" sz="1600" smtClean="0">
                  <a:solidFill>
                    <a:schemeClr val="bg1"/>
                  </a:solidFill>
                  <a:latin typeface="Segoe UI" panose="020B0502040204020203" pitchFamily="34" charset="0"/>
                  <a:ea typeface="Segoe UI" panose="020B0502040204020203" pitchFamily="34" charset="0"/>
                  <a:cs typeface="Segoe UI" panose="020B0502040204020203" pitchFamily="34" charset="0"/>
                </a:rPr>
                <a:t>4K/5MP/4MP/1080P/720P </a:t>
              </a:r>
            </a:p>
            <a:p>
              <a:pPr marL="171450" lvl="1" indent="-171450" defTabSz="711200">
                <a:lnSpc>
                  <a:spcPct val="120000"/>
                </a:lnSpc>
                <a:spcAft>
                  <a:spcPct val="15000"/>
                </a:spcAft>
                <a:buFontTx/>
                <a:buChar char="•"/>
                <a:defRPr/>
              </a:pPr>
              <a:r>
                <a:rPr lang="en-US" altLang="en-US" sz="1600" smtClean="0">
                  <a:solidFill>
                    <a:schemeClr val="bg1"/>
                  </a:solidFill>
                  <a:latin typeface="Segoe UI" panose="020B0502040204020203" pitchFamily="34" charset="0"/>
                  <a:ea typeface="Segoe UI" panose="020B0502040204020203" pitchFamily="34" charset="0"/>
                  <a:cs typeface="Segoe UI" panose="020B0502040204020203" pitchFamily="34" charset="0"/>
                </a:rPr>
                <a:t>Số kênh N+N/2 IPC mỗi kênh lên đến 8MP</a:t>
              </a:r>
            </a:p>
            <a:p>
              <a:pPr marL="171450" lvl="1" indent="-171450" defTabSz="711200">
                <a:lnSpc>
                  <a:spcPct val="120000"/>
                </a:lnSpc>
                <a:spcAft>
                  <a:spcPct val="15000"/>
                </a:spcAft>
                <a:buFontTx/>
                <a:buChar char="•"/>
                <a:defRPr/>
              </a:pPr>
              <a:r>
                <a:rPr lang="en-US" altLang="zh-CN" sz="1600" smtClean="0">
                  <a:solidFill>
                    <a:schemeClr val="bg1"/>
                  </a:solidFill>
                  <a:latin typeface="Segoe UI" panose="020B0502040204020203" pitchFamily="34" charset="0"/>
                  <a:cs typeface="Segoe UI" panose="020B0502040204020203" pitchFamily="34" charset="0"/>
                </a:rPr>
                <a:t>SMD 2/4 kênh</a:t>
              </a:r>
            </a:p>
            <a:p>
              <a:pPr marL="171450" lvl="1" indent="-171450" defTabSz="711200">
                <a:lnSpc>
                  <a:spcPct val="120000"/>
                </a:lnSpc>
                <a:spcAft>
                  <a:spcPct val="15000"/>
                </a:spcAft>
                <a:buFontTx/>
                <a:buChar char="•"/>
                <a:defRPr/>
              </a:pPr>
              <a:r>
                <a:rPr lang="en-US" altLang="zh-CN" sz="1600" smtClean="0">
                  <a:solidFill>
                    <a:schemeClr val="bg1"/>
                  </a:solidFill>
                  <a:latin typeface="Segoe UI" panose="020B0502040204020203" pitchFamily="34" charset="0"/>
                  <a:cs typeface="Segoe UI" panose="020B0502040204020203" pitchFamily="34" charset="0"/>
                </a:rPr>
                <a:t>IVS </a:t>
              </a:r>
              <a:r>
                <a:rPr lang="en-US" altLang="zh-CN" sz="1600" smtClean="0">
                  <a:solidFill>
                    <a:schemeClr val="bg1"/>
                  </a:solidFill>
                  <a:latin typeface="Segoe UI" panose="020B0502040204020203" pitchFamily="34" charset="0"/>
                  <a:cs typeface="Segoe UI" panose="020B0502040204020203" pitchFamily="34" charset="0"/>
                </a:rPr>
                <a:t>N/2 kênh không phải AI</a:t>
              </a:r>
            </a:p>
            <a:p>
              <a:pPr marL="171450" lvl="1" indent="-171450" defTabSz="711200">
                <a:lnSpc>
                  <a:spcPct val="120000"/>
                </a:lnSpc>
                <a:spcAft>
                  <a:spcPct val="15000"/>
                </a:spcAft>
                <a:buFontTx/>
                <a:buChar char="•"/>
                <a:defRPr/>
              </a:pPr>
              <a:r>
                <a:rPr lang="vi-VN" sz="1600">
                  <a:solidFill>
                    <a:schemeClr val="bg1"/>
                  </a:solidFill>
                  <a:latin typeface="Segoe UI" panose="020B0502040204020203" pitchFamily="34" charset="0"/>
                  <a:cs typeface="Segoe UI" panose="020B0502040204020203" pitchFamily="34" charset="0"/>
                </a:rPr>
                <a:t>Nhận diện khuôn mặt 1 kênh không phải </a:t>
              </a:r>
              <a:r>
                <a:rPr lang="vi-VN" sz="1600">
                  <a:solidFill>
                    <a:schemeClr val="bg1"/>
                  </a:solidFill>
                  <a:latin typeface="Segoe UI" panose="020B0502040204020203" pitchFamily="34" charset="0"/>
                  <a:cs typeface="Segoe UI" panose="020B0502040204020203" pitchFamily="34" charset="0"/>
                </a:rPr>
                <a:t>AI </a:t>
              </a:r>
              <a:r>
                <a:rPr lang="en-US" sz="1600" smtClean="0">
                  <a:solidFill>
                    <a:schemeClr val="bg1"/>
                  </a:solidFill>
                  <a:latin typeface="Segoe UI" panose="020B0502040204020203" pitchFamily="34" charset="0"/>
                  <a:cs typeface="Segoe UI" panose="020B0502040204020203" pitchFamily="34" charset="0"/>
                </a:rPr>
                <a:t>và</a:t>
              </a:r>
              <a:r>
                <a:rPr lang="vi-VN" sz="1600" smtClean="0">
                  <a:solidFill>
                    <a:schemeClr val="bg1"/>
                  </a:solidFill>
                  <a:latin typeface="Segoe UI" panose="020B0502040204020203" pitchFamily="34" charset="0"/>
                  <a:cs typeface="Segoe UI" panose="020B0502040204020203" pitchFamily="34" charset="0"/>
                </a:rPr>
                <a:t> </a:t>
              </a:r>
              <a:r>
                <a:rPr lang="vi-VN" sz="1600">
                  <a:solidFill>
                    <a:schemeClr val="bg1"/>
                  </a:solidFill>
                  <a:latin typeface="Segoe UI" panose="020B0502040204020203" pitchFamily="34" charset="0"/>
                  <a:cs typeface="Segoe UI" panose="020B0502040204020203" pitchFamily="34" charset="0"/>
                </a:rPr>
                <a:t>không có thuộc tính khuôn mặt </a:t>
              </a:r>
              <a:endParaRPr lang="zh-CN" altLang="en-US" sz="1400" dirty="0">
                <a:solidFill>
                  <a:schemeClr val="bg1"/>
                </a:solidFill>
                <a:latin typeface="Segoe UI" panose="020B0502040204020203" pitchFamily="34" charset="0"/>
                <a:cs typeface="Segoe UI" panose="020B0502040204020203" pitchFamily="34" charset="0"/>
              </a:endParaRPr>
            </a:p>
          </p:txBody>
        </p:sp>
      </p:grpSp>
      <p:sp>
        <p:nvSpPr>
          <p:cNvPr id="37" name="箭头: 虚尾 36">
            <a:extLst>
              <a:ext uri="{FF2B5EF4-FFF2-40B4-BE49-F238E27FC236}">
                <a16:creationId xmlns:a16="http://schemas.microsoft.com/office/drawing/2014/main" id="{568907DE-10A3-4D99-843A-E0DEE707A21D}"/>
              </a:ext>
            </a:extLst>
          </p:cNvPr>
          <p:cNvSpPr/>
          <p:nvPr/>
        </p:nvSpPr>
        <p:spPr>
          <a:xfrm>
            <a:off x="5840413" y="3325813"/>
            <a:ext cx="542925" cy="500062"/>
          </a:xfrm>
          <a:prstGeom prst="striped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Segoe UI" panose="020B0502040204020203" pitchFamily="34" charset="0"/>
              <a:cs typeface="Segoe UI" panose="020B0502040204020203" pitchFamily="34" charset="0"/>
            </a:endParaRPr>
          </a:p>
        </p:txBody>
      </p:sp>
      <p:sp>
        <p:nvSpPr>
          <p:cNvPr id="15" name="任意多边形: 形状 14">
            <a:extLst>
              <a:ext uri="{FF2B5EF4-FFF2-40B4-BE49-F238E27FC236}">
                <a16:creationId xmlns:a16="http://schemas.microsoft.com/office/drawing/2014/main" id="{A1DC3C10-19D9-4356-BC16-A9EEC81C1238}"/>
              </a:ext>
            </a:extLst>
          </p:cNvPr>
          <p:cNvSpPr/>
          <p:nvPr/>
        </p:nvSpPr>
        <p:spPr bwMode="auto">
          <a:xfrm>
            <a:off x="7378700" y="1446213"/>
            <a:ext cx="3660602" cy="455612"/>
          </a:xfrm>
          <a:custGeom>
            <a:avLst/>
            <a:gdLst>
              <a:gd name="connsiteX0" fmla="*/ 0 w 2852401"/>
              <a:gd name="connsiteY0" fmla="*/ 0 h 455715"/>
              <a:gd name="connsiteX1" fmla="*/ 2852401 w 2852401"/>
              <a:gd name="connsiteY1" fmla="*/ 0 h 455715"/>
              <a:gd name="connsiteX2" fmla="*/ 2852401 w 2852401"/>
              <a:gd name="connsiteY2" fmla="*/ 455715 h 455715"/>
              <a:gd name="connsiteX3" fmla="*/ 0 w 2852401"/>
              <a:gd name="connsiteY3" fmla="*/ 455715 h 455715"/>
              <a:gd name="connsiteX4" fmla="*/ 0 w 2852401"/>
              <a:gd name="connsiteY4" fmla="*/ 0 h 45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401" h="455715">
                <a:moveTo>
                  <a:pt x="0" y="0"/>
                </a:moveTo>
                <a:lnTo>
                  <a:pt x="2852401" y="0"/>
                </a:lnTo>
                <a:lnTo>
                  <a:pt x="2852401" y="455715"/>
                </a:lnTo>
                <a:lnTo>
                  <a:pt x="0" y="455715"/>
                </a:lnTo>
                <a:lnTo>
                  <a:pt x="0" y="0"/>
                </a:lnTo>
                <a:close/>
              </a:path>
            </a:pathLst>
          </a:custGeom>
          <a:solidFill>
            <a:srgbClr val="2F5597"/>
          </a:solidFill>
          <a:ln>
            <a:solidFill>
              <a:srgbClr val="2F5597"/>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en-US" altLang="zh-CN" sz="2000" b="1" dirty="0">
                <a:solidFill>
                  <a:srgbClr val="FFFF00"/>
                </a:solidFill>
                <a:latin typeface="Segoe UI" panose="020B0502040204020203" pitchFamily="34" charset="0"/>
                <a:cs typeface="Segoe UI" panose="020B0502040204020203" pitchFamily="34" charset="0"/>
              </a:rPr>
              <a:t>XVR5000-4KL-I3</a:t>
            </a:r>
            <a:endParaRPr lang="zh-CN" altLang="en-US" sz="2000" b="1" dirty="0">
              <a:solidFill>
                <a:srgbClr val="FFFF00"/>
              </a:solidFill>
              <a:latin typeface="Segoe UI" panose="020B0502040204020203" pitchFamily="34" charset="0"/>
              <a:cs typeface="Segoe UI" panose="020B0502040204020203" pitchFamily="34" charset="0"/>
            </a:endParaRPr>
          </a:p>
        </p:txBody>
      </p:sp>
      <p:sp>
        <p:nvSpPr>
          <p:cNvPr id="16" name="任意多边形: 形状 15">
            <a:extLst>
              <a:ext uri="{FF2B5EF4-FFF2-40B4-BE49-F238E27FC236}">
                <a16:creationId xmlns:a16="http://schemas.microsoft.com/office/drawing/2014/main" id="{1E20F831-B308-465C-BC53-91441C5B4551}"/>
              </a:ext>
            </a:extLst>
          </p:cNvPr>
          <p:cNvSpPr/>
          <p:nvPr/>
        </p:nvSpPr>
        <p:spPr bwMode="auto">
          <a:xfrm>
            <a:off x="7385049" y="1911350"/>
            <a:ext cx="3654253" cy="4281488"/>
          </a:xfrm>
          <a:custGeom>
            <a:avLst/>
            <a:gdLst>
              <a:gd name="connsiteX0" fmla="*/ 0 w 2843754"/>
              <a:gd name="connsiteY0" fmla="*/ 0 h 4532031"/>
              <a:gd name="connsiteX1" fmla="*/ 2843754 w 2843754"/>
              <a:gd name="connsiteY1" fmla="*/ 0 h 4532031"/>
              <a:gd name="connsiteX2" fmla="*/ 2843754 w 2843754"/>
              <a:gd name="connsiteY2" fmla="*/ 4532031 h 4532031"/>
              <a:gd name="connsiteX3" fmla="*/ 0 w 2843754"/>
              <a:gd name="connsiteY3" fmla="*/ 4532031 h 4532031"/>
              <a:gd name="connsiteX4" fmla="*/ 0 w 2843754"/>
              <a:gd name="connsiteY4" fmla="*/ 0 h 45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54" h="4532031">
                <a:moveTo>
                  <a:pt x="0" y="0"/>
                </a:moveTo>
                <a:lnTo>
                  <a:pt x="2843754" y="0"/>
                </a:lnTo>
                <a:lnTo>
                  <a:pt x="2843754" y="4532031"/>
                </a:lnTo>
                <a:lnTo>
                  <a:pt x="0" y="4532031"/>
                </a:lnTo>
                <a:lnTo>
                  <a:pt x="0" y="0"/>
                </a:lnTo>
                <a:close/>
              </a:path>
            </a:pathLst>
          </a:custGeom>
          <a:solidFill>
            <a:srgbClr val="0070C0">
              <a:alpha val="9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lIns="85344" tIns="85344" rIns="113792" bIns="128016"/>
          <a:lstStyle>
            <a:lvl1pPr marL="342900" indent="-342900" defTabSz="800100">
              <a:defRPr>
                <a:solidFill>
                  <a:schemeClr val="tx1"/>
                </a:solidFill>
                <a:latin typeface="等线" panose="02010600030101010101" pitchFamily="2" charset="-122"/>
                <a:ea typeface="宋体" panose="02010600030101010101" pitchFamily="2" charset="-122"/>
              </a:defRPr>
            </a:lvl1pPr>
            <a:lvl2pPr marL="171450" indent="-171450" defTabSz="800100">
              <a:defRPr>
                <a:solidFill>
                  <a:schemeClr val="tx1"/>
                </a:solidFill>
                <a:latin typeface="等线" panose="02010600030101010101" pitchFamily="2" charset="-122"/>
                <a:ea typeface="宋体" panose="02010600030101010101" pitchFamily="2" charset="-122"/>
              </a:defRPr>
            </a:lvl2pPr>
            <a:lvl3pPr marL="1143000" indent="-228600" defTabSz="800100">
              <a:defRPr>
                <a:solidFill>
                  <a:schemeClr val="tx1"/>
                </a:solidFill>
                <a:latin typeface="等线" panose="02010600030101010101" pitchFamily="2" charset="-122"/>
                <a:ea typeface="宋体" panose="02010600030101010101" pitchFamily="2" charset="-122"/>
              </a:defRPr>
            </a:lvl3pPr>
            <a:lvl4pPr marL="1600200" indent="-228600" defTabSz="800100">
              <a:defRPr>
                <a:solidFill>
                  <a:schemeClr val="tx1"/>
                </a:solidFill>
                <a:latin typeface="等线" panose="02010600030101010101" pitchFamily="2" charset="-122"/>
                <a:ea typeface="宋体" panose="02010600030101010101" pitchFamily="2" charset="-122"/>
              </a:defRPr>
            </a:lvl4pPr>
            <a:lvl5pPr marL="2057400" indent="-228600" defTabSz="800100">
              <a:defRPr>
                <a:solidFill>
                  <a:schemeClr val="tx1"/>
                </a:solidFill>
                <a:latin typeface="等线" panose="02010600030101010101" pitchFamily="2" charset="-122"/>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lvl="1">
              <a:lnSpc>
                <a:spcPct val="120000"/>
              </a:lnSpc>
              <a:spcAft>
                <a:spcPct val="15000"/>
              </a:spcAft>
              <a:buFontTx/>
              <a:buChar char="•"/>
              <a:defRPr/>
            </a:pPr>
            <a:r>
              <a:rPr lang="en-US" altLang="en-US" sz="1600" smtClean="0">
                <a:solidFill>
                  <a:srgbClr val="FFFF00"/>
                </a:solidFill>
                <a:latin typeface="Segoe UI" panose="020B0502040204020203" pitchFamily="34" charset="0"/>
                <a:cs typeface="Segoe UI" panose="020B0502040204020203" pitchFamily="34" charset="0"/>
              </a:rPr>
              <a:t>Chuẩn nén AI</a:t>
            </a:r>
            <a:r>
              <a:rPr lang="en-US" altLang="en-US" sz="1600" smtClean="0">
                <a:solidFill>
                  <a:srgbClr val="FF0000"/>
                </a:solidFill>
                <a:latin typeface="Segoe UI" panose="020B0502040204020203" pitchFamily="34" charset="0"/>
                <a:cs typeface="Segoe UI" panose="020B0502040204020203" pitchFamily="34" charset="0"/>
              </a:rPr>
              <a:t> </a:t>
            </a:r>
            <a:r>
              <a:rPr lang="en-US" altLang="en-US" sz="1600" smtClean="0">
                <a:solidFill>
                  <a:srgbClr val="FFFF00"/>
                </a:solidFill>
                <a:latin typeface="Segoe UI" panose="020B0502040204020203" pitchFamily="34" charset="0"/>
                <a:cs typeface="Segoe UI" panose="020B0502040204020203" pitchFamily="34" charset="0"/>
              </a:rPr>
              <a:t>Coding</a:t>
            </a:r>
            <a:r>
              <a:rPr lang="en-US" altLang="en-US" sz="1600" smtClean="0">
                <a:solidFill>
                  <a:schemeClr val="bg1"/>
                </a:solidFill>
                <a:latin typeface="Segoe UI" panose="020B0502040204020203" pitchFamily="34" charset="0"/>
                <a:cs typeface="Segoe UI" panose="020B0502040204020203" pitchFamily="34" charset="0"/>
              </a:rPr>
              <a:t>/Smart </a:t>
            </a:r>
            <a:r>
              <a:rPr lang="en-US" altLang="en-US" sz="1600" dirty="0">
                <a:solidFill>
                  <a:schemeClr val="bg1"/>
                </a:solidFill>
                <a:latin typeface="Segoe UI" panose="020B0502040204020203" pitchFamily="34" charset="0"/>
                <a:cs typeface="Segoe UI" panose="020B0502040204020203" pitchFamily="34" charset="0"/>
              </a:rPr>
              <a:t>H.265+/</a:t>
            </a:r>
            <a:r>
              <a:rPr lang="en-US" altLang="en-US" sz="1600">
                <a:solidFill>
                  <a:schemeClr val="bg1"/>
                </a:solidFill>
                <a:latin typeface="Segoe UI" panose="020B0502040204020203" pitchFamily="34" charset="0"/>
                <a:cs typeface="Segoe UI" panose="020B0502040204020203" pitchFamily="34" charset="0"/>
              </a:rPr>
              <a:t>H.265 </a:t>
            </a:r>
            <a:endParaRPr lang="en-US" altLang="en-US" sz="1600" smtClean="0">
              <a:solidFill>
                <a:schemeClr val="bg1"/>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en-US" sz="1600" smtClean="0">
                <a:solidFill>
                  <a:schemeClr val="bg1"/>
                </a:solidFill>
                <a:latin typeface="Segoe UI" panose="020B0502040204020203" pitchFamily="34" charset="0"/>
                <a:cs typeface="Segoe UI" panose="020B0502040204020203" pitchFamily="34" charset="0"/>
              </a:rPr>
              <a:t>Mã hóa </a:t>
            </a:r>
            <a:r>
              <a:rPr lang="pt-BR" altLang="en-US" sz="1600" smtClean="0">
                <a:solidFill>
                  <a:schemeClr val="bg1"/>
                </a:solidFill>
                <a:latin typeface="Segoe UI" panose="020B0502040204020203" pitchFamily="34" charset="0"/>
                <a:cs typeface="Segoe UI" panose="020B0502040204020203" pitchFamily="34" charset="0"/>
              </a:rPr>
              <a:t>4K/5MP/4MP/1080P/720P </a:t>
            </a:r>
          </a:p>
          <a:p>
            <a:pPr lvl="1">
              <a:lnSpc>
                <a:spcPct val="120000"/>
              </a:lnSpc>
              <a:spcAft>
                <a:spcPct val="15000"/>
              </a:spcAft>
              <a:buFontTx/>
              <a:buChar char="•"/>
              <a:defRPr/>
            </a:pPr>
            <a:r>
              <a:rPr lang="en-US" altLang="en-US" sz="1600" smtClean="0">
                <a:solidFill>
                  <a:srgbClr val="FFFF00"/>
                </a:solidFill>
                <a:latin typeface="Segoe UI" panose="020B0502040204020203" pitchFamily="34" charset="0"/>
                <a:cs typeface="Segoe UI" panose="020B0502040204020203" pitchFamily="34" charset="0"/>
              </a:rPr>
              <a:t>Số kênh N+N IPC lên đến 8MP </a:t>
            </a: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tất cả các kênh </a:t>
            </a:r>
            <a:r>
              <a:rPr lang="en-US" altLang="zh-CN" sz="1600" smtClean="0">
                <a:solidFill>
                  <a:srgbClr val="FFFF00"/>
                </a:solidFill>
                <a:latin typeface="Segoe UI" panose="020B0502040204020203" pitchFamily="34" charset="0"/>
                <a:cs typeface="Segoe UI" panose="020B0502040204020203" pitchFamily="34" charset="0"/>
              </a:rPr>
              <a:t>SMD </a:t>
            </a:r>
            <a:r>
              <a:rPr lang="en-US" altLang="zh-CN" sz="1600" dirty="0">
                <a:solidFill>
                  <a:srgbClr val="FFFF00"/>
                </a:solidFill>
                <a:latin typeface="Segoe UI" panose="020B0502040204020203" pitchFamily="34" charset="0"/>
                <a:cs typeface="Segoe UI" panose="020B0502040204020203" pitchFamily="34" charset="0"/>
              </a:rPr>
              <a:t>Plus</a:t>
            </a:r>
            <a:endParaRPr lang="zh-CN" altLang="en-US"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1 kênh IVS</a:t>
            </a:r>
            <a:endParaRPr lang="en-US" altLang="zh-CN"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ea typeface="Segoe UI" panose="020B0502040204020203" pitchFamily="34" charset="0"/>
                <a:cs typeface="Segoe UI" panose="020B0502040204020203" pitchFamily="34" charset="0"/>
              </a:rPr>
              <a:t>Hỗ trợ 1 kênh phát hiện khuôn mặt</a:t>
            </a:r>
            <a:endParaRPr lang="zh-CN" altLang="en-US" sz="1600" dirty="0">
              <a:solidFill>
                <a:srgbClr val="FFFF00"/>
              </a:solidFill>
              <a:latin typeface="Segoe UI" panose="020B0502040204020203" pitchFamily="34" charset="0"/>
              <a:cs typeface="Segoe UI" panose="020B0502040204020203" pitchFamily="34" charset="0"/>
            </a:endParaRPr>
          </a:p>
          <a:p>
            <a:pPr lvl="1">
              <a:lnSpc>
                <a:spcPct val="120000"/>
              </a:lnSpc>
              <a:spcAft>
                <a:spcPct val="15000"/>
              </a:spcAft>
              <a:buFontTx/>
              <a:buChar char="•"/>
              <a:defRPr/>
            </a:pPr>
            <a:r>
              <a:rPr lang="en-US" altLang="zh-CN" sz="1600" smtClean="0">
                <a:solidFill>
                  <a:srgbClr val="FFFF00"/>
                </a:solidFill>
                <a:latin typeface="Segoe UI" panose="020B0502040204020203" pitchFamily="34" charset="0"/>
                <a:cs typeface="Segoe UI" panose="020B0502040204020203" pitchFamily="34" charset="0"/>
              </a:rPr>
              <a:t>Hỗ trợ 1 kênh nhận diện khuôn mặt</a:t>
            </a:r>
            <a:endParaRPr lang="en-US" altLang="zh-CN" sz="1600" dirty="0">
              <a:solidFill>
                <a:srgbClr val="FFFF00"/>
              </a:solidFill>
              <a:latin typeface="Segoe UI" panose="020B0502040204020203" pitchFamily="34" charset="0"/>
              <a:cs typeface="Segoe UI" panose="020B050204020402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10" name="Заголовок 5">
            <a:extLst>
              <a:ext uri="{FF2B5EF4-FFF2-40B4-BE49-F238E27FC236}">
                <a16:creationId xmlns:a16="http://schemas.microsoft.com/office/drawing/2014/main" id="{B7655B79-FA4B-45F8-BAE3-6A0C5137AD80}"/>
              </a:ext>
            </a:extLst>
          </p:cNvPr>
          <p:cNvSpPr txBox="1">
            <a:spLocks/>
          </p:cNvSpPr>
          <p:nvPr/>
        </p:nvSpPr>
        <p:spPr>
          <a:xfrm>
            <a:off x="166342" y="238616"/>
            <a:ext cx="12158662"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Nâng</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cấp</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sản</a:t>
            </a:r>
            <a:r>
              <a:rPr lang="en-US" altLang="zh-CN" sz="4400" b="1" kern="1700" dirty="0"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4400" b="1" kern="1700" dirty="0" err="1" smtClean="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phẩm</a:t>
            </a:r>
            <a:endParaRPr lang="ru-RU" sz="66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5">
            <a:extLst>
              <a:ext uri="{FF2B5EF4-FFF2-40B4-BE49-F238E27FC236}">
                <a16:creationId xmlns:a16="http://schemas.microsoft.com/office/drawing/2014/main" id="{83406A32-C64E-4583-8B7D-F4073B85BB74}"/>
              </a:ext>
            </a:extLst>
          </p:cNvPr>
          <p:cNvSpPr txBox="1">
            <a:spLocks/>
          </p:cNvSpPr>
          <p:nvPr/>
        </p:nvSpPr>
        <p:spPr>
          <a:xfrm>
            <a:off x="33338" y="122238"/>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endParaRPr lang="ru-RU" sz="6700" b="1" kern="1700" dirty="0">
              <a:solidFill>
                <a:schemeClr val="bg1"/>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9" name="Заголовок 5">
            <a:extLst>
              <a:ext uri="{FF2B5EF4-FFF2-40B4-BE49-F238E27FC236}">
                <a16:creationId xmlns:a16="http://schemas.microsoft.com/office/drawing/2014/main" id="{D94E4459-6D4C-49EE-AD20-20A882ABC508}"/>
              </a:ext>
            </a:extLst>
          </p:cNvPr>
          <p:cNvSpPr txBox="1">
            <a:spLocks/>
          </p:cNvSpPr>
          <p:nvPr/>
        </p:nvSpPr>
        <p:spPr>
          <a:xfrm>
            <a:off x="185738" y="274638"/>
            <a:ext cx="7410450"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30043">
              <a:lnSpc>
                <a:spcPct val="80000"/>
              </a:lnSpc>
              <a:defRPr/>
            </a:pPr>
            <a:r>
              <a:rPr lang="en-US" altLang="zh-CN" sz="48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rPr>
              <a:t>HDCVI 6.0 Plus</a:t>
            </a:r>
            <a:endParaRPr lang="ru-RU" altLang="zh-CN"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35" name="矩形 34">
            <a:extLst>
              <a:ext uri="{FF2B5EF4-FFF2-40B4-BE49-F238E27FC236}">
                <a16:creationId xmlns:a16="http://schemas.microsoft.com/office/drawing/2014/main" id="{8768B018-5CDC-4D9C-83FF-826BC58DD69C}"/>
              </a:ext>
            </a:extLst>
          </p:cNvPr>
          <p:cNvSpPr/>
          <p:nvPr/>
        </p:nvSpPr>
        <p:spPr>
          <a:xfrm>
            <a:off x="655638" y="1608138"/>
            <a:ext cx="10655300" cy="1959511"/>
          </a:xfrm>
          <a:prstGeom prst="rect">
            <a:avLst/>
          </a:prstGeom>
        </p:spPr>
        <p:txBody>
          <a:bodyPr>
            <a:spAutoFit/>
          </a:bodyPr>
          <a:lstStyle/>
          <a:p>
            <a:pPr algn="just">
              <a:lnSpc>
                <a:spcPct val="120000"/>
              </a:lnSpc>
              <a:spcBef>
                <a:spcPts val="800"/>
              </a:spcBef>
              <a:spcAft>
                <a:spcPts val="800"/>
              </a:spcAft>
              <a:defRPr/>
            </a:pPr>
            <a:r>
              <a:rPr lang="vi-VN" dirty="0">
                <a:latin typeface="Segoe UI" panose="020B0502040204020203" pitchFamily="34" charset="0"/>
                <a:cs typeface="Segoe UI" panose="020B0502040204020203" pitchFamily="34" charset="0"/>
              </a:rPr>
              <a:t>Với sứ mệnh “Tạo dựng một xã hội an toàn hơn và cuộc sống thông minh hơn”, Dahua đã không ngừng tích cực </a:t>
            </a:r>
            <a:r>
              <a:rPr lang="en-US" dirty="0" err="1" smtClean="0">
                <a:latin typeface="Segoe UI" panose="020B0502040204020203" pitchFamily="34" charset="0"/>
                <a:cs typeface="Segoe UI" panose="020B0502040204020203" pitchFamily="34" charset="0"/>
              </a:rPr>
              <a:t>đổi</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mới</a:t>
            </a:r>
            <a:r>
              <a:rPr lang="en-US" dirty="0" smtClean="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cung </a:t>
            </a:r>
            <a:r>
              <a:rPr lang="vi-VN" dirty="0">
                <a:latin typeface="Segoe UI" panose="020B0502040204020203" pitchFamily="34" charset="0"/>
                <a:cs typeface="Segoe UI" panose="020B0502040204020203" pitchFamily="34" charset="0"/>
              </a:rPr>
              <a:t>cấp nhiều cơ hội hơn cho khách hàng cũng như cải thiện dịch vụ của mình bằng những sáng tạo </a:t>
            </a:r>
            <a:r>
              <a:rPr lang="vi-VN" dirty="0" smtClean="0">
                <a:latin typeface="Segoe UI" panose="020B0502040204020203" pitchFamily="34" charset="0"/>
                <a:cs typeface="Segoe UI" panose="020B0502040204020203" pitchFamily="34" charset="0"/>
              </a:rPr>
              <a:t>và</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cải</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tiến </a:t>
            </a:r>
            <a:r>
              <a:rPr lang="en-US" dirty="0" err="1" smtClean="0">
                <a:latin typeface="Segoe UI" panose="020B0502040204020203" pitchFamily="34" charset="0"/>
                <a:cs typeface="Segoe UI" panose="020B0502040204020203" pitchFamily="34" charset="0"/>
              </a:rPr>
              <a:t>trong</a:t>
            </a:r>
            <a:r>
              <a:rPr lang="en-US" dirty="0" smtClean="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công </a:t>
            </a:r>
            <a:r>
              <a:rPr lang="vi-VN" dirty="0">
                <a:latin typeface="Segoe UI" panose="020B0502040204020203" pitchFamily="34" charset="0"/>
                <a:cs typeface="Segoe UI" panose="020B0502040204020203" pitchFamily="34" charset="0"/>
              </a:rPr>
              <a:t>nghệ. </a:t>
            </a:r>
            <a:endParaRPr lang="en-US" dirty="0" smtClean="0">
              <a:latin typeface="Segoe UI" panose="020B0502040204020203" pitchFamily="34" charset="0"/>
              <a:cs typeface="Segoe UI" panose="020B0502040204020203" pitchFamily="34" charset="0"/>
            </a:endParaRPr>
          </a:p>
          <a:p>
            <a:pPr algn="just">
              <a:lnSpc>
                <a:spcPct val="120000"/>
              </a:lnSpc>
              <a:spcBef>
                <a:spcPts val="800"/>
              </a:spcBef>
              <a:spcAft>
                <a:spcPts val="800"/>
              </a:spcAft>
              <a:defRPr/>
            </a:pPr>
            <a:r>
              <a:rPr lang="en-US" dirty="0" err="1">
                <a:latin typeface="Segoe UI" panose="020B0502040204020203" pitchFamily="34" charset="0"/>
                <a:cs typeface="Segoe UI" panose="020B0502040204020203" pitchFamily="34" charset="0"/>
              </a:rPr>
              <a:t>Giờ</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đây</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Dahua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tự</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hào</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mang</a:t>
            </a:r>
            <a:r>
              <a:rPr lang="en-US" dirty="0">
                <a:latin typeface="Segoe UI" panose="020B0502040204020203" pitchFamily="34" charset="0"/>
                <a:cs typeface="Segoe UI" panose="020B0502040204020203" pitchFamily="34" charset="0"/>
              </a:rPr>
              <a:t> HDCVI 6.0 PLUS </a:t>
            </a:r>
            <a:r>
              <a:rPr lang="en-US" dirty="0" err="1">
                <a:latin typeface="Segoe UI" panose="020B0502040204020203" pitchFamily="34" charset="0"/>
                <a:cs typeface="Segoe UI" panose="020B0502040204020203" pitchFamily="34" charset="0"/>
              </a:rPr>
              <a:t>mới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vào</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ngành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công</a:t>
            </a:r>
            <a:r>
              <a:rPr lang="en-US" dirty="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nghiệp</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giám</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sát</a:t>
            </a:r>
            <a:r>
              <a:rPr lang="en-US" dirty="0" smtClean="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sẽ</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dẫn</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đầu</a:t>
            </a:r>
            <a:r>
              <a:rPr lang="en-US" dirty="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trong</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sự</a:t>
            </a:r>
            <a:r>
              <a:rPr lang="en-US" dirty="0" smtClean="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phát</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triển</a:t>
            </a:r>
            <a:r>
              <a:rPr lang="en-US" dirty="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công</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nghệ</a:t>
            </a:r>
            <a:r>
              <a:rPr lang="en-US" dirty="0" smtClean="0">
                <a:latin typeface="Segoe UI" panose="020B0502040204020203" pitchFamily="34" charset="0"/>
                <a:cs typeface="Segoe UI" panose="020B0502040204020203" pitchFamily="34" charset="0"/>
              </a:rPr>
              <a:t> AI </a:t>
            </a:r>
            <a:r>
              <a:rPr lang="en-US" dirty="0" err="1" smtClean="0">
                <a:latin typeface="Segoe UI" panose="020B0502040204020203" pitchFamily="34" charset="0"/>
                <a:cs typeface="Segoe UI" panose="020B0502040204020203" pitchFamily="34" charset="0"/>
              </a:rPr>
              <a:t>nâng</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cao</a:t>
            </a:r>
            <a:r>
              <a:rPr lang="en-US" dirty="0" smtClean="0">
                <a:latin typeface="Segoe UI" panose="020B0502040204020203" pitchFamily="34" charset="0"/>
                <a:cs typeface="Segoe UI" panose="020B0502040204020203" pitchFamily="34" charset="0"/>
              </a:rPr>
              <a:t>.</a:t>
            </a:r>
            <a:endParaRPr lang="en-US" altLang="zh-CN" sz="1867" kern="100" dirty="0">
              <a:latin typeface="Segoe UI" panose="020B0502040204020203" pitchFamily="34" charset="0"/>
              <a:ea typeface="等线" panose="02010600030101010101" pitchFamily="2" charset="-122"/>
              <a:cs typeface="Segoe UI" panose="020B0502040204020203" pitchFamily="34" charset="0"/>
            </a:endParaRPr>
          </a:p>
        </p:txBody>
      </p:sp>
      <p:sp>
        <p:nvSpPr>
          <p:cNvPr id="76805" name="文本框 35">
            <a:extLst>
              <a:ext uri="{FF2B5EF4-FFF2-40B4-BE49-F238E27FC236}">
                <a16:creationId xmlns:a16="http://schemas.microsoft.com/office/drawing/2014/main" id="{FBA7A4F2-62EE-450E-8BED-B7125A81FB8A}"/>
              </a:ext>
            </a:extLst>
          </p:cNvPr>
          <p:cNvSpPr txBox="1">
            <a:spLocks noChangeArrowheads="1"/>
          </p:cNvSpPr>
          <p:nvPr/>
        </p:nvSpPr>
        <p:spPr bwMode="auto">
          <a:xfrm>
            <a:off x="9866313" y="5399088"/>
            <a:ext cx="2012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err="1">
                <a:latin typeface="Segoe UI" panose="020B0502040204020203" pitchFamily="34" charset="0"/>
                <a:ea typeface="宋体" panose="02010600030101010101" pitchFamily="2" charset="-122"/>
                <a:cs typeface="Segoe UI" panose="020B0502040204020203" pitchFamily="34" charset="0"/>
              </a:rPr>
              <a:t>TiOC</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sp>
        <p:nvSpPr>
          <p:cNvPr id="76806" name="brightness-and-contrast-adjustment_33320">
            <a:extLst>
              <a:ext uri="{FF2B5EF4-FFF2-40B4-BE49-F238E27FC236}">
                <a16:creationId xmlns:a16="http://schemas.microsoft.com/office/drawing/2014/main" id="{EC4A1BE1-24F0-458F-B427-0A291B3E083E}"/>
              </a:ext>
            </a:extLst>
          </p:cNvPr>
          <p:cNvSpPr>
            <a:spLocks noChangeAspect="1"/>
          </p:cNvSpPr>
          <p:nvPr/>
        </p:nvSpPr>
        <p:spPr bwMode="auto">
          <a:xfrm>
            <a:off x="2957513" y="4170363"/>
            <a:ext cx="749300" cy="995362"/>
          </a:xfrm>
          <a:custGeom>
            <a:avLst/>
            <a:gdLst>
              <a:gd name="T0" fmla="*/ 2147483646 w 916"/>
              <a:gd name="T1" fmla="*/ 2147483646 h 1220"/>
              <a:gd name="T2" fmla="*/ 2147483646 w 916"/>
              <a:gd name="T3" fmla="*/ 2147483646 h 1220"/>
              <a:gd name="T4" fmla="*/ 2147483646 w 916"/>
              <a:gd name="T5" fmla="*/ 2147483646 h 1220"/>
              <a:gd name="T6" fmla="*/ 2147483646 w 916"/>
              <a:gd name="T7" fmla="*/ 2147483646 h 1220"/>
              <a:gd name="T8" fmla="*/ 2147483646 w 916"/>
              <a:gd name="T9" fmla="*/ 2147483646 h 1220"/>
              <a:gd name="T10" fmla="*/ 2147483646 w 916"/>
              <a:gd name="T11" fmla="*/ 2147483646 h 1220"/>
              <a:gd name="T12" fmla="*/ 2147483646 w 916"/>
              <a:gd name="T13" fmla="*/ 2147483646 h 1220"/>
              <a:gd name="T14" fmla="*/ 2147483646 w 916"/>
              <a:gd name="T15" fmla="*/ 2147483646 h 1220"/>
              <a:gd name="T16" fmla="*/ 2147483646 w 916"/>
              <a:gd name="T17" fmla="*/ 2147483646 h 1220"/>
              <a:gd name="T18" fmla="*/ 2147483646 w 916"/>
              <a:gd name="T19" fmla="*/ 2147483646 h 1220"/>
              <a:gd name="T20" fmla="*/ 2147483646 w 916"/>
              <a:gd name="T21" fmla="*/ 2147483646 h 1220"/>
              <a:gd name="T22" fmla="*/ 2147483646 w 916"/>
              <a:gd name="T23" fmla="*/ 2147483646 h 1220"/>
              <a:gd name="T24" fmla="*/ 2147483646 w 916"/>
              <a:gd name="T25" fmla="*/ 2147483646 h 1220"/>
              <a:gd name="T26" fmla="*/ 2147483646 w 916"/>
              <a:gd name="T27" fmla="*/ 2147483646 h 1220"/>
              <a:gd name="T28" fmla="*/ 2147483646 w 916"/>
              <a:gd name="T29" fmla="*/ 2147483646 h 1220"/>
              <a:gd name="T30" fmla="*/ 2147483646 w 916"/>
              <a:gd name="T31" fmla="*/ 2147483646 h 1220"/>
              <a:gd name="T32" fmla="*/ 2147483646 w 916"/>
              <a:gd name="T33" fmla="*/ 2147483646 h 1220"/>
              <a:gd name="T34" fmla="*/ 2147483646 w 916"/>
              <a:gd name="T35" fmla="*/ 2147483646 h 1220"/>
              <a:gd name="T36" fmla="*/ 2147483646 w 916"/>
              <a:gd name="T37" fmla="*/ 2147483646 h 1220"/>
              <a:gd name="T38" fmla="*/ 2147483646 w 916"/>
              <a:gd name="T39" fmla="*/ 2147483646 h 1220"/>
              <a:gd name="T40" fmla="*/ 2147483646 w 916"/>
              <a:gd name="T41" fmla="*/ 2147483646 h 1220"/>
              <a:gd name="T42" fmla="*/ 2147483646 w 916"/>
              <a:gd name="T43" fmla="*/ 2147483646 h 1220"/>
              <a:gd name="T44" fmla="*/ 2147483646 w 916"/>
              <a:gd name="T45" fmla="*/ 2147483646 h 1220"/>
              <a:gd name="T46" fmla="*/ 2147483646 w 916"/>
              <a:gd name="T47" fmla="*/ 2147483646 h 1220"/>
              <a:gd name="T48" fmla="*/ 2147483646 w 916"/>
              <a:gd name="T49" fmla="*/ 2147483646 h 1220"/>
              <a:gd name="T50" fmla="*/ 2147483646 w 916"/>
              <a:gd name="T51" fmla="*/ 2147483646 h 1220"/>
              <a:gd name="T52" fmla="*/ 2147483646 w 916"/>
              <a:gd name="T53" fmla="*/ 2147483646 h 1220"/>
              <a:gd name="T54" fmla="*/ 2147483646 w 916"/>
              <a:gd name="T55" fmla="*/ 2147483646 h 1220"/>
              <a:gd name="T56" fmla="*/ 2147483646 w 916"/>
              <a:gd name="T57" fmla="*/ 2147483646 h 1220"/>
              <a:gd name="T58" fmla="*/ 2147483646 w 916"/>
              <a:gd name="T59" fmla="*/ 2147483646 h 1220"/>
              <a:gd name="T60" fmla="*/ 2147483646 w 916"/>
              <a:gd name="T61" fmla="*/ 2147483646 h 1220"/>
              <a:gd name="T62" fmla="*/ 2147483646 w 916"/>
              <a:gd name="T63" fmla="*/ 2147483646 h 1220"/>
              <a:gd name="T64" fmla="*/ 2147483646 w 916"/>
              <a:gd name="T65" fmla="*/ 2147483646 h 1220"/>
              <a:gd name="T66" fmla="*/ 2147483646 w 916"/>
              <a:gd name="T67" fmla="*/ 2147483646 h 1220"/>
              <a:gd name="T68" fmla="*/ 2147483646 w 916"/>
              <a:gd name="T69" fmla="*/ 2147483646 h 1220"/>
              <a:gd name="T70" fmla="*/ 2147483646 w 916"/>
              <a:gd name="T71" fmla="*/ 2147483646 h 1220"/>
              <a:gd name="T72" fmla="*/ 2147483646 w 916"/>
              <a:gd name="T73" fmla="*/ 2147483646 h 1220"/>
              <a:gd name="T74" fmla="*/ 2147483646 w 916"/>
              <a:gd name="T75" fmla="*/ 2147483646 h 1220"/>
              <a:gd name="T76" fmla="*/ 2147483646 w 916"/>
              <a:gd name="T77" fmla="*/ 2147483646 h 1220"/>
              <a:gd name="T78" fmla="*/ 2147483646 w 916"/>
              <a:gd name="T79" fmla="*/ 2147483646 h 1220"/>
              <a:gd name="T80" fmla="*/ 2147483646 w 916"/>
              <a:gd name="T81" fmla="*/ 2147483646 h 1220"/>
              <a:gd name="T82" fmla="*/ 2147483646 w 916"/>
              <a:gd name="T83" fmla="*/ 2147483646 h 1220"/>
              <a:gd name="T84" fmla="*/ 2147483646 w 916"/>
              <a:gd name="T85" fmla="*/ 2147483646 h 1220"/>
              <a:gd name="T86" fmla="*/ 2147483646 w 916"/>
              <a:gd name="T87" fmla="*/ 2147483646 h 1220"/>
              <a:gd name="T88" fmla="*/ 2147483646 w 916"/>
              <a:gd name="T89" fmla="*/ 2147483646 h 1220"/>
              <a:gd name="T90" fmla="*/ 2147483646 w 916"/>
              <a:gd name="T91" fmla="*/ 2147483646 h 1220"/>
              <a:gd name="T92" fmla="*/ 2147483646 w 916"/>
              <a:gd name="T93" fmla="*/ 2147483646 h 1220"/>
              <a:gd name="T94" fmla="*/ 2147483646 w 916"/>
              <a:gd name="T95" fmla="*/ 2147483646 h 1220"/>
              <a:gd name="T96" fmla="*/ 2147483646 w 916"/>
              <a:gd name="T97" fmla="*/ 2147483646 h 1220"/>
              <a:gd name="T98" fmla="*/ 2147483646 w 916"/>
              <a:gd name="T99" fmla="*/ 2147483646 h 1220"/>
              <a:gd name="T100" fmla="*/ 2147483646 w 916"/>
              <a:gd name="T101" fmla="*/ 0 h 1220"/>
              <a:gd name="T102" fmla="*/ 2147483646 w 916"/>
              <a:gd name="T103" fmla="*/ 2147483646 h 1220"/>
              <a:gd name="T104" fmla="*/ 2147483646 w 916"/>
              <a:gd name="T105" fmla="*/ 2147483646 h 1220"/>
              <a:gd name="T106" fmla="*/ 2147483646 w 916"/>
              <a:gd name="T107" fmla="*/ 2147483646 h 1220"/>
              <a:gd name="T108" fmla="*/ 2147483646 w 916"/>
              <a:gd name="T109" fmla="*/ 2147483646 h 12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16" h="1220">
                <a:moveTo>
                  <a:pt x="577" y="276"/>
                </a:moveTo>
                <a:cubicBezTo>
                  <a:pt x="391" y="276"/>
                  <a:pt x="239" y="428"/>
                  <a:pt x="239" y="615"/>
                </a:cubicBezTo>
                <a:cubicBezTo>
                  <a:pt x="239" y="802"/>
                  <a:pt x="391" y="954"/>
                  <a:pt x="577" y="954"/>
                </a:cubicBezTo>
                <a:cubicBezTo>
                  <a:pt x="764" y="954"/>
                  <a:pt x="916" y="802"/>
                  <a:pt x="916" y="615"/>
                </a:cubicBezTo>
                <a:cubicBezTo>
                  <a:pt x="916" y="428"/>
                  <a:pt x="764" y="276"/>
                  <a:pt x="577" y="276"/>
                </a:cubicBezTo>
                <a:close/>
                <a:moveTo>
                  <a:pt x="577" y="916"/>
                </a:moveTo>
                <a:cubicBezTo>
                  <a:pt x="412" y="916"/>
                  <a:pt x="277" y="781"/>
                  <a:pt x="277" y="615"/>
                </a:cubicBezTo>
                <a:cubicBezTo>
                  <a:pt x="277" y="450"/>
                  <a:pt x="412" y="315"/>
                  <a:pt x="577" y="315"/>
                </a:cubicBezTo>
                <a:lnTo>
                  <a:pt x="577" y="916"/>
                </a:lnTo>
                <a:close/>
                <a:moveTo>
                  <a:pt x="596" y="1041"/>
                </a:moveTo>
                <a:lnTo>
                  <a:pt x="596" y="1203"/>
                </a:lnTo>
                <a:cubicBezTo>
                  <a:pt x="596" y="1213"/>
                  <a:pt x="589" y="1220"/>
                  <a:pt x="579" y="1220"/>
                </a:cubicBezTo>
                <a:cubicBezTo>
                  <a:pt x="570" y="1220"/>
                  <a:pt x="563" y="1213"/>
                  <a:pt x="563" y="1203"/>
                </a:cubicBezTo>
                <a:lnTo>
                  <a:pt x="563" y="1041"/>
                </a:lnTo>
                <a:cubicBezTo>
                  <a:pt x="563" y="1031"/>
                  <a:pt x="570" y="1024"/>
                  <a:pt x="579" y="1024"/>
                </a:cubicBezTo>
                <a:cubicBezTo>
                  <a:pt x="589" y="1024"/>
                  <a:pt x="596" y="1031"/>
                  <a:pt x="596" y="1041"/>
                </a:cubicBezTo>
                <a:close/>
                <a:moveTo>
                  <a:pt x="337" y="942"/>
                </a:moveTo>
                <a:cubicBezTo>
                  <a:pt x="345" y="947"/>
                  <a:pt x="347" y="958"/>
                  <a:pt x="341" y="965"/>
                </a:cubicBezTo>
                <a:lnTo>
                  <a:pt x="245" y="1097"/>
                </a:lnTo>
                <a:cubicBezTo>
                  <a:pt x="242" y="1101"/>
                  <a:pt x="237" y="1104"/>
                  <a:pt x="232" y="1104"/>
                </a:cubicBezTo>
                <a:cubicBezTo>
                  <a:pt x="228" y="1104"/>
                  <a:pt x="225" y="1103"/>
                  <a:pt x="222" y="1101"/>
                </a:cubicBezTo>
                <a:cubicBezTo>
                  <a:pt x="214" y="1095"/>
                  <a:pt x="213" y="1085"/>
                  <a:pt x="218" y="1077"/>
                </a:cubicBezTo>
                <a:lnTo>
                  <a:pt x="314" y="945"/>
                </a:lnTo>
                <a:cubicBezTo>
                  <a:pt x="319" y="938"/>
                  <a:pt x="330" y="936"/>
                  <a:pt x="337" y="942"/>
                </a:cubicBezTo>
                <a:close/>
                <a:moveTo>
                  <a:pt x="190" y="733"/>
                </a:moveTo>
                <a:cubicBezTo>
                  <a:pt x="193" y="742"/>
                  <a:pt x="188" y="751"/>
                  <a:pt x="179" y="754"/>
                </a:cubicBezTo>
                <a:lnTo>
                  <a:pt x="24" y="804"/>
                </a:lnTo>
                <a:cubicBezTo>
                  <a:pt x="22" y="805"/>
                  <a:pt x="21" y="805"/>
                  <a:pt x="19" y="805"/>
                </a:cubicBezTo>
                <a:cubicBezTo>
                  <a:pt x="12" y="805"/>
                  <a:pt x="5" y="801"/>
                  <a:pt x="3" y="793"/>
                </a:cubicBezTo>
                <a:cubicBezTo>
                  <a:pt x="0" y="785"/>
                  <a:pt x="5" y="775"/>
                  <a:pt x="14" y="772"/>
                </a:cubicBezTo>
                <a:lnTo>
                  <a:pt x="169" y="722"/>
                </a:lnTo>
                <a:cubicBezTo>
                  <a:pt x="177" y="719"/>
                  <a:pt x="187" y="724"/>
                  <a:pt x="190" y="733"/>
                </a:cubicBezTo>
                <a:close/>
                <a:moveTo>
                  <a:pt x="193" y="477"/>
                </a:moveTo>
                <a:cubicBezTo>
                  <a:pt x="191" y="484"/>
                  <a:pt x="184" y="489"/>
                  <a:pt x="177" y="489"/>
                </a:cubicBezTo>
                <a:cubicBezTo>
                  <a:pt x="175" y="489"/>
                  <a:pt x="174" y="488"/>
                  <a:pt x="172" y="488"/>
                </a:cubicBezTo>
                <a:lnTo>
                  <a:pt x="17" y="438"/>
                </a:lnTo>
                <a:cubicBezTo>
                  <a:pt x="8" y="435"/>
                  <a:pt x="3" y="425"/>
                  <a:pt x="6" y="416"/>
                </a:cubicBezTo>
                <a:cubicBezTo>
                  <a:pt x="9" y="408"/>
                  <a:pt x="19" y="403"/>
                  <a:pt x="28" y="406"/>
                </a:cubicBezTo>
                <a:lnTo>
                  <a:pt x="182" y="456"/>
                </a:lnTo>
                <a:cubicBezTo>
                  <a:pt x="191" y="459"/>
                  <a:pt x="196" y="468"/>
                  <a:pt x="193" y="477"/>
                </a:cubicBezTo>
                <a:close/>
                <a:moveTo>
                  <a:pt x="227" y="137"/>
                </a:moveTo>
                <a:cubicBezTo>
                  <a:pt x="222" y="129"/>
                  <a:pt x="223" y="119"/>
                  <a:pt x="231" y="113"/>
                </a:cubicBezTo>
                <a:cubicBezTo>
                  <a:pt x="238" y="108"/>
                  <a:pt x="249" y="110"/>
                  <a:pt x="254" y="117"/>
                </a:cubicBezTo>
                <a:lnTo>
                  <a:pt x="350" y="249"/>
                </a:lnTo>
                <a:cubicBezTo>
                  <a:pt x="355" y="256"/>
                  <a:pt x="354" y="267"/>
                  <a:pt x="346" y="272"/>
                </a:cubicBezTo>
                <a:cubicBezTo>
                  <a:pt x="343" y="274"/>
                  <a:pt x="340" y="275"/>
                  <a:pt x="336" y="275"/>
                </a:cubicBezTo>
                <a:cubicBezTo>
                  <a:pt x="331" y="275"/>
                  <a:pt x="326" y="273"/>
                  <a:pt x="323" y="269"/>
                </a:cubicBezTo>
                <a:lnTo>
                  <a:pt x="227" y="137"/>
                </a:lnTo>
                <a:close/>
                <a:moveTo>
                  <a:pt x="574" y="180"/>
                </a:moveTo>
                <a:lnTo>
                  <a:pt x="574" y="17"/>
                </a:lnTo>
                <a:cubicBezTo>
                  <a:pt x="574" y="8"/>
                  <a:pt x="581" y="0"/>
                  <a:pt x="590" y="0"/>
                </a:cubicBezTo>
                <a:cubicBezTo>
                  <a:pt x="600" y="0"/>
                  <a:pt x="607" y="8"/>
                  <a:pt x="607" y="17"/>
                </a:cubicBezTo>
                <a:lnTo>
                  <a:pt x="607" y="180"/>
                </a:lnTo>
                <a:cubicBezTo>
                  <a:pt x="607" y="189"/>
                  <a:pt x="600" y="196"/>
                  <a:pt x="590" y="196"/>
                </a:cubicBezTo>
                <a:cubicBezTo>
                  <a:pt x="581" y="196"/>
                  <a:pt x="574" y="189"/>
                  <a:pt x="574" y="180"/>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6807" name="组合 37">
            <a:extLst>
              <a:ext uri="{FF2B5EF4-FFF2-40B4-BE49-F238E27FC236}">
                <a16:creationId xmlns:a16="http://schemas.microsoft.com/office/drawing/2014/main" id="{A5BE6390-DB46-42EA-86A7-392819D866A5}"/>
              </a:ext>
            </a:extLst>
          </p:cNvPr>
          <p:cNvGrpSpPr>
            <a:grpSpLocks/>
          </p:cNvGrpSpPr>
          <p:nvPr/>
        </p:nvGrpSpPr>
        <p:grpSpPr bwMode="auto">
          <a:xfrm>
            <a:off x="8534400" y="4262438"/>
            <a:ext cx="969963" cy="811212"/>
            <a:chOff x="5886450" y="3614738"/>
            <a:chExt cx="523875" cy="438150"/>
          </a:xfrm>
        </p:grpSpPr>
        <p:sp>
          <p:nvSpPr>
            <p:cNvPr id="76845" name="AutoShape 3">
              <a:extLst>
                <a:ext uri="{FF2B5EF4-FFF2-40B4-BE49-F238E27FC236}">
                  <a16:creationId xmlns:a16="http://schemas.microsoft.com/office/drawing/2014/main" id="{CEA50BF9-52A3-4509-84F4-0BB7FA507D0C}"/>
                </a:ext>
              </a:extLst>
            </p:cNvPr>
            <p:cNvSpPr>
              <a:spLocks noChangeAspect="1" noChangeArrowheads="1" noTextEdit="1"/>
            </p:cNvSpPr>
            <p:nvPr/>
          </p:nvSpPr>
          <p:spPr bwMode="auto">
            <a:xfrm>
              <a:off x="5892800" y="3614738"/>
              <a:ext cx="517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US"/>
            </a:p>
          </p:txBody>
        </p:sp>
        <p:sp>
          <p:nvSpPr>
            <p:cNvPr id="76846" name="Freeform 5">
              <a:extLst>
                <a:ext uri="{FF2B5EF4-FFF2-40B4-BE49-F238E27FC236}">
                  <a16:creationId xmlns:a16="http://schemas.microsoft.com/office/drawing/2014/main" id="{61167868-EFBD-46D5-A313-C483424EC0A7}"/>
                </a:ext>
              </a:extLst>
            </p:cNvPr>
            <p:cNvSpPr>
              <a:spLocks noEditPoints="1"/>
            </p:cNvSpPr>
            <p:nvPr/>
          </p:nvSpPr>
          <p:spPr bwMode="auto">
            <a:xfrm>
              <a:off x="5886450" y="3614738"/>
              <a:ext cx="523875" cy="438150"/>
            </a:xfrm>
            <a:custGeom>
              <a:avLst/>
              <a:gdLst>
                <a:gd name="T0" fmla="*/ 2147483646 w 88"/>
                <a:gd name="T1" fmla="*/ 0 h 73"/>
                <a:gd name="T2" fmla="*/ 2147483646 w 88"/>
                <a:gd name="T3" fmla="*/ 0 h 73"/>
                <a:gd name="T4" fmla="*/ 2147483646 w 88"/>
                <a:gd name="T5" fmla="*/ 0 h 73"/>
                <a:gd name="T6" fmla="*/ 2147483646 w 88"/>
                <a:gd name="T7" fmla="*/ 2147483646 h 73"/>
                <a:gd name="T8" fmla="*/ 2147483646 w 88"/>
                <a:gd name="T9" fmla="*/ 2147483646 h 73"/>
                <a:gd name="T10" fmla="*/ 2147483646 w 88"/>
                <a:gd name="T11" fmla="*/ 2147483646 h 73"/>
                <a:gd name="T12" fmla="*/ 2147483646 w 88"/>
                <a:gd name="T13" fmla="*/ 2147483646 h 73"/>
                <a:gd name="T14" fmla="*/ 2147483646 w 88"/>
                <a:gd name="T15" fmla="*/ 2147483646 h 73"/>
                <a:gd name="T16" fmla="*/ 2147483646 w 88"/>
                <a:gd name="T17" fmla="*/ 2147483646 h 73"/>
                <a:gd name="T18" fmla="*/ 2147483646 w 88"/>
                <a:gd name="T19" fmla="*/ 2147483646 h 73"/>
                <a:gd name="T20" fmla="*/ 2147483646 w 88"/>
                <a:gd name="T21" fmla="*/ 2147483646 h 73"/>
                <a:gd name="T22" fmla="*/ 2147483646 w 88"/>
                <a:gd name="T23" fmla="*/ 2147483646 h 73"/>
                <a:gd name="T24" fmla="*/ 2147483646 w 88"/>
                <a:gd name="T25" fmla="*/ 2147483646 h 73"/>
                <a:gd name="T26" fmla="*/ 2147483646 w 88"/>
                <a:gd name="T27" fmla="*/ 2147483646 h 73"/>
                <a:gd name="T28" fmla="*/ 2147483646 w 88"/>
                <a:gd name="T29" fmla="*/ 2147483646 h 73"/>
                <a:gd name="T30" fmla="*/ 2147483646 w 88"/>
                <a:gd name="T31" fmla="*/ 2147483646 h 73"/>
                <a:gd name="T32" fmla="*/ 2147483646 w 88"/>
                <a:gd name="T33" fmla="*/ 2147483646 h 73"/>
                <a:gd name="T34" fmla="*/ 2147483646 w 88"/>
                <a:gd name="T35" fmla="*/ 2147483646 h 73"/>
                <a:gd name="T36" fmla="*/ 2147483646 w 88"/>
                <a:gd name="T37" fmla="*/ 2147483646 h 73"/>
                <a:gd name="T38" fmla="*/ 2147483646 w 88"/>
                <a:gd name="T39" fmla="*/ 2147483646 h 73"/>
                <a:gd name="T40" fmla="*/ 2147483646 w 88"/>
                <a:gd name="T41" fmla="*/ 2147483646 h 73"/>
                <a:gd name="T42" fmla="*/ 0 w 88"/>
                <a:gd name="T43" fmla="*/ 2147483646 h 73"/>
                <a:gd name="T44" fmla="*/ 0 w 88"/>
                <a:gd name="T45" fmla="*/ 2147483646 h 73"/>
                <a:gd name="T46" fmla="*/ 0 w 88"/>
                <a:gd name="T47" fmla="*/ 2147483646 h 73"/>
                <a:gd name="T48" fmla="*/ 2147483646 w 88"/>
                <a:gd name="T49" fmla="*/ 0 h 73"/>
                <a:gd name="T50" fmla="*/ 2147483646 w 88"/>
                <a:gd name="T51" fmla="*/ 2147483646 h 73"/>
                <a:gd name="T52" fmla="*/ 2147483646 w 88"/>
                <a:gd name="T53" fmla="*/ 2147483646 h 73"/>
                <a:gd name="T54" fmla="*/ 2147483646 w 88"/>
                <a:gd name="T55" fmla="*/ 2147483646 h 73"/>
                <a:gd name="T56" fmla="*/ 2147483646 w 88"/>
                <a:gd name="T57" fmla="*/ 2147483646 h 73"/>
                <a:gd name="T58" fmla="*/ 2147483646 w 88"/>
                <a:gd name="T59" fmla="*/ 2147483646 h 73"/>
                <a:gd name="T60" fmla="*/ 2147483646 w 88"/>
                <a:gd name="T61" fmla="*/ 2147483646 h 73"/>
                <a:gd name="T62" fmla="*/ 2147483646 w 88"/>
                <a:gd name="T63" fmla="*/ 2147483646 h 73"/>
                <a:gd name="T64" fmla="*/ 2147483646 w 88"/>
                <a:gd name="T65" fmla="*/ 2147483646 h 73"/>
                <a:gd name="T66" fmla="*/ 2147483646 w 88"/>
                <a:gd name="T67" fmla="*/ 2147483646 h 73"/>
                <a:gd name="T68" fmla="*/ 2147483646 w 88"/>
                <a:gd name="T69" fmla="*/ 2147483646 h 73"/>
                <a:gd name="T70" fmla="*/ 2147483646 w 88"/>
                <a:gd name="T71" fmla="*/ 2147483646 h 73"/>
                <a:gd name="T72" fmla="*/ 2147483646 w 88"/>
                <a:gd name="T73" fmla="*/ 2147483646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73">
                  <a:moveTo>
                    <a:pt x="4" y="0"/>
                  </a:moveTo>
                  <a:cubicBezTo>
                    <a:pt x="4" y="0"/>
                    <a:pt x="4" y="0"/>
                    <a:pt x="4" y="0"/>
                  </a:cubicBezTo>
                  <a:cubicBezTo>
                    <a:pt x="85" y="0"/>
                    <a:pt x="85" y="0"/>
                    <a:pt x="85" y="0"/>
                  </a:cubicBezTo>
                  <a:cubicBezTo>
                    <a:pt x="87" y="0"/>
                    <a:pt x="88" y="1"/>
                    <a:pt x="88" y="3"/>
                  </a:cubicBezTo>
                  <a:cubicBezTo>
                    <a:pt x="88" y="3"/>
                    <a:pt x="88" y="3"/>
                    <a:pt x="88" y="3"/>
                  </a:cubicBezTo>
                  <a:cubicBezTo>
                    <a:pt x="88" y="62"/>
                    <a:pt x="88" y="62"/>
                    <a:pt x="88" y="62"/>
                  </a:cubicBezTo>
                  <a:cubicBezTo>
                    <a:pt x="88" y="63"/>
                    <a:pt x="87" y="65"/>
                    <a:pt x="85" y="65"/>
                  </a:cubicBezTo>
                  <a:cubicBezTo>
                    <a:pt x="85" y="65"/>
                    <a:pt x="85" y="65"/>
                    <a:pt x="85" y="65"/>
                  </a:cubicBezTo>
                  <a:cubicBezTo>
                    <a:pt x="48" y="65"/>
                    <a:pt x="48" y="65"/>
                    <a:pt x="48" y="65"/>
                  </a:cubicBezTo>
                  <a:cubicBezTo>
                    <a:pt x="48" y="69"/>
                    <a:pt x="48" y="69"/>
                    <a:pt x="48" y="69"/>
                  </a:cubicBezTo>
                  <a:cubicBezTo>
                    <a:pt x="48" y="69"/>
                    <a:pt x="48" y="69"/>
                    <a:pt x="48" y="69"/>
                  </a:cubicBezTo>
                  <a:cubicBezTo>
                    <a:pt x="67" y="69"/>
                    <a:pt x="67" y="69"/>
                    <a:pt x="67" y="69"/>
                  </a:cubicBezTo>
                  <a:cubicBezTo>
                    <a:pt x="68" y="69"/>
                    <a:pt x="69" y="70"/>
                    <a:pt x="69" y="71"/>
                  </a:cubicBezTo>
                  <a:cubicBezTo>
                    <a:pt x="69" y="72"/>
                    <a:pt x="68" y="73"/>
                    <a:pt x="67" y="73"/>
                  </a:cubicBezTo>
                  <a:cubicBezTo>
                    <a:pt x="22" y="73"/>
                    <a:pt x="22" y="73"/>
                    <a:pt x="22" y="73"/>
                  </a:cubicBezTo>
                  <a:cubicBezTo>
                    <a:pt x="21" y="73"/>
                    <a:pt x="20" y="72"/>
                    <a:pt x="20" y="71"/>
                  </a:cubicBezTo>
                  <a:cubicBezTo>
                    <a:pt x="20" y="70"/>
                    <a:pt x="21" y="69"/>
                    <a:pt x="22" y="69"/>
                  </a:cubicBezTo>
                  <a:cubicBezTo>
                    <a:pt x="41" y="69"/>
                    <a:pt x="41" y="69"/>
                    <a:pt x="41" y="69"/>
                  </a:cubicBezTo>
                  <a:cubicBezTo>
                    <a:pt x="41" y="69"/>
                    <a:pt x="41" y="69"/>
                    <a:pt x="41" y="69"/>
                  </a:cubicBezTo>
                  <a:cubicBezTo>
                    <a:pt x="41" y="65"/>
                    <a:pt x="41" y="65"/>
                    <a:pt x="41" y="65"/>
                  </a:cubicBezTo>
                  <a:cubicBezTo>
                    <a:pt x="4" y="65"/>
                    <a:pt x="4" y="65"/>
                    <a:pt x="4" y="65"/>
                  </a:cubicBezTo>
                  <a:cubicBezTo>
                    <a:pt x="2" y="65"/>
                    <a:pt x="0" y="63"/>
                    <a:pt x="0" y="62"/>
                  </a:cubicBezTo>
                  <a:cubicBezTo>
                    <a:pt x="0" y="61"/>
                    <a:pt x="0" y="61"/>
                    <a:pt x="0" y="61"/>
                  </a:cubicBezTo>
                  <a:cubicBezTo>
                    <a:pt x="0" y="3"/>
                    <a:pt x="0" y="3"/>
                    <a:pt x="0" y="3"/>
                  </a:cubicBezTo>
                  <a:cubicBezTo>
                    <a:pt x="0" y="1"/>
                    <a:pt x="2" y="0"/>
                    <a:pt x="4" y="0"/>
                  </a:cubicBezTo>
                  <a:close/>
                  <a:moveTo>
                    <a:pt x="76" y="49"/>
                  </a:moveTo>
                  <a:cubicBezTo>
                    <a:pt x="76" y="49"/>
                    <a:pt x="76" y="49"/>
                    <a:pt x="76" y="49"/>
                  </a:cubicBezTo>
                  <a:cubicBezTo>
                    <a:pt x="74" y="49"/>
                    <a:pt x="72" y="50"/>
                    <a:pt x="72" y="52"/>
                  </a:cubicBezTo>
                  <a:cubicBezTo>
                    <a:pt x="72" y="54"/>
                    <a:pt x="74" y="55"/>
                    <a:pt x="76" y="55"/>
                  </a:cubicBezTo>
                  <a:cubicBezTo>
                    <a:pt x="77" y="55"/>
                    <a:pt x="79" y="54"/>
                    <a:pt x="79" y="52"/>
                  </a:cubicBezTo>
                  <a:cubicBezTo>
                    <a:pt x="79" y="50"/>
                    <a:pt x="77" y="49"/>
                    <a:pt x="76" y="49"/>
                  </a:cubicBezTo>
                  <a:close/>
                  <a:moveTo>
                    <a:pt x="82" y="6"/>
                  </a:moveTo>
                  <a:cubicBezTo>
                    <a:pt x="82" y="6"/>
                    <a:pt x="82" y="6"/>
                    <a:pt x="82" y="6"/>
                  </a:cubicBezTo>
                  <a:cubicBezTo>
                    <a:pt x="7" y="6"/>
                    <a:pt x="7" y="6"/>
                    <a:pt x="7" y="6"/>
                  </a:cubicBezTo>
                  <a:cubicBezTo>
                    <a:pt x="7" y="24"/>
                    <a:pt x="7" y="41"/>
                    <a:pt x="7" y="58"/>
                  </a:cubicBezTo>
                  <a:cubicBezTo>
                    <a:pt x="32" y="58"/>
                    <a:pt x="57" y="58"/>
                    <a:pt x="82" y="58"/>
                  </a:cubicBezTo>
                  <a:cubicBezTo>
                    <a:pt x="82" y="41"/>
                    <a:pt x="82" y="24"/>
                    <a:pt x="82" y="6"/>
                  </a:cubicBezTo>
                  <a:close/>
                </a:path>
              </a:pathLst>
            </a:custGeom>
            <a:solidFill>
              <a:srgbClr val="2F5597"/>
            </a:solidFill>
            <a:ln w="9525">
              <a:solidFill>
                <a:srgbClr val="000000"/>
              </a:solidFill>
              <a:round/>
              <a:headEnd/>
              <a:tailEnd/>
            </a:ln>
          </p:spPr>
          <p:txBody>
            <a:bodyPr lIns="121920" tIns="60960" rIns="121920" bIns="60960"/>
            <a:lstStyle/>
            <a:p>
              <a:endParaRPr lang="en-US"/>
            </a:p>
          </p:txBody>
        </p:sp>
        <p:sp>
          <p:nvSpPr>
            <p:cNvPr id="76847" name="Freeform 6">
              <a:extLst>
                <a:ext uri="{FF2B5EF4-FFF2-40B4-BE49-F238E27FC236}">
                  <a16:creationId xmlns:a16="http://schemas.microsoft.com/office/drawing/2014/main" id="{79A95047-0D1F-47C5-9944-68F8D562A2DF}"/>
                </a:ext>
              </a:extLst>
            </p:cNvPr>
            <p:cNvSpPr>
              <a:spLocks noEditPoints="1"/>
            </p:cNvSpPr>
            <p:nvPr/>
          </p:nvSpPr>
          <p:spPr bwMode="auto">
            <a:xfrm>
              <a:off x="5988050" y="3686176"/>
              <a:ext cx="65088" cy="90488"/>
            </a:xfrm>
            <a:custGeom>
              <a:avLst/>
              <a:gdLst>
                <a:gd name="T0" fmla="*/ 2147483646 w 11"/>
                <a:gd name="T1" fmla="*/ 2147483646 h 15"/>
                <a:gd name="T2" fmla="*/ 2147483646 w 11"/>
                <a:gd name="T3" fmla="*/ 2147483646 h 15"/>
                <a:gd name="T4" fmla="*/ 2147483646 w 11"/>
                <a:gd name="T5" fmla="*/ 2147483646 h 15"/>
                <a:gd name="T6" fmla="*/ 2147483646 w 11"/>
                <a:gd name="T7" fmla="*/ 2147483646 h 15"/>
                <a:gd name="T8" fmla="*/ 2147483646 w 11"/>
                <a:gd name="T9" fmla="*/ 2147483646 h 15"/>
                <a:gd name="T10" fmla="*/ 2147483646 w 11"/>
                <a:gd name="T11" fmla="*/ 2147483646 h 15"/>
                <a:gd name="T12" fmla="*/ 2147483646 w 11"/>
                <a:gd name="T13" fmla="*/ 2147483646 h 15"/>
                <a:gd name="T14" fmla="*/ 2147483646 w 11"/>
                <a:gd name="T15" fmla="*/ 2147483646 h 15"/>
                <a:gd name="T16" fmla="*/ 0 w 11"/>
                <a:gd name="T17" fmla="*/ 2147483646 h 15"/>
                <a:gd name="T18" fmla="*/ 2147483646 w 11"/>
                <a:gd name="T19" fmla="*/ 2147483646 h 15"/>
                <a:gd name="T20" fmla="*/ 2147483646 w 11"/>
                <a:gd name="T21" fmla="*/ 2147483646 h 15"/>
                <a:gd name="T22" fmla="*/ 2147483646 w 11"/>
                <a:gd name="T23" fmla="*/ 2147483646 h 15"/>
                <a:gd name="T24" fmla="*/ 2147483646 w 11"/>
                <a:gd name="T25" fmla="*/ 0 h 15"/>
                <a:gd name="T26" fmla="*/ 2147483646 w 11"/>
                <a:gd name="T27" fmla="*/ 2147483646 h 15"/>
                <a:gd name="T28" fmla="*/ 2147483646 w 11"/>
                <a:gd name="T29" fmla="*/ 2147483646 h 15"/>
                <a:gd name="T30" fmla="*/ 2147483646 w 11"/>
                <a:gd name="T31" fmla="*/ 2147483646 h 15"/>
                <a:gd name="T32" fmla="*/ 2147483646 w 11"/>
                <a:gd name="T33" fmla="*/ 2147483646 h 15"/>
                <a:gd name="T34" fmla="*/ 2147483646 w 11"/>
                <a:gd name="T35" fmla="*/ 2147483646 h 15"/>
                <a:gd name="T36" fmla="*/ 2147483646 w 11"/>
                <a:gd name="T37" fmla="*/ 2147483646 h 15"/>
                <a:gd name="T38" fmla="*/ 2147483646 w 11"/>
                <a:gd name="T39" fmla="*/ 2147483646 h 15"/>
                <a:gd name="T40" fmla="*/ 2147483646 w 11"/>
                <a:gd name="T41" fmla="*/ 2147483646 h 15"/>
                <a:gd name="T42" fmla="*/ 2147483646 w 11"/>
                <a:gd name="T43" fmla="*/ 2147483646 h 15"/>
                <a:gd name="T44" fmla="*/ 2147483646 w 11"/>
                <a:gd name="T45" fmla="*/ 2147483646 h 15"/>
                <a:gd name="T46" fmla="*/ 2147483646 w 11"/>
                <a:gd name="T47" fmla="*/ 2147483646 h 15"/>
                <a:gd name="T48" fmla="*/ 2147483646 w 11"/>
                <a:gd name="T49" fmla="*/ 2147483646 h 15"/>
                <a:gd name="T50" fmla="*/ 2147483646 w 11"/>
                <a:gd name="T51" fmla="*/ 2147483646 h 15"/>
                <a:gd name="T52" fmla="*/ 2147483646 w 11"/>
                <a:gd name="T53" fmla="*/ 2147483646 h 15"/>
                <a:gd name="T54" fmla="*/ 2147483646 w 11"/>
                <a:gd name="T55" fmla="*/ 2147483646 h 15"/>
                <a:gd name="T56" fmla="*/ 2147483646 w 11"/>
                <a:gd name="T57" fmla="*/ 2147483646 h 15"/>
                <a:gd name="T58" fmla="*/ 2147483646 w 11"/>
                <a:gd name="T59" fmla="*/ 2147483646 h 15"/>
                <a:gd name="T60" fmla="*/ 2147483646 w 11"/>
                <a:gd name="T61" fmla="*/ 2147483646 h 15"/>
                <a:gd name="T62" fmla="*/ 2147483646 w 11"/>
                <a:gd name="T63" fmla="*/ 2147483646 h 15"/>
                <a:gd name="T64" fmla="*/ 2147483646 w 11"/>
                <a:gd name="T65" fmla="*/ 2147483646 h 15"/>
                <a:gd name="T66" fmla="*/ 2147483646 w 11"/>
                <a:gd name="T67" fmla="*/ 2147483646 h 15"/>
                <a:gd name="T68" fmla="*/ 2147483646 w 11"/>
                <a:gd name="T69" fmla="*/ 2147483646 h 15"/>
                <a:gd name="T70" fmla="*/ 2147483646 w 11"/>
                <a:gd name="T71" fmla="*/ 2147483646 h 15"/>
                <a:gd name="T72" fmla="*/ 2147483646 w 11"/>
                <a:gd name="T73" fmla="*/ 2147483646 h 15"/>
                <a:gd name="T74" fmla="*/ 2147483646 w 11"/>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 h="15">
                  <a:moveTo>
                    <a:pt x="11" y="8"/>
                  </a:moveTo>
                  <a:cubicBezTo>
                    <a:pt x="11" y="9"/>
                    <a:pt x="11" y="10"/>
                    <a:pt x="10" y="11"/>
                  </a:cubicBezTo>
                  <a:cubicBezTo>
                    <a:pt x="10" y="12"/>
                    <a:pt x="10" y="13"/>
                    <a:pt x="10" y="13"/>
                  </a:cubicBezTo>
                  <a:cubicBezTo>
                    <a:pt x="9" y="14"/>
                    <a:pt x="9" y="15"/>
                    <a:pt x="8" y="15"/>
                  </a:cubicBezTo>
                  <a:cubicBezTo>
                    <a:pt x="7" y="15"/>
                    <a:pt x="6" y="15"/>
                    <a:pt x="5" y="15"/>
                  </a:cubicBezTo>
                  <a:cubicBezTo>
                    <a:pt x="4" y="15"/>
                    <a:pt x="4" y="15"/>
                    <a:pt x="3" y="15"/>
                  </a:cubicBezTo>
                  <a:cubicBezTo>
                    <a:pt x="2" y="15"/>
                    <a:pt x="2" y="14"/>
                    <a:pt x="1" y="13"/>
                  </a:cubicBezTo>
                  <a:cubicBezTo>
                    <a:pt x="1" y="13"/>
                    <a:pt x="1" y="12"/>
                    <a:pt x="1" y="11"/>
                  </a:cubicBezTo>
                  <a:cubicBezTo>
                    <a:pt x="0" y="10"/>
                    <a:pt x="0" y="9"/>
                    <a:pt x="0" y="8"/>
                  </a:cubicBezTo>
                  <a:cubicBezTo>
                    <a:pt x="0" y="7"/>
                    <a:pt x="0" y="6"/>
                    <a:pt x="1" y="5"/>
                  </a:cubicBezTo>
                  <a:cubicBezTo>
                    <a:pt x="1" y="4"/>
                    <a:pt x="1" y="3"/>
                    <a:pt x="2" y="2"/>
                  </a:cubicBezTo>
                  <a:cubicBezTo>
                    <a:pt x="2" y="2"/>
                    <a:pt x="3" y="1"/>
                    <a:pt x="3" y="1"/>
                  </a:cubicBezTo>
                  <a:cubicBezTo>
                    <a:pt x="4" y="1"/>
                    <a:pt x="5" y="0"/>
                    <a:pt x="6" y="0"/>
                  </a:cubicBezTo>
                  <a:cubicBezTo>
                    <a:pt x="7" y="0"/>
                    <a:pt x="8" y="1"/>
                    <a:pt x="8" y="1"/>
                  </a:cubicBezTo>
                  <a:cubicBezTo>
                    <a:pt x="9" y="1"/>
                    <a:pt x="9" y="2"/>
                    <a:pt x="10" y="2"/>
                  </a:cubicBezTo>
                  <a:cubicBezTo>
                    <a:pt x="10" y="3"/>
                    <a:pt x="10" y="4"/>
                    <a:pt x="11" y="5"/>
                  </a:cubicBezTo>
                  <a:cubicBezTo>
                    <a:pt x="11" y="6"/>
                    <a:pt x="11" y="7"/>
                    <a:pt x="11" y="8"/>
                  </a:cubicBezTo>
                  <a:close/>
                  <a:moveTo>
                    <a:pt x="8" y="8"/>
                  </a:moveTo>
                  <a:cubicBezTo>
                    <a:pt x="8" y="7"/>
                    <a:pt x="8" y="7"/>
                    <a:pt x="8" y="6"/>
                  </a:cubicBezTo>
                  <a:cubicBezTo>
                    <a:pt x="8" y="6"/>
                    <a:pt x="8" y="5"/>
                    <a:pt x="8" y="5"/>
                  </a:cubicBezTo>
                  <a:cubicBezTo>
                    <a:pt x="7" y="4"/>
                    <a:pt x="7" y="4"/>
                    <a:pt x="7" y="4"/>
                  </a:cubicBezTo>
                  <a:cubicBezTo>
                    <a:pt x="7" y="4"/>
                    <a:pt x="7" y="3"/>
                    <a:pt x="7" y="3"/>
                  </a:cubicBezTo>
                  <a:cubicBezTo>
                    <a:pt x="7" y="3"/>
                    <a:pt x="7" y="3"/>
                    <a:pt x="6" y="3"/>
                  </a:cubicBezTo>
                  <a:cubicBezTo>
                    <a:pt x="6" y="3"/>
                    <a:pt x="6" y="3"/>
                    <a:pt x="6" y="3"/>
                  </a:cubicBezTo>
                  <a:cubicBezTo>
                    <a:pt x="5" y="3"/>
                    <a:pt x="5" y="3"/>
                    <a:pt x="5" y="3"/>
                  </a:cubicBezTo>
                  <a:cubicBezTo>
                    <a:pt x="4" y="3"/>
                    <a:pt x="4" y="4"/>
                    <a:pt x="4" y="4"/>
                  </a:cubicBezTo>
                  <a:cubicBezTo>
                    <a:pt x="4" y="4"/>
                    <a:pt x="4" y="5"/>
                    <a:pt x="3" y="6"/>
                  </a:cubicBezTo>
                  <a:cubicBezTo>
                    <a:pt x="3" y="6"/>
                    <a:pt x="3" y="7"/>
                    <a:pt x="3" y="8"/>
                  </a:cubicBezTo>
                  <a:cubicBezTo>
                    <a:pt x="3" y="9"/>
                    <a:pt x="3" y="10"/>
                    <a:pt x="3" y="10"/>
                  </a:cubicBezTo>
                  <a:cubicBezTo>
                    <a:pt x="4" y="11"/>
                    <a:pt x="4" y="12"/>
                    <a:pt x="4" y="12"/>
                  </a:cubicBezTo>
                  <a:cubicBezTo>
                    <a:pt x="4" y="12"/>
                    <a:pt x="4" y="13"/>
                    <a:pt x="5" y="13"/>
                  </a:cubicBezTo>
                  <a:cubicBezTo>
                    <a:pt x="5" y="13"/>
                    <a:pt x="5" y="13"/>
                    <a:pt x="6" y="13"/>
                  </a:cubicBezTo>
                  <a:cubicBezTo>
                    <a:pt x="6" y="13"/>
                    <a:pt x="6" y="13"/>
                    <a:pt x="6" y="13"/>
                  </a:cubicBezTo>
                  <a:cubicBezTo>
                    <a:pt x="7" y="13"/>
                    <a:pt x="7" y="13"/>
                    <a:pt x="7" y="13"/>
                  </a:cubicBezTo>
                  <a:cubicBezTo>
                    <a:pt x="7" y="12"/>
                    <a:pt x="7" y="12"/>
                    <a:pt x="7" y="12"/>
                  </a:cubicBezTo>
                  <a:cubicBezTo>
                    <a:pt x="7" y="12"/>
                    <a:pt x="8" y="11"/>
                    <a:pt x="8" y="11"/>
                  </a:cubicBezTo>
                  <a:cubicBezTo>
                    <a:pt x="8" y="10"/>
                    <a:pt x="8" y="10"/>
                    <a:pt x="8" y="10"/>
                  </a:cubicBezTo>
                  <a:cubicBezTo>
                    <a:pt x="8" y="9"/>
                    <a:pt x="8" y="9"/>
                    <a:pt x="8" y="8"/>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48" name="Freeform 7">
              <a:extLst>
                <a:ext uri="{FF2B5EF4-FFF2-40B4-BE49-F238E27FC236}">
                  <a16:creationId xmlns:a16="http://schemas.microsoft.com/office/drawing/2014/main" id="{7A094929-9406-49E4-9930-EE68E8355B6B}"/>
                </a:ext>
              </a:extLst>
            </p:cNvPr>
            <p:cNvSpPr>
              <a:spLocks noEditPoints="1"/>
            </p:cNvSpPr>
            <p:nvPr/>
          </p:nvSpPr>
          <p:spPr bwMode="auto">
            <a:xfrm>
              <a:off x="6059488" y="3686176"/>
              <a:ext cx="58738" cy="90488"/>
            </a:xfrm>
            <a:custGeom>
              <a:avLst/>
              <a:gdLst>
                <a:gd name="T0" fmla="*/ 2147483646 w 10"/>
                <a:gd name="T1" fmla="*/ 2147483646 h 15"/>
                <a:gd name="T2" fmla="*/ 2147483646 w 10"/>
                <a:gd name="T3" fmla="*/ 2147483646 h 15"/>
                <a:gd name="T4" fmla="*/ 2147483646 w 10"/>
                <a:gd name="T5" fmla="*/ 2147483646 h 15"/>
                <a:gd name="T6" fmla="*/ 2147483646 w 10"/>
                <a:gd name="T7" fmla="*/ 2147483646 h 15"/>
                <a:gd name="T8" fmla="*/ 2147483646 w 10"/>
                <a:gd name="T9" fmla="*/ 2147483646 h 15"/>
                <a:gd name="T10" fmla="*/ 2147483646 w 10"/>
                <a:gd name="T11" fmla="*/ 2147483646 h 15"/>
                <a:gd name="T12" fmla="*/ 2147483646 w 10"/>
                <a:gd name="T13" fmla="*/ 2147483646 h 15"/>
                <a:gd name="T14" fmla="*/ 0 w 10"/>
                <a:gd name="T15" fmla="*/ 2147483646 h 15"/>
                <a:gd name="T16" fmla="*/ 0 w 10"/>
                <a:gd name="T17" fmla="*/ 2147483646 h 15"/>
                <a:gd name="T18" fmla="*/ 0 w 10"/>
                <a:gd name="T19" fmla="*/ 2147483646 h 15"/>
                <a:gd name="T20" fmla="*/ 2147483646 w 10"/>
                <a:gd name="T21" fmla="*/ 2147483646 h 15"/>
                <a:gd name="T22" fmla="*/ 2147483646 w 10"/>
                <a:gd name="T23" fmla="*/ 2147483646 h 15"/>
                <a:gd name="T24" fmla="*/ 2147483646 w 10"/>
                <a:gd name="T25" fmla="*/ 0 h 15"/>
                <a:gd name="T26" fmla="*/ 2147483646 w 10"/>
                <a:gd name="T27" fmla="*/ 2147483646 h 15"/>
                <a:gd name="T28" fmla="*/ 2147483646 w 10"/>
                <a:gd name="T29" fmla="*/ 2147483646 h 15"/>
                <a:gd name="T30" fmla="*/ 2147483646 w 10"/>
                <a:gd name="T31" fmla="*/ 2147483646 h 15"/>
                <a:gd name="T32" fmla="*/ 2147483646 w 10"/>
                <a:gd name="T33" fmla="*/ 2147483646 h 15"/>
                <a:gd name="T34" fmla="*/ 2147483646 w 10"/>
                <a:gd name="T35" fmla="*/ 2147483646 h 15"/>
                <a:gd name="T36" fmla="*/ 2147483646 w 10"/>
                <a:gd name="T37" fmla="*/ 2147483646 h 15"/>
                <a:gd name="T38" fmla="*/ 2147483646 w 10"/>
                <a:gd name="T39" fmla="*/ 2147483646 h 15"/>
                <a:gd name="T40" fmla="*/ 2147483646 w 10"/>
                <a:gd name="T41" fmla="*/ 2147483646 h 15"/>
                <a:gd name="T42" fmla="*/ 2147483646 w 10"/>
                <a:gd name="T43" fmla="*/ 2147483646 h 15"/>
                <a:gd name="T44" fmla="*/ 2147483646 w 10"/>
                <a:gd name="T45" fmla="*/ 2147483646 h 15"/>
                <a:gd name="T46" fmla="*/ 2147483646 w 10"/>
                <a:gd name="T47" fmla="*/ 2147483646 h 15"/>
                <a:gd name="T48" fmla="*/ 2147483646 w 10"/>
                <a:gd name="T49" fmla="*/ 2147483646 h 15"/>
                <a:gd name="T50" fmla="*/ 2147483646 w 10"/>
                <a:gd name="T51" fmla="*/ 2147483646 h 15"/>
                <a:gd name="T52" fmla="*/ 2147483646 w 10"/>
                <a:gd name="T53" fmla="*/ 2147483646 h 15"/>
                <a:gd name="T54" fmla="*/ 2147483646 w 10"/>
                <a:gd name="T55" fmla="*/ 2147483646 h 15"/>
                <a:gd name="T56" fmla="*/ 2147483646 w 10"/>
                <a:gd name="T57" fmla="*/ 2147483646 h 15"/>
                <a:gd name="T58" fmla="*/ 2147483646 w 10"/>
                <a:gd name="T59" fmla="*/ 2147483646 h 15"/>
                <a:gd name="T60" fmla="*/ 2147483646 w 10"/>
                <a:gd name="T61" fmla="*/ 2147483646 h 15"/>
                <a:gd name="T62" fmla="*/ 2147483646 w 10"/>
                <a:gd name="T63" fmla="*/ 2147483646 h 15"/>
                <a:gd name="T64" fmla="*/ 2147483646 w 10"/>
                <a:gd name="T65" fmla="*/ 2147483646 h 15"/>
                <a:gd name="T66" fmla="*/ 2147483646 w 10"/>
                <a:gd name="T67" fmla="*/ 2147483646 h 15"/>
                <a:gd name="T68" fmla="*/ 2147483646 w 10"/>
                <a:gd name="T69" fmla="*/ 2147483646 h 15"/>
                <a:gd name="T70" fmla="*/ 2147483646 w 10"/>
                <a:gd name="T71" fmla="*/ 2147483646 h 15"/>
                <a:gd name="T72" fmla="*/ 2147483646 w 10"/>
                <a:gd name="T73" fmla="*/ 2147483646 h 15"/>
                <a:gd name="T74" fmla="*/ 2147483646 w 10"/>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5">
                  <a:moveTo>
                    <a:pt x="10" y="8"/>
                  </a:moveTo>
                  <a:cubicBezTo>
                    <a:pt x="10" y="9"/>
                    <a:pt x="10" y="10"/>
                    <a:pt x="10" y="11"/>
                  </a:cubicBezTo>
                  <a:cubicBezTo>
                    <a:pt x="10" y="12"/>
                    <a:pt x="10" y="13"/>
                    <a:pt x="9" y="13"/>
                  </a:cubicBezTo>
                  <a:cubicBezTo>
                    <a:pt x="9" y="14"/>
                    <a:pt x="8" y="15"/>
                    <a:pt x="8" y="15"/>
                  </a:cubicBezTo>
                  <a:cubicBezTo>
                    <a:pt x="7" y="15"/>
                    <a:pt x="6" y="15"/>
                    <a:pt x="5" y="15"/>
                  </a:cubicBezTo>
                  <a:cubicBezTo>
                    <a:pt x="4" y="15"/>
                    <a:pt x="3" y="15"/>
                    <a:pt x="3" y="15"/>
                  </a:cubicBezTo>
                  <a:cubicBezTo>
                    <a:pt x="2" y="15"/>
                    <a:pt x="1" y="14"/>
                    <a:pt x="1" y="13"/>
                  </a:cubicBezTo>
                  <a:cubicBezTo>
                    <a:pt x="1" y="13"/>
                    <a:pt x="0" y="12"/>
                    <a:pt x="0" y="11"/>
                  </a:cubicBezTo>
                  <a:cubicBezTo>
                    <a:pt x="0" y="10"/>
                    <a:pt x="0" y="9"/>
                    <a:pt x="0" y="8"/>
                  </a:cubicBezTo>
                  <a:cubicBezTo>
                    <a:pt x="0" y="7"/>
                    <a:pt x="0" y="6"/>
                    <a:pt x="0" y="5"/>
                  </a:cubicBezTo>
                  <a:cubicBezTo>
                    <a:pt x="1" y="4"/>
                    <a:pt x="1" y="3"/>
                    <a:pt x="1" y="2"/>
                  </a:cubicBezTo>
                  <a:cubicBezTo>
                    <a:pt x="2" y="2"/>
                    <a:pt x="2" y="1"/>
                    <a:pt x="3" y="1"/>
                  </a:cubicBezTo>
                  <a:cubicBezTo>
                    <a:pt x="4" y="1"/>
                    <a:pt x="4" y="0"/>
                    <a:pt x="5" y="0"/>
                  </a:cubicBezTo>
                  <a:cubicBezTo>
                    <a:pt x="6" y="0"/>
                    <a:pt x="7" y="1"/>
                    <a:pt x="8" y="1"/>
                  </a:cubicBezTo>
                  <a:cubicBezTo>
                    <a:pt x="9" y="1"/>
                    <a:pt x="9" y="2"/>
                    <a:pt x="9" y="2"/>
                  </a:cubicBezTo>
                  <a:cubicBezTo>
                    <a:pt x="10" y="3"/>
                    <a:pt x="10" y="4"/>
                    <a:pt x="10" y="5"/>
                  </a:cubicBezTo>
                  <a:cubicBezTo>
                    <a:pt x="10" y="6"/>
                    <a:pt x="10" y="7"/>
                    <a:pt x="10" y="8"/>
                  </a:cubicBezTo>
                  <a:close/>
                  <a:moveTo>
                    <a:pt x="7" y="8"/>
                  </a:moveTo>
                  <a:cubicBezTo>
                    <a:pt x="7" y="7"/>
                    <a:pt x="7" y="7"/>
                    <a:pt x="7" y="6"/>
                  </a:cubicBezTo>
                  <a:cubicBezTo>
                    <a:pt x="7" y="6"/>
                    <a:pt x="7" y="5"/>
                    <a:pt x="7" y="5"/>
                  </a:cubicBezTo>
                  <a:cubicBezTo>
                    <a:pt x="7" y="4"/>
                    <a:pt x="7" y="4"/>
                    <a:pt x="7" y="4"/>
                  </a:cubicBezTo>
                  <a:cubicBezTo>
                    <a:pt x="7" y="4"/>
                    <a:pt x="7" y="3"/>
                    <a:pt x="7" y="3"/>
                  </a:cubicBezTo>
                  <a:cubicBezTo>
                    <a:pt x="6" y="3"/>
                    <a:pt x="6" y="3"/>
                    <a:pt x="6" y="3"/>
                  </a:cubicBezTo>
                  <a:cubicBezTo>
                    <a:pt x="6" y="3"/>
                    <a:pt x="6" y="3"/>
                    <a:pt x="5" y="3"/>
                  </a:cubicBezTo>
                  <a:cubicBezTo>
                    <a:pt x="5" y="3"/>
                    <a:pt x="4" y="3"/>
                    <a:pt x="4" y="3"/>
                  </a:cubicBezTo>
                  <a:cubicBezTo>
                    <a:pt x="4" y="3"/>
                    <a:pt x="4" y="4"/>
                    <a:pt x="3" y="4"/>
                  </a:cubicBezTo>
                  <a:cubicBezTo>
                    <a:pt x="3" y="4"/>
                    <a:pt x="3" y="5"/>
                    <a:pt x="3" y="6"/>
                  </a:cubicBezTo>
                  <a:cubicBezTo>
                    <a:pt x="3" y="6"/>
                    <a:pt x="3" y="7"/>
                    <a:pt x="3" y="8"/>
                  </a:cubicBezTo>
                  <a:cubicBezTo>
                    <a:pt x="3" y="9"/>
                    <a:pt x="3" y="10"/>
                    <a:pt x="3" y="10"/>
                  </a:cubicBezTo>
                  <a:cubicBezTo>
                    <a:pt x="3" y="11"/>
                    <a:pt x="3" y="12"/>
                    <a:pt x="4" y="12"/>
                  </a:cubicBezTo>
                  <a:cubicBezTo>
                    <a:pt x="4" y="12"/>
                    <a:pt x="4" y="13"/>
                    <a:pt x="4" y="13"/>
                  </a:cubicBezTo>
                  <a:cubicBezTo>
                    <a:pt x="4" y="13"/>
                    <a:pt x="5" y="13"/>
                    <a:pt x="5" y="13"/>
                  </a:cubicBezTo>
                  <a:cubicBezTo>
                    <a:pt x="5" y="13"/>
                    <a:pt x="6" y="13"/>
                    <a:pt x="6" y="13"/>
                  </a:cubicBezTo>
                  <a:cubicBezTo>
                    <a:pt x="6" y="13"/>
                    <a:pt x="6" y="13"/>
                    <a:pt x="7" y="13"/>
                  </a:cubicBezTo>
                  <a:cubicBezTo>
                    <a:pt x="7" y="12"/>
                    <a:pt x="7" y="12"/>
                    <a:pt x="7" y="12"/>
                  </a:cubicBezTo>
                  <a:cubicBezTo>
                    <a:pt x="7" y="12"/>
                    <a:pt x="7" y="11"/>
                    <a:pt x="7" y="11"/>
                  </a:cubicBezTo>
                  <a:cubicBezTo>
                    <a:pt x="7" y="10"/>
                    <a:pt x="7" y="10"/>
                    <a:pt x="7" y="10"/>
                  </a:cubicBezTo>
                  <a:cubicBezTo>
                    <a:pt x="7" y="9"/>
                    <a:pt x="7" y="9"/>
                    <a:pt x="7" y="8"/>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49" name="Freeform 8">
              <a:extLst>
                <a:ext uri="{FF2B5EF4-FFF2-40B4-BE49-F238E27FC236}">
                  <a16:creationId xmlns:a16="http://schemas.microsoft.com/office/drawing/2014/main" id="{189D4B88-FED0-476E-B272-81E047C3FBBA}"/>
                </a:ext>
              </a:extLst>
            </p:cNvPr>
            <p:cNvSpPr>
              <a:spLocks/>
            </p:cNvSpPr>
            <p:nvPr/>
          </p:nvSpPr>
          <p:spPr bwMode="auto">
            <a:xfrm>
              <a:off x="6137275" y="3692526"/>
              <a:ext cx="52388" cy="84138"/>
            </a:xfrm>
            <a:custGeom>
              <a:avLst/>
              <a:gdLst>
                <a:gd name="T0" fmla="*/ 2147483646 w 9"/>
                <a:gd name="T1" fmla="*/ 2147483646 h 14"/>
                <a:gd name="T2" fmla="*/ 2147483646 w 9"/>
                <a:gd name="T3" fmla="*/ 2147483646 h 14"/>
                <a:gd name="T4" fmla="*/ 2147483646 w 9"/>
                <a:gd name="T5" fmla="*/ 2147483646 h 14"/>
                <a:gd name="T6" fmla="*/ 2147483646 w 9"/>
                <a:gd name="T7" fmla="*/ 2147483646 h 14"/>
                <a:gd name="T8" fmla="*/ 2147483646 w 9"/>
                <a:gd name="T9" fmla="*/ 2147483646 h 14"/>
                <a:gd name="T10" fmla="*/ 0 w 9"/>
                <a:gd name="T11" fmla="*/ 2147483646 h 14"/>
                <a:gd name="T12" fmla="*/ 0 w 9"/>
                <a:gd name="T13" fmla="*/ 2147483646 h 14"/>
                <a:gd name="T14" fmla="*/ 0 w 9"/>
                <a:gd name="T15" fmla="*/ 2147483646 h 14"/>
                <a:gd name="T16" fmla="*/ 0 w 9"/>
                <a:gd name="T17" fmla="*/ 2147483646 h 14"/>
                <a:gd name="T18" fmla="*/ 0 w 9"/>
                <a:gd name="T19" fmla="*/ 2147483646 h 14"/>
                <a:gd name="T20" fmla="*/ 0 w 9"/>
                <a:gd name="T21" fmla="*/ 2147483646 h 14"/>
                <a:gd name="T22" fmla="*/ 0 w 9"/>
                <a:gd name="T23" fmla="*/ 2147483646 h 14"/>
                <a:gd name="T24" fmla="*/ 0 w 9"/>
                <a:gd name="T25" fmla="*/ 2147483646 h 14"/>
                <a:gd name="T26" fmla="*/ 0 w 9"/>
                <a:gd name="T27" fmla="*/ 2147483646 h 14"/>
                <a:gd name="T28" fmla="*/ 2147483646 w 9"/>
                <a:gd name="T29" fmla="*/ 2147483646 h 14"/>
                <a:gd name="T30" fmla="*/ 2147483646 w 9"/>
                <a:gd name="T31" fmla="*/ 2147483646 h 14"/>
                <a:gd name="T32" fmla="*/ 2147483646 w 9"/>
                <a:gd name="T33" fmla="*/ 2147483646 h 14"/>
                <a:gd name="T34" fmla="*/ 0 w 9"/>
                <a:gd name="T35" fmla="*/ 2147483646 h 14"/>
                <a:gd name="T36" fmla="*/ 0 w 9"/>
                <a:gd name="T37" fmla="*/ 2147483646 h 14"/>
                <a:gd name="T38" fmla="*/ 0 w 9"/>
                <a:gd name="T39" fmla="*/ 2147483646 h 14"/>
                <a:gd name="T40" fmla="*/ 0 w 9"/>
                <a:gd name="T41" fmla="*/ 2147483646 h 14"/>
                <a:gd name="T42" fmla="*/ 0 w 9"/>
                <a:gd name="T43" fmla="*/ 2147483646 h 14"/>
                <a:gd name="T44" fmla="*/ 0 w 9"/>
                <a:gd name="T45" fmla="*/ 2147483646 h 14"/>
                <a:gd name="T46" fmla="*/ 0 w 9"/>
                <a:gd name="T47" fmla="*/ 2147483646 h 14"/>
                <a:gd name="T48" fmla="*/ 0 w 9"/>
                <a:gd name="T49" fmla="*/ 2147483646 h 14"/>
                <a:gd name="T50" fmla="*/ 2147483646 w 9"/>
                <a:gd name="T51" fmla="*/ 0 h 14"/>
                <a:gd name="T52" fmla="*/ 2147483646 w 9"/>
                <a:gd name="T53" fmla="*/ 0 h 14"/>
                <a:gd name="T54" fmla="*/ 2147483646 w 9"/>
                <a:gd name="T55" fmla="*/ 0 h 14"/>
                <a:gd name="T56" fmla="*/ 2147483646 w 9"/>
                <a:gd name="T57" fmla="*/ 0 h 14"/>
                <a:gd name="T58" fmla="*/ 2147483646 w 9"/>
                <a:gd name="T59" fmla="*/ 0 h 14"/>
                <a:gd name="T60" fmla="*/ 2147483646 w 9"/>
                <a:gd name="T61" fmla="*/ 0 h 14"/>
                <a:gd name="T62" fmla="*/ 2147483646 w 9"/>
                <a:gd name="T63" fmla="*/ 0 h 14"/>
                <a:gd name="T64" fmla="*/ 2147483646 w 9"/>
                <a:gd name="T65" fmla="*/ 0 h 14"/>
                <a:gd name="T66" fmla="*/ 2147483646 w 9"/>
                <a:gd name="T67" fmla="*/ 0 h 14"/>
                <a:gd name="T68" fmla="*/ 2147483646 w 9"/>
                <a:gd name="T69" fmla="*/ 2147483646 h 14"/>
                <a:gd name="T70" fmla="*/ 2147483646 w 9"/>
                <a:gd name="T71" fmla="*/ 2147483646 h 14"/>
                <a:gd name="T72" fmla="*/ 2147483646 w 9"/>
                <a:gd name="T73" fmla="*/ 2147483646 h 14"/>
                <a:gd name="T74" fmla="*/ 2147483646 w 9"/>
                <a:gd name="T75" fmla="*/ 2147483646 h 14"/>
                <a:gd name="T76" fmla="*/ 2147483646 w 9"/>
                <a:gd name="T77" fmla="*/ 2147483646 h 14"/>
                <a:gd name="T78" fmla="*/ 2147483646 w 9"/>
                <a:gd name="T79" fmla="*/ 2147483646 h 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14">
                  <a:moveTo>
                    <a:pt x="9" y="13"/>
                  </a:moveTo>
                  <a:cubicBezTo>
                    <a:pt x="9" y="13"/>
                    <a:pt x="9" y="13"/>
                    <a:pt x="9" y="14"/>
                  </a:cubicBezTo>
                  <a:cubicBezTo>
                    <a:pt x="9" y="14"/>
                    <a:pt x="9" y="14"/>
                    <a:pt x="9" y="14"/>
                  </a:cubicBezTo>
                  <a:cubicBezTo>
                    <a:pt x="8" y="14"/>
                    <a:pt x="8" y="14"/>
                    <a:pt x="8" y="14"/>
                  </a:cubicBezTo>
                  <a:cubicBezTo>
                    <a:pt x="8" y="14"/>
                    <a:pt x="8" y="14"/>
                    <a:pt x="8" y="14"/>
                  </a:cubicBezTo>
                  <a:cubicBezTo>
                    <a:pt x="0" y="14"/>
                    <a:pt x="0" y="14"/>
                    <a:pt x="0" y="14"/>
                  </a:cubicBezTo>
                  <a:cubicBezTo>
                    <a:pt x="0" y="14"/>
                    <a:pt x="0" y="14"/>
                    <a:pt x="0" y="14"/>
                  </a:cubicBezTo>
                  <a:cubicBezTo>
                    <a:pt x="0" y="14"/>
                    <a:pt x="0" y="14"/>
                    <a:pt x="0" y="14"/>
                  </a:cubicBezTo>
                  <a:cubicBezTo>
                    <a:pt x="0" y="14"/>
                    <a:pt x="0" y="14"/>
                    <a:pt x="0" y="14"/>
                  </a:cubicBezTo>
                  <a:cubicBezTo>
                    <a:pt x="0" y="13"/>
                    <a:pt x="0" y="13"/>
                    <a:pt x="0" y="13"/>
                  </a:cubicBezTo>
                  <a:cubicBezTo>
                    <a:pt x="0" y="13"/>
                    <a:pt x="0" y="13"/>
                    <a:pt x="0" y="13"/>
                  </a:cubicBezTo>
                  <a:cubicBezTo>
                    <a:pt x="0" y="12"/>
                    <a:pt x="0" y="12"/>
                    <a:pt x="0" y="12"/>
                  </a:cubicBezTo>
                  <a:cubicBezTo>
                    <a:pt x="0" y="12"/>
                    <a:pt x="0" y="12"/>
                    <a:pt x="0" y="12"/>
                  </a:cubicBezTo>
                  <a:cubicBezTo>
                    <a:pt x="0" y="12"/>
                    <a:pt x="0" y="12"/>
                    <a:pt x="0" y="12"/>
                  </a:cubicBezTo>
                  <a:cubicBezTo>
                    <a:pt x="3" y="12"/>
                    <a:pt x="3" y="12"/>
                    <a:pt x="3" y="12"/>
                  </a:cubicBezTo>
                  <a:cubicBezTo>
                    <a:pt x="3" y="2"/>
                    <a:pt x="3" y="2"/>
                    <a:pt x="3" y="2"/>
                  </a:cubicBezTo>
                  <a:cubicBezTo>
                    <a:pt x="1" y="4"/>
                    <a:pt x="1" y="4"/>
                    <a:pt x="1" y="4"/>
                  </a:cubicBezTo>
                  <a:cubicBezTo>
                    <a:pt x="0" y="4"/>
                    <a:pt x="0" y="4"/>
                    <a:pt x="0" y="4"/>
                  </a:cubicBezTo>
                  <a:cubicBezTo>
                    <a:pt x="0" y="4"/>
                    <a:pt x="0" y="4"/>
                    <a:pt x="0" y="4"/>
                  </a:cubicBezTo>
                  <a:cubicBezTo>
                    <a:pt x="0" y="4"/>
                    <a:pt x="0" y="4"/>
                    <a:pt x="0" y="3"/>
                  </a:cubicBezTo>
                  <a:cubicBezTo>
                    <a:pt x="0" y="3"/>
                    <a:pt x="0" y="3"/>
                    <a:pt x="0" y="3"/>
                  </a:cubicBezTo>
                  <a:cubicBezTo>
                    <a:pt x="0" y="3"/>
                    <a:pt x="0" y="3"/>
                    <a:pt x="0" y="2"/>
                  </a:cubicBezTo>
                  <a:cubicBezTo>
                    <a:pt x="0" y="2"/>
                    <a:pt x="0" y="2"/>
                    <a:pt x="0" y="2"/>
                  </a:cubicBezTo>
                  <a:cubicBezTo>
                    <a:pt x="0" y="2"/>
                    <a:pt x="0" y="2"/>
                    <a:pt x="0" y="2"/>
                  </a:cubicBezTo>
                  <a:cubicBezTo>
                    <a:pt x="0" y="2"/>
                    <a:pt x="0" y="2"/>
                    <a:pt x="0" y="2"/>
                  </a:cubicBezTo>
                  <a:cubicBezTo>
                    <a:pt x="3" y="0"/>
                    <a:pt x="3" y="0"/>
                    <a:pt x="3" y="0"/>
                  </a:cubicBezTo>
                  <a:cubicBezTo>
                    <a:pt x="3" y="0"/>
                    <a:pt x="3" y="0"/>
                    <a:pt x="3" y="0"/>
                  </a:cubicBezTo>
                  <a:cubicBezTo>
                    <a:pt x="3" y="0"/>
                    <a:pt x="4" y="0"/>
                    <a:pt x="4" y="0"/>
                  </a:cubicBezTo>
                  <a:cubicBezTo>
                    <a:pt x="4" y="0"/>
                    <a:pt x="4" y="0"/>
                    <a:pt x="4" y="0"/>
                  </a:cubicBezTo>
                  <a:cubicBezTo>
                    <a:pt x="4" y="0"/>
                    <a:pt x="4" y="0"/>
                    <a:pt x="5" y="0"/>
                  </a:cubicBezTo>
                  <a:cubicBezTo>
                    <a:pt x="5" y="0"/>
                    <a:pt x="5" y="0"/>
                    <a:pt x="5" y="0"/>
                  </a:cubicBezTo>
                  <a:cubicBezTo>
                    <a:pt x="5" y="0"/>
                    <a:pt x="6" y="0"/>
                    <a:pt x="6" y="0"/>
                  </a:cubicBezTo>
                  <a:cubicBezTo>
                    <a:pt x="6" y="0"/>
                    <a:pt x="6" y="0"/>
                    <a:pt x="6" y="0"/>
                  </a:cubicBezTo>
                  <a:cubicBezTo>
                    <a:pt x="6" y="0"/>
                    <a:pt x="6" y="0"/>
                    <a:pt x="6" y="0"/>
                  </a:cubicBezTo>
                  <a:cubicBezTo>
                    <a:pt x="6" y="12"/>
                    <a:pt x="6" y="12"/>
                    <a:pt x="6" y="12"/>
                  </a:cubicBezTo>
                  <a:cubicBezTo>
                    <a:pt x="8" y="12"/>
                    <a:pt x="8" y="12"/>
                    <a:pt x="8" y="12"/>
                  </a:cubicBezTo>
                  <a:cubicBezTo>
                    <a:pt x="8" y="12"/>
                    <a:pt x="8" y="12"/>
                    <a:pt x="8" y="12"/>
                  </a:cubicBezTo>
                  <a:cubicBezTo>
                    <a:pt x="8" y="12"/>
                    <a:pt x="8" y="12"/>
                    <a:pt x="9" y="12"/>
                  </a:cubicBezTo>
                  <a:cubicBezTo>
                    <a:pt x="9" y="12"/>
                    <a:pt x="9" y="12"/>
                    <a:pt x="9" y="13"/>
                  </a:cubicBezTo>
                  <a:cubicBezTo>
                    <a:pt x="9" y="13"/>
                    <a:pt x="9" y="13"/>
                    <a:pt x="9" y="13"/>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50" name="Freeform 9">
              <a:extLst>
                <a:ext uri="{FF2B5EF4-FFF2-40B4-BE49-F238E27FC236}">
                  <a16:creationId xmlns:a16="http://schemas.microsoft.com/office/drawing/2014/main" id="{F935E287-CE3E-42D6-AAEF-E4C519C9233E}"/>
                </a:ext>
              </a:extLst>
            </p:cNvPr>
            <p:cNvSpPr>
              <a:spLocks noEditPoints="1"/>
            </p:cNvSpPr>
            <p:nvPr/>
          </p:nvSpPr>
          <p:spPr bwMode="auto">
            <a:xfrm>
              <a:off x="6196013" y="3686176"/>
              <a:ext cx="65088" cy="90488"/>
            </a:xfrm>
            <a:custGeom>
              <a:avLst/>
              <a:gdLst>
                <a:gd name="T0" fmla="*/ 2147483646 w 11"/>
                <a:gd name="T1" fmla="*/ 2147483646 h 15"/>
                <a:gd name="T2" fmla="*/ 2147483646 w 11"/>
                <a:gd name="T3" fmla="*/ 2147483646 h 15"/>
                <a:gd name="T4" fmla="*/ 2147483646 w 11"/>
                <a:gd name="T5" fmla="*/ 2147483646 h 15"/>
                <a:gd name="T6" fmla="*/ 2147483646 w 11"/>
                <a:gd name="T7" fmla="*/ 2147483646 h 15"/>
                <a:gd name="T8" fmla="*/ 2147483646 w 11"/>
                <a:gd name="T9" fmla="*/ 2147483646 h 15"/>
                <a:gd name="T10" fmla="*/ 2147483646 w 11"/>
                <a:gd name="T11" fmla="*/ 2147483646 h 15"/>
                <a:gd name="T12" fmla="*/ 2147483646 w 11"/>
                <a:gd name="T13" fmla="*/ 2147483646 h 15"/>
                <a:gd name="T14" fmla="*/ 2147483646 w 11"/>
                <a:gd name="T15" fmla="*/ 2147483646 h 15"/>
                <a:gd name="T16" fmla="*/ 0 w 11"/>
                <a:gd name="T17" fmla="*/ 2147483646 h 15"/>
                <a:gd name="T18" fmla="*/ 2147483646 w 11"/>
                <a:gd name="T19" fmla="*/ 2147483646 h 15"/>
                <a:gd name="T20" fmla="*/ 2147483646 w 11"/>
                <a:gd name="T21" fmla="*/ 2147483646 h 15"/>
                <a:gd name="T22" fmla="*/ 2147483646 w 11"/>
                <a:gd name="T23" fmla="*/ 2147483646 h 15"/>
                <a:gd name="T24" fmla="*/ 2147483646 w 11"/>
                <a:gd name="T25" fmla="*/ 0 h 15"/>
                <a:gd name="T26" fmla="*/ 2147483646 w 11"/>
                <a:gd name="T27" fmla="*/ 2147483646 h 15"/>
                <a:gd name="T28" fmla="*/ 2147483646 w 11"/>
                <a:gd name="T29" fmla="*/ 2147483646 h 15"/>
                <a:gd name="T30" fmla="*/ 2147483646 w 11"/>
                <a:gd name="T31" fmla="*/ 2147483646 h 15"/>
                <a:gd name="T32" fmla="*/ 2147483646 w 11"/>
                <a:gd name="T33" fmla="*/ 2147483646 h 15"/>
                <a:gd name="T34" fmla="*/ 2147483646 w 11"/>
                <a:gd name="T35" fmla="*/ 2147483646 h 15"/>
                <a:gd name="T36" fmla="*/ 2147483646 w 11"/>
                <a:gd name="T37" fmla="*/ 2147483646 h 15"/>
                <a:gd name="T38" fmla="*/ 2147483646 w 11"/>
                <a:gd name="T39" fmla="*/ 2147483646 h 15"/>
                <a:gd name="T40" fmla="*/ 2147483646 w 11"/>
                <a:gd name="T41" fmla="*/ 2147483646 h 15"/>
                <a:gd name="T42" fmla="*/ 2147483646 w 11"/>
                <a:gd name="T43" fmla="*/ 2147483646 h 15"/>
                <a:gd name="T44" fmla="*/ 2147483646 w 11"/>
                <a:gd name="T45" fmla="*/ 2147483646 h 15"/>
                <a:gd name="T46" fmla="*/ 2147483646 w 11"/>
                <a:gd name="T47" fmla="*/ 2147483646 h 15"/>
                <a:gd name="T48" fmla="*/ 2147483646 w 11"/>
                <a:gd name="T49" fmla="*/ 2147483646 h 15"/>
                <a:gd name="T50" fmla="*/ 2147483646 w 11"/>
                <a:gd name="T51" fmla="*/ 2147483646 h 15"/>
                <a:gd name="T52" fmla="*/ 2147483646 w 11"/>
                <a:gd name="T53" fmla="*/ 2147483646 h 15"/>
                <a:gd name="T54" fmla="*/ 2147483646 w 11"/>
                <a:gd name="T55" fmla="*/ 2147483646 h 15"/>
                <a:gd name="T56" fmla="*/ 2147483646 w 11"/>
                <a:gd name="T57" fmla="*/ 2147483646 h 15"/>
                <a:gd name="T58" fmla="*/ 2147483646 w 11"/>
                <a:gd name="T59" fmla="*/ 2147483646 h 15"/>
                <a:gd name="T60" fmla="*/ 2147483646 w 11"/>
                <a:gd name="T61" fmla="*/ 2147483646 h 15"/>
                <a:gd name="T62" fmla="*/ 2147483646 w 11"/>
                <a:gd name="T63" fmla="*/ 2147483646 h 15"/>
                <a:gd name="T64" fmla="*/ 2147483646 w 11"/>
                <a:gd name="T65" fmla="*/ 2147483646 h 15"/>
                <a:gd name="T66" fmla="*/ 2147483646 w 11"/>
                <a:gd name="T67" fmla="*/ 2147483646 h 15"/>
                <a:gd name="T68" fmla="*/ 2147483646 w 11"/>
                <a:gd name="T69" fmla="*/ 2147483646 h 15"/>
                <a:gd name="T70" fmla="*/ 2147483646 w 11"/>
                <a:gd name="T71" fmla="*/ 2147483646 h 15"/>
                <a:gd name="T72" fmla="*/ 2147483646 w 11"/>
                <a:gd name="T73" fmla="*/ 2147483646 h 15"/>
                <a:gd name="T74" fmla="*/ 2147483646 w 11"/>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 h="15">
                  <a:moveTo>
                    <a:pt x="11" y="8"/>
                  </a:moveTo>
                  <a:cubicBezTo>
                    <a:pt x="11" y="9"/>
                    <a:pt x="11" y="10"/>
                    <a:pt x="10" y="11"/>
                  </a:cubicBezTo>
                  <a:cubicBezTo>
                    <a:pt x="10" y="12"/>
                    <a:pt x="10" y="13"/>
                    <a:pt x="10" y="13"/>
                  </a:cubicBezTo>
                  <a:cubicBezTo>
                    <a:pt x="9" y="14"/>
                    <a:pt x="9" y="15"/>
                    <a:pt x="8" y="15"/>
                  </a:cubicBezTo>
                  <a:cubicBezTo>
                    <a:pt x="7" y="15"/>
                    <a:pt x="6" y="15"/>
                    <a:pt x="5" y="15"/>
                  </a:cubicBezTo>
                  <a:cubicBezTo>
                    <a:pt x="4" y="15"/>
                    <a:pt x="4" y="15"/>
                    <a:pt x="3" y="15"/>
                  </a:cubicBezTo>
                  <a:cubicBezTo>
                    <a:pt x="2" y="15"/>
                    <a:pt x="2" y="14"/>
                    <a:pt x="1" y="13"/>
                  </a:cubicBezTo>
                  <a:cubicBezTo>
                    <a:pt x="1" y="13"/>
                    <a:pt x="1" y="12"/>
                    <a:pt x="1" y="11"/>
                  </a:cubicBezTo>
                  <a:cubicBezTo>
                    <a:pt x="0" y="10"/>
                    <a:pt x="0" y="9"/>
                    <a:pt x="0" y="8"/>
                  </a:cubicBezTo>
                  <a:cubicBezTo>
                    <a:pt x="0" y="7"/>
                    <a:pt x="0" y="6"/>
                    <a:pt x="1" y="5"/>
                  </a:cubicBezTo>
                  <a:cubicBezTo>
                    <a:pt x="1" y="4"/>
                    <a:pt x="1" y="3"/>
                    <a:pt x="2" y="2"/>
                  </a:cubicBezTo>
                  <a:cubicBezTo>
                    <a:pt x="2" y="2"/>
                    <a:pt x="3" y="1"/>
                    <a:pt x="3" y="1"/>
                  </a:cubicBezTo>
                  <a:cubicBezTo>
                    <a:pt x="4" y="1"/>
                    <a:pt x="5" y="0"/>
                    <a:pt x="6" y="0"/>
                  </a:cubicBezTo>
                  <a:cubicBezTo>
                    <a:pt x="7" y="0"/>
                    <a:pt x="7" y="1"/>
                    <a:pt x="8" y="1"/>
                  </a:cubicBezTo>
                  <a:cubicBezTo>
                    <a:pt x="9" y="1"/>
                    <a:pt x="9" y="2"/>
                    <a:pt x="10" y="2"/>
                  </a:cubicBezTo>
                  <a:cubicBezTo>
                    <a:pt x="10" y="3"/>
                    <a:pt x="10" y="4"/>
                    <a:pt x="10" y="5"/>
                  </a:cubicBezTo>
                  <a:cubicBezTo>
                    <a:pt x="11" y="6"/>
                    <a:pt x="11" y="7"/>
                    <a:pt x="11" y="8"/>
                  </a:cubicBezTo>
                  <a:close/>
                  <a:moveTo>
                    <a:pt x="8" y="8"/>
                  </a:moveTo>
                  <a:cubicBezTo>
                    <a:pt x="8" y="7"/>
                    <a:pt x="8" y="7"/>
                    <a:pt x="8" y="6"/>
                  </a:cubicBezTo>
                  <a:cubicBezTo>
                    <a:pt x="8" y="6"/>
                    <a:pt x="8" y="5"/>
                    <a:pt x="8" y="5"/>
                  </a:cubicBezTo>
                  <a:cubicBezTo>
                    <a:pt x="7" y="4"/>
                    <a:pt x="7" y="4"/>
                    <a:pt x="7" y="4"/>
                  </a:cubicBezTo>
                  <a:cubicBezTo>
                    <a:pt x="7" y="4"/>
                    <a:pt x="7" y="3"/>
                    <a:pt x="7" y="3"/>
                  </a:cubicBezTo>
                  <a:cubicBezTo>
                    <a:pt x="7" y="3"/>
                    <a:pt x="6" y="3"/>
                    <a:pt x="6" y="3"/>
                  </a:cubicBezTo>
                  <a:cubicBezTo>
                    <a:pt x="6" y="3"/>
                    <a:pt x="6" y="3"/>
                    <a:pt x="6" y="3"/>
                  </a:cubicBezTo>
                  <a:cubicBezTo>
                    <a:pt x="5" y="3"/>
                    <a:pt x="5" y="3"/>
                    <a:pt x="4" y="3"/>
                  </a:cubicBezTo>
                  <a:cubicBezTo>
                    <a:pt x="4" y="3"/>
                    <a:pt x="4" y="4"/>
                    <a:pt x="4" y="4"/>
                  </a:cubicBezTo>
                  <a:cubicBezTo>
                    <a:pt x="4" y="4"/>
                    <a:pt x="3" y="5"/>
                    <a:pt x="3" y="6"/>
                  </a:cubicBezTo>
                  <a:cubicBezTo>
                    <a:pt x="3" y="6"/>
                    <a:pt x="3" y="7"/>
                    <a:pt x="3" y="8"/>
                  </a:cubicBezTo>
                  <a:cubicBezTo>
                    <a:pt x="3" y="9"/>
                    <a:pt x="3" y="10"/>
                    <a:pt x="3" y="10"/>
                  </a:cubicBezTo>
                  <a:cubicBezTo>
                    <a:pt x="4" y="11"/>
                    <a:pt x="4" y="12"/>
                    <a:pt x="4" y="12"/>
                  </a:cubicBezTo>
                  <a:cubicBezTo>
                    <a:pt x="4" y="12"/>
                    <a:pt x="4" y="13"/>
                    <a:pt x="5" y="13"/>
                  </a:cubicBezTo>
                  <a:cubicBezTo>
                    <a:pt x="5" y="13"/>
                    <a:pt x="5" y="13"/>
                    <a:pt x="5" y="13"/>
                  </a:cubicBezTo>
                  <a:cubicBezTo>
                    <a:pt x="6" y="13"/>
                    <a:pt x="6" y="13"/>
                    <a:pt x="6" y="13"/>
                  </a:cubicBezTo>
                  <a:cubicBezTo>
                    <a:pt x="6" y="13"/>
                    <a:pt x="7" y="13"/>
                    <a:pt x="7" y="13"/>
                  </a:cubicBezTo>
                  <a:cubicBezTo>
                    <a:pt x="7" y="12"/>
                    <a:pt x="7" y="12"/>
                    <a:pt x="7" y="12"/>
                  </a:cubicBezTo>
                  <a:cubicBezTo>
                    <a:pt x="7" y="12"/>
                    <a:pt x="7" y="11"/>
                    <a:pt x="8" y="11"/>
                  </a:cubicBezTo>
                  <a:cubicBezTo>
                    <a:pt x="8" y="10"/>
                    <a:pt x="8" y="10"/>
                    <a:pt x="8" y="10"/>
                  </a:cubicBezTo>
                  <a:cubicBezTo>
                    <a:pt x="8" y="9"/>
                    <a:pt x="8" y="9"/>
                    <a:pt x="8" y="8"/>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51" name="Freeform 10">
              <a:extLst>
                <a:ext uri="{FF2B5EF4-FFF2-40B4-BE49-F238E27FC236}">
                  <a16:creationId xmlns:a16="http://schemas.microsoft.com/office/drawing/2014/main" id="{02C50438-DE75-44B8-AED4-B8D187742607}"/>
                </a:ext>
              </a:extLst>
            </p:cNvPr>
            <p:cNvSpPr>
              <a:spLocks/>
            </p:cNvSpPr>
            <p:nvPr/>
          </p:nvSpPr>
          <p:spPr bwMode="auto">
            <a:xfrm>
              <a:off x="5994400" y="3830638"/>
              <a:ext cx="52388" cy="84138"/>
            </a:xfrm>
            <a:custGeom>
              <a:avLst/>
              <a:gdLst>
                <a:gd name="T0" fmla="*/ 2147483646 w 9"/>
                <a:gd name="T1" fmla="*/ 2147483646 h 14"/>
                <a:gd name="T2" fmla="*/ 2147483646 w 9"/>
                <a:gd name="T3" fmla="*/ 2147483646 h 14"/>
                <a:gd name="T4" fmla="*/ 2147483646 w 9"/>
                <a:gd name="T5" fmla="*/ 2147483646 h 14"/>
                <a:gd name="T6" fmla="*/ 2147483646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0 w 9"/>
                <a:gd name="T17" fmla="*/ 2147483646 h 14"/>
                <a:gd name="T18" fmla="*/ 0 w 9"/>
                <a:gd name="T19" fmla="*/ 2147483646 h 14"/>
                <a:gd name="T20" fmla="*/ 0 w 9"/>
                <a:gd name="T21" fmla="*/ 2147483646 h 14"/>
                <a:gd name="T22" fmla="*/ 2147483646 w 9"/>
                <a:gd name="T23" fmla="*/ 2147483646 h 14"/>
                <a:gd name="T24" fmla="*/ 2147483646 w 9"/>
                <a:gd name="T25" fmla="*/ 2147483646 h 14"/>
                <a:gd name="T26" fmla="*/ 2147483646 w 9"/>
                <a:gd name="T27" fmla="*/ 2147483646 h 14"/>
                <a:gd name="T28" fmla="*/ 2147483646 w 9"/>
                <a:gd name="T29" fmla="*/ 2147483646 h 14"/>
                <a:gd name="T30" fmla="*/ 2147483646 w 9"/>
                <a:gd name="T31" fmla="*/ 2147483646 h 14"/>
                <a:gd name="T32" fmla="*/ 2147483646 w 9"/>
                <a:gd name="T33" fmla="*/ 2147483646 h 14"/>
                <a:gd name="T34" fmla="*/ 2147483646 w 9"/>
                <a:gd name="T35" fmla="*/ 2147483646 h 14"/>
                <a:gd name="T36" fmla="*/ 2147483646 w 9"/>
                <a:gd name="T37" fmla="*/ 2147483646 h 14"/>
                <a:gd name="T38" fmla="*/ 0 w 9"/>
                <a:gd name="T39" fmla="*/ 2147483646 h 14"/>
                <a:gd name="T40" fmla="*/ 0 w 9"/>
                <a:gd name="T41" fmla="*/ 2147483646 h 14"/>
                <a:gd name="T42" fmla="*/ 0 w 9"/>
                <a:gd name="T43" fmla="*/ 2147483646 h 14"/>
                <a:gd name="T44" fmla="*/ 0 w 9"/>
                <a:gd name="T45" fmla="*/ 2147483646 h 14"/>
                <a:gd name="T46" fmla="*/ 2147483646 w 9"/>
                <a:gd name="T47" fmla="*/ 2147483646 h 14"/>
                <a:gd name="T48" fmla="*/ 2147483646 w 9"/>
                <a:gd name="T49" fmla="*/ 2147483646 h 14"/>
                <a:gd name="T50" fmla="*/ 2147483646 w 9"/>
                <a:gd name="T51" fmla="*/ 0 h 14"/>
                <a:gd name="T52" fmla="*/ 2147483646 w 9"/>
                <a:gd name="T53" fmla="*/ 0 h 14"/>
                <a:gd name="T54" fmla="*/ 2147483646 w 9"/>
                <a:gd name="T55" fmla="*/ 0 h 14"/>
                <a:gd name="T56" fmla="*/ 2147483646 w 9"/>
                <a:gd name="T57" fmla="*/ 0 h 14"/>
                <a:gd name="T58" fmla="*/ 2147483646 w 9"/>
                <a:gd name="T59" fmla="*/ 0 h 14"/>
                <a:gd name="T60" fmla="*/ 2147483646 w 9"/>
                <a:gd name="T61" fmla="*/ 0 h 14"/>
                <a:gd name="T62" fmla="*/ 2147483646 w 9"/>
                <a:gd name="T63" fmla="*/ 0 h 14"/>
                <a:gd name="T64" fmla="*/ 2147483646 w 9"/>
                <a:gd name="T65" fmla="*/ 0 h 14"/>
                <a:gd name="T66" fmla="*/ 2147483646 w 9"/>
                <a:gd name="T67" fmla="*/ 0 h 14"/>
                <a:gd name="T68" fmla="*/ 2147483646 w 9"/>
                <a:gd name="T69" fmla="*/ 2147483646 h 14"/>
                <a:gd name="T70" fmla="*/ 2147483646 w 9"/>
                <a:gd name="T71" fmla="*/ 2147483646 h 14"/>
                <a:gd name="T72" fmla="*/ 2147483646 w 9"/>
                <a:gd name="T73" fmla="*/ 2147483646 h 14"/>
                <a:gd name="T74" fmla="*/ 2147483646 w 9"/>
                <a:gd name="T75" fmla="*/ 2147483646 h 14"/>
                <a:gd name="T76" fmla="*/ 2147483646 w 9"/>
                <a:gd name="T77" fmla="*/ 2147483646 h 14"/>
                <a:gd name="T78" fmla="*/ 2147483646 w 9"/>
                <a:gd name="T79" fmla="*/ 2147483646 h 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14">
                  <a:moveTo>
                    <a:pt x="9" y="13"/>
                  </a:moveTo>
                  <a:cubicBezTo>
                    <a:pt x="9" y="14"/>
                    <a:pt x="9" y="14"/>
                    <a:pt x="9" y="14"/>
                  </a:cubicBezTo>
                  <a:cubicBezTo>
                    <a:pt x="9" y="14"/>
                    <a:pt x="9" y="14"/>
                    <a:pt x="9" y="14"/>
                  </a:cubicBezTo>
                  <a:cubicBezTo>
                    <a:pt x="9" y="14"/>
                    <a:pt x="9" y="14"/>
                    <a:pt x="9" y="14"/>
                  </a:cubicBezTo>
                  <a:cubicBezTo>
                    <a:pt x="9" y="14"/>
                    <a:pt x="9" y="14"/>
                    <a:pt x="9" y="14"/>
                  </a:cubicBezTo>
                  <a:cubicBezTo>
                    <a:pt x="1" y="14"/>
                    <a:pt x="1" y="14"/>
                    <a:pt x="1" y="14"/>
                  </a:cubicBezTo>
                  <a:cubicBezTo>
                    <a:pt x="1" y="14"/>
                    <a:pt x="1" y="14"/>
                    <a:pt x="1" y="14"/>
                  </a:cubicBezTo>
                  <a:cubicBezTo>
                    <a:pt x="1" y="14"/>
                    <a:pt x="1" y="14"/>
                    <a:pt x="1" y="14"/>
                  </a:cubicBezTo>
                  <a:cubicBezTo>
                    <a:pt x="1" y="14"/>
                    <a:pt x="1" y="14"/>
                    <a:pt x="0" y="14"/>
                  </a:cubicBezTo>
                  <a:cubicBezTo>
                    <a:pt x="0" y="14"/>
                    <a:pt x="0" y="14"/>
                    <a:pt x="0" y="13"/>
                  </a:cubicBezTo>
                  <a:cubicBezTo>
                    <a:pt x="0" y="13"/>
                    <a:pt x="0" y="13"/>
                    <a:pt x="0" y="13"/>
                  </a:cubicBezTo>
                  <a:cubicBezTo>
                    <a:pt x="0" y="13"/>
                    <a:pt x="1" y="13"/>
                    <a:pt x="1" y="12"/>
                  </a:cubicBezTo>
                  <a:cubicBezTo>
                    <a:pt x="1" y="12"/>
                    <a:pt x="1" y="12"/>
                    <a:pt x="1" y="12"/>
                  </a:cubicBezTo>
                  <a:cubicBezTo>
                    <a:pt x="1" y="12"/>
                    <a:pt x="1" y="12"/>
                    <a:pt x="1" y="12"/>
                  </a:cubicBezTo>
                  <a:cubicBezTo>
                    <a:pt x="4" y="12"/>
                    <a:pt x="4" y="12"/>
                    <a:pt x="4" y="12"/>
                  </a:cubicBezTo>
                  <a:cubicBezTo>
                    <a:pt x="4" y="3"/>
                    <a:pt x="4" y="3"/>
                    <a:pt x="4" y="3"/>
                  </a:cubicBezTo>
                  <a:cubicBezTo>
                    <a:pt x="1" y="4"/>
                    <a:pt x="1" y="4"/>
                    <a:pt x="1" y="4"/>
                  </a:cubicBezTo>
                  <a:cubicBezTo>
                    <a:pt x="1" y="4"/>
                    <a:pt x="1" y="4"/>
                    <a:pt x="1" y="4"/>
                  </a:cubicBezTo>
                  <a:cubicBezTo>
                    <a:pt x="1" y="4"/>
                    <a:pt x="1" y="4"/>
                    <a:pt x="1" y="4"/>
                  </a:cubicBezTo>
                  <a:cubicBezTo>
                    <a:pt x="1" y="4"/>
                    <a:pt x="0" y="4"/>
                    <a:pt x="0" y="4"/>
                  </a:cubicBezTo>
                  <a:cubicBezTo>
                    <a:pt x="0" y="4"/>
                    <a:pt x="0" y="3"/>
                    <a:pt x="0" y="3"/>
                  </a:cubicBezTo>
                  <a:cubicBezTo>
                    <a:pt x="0" y="3"/>
                    <a:pt x="0" y="3"/>
                    <a:pt x="0" y="3"/>
                  </a:cubicBezTo>
                  <a:cubicBezTo>
                    <a:pt x="0" y="3"/>
                    <a:pt x="0" y="2"/>
                    <a:pt x="0" y="2"/>
                  </a:cubicBezTo>
                  <a:cubicBezTo>
                    <a:pt x="1" y="2"/>
                    <a:pt x="1" y="2"/>
                    <a:pt x="1" y="2"/>
                  </a:cubicBezTo>
                  <a:cubicBezTo>
                    <a:pt x="1" y="2"/>
                    <a:pt x="1" y="2"/>
                    <a:pt x="1" y="2"/>
                  </a:cubicBezTo>
                  <a:cubicBezTo>
                    <a:pt x="4" y="0"/>
                    <a:pt x="4" y="0"/>
                    <a:pt x="4" y="0"/>
                  </a:cubicBezTo>
                  <a:cubicBezTo>
                    <a:pt x="4" y="0"/>
                    <a:pt x="4" y="0"/>
                    <a:pt x="4" y="0"/>
                  </a:cubicBezTo>
                  <a:cubicBezTo>
                    <a:pt x="4" y="0"/>
                    <a:pt x="4" y="0"/>
                    <a:pt x="4" y="0"/>
                  </a:cubicBezTo>
                  <a:cubicBezTo>
                    <a:pt x="4" y="0"/>
                    <a:pt x="5" y="0"/>
                    <a:pt x="5" y="0"/>
                  </a:cubicBezTo>
                  <a:cubicBezTo>
                    <a:pt x="5" y="0"/>
                    <a:pt x="5" y="0"/>
                    <a:pt x="5" y="0"/>
                  </a:cubicBezTo>
                  <a:cubicBezTo>
                    <a:pt x="5" y="0"/>
                    <a:pt x="6" y="0"/>
                    <a:pt x="6" y="0"/>
                  </a:cubicBezTo>
                  <a:cubicBezTo>
                    <a:pt x="6" y="0"/>
                    <a:pt x="6" y="0"/>
                    <a:pt x="6" y="0"/>
                  </a:cubicBezTo>
                  <a:cubicBezTo>
                    <a:pt x="6" y="0"/>
                    <a:pt x="6" y="0"/>
                    <a:pt x="6" y="0"/>
                  </a:cubicBezTo>
                  <a:cubicBezTo>
                    <a:pt x="7" y="0"/>
                    <a:pt x="7" y="0"/>
                    <a:pt x="7" y="0"/>
                  </a:cubicBezTo>
                  <a:cubicBezTo>
                    <a:pt x="7" y="12"/>
                    <a:pt x="7" y="12"/>
                    <a:pt x="7" y="12"/>
                  </a:cubicBezTo>
                  <a:cubicBezTo>
                    <a:pt x="9" y="12"/>
                    <a:pt x="9" y="12"/>
                    <a:pt x="9" y="12"/>
                  </a:cubicBezTo>
                  <a:cubicBezTo>
                    <a:pt x="9" y="12"/>
                    <a:pt x="9" y="12"/>
                    <a:pt x="9" y="12"/>
                  </a:cubicBezTo>
                  <a:cubicBezTo>
                    <a:pt x="9" y="12"/>
                    <a:pt x="9" y="12"/>
                    <a:pt x="9" y="12"/>
                  </a:cubicBezTo>
                  <a:cubicBezTo>
                    <a:pt x="9" y="13"/>
                    <a:pt x="9" y="13"/>
                    <a:pt x="9" y="13"/>
                  </a:cubicBezTo>
                  <a:cubicBezTo>
                    <a:pt x="9" y="13"/>
                    <a:pt x="9" y="13"/>
                    <a:pt x="9" y="13"/>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52" name="Freeform 11">
              <a:extLst>
                <a:ext uri="{FF2B5EF4-FFF2-40B4-BE49-F238E27FC236}">
                  <a16:creationId xmlns:a16="http://schemas.microsoft.com/office/drawing/2014/main" id="{D2800124-12EE-4FA0-BFD4-7FB1EBE594D0}"/>
                </a:ext>
              </a:extLst>
            </p:cNvPr>
            <p:cNvSpPr>
              <a:spLocks noEditPoints="1"/>
            </p:cNvSpPr>
            <p:nvPr/>
          </p:nvSpPr>
          <p:spPr bwMode="auto">
            <a:xfrm>
              <a:off x="6059488" y="3830638"/>
              <a:ext cx="58738" cy="90488"/>
            </a:xfrm>
            <a:custGeom>
              <a:avLst/>
              <a:gdLst>
                <a:gd name="T0" fmla="*/ 2147483646 w 10"/>
                <a:gd name="T1" fmla="*/ 2147483646 h 15"/>
                <a:gd name="T2" fmla="*/ 2147483646 w 10"/>
                <a:gd name="T3" fmla="*/ 2147483646 h 15"/>
                <a:gd name="T4" fmla="*/ 2147483646 w 10"/>
                <a:gd name="T5" fmla="*/ 2147483646 h 15"/>
                <a:gd name="T6" fmla="*/ 2147483646 w 10"/>
                <a:gd name="T7" fmla="*/ 2147483646 h 15"/>
                <a:gd name="T8" fmla="*/ 2147483646 w 10"/>
                <a:gd name="T9" fmla="*/ 2147483646 h 15"/>
                <a:gd name="T10" fmla="*/ 2147483646 w 10"/>
                <a:gd name="T11" fmla="*/ 2147483646 h 15"/>
                <a:gd name="T12" fmla="*/ 2147483646 w 10"/>
                <a:gd name="T13" fmla="*/ 2147483646 h 15"/>
                <a:gd name="T14" fmla="*/ 0 w 10"/>
                <a:gd name="T15" fmla="*/ 2147483646 h 15"/>
                <a:gd name="T16" fmla="*/ 0 w 10"/>
                <a:gd name="T17" fmla="*/ 2147483646 h 15"/>
                <a:gd name="T18" fmla="*/ 0 w 10"/>
                <a:gd name="T19" fmla="*/ 2147483646 h 15"/>
                <a:gd name="T20" fmla="*/ 2147483646 w 10"/>
                <a:gd name="T21" fmla="*/ 2147483646 h 15"/>
                <a:gd name="T22" fmla="*/ 2147483646 w 10"/>
                <a:gd name="T23" fmla="*/ 0 h 15"/>
                <a:gd name="T24" fmla="*/ 2147483646 w 10"/>
                <a:gd name="T25" fmla="*/ 0 h 15"/>
                <a:gd name="T26" fmla="*/ 2147483646 w 10"/>
                <a:gd name="T27" fmla="*/ 0 h 15"/>
                <a:gd name="T28" fmla="*/ 2147483646 w 10"/>
                <a:gd name="T29" fmla="*/ 2147483646 h 15"/>
                <a:gd name="T30" fmla="*/ 2147483646 w 10"/>
                <a:gd name="T31" fmla="*/ 2147483646 h 15"/>
                <a:gd name="T32" fmla="*/ 2147483646 w 10"/>
                <a:gd name="T33" fmla="*/ 2147483646 h 15"/>
                <a:gd name="T34" fmla="*/ 2147483646 w 10"/>
                <a:gd name="T35" fmla="*/ 2147483646 h 15"/>
                <a:gd name="T36" fmla="*/ 2147483646 w 10"/>
                <a:gd name="T37" fmla="*/ 2147483646 h 15"/>
                <a:gd name="T38" fmla="*/ 2147483646 w 10"/>
                <a:gd name="T39" fmla="*/ 2147483646 h 15"/>
                <a:gd name="T40" fmla="*/ 2147483646 w 10"/>
                <a:gd name="T41" fmla="*/ 2147483646 h 15"/>
                <a:gd name="T42" fmla="*/ 2147483646 w 10"/>
                <a:gd name="T43" fmla="*/ 2147483646 h 15"/>
                <a:gd name="T44" fmla="*/ 2147483646 w 10"/>
                <a:gd name="T45" fmla="*/ 2147483646 h 15"/>
                <a:gd name="T46" fmla="*/ 2147483646 w 10"/>
                <a:gd name="T47" fmla="*/ 2147483646 h 15"/>
                <a:gd name="T48" fmla="*/ 2147483646 w 10"/>
                <a:gd name="T49" fmla="*/ 2147483646 h 15"/>
                <a:gd name="T50" fmla="*/ 2147483646 w 10"/>
                <a:gd name="T51" fmla="*/ 2147483646 h 15"/>
                <a:gd name="T52" fmla="*/ 2147483646 w 10"/>
                <a:gd name="T53" fmla="*/ 2147483646 h 15"/>
                <a:gd name="T54" fmla="*/ 2147483646 w 10"/>
                <a:gd name="T55" fmla="*/ 2147483646 h 15"/>
                <a:gd name="T56" fmla="*/ 2147483646 w 10"/>
                <a:gd name="T57" fmla="*/ 2147483646 h 15"/>
                <a:gd name="T58" fmla="*/ 2147483646 w 10"/>
                <a:gd name="T59" fmla="*/ 2147483646 h 15"/>
                <a:gd name="T60" fmla="*/ 2147483646 w 10"/>
                <a:gd name="T61" fmla="*/ 2147483646 h 15"/>
                <a:gd name="T62" fmla="*/ 2147483646 w 10"/>
                <a:gd name="T63" fmla="*/ 2147483646 h 15"/>
                <a:gd name="T64" fmla="*/ 2147483646 w 10"/>
                <a:gd name="T65" fmla="*/ 2147483646 h 15"/>
                <a:gd name="T66" fmla="*/ 2147483646 w 10"/>
                <a:gd name="T67" fmla="*/ 2147483646 h 15"/>
                <a:gd name="T68" fmla="*/ 2147483646 w 10"/>
                <a:gd name="T69" fmla="*/ 2147483646 h 15"/>
                <a:gd name="T70" fmla="*/ 2147483646 w 10"/>
                <a:gd name="T71" fmla="*/ 2147483646 h 15"/>
                <a:gd name="T72" fmla="*/ 2147483646 w 10"/>
                <a:gd name="T73" fmla="*/ 2147483646 h 15"/>
                <a:gd name="T74" fmla="*/ 2147483646 w 10"/>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5">
                  <a:moveTo>
                    <a:pt x="10" y="7"/>
                  </a:moveTo>
                  <a:cubicBezTo>
                    <a:pt x="10" y="8"/>
                    <a:pt x="10" y="9"/>
                    <a:pt x="10" y="10"/>
                  </a:cubicBezTo>
                  <a:cubicBezTo>
                    <a:pt x="10" y="11"/>
                    <a:pt x="10" y="12"/>
                    <a:pt x="9" y="13"/>
                  </a:cubicBezTo>
                  <a:cubicBezTo>
                    <a:pt x="9" y="13"/>
                    <a:pt x="8" y="14"/>
                    <a:pt x="8" y="14"/>
                  </a:cubicBezTo>
                  <a:cubicBezTo>
                    <a:pt x="7" y="15"/>
                    <a:pt x="6" y="15"/>
                    <a:pt x="5" y="15"/>
                  </a:cubicBezTo>
                  <a:cubicBezTo>
                    <a:pt x="4" y="15"/>
                    <a:pt x="3" y="15"/>
                    <a:pt x="3" y="14"/>
                  </a:cubicBezTo>
                  <a:cubicBezTo>
                    <a:pt x="2" y="14"/>
                    <a:pt x="1" y="13"/>
                    <a:pt x="1" y="13"/>
                  </a:cubicBezTo>
                  <a:cubicBezTo>
                    <a:pt x="1" y="12"/>
                    <a:pt x="0" y="11"/>
                    <a:pt x="0" y="10"/>
                  </a:cubicBezTo>
                  <a:cubicBezTo>
                    <a:pt x="0" y="9"/>
                    <a:pt x="0" y="8"/>
                    <a:pt x="0" y="7"/>
                  </a:cubicBezTo>
                  <a:cubicBezTo>
                    <a:pt x="0" y="6"/>
                    <a:pt x="0" y="5"/>
                    <a:pt x="0" y="4"/>
                  </a:cubicBezTo>
                  <a:cubicBezTo>
                    <a:pt x="1" y="3"/>
                    <a:pt x="1" y="2"/>
                    <a:pt x="1" y="2"/>
                  </a:cubicBezTo>
                  <a:cubicBezTo>
                    <a:pt x="2" y="1"/>
                    <a:pt x="2" y="1"/>
                    <a:pt x="3" y="0"/>
                  </a:cubicBezTo>
                  <a:cubicBezTo>
                    <a:pt x="4" y="0"/>
                    <a:pt x="4" y="0"/>
                    <a:pt x="5" y="0"/>
                  </a:cubicBezTo>
                  <a:cubicBezTo>
                    <a:pt x="6" y="0"/>
                    <a:pt x="7" y="0"/>
                    <a:pt x="8" y="0"/>
                  </a:cubicBezTo>
                  <a:cubicBezTo>
                    <a:pt x="9" y="1"/>
                    <a:pt x="9" y="1"/>
                    <a:pt x="9" y="2"/>
                  </a:cubicBezTo>
                  <a:cubicBezTo>
                    <a:pt x="10" y="2"/>
                    <a:pt x="10" y="3"/>
                    <a:pt x="10" y="4"/>
                  </a:cubicBezTo>
                  <a:cubicBezTo>
                    <a:pt x="10" y="5"/>
                    <a:pt x="10" y="6"/>
                    <a:pt x="10" y="7"/>
                  </a:cubicBezTo>
                  <a:close/>
                  <a:moveTo>
                    <a:pt x="7" y="7"/>
                  </a:moveTo>
                  <a:cubicBezTo>
                    <a:pt x="7" y="7"/>
                    <a:pt x="7" y="6"/>
                    <a:pt x="7" y="5"/>
                  </a:cubicBezTo>
                  <a:cubicBezTo>
                    <a:pt x="7" y="5"/>
                    <a:pt x="7" y="4"/>
                    <a:pt x="7" y="4"/>
                  </a:cubicBezTo>
                  <a:cubicBezTo>
                    <a:pt x="7" y="4"/>
                    <a:pt x="7" y="3"/>
                    <a:pt x="7" y="3"/>
                  </a:cubicBezTo>
                  <a:cubicBezTo>
                    <a:pt x="7" y="3"/>
                    <a:pt x="7" y="3"/>
                    <a:pt x="7" y="2"/>
                  </a:cubicBezTo>
                  <a:cubicBezTo>
                    <a:pt x="6" y="2"/>
                    <a:pt x="6" y="2"/>
                    <a:pt x="6" y="2"/>
                  </a:cubicBezTo>
                  <a:cubicBezTo>
                    <a:pt x="6" y="2"/>
                    <a:pt x="6" y="2"/>
                    <a:pt x="5" y="2"/>
                  </a:cubicBezTo>
                  <a:cubicBezTo>
                    <a:pt x="5" y="2"/>
                    <a:pt x="4" y="2"/>
                    <a:pt x="4" y="2"/>
                  </a:cubicBezTo>
                  <a:cubicBezTo>
                    <a:pt x="4" y="3"/>
                    <a:pt x="4" y="3"/>
                    <a:pt x="3" y="3"/>
                  </a:cubicBezTo>
                  <a:cubicBezTo>
                    <a:pt x="3" y="4"/>
                    <a:pt x="3" y="4"/>
                    <a:pt x="3" y="5"/>
                  </a:cubicBezTo>
                  <a:cubicBezTo>
                    <a:pt x="3" y="6"/>
                    <a:pt x="3" y="6"/>
                    <a:pt x="3" y="7"/>
                  </a:cubicBezTo>
                  <a:cubicBezTo>
                    <a:pt x="3" y="8"/>
                    <a:pt x="3" y="9"/>
                    <a:pt x="3" y="10"/>
                  </a:cubicBezTo>
                  <a:cubicBezTo>
                    <a:pt x="3" y="10"/>
                    <a:pt x="3" y="11"/>
                    <a:pt x="4" y="11"/>
                  </a:cubicBezTo>
                  <a:cubicBezTo>
                    <a:pt x="4" y="12"/>
                    <a:pt x="4" y="12"/>
                    <a:pt x="4" y="12"/>
                  </a:cubicBezTo>
                  <a:cubicBezTo>
                    <a:pt x="4" y="12"/>
                    <a:pt x="5" y="12"/>
                    <a:pt x="5" y="12"/>
                  </a:cubicBezTo>
                  <a:cubicBezTo>
                    <a:pt x="5" y="12"/>
                    <a:pt x="6" y="12"/>
                    <a:pt x="6" y="12"/>
                  </a:cubicBezTo>
                  <a:cubicBezTo>
                    <a:pt x="6" y="12"/>
                    <a:pt x="6" y="12"/>
                    <a:pt x="7" y="12"/>
                  </a:cubicBezTo>
                  <a:cubicBezTo>
                    <a:pt x="7" y="12"/>
                    <a:pt x="7" y="11"/>
                    <a:pt x="7" y="11"/>
                  </a:cubicBezTo>
                  <a:cubicBezTo>
                    <a:pt x="7" y="11"/>
                    <a:pt x="7" y="11"/>
                    <a:pt x="7" y="10"/>
                  </a:cubicBezTo>
                  <a:cubicBezTo>
                    <a:pt x="7" y="10"/>
                    <a:pt x="7" y="9"/>
                    <a:pt x="7" y="9"/>
                  </a:cubicBezTo>
                  <a:cubicBezTo>
                    <a:pt x="7" y="8"/>
                    <a:pt x="7" y="8"/>
                    <a:pt x="7" y="7"/>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53" name="Freeform 12">
              <a:extLst>
                <a:ext uri="{FF2B5EF4-FFF2-40B4-BE49-F238E27FC236}">
                  <a16:creationId xmlns:a16="http://schemas.microsoft.com/office/drawing/2014/main" id="{70BAB727-FA33-4973-8E67-0320E56C2315}"/>
                </a:ext>
              </a:extLst>
            </p:cNvPr>
            <p:cNvSpPr>
              <a:spLocks noEditPoints="1"/>
            </p:cNvSpPr>
            <p:nvPr/>
          </p:nvSpPr>
          <p:spPr bwMode="auto">
            <a:xfrm>
              <a:off x="6130925" y="3830638"/>
              <a:ext cx="58738" cy="90488"/>
            </a:xfrm>
            <a:custGeom>
              <a:avLst/>
              <a:gdLst>
                <a:gd name="T0" fmla="*/ 2147483646 w 10"/>
                <a:gd name="T1" fmla="*/ 2147483646 h 15"/>
                <a:gd name="T2" fmla="*/ 2147483646 w 10"/>
                <a:gd name="T3" fmla="*/ 2147483646 h 15"/>
                <a:gd name="T4" fmla="*/ 2147483646 w 10"/>
                <a:gd name="T5" fmla="*/ 2147483646 h 15"/>
                <a:gd name="T6" fmla="*/ 2147483646 w 10"/>
                <a:gd name="T7" fmla="*/ 2147483646 h 15"/>
                <a:gd name="T8" fmla="*/ 2147483646 w 10"/>
                <a:gd name="T9" fmla="*/ 2147483646 h 15"/>
                <a:gd name="T10" fmla="*/ 2147483646 w 10"/>
                <a:gd name="T11" fmla="*/ 2147483646 h 15"/>
                <a:gd name="T12" fmla="*/ 2147483646 w 10"/>
                <a:gd name="T13" fmla="*/ 2147483646 h 15"/>
                <a:gd name="T14" fmla="*/ 0 w 10"/>
                <a:gd name="T15" fmla="*/ 2147483646 h 15"/>
                <a:gd name="T16" fmla="*/ 0 w 10"/>
                <a:gd name="T17" fmla="*/ 2147483646 h 15"/>
                <a:gd name="T18" fmla="*/ 0 w 10"/>
                <a:gd name="T19" fmla="*/ 2147483646 h 15"/>
                <a:gd name="T20" fmla="*/ 2147483646 w 10"/>
                <a:gd name="T21" fmla="*/ 2147483646 h 15"/>
                <a:gd name="T22" fmla="*/ 2147483646 w 10"/>
                <a:gd name="T23" fmla="*/ 0 h 15"/>
                <a:gd name="T24" fmla="*/ 2147483646 w 10"/>
                <a:gd name="T25" fmla="*/ 0 h 15"/>
                <a:gd name="T26" fmla="*/ 2147483646 w 10"/>
                <a:gd name="T27" fmla="*/ 0 h 15"/>
                <a:gd name="T28" fmla="*/ 2147483646 w 10"/>
                <a:gd name="T29" fmla="*/ 2147483646 h 15"/>
                <a:gd name="T30" fmla="*/ 2147483646 w 10"/>
                <a:gd name="T31" fmla="*/ 2147483646 h 15"/>
                <a:gd name="T32" fmla="*/ 2147483646 w 10"/>
                <a:gd name="T33" fmla="*/ 2147483646 h 15"/>
                <a:gd name="T34" fmla="*/ 2147483646 w 10"/>
                <a:gd name="T35" fmla="*/ 2147483646 h 15"/>
                <a:gd name="T36" fmla="*/ 2147483646 w 10"/>
                <a:gd name="T37" fmla="*/ 2147483646 h 15"/>
                <a:gd name="T38" fmla="*/ 2147483646 w 10"/>
                <a:gd name="T39" fmla="*/ 2147483646 h 15"/>
                <a:gd name="T40" fmla="*/ 2147483646 w 10"/>
                <a:gd name="T41" fmla="*/ 2147483646 h 15"/>
                <a:gd name="T42" fmla="*/ 2147483646 w 10"/>
                <a:gd name="T43" fmla="*/ 2147483646 h 15"/>
                <a:gd name="T44" fmla="*/ 2147483646 w 10"/>
                <a:gd name="T45" fmla="*/ 2147483646 h 15"/>
                <a:gd name="T46" fmla="*/ 2147483646 w 10"/>
                <a:gd name="T47" fmla="*/ 2147483646 h 15"/>
                <a:gd name="T48" fmla="*/ 2147483646 w 10"/>
                <a:gd name="T49" fmla="*/ 2147483646 h 15"/>
                <a:gd name="T50" fmla="*/ 2147483646 w 10"/>
                <a:gd name="T51" fmla="*/ 2147483646 h 15"/>
                <a:gd name="T52" fmla="*/ 2147483646 w 10"/>
                <a:gd name="T53" fmla="*/ 2147483646 h 15"/>
                <a:gd name="T54" fmla="*/ 2147483646 w 10"/>
                <a:gd name="T55" fmla="*/ 2147483646 h 15"/>
                <a:gd name="T56" fmla="*/ 2147483646 w 10"/>
                <a:gd name="T57" fmla="*/ 2147483646 h 15"/>
                <a:gd name="T58" fmla="*/ 2147483646 w 10"/>
                <a:gd name="T59" fmla="*/ 2147483646 h 15"/>
                <a:gd name="T60" fmla="*/ 2147483646 w 10"/>
                <a:gd name="T61" fmla="*/ 2147483646 h 15"/>
                <a:gd name="T62" fmla="*/ 2147483646 w 10"/>
                <a:gd name="T63" fmla="*/ 2147483646 h 15"/>
                <a:gd name="T64" fmla="*/ 2147483646 w 10"/>
                <a:gd name="T65" fmla="*/ 2147483646 h 15"/>
                <a:gd name="T66" fmla="*/ 2147483646 w 10"/>
                <a:gd name="T67" fmla="*/ 2147483646 h 15"/>
                <a:gd name="T68" fmla="*/ 2147483646 w 10"/>
                <a:gd name="T69" fmla="*/ 2147483646 h 15"/>
                <a:gd name="T70" fmla="*/ 2147483646 w 10"/>
                <a:gd name="T71" fmla="*/ 2147483646 h 15"/>
                <a:gd name="T72" fmla="*/ 2147483646 w 10"/>
                <a:gd name="T73" fmla="*/ 2147483646 h 15"/>
                <a:gd name="T74" fmla="*/ 2147483646 w 10"/>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5">
                  <a:moveTo>
                    <a:pt x="10" y="7"/>
                  </a:moveTo>
                  <a:cubicBezTo>
                    <a:pt x="10" y="8"/>
                    <a:pt x="10" y="9"/>
                    <a:pt x="10" y="10"/>
                  </a:cubicBezTo>
                  <a:cubicBezTo>
                    <a:pt x="10" y="11"/>
                    <a:pt x="9" y="12"/>
                    <a:pt x="9" y="13"/>
                  </a:cubicBezTo>
                  <a:cubicBezTo>
                    <a:pt x="8" y="13"/>
                    <a:pt x="8" y="14"/>
                    <a:pt x="7" y="14"/>
                  </a:cubicBezTo>
                  <a:cubicBezTo>
                    <a:pt x="7" y="15"/>
                    <a:pt x="6" y="15"/>
                    <a:pt x="5" y="15"/>
                  </a:cubicBezTo>
                  <a:cubicBezTo>
                    <a:pt x="4" y="15"/>
                    <a:pt x="3" y="15"/>
                    <a:pt x="2" y="14"/>
                  </a:cubicBezTo>
                  <a:cubicBezTo>
                    <a:pt x="2" y="14"/>
                    <a:pt x="1" y="13"/>
                    <a:pt x="1" y="13"/>
                  </a:cubicBezTo>
                  <a:cubicBezTo>
                    <a:pt x="0" y="12"/>
                    <a:pt x="0" y="11"/>
                    <a:pt x="0" y="10"/>
                  </a:cubicBezTo>
                  <a:cubicBezTo>
                    <a:pt x="0" y="9"/>
                    <a:pt x="0" y="8"/>
                    <a:pt x="0" y="7"/>
                  </a:cubicBezTo>
                  <a:cubicBezTo>
                    <a:pt x="0" y="6"/>
                    <a:pt x="0" y="5"/>
                    <a:pt x="0" y="4"/>
                  </a:cubicBezTo>
                  <a:cubicBezTo>
                    <a:pt x="0" y="3"/>
                    <a:pt x="0" y="2"/>
                    <a:pt x="1" y="2"/>
                  </a:cubicBezTo>
                  <a:cubicBezTo>
                    <a:pt x="1" y="1"/>
                    <a:pt x="2" y="1"/>
                    <a:pt x="3" y="0"/>
                  </a:cubicBezTo>
                  <a:cubicBezTo>
                    <a:pt x="3" y="0"/>
                    <a:pt x="4" y="0"/>
                    <a:pt x="5" y="0"/>
                  </a:cubicBezTo>
                  <a:cubicBezTo>
                    <a:pt x="6" y="0"/>
                    <a:pt x="7" y="0"/>
                    <a:pt x="7" y="0"/>
                  </a:cubicBezTo>
                  <a:cubicBezTo>
                    <a:pt x="8" y="1"/>
                    <a:pt x="9" y="1"/>
                    <a:pt x="9" y="2"/>
                  </a:cubicBezTo>
                  <a:cubicBezTo>
                    <a:pt x="9" y="2"/>
                    <a:pt x="10" y="3"/>
                    <a:pt x="10" y="4"/>
                  </a:cubicBezTo>
                  <a:cubicBezTo>
                    <a:pt x="10" y="5"/>
                    <a:pt x="10" y="6"/>
                    <a:pt x="10" y="7"/>
                  </a:cubicBezTo>
                  <a:close/>
                  <a:moveTo>
                    <a:pt x="7" y="7"/>
                  </a:moveTo>
                  <a:cubicBezTo>
                    <a:pt x="7" y="7"/>
                    <a:pt x="7" y="6"/>
                    <a:pt x="7" y="5"/>
                  </a:cubicBezTo>
                  <a:cubicBezTo>
                    <a:pt x="7" y="5"/>
                    <a:pt x="7" y="4"/>
                    <a:pt x="7" y="4"/>
                  </a:cubicBezTo>
                  <a:cubicBezTo>
                    <a:pt x="7" y="4"/>
                    <a:pt x="7" y="3"/>
                    <a:pt x="7" y="3"/>
                  </a:cubicBezTo>
                  <a:cubicBezTo>
                    <a:pt x="6" y="3"/>
                    <a:pt x="6" y="3"/>
                    <a:pt x="6" y="2"/>
                  </a:cubicBezTo>
                  <a:cubicBezTo>
                    <a:pt x="6" y="2"/>
                    <a:pt x="6" y="2"/>
                    <a:pt x="6" y="2"/>
                  </a:cubicBezTo>
                  <a:cubicBezTo>
                    <a:pt x="5" y="2"/>
                    <a:pt x="5" y="2"/>
                    <a:pt x="5" y="2"/>
                  </a:cubicBezTo>
                  <a:cubicBezTo>
                    <a:pt x="4" y="2"/>
                    <a:pt x="4" y="2"/>
                    <a:pt x="4" y="2"/>
                  </a:cubicBezTo>
                  <a:cubicBezTo>
                    <a:pt x="4" y="3"/>
                    <a:pt x="3" y="3"/>
                    <a:pt x="3" y="3"/>
                  </a:cubicBezTo>
                  <a:cubicBezTo>
                    <a:pt x="3" y="4"/>
                    <a:pt x="3" y="4"/>
                    <a:pt x="3" y="5"/>
                  </a:cubicBezTo>
                  <a:cubicBezTo>
                    <a:pt x="3" y="6"/>
                    <a:pt x="3" y="6"/>
                    <a:pt x="3" y="7"/>
                  </a:cubicBezTo>
                  <a:cubicBezTo>
                    <a:pt x="3" y="8"/>
                    <a:pt x="3" y="9"/>
                    <a:pt x="3" y="10"/>
                  </a:cubicBezTo>
                  <a:cubicBezTo>
                    <a:pt x="3" y="10"/>
                    <a:pt x="3" y="11"/>
                    <a:pt x="3" y="11"/>
                  </a:cubicBezTo>
                  <a:cubicBezTo>
                    <a:pt x="3" y="12"/>
                    <a:pt x="4" y="12"/>
                    <a:pt x="4" y="12"/>
                  </a:cubicBezTo>
                  <a:cubicBezTo>
                    <a:pt x="4" y="12"/>
                    <a:pt x="4" y="12"/>
                    <a:pt x="5" y="12"/>
                  </a:cubicBezTo>
                  <a:cubicBezTo>
                    <a:pt x="5" y="12"/>
                    <a:pt x="5" y="12"/>
                    <a:pt x="6" y="12"/>
                  </a:cubicBezTo>
                  <a:cubicBezTo>
                    <a:pt x="6" y="12"/>
                    <a:pt x="6" y="12"/>
                    <a:pt x="6" y="12"/>
                  </a:cubicBezTo>
                  <a:cubicBezTo>
                    <a:pt x="6" y="12"/>
                    <a:pt x="7" y="11"/>
                    <a:pt x="7" y="11"/>
                  </a:cubicBezTo>
                  <a:cubicBezTo>
                    <a:pt x="7" y="11"/>
                    <a:pt x="7" y="11"/>
                    <a:pt x="7" y="10"/>
                  </a:cubicBezTo>
                  <a:cubicBezTo>
                    <a:pt x="7" y="10"/>
                    <a:pt x="7" y="9"/>
                    <a:pt x="7" y="9"/>
                  </a:cubicBezTo>
                  <a:cubicBezTo>
                    <a:pt x="7" y="8"/>
                    <a:pt x="7" y="8"/>
                    <a:pt x="7" y="7"/>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54" name="Freeform 13">
              <a:extLst>
                <a:ext uri="{FF2B5EF4-FFF2-40B4-BE49-F238E27FC236}">
                  <a16:creationId xmlns:a16="http://schemas.microsoft.com/office/drawing/2014/main" id="{A4A270C0-399C-43CB-80AA-679D7AEA114C}"/>
                </a:ext>
              </a:extLst>
            </p:cNvPr>
            <p:cNvSpPr>
              <a:spLocks noEditPoints="1"/>
            </p:cNvSpPr>
            <p:nvPr/>
          </p:nvSpPr>
          <p:spPr bwMode="auto">
            <a:xfrm>
              <a:off x="6196013" y="3830638"/>
              <a:ext cx="65088" cy="90488"/>
            </a:xfrm>
            <a:custGeom>
              <a:avLst/>
              <a:gdLst>
                <a:gd name="T0" fmla="*/ 2147483646 w 11"/>
                <a:gd name="T1" fmla="*/ 2147483646 h 15"/>
                <a:gd name="T2" fmla="*/ 2147483646 w 11"/>
                <a:gd name="T3" fmla="*/ 2147483646 h 15"/>
                <a:gd name="T4" fmla="*/ 2147483646 w 11"/>
                <a:gd name="T5" fmla="*/ 2147483646 h 15"/>
                <a:gd name="T6" fmla="*/ 2147483646 w 11"/>
                <a:gd name="T7" fmla="*/ 2147483646 h 15"/>
                <a:gd name="T8" fmla="*/ 2147483646 w 11"/>
                <a:gd name="T9" fmla="*/ 2147483646 h 15"/>
                <a:gd name="T10" fmla="*/ 2147483646 w 11"/>
                <a:gd name="T11" fmla="*/ 2147483646 h 15"/>
                <a:gd name="T12" fmla="*/ 2147483646 w 11"/>
                <a:gd name="T13" fmla="*/ 2147483646 h 15"/>
                <a:gd name="T14" fmla="*/ 2147483646 w 11"/>
                <a:gd name="T15" fmla="*/ 2147483646 h 15"/>
                <a:gd name="T16" fmla="*/ 0 w 11"/>
                <a:gd name="T17" fmla="*/ 2147483646 h 15"/>
                <a:gd name="T18" fmla="*/ 2147483646 w 11"/>
                <a:gd name="T19" fmla="*/ 2147483646 h 15"/>
                <a:gd name="T20" fmla="*/ 2147483646 w 11"/>
                <a:gd name="T21" fmla="*/ 2147483646 h 15"/>
                <a:gd name="T22" fmla="*/ 2147483646 w 11"/>
                <a:gd name="T23" fmla="*/ 0 h 15"/>
                <a:gd name="T24" fmla="*/ 2147483646 w 11"/>
                <a:gd name="T25" fmla="*/ 0 h 15"/>
                <a:gd name="T26" fmla="*/ 2147483646 w 11"/>
                <a:gd name="T27" fmla="*/ 0 h 15"/>
                <a:gd name="T28" fmla="*/ 2147483646 w 11"/>
                <a:gd name="T29" fmla="*/ 2147483646 h 15"/>
                <a:gd name="T30" fmla="*/ 2147483646 w 11"/>
                <a:gd name="T31" fmla="*/ 2147483646 h 15"/>
                <a:gd name="T32" fmla="*/ 2147483646 w 11"/>
                <a:gd name="T33" fmla="*/ 2147483646 h 15"/>
                <a:gd name="T34" fmla="*/ 2147483646 w 11"/>
                <a:gd name="T35" fmla="*/ 2147483646 h 15"/>
                <a:gd name="T36" fmla="*/ 2147483646 w 11"/>
                <a:gd name="T37" fmla="*/ 2147483646 h 15"/>
                <a:gd name="T38" fmla="*/ 2147483646 w 11"/>
                <a:gd name="T39" fmla="*/ 2147483646 h 15"/>
                <a:gd name="T40" fmla="*/ 2147483646 w 11"/>
                <a:gd name="T41" fmla="*/ 2147483646 h 15"/>
                <a:gd name="T42" fmla="*/ 2147483646 w 11"/>
                <a:gd name="T43" fmla="*/ 2147483646 h 15"/>
                <a:gd name="T44" fmla="*/ 2147483646 w 11"/>
                <a:gd name="T45" fmla="*/ 2147483646 h 15"/>
                <a:gd name="T46" fmla="*/ 2147483646 w 11"/>
                <a:gd name="T47" fmla="*/ 2147483646 h 15"/>
                <a:gd name="T48" fmla="*/ 2147483646 w 11"/>
                <a:gd name="T49" fmla="*/ 2147483646 h 15"/>
                <a:gd name="T50" fmla="*/ 2147483646 w 11"/>
                <a:gd name="T51" fmla="*/ 2147483646 h 15"/>
                <a:gd name="T52" fmla="*/ 2147483646 w 11"/>
                <a:gd name="T53" fmla="*/ 2147483646 h 15"/>
                <a:gd name="T54" fmla="*/ 2147483646 w 11"/>
                <a:gd name="T55" fmla="*/ 2147483646 h 15"/>
                <a:gd name="T56" fmla="*/ 2147483646 w 11"/>
                <a:gd name="T57" fmla="*/ 2147483646 h 15"/>
                <a:gd name="T58" fmla="*/ 2147483646 w 11"/>
                <a:gd name="T59" fmla="*/ 2147483646 h 15"/>
                <a:gd name="T60" fmla="*/ 2147483646 w 11"/>
                <a:gd name="T61" fmla="*/ 2147483646 h 15"/>
                <a:gd name="T62" fmla="*/ 2147483646 w 11"/>
                <a:gd name="T63" fmla="*/ 2147483646 h 15"/>
                <a:gd name="T64" fmla="*/ 2147483646 w 11"/>
                <a:gd name="T65" fmla="*/ 2147483646 h 15"/>
                <a:gd name="T66" fmla="*/ 2147483646 w 11"/>
                <a:gd name="T67" fmla="*/ 2147483646 h 15"/>
                <a:gd name="T68" fmla="*/ 2147483646 w 11"/>
                <a:gd name="T69" fmla="*/ 2147483646 h 15"/>
                <a:gd name="T70" fmla="*/ 2147483646 w 11"/>
                <a:gd name="T71" fmla="*/ 2147483646 h 15"/>
                <a:gd name="T72" fmla="*/ 2147483646 w 11"/>
                <a:gd name="T73" fmla="*/ 2147483646 h 15"/>
                <a:gd name="T74" fmla="*/ 2147483646 w 11"/>
                <a:gd name="T75" fmla="*/ 2147483646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 h="15">
                  <a:moveTo>
                    <a:pt x="11" y="7"/>
                  </a:moveTo>
                  <a:cubicBezTo>
                    <a:pt x="11" y="8"/>
                    <a:pt x="11" y="9"/>
                    <a:pt x="10" y="10"/>
                  </a:cubicBezTo>
                  <a:cubicBezTo>
                    <a:pt x="10" y="11"/>
                    <a:pt x="10" y="12"/>
                    <a:pt x="10" y="13"/>
                  </a:cubicBezTo>
                  <a:cubicBezTo>
                    <a:pt x="9" y="13"/>
                    <a:pt x="9" y="14"/>
                    <a:pt x="8" y="14"/>
                  </a:cubicBezTo>
                  <a:cubicBezTo>
                    <a:pt x="7" y="15"/>
                    <a:pt x="6" y="15"/>
                    <a:pt x="5" y="15"/>
                  </a:cubicBezTo>
                  <a:cubicBezTo>
                    <a:pt x="4" y="15"/>
                    <a:pt x="4" y="15"/>
                    <a:pt x="3" y="14"/>
                  </a:cubicBezTo>
                  <a:cubicBezTo>
                    <a:pt x="2" y="14"/>
                    <a:pt x="2" y="13"/>
                    <a:pt x="1" y="13"/>
                  </a:cubicBezTo>
                  <a:cubicBezTo>
                    <a:pt x="1" y="12"/>
                    <a:pt x="1" y="11"/>
                    <a:pt x="1" y="10"/>
                  </a:cubicBezTo>
                  <a:cubicBezTo>
                    <a:pt x="0" y="9"/>
                    <a:pt x="0" y="8"/>
                    <a:pt x="0" y="7"/>
                  </a:cubicBezTo>
                  <a:cubicBezTo>
                    <a:pt x="0" y="6"/>
                    <a:pt x="0" y="5"/>
                    <a:pt x="1"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0" y="3"/>
                    <a:pt x="10" y="4"/>
                  </a:cubicBezTo>
                  <a:cubicBezTo>
                    <a:pt x="11" y="5"/>
                    <a:pt x="11" y="6"/>
                    <a:pt x="11" y="7"/>
                  </a:cubicBezTo>
                  <a:close/>
                  <a:moveTo>
                    <a:pt x="8" y="7"/>
                  </a:moveTo>
                  <a:cubicBezTo>
                    <a:pt x="8" y="7"/>
                    <a:pt x="8" y="6"/>
                    <a:pt x="8" y="5"/>
                  </a:cubicBezTo>
                  <a:cubicBezTo>
                    <a:pt x="8" y="5"/>
                    <a:pt x="8" y="4"/>
                    <a:pt x="8" y="4"/>
                  </a:cubicBezTo>
                  <a:cubicBezTo>
                    <a:pt x="7" y="4"/>
                    <a:pt x="7" y="3"/>
                    <a:pt x="7" y="3"/>
                  </a:cubicBezTo>
                  <a:cubicBezTo>
                    <a:pt x="7" y="3"/>
                    <a:pt x="7" y="3"/>
                    <a:pt x="7" y="2"/>
                  </a:cubicBezTo>
                  <a:cubicBezTo>
                    <a:pt x="7" y="2"/>
                    <a:pt x="6" y="2"/>
                    <a:pt x="6" y="2"/>
                  </a:cubicBezTo>
                  <a:cubicBezTo>
                    <a:pt x="6" y="2"/>
                    <a:pt x="6" y="2"/>
                    <a:pt x="6" y="2"/>
                  </a:cubicBezTo>
                  <a:cubicBezTo>
                    <a:pt x="5" y="2"/>
                    <a:pt x="5" y="2"/>
                    <a:pt x="4" y="2"/>
                  </a:cubicBezTo>
                  <a:cubicBezTo>
                    <a:pt x="4" y="3"/>
                    <a:pt x="4" y="3"/>
                    <a:pt x="4" y="3"/>
                  </a:cubicBezTo>
                  <a:cubicBezTo>
                    <a:pt x="4" y="4"/>
                    <a:pt x="3" y="4"/>
                    <a:pt x="3" y="5"/>
                  </a:cubicBezTo>
                  <a:cubicBezTo>
                    <a:pt x="3" y="6"/>
                    <a:pt x="3" y="6"/>
                    <a:pt x="3" y="7"/>
                  </a:cubicBezTo>
                  <a:cubicBezTo>
                    <a:pt x="3" y="8"/>
                    <a:pt x="3" y="9"/>
                    <a:pt x="3" y="10"/>
                  </a:cubicBezTo>
                  <a:cubicBezTo>
                    <a:pt x="4" y="10"/>
                    <a:pt x="4" y="11"/>
                    <a:pt x="4" y="11"/>
                  </a:cubicBezTo>
                  <a:cubicBezTo>
                    <a:pt x="4" y="12"/>
                    <a:pt x="4" y="12"/>
                    <a:pt x="5" y="12"/>
                  </a:cubicBezTo>
                  <a:cubicBezTo>
                    <a:pt x="5" y="12"/>
                    <a:pt x="5" y="12"/>
                    <a:pt x="5" y="12"/>
                  </a:cubicBezTo>
                  <a:cubicBezTo>
                    <a:pt x="6" y="12"/>
                    <a:pt x="6" y="12"/>
                    <a:pt x="6" y="12"/>
                  </a:cubicBezTo>
                  <a:cubicBezTo>
                    <a:pt x="6" y="12"/>
                    <a:pt x="7" y="12"/>
                    <a:pt x="7" y="12"/>
                  </a:cubicBezTo>
                  <a:cubicBezTo>
                    <a:pt x="7" y="12"/>
                    <a:pt x="7" y="11"/>
                    <a:pt x="7" y="11"/>
                  </a:cubicBezTo>
                  <a:cubicBezTo>
                    <a:pt x="7" y="11"/>
                    <a:pt x="7" y="11"/>
                    <a:pt x="8" y="10"/>
                  </a:cubicBezTo>
                  <a:cubicBezTo>
                    <a:pt x="8" y="10"/>
                    <a:pt x="8" y="9"/>
                    <a:pt x="8" y="9"/>
                  </a:cubicBezTo>
                  <a:cubicBezTo>
                    <a:pt x="8" y="8"/>
                    <a:pt x="8" y="8"/>
                    <a:pt x="8" y="7"/>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grpSp>
        <p:nvGrpSpPr>
          <p:cNvPr id="76808" name="Group 16">
            <a:extLst>
              <a:ext uri="{FF2B5EF4-FFF2-40B4-BE49-F238E27FC236}">
                <a16:creationId xmlns:a16="http://schemas.microsoft.com/office/drawing/2014/main" id="{6CE3853A-C35F-425A-8C4A-9ADA6ABF9203}"/>
              </a:ext>
            </a:extLst>
          </p:cNvPr>
          <p:cNvGrpSpPr>
            <a:grpSpLocks noChangeAspect="1"/>
          </p:cNvGrpSpPr>
          <p:nvPr/>
        </p:nvGrpSpPr>
        <p:grpSpPr bwMode="auto">
          <a:xfrm>
            <a:off x="10463213" y="4300538"/>
            <a:ext cx="819150" cy="744537"/>
            <a:chOff x="2823" y="1568"/>
            <a:chExt cx="391" cy="355"/>
          </a:xfrm>
        </p:grpSpPr>
        <p:sp>
          <p:nvSpPr>
            <p:cNvPr id="76841" name="AutoShape 15">
              <a:extLst>
                <a:ext uri="{FF2B5EF4-FFF2-40B4-BE49-F238E27FC236}">
                  <a16:creationId xmlns:a16="http://schemas.microsoft.com/office/drawing/2014/main" id="{CEA0EB87-3822-406D-822E-3447C812A5E1}"/>
                </a:ext>
              </a:extLst>
            </p:cNvPr>
            <p:cNvSpPr>
              <a:spLocks noChangeAspect="1" noChangeArrowheads="1" noTextEdit="1"/>
            </p:cNvSpPr>
            <p:nvPr/>
          </p:nvSpPr>
          <p:spPr bwMode="auto">
            <a:xfrm>
              <a:off x="2823" y="1568"/>
              <a:ext cx="391"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US"/>
            </a:p>
          </p:txBody>
        </p:sp>
        <p:sp>
          <p:nvSpPr>
            <p:cNvPr id="76842" name="Freeform 17">
              <a:extLst>
                <a:ext uri="{FF2B5EF4-FFF2-40B4-BE49-F238E27FC236}">
                  <a16:creationId xmlns:a16="http://schemas.microsoft.com/office/drawing/2014/main" id="{7739C49C-9459-4B5A-A1E7-74E7D3806E77}"/>
                </a:ext>
              </a:extLst>
            </p:cNvPr>
            <p:cNvSpPr>
              <a:spLocks/>
            </p:cNvSpPr>
            <p:nvPr/>
          </p:nvSpPr>
          <p:spPr bwMode="auto">
            <a:xfrm>
              <a:off x="3035" y="1576"/>
              <a:ext cx="179" cy="229"/>
            </a:xfrm>
            <a:custGeom>
              <a:avLst/>
              <a:gdLst>
                <a:gd name="T0" fmla="*/ 33618356 w 44"/>
                <a:gd name="T1" fmla="*/ 0 h 56"/>
                <a:gd name="T2" fmla="*/ 25966582 w 44"/>
                <a:gd name="T3" fmla="*/ 1244071 h 56"/>
                <a:gd name="T4" fmla="*/ 18608885 w 44"/>
                <a:gd name="T5" fmla="*/ 5087362 h 56"/>
                <a:gd name="T6" fmla="*/ 36016419 w 44"/>
                <a:gd name="T7" fmla="*/ 9310437 h 56"/>
                <a:gd name="T8" fmla="*/ 43355179 w 44"/>
                <a:gd name="T9" fmla="*/ 20803677 h 56"/>
                <a:gd name="T10" fmla="*/ 34819715 w 44"/>
                <a:gd name="T11" fmla="*/ 31358180 h 56"/>
                <a:gd name="T12" fmla="*/ 6088685 w 44"/>
                <a:gd name="T13" fmla="*/ 38073037 h 56"/>
                <a:gd name="T14" fmla="*/ 2470367 w 44"/>
                <a:gd name="T15" fmla="*/ 49585840 h 56"/>
                <a:gd name="T16" fmla="*/ 0 w 44"/>
                <a:gd name="T17" fmla="*/ 53714886 h 56"/>
                <a:gd name="T18" fmla="*/ 14937164 w 44"/>
                <a:gd name="T19" fmla="*/ 71937749 h 56"/>
                <a:gd name="T20" fmla="*/ 16210826 w 44"/>
                <a:gd name="T21" fmla="*/ 73200361 h 56"/>
                <a:gd name="T22" fmla="*/ 48536688 w 44"/>
                <a:gd name="T23" fmla="*/ 36754553 h 56"/>
                <a:gd name="T24" fmla="*/ 48536688 w 44"/>
                <a:gd name="T25" fmla="*/ 36754553 h 56"/>
                <a:gd name="T26" fmla="*/ 48536688 w 44"/>
                <a:gd name="T27" fmla="*/ 35183261 h 56"/>
                <a:gd name="T28" fmla="*/ 53428384 w 44"/>
                <a:gd name="T29" fmla="*/ 18222863 h 56"/>
                <a:gd name="T30" fmla="*/ 43355179 w 44"/>
                <a:gd name="T31" fmla="*/ 2581014 h 56"/>
                <a:gd name="T32" fmla="*/ 33618356 w 44"/>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56">
                  <a:moveTo>
                    <a:pt x="27" y="0"/>
                  </a:moveTo>
                  <a:cubicBezTo>
                    <a:pt x="25" y="0"/>
                    <a:pt x="23" y="0"/>
                    <a:pt x="21" y="1"/>
                  </a:cubicBezTo>
                  <a:cubicBezTo>
                    <a:pt x="19" y="2"/>
                    <a:pt x="17" y="3"/>
                    <a:pt x="15" y="4"/>
                  </a:cubicBezTo>
                  <a:cubicBezTo>
                    <a:pt x="29" y="7"/>
                    <a:pt x="29" y="7"/>
                    <a:pt x="29" y="7"/>
                  </a:cubicBezTo>
                  <a:cubicBezTo>
                    <a:pt x="33" y="8"/>
                    <a:pt x="35" y="12"/>
                    <a:pt x="35" y="16"/>
                  </a:cubicBezTo>
                  <a:cubicBezTo>
                    <a:pt x="35" y="20"/>
                    <a:pt x="32" y="24"/>
                    <a:pt x="28" y="24"/>
                  </a:cubicBezTo>
                  <a:cubicBezTo>
                    <a:pt x="5" y="29"/>
                    <a:pt x="5" y="29"/>
                    <a:pt x="5" y="29"/>
                  </a:cubicBezTo>
                  <a:cubicBezTo>
                    <a:pt x="2" y="38"/>
                    <a:pt x="2" y="38"/>
                    <a:pt x="2" y="38"/>
                  </a:cubicBezTo>
                  <a:cubicBezTo>
                    <a:pt x="0" y="41"/>
                    <a:pt x="0" y="41"/>
                    <a:pt x="0" y="41"/>
                  </a:cubicBezTo>
                  <a:cubicBezTo>
                    <a:pt x="12" y="55"/>
                    <a:pt x="12" y="55"/>
                    <a:pt x="12" y="55"/>
                  </a:cubicBezTo>
                  <a:cubicBezTo>
                    <a:pt x="12" y="55"/>
                    <a:pt x="12" y="55"/>
                    <a:pt x="13" y="56"/>
                  </a:cubicBezTo>
                  <a:cubicBezTo>
                    <a:pt x="39" y="28"/>
                    <a:pt x="39" y="28"/>
                    <a:pt x="39" y="28"/>
                  </a:cubicBezTo>
                  <a:cubicBezTo>
                    <a:pt x="39" y="28"/>
                    <a:pt x="39" y="28"/>
                    <a:pt x="39" y="28"/>
                  </a:cubicBezTo>
                  <a:cubicBezTo>
                    <a:pt x="39" y="27"/>
                    <a:pt x="39" y="27"/>
                    <a:pt x="39" y="27"/>
                  </a:cubicBezTo>
                  <a:cubicBezTo>
                    <a:pt x="42" y="24"/>
                    <a:pt x="44" y="19"/>
                    <a:pt x="43" y="14"/>
                  </a:cubicBezTo>
                  <a:cubicBezTo>
                    <a:pt x="42" y="9"/>
                    <a:pt x="39" y="5"/>
                    <a:pt x="35" y="2"/>
                  </a:cubicBezTo>
                  <a:cubicBezTo>
                    <a:pt x="32" y="1"/>
                    <a:pt x="29" y="0"/>
                    <a:pt x="27" y="0"/>
                  </a:cubicBezTo>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43" name="Freeform 18">
              <a:extLst>
                <a:ext uri="{FF2B5EF4-FFF2-40B4-BE49-F238E27FC236}">
                  <a16:creationId xmlns:a16="http://schemas.microsoft.com/office/drawing/2014/main" id="{344FA73B-5817-48FB-802A-197E879619FB}"/>
                </a:ext>
              </a:extLst>
            </p:cNvPr>
            <p:cNvSpPr>
              <a:spLocks/>
            </p:cNvSpPr>
            <p:nvPr/>
          </p:nvSpPr>
          <p:spPr bwMode="auto">
            <a:xfrm>
              <a:off x="2819" y="1568"/>
              <a:ext cx="338" cy="139"/>
            </a:xfrm>
            <a:custGeom>
              <a:avLst/>
              <a:gdLst>
                <a:gd name="T0" fmla="*/ 20040277 w 83"/>
                <a:gd name="T1" fmla="*/ 0 h 34"/>
                <a:gd name="T2" fmla="*/ 7410520 w 83"/>
                <a:gd name="T3" fmla="*/ 5075172 h 34"/>
                <a:gd name="T4" fmla="*/ 0 w 83"/>
                <a:gd name="T5" fmla="*/ 22313098 h 34"/>
                <a:gd name="T6" fmla="*/ 7410520 w 83"/>
                <a:gd name="T7" fmla="*/ 39242607 h 34"/>
                <a:gd name="T8" fmla="*/ 18757888 w 83"/>
                <a:gd name="T9" fmla="*/ 44322272 h 34"/>
                <a:gd name="T10" fmla="*/ 12628332 w 83"/>
                <a:gd name="T11" fmla="*/ 22313098 h 34"/>
                <a:gd name="T12" fmla="*/ 17549449 w 83"/>
                <a:gd name="T13" fmla="*/ 9276803 h 34"/>
                <a:gd name="T14" fmla="*/ 18757888 w 83"/>
                <a:gd name="T15" fmla="*/ 9276803 h 34"/>
                <a:gd name="T16" fmla="*/ 22452420 w 83"/>
                <a:gd name="T17" fmla="*/ 7959966 h 34"/>
                <a:gd name="T18" fmla="*/ 31386220 w 83"/>
                <a:gd name="T19" fmla="*/ 11775549 h 34"/>
                <a:gd name="T20" fmla="*/ 51426219 w 83"/>
                <a:gd name="T21" fmla="*/ 37925753 h 34"/>
                <a:gd name="T22" fmla="*/ 67771899 w 83"/>
                <a:gd name="T23" fmla="*/ 35119744 h 34"/>
                <a:gd name="T24" fmla="*/ 71466431 w 83"/>
                <a:gd name="T25" fmla="*/ 33783639 h 34"/>
                <a:gd name="T26" fmla="*/ 75183515 w 83"/>
                <a:gd name="T27" fmla="*/ 32542214 h 34"/>
                <a:gd name="T28" fmla="*/ 100440227 w 83"/>
                <a:gd name="T29" fmla="*/ 27467058 h 34"/>
                <a:gd name="T30" fmla="*/ 104061078 w 83"/>
                <a:gd name="T31" fmla="*/ 23648119 h 34"/>
                <a:gd name="T32" fmla="*/ 101648670 w 83"/>
                <a:gd name="T33" fmla="*/ 19431660 h 34"/>
                <a:gd name="T34" fmla="*/ 81609803 w 83"/>
                <a:gd name="T35" fmla="*/ 14351975 h 34"/>
                <a:gd name="T36" fmla="*/ 77595988 w 83"/>
                <a:gd name="T37" fmla="*/ 13115083 h 34"/>
                <a:gd name="T38" fmla="*/ 73901126 w 83"/>
                <a:gd name="T39" fmla="*/ 13115083 h 34"/>
                <a:gd name="T40" fmla="*/ 26465156 w 83"/>
                <a:gd name="T41" fmla="*/ 1241409 h 34"/>
                <a:gd name="T42" fmla="*/ 26465156 w 83"/>
                <a:gd name="T43" fmla="*/ 1241409 h 34"/>
                <a:gd name="T44" fmla="*/ 24961064 w 83"/>
                <a:gd name="T45" fmla="*/ 1241409 h 34"/>
                <a:gd name="T46" fmla="*/ 24961064 w 83"/>
                <a:gd name="T47" fmla="*/ 1241409 h 34"/>
                <a:gd name="T48" fmla="*/ 24961064 w 83"/>
                <a:gd name="T49" fmla="*/ 1241409 h 34"/>
                <a:gd name="T50" fmla="*/ 20040277 w 83"/>
                <a:gd name="T51" fmla="*/ 0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3" h="34">
                  <a:moveTo>
                    <a:pt x="16" y="0"/>
                  </a:moveTo>
                  <a:cubicBezTo>
                    <a:pt x="13" y="0"/>
                    <a:pt x="9" y="2"/>
                    <a:pt x="6" y="4"/>
                  </a:cubicBezTo>
                  <a:cubicBezTo>
                    <a:pt x="2" y="7"/>
                    <a:pt x="0" y="12"/>
                    <a:pt x="0" y="17"/>
                  </a:cubicBezTo>
                  <a:cubicBezTo>
                    <a:pt x="0" y="22"/>
                    <a:pt x="2" y="26"/>
                    <a:pt x="6" y="30"/>
                  </a:cubicBezTo>
                  <a:cubicBezTo>
                    <a:pt x="8" y="32"/>
                    <a:pt x="12" y="33"/>
                    <a:pt x="15" y="34"/>
                  </a:cubicBezTo>
                  <a:cubicBezTo>
                    <a:pt x="10" y="17"/>
                    <a:pt x="10" y="17"/>
                    <a:pt x="10" y="17"/>
                  </a:cubicBezTo>
                  <a:cubicBezTo>
                    <a:pt x="9" y="13"/>
                    <a:pt x="11" y="9"/>
                    <a:pt x="14" y="7"/>
                  </a:cubicBezTo>
                  <a:cubicBezTo>
                    <a:pt x="15" y="7"/>
                    <a:pt x="15" y="7"/>
                    <a:pt x="15" y="7"/>
                  </a:cubicBezTo>
                  <a:cubicBezTo>
                    <a:pt x="16" y="6"/>
                    <a:pt x="17" y="6"/>
                    <a:pt x="18" y="6"/>
                  </a:cubicBezTo>
                  <a:cubicBezTo>
                    <a:pt x="20" y="6"/>
                    <a:pt x="23" y="7"/>
                    <a:pt x="25" y="9"/>
                  </a:cubicBezTo>
                  <a:cubicBezTo>
                    <a:pt x="41" y="29"/>
                    <a:pt x="41" y="29"/>
                    <a:pt x="41" y="29"/>
                  </a:cubicBezTo>
                  <a:cubicBezTo>
                    <a:pt x="54" y="27"/>
                    <a:pt x="54" y="27"/>
                    <a:pt x="54" y="27"/>
                  </a:cubicBezTo>
                  <a:cubicBezTo>
                    <a:pt x="57" y="26"/>
                    <a:pt x="57" y="26"/>
                    <a:pt x="57" y="26"/>
                  </a:cubicBezTo>
                  <a:cubicBezTo>
                    <a:pt x="60" y="25"/>
                    <a:pt x="60" y="25"/>
                    <a:pt x="60" y="25"/>
                  </a:cubicBezTo>
                  <a:cubicBezTo>
                    <a:pt x="80" y="21"/>
                    <a:pt x="80" y="21"/>
                    <a:pt x="80" y="21"/>
                  </a:cubicBezTo>
                  <a:cubicBezTo>
                    <a:pt x="83" y="21"/>
                    <a:pt x="83" y="18"/>
                    <a:pt x="83" y="18"/>
                  </a:cubicBezTo>
                  <a:cubicBezTo>
                    <a:pt x="83" y="17"/>
                    <a:pt x="83" y="15"/>
                    <a:pt x="81" y="15"/>
                  </a:cubicBezTo>
                  <a:cubicBezTo>
                    <a:pt x="65" y="11"/>
                    <a:pt x="65" y="11"/>
                    <a:pt x="65" y="11"/>
                  </a:cubicBezTo>
                  <a:cubicBezTo>
                    <a:pt x="62" y="10"/>
                    <a:pt x="62" y="10"/>
                    <a:pt x="62" y="10"/>
                  </a:cubicBezTo>
                  <a:cubicBezTo>
                    <a:pt x="59" y="10"/>
                    <a:pt x="59" y="10"/>
                    <a:pt x="59" y="10"/>
                  </a:cubicBezTo>
                  <a:cubicBezTo>
                    <a:pt x="21" y="1"/>
                    <a:pt x="21" y="1"/>
                    <a:pt x="21" y="1"/>
                  </a:cubicBezTo>
                  <a:cubicBezTo>
                    <a:pt x="21" y="1"/>
                    <a:pt x="21" y="1"/>
                    <a:pt x="21" y="1"/>
                  </a:cubicBezTo>
                  <a:cubicBezTo>
                    <a:pt x="20" y="1"/>
                    <a:pt x="20" y="1"/>
                    <a:pt x="20" y="1"/>
                  </a:cubicBezTo>
                  <a:cubicBezTo>
                    <a:pt x="20" y="1"/>
                    <a:pt x="20" y="1"/>
                    <a:pt x="20" y="1"/>
                  </a:cubicBezTo>
                  <a:cubicBezTo>
                    <a:pt x="20" y="1"/>
                    <a:pt x="20" y="1"/>
                    <a:pt x="20" y="1"/>
                  </a:cubicBezTo>
                  <a:cubicBezTo>
                    <a:pt x="19" y="0"/>
                    <a:pt x="18" y="0"/>
                    <a:pt x="16" y="0"/>
                  </a:cubicBezTo>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44" name="Freeform 19">
              <a:extLst>
                <a:ext uri="{FF2B5EF4-FFF2-40B4-BE49-F238E27FC236}">
                  <a16:creationId xmlns:a16="http://schemas.microsoft.com/office/drawing/2014/main" id="{883FF55C-C1E4-4D71-B971-04870B890F90}"/>
                </a:ext>
              </a:extLst>
            </p:cNvPr>
            <p:cNvSpPr>
              <a:spLocks/>
            </p:cNvSpPr>
            <p:nvPr/>
          </p:nvSpPr>
          <p:spPr bwMode="auto">
            <a:xfrm>
              <a:off x="2876" y="1613"/>
              <a:ext cx="208" cy="310"/>
            </a:xfrm>
            <a:custGeom>
              <a:avLst/>
              <a:gdLst>
                <a:gd name="T0" fmla="*/ 6268390 w 51"/>
                <a:gd name="T1" fmla="*/ 0 h 76"/>
                <a:gd name="T2" fmla="*/ 3755367 w 51"/>
                <a:gd name="T3" fmla="*/ 1220482 h 76"/>
                <a:gd name="T4" fmla="*/ 1219875 w 51"/>
                <a:gd name="T5" fmla="*/ 6273486 h 76"/>
                <a:gd name="T6" fmla="*/ 7506247 w 51"/>
                <a:gd name="T7" fmla="*/ 28121797 h 76"/>
                <a:gd name="T8" fmla="*/ 9029651 w 51"/>
                <a:gd name="T9" fmla="*/ 31879613 h 76"/>
                <a:gd name="T10" fmla="*/ 10340761 w 51"/>
                <a:gd name="T11" fmla="*/ 34399758 h 76"/>
                <a:gd name="T12" fmla="*/ 22803954 w 51"/>
                <a:gd name="T13" fmla="*/ 82827717 h 76"/>
                <a:gd name="T14" fmla="*/ 22803954 w 51"/>
                <a:gd name="T15" fmla="*/ 82827717 h 76"/>
                <a:gd name="T16" fmla="*/ 34369064 w 51"/>
                <a:gd name="T17" fmla="*/ 95639899 h 76"/>
                <a:gd name="T18" fmla="*/ 43393959 w 51"/>
                <a:gd name="T19" fmla="*/ 96860381 h 76"/>
                <a:gd name="T20" fmla="*/ 53361278 w 51"/>
                <a:gd name="T21" fmla="*/ 94401163 h 76"/>
                <a:gd name="T22" fmla="*/ 63683792 w 51"/>
                <a:gd name="T23" fmla="*/ 80313128 h 76"/>
                <a:gd name="T24" fmla="*/ 63683792 w 51"/>
                <a:gd name="T25" fmla="*/ 71253174 h 76"/>
                <a:gd name="T26" fmla="*/ 62465283 w 51"/>
                <a:gd name="T27" fmla="*/ 67518102 h 76"/>
                <a:gd name="T28" fmla="*/ 61172135 w 51"/>
                <a:gd name="T29" fmla="*/ 64980768 h 76"/>
                <a:gd name="T30" fmla="*/ 59928442 w 51"/>
                <a:gd name="T31" fmla="*/ 62521567 h 76"/>
                <a:gd name="T32" fmla="*/ 48387183 w 51"/>
                <a:gd name="T33" fmla="*/ 48432438 h 76"/>
                <a:gd name="T34" fmla="*/ 45929451 w 51"/>
                <a:gd name="T35" fmla="*/ 45968742 h 76"/>
                <a:gd name="T36" fmla="*/ 43393959 w 51"/>
                <a:gd name="T37" fmla="*/ 42210926 h 76"/>
                <a:gd name="T38" fmla="*/ 43393959 w 51"/>
                <a:gd name="T39" fmla="*/ 42210926 h 76"/>
                <a:gd name="T40" fmla="*/ 42174084 w 51"/>
                <a:gd name="T41" fmla="*/ 40916007 h 76"/>
                <a:gd name="T42" fmla="*/ 33071445 w 51"/>
                <a:gd name="T43" fmla="*/ 30660207 h 76"/>
                <a:gd name="T44" fmla="*/ 30613713 w 51"/>
                <a:gd name="T45" fmla="*/ 26901311 h 76"/>
                <a:gd name="T46" fmla="*/ 28096269 w 51"/>
                <a:gd name="T47" fmla="*/ 24063966 h 76"/>
                <a:gd name="T48" fmla="*/ 9029651 w 51"/>
                <a:gd name="T49" fmla="*/ 2537048 h 76"/>
                <a:gd name="T50" fmla="*/ 6268390 w 51"/>
                <a:gd name="T51" fmla="*/ 0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76">
                  <a:moveTo>
                    <a:pt x="5" y="0"/>
                  </a:moveTo>
                  <a:cubicBezTo>
                    <a:pt x="4" y="0"/>
                    <a:pt x="3" y="1"/>
                    <a:pt x="3" y="1"/>
                  </a:cubicBezTo>
                  <a:cubicBezTo>
                    <a:pt x="2" y="1"/>
                    <a:pt x="0" y="2"/>
                    <a:pt x="1" y="5"/>
                  </a:cubicBezTo>
                  <a:cubicBezTo>
                    <a:pt x="6" y="22"/>
                    <a:pt x="6" y="22"/>
                    <a:pt x="6" y="22"/>
                  </a:cubicBezTo>
                  <a:cubicBezTo>
                    <a:pt x="7" y="25"/>
                    <a:pt x="7" y="25"/>
                    <a:pt x="7" y="25"/>
                  </a:cubicBezTo>
                  <a:cubicBezTo>
                    <a:pt x="8" y="27"/>
                    <a:pt x="8" y="27"/>
                    <a:pt x="8" y="27"/>
                  </a:cubicBezTo>
                  <a:cubicBezTo>
                    <a:pt x="18" y="65"/>
                    <a:pt x="18" y="65"/>
                    <a:pt x="18" y="65"/>
                  </a:cubicBezTo>
                  <a:cubicBezTo>
                    <a:pt x="18" y="65"/>
                    <a:pt x="18" y="65"/>
                    <a:pt x="18" y="65"/>
                  </a:cubicBezTo>
                  <a:cubicBezTo>
                    <a:pt x="19" y="69"/>
                    <a:pt x="23" y="73"/>
                    <a:pt x="27" y="75"/>
                  </a:cubicBezTo>
                  <a:cubicBezTo>
                    <a:pt x="29" y="76"/>
                    <a:pt x="32" y="76"/>
                    <a:pt x="34" y="76"/>
                  </a:cubicBezTo>
                  <a:cubicBezTo>
                    <a:pt x="37" y="76"/>
                    <a:pt x="39" y="76"/>
                    <a:pt x="42" y="74"/>
                  </a:cubicBezTo>
                  <a:cubicBezTo>
                    <a:pt x="46" y="72"/>
                    <a:pt x="49" y="68"/>
                    <a:pt x="50" y="63"/>
                  </a:cubicBezTo>
                  <a:cubicBezTo>
                    <a:pt x="51" y="61"/>
                    <a:pt x="51" y="58"/>
                    <a:pt x="50" y="56"/>
                  </a:cubicBezTo>
                  <a:cubicBezTo>
                    <a:pt x="50" y="55"/>
                    <a:pt x="50" y="54"/>
                    <a:pt x="49" y="53"/>
                  </a:cubicBezTo>
                  <a:cubicBezTo>
                    <a:pt x="49" y="52"/>
                    <a:pt x="48" y="52"/>
                    <a:pt x="48" y="51"/>
                  </a:cubicBezTo>
                  <a:cubicBezTo>
                    <a:pt x="48" y="50"/>
                    <a:pt x="47" y="50"/>
                    <a:pt x="47" y="49"/>
                  </a:cubicBezTo>
                  <a:cubicBezTo>
                    <a:pt x="38" y="38"/>
                    <a:pt x="38" y="38"/>
                    <a:pt x="38" y="38"/>
                  </a:cubicBezTo>
                  <a:cubicBezTo>
                    <a:pt x="36" y="36"/>
                    <a:pt x="36" y="36"/>
                    <a:pt x="36" y="36"/>
                  </a:cubicBezTo>
                  <a:cubicBezTo>
                    <a:pt x="34" y="33"/>
                    <a:pt x="34" y="33"/>
                    <a:pt x="34" y="33"/>
                  </a:cubicBezTo>
                  <a:cubicBezTo>
                    <a:pt x="34" y="33"/>
                    <a:pt x="34" y="33"/>
                    <a:pt x="34" y="33"/>
                  </a:cubicBezTo>
                  <a:cubicBezTo>
                    <a:pt x="33" y="32"/>
                    <a:pt x="33" y="32"/>
                    <a:pt x="33" y="32"/>
                  </a:cubicBezTo>
                  <a:cubicBezTo>
                    <a:pt x="26" y="24"/>
                    <a:pt x="26" y="24"/>
                    <a:pt x="26" y="24"/>
                  </a:cubicBezTo>
                  <a:cubicBezTo>
                    <a:pt x="24" y="21"/>
                    <a:pt x="24" y="21"/>
                    <a:pt x="24" y="21"/>
                  </a:cubicBezTo>
                  <a:cubicBezTo>
                    <a:pt x="22" y="19"/>
                    <a:pt x="22" y="19"/>
                    <a:pt x="22" y="19"/>
                  </a:cubicBezTo>
                  <a:cubicBezTo>
                    <a:pt x="7" y="2"/>
                    <a:pt x="7" y="2"/>
                    <a:pt x="7" y="2"/>
                  </a:cubicBezTo>
                  <a:cubicBezTo>
                    <a:pt x="6" y="1"/>
                    <a:pt x="5" y="0"/>
                    <a:pt x="5" y="0"/>
                  </a:cubicBezTo>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grpSp>
        <p:nvGrpSpPr>
          <p:cNvPr id="76809" name="Group 4">
            <a:extLst>
              <a:ext uri="{FF2B5EF4-FFF2-40B4-BE49-F238E27FC236}">
                <a16:creationId xmlns:a16="http://schemas.microsoft.com/office/drawing/2014/main" id="{22038192-A59C-42A8-98DE-39C0FD21D94A}"/>
              </a:ext>
            </a:extLst>
          </p:cNvPr>
          <p:cNvGrpSpPr>
            <a:grpSpLocks noChangeAspect="1"/>
          </p:cNvGrpSpPr>
          <p:nvPr/>
        </p:nvGrpSpPr>
        <p:grpSpPr bwMode="auto">
          <a:xfrm>
            <a:off x="4675188" y="4333875"/>
            <a:ext cx="917575" cy="877888"/>
            <a:chOff x="589" y="2010"/>
            <a:chExt cx="433" cy="415"/>
          </a:xfrm>
        </p:grpSpPr>
        <p:sp>
          <p:nvSpPr>
            <p:cNvPr id="76837" name="AutoShape 3">
              <a:extLst>
                <a:ext uri="{FF2B5EF4-FFF2-40B4-BE49-F238E27FC236}">
                  <a16:creationId xmlns:a16="http://schemas.microsoft.com/office/drawing/2014/main" id="{0892EFBC-4AF7-4FE6-BF1F-331D3058FD76}"/>
                </a:ext>
              </a:extLst>
            </p:cNvPr>
            <p:cNvSpPr>
              <a:spLocks noChangeAspect="1" noChangeArrowheads="1" noTextEdit="1"/>
            </p:cNvSpPr>
            <p:nvPr/>
          </p:nvSpPr>
          <p:spPr bwMode="auto">
            <a:xfrm>
              <a:off x="589" y="2010"/>
              <a:ext cx="433"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US"/>
            </a:p>
          </p:txBody>
        </p:sp>
        <p:sp>
          <p:nvSpPr>
            <p:cNvPr id="76838" name="Freeform 5">
              <a:extLst>
                <a:ext uri="{FF2B5EF4-FFF2-40B4-BE49-F238E27FC236}">
                  <a16:creationId xmlns:a16="http://schemas.microsoft.com/office/drawing/2014/main" id="{E1474449-88E1-4CC8-A6BA-B1F9C53E1241}"/>
                </a:ext>
              </a:extLst>
            </p:cNvPr>
            <p:cNvSpPr>
              <a:spLocks noEditPoints="1"/>
            </p:cNvSpPr>
            <p:nvPr/>
          </p:nvSpPr>
          <p:spPr bwMode="auto">
            <a:xfrm>
              <a:off x="595" y="2004"/>
              <a:ext cx="427" cy="415"/>
            </a:xfrm>
            <a:custGeom>
              <a:avLst/>
              <a:gdLst>
                <a:gd name="T0" fmla="*/ 1728493246 w 71"/>
                <a:gd name="T1" fmla="*/ 2147483646 h 69"/>
                <a:gd name="T2" fmla="*/ 1667023162 w 71"/>
                <a:gd name="T3" fmla="*/ 2147483646 h 69"/>
                <a:gd name="T4" fmla="*/ 1112373893 w 71"/>
                <a:gd name="T5" fmla="*/ 2147483646 h 69"/>
                <a:gd name="T6" fmla="*/ 184961467 w 71"/>
                <a:gd name="T7" fmla="*/ 2147483646 h 69"/>
                <a:gd name="T8" fmla="*/ 184961467 w 71"/>
                <a:gd name="T9" fmla="*/ 2147483646 h 69"/>
                <a:gd name="T10" fmla="*/ 1112373893 w 71"/>
                <a:gd name="T11" fmla="*/ 2147483646 h 69"/>
                <a:gd name="T12" fmla="*/ 1420552002 w 71"/>
                <a:gd name="T13" fmla="*/ 2147483646 h 69"/>
                <a:gd name="T14" fmla="*/ 1667023162 w 71"/>
                <a:gd name="T15" fmla="*/ 2147483646 h 69"/>
                <a:gd name="T16" fmla="*/ 1790239587 w 71"/>
                <a:gd name="T17" fmla="*/ 2147483646 h 69"/>
                <a:gd name="T18" fmla="*/ 2147483646 w 71"/>
                <a:gd name="T19" fmla="*/ 2147483646 h 69"/>
                <a:gd name="T20" fmla="*/ 1790239587 w 71"/>
                <a:gd name="T21" fmla="*/ 2147483646 h 69"/>
                <a:gd name="T22" fmla="*/ 1543768649 w 71"/>
                <a:gd name="T23" fmla="*/ 2147483646 h 69"/>
                <a:gd name="T24" fmla="*/ 1420552002 w 71"/>
                <a:gd name="T25" fmla="*/ 2147483646 h 69"/>
                <a:gd name="T26" fmla="*/ 1297335360 w 71"/>
                <a:gd name="T27" fmla="*/ 2147483646 h 69"/>
                <a:gd name="T28" fmla="*/ 1297335360 w 71"/>
                <a:gd name="T29" fmla="*/ 2147483646 h 69"/>
                <a:gd name="T30" fmla="*/ 1420552002 w 71"/>
                <a:gd name="T31" fmla="*/ 2147483646 h 69"/>
                <a:gd name="T32" fmla="*/ 1543768649 w 71"/>
                <a:gd name="T33" fmla="*/ 2147483646 h 69"/>
                <a:gd name="T34" fmla="*/ 1543768649 w 71"/>
                <a:gd name="T35" fmla="*/ 2147483646 h 69"/>
                <a:gd name="T36" fmla="*/ 2147483646 w 71"/>
                <a:gd name="T37" fmla="*/ 185040477 h 69"/>
                <a:gd name="T38" fmla="*/ 802780334 w 71"/>
                <a:gd name="T39" fmla="*/ 0 h 69"/>
                <a:gd name="T40" fmla="*/ 0 w 71"/>
                <a:gd name="T41" fmla="*/ 803155316 h 69"/>
                <a:gd name="T42" fmla="*/ 246423955 w 71"/>
                <a:gd name="T43" fmla="*/ 2147483646 h 69"/>
                <a:gd name="T44" fmla="*/ 2147483646 w 71"/>
                <a:gd name="T45" fmla="*/ 2147483646 h 69"/>
                <a:gd name="T46" fmla="*/ 2147483646 w 71"/>
                <a:gd name="T47" fmla="*/ 2147483646 h 69"/>
                <a:gd name="T48" fmla="*/ 2147483646 w 71"/>
                <a:gd name="T49" fmla="*/ 185040477 h 69"/>
                <a:gd name="T50" fmla="*/ 2147483646 w 71"/>
                <a:gd name="T51" fmla="*/ 2147483646 h 69"/>
                <a:gd name="T52" fmla="*/ 2147483646 w 71"/>
                <a:gd name="T53" fmla="*/ 2147483646 h 69"/>
                <a:gd name="T54" fmla="*/ 433092755 w 71"/>
                <a:gd name="T55" fmla="*/ 2147483646 h 69"/>
                <a:gd name="T56" fmla="*/ 308178109 w 71"/>
                <a:gd name="T57" fmla="*/ 803155316 h 69"/>
                <a:gd name="T58" fmla="*/ 802780334 w 71"/>
                <a:gd name="T59" fmla="*/ 308345547 h 69"/>
                <a:gd name="T60" fmla="*/ 2147483646 w 71"/>
                <a:gd name="T61" fmla="*/ 433318894 h 69"/>
                <a:gd name="T62" fmla="*/ 2147483646 w 71"/>
                <a:gd name="T63" fmla="*/ 2147483646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69">
                  <a:moveTo>
                    <a:pt x="29" y="61"/>
                  </a:moveTo>
                  <a:cubicBezTo>
                    <a:pt x="29" y="61"/>
                    <a:pt x="29" y="62"/>
                    <a:pt x="28" y="62"/>
                  </a:cubicBezTo>
                  <a:cubicBezTo>
                    <a:pt x="28" y="61"/>
                    <a:pt x="28" y="59"/>
                    <a:pt x="27" y="59"/>
                  </a:cubicBezTo>
                  <a:cubicBezTo>
                    <a:pt x="27" y="59"/>
                    <a:pt x="27" y="59"/>
                    <a:pt x="27" y="59"/>
                  </a:cubicBezTo>
                  <a:cubicBezTo>
                    <a:pt x="26" y="57"/>
                    <a:pt x="24" y="57"/>
                    <a:pt x="23" y="57"/>
                  </a:cubicBezTo>
                  <a:cubicBezTo>
                    <a:pt x="21" y="57"/>
                    <a:pt x="20" y="57"/>
                    <a:pt x="18" y="59"/>
                  </a:cubicBezTo>
                  <a:cubicBezTo>
                    <a:pt x="18" y="59"/>
                    <a:pt x="18" y="60"/>
                    <a:pt x="17" y="61"/>
                  </a:cubicBezTo>
                  <a:cubicBezTo>
                    <a:pt x="3" y="61"/>
                    <a:pt x="3" y="61"/>
                    <a:pt x="3" y="61"/>
                  </a:cubicBezTo>
                  <a:cubicBezTo>
                    <a:pt x="2" y="61"/>
                    <a:pt x="1" y="62"/>
                    <a:pt x="1" y="63"/>
                  </a:cubicBezTo>
                  <a:cubicBezTo>
                    <a:pt x="1" y="64"/>
                    <a:pt x="2" y="65"/>
                    <a:pt x="3" y="65"/>
                  </a:cubicBezTo>
                  <a:cubicBezTo>
                    <a:pt x="17" y="65"/>
                    <a:pt x="17" y="65"/>
                    <a:pt x="17" y="65"/>
                  </a:cubicBezTo>
                  <a:cubicBezTo>
                    <a:pt x="18" y="66"/>
                    <a:pt x="18" y="67"/>
                    <a:pt x="18" y="67"/>
                  </a:cubicBezTo>
                  <a:cubicBezTo>
                    <a:pt x="18" y="67"/>
                    <a:pt x="18" y="67"/>
                    <a:pt x="18" y="67"/>
                  </a:cubicBezTo>
                  <a:cubicBezTo>
                    <a:pt x="20" y="68"/>
                    <a:pt x="21" y="69"/>
                    <a:pt x="23" y="69"/>
                  </a:cubicBezTo>
                  <a:cubicBezTo>
                    <a:pt x="24" y="69"/>
                    <a:pt x="26" y="68"/>
                    <a:pt x="27" y="67"/>
                  </a:cubicBezTo>
                  <a:cubicBezTo>
                    <a:pt x="27" y="67"/>
                    <a:pt x="27" y="67"/>
                    <a:pt x="27" y="67"/>
                  </a:cubicBezTo>
                  <a:cubicBezTo>
                    <a:pt x="28" y="66"/>
                    <a:pt x="28" y="65"/>
                    <a:pt x="28" y="64"/>
                  </a:cubicBezTo>
                  <a:cubicBezTo>
                    <a:pt x="29" y="64"/>
                    <a:pt x="29" y="65"/>
                    <a:pt x="29" y="65"/>
                  </a:cubicBezTo>
                  <a:cubicBezTo>
                    <a:pt x="69" y="65"/>
                    <a:pt x="69" y="65"/>
                    <a:pt x="69" y="65"/>
                  </a:cubicBezTo>
                  <a:cubicBezTo>
                    <a:pt x="69" y="65"/>
                    <a:pt x="70" y="64"/>
                    <a:pt x="70" y="63"/>
                  </a:cubicBezTo>
                  <a:cubicBezTo>
                    <a:pt x="70" y="62"/>
                    <a:pt x="69" y="61"/>
                    <a:pt x="69" y="61"/>
                  </a:cubicBezTo>
                  <a:cubicBezTo>
                    <a:pt x="29" y="61"/>
                    <a:pt x="29" y="61"/>
                    <a:pt x="29" y="61"/>
                  </a:cubicBezTo>
                  <a:close/>
                  <a:moveTo>
                    <a:pt x="25" y="65"/>
                  </a:moveTo>
                  <a:cubicBezTo>
                    <a:pt x="25" y="65"/>
                    <a:pt x="25" y="65"/>
                    <a:pt x="25" y="65"/>
                  </a:cubicBezTo>
                  <a:cubicBezTo>
                    <a:pt x="25" y="65"/>
                    <a:pt x="25" y="65"/>
                    <a:pt x="25" y="65"/>
                  </a:cubicBezTo>
                  <a:cubicBezTo>
                    <a:pt x="24" y="65"/>
                    <a:pt x="24" y="66"/>
                    <a:pt x="23" y="66"/>
                  </a:cubicBezTo>
                  <a:cubicBezTo>
                    <a:pt x="22" y="66"/>
                    <a:pt x="21" y="65"/>
                    <a:pt x="21" y="65"/>
                  </a:cubicBezTo>
                  <a:cubicBezTo>
                    <a:pt x="21" y="65"/>
                    <a:pt x="21" y="65"/>
                    <a:pt x="21" y="65"/>
                  </a:cubicBezTo>
                  <a:cubicBezTo>
                    <a:pt x="20" y="64"/>
                    <a:pt x="20" y="64"/>
                    <a:pt x="20" y="63"/>
                  </a:cubicBezTo>
                  <a:cubicBezTo>
                    <a:pt x="20" y="62"/>
                    <a:pt x="20" y="61"/>
                    <a:pt x="21" y="61"/>
                  </a:cubicBezTo>
                  <a:cubicBezTo>
                    <a:pt x="21" y="61"/>
                    <a:pt x="21" y="61"/>
                    <a:pt x="21" y="61"/>
                  </a:cubicBezTo>
                  <a:cubicBezTo>
                    <a:pt x="21" y="60"/>
                    <a:pt x="22" y="60"/>
                    <a:pt x="23" y="60"/>
                  </a:cubicBezTo>
                  <a:cubicBezTo>
                    <a:pt x="24" y="60"/>
                    <a:pt x="24" y="60"/>
                    <a:pt x="25" y="61"/>
                  </a:cubicBezTo>
                  <a:cubicBezTo>
                    <a:pt x="25" y="61"/>
                    <a:pt x="25" y="61"/>
                    <a:pt x="25" y="61"/>
                  </a:cubicBezTo>
                  <a:cubicBezTo>
                    <a:pt x="25" y="61"/>
                    <a:pt x="26" y="62"/>
                    <a:pt x="26" y="63"/>
                  </a:cubicBezTo>
                  <a:cubicBezTo>
                    <a:pt x="26" y="64"/>
                    <a:pt x="25" y="64"/>
                    <a:pt x="25" y="65"/>
                  </a:cubicBezTo>
                  <a:close/>
                  <a:moveTo>
                    <a:pt x="68" y="3"/>
                  </a:moveTo>
                  <a:cubicBezTo>
                    <a:pt x="68" y="3"/>
                    <a:pt x="68" y="3"/>
                    <a:pt x="68" y="3"/>
                  </a:cubicBezTo>
                  <a:cubicBezTo>
                    <a:pt x="65" y="1"/>
                    <a:pt x="62" y="0"/>
                    <a:pt x="58" y="0"/>
                  </a:cubicBezTo>
                  <a:cubicBezTo>
                    <a:pt x="13" y="0"/>
                    <a:pt x="13" y="0"/>
                    <a:pt x="13" y="0"/>
                  </a:cubicBezTo>
                  <a:cubicBezTo>
                    <a:pt x="9" y="0"/>
                    <a:pt x="6" y="1"/>
                    <a:pt x="4" y="3"/>
                  </a:cubicBezTo>
                  <a:cubicBezTo>
                    <a:pt x="1" y="6"/>
                    <a:pt x="0" y="9"/>
                    <a:pt x="0" y="13"/>
                  </a:cubicBezTo>
                  <a:cubicBezTo>
                    <a:pt x="0" y="42"/>
                    <a:pt x="0" y="42"/>
                    <a:pt x="0" y="42"/>
                  </a:cubicBezTo>
                  <a:cubicBezTo>
                    <a:pt x="0" y="45"/>
                    <a:pt x="1" y="48"/>
                    <a:pt x="4" y="51"/>
                  </a:cubicBezTo>
                  <a:cubicBezTo>
                    <a:pt x="6" y="53"/>
                    <a:pt x="9" y="54"/>
                    <a:pt x="13" y="54"/>
                  </a:cubicBezTo>
                  <a:cubicBezTo>
                    <a:pt x="58" y="54"/>
                    <a:pt x="58" y="54"/>
                    <a:pt x="58" y="54"/>
                  </a:cubicBezTo>
                  <a:cubicBezTo>
                    <a:pt x="62" y="54"/>
                    <a:pt x="65" y="53"/>
                    <a:pt x="68" y="51"/>
                  </a:cubicBezTo>
                  <a:cubicBezTo>
                    <a:pt x="70" y="48"/>
                    <a:pt x="71" y="45"/>
                    <a:pt x="71" y="42"/>
                  </a:cubicBezTo>
                  <a:cubicBezTo>
                    <a:pt x="71" y="13"/>
                    <a:pt x="71" y="13"/>
                    <a:pt x="71" y="13"/>
                  </a:cubicBezTo>
                  <a:cubicBezTo>
                    <a:pt x="71" y="9"/>
                    <a:pt x="70" y="6"/>
                    <a:pt x="68" y="3"/>
                  </a:cubicBezTo>
                  <a:close/>
                  <a:moveTo>
                    <a:pt x="66" y="42"/>
                  </a:moveTo>
                  <a:cubicBezTo>
                    <a:pt x="66" y="42"/>
                    <a:pt x="66" y="42"/>
                    <a:pt x="66" y="42"/>
                  </a:cubicBezTo>
                  <a:cubicBezTo>
                    <a:pt x="66" y="44"/>
                    <a:pt x="65" y="45"/>
                    <a:pt x="64" y="47"/>
                  </a:cubicBezTo>
                  <a:cubicBezTo>
                    <a:pt x="62" y="48"/>
                    <a:pt x="60" y="49"/>
                    <a:pt x="58" y="49"/>
                  </a:cubicBezTo>
                  <a:cubicBezTo>
                    <a:pt x="13" y="49"/>
                    <a:pt x="13" y="49"/>
                    <a:pt x="13" y="49"/>
                  </a:cubicBezTo>
                  <a:cubicBezTo>
                    <a:pt x="11" y="49"/>
                    <a:pt x="9" y="48"/>
                    <a:pt x="7" y="47"/>
                  </a:cubicBezTo>
                  <a:cubicBezTo>
                    <a:pt x="6" y="45"/>
                    <a:pt x="5" y="44"/>
                    <a:pt x="5" y="42"/>
                  </a:cubicBezTo>
                  <a:cubicBezTo>
                    <a:pt x="5" y="13"/>
                    <a:pt x="5" y="13"/>
                    <a:pt x="5" y="13"/>
                  </a:cubicBezTo>
                  <a:cubicBezTo>
                    <a:pt x="5" y="11"/>
                    <a:pt x="6" y="9"/>
                    <a:pt x="7" y="7"/>
                  </a:cubicBezTo>
                  <a:cubicBezTo>
                    <a:pt x="9" y="6"/>
                    <a:pt x="11" y="5"/>
                    <a:pt x="13" y="5"/>
                  </a:cubicBezTo>
                  <a:cubicBezTo>
                    <a:pt x="58" y="5"/>
                    <a:pt x="58" y="5"/>
                    <a:pt x="58" y="5"/>
                  </a:cubicBezTo>
                  <a:cubicBezTo>
                    <a:pt x="60" y="5"/>
                    <a:pt x="62" y="6"/>
                    <a:pt x="64" y="7"/>
                  </a:cubicBezTo>
                  <a:cubicBezTo>
                    <a:pt x="65" y="9"/>
                    <a:pt x="66" y="11"/>
                    <a:pt x="66" y="13"/>
                  </a:cubicBezTo>
                  <a:cubicBezTo>
                    <a:pt x="66" y="42"/>
                    <a:pt x="66" y="42"/>
                    <a:pt x="66" y="42"/>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39" name="Freeform 6">
              <a:extLst>
                <a:ext uri="{FF2B5EF4-FFF2-40B4-BE49-F238E27FC236}">
                  <a16:creationId xmlns:a16="http://schemas.microsoft.com/office/drawing/2014/main" id="{F28C2DAF-0A82-4941-B8F8-B0F320FA7A92}"/>
                </a:ext>
              </a:extLst>
            </p:cNvPr>
            <p:cNvSpPr>
              <a:spLocks noEditPoints="1"/>
            </p:cNvSpPr>
            <p:nvPr/>
          </p:nvSpPr>
          <p:spPr bwMode="auto">
            <a:xfrm>
              <a:off x="679" y="2094"/>
              <a:ext cx="108" cy="156"/>
            </a:xfrm>
            <a:custGeom>
              <a:avLst/>
              <a:gdLst>
                <a:gd name="T0" fmla="*/ 66 w 108"/>
                <a:gd name="T1" fmla="*/ 156 h 156"/>
                <a:gd name="T2" fmla="*/ 66 w 108"/>
                <a:gd name="T3" fmla="*/ 114 h 156"/>
                <a:gd name="T4" fmla="*/ 0 w 108"/>
                <a:gd name="T5" fmla="*/ 114 h 156"/>
                <a:gd name="T6" fmla="*/ 0 w 108"/>
                <a:gd name="T7" fmla="*/ 96 h 156"/>
                <a:gd name="T8" fmla="*/ 66 w 108"/>
                <a:gd name="T9" fmla="*/ 0 h 156"/>
                <a:gd name="T10" fmla="*/ 84 w 108"/>
                <a:gd name="T11" fmla="*/ 0 h 156"/>
                <a:gd name="T12" fmla="*/ 84 w 108"/>
                <a:gd name="T13" fmla="*/ 102 h 156"/>
                <a:gd name="T14" fmla="*/ 108 w 108"/>
                <a:gd name="T15" fmla="*/ 102 h 156"/>
                <a:gd name="T16" fmla="*/ 108 w 108"/>
                <a:gd name="T17" fmla="*/ 114 h 156"/>
                <a:gd name="T18" fmla="*/ 84 w 108"/>
                <a:gd name="T19" fmla="*/ 114 h 156"/>
                <a:gd name="T20" fmla="*/ 84 w 108"/>
                <a:gd name="T21" fmla="*/ 156 h 156"/>
                <a:gd name="T22" fmla="*/ 66 w 108"/>
                <a:gd name="T23" fmla="*/ 156 h 156"/>
                <a:gd name="T24" fmla="*/ 66 w 108"/>
                <a:gd name="T25" fmla="*/ 102 h 156"/>
                <a:gd name="T26" fmla="*/ 66 w 108"/>
                <a:gd name="T27" fmla="*/ 30 h 156"/>
                <a:gd name="T28" fmla="*/ 18 w 108"/>
                <a:gd name="T29" fmla="*/ 102 h 156"/>
                <a:gd name="T30" fmla="*/ 66 w 108"/>
                <a:gd name="T31" fmla="*/ 102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 h="156">
                  <a:moveTo>
                    <a:pt x="66" y="156"/>
                  </a:moveTo>
                  <a:lnTo>
                    <a:pt x="66" y="114"/>
                  </a:lnTo>
                  <a:lnTo>
                    <a:pt x="0" y="114"/>
                  </a:lnTo>
                  <a:lnTo>
                    <a:pt x="0" y="96"/>
                  </a:lnTo>
                  <a:lnTo>
                    <a:pt x="66" y="0"/>
                  </a:lnTo>
                  <a:lnTo>
                    <a:pt x="84" y="0"/>
                  </a:lnTo>
                  <a:lnTo>
                    <a:pt x="84" y="102"/>
                  </a:lnTo>
                  <a:lnTo>
                    <a:pt x="108" y="102"/>
                  </a:lnTo>
                  <a:lnTo>
                    <a:pt x="108" y="114"/>
                  </a:lnTo>
                  <a:lnTo>
                    <a:pt x="84" y="114"/>
                  </a:lnTo>
                  <a:lnTo>
                    <a:pt x="84" y="156"/>
                  </a:lnTo>
                  <a:lnTo>
                    <a:pt x="66" y="156"/>
                  </a:lnTo>
                  <a:close/>
                  <a:moveTo>
                    <a:pt x="66" y="102"/>
                  </a:moveTo>
                  <a:lnTo>
                    <a:pt x="66" y="30"/>
                  </a:lnTo>
                  <a:lnTo>
                    <a:pt x="18" y="102"/>
                  </a:lnTo>
                  <a:lnTo>
                    <a:pt x="66" y="102"/>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40" name="Freeform 7">
              <a:extLst>
                <a:ext uri="{FF2B5EF4-FFF2-40B4-BE49-F238E27FC236}">
                  <a16:creationId xmlns:a16="http://schemas.microsoft.com/office/drawing/2014/main" id="{84BF97CD-3749-4939-BFDB-699F5C8C78C5}"/>
                </a:ext>
              </a:extLst>
            </p:cNvPr>
            <p:cNvSpPr>
              <a:spLocks/>
            </p:cNvSpPr>
            <p:nvPr/>
          </p:nvSpPr>
          <p:spPr bwMode="auto">
            <a:xfrm>
              <a:off x="811" y="2094"/>
              <a:ext cx="127" cy="156"/>
            </a:xfrm>
            <a:custGeom>
              <a:avLst/>
              <a:gdLst>
                <a:gd name="T0" fmla="*/ 0 w 127"/>
                <a:gd name="T1" fmla="*/ 0 h 156"/>
                <a:gd name="T2" fmla="*/ 18 w 127"/>
                <a:gd name="T3" fmla="*/ 0 h 156"/>
                <a:gd name="T4" fmla="*/ 18 w 127"/>
                <a:gd name="T5" fmla="*/ 72 h 156"/>
                <a:gd name="T6" fmla="*/ 97 w 127"/>
                <a:gd name="T7" fmla="*/ 0 h 156"/>
                <a:gd name="T8" fmla="*/ 127 w 127"/>
                <a:gd name="T9" fmla="*/ 0 h 156"/>
                <a:gd name="T10" fmla="*/ 61 w 127"/>
                <a:gd name="T11" fmla="*/ 60 h 156"/>
                <a:gd name="T12" fmla="*/ 127 w 127"/>
                <a:gd name="T13" fmla="*/ 156 h 156"/>
                <a:gd name="T14" fmla="*/ 103 w 127"/>
                <a:gd name="T15" fmla="*/ 156 h 156"/>
                <a:gd name="T16" fmla="*/ 43 w 127"/>
                <a:gd name="T17" fmla="*/ 78 h 156"/>
                <a:gd name="T18" fmla="*/ 18 w 127"/>
                <a:gd name="T19" fmla="*/ 102 h 156"/>
                <a:gd name="T20" fmla="*/ 18 w 127"/>
                <a:gd name="T21" fmla="*/ 156 h 156"/>
                <a:gd name="T22" fmla="*/ 0 w 127"/>
                <a:gd name="T23" fmla="*/ 156 h 156"/>
                <a:gd name="T24" fmla="*/ 0 w 127"/>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56">
                  <a:moveTo>
                    <a:pt x="0" y="0"/>
                  </a:moveTo>
                  <a:lnTo>
                    <a:pt x="18" y="0"/>
                  </a:lnTo>
                  <a:lnTo>
                    <a:pt x="18" y="72"/>
                  </a:lnTo>
                  <a:lnTo>
                    <a:pt x="97" y="0"/>
                  </a:lnTo>
                  <a:lnTo>
                    <a:pt x="127" y="0"/>
                  </a:lnTo>
                  <a:lnTo>
                    <a:pt x="61" y="60"/>
                  </a:lnTo>
                  <a:lnTo>
                    <a:pt x="127" y="156"/>
                  </a:lnTo>
                  <a:lnTo>
                    <a:pt x="103" y="156"/>
                  </a:lnTo>
                  <a:lnTo>
                    <a:pt x="43" y="78"/>
                  </a:lnTo>
                  <a:lnTo>
                    <a:pt x="18" y="102"/>
                  </a:lnTo>
                  <a:lnTo>
                    <a:pt x="18" y="156"/>
                  </a:lnTo>
                  <a:lnTo>
                    <a:pt x="0" y="156"/>
                  </a:lnTo>
                  <a:lnTo>
                    <a:pt x="0" y="0"/>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grpSp>
        <p:nvGrpSpPr>
          <p:cNvPr id="76810" name="Group 10">
            <a:extLst>
              <a:ext uri="{FF2B5EF4-FFF2-40B4-BE49-F238E27FC236}">
                <a16:creationId xmlns:a16="http://schemas.microsoft.com/office/drawing/2014/main" id="{F106E127-F973-4ED1-90BA-085A846ABB87}"/>
              </a:ext>
            </a:extLst>
          </p:cNvPr>
          <p:cNvGrpSpPr>
            <a:grpSpLocks noChangeAspect="1"/>
          </p:cNvGrpSpPr>
          <p:nvPr/>
        </p:nvGrpSpPr>
        <p:grpSpPr bwMode="auto">
          <a:xfrm>
            <a:off x="6604000" y="4227513"/>
            <a:ext cx="882650" cy="881062"/>
            <a:chOff x="1968" y="1990"/>
            <a:chExt cx="417" cy="416"/>
          </a:xfrm>
        </p:grpSpPr>
        <p:sp>
          <p:nvSpPr>
            <p:cNvPr id="76833" name="AutoShape 9">
              <a:extLst>
                <a:ext uri="{FF2B5EF4-FFF2-40B4-BE49-F238E27FC236}">
                  <a16:creationId xmlns:a16="http://schemas.microsoft.com/office/drawing/2014/main" id="{8D0C71D3-5130-4257-BC95-5F25F4074953}"/>
                </a:ext>
              </a:extLst>
            </p:cNvPr>
            <p:cNvSpPr>
              <a:spLocks noChangeAspect="1" noChangeArrowheads="1" noTextEdit="1"/>
            </p:cNvSpPr>
            <p:nvPr/>
          </p:nvSpPr>
          <p:spPr bwMode="auto">
            <a:xfrm>
              <a:off x="1968" y="1990"/>
              <a:ext cx="417"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US"/>
            </a:p>
          </p:txBody>
        </p:sp>
        <p:sp>
          <p:nvSpPr>
            <p:cNvPr id="76834" name="Freeform 11">
              <a:extLst>
                <a:ext uri="{FF2B5EF4-FFF2-40B4-BE49-F238E27FC236}">
                  <a16:creationId xmlns:a16="http://schemas.microsoft.com/office/drawing/2014/main" id="{6EFCFF02-6B40-4258-8424-77BA9AB04A41}"/>
                </a:ext>
              </a:extLst>
            </p:cNvPr>
            <p:cNvSpPr>
              <a:spLocks noEditPoints="1"/>
            </p:cNvSpPr>
            <p:nvPr/>
          </p:nvSpPr>
          <p:spPr bwMode="auto">
            <a:xfrm>
              <a:off x="1968" y="1995"/>
              <a:ext cx="417" cy="416"/>
            </a:xfrm>
            <a:custGeom>
              <a:avLst/>
              <a:gdLst>
                <a:gd name="T0" fmla="*/ 556841492 w 87"/>
                <a:gd name="T1" fmla="*/ 269174282 h 87"/>
                <a:gd name="T2" fmla="*/ 492794855 w 87"/>
                <a:gd name="T3" fmla="*/ 249525077 h 87"/>
                <a:gd name="T4" fmla="*/ 538179150 w 87"/>
                <a:gd name="T5" fmla="*/ 181743347 h 87"/>
                <a:gd name="T6" fmla="*/ 538179150 w 87"/>
                <a:gd name="T7" fmla="*/ 137162965 h 87"/>
                <a:gd name="T8" fmla="*/ 492794855 w 87"/>
                <a:gd name="T9" fmla="*/ 80867225 h 87"/>
                <a:gd name="T10" fmla="*/ 416476425 w 87"/>
                <a:gd name="T11" fmla="*/ 62867297 h 87"/>
                <a:gd name="T12" fmla="*/ 396662910 w 87"/>
                <a:gd name="T13" fmla="*/ 0 h 87"/>
                <a:gd name="T14" fmla="*/ 371028904 w 87"/>
                <a:gd name="T15" fmla="*/ 62867297 h 87"/>
                <a:gd name="T16" fmla="*/ 300300858 w 87"/>
                <a:gd name="T17" fmla="*/ 18286915 h 87"/>
                <a:gd name="T18" fmla="*/ 262991341 w 87"/>
                <a:gd name="T19" fmla="*/ 18286915 h 87"/>
                <a:gd name="T20" fmla="*/ 192200529 w 87"/>
                <a:gd name="T21" fmla="*/ 62867297 h 87"/>
                <a:gd name="T22" fmla="*/ 166859971 w 87"/>
                <a:gd name="T23" fmla="*/ 0 h 87"/>
                <a:gd name="T24" fmla="*/ 146803671 w 87"/>
                <a:gd name="T25" fmla="*/ 62867297 h 87"/>
                <a:gd name="T26" fmla="*/ 70728046 w 87"/>
                <a:gd name="T27" fmla="*/ 80867225 h 87"/>
                <a:gd name="T28" fmla="*/ 25343204 w 87"/>
                <a:gd name="T29" fmla="*/ 137162965 h 87"/>
                <a:gd name="T30" fmla="*/ 25343204 w 87"/>
                <a:gd name="T31" fmla="*/ 181743347 h 87"/>
                <a:gd name="T32" fmla="*/ 70728046 w 87"/>
                <a:gd name="T33" fmla="*/ 249525077 h 87"/>
                <a:gd name="T34" fmla="*/ 0 w 87"/>
                <a:gd name="T35" fmla="*/ 269174282 h 87"/>
                <a:gd name="T36" fmla="*/ 70728046 w 87"/>
                <a:gd name="T37" fmla="*/ 287459118 h 87"/>
                <a:gd name="T38" fmla="*/ 25343204 w 87"/>
                <a:gd name="T39" fmla="*/ 356615168 h 87"/>
                <a:gd name="T40" fmla="*/ 25343204 w 87"/>
                <a:gd name="T41" fmla="*/ 399761096 h 87"/>
                <a:gd name="T42" fmla="*/ 70728046 w 87"/>
                <a:gd name="T43" fmla="*/ 456116946 h 87"/>
                <a:gd name="T44" fmla="*/ 146803671 w 87"/>
                <a:gd name="T45" fmla="*/ 474403861 h 87"/>
                <a:gd name="T46" fmla="*/ 166859971 w 87"/>
                <a:gd name="T47" fmla="*/ 543557717 h 87"/>
                <a:gd name="T48" fmla="*/ 192200529 w 87"/>
                <a:gd name="T49" fmla="*/ 474403861 h 87"/>
                <a:gd name="T50" fmla="*/ 262991341 w 87"/>
                <a:gd name="T51" fmla="*/ 518637151 h 87"/>
                <a:gd name="T52" fmla="*/ 300300858 w 87"/>
                <a:gd name="T53" fmla="*/ 518637151 h 87"/>
                <a:gd name="T54" fmla="*/ 371028904 w 87"/>
                <a:gd name="T55" fmla="*/ 474403861 h 87"/>
                <a:gd name="T56" fmla="*/ 396662910 w 87"/>
                <a:gd name="T57" fmla="*/ 543557717 h 87"/>
                <a:gd name="T58" fmla="*/ 416476425 w 87"/>
                <a:gd name="T59" fmla="*/ 474403861 h 87"/>
                <a:gd name="T60" fmla="*/ 492794855 w 87"/>
                <a:gd name="T61" fmla="*/ 456116946 h 87"/>
                <a:gd name="T62" fmla="*/ 538179150 w 87"/>
                <a:gd name="T63" fmla="*/ 399761096 h 87"/>
                <a:gd name="T64" fmla="*/ 538179150 w 87"/>
                <a:gd name="T65" fmla="*/ 356615168 h 87"/>
                <a:gd name="T66" fmla="*/ 492794855 w 87"/>
                <a:gd name="T67" fmla="*/ 287459118 h 87"/>
                <a:gd name="T68" fmla="*/ 454089404 w 87"/>
                <a:gd name="T69" fmla="*/ 437769926 h 87"/>
                <a:gd name="T70" fmla="*/ 108100329 w 87"/>
                <a:gd name="T71" fmla="*/ 437769926 h 87"/>
                <a:gd name="T72" fmla="*/ 454089404 w 87"/>
                <a:gd name="T73" fmla="*/ 105728322 h 87"/>
                <a:gd name="T74" fmla="*/ 166859971 w 87"/>
                <a:gd name="T75" fmla="*/ 393249653 h 87"/>
                <a:gd name="T76" fmla="*/ 396662910 w 87"/>
                <a:gd name="T77" fmla="*/ 393249653 h 87"/>
                <a:gd name="T78" fmla="*/ 409795031 w 87"/>
                <a:gd name="T79" fmla="*/ 156882250 h 87"/>
                <a:gd name="T80" fmla="*/ 166859971 w 87"/>
                <a:gd name="T81" fmla="*/ 143737147 h 87"/>
                <a:gd name="T82" fmla="*/ 153497187 w 87"/>
                <a:gd name="T83" fmla="*/ 381476150 h 87"/>
                <a:gd name="T84" fmla="*/ 178828260 w 87"/>
                <a:gd name="T85" fmla="*/ 175169160 h 87"/>
                <a:gd name="T86" fmla="*/ 384403815 w 87"/>
                <a:gd name="T87" fmla="*/ 175169160 h 87"/>
                <a:gd name="T88" fmla="*/ 178828260 w 87"/>
                <a:gd name="T89" fmla="*/ 368388551 h 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 h="87">
                  <a:moveTo>
                    <a:pt x="84" y="46"/>
                  </a:moveTo>
                  <a:cubicBezTo>
                    <a:pt x="86" y="46"/>
                    <a:pt x="87" y="45"/>
                    <a:pt x="87" y="43"/>
                  </a:cubicBezTo>
                  <a:cubicBezTo>
                    <a:pt x="87" y="41"/>
                    <a:pt x="86" y="40"/>
                    <a:pt x="84" y="40"/>
                  </a:cubicBezTo>
                  <a:cubicBezTo>
                    <a:pt x="77" y="40"/>
                    <a:pt x="77" y="40"/>
                    <a:pt x="77" y="40"/>
                  </a:cubicBezTo>
                  <a:cubicBezTo>
                    <a:pt x="77" y="29"/>
                    <a:pt x="77" y="29"/>
                    <a:pt x="77" y="29"/>
                  </a:cubicBezTo>
                  <a:cubicBezTo>
                    <a:pt x="84" y="29"/>
                    <a:pt x="84" y="29"/>
                    <a:pt x="84" y="29"/>
                  </a:cubicBezTo>
                  <a:cubicBezTo>
                    <a:pt x="86" y="29"/>
                    <a:pt x="87" y="27"/>
                    <a:pt x="87" y="26"/>
                  </a:cubicBezTo>
                  <a:cubicBezTo>
                    <a:pt x="87" y="24"/>
                    <a:pt x="86" y="22"/>
                    <a:pt x="84" y="22"/>
                  </a:cubicBezTo>
                  <a:cubicBezTo>
                    <a:pt x="77" y="22"/>
                    <a:pt x="77" y="22"/>
                    <a:pt x="77" y="22"/>
                  </a:cubicBezTo>
                  <a:cubicBezTo>
                    <a:pt x="77" y="13"/>
                    <a:pt x="77" y="13"/>
                    <a:pt x="77" y="13"/>
                  </a:cubicBezTo>
                  <a:cubicBezTo>
                    <a:pt x="77" y="11"/>
                    <a:pt x="76" y="10"/>
                    <a:pt x="74" y="10"/>
                  </a:cubicBezTo>
                  <a:cubicBezTo>
                    <a:pt x="65" y="10"/>
                    <a:pt x="65" y="10"/>
                    <a:pt x="65" y="10"/>
                  </a:cubicBezTo>
                  <a:cubicBezTo>
                    <a:pt x="65" y="3"/>
                    <a:pt x="65" y="3"/>
                    <a:pt x="65" y="3"/>
                  </a:cubicBezTo>
                  <a:cubicBezTo>
                    <a:pt x="65" y="1"/>
                    <a:pt x="63" y="0"/>
                    <a:pt x="62" y="0"/>
                  </a:cubicBezTo>
                  <a:cubicBezTo>
                    <a:pt x="60" y="0"/>
                    <a:pt x="58" y="1"/>
                    <a:pt x="58" y="3"/>
                  </a:cubicBezTo>
                  <a:cubicBezTo>
                    <a:pt x="58" y="10"/>
                    <a:pt x="58" y="10"/>
                    <a:pt x="58" y="10"/>
                  </a:cubicBezTo>
                  <a:cubicBezTo>
                    <a:pt x="47" y="10"/>
                    <a:pt x="47" y="10"/>
                    <a:pt x="47" y="10"/>
                  </a:cubicBezTo>
                  <a:cubicBezTo>
                    <a:pt x="47" y="3"/>
                    <a:pt x="47" y="3"/>
                    <a:pt x="47" y="3"/>
                  </a:cubicBezTo>
                  <a:cubicBezTo>
                    <a:pt x="47" y="1"/>
                    <a:pt x="46" y="0"/>
                    <a:pt x="44" y="0"/>
                  </a:cubicBezTo>
                  <a:cubicBezTo>
                    <a:pt x="42" y="0"/>
                    <a:pt x="41" y="1"/>
                    <a:pt x="41" y="3"/>
                  </a:cubicBezTo>
                  <a:cubicBezTo>
                    <a:pt x="41" y="10"/>
                    <a:pt x="41" y="10"/>
                    <a:pt x="41" y="10"/>
                  </a:cubicBezTo>
                  <a:cubicBezTo>
                    <a:pt x="30" y="10"/>
                    <a:pt x="30" y="10"/>
                    <a:pt x="30" y="10"/>
                  </a:cubicBezTo>
                  <a:cubicBezTo>
                    <a:pt x="30" y="3"/>
                    <a:pt x="30" y="3"/>
                    <a:pt x="30" y="3"/>
                  </a:cubicBezTo>
                  <a:cubicBezTo>
                    <a:pt x="30" y="1"/>
                    <a:pt x="28" y="0"/>
                    <a:pt x="26" y="0"/>
                  </a:cubicBezTo>
                  <a:cubicBezTo>
                    <a:pt x="25" y="0"/>
                    <a:pt x="23" y="1"/>
                    <a:pt x="23" y="3"/>
                  </a:cubicBezTo>
                  <a:cubicBezTo>
                    <a:pt x="23" y="10"/>
                    <a:pt x="23" y="10"/>
                    <a:pt x="23" y="10"/>
                  </a:cubicBezTo>
                  <a:cubicBezTo>
                    <a:pt x="14" y="10"/>
                    <a:pt x="14" y="10"/>
                    <a:pt x="14" y="10"/>
                  </a:cubicBezTo>
                  <a:cubicBezTo>
                    <a:pt x="12" y="10"/>
                    <a:pt x="11" y="11"/>
                    <a:pt x="11" y="13"/>
                  </a:cubicBezTo>
                  <a:cubicBezTo>
                    <a:pt x="11" y="22"/>
                    <a:pt x="11" y="22"/>
                    <a:pt x="11" y="22"/>
                  </a:cubicBezTo>
                  <a:cubicBezTo>
                    <a:pt x="4" y="22"/>
                    <a:pt x="4" y="22"/>
                    <a:pt x="4" y="22"/>
                  </a:cubicBezTo>
                  <a:cubicBezTo>
                    <a:pt x="2" y="22"/>
                    <a:pt x="0" y="24"/>
                    <a:pt x="0" y="26"/>
                  </a:cubicBezTo>
                  <a:cubicBezTo>
                    <a:pt x="0" y="27"/>
                    <a:pt x="2" y="29"/>
                    <a:pt x="4" y="29"/>
                  </a:cubicBezTo>
                  <a:cubicBezTo>
                    <a:pt x="11" y="29"/>
                    <a:pt x="11" y="29"/>
                    <a:pt x="11" y="29"/>
                  </a:cubicBezTo>
                  <a:cubicBezTo>
                    <a:pt x="11" y="40"/>
                    <a:pt x="11" y="40"/>
                    <a:pt x="11" y="40"/>
                  </a:cubicBezTo>
                  <a:cubicBezTo>
                    <a:pt x="4" y="40"/>
                    <a:pt x="4" y="40"/>
                    <a:pt x="4" y="40"/>
                  </a:cubicBezTo>
                  <a:cubicBezTo>
                    <a:pt x="2" y="40"/>
                    <a:pt x="0" y="41"/>
                    <a:pt x="0" y="43"/>
                  </a:cubicBezTo>
                  <a:cubicBezTo>
                    <a:pt x="0" y="45"/>
                    <a:pt x="2" y="46"/>
                    <a:pt x="4" y="46"/>
                  </a:cubicBezTo>
                  <a:cubicBezTo>
                    <a:pt x="11" y="46"/>
                    <a:pt x="11" y="46"/>
                    <a:pt x="11" y="46"/>
                  </a:cubicBezTo>
                  <a:cubicBezTo>
                    <a:pt x="11" y="57"/>
                    <a:pt x="11" y="57"/>
                    <a:pt x="11" y="57"/>
                  </a:cubicBezTo>
                  <a:cubicBezTo>
                    <a:pt x="4" y="57"/>
                    <a:pt x="4" y="57"/>
                    <a:pt x="4" y="57"/>
                  </a:cubicBezTo>
                  <a:cubicBezTo>
                    <a:pt x="2" y="57"/>
                    <a:pt x="0" y="59"/>
                    <a:pt x="0" y="61"/>
                  </a:cubicBezTo>
                  <a:cubicBezTo>
                    <a:pt x="0" y="63"/>
                    <a:pt x="2" y="64"/>
                    <a:pt x="4" y="64"/>
                  </a:cubicBezTo>
                  <a:cubicBezTo>
                    <a:pt x="11" y="64"/>
                    <a:pt x="11" y="64"/>
                    <a:pt x="11" y="64"/>
                  </a:cubicBezTo>
                  <a:cubicBezTo>
                    <a:pt x="11" y="73"/>
                    <a:pt x="11" y="73"/>
                    <a:pt x="11" y="73"/>
                  </a:cubicBezTo>
                  <a:cubicBezTo>
                    <a:pt x="11" y="75"/>
                    <a:pt x="12" y="76"/>
                    <a:pt x="14" y="76"/>
                  </a:cubicBezTo>
                  <a:cubicBezTo>
                    <a:pt x="23" y="76"/>
                    <a:pt x="23" y="76"/>
                    <a:pt x="23" y="76"/>
                  </a:cubicBezTo>
                  <a:cubicBezTo>
                    <a:pt x="23" y="83"/>
                    <a:pt x="23" y="83"/>
                    <a:pt x="23" y="83"/>
                  </a:cubicBezTo>
                  <a:cubicBezTo>
                    <a:pt x="23" y="85"/>
                    <a:pt x="25" y="87"/>
                    <a:pt x="26" y="87"/>
                  </a:cubicBezTo>
                  <a:cubicBezTo>
                    <a:pt x="28" y="87"/>
                    <a:pt x="30" y="85"/>
                    <a:pt x="30" y="83"/>
                  </a:cubicBezTo>
                  <a:cubicBezTo>
                    <a:pt x="30" y="76"/>
                    <a:pt x="30" y="76"/>
                    <a:pt x="30" y="76"/>
                  </a:cubicBezTo>
                  <a:cubicBezTo>
                    <a:pt x="41" y="76"/>
                    <a:pt x="41" y="76"/>
                    <a:pt x="41" y="76"/>
                  </a:cubicBezTo>
                  <a:cubicBezTo>
                    <a:pt x="41" y="83"/>
                    <a:pt x="41" y="83"/>
                    <a:pt x="41" y="83"/>
                  </a:cubicBezTo>
                  <a:cubicBezTo>
                    <a:pt x="41" y="85"/>
                    <a:pt x="42" y="87"/>
                    <a:pt x="44" y="87"/>
                  </a:cubicBezTo>
                  <a:cubicBezTo>
                    <a:pt x="46" y="87"/>
                    <a:pt x="47" y="85"/>
                    <a:pt x="47" y="83"/>
                  </a:cubicBezTo>
                  <a:cubicBezTo>
                    <a:pt x="47" y="76"/>
                    <a:pt x="47" y="76"/>
                    <a:pt x="47" y="76"/>
                  </a:cubicBezTo>
                  <a:cubicBezTo>
                    <a:pt x="58" y="76"/>
                    <a:pt x="58" y="76"/>
                    <a:pt x="58" y="76"/>
                  </a:cubicBezTo>
                  <a:cubicBezTo>
                    <a:pt x="58" y="83"/>
                    <a:pt x="58" y="83"/>
                    <a:pt x="58" y="83"/>
                  </a:cubicBezTo>
                  <a:cubicBezTo>
                    <a:pt x="58" y="85"/>
                    <a:pt x="60" y="87"/>
                    <a:pt x="62" y="87"/>
                  </a:cubicBezTo>
                  <a:cubicBezTo>
                    <a:pt x="63" y="87"/>
                    <a:pt x="65" y="85"/>
                    <a:pt x="65" y="83"/>
                  </a:cubicBezTo>
                  <a:cubicBezTo>
                    <a:pt x="65" y="76"/>
                    <a:pt x="65" y="76"/>
                    <a:pt x="65" y="76"/>
                  </a:cubicBezTo>
                  <a:cubicBezTo>
                    <a:pt x="74" y="76"/>
                    <a:pt x="74" y="76"/>
                    <a:pt x="74" y="76"/>
                  </a:cubicBezTo>
                  <a:cubicBezTo>
                    <a:pt x="76" y="76"/>
                    <a:pt x="77" y="75"/>
                    <a:pt x="77" y="73"/>
                  </a:cubicBezTo>
                  <a:cubicBezTo>
                    <a:pt x="77" y="64"/>
                    <a:pt x="77" y="64"/>
                    <a:pt x="77" y="64"/>
                  </a:cubicBezTo>
                  <a:cubicBezTo>
                    <a:pt x="84" y="64"/>
                    <a:pt x="84" y="64"/>
                    <a:pt x="84" y="64"/>
                  </a:cubicBezTo>
                  <a:cubicBezTo>
                    <a:pt x="86" y="64"/>
                    <a:pt x="87" y="63"/>
                    <a:pt x="87" y="61"/>
                  </a:cubicBezTo>
                  <a:cubicBezTo>
                    <a:pt x="87" y="59"/>
                    <a:pt x="86" y="57"/>
                    <a:pt x="84" y="57"/>
                  </a:cubicBezTo>
                  <a:cubicBezTo>
                    <a:pt x="77" y="57"/>
                    <a:pt x="77" y="57"/>
                    <a:pt x="77" y="57"/>
                  </a:cubicBezTo>
                  <a:cubicBezTo>
                    <a:pt x="77" y="46"/>
                    <a:pt x="77" y="46"/>
                    <a:pt x="77" y="46"/>
                  </a:cubicBezTo>
                  <a:cubicBezTo>
                    <a:pt x="84" y="46"/>
                    <a:pt x="84" y="46"/>
                    <a:pt x="84" y="46"/>
                  </a:cubicBezTo>
                  <a:close/>
                  <a:moveTo>
                    <a:pt x="71" y="70"/>
                  </a:moveTo>
                  <a:cubicBezTo>
                    <a:pt x="71" y="70"/>
                    <a:pt x="71" y="70"/>
                    <a:pt x="71" y="70"/>
                  </a:cubicBezTo>
                  <a:cubicBezTo>
                    <a:pt x="17" y="70"/>
                    <a:pt x="17" y="70"/>
                    <a:pt x="17" y="70"/>
                  </a:cubicBezTo>
                  <a:cubicBezTo>
                    <a:pt x="17" y="17"/>
                    <a:pt x="17" y="17"/>
                    <a:pt x="17" y="17"/>
                  </a:cubicBezTo>
                  <a:cubicBezTo>
                    <a:pt x="71" y="17"/>
                    <a:pt x="71" y="17"/>
                    <a:pt x="71" y="17"/>
                  </a:cubicBezTo>
                  <a:cubicBezTo>
                    <a:pt x="71" y="70"/>
                    <a:pt x="71" y="70"/>
                    <a:pt x="71" y="70"/>
                  </a:cubicBezTo>
                  <a:close/>
                  <a:moveTo>
                    <a:pt x="26" y="63"/>
                  </a:moveTo>
                  <a:cubicBezTo>
                    <a:pt x="26" y="63"/>
                    <a:pt x="26" y="63"/>
                    <a:pt x="26" y="63"/>
                  </a:cubicBezTo>
                  <a:cubicBezTo>
                    <a:pt x="62" y="63"/>
                    <a:pt x="62" y="63"/>
                    <a:pt x="62" y="63"/>
                  </a:cubicBezTo>
                  <a:cubicBezTo>
                    <a:pt x="63" y="63"/>
                    <a:pt x="64" y="62"/>
                    <a:pt x="64" y="61"/>
                  </a:cubicBezTo>
                  <a:cubicBezTo>
                    <a:pt x="64" y="25"/>
                    <a:pt x="64" y="25"/>
                    <a:pt x="64" y="25"/>
                  </a:cubicBezTo>
                  <a:cubicBezTo>
                    <a:pt x="64" y="24"/>
                    <a:pt x="63" y="23"/>
                    <a:pt x="62" y="23"/>
                  </a:cubicBezTo>
                  <a:cubicBezTo>
                    <a:pt x="26" y="23"/>
                    <a:pt x="26" y="23"/>
                    <a:pt x="26" y="23"/>
                  </a:cubicBezTo>
                  <a:cubicBezTo>
                    <a:pt x="25" y="23"/>
                    <a:pt x="24" y="24"/>
                    <a:pt x="24" y="25"/>
                  </a:cubicBezTo>
                  <a:cubicBezTo>
                    <a:pt x="24" y="61"/>
                    <a:pt x="24" y="61"/>
                    <a:pt x="24" y="61"/>
                  </a:cubicBezTo>
                  <a:cubicBezTo>
                    <a:pt x="24" y="62"/>
                    <a:pt x="25" y="63"/>
                    <a:pt x="26" y="63"/>
                  </a:cubicBezTo>
                  <a:close/>
                  <a:moveTo>
                    <a:pt x="28" y="28"/>
                  </a:moveTo>
                  <a:cubicBezTo>
                    <a:pt x="28" y="28"/>
                    <a:pt x="28" y="28"/>
                    <a:pt x="28" y="28"/>
                  </a:cubicBezTo>
                  <a:cubicBezTo>
                    <a:pt x="60" y="28"/>
                    <a:pt x="60" y="28"/>
                    <a:pt x="60" y="28"/>
                  </a:cubicBezTo>
                  <a:cubicBezTo>
                    <a:pt x="60" y="59"/>
                    <a:pt x="60" y="59"/>
                    <a:pt x="60" y="59"/>
                  </a:cubicBezTo>
                  <a:cubicBezTo>
                    <a:pt x="28" y="59"/>
                    <a:pt x="28" y="59"/>
                    <a:pt x="28" y="59"/>
                  </a:cubicBezTo>
                  <a:cubicBezTo>
                    <a:pt x="28" y="28"/>
                    <a:pt x="28" y="28"/>
                    <a:pt x="28" y="28"/>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35" name="Freeform 12">
              <a:extLst>
                <a:ext uri="{FF2B5EF4-FFF2-40B4-BE49-F238E27FC236}">
                  <a16:creationId xmlns:a16="http://schemas.microsoft.com/office/drawing/2014/main" id="{D047AC7E-4216-431C-B4C9-D51877AB50E9}"/>
                </a:ext>
              </a:extLst>
            </p:cNvPr>
            <p:cNvSpPr>
              <a:spLocks noEditPoints="1"/>
            </p:cNvSpPr>
            <p:nvPr/>
          </p:nvSpPr>
          <p:spPr bwMode="auto">
            <a:xfrm>
              <a:off x="2126" y="2162"/>
              <a:ext cx="77" cy="82"/>
            </a:xfrm>
            <a:custGeom>
              <a:avLst/>
              <a:gdLst>
                <a:gd name="T0" fmla="*/ 29 w 77"/>
                <a:gd name="T1" fmla="*/ 0 h 82"/>
                <a:gd name="T2" fmla="*/ 48 w 77"/>
                <a:gd name="T3" fmla="*/ 0 h 82"/>
                <a:gd name="T4" fmla="*/ 77 w 77"/>
                <a:gd name="T5" fmla="*/ 82 h 82"/>
                <a:gd name="T6" fmla="*/ 58 w 77"/>
                <a:gd name="T7" fmla="*/ 82 h 82"/>
                <a:gd name="T8" fmla="*/ 53 w 77"/>
                <a:gd name="T9" fmla="*/ 62 h 82"/>
                <a:gd name="T10" fmla="*/ 24 w 77"/>
                <a:gd name="T11" fmla="*/ 62 h 82"/>
                <a:gd name="T12" fmla="*/ 19 w 77"/>
                <a:gd name="T13" fmla="*/ 82 h 82"/>
                <a:gd name="T14" fmla="*/ 0 w 77"/>
                <a:gd name="T15" fmla="*/ 82 h 82"/>
                <a:gd name="T16" fmla="*/ 29 w 77"/>
                <a:gd name="T17" fmla="*/ 0 h 82"/>
                <a:gd name="T18" fmla="*/ 29 w 77"/>
                <a:gd name="T19" fmla="*/ 48 h 82"/>
                <a:gd name="T20" fmla="*/ 48 w 77"/>
                <a:gd name="T21" fmla="*/ 48 h 82"/>
                <a:gd name="T22" fmla="*/ 39 w 77"/>
                <a:gd name="T23" fmla="*/ 19 h 82"/>
                <a:gd name="T24" fmla="*/ 29 w 77"/>
                <a:gd name="T25" fmla="*/ 48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82">
                  <a:moveTo>
                    <a:pt x="29" y="0"/>
                  </a:moveTo>
                  <a:lnTo>
                    <a:pt x="48" y="0"/>
                  </a:lnTo>
                  <a:lnTo>
                    <a:pt x="77" y="82"/>
                  </a:lnTo>
                  <a:lnTo>
                    <a:pt x="58" y="82"/>
                  </a:lnTo>
                  <a:lnTo>
                    <a:pt x="53" y="62"/>
                  </a:lnTo>
                  <a:lnTo>
                    <a:pt x="24" y="62"/>
                  </a:lnTo>
                  <a:lnTo>
                    <a:pt x="19" y="82"/>
                  </a:lnTo>
                  <a:lnTo>
                    <a:pt x="0" y="82"/>
                  </a:lnTo>
                  <a:lnTo>
                    <a:pt x="29" y="0"/>
                  </a:lnTo>
                  <a:close/>
                  <a:moveTo>
                    <a:pt x="29" y="48"/>
                  </a:moveTo>
                  <a:lnTo>
                    <a:pt x="48" y="48"/>
                  </a:lnTo>
                  <a:lnTo>
                    <a:pt x="39" y="19"/>
                  </a:lnTo>
                  <a:lnTo>
                    <a:pt x="29" y="48"/>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836" name="Rectangle 13">
              <a:extLst>
                <a:ext uri="{FF2B5EF4-FFF2-40B4-BE49-F238E27FC236}">
                  <a16:creationId xmlns:a16="http://schemas.microsoft.com/office/drawing/2014/main" id="{B4417360-5B6A-40EB-AABE-0E4EC6578DAB}"/>
                </a:ext>
              </a:extLst>
            </p:cNvPr>
            <p:cNvSpPr>
              <a:spLocks noChangeArrowheads="1"/>
            </p:cNvSpPr>
            <p:nvPr/>
          </p:nvSpPr>
          <p:spPr bwMode="auto">
            <a:xfrm>
              <a:off x="2212" y="2162"/>
              <a:ext cx="20" cy="82"/>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endParaRPr lang="zh-CN" altLang="en-US" sz="1800">
                <a:latin typeface="等线" panose="02010600030101010101" pitchFamily="2" charset="-122"/>
                <a:ea typeface="宋体" panose="02010600030101010101" pitchFamily="2" charset="-122"/>
              </a:endParaRPr>
            </a:p>
          </p:txBody>
        </p:sp>
      </p:grpSp>
      <p:sp>
        <p:nvSpPr>
          <p:cNvPr id="76811" name="文本框 63">
            <a:extLst>
              <a:ext uri="{FF2B5EF4-FFF2-40B4-BE49-F238E27FC236}">
                <a16:creationId xmlns:a16="http://schemas.microsoft.com/office/drawing/2014/main" id="{2D50CD2B-2827-49ED-9CD2-9743A3EF4DBD}"/>
              </a:ext>
            </a:extLst>
          </p:cNvPr>
          <p:cNvSpPr txBox="1">
            <a:spLocks noChangeArrowheads="1"/>
          </p:cNvSpPr>
          <p:nvPr/>
        </p:nvSpPr>
        <p:spPr bwMode="auto">
          <a:xfrm>
            <a:off x="2325688" y="5400675"/>
            <a:ext cx="201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a:latin typeface="Segoe UI" panose="020B0502040204020203" pitchFamily="34" charset="0"/>
                <a:ea typeface="宋体" panose="02010600030101010101" pitchFamily="2" charset="-122"/>
                <a:cs typeface="Segoe UI" panose="020B0502040204020203" pitchFamily="34" charset="0"/>
              </a:rPr>
              <a:t>Super Adapt</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sp>
        <p:nvSpPr>
          <p:cNvPr id="76812" name="文本框 64">
            <a:extLst>
              <a:ext uri="{FF2B5EF4-FFF2-40B4-BE49-F238E27FC236}">
                <a16:creationId xmlns:a16="http://schemas.microsoft.com/office/drawing/2014/main" id="{C78AFDA8-B34B-4232-9DAB-F3F6696C355A}"/>
              </a:ext>
            </a:extLst>
          </p:cNvPr>
          <p:cNvSpPr txBox="1">
            <a:spLocks noChangeArrowheads="1"/>
          </p:cNvSpPr>
          <p:nvPr/>
        </p:nvSpPr>
        <p:spPr bwMode="auto">
          <a:xfrm>
            <a:off x="6038850" y="5405438"/>
            <a:ext cx="201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a:latin typeface="Segoe UI" panose="020B0502040204020203" pitchFamily="34" charset="0"/>
                <a:ea typeface="宋体" panose="02010600030101010101" pitchFamily="2" charset="-122"/>
                <a:cs typeface="Segoe UI" panose="020B0502040204020203" pitchFamily="34" charset="0"/>
              </a:rPr>
              <a:t>Enhanced AI</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sp>
        <p:nvSpPr>
          <p:cNvPr id="76813" name="文本框 65">
            <a:extLst>
              <a:ext uri="{FF2B5EF4-FFF2-40B4-BE49-F238E27FC236}">
                <a16:creationId xmlns:a16="http://schemas.microsoft.com/office/drawing/2014/main" id="{8A5405A0-4B20-4F57-AD85-D593C57C63CA}"/>
              </a:ext>
            </a:extLst>
          </p:cNvPr>
          <p:cNvSpPr txBox="1">
            <a:spLocks noChangeArrowheads="1"/>
          </p:cNvSpPr>
          <p:nvPr/>
        </p:nvSpPr>
        <p:spPr bwMode="auto">
          <a:xfrm>
            <a:off x="4127500" y="5407025"/>
            <a:ext cx="2012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a:latin typeface="Segoe UI" panose="020B0502040204020203" pitchFamily="34" charset="0"/>
                <a:ea typeface="宋体" panose="02010600030101010101" pitchFamily="2" charset="-122"/>
                <a:cs typeface="Segoe UI" panose="020B0502040204020203" pitchFamily="34" charset="0"/>
              </a:rPr>
              <a:t>4K Real-time</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sp>
        <p:nvSpPr>
          <p:cNvPr id="67" name="文本框 66">
            <a:extLst>
              <a:ext uri="{FF2B5EF4-FFF2-40B4-BE49-F238E27FC236}">
                <a16:creationId xmlns:a16="http://schemas.microsoft.com/office/drawing/2014/main" id="{DBD1467C-7CE1-4DF3-9F33-FA63DD677240}"/>
              </a:ext>
            </a:extLst>
          </p:cNvPr>
          <p:cNvSpPr txBox="1"/>
          <p:nvPr/>
        </p:nvSpPr>
        <p:spPr>
          <a:xfrm rot="684415">
            <a:off x="1435100" y="3933825"/>
            <a:ext cx="866775" cy="379413"/>
          </a:xfrm>
          <a:prstGeom prst="rect">
            <a:avLst/>
          </a:prstGeom>
          <a:noFill/>
        </p:spPr>
        <p:txBody>
          <a:bodyPr>
            <a:spAutoFit/>
          </a:bodyPr>
          <a:lstStyle/>
          <a:p>
            <a:pPr>
              <a:defRPr/>
            </a:pPr>
            <a:r>
              <a:rPr lang="en-US" altLang="zh-CN" sz="1867" b="1" i="1" dirty="0">
                <a:solidFill>
                  <a:srgbClr val="FF0000"/>
                </a:solidFill>
                <a:latin typeface="Segoe UI Black" panose="020B0A02040204020203" pitchFamily="34" charset="0"/>
                <a:ea typeface="Segoe UI Black" panose="020B0A02040204020203" pitchFamily="34" charset="0"/>
              </a:rPr>
              <a:t>New</a:t>
            </a:r>
            <a:endParaRPr lang="zh-CN" altLang="en-US" sz="1867" b="1" i="1" dirty="0">
              <a:solidFill>
                <a:srgbClr val="FF0000"/>
              </a:solidFill>
              <a:latin typeface="Segoe UI Black" panose="020B0A02040204020203" pitchFamily="34" charset="0"/>
            </a:endParaRPr>
          </a:p>
        </p:txBody>
      </p:sp>
      <p:sp>
        <p:nvSpPr>
          <p:cNvPr id="68" name="文本框 67">
            <a:extLst>
              <a:ext uri="{FF2B5EF4-FFF2-40B4-BE49-F238E27FC236}">
                <a16:creationId xmlns:a16="http://schemas.microsoft.com/office/drawing/2014/main" id="{93295EBC-637A-4E18-9F47-4BDC7EBDF016}"/>
              </a:ext>
            </a:extLst>
          </p:cNvPr>
          <p:cNvSpPr txBox="1"/>
          <p:nvPr/>
        </p:nvSpPr>
        <p:spPr>
          <a:xfrm rot="684415">
            <a:off x="3257550" y="3973513"/>
            <a:ext cx="866775" cy="381000"/>
          </a:xfrm>
          <a:prstGeom prst="rect">
            <a:avLst/>
          </a:prstGeom>
          <a:noFill/>
        </p:spPr>
        <p:txBody>
          <a:bodyPr>
            <a:spAutoFit/>
          </a:bodyPr>
          <a:lstStyle/>
          <a:p>
            <a:pPr>
              <a:defRPr/>
            </a:pPr>
            <a:r>
              <a:rPr lang="en-US" altLang="zh-CN" sz="1867" b="1" i="1" dirty="0">
                <a:solidFill>
                  <a:srgbClr val="FF0000"/>
                </a:solidFill>
                <a:latin typeface="Segoe UI Black" panose="020B0A02040204020203" pitchFamily="34" charset="0"/>
                <a:ea typeface="Segoe UI Black" panose="020B0A02040204020203" pitchFamily="34" charset="0"/>
              </a:rPr>
              <a:t>New</a:t>
            </a:r>
            <a:endParaRPr lang="zh-CN" altLang="en-US" sz="1867" b="1" i="1" dirty="0">
              <a:solidFill>
                <a:srgbClr val="FF0000"/>
              </a:solidFill>
              <a:latin typeface="Segoe UI Black" panose="020B0A02040204020203" pitchFamily="34" charset="0"/>
            </a:endParaRPr>
          </a:p>
        </p:txBody>
      </p:sp>
      <p:sp>
        <p:nvSpPr>
          <p:cNvPr id="76816" name="文本框 68">
            <a:extLst>
              <a:ext uri="{FF2B5EF4-FFF2-40B4-BE49-F238E27FC236}">
                <a16:creationId xmlns:a16="http://schemas.microsoft.com/office/drawing/2014/main" id="{5BFAB5BA-8B24-4023-A9DC-08D9F9A58D1A}"/>
              </a:ext>
            </a:extLst>
          </p:cNvPr>
          <p:cNvSpPr txBox="1">
            <a:spLocks noChangeArrowheads="1"/>
          </p:cNvSpPr>
          <p:nvPr/>
        </p:nvSpPr>
        <p:spPr bwMode="auto">
          <a:xfrm>
            <a:off x="426033" y="5413629"/>
            <a:ext cx="201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a:latin typeface="Segoe UI" panose="020B0502040204020203" pitchFamily="34" charset="0"/>
                <a:ea typeface="宋体" panose="02010600030101010101" pitchFamily="2" charset="-122"/>
                <a:cs typeface="Segoe UI" panose="020B0502040204020203" pitchFamily="34" charset="0"/>
              </a:rPr>
              <a:t>Real 5MP</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sp>
        <p:nvSpPr>
          <p:cNvPr id="76817" name="文本框 69">
            <a:extLst>
              <a:ext uri="{FF2B5EF4-FFF2-40B4-BE49-F238E27FC236}">
                <a16:creationId xmlns:a16="http://schemas.microsoft.com/office/drawing/2014/main" id="{80345A54-E264-495B-9484-56BCC2EB0CEE}"/>
              </a:ext>
            </a:extLst>
          </p:cNvPr>
          <p:cNvSpPr txBox="1">
            <a:spLocks noChangeArrowheads="1"/>
          </p:cNvSpPr>
          <p:nvPr/>
        </p:nvSpPr>
        <p:spPr bwMode="auto">
          <a:xfrm>
            <a:off x="8012113" y="5400675"/>
            <a:ext cx="201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en-US" altLang="zh-CN" sz="1800" dirty="0">
                <a:latin typeface="Segoe UI" panose="020B0502040204020203" pitchFamily="34" charset="0"/>
                <a:ea typeface="宋体" panose="02010600030101010101" pitchFamily="2" charset="-122"/>
                <a:cs typeface="Segoe UI" panose="020B0502040204020203" pitchFamily="34" charset="0"/>
              </a:rPr>
              <a:t>AI Coding</a:t>
            </a:r>
            <a:endParaRPr lang="zh-CN" altLang="en-US" sz="1800" dirty="0">
              <a:latin typeface="Segoe UI" panose="020B0502040204020203" pitchFamily="34" charset="0"/>
              <a:ea typeface="宋体" panose="02010600030101010101" pitchFamily="2" charset="-122"/>
              <a:cs typeface="Segoe UI" panose="020B0502040204020203" pitchFamily="34" charset="0"/>
            </a:endParaRPr>
          </a:p>
        </p:txBody>
      </p:sp>
      <p:grpSp>
        <p:nvGrpSpPr>
          <p:cNvPr id="76818" name="组合 70">
            <a:extLst>
              <a:ext uri="{FF2B5EF4-FFF2-40B4-BE49-F238E27FC236}">
                <a16:creationId xmlns:a16="http://schemas.microsoft.com/office/drawing/2014/main" id="{3E034AA8-253B-452E-B78F-B1B6F80ABD24}"/>
              </a:ext>
            </a:extLst>
          </p:cNvPr>
          <p:cNvGrpSpPr>
            <a:grpSpLocks/>
          </p:cNvGrpSpPr>
          <p:nvPr/>
        </p:nvGrpSpPr>
        <p:grpSpPr bwMode="auto">
          <a:xfrm>
            <a:off x="939800" y="4365625"/>
            <a:ext cx="984250" cy="604838"/>
            <a:chOff x="4471988" y="2514600"/>
            <a:chExt cx="738187" cy="454025"/>
          </a:xfrm>
        </p:grpSpPr>
        <p:sp>
          <p:nvSpPr>
            <p:cNvPr id="76819" name="AutoShape 35">
              <a:extLst>
                <a:ext uri="{FF2B5EF4-FFF2-40B4-BE49-F238E27FC236}">
                  <a16:creationId xmlns:a16="http://schemas.microsoft.com/office/drawing/2014/main" id="{DBBF1257-5C51-4B2A-88DD-464BE1FEA35F}"/>
                </a:ext>
              </a:extLst>
            </p:cNvPr>
            <p:cNvSpPr>
              <a:spLocks noChangeAspect="1" noChangeArrowheads="1" noTextEdit="1"/>
            </p:cNvSpPr>
            <p:nvPr/>
          </p:nvSpPr>
          <p:spPr bwMode="auto">
            <a:xfrm>
              <a:off x="4478338" y="2514600"/>
              <a:ext cx="725487" cy="446088"/>
            </a:xfrm>
            <a:prstGeom prst="rect">
              <a:avLst/>
            </a:prstGeom>
            <a:noFill/>
            <a:ln w="9525">
              <a:solidFill>
                <a:srgbClr val="2F5597"/>
              </a:solidFill>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en-US"/>
            </a:p>
          </p:txBody>
        </p:sp>
        <p:sp>
          <p:nvSpPr>
            <p:cNvPr id="76820" name="Freeform 37">
              <a:extLst>
                <a:ext uri="{FF2B5EF4-FFF2-40B4-BE49-F238E27FC236}">
                  <a16:creationId xmlns:a16="http://schemas.microsoft.com/office/drawing/2014/main" id="{33F67EA8-1382-4D98-9097-5E64523728E8}"/>
                </a:ext>
              </a:extLst>
            </p:cNvPr>
            <p:cNvSpPr>
              <a:spLocks/>
            </p:cNvSpPr>
            <p:nvPr/>
          </p:nvSpPr>
          <p:spPr bwMode="auto">
            <a:xfrm>
              <a:off x="4639866" y="2671900"/>
              <a:ext cx="51196" cy="147767"/>
            </a:xfrm>
            <a:custGeom>
              <a:avLst/>
              <a:gdLst>
                <a:gd name="T0" fmla="*/ 0 w 7"/>
                <a:gd name="T1" fmla="*/ 2147483646 h 20"/>
                <a:gd name="T2" fmla="*/ 0 w 7"/>
                <a:gd name="T3" fmla="*/ 2147483646 h 20"/>
                <a:gd name="T4" fmla="*/ 2147483646 w 7"/>
                <a:gd name="T5" fmla="*/ 2147483646 h 20"/>
                <a:gd name="T6" fmla="*/ 2147483646 w 7"/>
                <a:gd name="T7" fmla="*/ 0 h 20"/>
                <a:gd name="T8" fmla="*/ 2147483646 w 7"/>
                <a:gd name="T9" fmla="*/ 0 h 20"/>
                <a:gd name="T10" fmla="*/ 2147483646 w 7"/>
                <a:gd name="T11" fmla="*/ 2147483646 h 20"/>
                <a:gd name="T12" fmla="*/ 2147483646 w 7"/>
                <a:gd name="T13" fmla="*/ 2147483646 h 20"/>
                <a:gd name="T14" fmla="*/ 2147483646 w 7"/>
                <a:gd name="T15" fmla="*/ 2147483646 h 20"/>
                <a:gd name="T16" fmla="*/ 0 w 7"/>
                <a:gd name="T17" fmla="*/ 214748364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20">
                  <a:moveTo>
                    <a:pt x="0" y="5"/>
                  </a:moveTo>
                  <a:cubicBezTo>
                    <a:pt x="0" y="4"/>
                    <a:pt x="0" y="4"/>
                    <a:pt x="0" y="4"/>
                  </a:cubicBezTo>
                  <a:cubicBezTo>
                    <a:pt x="2" y="3"/>
                    <a:pt x="3" y="3"/>
                    <a:pt x="4" y="3"/>
                  </a:cubicBezTo>
                  <a:cubicBezTo>
                    <a:pt x="4" y="2"/>
                    <a:pt x="5" y="1"/>
                    <a:pt x="5" y="0"/>
                  </a:cubicBezTo>
                  <a:cubicBezTo>
                    <a:pt x="7" y="0"/>
                    <a:pt x="7" y="0"/>
                    <a:pt x="7" y="0"/>
                  </a:cubicBezTo>
                  <a:cubicBezTo>
                    <a:pt x="7" y="20"/>
                    <a:pt x="7" y="20"/>
                    <a:pt x="7" y="20"/>
                  </a:cubicBezTo>
                  <a:cubicBezTo>
                    <a:pt x="5" y="20"/>
                    <a:pt x="5" y="20"/>
                    <a:pt x="5" y="20"/>
                  </a:cubicBezTo>
                  <a:cubicBezTo>
                    <a:pt x="5" y="5"/>
                    <a:pt x="5" y="5"/>
                    <a:pt x="5" y="5"/>
                  </a:cubicBezTo>
                  <a:lnTo>
                    <a:pt x="0" y="5"/>
                  </a:lnTo>
                  <a:close/>
                </a:path>
              </a:pathLst>
            </a:custGeom>
            <a:solidFill>
              <a:srgbClr val="FFFFFF"/>
            </a:solidFill>
            <a:ln w="7938" cap="flat">
              <a:solidFill>
                <a:srgbClr val="2F5597"/>
              </a:solidFill>
              <a:prstDash val="solid"/>
              <a:miter lim="800000"/>
              <a:headEnd/>
              <a:tailEnd/>
            </a:ln>
          </p:spPr>
          <p:txBody>
            <a:bodyPr lIns="121920" tIns="60960" rIns="121920" bIns="60960"/>
            <a:lstStyle/>
            <a:p>
              <a:endParaRPr lang="en-US"/>
            </a:p>
          </p:txBody>
        </p:sp>
        <p:sp>
          <p:nvSpPr>
            <p:cNvPr id="74" name="Freeform 38">
              <a:extLst>
                <a:ext uri="{FF2B5EF4-FFF2-40B4-BE49-F238E27FC236}">
                  <a16:creationId xmlns:a16="http://schemas.microsoft.com/office/drawing/2014/main" id="{BBFBFBEA-87BF-4B2C-9F66-39B584C8DE8F}"/>
                </a:ext>
              </a:extLst>
            </p:cNvPr>
            <p:cNvSpPr>
              <a:spLocks noEditPoints="1"/>
            </p:cNvSpPr>
            <p:nvPr/>
          </p:nvSpPr>
          <p:spPr bwMode="auto">
            <a:xfrm>
              <a:off x="4742260" y="2663559"/>
              <a:ext cx="109537" cy="163258"/>
            </a:xfrm>
            <a:custGeom>
              <a:avLst/>
              <a:gdLst>
                <a:gd name="T0" fmla="*/ 13 w 15"/>
                <a:gd name="T1" fmla="*/ 2 h 22"/>
                <a:gd name="T2" fmla="*/ 14 w 15"/>
                <a:gd name="T3" fmla="*/ 6 h 22"/>
                <a:gd name="T4" fmla="*/ 12 w 15"/>
                <a:gd name="T5" fmla="*/ 6 h 22"/>
                <a:gd name="T6" fmla="*/ 11 w 15"/>
                <a:gd name="T7" fmla="*/ 4 h 22"/>
                <a:gd name="T8" fmla="*/ 8 w 15"/>
                <a:gd name="T9" fmla="*/ 3 h 22"/>
                <a:gd name="T10" fmla="*/ 5 w 15"/>
                <a:gd name="T11" fmla="*/ 5 h 22"/>
                <a:gd name="T12" fmla="*/ 3 w 15"/>
                <a:gd name="T13" fmla="*/ 10 h 22"/>
                <a:gd name="T14" fmla="*/ 5 w 15"/>
                <a:gd name="T15" fmla="*/ 8 h 22"/>
                <a:gd name="T16" fmla="*/ 8 w 15"/>
                <a:gd name="T17" fmla="*/ 8 h 22"/>
                <a:gd name="T18" fmla="*/ 13 w 15"/>
                <a:gd name="T19" fmla="*/ 10 h 22"/>
                <a:gd name="T20" fmla="*/ 15 w 15"/>
                <a:gd name="T21" fmla="*/ 14 h 22"/>
                <a:gd name="T22" fmla="*/ 13 w 15"/>
                <a:gd name="T23" fmla="*/ 19 h 22"/>
                <a:gd name="T24" fmla="*/ 8 w 15"/>
                <a:gd name="T25" fmla="*/ 22 h 22"/>
                <a:gd name="T26" fmla="*/ 3 w 15"/>
                <a:gd name="T27" fmla="*/ 19 h 22"/>
                <a:gd name="T28" fmla="*/ 0 w 15"/>
                <a:gd name="T29" fmla="*/ 12 h 22"/>
                <a:gd name="T30" fmla="*/ 1 w 15"/>
                <a:gd name="T31" fmla="*/ 6 h 22"/>
                <a:gd name="T32" fmla="*/ 8 w 15"/>
                <a:gd name="T33" fmla="*/ 0 h 22"/>
                <a:gd name="T34" fmla="*/ 13 w 15"/>
                <a:gd name="T35" fmla="*/ 2 h 22"/>
                <a:gd name="T36" fmla="*/ 11 w 15"/>
                <a:gd name="T37" fmla="*/ 18 h 22"/>
                <a:gd name="T38" fmla="*/ 12 w 15"/>
                <a:gd name="T39" fmla="*/ 15 h 22"/>
                <a:gd name="T40" fmla="*/ 11 w 15"/>
                <a:gd name="T41" fmla="*/ 12 h 22"/>
                <a:gd name="T42" fmla="*/ 8 w 15"/>
                <a:gd name="T43" fmla="*/ 10 h 22"/>
                <a:gd name="T44" fmla="*/ 5 w 15"/>
                <a:gd name="T45" fmla="*/ 11 h 22"/>
                <a:gd name="T46" fmla="*/ 3 w 15"/>
                <a:gd name="T47" fmla="*/ 15 h 22"/>
                <a:gd name="T48" fmla="*/ 5 w 15"/>
                <a:gd name="T49" fmla="*/ 18 h 22"/>
                <a:gd name="T50" fmla="*/ 8 w 15"/>
                <a:gd name="T51" fmla="*/ 19 h 22"/>
                <a:gd name="T52" fmla="*/ 11 w 15"/>
                <a:gd name="T53"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2">
                  <a:moveTo>
                    <a:pt x="13" y="2"/>
                  </a:moveTo>
                  <a:cubicBezTo>
                    <a:pt x="14" y="3"/>
                    <a:pt x="14" y="5"/>
                    <a:pt x="14" y="6"/>
                  </a:cubicBezTo>
                  <a:cubicBezTo>
                    <a:pt x="12" y="6"/>
                    <a:pt x="12" y="6"/>
                    <a:pt x="12" y="6"/>
                  </a:cubicBezTo>
                  <a:cubicBezTo>
                    <a:pt x="11" y="5"/>
                    <a:pt x="11" y="4"/>
                    <a:pt x="11" y="4"/>
                  </a:cubicBezTo>
                  <a:cubicBezTo>
                    <a:pt x="10" y="3"/>
                    <a:pt x="9" y="3"/>
                    <a:pt x="8" y="3"/>
                  </a:cubicBezTo>
                  <a:cubicBezTo>
                    <a:pt x="7" y="3"/>
                    <a:pt x="5" y="3"/>
                    <a:pt x="5" y="5"/>
                  </a:cubicBezTo>
                  <a:cubicBezTo>
                    <a:pt x="4" y="6"/>
                    <a:pt x="3" y="8"/>
                    <a:pt x="3" y="10"/>
                  </a:cubicBezTo>
                  <a:cubicBezTo>
                    <a:pt x="4" y="10"/>
                    <a:pt x="4" y="9"/>
                    <a:pt x="5" y="8"/>
                  </a:cubicBezTo>
                  <a:cubicBezTo>
                    <a:pt x="6" y="8"/>
                    <a:pt x="7" y="8"/>
                    <a:pt x="8" y="8"/>
                  </a:cubicBezTo>
                  <a:cubicBezTo>
                    <a:pt x="10" y="8"/>
                    <a:pt x="11" y="8"/>
                    <a:pt x="13" y="10"/>
                  </a:cubicBezTo>
                  <a:cubicBezTo>
                    <a:pt x="14" y="11"/>
                    <a:pt x="15" y="12"/>
                    <a:pt x="15" y="14"/>
                  </a:cubicBezTo>
                  <a:cubicBezTo>
                    <a:pt x="15" y="16"/>
                    <a:pt x="14" y="18"/>
                    <a:pt x="13" y="19"/>
                  </a:cubicBezTo>
                  <a:cubicBezTo>
                    <a:pt x="11" y="21"/>
                    <a:pt x="10" y="22"/>
                    <a:pt x="8" y="22"/>
                  </a:cubicBezTo>
                  <a:cubicBezTo>
                    <a:pt x="6" y="22"/>
                    <a:pt x="4" y="21"/>
                    <a:pt x="3" y="19"/>
                  </a:cubicBezTo>
                  <a:cubicBezTo>
                    <a:pt x="1" y="18"/>
                    <a:pt x="0" y="15"/>
                    <a:pt x="0" y="12"/>
                  </a:cubicBezTo>
                  <a:cubicBezTo>
                    <a:pt x="0" y="9"/>
                    <a:pt x="1" y="7"/>
                    <a:pt x="1" y="6"/>
                  </a:cubicBezTo>
                  <a:cubicBezTo>
                    <a:pt x="3" y="2"/>
                    <a:pt x="5" y="0"/>
                    <a:pt x="8" y="0"/>
                  </a:cubicBezTo>
                  <a:cubicBezTo>
                    <a:pt x="10" y="0"/>
                    <a:pt x="12" y="1"/>
                    <a:pt x="13" y="2"/>
                  </a:cubicBezTo>
                  <a:close/>
                  <a:moveTo>
                    <a:pt x="11" y="18"/>
                  </a:moveTo>
                  <a:cubicBezTo>
                    <a:pt x="11" y="17"/>
                    <a:pt x="12" y="16"/>
                    <a:pt x="12" y="15"/>
                  </a:cubicBezTo>
                  <a:cubicBezTo>
                    <a:pt x="12" y="14"/>
                    <a:pt x="12" y="13"/>
                    <a:pt x="11" y="12"/>
                  </a:cubicBezTo>
                  <a:cubicBezTo>
                    <a:pt x="10" y="11"/>
                    <a:pt x="9" y="10"/>
                    <a:pt x="8" y="10"/>
                  </a:cubicBezTo>
                  <a:cubicBezTo>
                    <a:pt x="7" y="10"/>
                    <a:pt x="6" y="11"/>
                    <a:pt x="5" y="11"/>
                  </a:cubicBezTo>
                  <a:cubicBezTo>
                    <a:pt x="4" y="12"/>
                    <a:pt x="3" y="13"/>
                    <a:pt x="3" y="15"/>
                  </a:cubicBezTo>
                  <a:cubicBezTo>
                    <a:pt x="3" y="16"/>
                    <a:pt x="4" y="17"/>
                    <a:pt x="5" y="18"/>
                  </a:cubicBezTo>
                  <a:cubicBezTo>
                    <a:pt x="5" y="19"/>
                    <a:pt x="6" y="19"/>
                    <a:pt x="8" y="19"/>
                  </a:cubicBezTo>
                  <a:cubicBezTo>
                    <a:pt x="9" y="19"/>
                    <a:pt x="10" y="19"/>
                    <a:pt x="11" y="18"/>
                  </a:cubicBezTo>
                  <a:close/>
                </a:path>
              </a:pathLst>
            </a:custGeom>
            <a:solidFill>
              <a:schemeClr val="accent4"/>
            </a:solidFill>
            <a:ln w="7938" cap="flat">
              <a:solidFill>
                <a:srgbClr val="2F5597"/>
              </a:solidFill>
              <a:prstDash val="solid"/>
              <a:miter lim="800000"/>
              <a:headEnd/>
              <a:tailEnd/>
            </a:ln>
          </p:spPr>
          <p:txBody>
            <a:bodyPr lIns="121920" tIns="60960" rIns="121920" bIns="60960"/>
            <a:lstStyle/>
            <a:p>
              <a:pPr>
                <a:defRPr/>
              </a:pPr>
              <a:endParaRPr lang="zh-CN" altLang="en-US"/>
            </a:p>
          </p:txBody>
        </p:sp>
        <p:sp>
          <p:nvSpPr>
            <p:cNvPr id="75" name="Freeform 39">
              <a:extLst>
                <a:ext uri="{FF2B5EF4-FFF2-40B4-BE49-F238E27FC236}">
                  <a16:creationId xmlns:a16="http://schemas.microsoft.com/office/drawing/2014/main" id="{30BD6176-DAC2-41CE-8B35-CE637DABB787}"/>
                </a:ext>
              </a:extLst>
            </p:cNvPr>
            <p:cNvSpPr>
              <a:spLocks noEditPoints="1"/>
            </p:cNvSpPr>
            <p:nvPr/>
          </p:nvSpPr>
          <p:spPr bwMode="auto">
            <a:xfrm>
              <a:off x="4881563" y="2708842"/>
              <a:ext cx="22622" cy="110825"/>
            </a:xfrm>
            <a:custGeom>
              <a:avLst/>
              <a:gdLst>
                <a:gd name="T0" fmla="*/ 0 w 14"/>
                <a:gd name="T1" fmla="*/ 0 h 70"/>
                <a:gd name="T2" fmla="*/ 14 w 14"/>
                <a:gd name="T3" fmla="*/ 0 h 70"/>
                <a:gd name="T4" fmla="*/ 14 w 14"/>
                <a:gd name="T5" fmla="*/ 14 h 70"/>
                <a:gd name="T6" fmla="*/ 0 w 14"/>
                <a:gd name="T7" fmla="*/ 14 h 70"/>
                <a:gd name="T8" fmla="*/ 0 w 14"/>
                <a:gd name="T9" fmla="*/ 0 h 70"/>
                <a:gd name="T10" fmla="*/ 0 w 14"/>
                <a:gd name="T11" fmla="*/ 56 h 70"/>
                <a:gd name="T12" fmla="*/ 14 w 14"/>
                <a:gd name="T13" fmla="*/ 56 h 70"/>
                <a:gd name="T14" fmla="*/ 14 w 14"/>
                <a:gd name="T15" fmla="*/ 70 h 70"/>
                <a:gd name="T16" fmla="*/ 0 w 14"/>
                <a:gd name="T17" fmla="*/ 70 h 70"/>
                <a:gd name="T18" fmla="*/ 0 w 14"/>
                <a:gd name="T19"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70">
                  <a:moveTo>
                    <a:pt x="0" y="0"/>
                  </a:moveTo>
                  <a:lnTo>
                    <a:pt x="14" y="0"/>
                  </a:lnTo>
                  <a:lnTo>
                    <a:pt x="14" y="14"/>
                  </a:lnTo>
                  <a:lnTo>
                    <a:pt x="0" y="14"/>
                  </a:lnTo>
                  <a:lnTo>
                    <a:pt x="0" y="0"/>
                  </a:lnTo>
                  <a:close/>
                  <a:moveTo>
                    <a:pt x="0" y="56"/>
                  </a:moveTo>
                  <a:lnTo>
                    <a:pt x="14" y="56"/>
                  </a:lnTo>
                  <a:lnTo>
                    <a:pt x="14" y="70"/>
                  </a:lnTo>
                  <a:lnTo>
                    <a:pt x="0" y="70"/>
                  </a:lnTo>
                  <a:lnTo>
                    <a:pt x="0" y="56"/>
                  </a:lnTo>
                  <a:close/>
                </a:path>
              </a:pathLst>
            </a:custGeom>
            <a:solidFill>
              <a:schemeClr val="accent4"/>
            </a:solidFill>
            <a:ln w="7938" cap="flat">
              <a:solidFill>
                <a:srgbClr val="2F5597"/>
              </a:solidFill>
              <a:prstDash val="solid"/>
              <a:miter lim="800000"/>
              <a:headEnd/>
              <a:tailEnd/>
            </a:ln>
          </p:spPr>
          <p:txBody>
            <a:bodyPr lIns="121920" tIns="60960" rIns="121920" bIns="60960"/>
            <a:lstStyle/>
            <a:p>
              <a:pPr>
                <a:defRPr/>
              </a:pPr>
              <a:endParaRPr lang="zh-CN" altLang="en-US"/>
            </a:p>
          </p:txBody>
        </p:sp>
        <p:sp>
          <p:nvSpPr>
            <p:cNvPr id="76823" name="Freeform 40">
              <a:extLst>
                <a:ext uri="{FF2B5EF4-FFF2-40B4-BE49-F238E27FC236}">
                  <a16:creationId xmlns:a16="http://schemas.microsoft.com/office/drawing/2014/main" id="{A1112B42-1D85-4A15-A189-92DCE1D3E12B}"/>
                </a:ext>
              </a:extLst>
            </p:cNvPr>
            <p:cNvSpPr>
              <a:spLocks noEditPoints="1"/>
            </p:cNvSpPr>
            <p:nvPr/>
          </p:nvSpPr>
          <p:spPr bwMode="auto">
            <a:xfrm>
              <a:off x="4926013" y="2663825"/>
              <a:ext cx="101600" cy="163513"/>
            </a:xfrm>
            <a:custGeom>
              <a:avLst/>
              <a:gdLst>
                <a:gd name="T0" fmla="*/ 2147483646 w 14"/>
                <a:gd name="T1" fmla="*/ 2147483646 h 22"/>
                <a:gd name="T2" fmla="*/ 2147483646 w 14"/>
                <a:gd name="T3" fmla="*/ 2147483646 h 22"/>
                <a:gd name="T4" fmla="*/ 2147483646 w 14"/>
                <a:gd name="T5" fmla="*/ 2147483646 h 22"/>
                <a:gd name="T6" fmla="*/ 2147483646 w 14"/>
                <a:gd name="T7" fmla="*/ 2147483646 h 22"/>
                <a:gd name="T8" fmla="*/ 2147483646 w 14"/>
                <a:gd name="T9" fmla="*/ 2147483646 h 22"/>
                <a:gd name="T10" fmla="*/ 2147483646 w 14"/>
                <a:gd name="T11" fmla="*/ 2147483646 h 22"/>
                <a:gd name="T12" fmla="*/ 2147483646 w 14"/>
                <a:gd name="T13" fmla="*/ 2147483646 h 22"/>
                <a:gd name="T14" fmla="*/ 2147483646 w 14"/>
                <a:gd name="T15" fmla="*/ 2147483646 h 22"/>
                <a:gd name="T16" fmla="*/ 0 w 14"/>
                <a:gd name="T17" fmla="*/ 2147483646 h 22"/>
                <a:gd name="T18" fmla="*/ 2147483646 w 14"/>
                <a:gd name="T19" fmla="*/ 2147483646 h 22"/>
                <a:gd name="T20" fmla="*/ 2147483646 w 14"/>
                <a:gd name="T21" fmla="*/ 0 h 22"/>
                <a:gd name="T22" fmla="*/ 2147483646 w 14"/>
                <a:gd name="T23" fmla="*/ 2147483646 h 22"/>
                <a:gd name="T24" fmla="*/ 2147483646 w 14"/>
                <a:gd name="T25" fmla="*/ 2147483646 h 22"/>
                <a:gd name="T26" fmla="*/ 2147483646 w 14"/>
                <a:gd name="T27" fmla="*/ 2147483646 h 22"/>
                <a:gd name="T28" fmla="*/ 2147483646 w 14"/>
                <a:gd name="T29" fmla="*/ 2147483646 h 22"/>
                <a:gd name="T30" fmla="*/ 2147483646 w 14"/>
                <a:gd name="T31" fmla="*/ 2147483646 h 22"/>
                <a:gd name="T32" fmla="*/ 0 w 14"/>
                <a:gd name="T33" fmla="*/ 2147483646 h 22"/>
                <a:gd name="T34" fmla="*/ 2147483646 w 14"/>
                <a:gd name="T35" fmla="*/ 2147483646 h 22"/>
                <a:gd name="T36" fmla="*/ 2147483646 w 14"/>
                <a:gd name="T37" fmla="*/ 2147483646 h 22"/>
                <a:gd name="T38" fmla="*/ 2147483646 w 14"/>
                <a:gd name="T39" fmla="*/ 2147483646 h 22"/>
                <a:gd name="T40" fmla="*/ 2147483646 w 14"/>
                <a:gd name="T41" fmla="*/ 2147483646 h 22"/>
                <a:gd name="T42" fmla="*/ 2147483646 w 14"/>
                <a:gd name="T43" fmla="*/ 2147483646 h 22"/>
                <a:gd name="T44" fmla="*/ 2147483646 w 14"/>
                <a:gd name="T45" fmla="*/ 2147483646 h 22"/>
                <a:gd name="T46" fmla="*/ 2147483646 w 14"/>
                <a:gd name="T47" fmla="*/ 2147483646 h 22"/>
                <a:gd name="T48" fmla="*/ 2147483646 w 14"/>
                <a:gd name="T49" fmla="*/ 2147483646 h 22"/>
                <a:gd name="T50" fmla="*/ 2147483646 w 14"/>
                <a:gd name="T51" fmla="*/ 2147483646 h 22"/>
                <a:gd name="T52" fmla="*/ 2147483646 w 14"/>
                <a:gd name="T53" fmla="*/ 2147483646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 h="22">
                  <a:moveTo>
                    <a:pt x="3" y="16"/>
                  </a:moveTo>
                  <a:cubicBezTo>
                    <a:pt x="3" y="17"/>
                    <a:pt x="3" y="18"/>
                    <a:pt x="4" y="19"/>
                  </a:cubicBezTo>
                  <a:cubicBezTo>
                    <a:pt x="5" y="19"/>
                    <a:pt x="6" y="19"/>
                    <a:pt x="6" y="19"/>
                  </a:cubicBezTo>
                  <a:cubicBezTo>
                    <a:pt x="7" y="19"/>
                    <a:pt x="8" y="19"/>
                    <a:pt x="9" y="18"/>
                  </a:cubicBezTo>
                  <a:cubicBezTo>
                    <a:pt x="10" y="17"/>
                    <a:pt x="11" y="15"/>
                    <a:pt x="11" y="12"/>
                  </a:cubicBezTo>
                  <a:cubicBezTo>
                    <a:pt x="11" y="13"/>
                    <a:pt x="10" y="13"/>
                    <a:pt x="9" y="14"/>
                  </a:cubicBezTo>
                  <a:cubicBezTo>
                    <a:pt x="8" y="14"/>
                    <a:pt x="7" y="14"/>
                    <a:pt x="6" y="14"/>
                  </a:cubicBezTo>
                  <a:cubicBezTo>
                    <a:pt x="4" y="14"/>
                    <a:pt x="3" y="13"/>
                    <a:pt x="2" y="12"/>
                  </a:cubicBezTo>
                  <a:cubicBezTo>
                    <a:pt x="0" y="11"/>
                    <a:pt x="0" y="9"/>
                    <a:pt x="0" y="8"/>
                  </a:cubicBezTo>
                  <a:cubicBezTo>
                    <a:pt x="0" y="6"/>
                    <a:pt x="0" y="4"/>
                    <a:pt x="2" y="3"/>
                  </a:cubicBezTo>
                  <a:cubicBezTo>
                    <a:pt x="3" y="1"/>
                    <a:pt x="4" y="0"/>
                    <a:pt x="7" y="0"/>
                  </a:cubicBezTo>
                  <a:cubicBezTo>
                    <a:pt x="10" y="0"/>
                    <a:pt x="12" y="2"/>
                    <a:pt x="13" y="5"/>
                  </a:cubicBezTo>
                  <a:cubicBezTo>
                    <a:pt x="13" y="6"/>
                    <a:pt x="14" y="8"/>
                    <a:pt x="14" y="10"/>
                  </a:cubicBezTo>
                  <a:cubicBezTo>
                    <a:pt x="14" y="13"/>
                    <a:pt x="13" y="15"/>
                    <a:pt x="13" y="17"/>
                  </a:cubicBezTo>
                  <a:cubicBezTo>
                    <a:pt x="11" y="20"/>
                    <a:pt x="9" y="22"/>
                    <a:pt x="6" y="22"/>
                  </a:cubicBezTo>
                  <a:cubicBezTo>
                    <a:pt x="4" y="22"/>
                    <a:pt x="3" y="21"/>
                    <a:pt x="2" y="20"/>
                  </a:cubicBezTo>
                  <a:cubicBezTo>
                    <a:pt x="1" y="19"/>
                    <a:pt x="0" y="18"/>
                    <a:pt x="0" y="16"/>
                  </a:cubicBezTo>
                  <a:lnTo>
                    <a:pt x="3" y="16"/>
                  </a:lnTo>
                  <a:close/>
                  <a:moveTo>
                    <a:pt x="9" y="11"/>
                  </a:moveTo>
                  <a:cubicBezTo>
                    <a:pt x="10" y="10"/>
                    <a:pt x="11" y="9"/>
                    <a:pt x="11" y="7"/>
                  </a:cubicBezTo>
                  <a:cubicBezTo>
                    <a:pt x="11" y="6"/>
                    <a:pt x="10" y="5"/>
                    <a:pt x="10" y="4"/>
                  </a:cubicBezTo>
                  <a:cubicBezTo>
                    <a:pt x="9" y="3"/>
                    <a:pt x="8" y="3"/>
                    <a:pt x="7" y="3"/>
                  </a:cubicBezTo>
                  <a:cubicBezTo>
                    <a:pt x="5" y="3"/>
                    <a:pt x="4" y="3"/>
                    <a:pt x="4" y="4"/>
                  </a:cubicBezTo>
                  <a:cubicBezTo>
                    <a:pt x="3" y="5"/>
                    <a:pt x="3" y="6"/>
                    <a:pt x="3" y="7"/>
                  </a:cubicBezTo>
                  <a:cubicBezTo>
                    <a:pt x="3" y="9"/>
                    <a:pt x="3" y="10"/>
                    <a:pt x="4" y="11"/>
                  </a:cubicBezTo>
                  <a:cubicBezTo>
                    <a:pt x="4" y="11"/>
                    <a:pt x="5" y="12"/>
                    <a:pt x="7" y="12"/>
                  </a:cubicBezTo>
                  <a:cubicBezTo>
                    <a:pt x="8" y="12"/>
                    <a:pt x="9" y="12"/>
                    <a:pt x="9" y="11"/>
                  </a:cubicBezTo>
                  <a:close/>
                </a:path>
              </a:pathLst>
            </a:custGeom>
            <a:solidFill>
              <a:srgbClr val="FFFFFF"/>
            </a:solidFill>
            <a:ln w="7938" cap="flat">
              <a:solidFill>
                <a:srgbClr val="2F5597"/>
              </a:solidFill>
              <a:prstDash val="solid"/>
              <a:miter lim="800000"/>
              <a:headEnd/>
              <a:tailEnd/>
            </a:ln>
          </p:spPr>
          <p:txBody>
            <a:bodyPr lIns="121920" tIns="60960" rIns="121920" bIns="60960"/>
            <a:lstStyle/>
            <a:p>
              <a:endParaRPr lang="en-US"/>
            </a:p>
          </p:txBody>
        </p:sp>
        <p:sp>
          <p:nvSpPr>
            <p:cNvPr id="76824" name="Freeform 41">
              <a:extLst>
                <a:ext uri="{FF2B5EF4-FFF2-40B4-BE49-F238E27FC236}">
                  <a16:creationId xmlns:a16="http://schemas.microsoft.com/office/drawing/2014/main" id="{2F0AAF45-0C87-4708-BB48-C8B455E7BB03}"/>
                </a:ext>
              </a:extLst>
            </p:cNvPr>
            <p:cNvSpPr>
              <a:spLocks/>
            </p:cNvSpPr>
            <p:nvPr/>
          </p:nvSpPr>
          <p:spPr bwMode="auto">
            <a:xfrm>
              <a:off x="4639866" y="2671900"/>
              <a:ext cx="51196" cy="147767"/>
            </a:xfrm>
            <a:custGeom>
              <a:avLst/>
              <a:gdLst>
                <a:gd name="T0" fmla="*/ 0 w 7"/>
                <a:gd name="T1" fmla="*/ 2147483646 h 20"/>
                <a:gd name="T2" fmla="*/ 0 w 7"/>
                <a:gd name="T3" fmla="*/ 2147483646 h 20"/>
                <a:gd name="T4" fmla="*/ 2147483646 w 7"/>
                <a:gd name="T5" fmla="*/ 2147483646 h 20"/>
                <a:gd name="T6" fmla="*/ 2147483646 w 7"/>
                <a:gd name="T7" fmla="*/ 0 h 20"/>
                <a:gd name="T8" fmla="*/ 2147483646 w 7"/>
                <a:gd name="T9" fmla="*/ 0 h 20"/>
                <a:gd name="T10" fmla="*/ 2147483646 w 7"/>
                <a:gd name="T11" fmla="*/ 2147483646 h 20"/>
                <a:gd name="T12" fmla="*/ 2147483646 w 7"/>
                <a:gd name="T13" fmla="*/ 2147483646 h 20"/>
                <a:gd name="T14" fmla="*/ 2147483646 w 7"/>
                <a:gd name="T15" fmla="*/ 2147483646 h 20"/>
                <a:gd name="T16" fmla="*/ 0 w 7"/>
                <a:gd name="T17" fmla="*/ 214748364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20">
                  <a:moveTo>
                    <a:pt x="0" y="5"/>
                  </a:moveTo>
                  <a:cubicBezTo>
                    <a:pt x="0" y="4"/>
                    <a:pt x="0" y="4"/>
                    <a:pt x="0" y="4"/>
                  </a:cubicBezTo>
                  <a:cubicBezTo>
                    <a:pt x="2" y="3"/>
                    <a:pt x="3" y="3"/>
                    <a:pt x="4" y="3"/>
                  </a:cubicBezTo>
                  <a:cubicBezTo>
                    <a:pt x="4" y="2"/>
                    <a:pt x="5" y="1"/>
                    <a:pt x="5" y="0"/>
                  </a:cubicBezTo>
                  <a:cubicBezTo>
                    <a:pt x="7" y="0"/>
                    <a:pt x="7" y="0"/>
                    <a:pt x="7" y="0"/>
                  </a:cubicBezTo>
                  <a:cubicBezTo>
                    <a:pt x="7" y="20"/>
                    <a:pt x="7" y="20"/>
                    <a:pt x="7" y="20"/>
                  </a:cubicBezTo>
                  <a:cubicBezTo>
                    <a:pt x="5" y="20"/>
                    <a:pt x="5" y="20"/>
                    <a:pt x="5" y="20"/>
                  </a:cubicBezTo>
                  <a:cubicBezTo>
                    <a:pt x="5" y="5"/>
                    <a:pt x="5" y="5"/>
                    <a:pt x="5" y="5"/>
                  </a:cubicBezTo>
                  <a:lnTo>
                    <a:pt x="0" y="5"/>
                  </a:lnTo>
                  <a:close/>
                </a:path>
              </a:pathLst>
            </a:custGeom>
            <a:solidFill>
              <a:srgbClr val="2F5597"/>
            </a:solidFill>
            <a:ln w="7938" cap="flat">
              <a:solidFill>
                <a:srgbClr val="2F5597"/>
              </a:solidFill>
              <a:prstDash val="solid"/>
              <a:miter lim="800000"/>
              <a:headEnd/>
              <a:tailEnd/>
            </a:ln>
          </p:spPr>
          <p:txBody>
            <a:bodyPr lIns="121920" tIns="60960" rIns="121920" bIns="60960"/>
            <a:lstStyle/>
            <a:p>
              <a:endParaRPr lang="en-US"/>
            </a:p>
          </p:txBody>
        </p:sp>
        <p:sp>
          <p:nvSpPr>
            <p:cNvPr id="76825" name="Freeform 42">
              <a:extLst>
                <a:ext uri="{FF2B5EF4-FFF2-40B4-BE49-F238E27FC236}">
                  <a16:creationId xmlns:a16="http://schemas.microsoft.com/office/drawing/2014/main" id="{50C7B412-535B-43E9-A948-66668DF37EC4}"/>
                </a:ext>
              </a:extLst>
            </p:cNvPr>
            <p:cNvSpPr>
              <a:spLocks noEditPoints="1"/>
            </p:cNvSpPr>
            <p:nvPr/>
          </p:nvSpPr>
          <p:spPr bwMode="auto">
            <a:xfrm>
              <a:off x="4742260" y="2663559"/>
              <a:ext cx="109537" cy="163258"/>
            </a:xfrm>
            <a:custGeom>
              <a:avLst/>
              <a:gdLst>
                <a:gd name="T0" fmla="*/ 2147483646 w 15"/>
                <a:gd name="T1" fmla="*/ 2147483646 h 22"/>
                <a:gd name="T2" fmla="*/ 2147483646 w 15"/>
                <a:gd name="T3" fmla="*/ 2147483646 h 22"/>
                <a:gd name="T4" fmla="*/ 2147483646 w 15"/>
                <a:gd name="T5" fmla="*/ 2147483646 h 22"/>
                <a:gd name="T6" fmla="*/ 2147483646 w 15"/>
                <a:gd name="T7" fmla="*/ 2147483646 h 22"/>
                <a:gd name="T8" fmla="*/ 2147483646 w 15"/>
                <a:gd name="T9" fmla="*/ 2147483646 h 22"/>
                <a:gd name="T10" fmla="*/ 2147483646 w 15"/>
                <a:gd name="T11" fmla="*/ 2147483646 h 22"/>
                <a:gd name="T12" fmla="*/ 2147483646 w 15"/>
                <a:gd name="T13" fmla="*/ 2147483646 h 22"/>
                <a:gd name="T14" fmla="*/ 2147483646 w 15"/>
                <a:gd name="T15" fmla="*/ 2147483646 h 22"/>
                <a:gd name="T16" fmla="*/ 2147483646 w 15"/>
                <a:gd name="T17" fmla="*/ 2147483646 h 22"/>
                <a:gd name="T18" fmla="*/ 2147483646 w 15"/>
                <a:gd name="T19" fmla="*/ 2147483646 h 22"/>
                <a:gd name="T20" fmla="*/ 2147483646 w 15"/>
                <a:gd name="T21" fmla="*/ 2147483646 h 22"/>
                <a:gd name="T22" fmla="*/ 2147483646 w 15"/>
                <a:gd name="T23" fmla="*/ 2147483646 h 22"/>
                <a:gd name="T24" fmla="*/ 2147483646 w 15"/>
                <a:gd name="T25" fmla="*/ 2147483646 h 22"/>
                <a:gd name="T26" fmla="*/ 2147483646 w 15"/>
                <a:gd name="T27" fmla="*/ 2147483646 h 22"/>
                <a:gd name="T28" fmla="*/ 0 w 15"/>
                <a:gd name="T29" fmla="*/ 2147483646 h 22"/>
                <a:gd name="T30" fmla="*/ 2147483646 w 15"/>
                <a:gd name="T31" fmla="*/ 2147483646 h 22"/>
                <a:gd name="T32" fmla="*/ 2147483646 w 15"/>
                <a:gd name="T33" fmla="*/ 0 h 22"/>
                <a:gd name="T34" fmla="*/ 2147483646 w 15"/>
                <a:gd name="T35" fmla="*/ 2147483646 h 22"/>
                <a:gd name="T36" fmla="*/ 2147483646 w 15"/>
                <a:gd name="T37" fmla="*/ 2147483646 h 22"/>
                <a:gd name="T38" fmla="*/ 2147483646 w 15"/>
                <a:gd name="T39" fmla="*/ 2147483646 h 22"/>
                <a:gd name="T40" fmla="*/ 2147483646 w 15"/>
                <a:gd name="T41" fmla="*/ 2147483646 h 22"/>
                <a:gd name="T42" fmla="*/ 2147483646 w 15"/>
                <a:gd name="T43" fmla="*/ 2147483646 h 22"/>
                <a:gd name="T44" fmla="*/ 2147483646 w 15"/>
                <a:gd name="T45" fmla="*/ 2147483646 h 22"/>
                <a:gd name="T46" fmla="*/ 2147483646 w 15"/>
                <a:gd name="T47" fmla="*/ 2147483646 h 22"/>
                <a:gd name="T48" fmla="*/ 2147483646 w 15"/>
                <a:gd name="T49" fmla="*/ 2147483646 h 22"/>
                <a:gd name="T50" fmla="*/ 2147483646 w 15"/>
                <a:gd name="T51" fmla="*/ 2147483646 h 22"/>
                <a:gd name="T52" fmla="*/ 2147483646 w 15"/>
                <a:gd name="T53" fmla="*/ 2147483646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22">
                  <a:moveTo>
                    <a:pt x="13" y="2"/>
                  </a:moveTo>
                  <a:cubicBezTo>
                    <a:pt x="14" y="3"/>
                    <a:pt x="14" y="5"/>
                    <a:pt x="14" y="6"/>
                  </a:cubicBezTo>
                  <a:cubicBezTo>
                    <a:pt x="12" y="6"/>
                    <a:pt x="12" y="6"/>
                    <a:pt x="12" y="6"/>
                  </a:cubicBezTo>
                  <a:cubicBezTo>
                    <a:pt x="11" y="5"/>
                    <a:pt x="11" y="4"/>
                    <a:pt x="11" y="4"/>
                  </a:cubicBezTo>
                  <a:cubicBezTo>
                    <a:pt x="10" y="3"/>
                    <a:pt x="9" y="3"/>
                    <a:pt x="8" y="3"/>
                  </a:cubicBezTo>
                  <a:cubicBezTo>
                    <a:pt x="7" y="3"/>
                    <a:pt x="5" y="3"/>
                    <a:pt x="5" y="5"/>
                  </a:cubicBezTo>
                  <a:cubicBezTo>
                    <a:pt x="4" y="6"/>
                    <a:pt x="3" y="8"/>
                    <a:pt x="3" y="10"/>
                  </a:cubicBezTo>
                  <a:cubicBezTo>
                    <a:pt x="4" y="10"/>
                    <a:pt x="4" y="9"/>
                    <a:pt x="5" y="8"/>
                  </a:cubicBezTo>
                  <a:cubicBezTo>
                    <a:pt x="6" y="8"/>
                    <a:pt x="7" y="8"/>
                    <a:pt x="8" y="8"/>
                  </a:cubicBezTo>
                  <a:cubicBezTo>
                    <a:pt x="10" y="8"/>
                    <a:pt x="11" y="8"/>
                    <a:pt x="13" y="10"/>
                  </a:cubicBezTo>
                  <a:cubicBezTo>
                    <a:pt x="14" y="11"/>
                    <a:pt x="15" y="12"/>
                    <a:pt x="15" y="14"/>
                  </a:cubicBezTo>
                  <a:cubicBezTo>
                    <a:pt x="15" y="16"/>
                    <a:pt x="14" y="18"/>
                    <a:pt x="13" y="19"/>
                  </a:cubicBezTo>
                  <a:cubicBezTo>
                    <a:pt x="11" y="21"/>
                    <a:pt x="10" y="22"/>
                    <a:pt x="8" y="22"/>
                  </a:cubicBezTo>
                  <a:cubicBezTo>
                    <a:pt x="6" y="22"/>
                    <a:pt x="4" y="21"/>
                    <a:pt x="3" y="19"/>
                  </a:cubicBezTo>
                  <a:cubicBezTo>
                    <a:pt x="1" y="18"/>
                    <a:pt x="0" y="15"/>
                    <a:pt x="0" y="12"/>
                  </a:cubicBezTo>
                  <a:cubicBezTo>
                    <a:pt x="0" y="9"/>
                    <a:pt x="1" y="7"/>
                    <a:pt x="1" y="6"/>
                  </a:cubicBezTo>
                  <a:cubicBezTo>
                    <a:pt x="3" y="2"/>
                    <a:pt x="5" y="0"/>
                    <a:pt x="8" y="0"/>
                  </a:cubicBezTo>
                  <a:cubicBezTo>
                    <a:pt x="10" y="0"/>
                    <a:pt x="12" y="1"/>
                    <a:pt x="13" y="2"/>
                  </a:cubicBezTo>
                  <a:close/>
                  <a:moveTo>
                    <a:pt x="11" y="18"/>
                  </a:moveTo>
                  <a:cubicBezTo>
                    <a:pt x="11" y="17"/>
                    <a:pt x="12" y="16"/>
                    <a:pt x="12" y="15"/>
                  </a:cubicBezTo>
                  <a:cubicBezTo>
                    <a:pt x="12" y="14"/>
                    <a:pt x="12" y="13"/>
                    <a:pt x="11" y="12"/>
                  </a:cubicBezTo>
                  <a:cubicBezTo>
                    <a:pt x="10" y="11"/>
                    <a:pt x="9" y="10"/>
                    <a:pt x="8" y="10"/>
                  </a:cubicBezTo>
                  <a:cubicBezTo>
                    <a:pt x="7" y="10"/>
                    <a:pt x="6" y="11"/>
                    <a:pt x="5" y="11"/>
                  </a:cubicBezTo>
                  <a:cubicBezTo>
                    <a:pt x="4" y="12"/>
                    <a:pt x="3" y="13"/>
                    <a:pt x="3" y="15"/>
                  </a:cubicBezTo>
                  <a:cubicBezTo>
                    <a:pt x="3" y="16"/>
                    <a:pt x="4" y="17"/>
                    <a:pt x="5" y="18"/>
                  </a:cubicBezTo>
                  <a:cubicBezTo>
                    <a:pt x="5" y="19"/>
                    <a:pt x="6" y="19"/>
                    <a:pt x="8" y="19"/>
                  </a:cubicBezTo>
                  <a:cubicBezTo>
                    <a:pt x="9" y="19"/>
                    <a:pt x="10" y="19"/>
                    <a:pt x="11" y="18"/>
                  </a:cubicBezTo>
                  <a:close/>
                </a:path>
              </a:pathLst>
            </a:custGeom>
            <a:solidFill>
              <a:srgbClr val="2F5597"/>
            </a:solidFill>
            <a:ln w="7938" cap="flat">
              <a:solidFill>
                <a:srgbClr val="2F5597"/>
              </a:solidFill>
              <a:prstDash val="solid"/>
              <a:miter lim="800000"/>
              <a:headEnd/>
              <a:tailEnd/>
            </a:ln>
          </p:spPr>
          <p:txBody>
            <a:bodyPr lIns="121920" tIns="60960" rIns="121920" bIns="60960"/>
            <a:lstStyle/>
            <a:p>
              <a:endParaRPr lang="en-US"/>
            </a:p>
          </p:txBody>
        </p:sp>
        <p:sp>
          <p:nvSpPr>
            <p:cNvPr id="76826" name="Freeform 43">
              <a:extLst>
                <a:ext uri="{FF2B5EF4-FFF2-40B4-BE49-F238E27FC236}">
                  <a16:creationId xmlns:a16="http://schemas.microsoft.com/office/drawing/2014/main" id="{459D8F85-CCB4-4079-BCFE-119BE156773B}"/>
                </a:ext>
              </a:extLst>
            </p:cNvPr>
            <p:cNvSpPr>
              <a:spLocks noEditPoints="1"/>
            </p:cNvSpPr>
            <p:nvPr/>
          </p:nvSpPr>
          <p:spPr bwMode="auto">
            <a:xfrm>
              <a:off x="4881563" y="2708842"/>
              <a:ext cx="22622" cy="110825"/>
            </a:xfrm>
            <a:custGeom>
              <a:avLst/>
              <a:gdLst>
                <a:gd name="T0" fmla="*/ 0 w 14"/>
                <a:gd name="T1" fmla="*/ 0 h 70"/>
                <a:gd name="T2" fmla="*/ 2147483646 w 14"/>
                <a:gd name="T3" fmla="*/ 0 h 70"/>
                <a:gd name="T4" fmla="*/ 2147483646 w 14"/>
                <a:gd name="T5" fmla="*/ 2147483646 h 70"/>
                <a:gd name="T6" fmla="*/ 0 w 14"/>
                <a:gd name="T7" fmla="*/ 2147483646 h 70"/>
                <a:gd name="T8" fmla="*/ 0 w 14"/>
                <a:gd name="T9" fmla="*/ 0 h 70"/>
                <a:gd name="T10" fmla="*/ 0 w 14"/>
                <a:gd name="T11" fmla="*/ 2147483646 h 70"/>
                <a:gd name="T12" fmla="*/ 2147483646 w 14"/>
                <a:gd name="T13" fmla="*/ 2147483646 h 70"/>
                <a:gd name="T14" fmla="*/ 2147483646 w 14"/>
                <a:gd name="T15" fmla="*/ 2147483646 h 70"/>
                <a:gd name="T16" fmla="*/ 0 w 14"/>
                <a:gd name="T17" fmla="*/ 2147483646 h 70"/>
                <a:gd name="T18" fmla="*/ 0 w 14"/>
                <a:gd name="T19" fmla="*/ 2147483646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70">
                  <a:moveTo>
                    <a:pt x="0" y="0"/>
                  </a:moveTo>
                  <a:lnTo>
                    <a:pt x="14" y="0"/>
                  </a:lnTo>
                  <a:lnTo>
                    <a:pt x="14" y="14"/>
                  </a:lnTo>
                  <a:lnTo>
                    <a:pt x="0" y="14"/>
                  </a:lnTo>
                  <a:lnTo>
                    <a:pt x="0" y="0"/>
                  </a:lnTo>
                  <a:close/>
                  <a:moveTo>
                    <a:pt x="0" y="56"/>
                  </a:moveTo>
                  <a:lnTo>
                    <a:pt x="14" y="56"/>
                  </a:lnTo>
                  <a:lnTo>
                    <a:pt x="14" y="70"/>
                  </a:lnTo>
                  <a:lnTo>
                    <a:pt x="0" y="70"/>
                  </a:lnTo>
                  <a:lnTo>
                    <a:pt x="0" y="56"/>
                  </a:lnTo>
                  <a:close/>
                </a:path>
              </a:pathLst>
            </a:custGeom>
            <a:solidFill>
              <a:srgbClr val="2F5597"/>
            </a:solidFill>
            <a:ln w="7938" cap="flat">
              <a:solidFill>
                <a:srgbClr val="2F5597"/>
              </a:solidFill>
              <a:prstDash val="solid"/>
              <a:miter lim="800000"/>
              <a:headEnd/>
              <a:tailEnd/>
            </a:ln>
          </p:spPr>
          <p:txBody>
            <a:bodyPr lIns="121920" tIns="60960" rIns="121920" bIns="60960"/>
            <a:lstStyle/>
            <a:p>
              <a:endParaRPr lang="en-US"/>
            </a:p>
          </p:txBody>
        </p:sp>
        <p:sp>
          <p:nvSpPr>
            <p:cNvPr id="76827" name="Freeform 44">
              <a:extLst>
                <a:ext uri="{FF2B5EF4-FFF2-40B4-BE49-F238E27FC236}">
                  <a16:creationId xmlns:a16="http://schemas.microsoft.com/office/drawing/2014/main" id="{5E000A2A-73AC-4E84-A471-673E6494C056}"/>
                </a:ext>
              </a:extLst>
            </p:cNvPr>
            <p:cNvSpPr>
              <a:spLocks noEditPoints="1"/>
            </p:cNvSpPr>
            <p:nvPr/>
          </p:nvSpPr>
          <p:spPr bwMode="auto">
            <a:xfrm>
              <a:off x="4925616" y="2663559"/>
              <a:ext cx="102394" cy="163258"/>
            </a:xfrm>
            <a:custGeom>
              <a:avLst/>
              <a:gdLst>
                <a:gd name="T0" fmla="*/ 2147483646 w 14"/>
                <a:gd name="T1" fmla="*/ 2147483646 h 22"/>
                <a:gd name="T2" fmla="*/ 2147483646 w 14"/>
                <a:gd name="T3" fmla="*/ 2147483646 h 22"/>
                <a:gd name="T4" fmla="*/ 2147483646 w 14"/>
                <a:gd name="T5" fmla="*/ 2147483646 h 22"/>
                <a:gd name="T6" fmla="*/ 2147483646 w 14"/>
                <a:gd name="T7" fmla="*/ 2147483646 h 22"/>
                <a:gd name="T8" fmla="*/ 2147483646 w 14"/>
                <a:gd name="T9" fmla="*/ 2147483646 h 22"/>
                <a:gd name="T10" fmla="*/ 2147483646 w 14"/>
                <a:gd name="T11" fmla="*/ 2147483646 h 22"/>
                <a:gd name="T12" fmla="*/ 2147483646 w 14"/>
                <a:gd name="T13" fmla="*/ 2147483646 h 22"/>
                <a:gd name="T14" fmla="*/ 2147483646 w 14"/>
                <a:gd name="T15" fmla="*/ 2147483646 h 22"/>
                <a:gd name="T16" fmla="*/ 0 w 14"/>
                <a:gd name="T17" fmla="*/ 2147483646 h 22"/>
                <a:gd name="T18" fmla="*/ 2147483646 w 14"/>
                <a:gd name="T19" fmla="*/ 2147483646 h 22"/>
                <a:gd name="T20" fmla="*/ 2147483646 w 14"/>
                <a:gd name="T21" fmla="*/ 0 h 22"/>
                <a:gd name="T22" fmla="*/ 2147483646 w 14"/>
                <a:gd name="T23" fmla="*/ 2147483646 h 22"/>
                <a:gd name="T24" fmla="*/ 2147483646 w 14"/>
                <a:gd name="T25" fmla="*/ 2147483646 h 22"/>
                <a:gd name="T26" fmla="*/ 2147483646 w 14"/>
                <a:gd name="T27" fmla="*/ 2147483646 h 22"/>
                <a:gd name="T28" fmla="*/ 2147483646 w 14"/>
                <a:gd name="T29" fmla="*/ 2147483646 h 22"/>
                <a:gd name="T30" fmla="*/ 2147483646 w 14"/>
                <a:gd name="T31" fmla="*/ 2147483646 h 22"/>
                <a:gd name="T32" fmla="*/ 0 w 14"/>
                <a:gd name="T33" fmla="*/ 2147483646 h 22"/>
                <a:gd name="T34" fmla="*/ 2147483646 w 14"/>
                <a:gd name="T35" fmla="*/ 2147483646 h 22"/>
                <a:gd name="T36" fmla="*/ 2147483646 w 14"/>
                <a:gd name="T37" fmla="*/ 2147483646 h 22"/>
                <a:gd name="T38" fmla="*/ 2147483646 w 14"/>
                <a:gd name="T39" fmla="*/ 2147483646 h 22"/>
                <a:gd name="T40" fmla="*/ 2147483646 w 14"/>
                <a:gd name="T41" fmla="*/ 2147483646 h 22"/>
                <a:gd name="T42" fmla="*/ 2147483646 w 14"/>
                <a:gd name="T43" fmla="*/ 2147483646 h 22"/>
                <a:gd name="T44" fmla="*/ 2147483646 w 14"/>
                <a:gd name="T45" fmla="*/ 2147483646 h 22"/>
                <a:gd name="T46" fmla="*/ 2147483646 w 14"/>
                <a:gd name="T47" fmla="*/ 2147483646 h 22"/>
                <a:gd name="T48" fmla="*/ 2147483646 w 14"/>
                <a:gd name="T49" fmla="*/ 2147483646 h 22"/>
                <a:gd name="T50" fmla="*/ 2147483646 w 14"/>
                <a:gd name="T51" fmla="*/ 2147483646 h 22"/>
                <a:gd name="T52" fmla="*/ 2147483646 w 14"/>
                <a:gd name="T53" fmla="*/ 2147483646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 h="22">
                  <a:moveTo>
                    <a:pt x="3" y="16"/>
                  </a:moveTo>
                  <a:cubicBezTo>
                    <a:pt x="3" y="17"/>
                    <a:pt x="3" y="18"/>
                    <a:pt x="4" y="19"/>
                  </a:cubicBezTo>
                  <a:cubicBezTo>
                    <a:pt x="5" y="19"/>
                    <a:pt x="6" y="19"/>
                    <a:pt x="6" y="19"/>
                  </a:cubicBezTo>
                  <a:cubicBezTo>
                    <a:pt x="7" y="19"/>
                    <a:pt x="8" y="19"/>
                    <a:pt x="9" y="18"/>
                  </a:cubicBezTo>
                  <a:cubicBezTo>
                    <a:pt x="10" y="17"/>
                    <a:pt x="11" y="15"/>
                    <a:pt x="11" y="12"/>
                  </a:cubicBezTo>
                  <a:cubicBezTo>
                    <a:pt x="11" y="13"/>
                    <a:pt x="10" y="13"/>
                    <a:pt x="9" y="14"/>
                  </a:cubicBezTo>
                  <a:cubicBezTo>
                    <a:pt x="8" y="14"/>
                    <a:pt x="7" y="14"/>
                    <a:pt x="6" y="14"/>
                  </a:cubicBezTo>
                  <a:cubicBezTo>
                    <a:pt x="4" y="14"/>
                    <a:pt x="3" y="13"/>
                    <a:pt x="2" y="12"/>
                  </a:cubicBezTo>
                  <a:cubicBezTo>
                    <a:pt x="0" y="11"/>
                    <a:pt x="0" y="9"/>
                    <a:pt x="0" y="8"/>
                  </a:cubicBezTo>
                  <a:cubicBezTo>
                    <a:pt x="0" y="6"/>
                    <a:pt x="0" y="4"/>
                    <a:pt x="2" y="3"/>
                  </a:cubicBezTo>
                  <a:cubicBezTo>
                    <a:pt x="3" y="1"/>
                    <a:pt x="4" y="0"/>
                    <a:pt x="7" y="0"/>
                  </a:cubicBezTo>
                  <a:cubicBezTo>
                    <a:pt x="10" y="0"/>
                    <a:pt x="12" y="2"/>
                    <a:pt x="13" y="5"/>
                  </a:cubicBezTo>
                  <a:cubicBezTo>
                    <a:pt x="13" y="6"/>
                    <a:pt x="14" y="8"/>
                    <a:pt x="14" y="10"/>
                  </a:cubicBezTo>
                  <a:cubicBezTo>
                    <a:pt x="14" y="13"/>
                    <a:pt x="13" y="15"/>
                    <a:pt x="13" y="17"/>
                  </a:cubicBezTo>
                  <a:cubicBezTo>
                    <a:pt x="11" y="20"/>
                    <a:pt x="9" y="22"/>
                    <a:pt x="6" y="22"/>
                  </a:cubicBezTo>
                  <a:cubicBezTo>
                    <a:pt x="4" y="22"/>
                    <a:pt x="3" y="21"/>
                    <a:pt x="2" y="20"/>
                  </a:cubicBezTo>
                  <a:cubicBezTo>
                    <a:pt x="1" y="19"/>
                    <a:pt x="0" y="18"/>
                    <a:pt x="0" y="16"/>
                  </a:cubicBezTo>
                  <a:lnTo>
                    <a:pt x="3" y="16"/>
                  </a:lnTo>
                  <a:close/>
                  <a:moveTo>
                    <a:pt x="9" y="11"/>
                  </a:moveTo>
                  <a:cubicBezTo>
                    <a:pt x="10" y="10"/>
                    <a:pt x="11" y="9"/>
                    <a:pt x="11" y="7"/>
                  </a:cubicBezTo>
                  <a:cubicBezTo>
                    <a:pt x="11" y="6"/>
                    <a:pt x="10" y="5"/>
                    <a:pt x="10" y="4"/>
                  </a:cubicBezTo>
                  <a:cubicBezTo>
                    <a:pt x="9" y="3"/>
                    <a:pt x="8" y="3"/>
                    <a:pt x="7" y="3"/>
                  </a:cubicBezTo>
                  <a:cubicBezTo>
                    <a:pt x="5" y="3"/>
                    <a:pt x="4" y="3"/>
                    <a:pt x="4" y="4"/>
                  </a:cubicBezTo>
                  <a:cubicBezTo>
                    <a:pt x="3" y="5"/>
                    <a:pt x="3" y="6"/>
                    <a:pt x="3" y="7"/>
                  </a:cubicBezTo>
                  <a:cubicBezTo>
                    <a:pt x="3" y="9"/>
                    <a:pt x="3" y="10"/>
                    <a:pt x="4" y="11"/>
                  </a:cubicBezTo>
                  <a:cubicBezTo>
                    <a:pt x="4" y="11"/>
                    <a:pt x="5" y="12"/>
                    <a:pt x="7" y="12"/>
                  </a:cubicBezTo>
                  <a:cubicBezTo>
                    <a:pt x="8" y="12"/>
                    <a:pt x="9" y="12"/>
                    <a:pt x="9" y="11"/>
                  </a:cubicBezTo>
                  <a:close/>
                </a:path>
              </a:pathLst>
            </a:custGeom>
            <a:solidFill>
              <a:srgbClr val="2F5597"/>
            </a:solidFill>
            <a:ln w="7938" cap="flat">
              <a:solidFill>
                <a:srgbClr val="2F5597"/>
              </a:solidFill>
              <a:prstDash val="solid"/>
              <a:miter lim="800000"/>
              <a:headEnd/>
              <a:tailEnd/>
            </a:ln>
          </p:spPr>
          <p:txBody>
            <a:bodyPr lIns="121920" tIns="60960" rIns="121920" bIns="60960"/>
            <a:lstStyle/>
            <a:p>
              <a:endParaRPr lang="en-US"/>
            </a:p>
          </p:txBody>
        </p:sp>
        <p:sp>
          <p:nvSpPr>
            <p:cNvPr id="76828" name="Freeform 45">
              <a:extLst>
                <a:ext uri="{FF2B5EF4-FFF2-40B4-BE49-F238E27FC236}">
                  <a16:creationId xmlns:a16="http://schemas.microsoft.com/office/drawing/2014/main" id="{260F2507-C372-4137-B682-C550254C5286}"/>
                </a:ext>
              </a:extLst>
            </p:cNvPr>
            <p:cNvSpPr>
              <a:spLocks noEditPoints="1"/>
            </p:cNvSpPr>
            <p:nvPr/>
          </p:nvSpPr>
          <p:spPr bwMode="auto">
            <a:xfrm>
              <a:off x="4529138" y="2589675"/>
              <a:ext cx="623887" cy="303874"/>
            </a:xfrm>
            <a:custGeom>
              <a:avLst/>
              <a:gdLst>
                <a:gd name="T0" fmla="*/ 2147483646 w 85"/>
                <a:gd name="T1" fmla="*/ 2147483646 h 41"/>
                <a:gd name="T2" fmla="*/ 2147483646 w 85"/>
                <a:gd name="T3" fmla="*/ 2147483646 h 41"/>
                <a:gd name="T4" fmla="*/ 0 w 85"/>
                <a:gd name="T5" fmla="*/ 2147483646 h 41"/>
                <a:gd name="T6" fmla="*/ 0 w 85"/>
                <a:gd name="T7" fmla="*/ 2147483646 h 41"/>
                <a:gd name="T8" fmla="*/ 2147483646 w 85"/>
                <a:gd name="T9" fmla="*/ 0 h 41"/>
                <a:gd name="T10" fmla="*/ 2147483646 w 85"/>
                <a:gd name="T11" fmla="*/ 0 h 41"/>
                <a:gd name="T12" fmla="*/ 2147483646 w 85"/>
                <a:gd name="T13" fmla="*/ 2147483646 h 41"/>
                <a:gd name="T14" fmla="*/ 2147483646 w 85"/>
                <a:gd name="T15" fmla="*/ 2147483646 h 41"/>
                <a:gd name="T16" fmla="*/ 2147483646 w 85"/>
                <a:gd name="T17" fmla="*/ 2147483646 h 41"/>
                <a:gd name="T18" fmla="*/ 2147483646 w 85"/>
                <a:gd name="T19" fmla="*/ 2147483646 h 41"/>
                <a:gd name="T20" fmla="*/ 2147483646 w 85"/>
                <a:gd name="T21" fmla="*/ 2147483646 h 41"/>
                <a:gd name="T22" fmla="*/ 2147483646 w 85"/>
                <a:gd name="T23" fmla="*/ 2147483646 h 41"/>
                <a:gd name="T24" fmla="*/ 2147483646 w 85"/>
                <a:gd name="T25" fmla="*/ 2147483646 h 41"/>
                <a:gd name="T26" fmla="*/ 2147483646 w 85"/>
                <a:gd name="T27" fmla="*/ 214748364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41">
                  <a:moveTo>
                    <a:pt x="84" y="41"/>
                  </a:moveTo>
                  <a:cubicBezTo>
                    <a:pt x="1" y="41"/>
                    <a:pt x="1" y="41"/>
                    <a:pt x="1" y="41"/>
                  </a:cubicBezTo>
                  <a:cubicBezTo>
                    <a:pt x="0" y="41"/>
                    <a:pt x="0" y="41"/>
                    <a:pt x="0" y="41"/>
                  </a:cubicBezTo>
                  <a:cubicBezTo>
                    <a:pt x="0" y="1"/>
                    <a:pt x="0" y="1"/>
                    <a:pt x="0" y="1"/>
                  </a:cubicBezTo>
                  <a:cubicBezTo>
                    <a:pt x="0" y="0"/>
                    <a:pt x="0" y="0"/>
                    <a:pt x="1" y="0"/>
                  </a:cubicBezTo>
                  <a:cubicBezTo>
                    <a:pt x="84" y="0"/>
                    <a:pt x="84" y="0"/>
                    <a:pt x="84" y="0"/>
                  </a:cubicBezTo>
                  <a:cubicBezTo>
                    <a:pt x="85" y="0"/>
                    <a:pt x="85" y="0"/>
                    <a:pt x="85" y="1"/>
                  </a:cubicBezTo>
                  <a:cubicBezTo>
                    <a:pt x="85" y="41"/>
                    <a:pt x="85" y="41"/>
                    <a:pt x="85" y="41"/>
                  </a:cubicBezTo>
                  <a:cubicBezTo>
                    <a:pt x="85" y="41"/>
                    <a:pt x="85" y="41"/>
                    <a:pt x="84" y="41"/>
                  </a:cubicBezTo>
                  <a:close/>
                  <a:moveTo>
                    <a:pt x="2" y="40"/>
                  </a:moveTo>
                  <a:cubicBezTo>
                    <a:pt x="83" y="40"/>
                    <a:pt x="83" y="40"/>
                    <a:pt x="83" y="40"/>
                  </a:cubicBezTo>
                  <a:cubicBezTo>
                    <a:pt x="83" y="2"/>
                    <a:pt x="83" y="2"/>
                    <a:pt x="83" y="2"/>
                  </a:cubicBezTo>
                  <a:cubicBezTo>
                    <a:pt x="2" y="2"/>
                    <a:pt x="2" y="2"/>
                    <a:pt x="2" y="2"/>
                  </a:cubicBezTo>
                  <a:lnTo>
                    <a:pt x="2" y="40"/>
                  </a:lnTo>
                  <a:close/>
                </a:path>
              </a:pathLst>
            </a:custGeom>
            <a:solidFill>
              <a:srgbClr val="2F5597"/>
            </a:solidFill>
            <a:ln w="7938" cap="rnd">
              <a:solidFill>
                <a:srgbClr val="2F5597"/>
              </a:solidFill>
              <a:prstDash val="solid"/>
              <a:round/>
              <a:headEnd/>
              <a:tailEnd/>
            </a:ln>
          </p:spPr>
          <p:txBody>
            <a:bodyPr lIns="121920" tIns="60960" rIns="121920" bIns="60960"/>
            <a:lstStyle/>
            <a:p>
              <a:endParaRPr lang="en-US"/>
            </a:p>
          </p:txBody>
        </p:sp>
        <p:sp>
          <p:nvSpPr>
            <p:cNvPr id="76829" name="Freeform 46">
              <a:extLst>
                <a:ext uri="{FF2B5EF4-FFF2-40B4-BE49-F238E27FC236}">
                  <a16:creationId xmlns:a16="http://schemas.microsoft.com/office/drawing/2014/main" id="{978F6ED2-0B6B-49D5-A21F-A3C055C2E942}"/>
                </a:ext>
              </a:extLst>
            </p:cNvPr>
            <p:cNvSpPr>
              <a:spLocks/>
            </p:cNvSpPr>
            <p:nvPr/>
          </p:nvSpPr>
          <p:spPr bwMode="auto">
            <a:xfrm>
              <a:off x="4471988" y="2522538"/>
              <a:ext cx="115887" cy="125413"/>
            </a:xfrm>
            <a:custGeom>
              <a:avLst/>
              <a:gdLst>
                <a:gd name="T0" fmla="*/ 2147483646 w 16"/>
                <a:gd name="T1" fmla="*/ 2147483646 h 17"/>
                <a:gd name="T2" fmla="*/ 0 w 16"/>
                <a:gd name="T3" fmla="*/ 2147483646 h 17"/>
                <a:gd name="T4" fmla="*/ 0 w 16"/>
                <a:gd name="T5" fmla="*/ 2147483646 h 17"/>
                <a:gd name="T6" fmla="*/ 2147483646 w 16"/>
                <a:gd name="T7" fmla="*/ 0 h 17"/>
                <a:gd name="T8" fmla="*/ 2147483646 w 16"/>
                <a:gd name="T9" fmla="*/ 0 h 17"/>
                <a:gd name="T10" fmla="*/ 2147483646 w 16"/>
                <a:gd name="T11" fmla="*/ 2147483646 h 17"/>
                <a:gd name="T12" fmla="*/ 2147483646 w 16"/>
                <a:gd name="T13" fmla="*/ 2147483646 h 17"/>
                <a:gd name="T14" fmla="*/ 2147483646 w 16"/>
                <a:gd name="T15" fmla="*/ 2147483646 h 17"/>
                <a:gd name="T16" fmla="*/ 2147483646 w 16"/>
                <a:gd name="T17" fmla="*/ 2147483646 h 17"/>
                <a:gd name="T18" fmla="*/ 2147483646 w 16"/>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7">
                  <a:moveTo>
                    <a:pt x="1" y="17"/>
                  </a:moveTo>
                  <a:cubicBezTo>
                    <a:pt x="0" y="17"/>
                    <a:pt x="0" y="16"/>
                    <a:pt x="0" y="15"/>
                  </a:cubicBezTo>
                  <a:cubicBezTo>
                    <a:pt x="0" y="1"/>
                    <a:pt x="0" y="1"/>
                    <a:pt x="0" y="1"/>
                  </a:cubicBezTo>
                  <a:cubicBezTo>
                    <a:pt x="0" y="1"/>
                    <a:pt x="0" y="0"/>
                    <a:pt x="1" y="0"/>
                  </a:cubicBezTo>
                  <a:cubicBezTo>
                    <a:pt x="15" y="0"/>
                    <a:pt x="15" y="0"/>
                    <a:pt x="15" y="0"/>
                  </a:cubicBezTo>
                  <a:cubicBezTo>
                    <a:pt x="16" y="0"/>
                    <a:pt x="16" y="1"/>
                    <a:pt x="16" y="1"/>
                  </a:cubicBezTo>
                  <a:cubicBezTo>
                    <a:pt x="16" y="2"/>
                    <a:pt x="16" y="3"/>
                    <a:pt x="15" y="3"/>
                  </a:cubicBezTo>
                  <a:cubicBezTo>
                    <a:pt x="3" y="3"/>
                    <a:pt x="3" y="3"/>
                    <a:pt x="3" y="3"/>
                  </a:cubicBezTo>
                  <a:cubicBezTo>
                    <a:pt x="3" y="15"/>
                    <a:pt x="3" y="15"/>
                    <a:pt x="3" y="15"/>
                  </a:cubicBezTo>
                  <a:cubicBezTo>
                    <a:pt x="3" y="16"/>
                    <a:pt x="2" y="17"/>
                    <a:pt x="1" y="17"/>
                  </a:cubicBezTo>
                  <a:close/>
                </a:path>
              </a:pathLst>
            </a:custGeom>
            <a:solidFill>
              <a:srgbClr val="2F5597"/>
            </a:solidFill>
            <a:ln w="9525">
              <a:solidFill>
                <a:srgbClr val="2F5597"/>
              </a:solidFill>
              <a:round/>
              <a:headEnd/>
              <a:tailEnd/>
            </a:ln>
          </p:spPr>
          <p:txBody>
            <a:bodyPr lIns="121920" tIns="60960" rIns="121920" bIns="60960"/>
            <a:lstStyle/>
            <a:p>
              <a:endParaRPr lang="en-US"/>
            </a:p>
          </p:txBody>
        </p:sp>
        <p:sp>
          <p:nvSpPr>
            <p:cNvPr id="76830" name="Freeform 47">
              <a:extLst>
                <a:ext uri="{FF2B5EF4-FFF2-40B4-BE49-F238E27FC236}">
                  <a16:creationId xmlns:a16="http://schemas.microsoft.com/office/drawing/2014/main" id="{3C318D31-7504-4273-8EAF-4AA363642B37}"/>
                </a:ext>
              </a:extLst>
            </p:cNvPr>
            <p:cNvSpPr>
              <a:spLocks/>
            </p:cNvSpPr>
            <p:nvPr/>
          </p:nvSpPr>
          <p:spPr bwMode="auto">
            <a:xfrm>
              <a:off x="5086350" y="2522538"/>
              <a:ext cx="123825" cy="125413"/>
            </a:xfrm>
            <a:custGeom>
              <a:avLst/>
              <a:gdLst>
                <a:gd name="T0" fmla="*/ 2147483646 w 17"/>
                <a:gd name="T1" fmla="*/ 2147483646 h 17"/>
                <a:gd name="T2" fmla="*/ 2147483646 w 17"/>
                <a:gd name="T3" fmla="*/ 2147483646 h 17"/>
                <a:gd name="T4" fmla="*/ 2147483646 w 17"/>
                <a:gd name="T5" fmla="*/ 2147483646 h 17"/>
                <a:gd name="T6" fmla="*/ 2147483646 w 17"/>
                <a:gd name="T7" fmla="*/ 2147483646 h 17"/>
                <a:gd name="T8" fmla="*/ 0 w 17"/>
                <a:gd name="T9" fmla="*/ 2147483646 h 17"/>
                <a:gd name="T10" fmla="*/ 2147483646 w 17"/>
                <a:gd name="T11" fmla="*/ 0 h 17"/>
                <a:gd name="T12" fmla="*/ 2147483646 w 17"/>
                <a:gd name="T13" fmla="*/ 0 h 17"/>
                <a:gd name="T14" fmla="*/ 2147483646 w 17"/>
                <a:gd name="T15" fmla="*/ 2147483646 h 17"/>
                <a:gd name="T16" fmla="*/ 2147483646 w 17"/>
                <a:gd name="T17" fmla="*/ 2147483646 h 17"/>
                <a:gd name="T18" fmla="*/ 2147483646 w 17"/>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7">
                  <a:moveTo>
                    <a:pt x="15" y="17"/>
                  </a:moveTo>
                  <a:cubicBezTo>
                    <a:pt x="14" y="17"/>
                    <a:pt x="13" y="16"/>
                    <a:pt x="13" y="15"/>
                  </a:cubicBezTo>
                  <a:cubicBezTo>
                    <a:pt x="13" y="3"/>
                    <a:pt x="13" y="3"/>
                    <a:pt x="13" y="3"/>
                  </a:cubicBezTo>
                  <a:cubicBezTo>
                    <a:pt x="2" y="3"/>
                    <a:pt x="2" y="3"/>
                    <a:pt x="2" y="3"/>
                  </a:cubicBezTo>
                  <a:cubicBezTo>
                    <a:pt x="1" y="3"/>
                    <a:pt x="0" y="2"/>
                    <a:pt x="0" y="1"/>
                  </a:cubicBezTo>
                  <a:cubicBezTo>
                    <a:pt x="0" y="1"/>
                    <a:pt x="1" y="0"/>
                    <a:pt x="2" y="0"/>
                  </a:cubicBezTo>
                  <a:cubicBezTo>
                    <a:pt x="15" y="0"/>
                    <a:pt x="15" y="0"/>
                    <a:pt x="15" y="0"/>
                  </a:cubicBezTo>
                  <a:cubicBezTo>
                    <a:pt x="16" y="0"/>
                    <a:pt x="17" y="1"/>
                    <a:pt x="17" y="1"/>
                  </a:cubicBezTo>
                  <a:cubicBezTo>
                    <a:pt x="17" y="15"/>
                    <a:pt x="17" y="15"/>
                    <a:pt x="17" y="15"/>
                  </a:cubicBezTo>
                  <a:cubicBezTo>
                    <a:pt x="17" y="16"/>
                    <a:pt x="16" y="17"/>
                    <a:pt x="15" y="17"/>
                  </a:cubicBezTo>
                  <a:close/>
                </a:path>
              </a:pathLst>
            </a:custGeom>
            <a:solidFill>
              <a:srgbClr val="2F5597"/>
            </a:solidFill>
            <a:ln w="9525">
              <a:solidFill>
                <a:srgbClr val="2F5597"/>
              </a:solidFill>
              <a:round/>
              <a:headEnd/>
              <a:tailEnd/>
            </a:ln>
          </p:spPr>
          <p:txBody>
            <a:bodyPr lIns="121920" tIns="60960" rIns="121920" bIns="60960"/>
            <a:lstStyle/>
            <a:p>
              <a:endParaRPr lang="en-US"/>
            </a:p>
          </p:txBody>
        </p:sp>
        <p:sp>
          <p:nvSpPr>
            <p:cNvPr id="76831" name="Freeform 48">
              <a:extLst>
                <a:ext uri="{FF2B5EF4-FFF2-40B4-BE49-F238E27FC236}">
                  <a16:creationId xmlns:a16="http://schemas.microsoft.com/office/drawing/2014/main" id="{1C2AC59A-44FC-4A72-9120-FBA28D93431E}"/>
                </a:ext>
              </a:extLst>
            </p:cNvPr>
            <p:cNvSpPr>
              <a:spLocks/>
            </p:cNvSpPr>
            <p:nvPr/>
          </p:nvSpPr>
          <p:spPr bwMode="auto">
            <a:xfrm>
              <a:off x="4471988" y="2841625"/>
              <a:ext cx="115887" cy="127000"/>
            </a:xfrm>
            <a:custGeom>
              <a:avLst/>
              <a:gdLst>
                <a:gd name="T0" fmla="*/ 2147483646 w 16"/>
                <a:gd name="T1" fmla="*/ 2147483646 h 17"/>
                <a:gd name="T2" fmla="*/ 2147483646 w 16"/>
                <a:gd name="T3" fmla="*/ 2147483646 h 17"/>
                <a:gd name="T4" fmla="*/ 0 w 16"/>
                <a:gd name="T5" fmla="*/ 2147483646 h 17"/>
                <a:gd name="T6" fmla="*/ 0 w 16"/>
                <a:gd name="T7" fmla="*/ 2147483646 h 17"/>
                <a:gd name="T8" fmla="*/ 2147483646 w 16"/>
                <a:gd name="T9" fmla="*/ 0 h 17"/>
                <a:gd name="T10" fmla="*/ 2147483646 w 16"/>
                <a:gd name="T11" fmla="*/ 2147483646 h 17"/>
                <a:gd name="T12" fmla="*/ 2147483646 w 16"/>
                <a:gd name="T13" fmla="*/ 2147483646 h 17"/>
                <a:gd name="T14" fmla="*/ 2147483646 w 16"/>
                <a:gd name="T15" fmla="*/ 2147483646 h 17"/>
                <a:gd name="T16" fmla="*/ 2147483646 w 16"/>
                <a:gd name="T17" fmla="*/ 2147483646 h 17"/>
                <a:gd name="T18" fmla="*/ 2147483646 w 16"/>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7">
                  <a:moveTo>
                    <a:pt x="15" y="17"/>
                  </a:moveTo>
                  <a:cubicBezTo>
                    <a:pt x="1" y="17"/>
                    <a:pt x="1" y="17"/>
                    <a:pt x="1" y="17"/>
                  </a:cubicBezTo>
                  <a:cubicBezTo>
                    <a:pt x="0" y="17"/>
                    <a:pt x="0" y="16"/>
                    <a:pt x="0" y="15"/>
                  </a:cubicBezTo>
                  <a:cubicBezTo>
                    <a:pt x="0" y="1"/>
                    <a:pt x="0" y="1"/>
                    <a:pt x="0" y="1"/>
                  </a:cubicBezTo>
                  <a:cubicBezTo>
                    <a:pt x="0" y="0"/>
                    <a:pt x="0" y="0"/>
                    <a:pt x="1" y="0"/>
                  </a:cubicBezTo>
                  <a:cubicBezTo>
                    <a:pt x="2" y="0"/>
                    <a:pt x="3" y="0"/>
                    <a:pt x="3" y="1"/>
                  </a:cubicBezTo>
                  <a:cubicBezTo>
                    <a:pt x="3" y="13"/>
                    <a:pt x="3" y="13"/>
                    <a:pt x="3" y="13"/>
                  </a:cubicBezTo>
                  <a:cubicBezTo>
                    <a:pt x="15" y="13"/>
                    <a:pt x="15" y="13"/>
                    <a:pt x="15" y="13"/>
                  </a:cubicBezTo>
                  <a:cubicBezTo>
                    <a:pt x="16" y="13"/>
                    <a:pt x="16" y="14"/>
                    <a:pt x="16" y="15"/>
                  </a:cubicBezTo>
                  <a:cubicBezTo>
                    <a:pt x="16" y="16"/>
                    <a:pt x="16" y="17"/>
                    <a:pt x="15" y="17"/>
                  </a:cubicBezTo>
                  <a:close/>
                </a:path>
              </a:pathLst>
            </a:custGeom>
            <a:solidFill>
              <a:srgbClr val="2F5597"/>
            </a:solidFill>
            <a:ln w="9525">
              <a:solidFill>
                <a:srgbClr val="2F5597"/>
              </a:solidFill>
              <a:round/>
              <a:headEnd/>
              <a:tailEnd/>
            </a:ln>
          </p:spPr>
          <p:txBody>
            <a:bodyPr lIns="121920" tIns="60960" rIns="121920" bIns="60960"/>
            <a:lstStyle/>
            <a:p>
              <a:endParaRPr lang="en-US"/>
            </a:p>
          </p:txBody>
        </p:sp>
        <p:sp>
          <p:nvSpPr>
            <p:cNvPr id="76832" name="Freeform 49">
              <a:extLst>
                <a:ext uri="{FF2B5EF4-FFF2-40B4-BE49-F238E27FC236}">
                  <a16:creationId xmlns:a16="http://schemas.microsoft.com/office/drawing/2014/main" id="{866DB2BD-EE6D-4A1F-BDE8-253AE867BE42}"/>
                </a:ext>
              </a:extLst>
            </p:cNvPr>
            <p:cNvSpPr>
              <a:spLocks/>
            </p:cNvSpPr>
            <p:nvPr/>
          </p:nvSpPr>
          <p:spPr bwMode="auto">
            <a:xfrm>
              <a:off x="5086350" y="2841625"/>
              <a:ext cx="123825" cy="127000"/>
            </a:xfrm>
            <a:custGeom>
              <a:avLst/>
              <a:gdLst>
                <a:gd name="T0" fmla="*/ 2147483646 w 17"/>
                <a:gd name="T1" fmla="*/ 2147483646 h 17"/>
                <a:gd name="T2" fmla="*/ 2147483646 w 17"/>
                <a:gd name="T3" fmla="*/ 2147483646 h 17"/>
                <a:gd name="T4" fmla="*/ 0 w 17"/>
                <a:gd name="T5" fmla="*/ 2147483646 h 17"/>
                <a:gd name="T6" fmla="*/ 2147483646 w 17"/>
                <a:gd name="T7" fmla="*/ 2147483646 h 17"/>
                <a:gd name="T8" fmla="*/ 2147483646 w 17"/>
                <a:gd name="T9" fmla="*/ 2147483646 h 17"/>
                <a:gd name="T10" fmla="*/ 2147483646 w 17"/>
                <a:gd name="T11" fmla="*/ 2147483646 h 17"/>
                <a:gd name="T12" fmla="*/ 2147483646 w 17"/>
                <a:gd name="T13" fmla="*/ 0 h 17"/>
                <a:gd name="T14" fmla="*/ 2147483646 w 17"/>
                <a:gd name="T15" fmla="*/ 2147483646 h 17"/>
                <a:gd name="T16" fmla="*/ 2147483646 w 17"/>
                <a:gd name="T17" fmla="*/ 2147483646 h 17"/>
                <a:gd name="T18" fmla="*/ 2147483646 w 17"/>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7">
                  <a:moveTo>
                    <a:pt x="15" y="17"/>
                  </a:moveTo>
                  <a:cubicBezTo>
                    <a:pt x="2" y="17"/>
                    <a:pt x="2" y="17"/>
                    <a:pt x="2" y="17"/>
                  </a:cubicBezTo>
                  <a:cubicBezTo>
                    <a:pt x="1" y="17"/>
                    <a:pt x="0" y="16"/>
                    <a:pt x="0" y="15"/>
                  </a:cubicBezTo>
                  <a:cubicBezTo>
                    <a:pt x="0" y="14"/>
                    <a:pt x="1" y="13"/>
                    <a:pt x="2" y="13"/>
                  </a:cubicBezTo>
                  <a:cubicBezTo>
                    <a:pt x="13" y="13"/>
                    <a:pt x="13" y="13"/>
                    <a:pt x="13" y="13"/>
                  </a:cubicBezTo>
                  <a:cubicBezTo>
                    <a:pt x="13" y="1"/>
                    <a:pt x="13" y="1"/>
                    <a:pt x="13" y="1"/>
                  </a:cubicBezTo>
                  <a:cubicBezTo>
                    <a:pt x="13" y="0"/>
                    <a:pt x="14" y="0"/>
                    <a:pt x="15" y="0"/>
                  </a:cubicBezTo>
                  <a:cubicBezTo>
                    <a:pt x="16" y="0"/>
                    <a:pt x="17" y="0"/>
                    <a:pt x="17" y="1"/>
                  </a:cubicBezTo>
                  <a:cubicBezTo>
                    <a:pt x="17" y="15"/>
                    <a:pt x="17" y="15"/>
                    <a:pt x="17" y="15"/>
                  </a:cubicBezTo>
                  <a:cubicBezTo>
                    <a:pt x="17" y="16"/>
                    <a:pt x="16" y="17"/>
                    <a:pt x="15" y="17"/>
                  </a:cubicBezTo>
                  <a:close/>
                </a:path>
              </a:pathLst>
            </a:custGeom>
            <a:solidFill>
              <a:srgbClr val="2F5597"/>
            </a:solidFill>
            <a:ln w="9525">
              <a:solidFill>
                <a:srgbClr val="2F5597"/>
              </a:solidFill>
              <a:round/>
              <a:headEnd/>
              <a:tailEnd/>
            </a:ln>
          </p:spPr>
          <p:txBody>
            <a:bodyPr lIns="121920" tIns="60960" rIns="121920" bIns="60960"/>
            <a:lstStyle/>
            <a:p>
              <a:endParaRPr lang="en-US"/>
            </a:p>
          </p:txBody>
        </p:sp>
      </p:gr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a:extLst>
              <a:ext uri="{FF2B5EF4-FFF2-40B4-BE49-F238E27FC236}">
                <a16:creationId xmlns:a16="http://schemas.microsoft.com/office/drawing/2014/main" id="{7213519E-1C90-4A1B-AE94-88FF29F69A85}"/>
              </a:ext>
            </a:extLst>
          </p:cNvPr>
          <p:cNvSpPr/>
          <p:nvPr/>
        </p:nvSpPr>
        <p:spPr>
          <a:xfrm flipV="1">
            <a:off x="-514350" y="3397250"/>
            <a:ext cx="9815513" cy="1290638"/>
          </a:xfrm>
          <a:prstGeom prst="trapezoid">
            <a:avLst>
              <a:gd name="adj" fmla="val 35714"/>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defTabSz="914332" eaLnBrk="1" fontAlgn="auto" hangingPunct="1">
              <a:spcBef>
                <a:spcPts val="0"/>
              </a:spcBef>
              <a:spcAft>
                <a:spcPts val="0"/>
              </a:spcAft>
              <a:defRPr/>
            </a:pPr>
            <a:endParaRPr lang="zh-CN" altLang="en-US" sz="1900" dirty="0">
              <a:solidFill>
                <a:prstClr val="white"/>
              </a:solidFill>
            </a:endParaRPr>
          </a:p>
        </p:txBody>
      </p:sp>
      <p:sp>
        <p:nvSpPr>
          <p:cNvPr id="3" name="梯形 2">
            <a:extLst>
              <a:ext uri="{FF2B5EF4-FFF2-40B4-BE49-F238E27FC236}">
                <a16:creationId xmlns:a16="http://schemas.microsoft.com/office/drawing/2014/main" id="{8F48A7ED-A907-4D57-A2FF-7C5AFE7402B4}"/>
              </a:ext>
            </a:extLst>
          </p:cNvPr>
          <p:cNvSpPr/>
          <p:nvPr/>
        </p:nvSpPr>
        <p:spPr>
          <a:xfrm>
            <a:off x="8910638" y="3397250"/>
            <a:ext cx="4030662" cy="1290638"/>
          </a:xfrm>
          <a:prstGeom prst="trapezoid">
            <a:avLst>
              <a:gd name="adj" fmla="val 357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anchor="ctr"/>
          <a:lstStyle/>
          <a:p>
            <a:pPr algn="ctr" defTabSz="914332" eaLnBrk="1" fontAlgn="auto" hangingPunct="1">
              <a:spcBef>
                <a:spcPts val="0"/>
              </a:spcBef>
              <a:spcAft>
                <a:spcPts val="0"/>
              </a:spcAft>
              <a:defRPr/>
            </a:pPr>
            <a:endParaRPr lang="zh-CN" altLang="en-US" sz="1900" dirty="0">
              <a:solidFill>
                <a:prstClr val="white"/>
              </a:solidFill>
            </a:endParaRPr>
          </a:p>
        </p:txBody>
      </p:sp>
      <p:sp>
        <p:nvSpPr>
          <p:cNvPr id="145412" name="文本框 4">
            <a:extLst>
              <a:ext uri="{FF2B5EF4-FFF2-40B4-BE49-F238E27FC236}">
                <a16:creationId xmlns:a16="http://schemas.microsoft.com/office/drawing/2014/main" id="{EAC5AC28-712D-4E1B-8370-E2E8CECDE4CC}"/>
              </a:ext>
            </a:extLst>
          </p:cNvPr>
          <p:cNvSpPr txBox="1">
            <a:spLocks noChangeArrowheads="1"/>
          </p:cNvSpPr>
          <p:nvPr/>
        </p:nvSpPr>
        <p:spPr bwMode="auto">
          <a:xfrm>
            <a:off x="6475413" y="3750183"/>
            <a:ext cx="220200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3200" b="1">
                <a:solidFill>
                  <a:schemeClr val="accent5">
                    <a:lumMod val="50000"/>
                  </a:schemeClr>
                </a:solidFill>
                <a:latin typeface="Segoe UI" panose="020B0502040204020203" pitchFamily="34" charset="0"/>
                <a:cs typeface="Segoe UI" panose="020B0502040204020203" pitchFamily="34" charset="0"/>
              </a:rPr>
              <a:t>Thank you</a:t>
            </a:r>
            <a:endParaRPr lang="zh-CN" altLang="en-US" sz="3200" b="1">
              <a:solidFill>
                <a:schemeClr val="accent5">
                  <a:lumMod val="50000"/>
                </a:schemeClr>
              </a:solidFill>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8191" y="79731"/>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灯片编号占位符 1">
            <a:extLst>
              <a:ext uri="{FF2B5EF4-FFF2-40B4-BE49-F238E27FC236}">
                <a16:creationId xmlns:a16="http://schemas.microsoft.com/office/drawing/2014/main" id="{1A070596-7BA6-432F-93B2-FECE14DADB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F1BAD877-A658-48CC-B760-6BBB08398114}" type="slidenum">
              <a:rPr lang="zh-CN" altLang="en-US" sz="1200">
                <a:solidFill>
                  <a:srgbClr val="898989"/>
                </a:solidFill>
                <a:latin typeface="等线" panose="02010600030101010101" pitchFamily="2" charset="-122"/>
                <a:ea typeface="宋体" panose="02010600030101010101" pitchFamily="2" charset="-122"/>
              </a:rPr>
              <a:pPr>
                <a:lnSpc>
                  <a:spcPct val="100000"/>
                </a:lnSpc>
                <a:spcBef>
                  <a:spcPct val="0"/>
                </a:spcBef>
                <a:buFontTx/>
                <a:buNone/>
              </a:pPr>
              <a:t>5</a:t>
            </a:fld>
            <a:endParaRPr lang="zh-CN" altLang="en-US" sz="1200">
              <a:solidFill>
                <a:srgbClr val="898989"/>
              </a:solidFill>
              <a:latin typeface="等线" panose="02010600030101010101" pitchFamily="2" charset="-122"/>
              <a:ea typeface="宋体" panose="02010600030101010101" pitchFamily="2" charset="-122"/>
            </a:endParaRPr>
          </a:p>
        </p:txBody>
      </p:sp>
      <p:sp>
        <p:nvSpPr>
          <p:cNvPr id="5" name="Заголовок 5">
            <a:extLst>
              <a:ext uri="{FF2B5EF4-FFF2-40B4-BE49-F238E27FC236}">
                <a16:creationId xmlns:a16="http://schemas.microsoft.com/office/drawing/2014/main" id="{02037F9A-C331-455E-B0BE-821362E5F2B9}"/>
              </a:ext>
            </a:extLst>
          </p:cNvPr>
          <p:cNvSpPr txBox="1">
            <a:spLocks/>
          </p:cNvSpPr>
          <p:nvPr/>
        </p:nvSpPr>
        <p:spPr>
          <a:xfrm>
            <a:off x="0" y="231300"/>
            <a:ext cx="8639394" cy="1006475"/>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30043">
              <a:lnSpc>
                <a:spcPct val="80000"/>
              </a:lnSpc>
              <a:defRPr/>
            </a:pPr>
            <a:r>
              <a:rPr lang="vi-VN" b="1" dirty="0">
                <a:solidFill>
                  <a:schemeClr val="accent5">
                    <a:lumMod val="50000"/>
                  </a:schemeClr>
                </a:solidFill>
                <a:latin typeface="Segoe UI" panose="020B0502040204020203" pitchFamily="34" charset="0"/>
                <a:cs typeface="Segoe UI" panose="020B0502040204020203" pitchFamily="34" charset="0"/>
              </a:rPr>
              <a:t>Tổng quan về </a:t>
            </a:r>
            <a:r>
              <a:rPr lang="en-US" b="1" dirty="0" err="1">
                <a:solidFill>
                  <a:schemeClr val="accent5">
                    <a:lumMod val="50000"/>
                  </a:schemeClr>
                </a:solidFill>
                <a:latin typeface="Segoe UI" panose="020B0502040204020203" pitchFamily="34" charset="0"/>
                <a:cs typeface="Segoe UI" panose="020B0502040204020203" pitchFamily="34" charset="0"/>
              </a:rPr>
              <a:t>d</a:t>
            </a:r>
            <a:r>
              <a:rPr lang="en-US" b="1" dirty="0" err="1" smtClean="0">
                <a:solidFill>
                  <a:schemeClr val="accent5">
                    <a:lumMod val="50000"/>
                  </a:schemeClr>
                </a:solidFill>
                <a:latin typeface="Segoe UI" panose="020B0502040204020203" pitchFamily="34" charset="0"/>
                <a:cs typeface="Segoe UI" panose="020B0502040204020203" pitchFamily="34" charset="0"/>
              </a:rPr>
              <a:t>òng</a:t>
            </a:r>
            <a:r>
              <a:rPr lang="vi-VN" b="1" dirty="0" smtClean="0">
                <a:solidFill>
                  <a:schemeClr val="accent5">
                    <a:lumMod val="50000"/>
                  </a:schemeClr>
                </a:solidFill>
                <a:latin typeface="Segoe UI" panose="020B0502040204020203" pitchFamily="34" charset="0"/>
                <a:cs typeface="Segoe UI" panose="020B0502040204020203" pitchFamily="34" charset="0"/>
              </a:rPr>
              <a:t> </a:t>
            </a:r>
            <a:r>
              <a:rPr lang="vi-VN" b="1" dirty="0">
                <a:solidFill>
                  <a:srgbClr val="C00000"/>
                </a:solidFill>
                <a:latin typeface="Segoe UI" panose="020B0502040204020203" pitchFamily="34" charset="0"/>
                <a:cs typeface="Segoe UI" panose="020B0502040204020203" pitchFamily="34" charset="0"/>
              </a:rPr>
              <a:t>WizSense</a:t>
            </a:r>
            <a:r>
              <a:rPr lang="vi-VN" b="1" dirty="0">
                <a:solidFill>
                  <a:schemeClr val="accent5">
                    <a:lumMod val="50000"/>
                  </a:schemeClr>
                </a:solidFill>
                <a:latin typeface="Segoe UI" panose="020B0502040204020203" pitchFamily="34" charset="0"/>
                <a:cs typeface="Segoe UI" panose="020B0502040204020203" pitchFamily="34" charset="0"/>
              </a:rPr>
              <a:t> </a:t>
            </a:r>
            <a:endParaRPr lang="ru-RU" sz="6700" b="1" kern="1700" dirty="0">
              <a:solidFill>
                <a:schemeClr val="accent5">
                  <a:lumMod val="50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8852" name="brain_93737">
            <a:extLst>
              <a:ext uri="{FF2B5EF4-FFF2-40B4-BE49-F238E27FC236}">
                <a16:creationId xmlns:a16="http://schemas.microsoft.com/office/drawing/2014/main" id="{11FC1468-9E25-4FE8-9C77-F7FB63071969}"/>
              </a:ext>
            </a:extLst>
          </p:cNvPr>
          <p:cNvSpPr>
            <a:spLocks noChangeAspect="1"/>
          </p:cNvSpPr>
          <p:nvPr/>
        </p:nvSpPr>
        <p:spPr bwMode="auto">
          <a:xfrm>
            <a:off x="522749" y="1606549"/>
            <a:ext cx="495300" cy="487363"/>
          </a:xfrm>
          <a:custGeom>
            <a:avLst/>
            <a:gdLst>
              <a:gd name="T0" fmla="*/ 2147483646 w 6062"/>
              <a:gd name="T1" fmla="*/ 2147483646 h 5980"/>
              <a:gd name="T2" fmla="*/ 2147483646 w 6062"/>
              <a:gd name="T3" fmla="*/ 2147483646 h 5980"/>
              <a:gd name="T4" fmla="*/ 2147483646 w 6062"/>
              <a:gd name="T5" fmla="*/ 2147483646 h 5980"/>
              <a:gd name="T6" fmla="*/ 2147483646 w 6062"/>
              <a:gd name="T7" fmla="*/ 2147483646 h 5980"/>
              <a:gd name="T8" fmla="*/ 2147483646 w 6062"/>
              <a:gd name="T9" fmla="*/ 2147483646 h 5980"/>
              <a:gd name="T10" fmla="*/ 2147483646 w 6062"/>
              <a:gd name="T11" fmla="*/ 2147483646 h 5980"/>
              <a:gd name="T12" fmla="*/ 2147483646 w 6062"/>
              <a:gd name="T13" fmla="*/ 2147483646 h 5980"/>
              <a:gd name="T14" fmla="*/ 2147483646 w 6062"/>
              <a:gd name="T15" fmla="*/ 2147483646 h 5980"/>
              <a:gd name="T16" fmla="*/ 2147483646 w 6062"/>
              <a:gd name="T17" fmla="*/ 2147483646 h 5980"/>
              <a:gd name="T18" fmla="*/ 2147483646 w 6062"/>
              <a:gd name="T19" fmla="*/ 2147483646 h 5980"/>
              <a:gd name="T20" fmla="*/ 2147483646 w 6062"/>
              <a:gd name="T21" fmla="*/ 2147483646 h 5980"/>
              <a:gd name="T22" fmla="*/ 2147483646 w 6062"/>
              <a:gd name="T23" fmla="*/ 2147483646 h 5980"/>
              <a:gd name="T24" fmla="*/ 2147483646 w 6062"/>
              <a:gd name="T25" fmla="*/ 2147483646 h 5980"/>
              <a:gd name="T26" fmla="*/ 2147483646 w 6062"/>
              <a:gd name="T27" fmla="*/ 2147483646 h 5980"/>
              <a:gd name="T28" fmla="*/ 2147483646 w 6062"/>
              <a:gd name="T29" fmla="*/ 2147483646 h 5980"/>
              <a:gd name="T30" fmla="*/ 2147483646 w 6062"/>
              <a:gd name="T31" fmla="*/ 2147483646 h 5980"/>
              <a:gd name="T32" fmla="*/ 2147483646 w 6062"/>
              <a:gd name="T33" fmla="*/ 2147483646 h 5980"/>
              <a:gd name="T34" fmla="*/ 2147483646 w 6062"/>
              <a:gd name="T35" fmla="*/ 2147483646 h 5980"/>
              <a:gd name="T36" fmla="*/ 2147483646 w 6062"/>
              <a:gd name="T37" fmla="*/ 2147483646 h 5980"/>
              <a:gd name="T38" fmla="*/ 2147483646 w 6062"/>
              <a:gd name="T39" fmla="*/ 2147483646 h 5980"/>
              <a:gd name="T40" fmla="*/ 2147483646 w 6062"/>
              <a:gd name="T41" fmla="*/ 2147483646 h 5980"/>
              <a:gd name="T42" fmla="*/ 2147483646 w 6062"/>
              <a:gd name="T43" fmla="*/ 2147483646 h 5980"/>
              <a:gd name="T44" fmla="*/ 2147483646 w 6062"/>
              <a:gd name="T45" fmla="*/ 2147483646 h 5980"/>
              <a:gd name="T46" fmla="*/ 2147483646 w 6062"/>
              <a:gd name="T47" fmla="*/ 2147483646 h 5980"/>
              <a:gd name="T48" fmla="*/ 2147483646 w 6062"/>
              <a:gd name="T49" fmla="*/ 2147483646 h 5980"/>
              <a:gd name="T50" fmla="*/ 2147483646 w 6062"/>
              <a:gd name="T51" fmla="*/ 2147483646 h 5980"/>
              <a:gd name="T52" fmla="*/ 2147483646 w 6062"/>
              <a:gd name="T53" fmla="*/ 2147483646 h 5980"/>
              <a:gd name="T54" fmla="*/ 2147483646 w 6062"/>
              <a:gd name="T55" fmla="*/ 2147483646 h 5980"/>
              <a:gd name="T56" fmla="*/ 2147483646 w 6062"/>
              <a:gd name="T57" fmla="*/ 2147483646 h 5980"/>
              <a:gd name="T58" fmla="*/ 2147483646 w 6062"/>
              <a:gd name="T59" fmla="*/ 2147483646 h 5980"/>
              <a:gd name="T60" fmla="*/ 2147483646 w 6062"/>
              <a:gd name="T61" fmla="*/ 2147483646 h 5980"/>
              <a:gd name="T62" fmla="*/ 2147483646 w 6062"/>
              <a:gd name="T63" fmla="*/ 2147483646 h 5980"/>
              <a:gd name="T64" fmla="*/ 2147483646 w 6062"/>
              <a:gd name="T65" fmla="*/ 2147483646 h 5980"/>
              <a:gd name="T66" fmla="*/ 2147483646 w 6062"/>
              <a:gd name="T67" fmla="*/ 2147483646 h 5980"/>
              <a:gd name="T68" fmla="*/ 2147483646 w 6062"/>
              <a:gd name="T69" fmla="*/ 2147483646 h 5980"/>
              <a:gd name="T70" fmla="*/ 2147483646 w 6062"/>
              <a:gd name="T71" fmla="*/ 2147483646 h 5980"/>
              <a:gd name="T72" fmla="*/ 2147483646 w 6062"/>
              <a:gd name="T73" fmla="*/ 2147483646 h 5980"/>
              <a:gd name="T74" fmla="*/ 2147483646 w 6062"/>
              <a:gd name="T75" fmla="*/ 2147483646 h 5980"/>
              <a:gd name="T76" fmla="*/ 2147483646 w 6062"/>
              <a:gd name="T77" fmla="*/ 2147483646 h 5980"/>
              <a:gd name="T78" fmla="*/ 2147483646 w 6062"/>
              <a:gd name="T79" fmla="*/ 2147483646 h 5980"/>
              <a:gd name="T80" fmla="*/ 2147483646 w 6062"/>
              <a:gd name="T81" fmla="*/ 2147483646 h 5980"/>
              <a:gd name="T82" fmla="*/ 2147483646 w 6062"/>
              <a:gd name="T83" fmla="*/ 2147483646 h 5980"/>
              <a:gd name="T84" fmla="*/ 2147483646 w 6062"/>
              <a:gd name="T85" fmla="*/ 2147483646 h 5980"/>
              <a:gd name="T86" fmla="*/ 2147483646 w 6062"/>
              <a:gd name="T87" fmla="*/ 2147483646 h 5980"/>
              <a:gd name="T88" fmla="*/ 2147483646 w 6062"/>
              <a:gd name="T89" fmla="*/ 2147483646 h 5980"/>
              <a:gd name="T90" fmla="*/ 2147483646 w 6062"/>
              <a:gd name="T91" fmla="*/ 2147483646 h 5980"/>
              <a:gd name="T92" fmla="*/ 2147483646 w 6062"/>
              <a:gd name="T93" fmla="*/ 2147483646 h 59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062" h="5980">
                <a:moveTo>
                  <a:pt x="5967" y="2825"/>
                </a:moveTo>
                <a:cubicBezTo>
                  <a:pt x="5823" y="2722"/>
                  <a:pt x="5321" y="2438"/>
                  <a:pt x="4603" y="2849"/>
                </a:cubicBezTo>
                <a:cubicBezTo>
                  <a:pt x="4516" y="2898"/>
                  <a:pt x="4405" y="2868"/>
                  <a:pt x="4355" y="2781"/>
                </a:cubicBezTo>
                <a:cubicBezTo>
                  <a:pt x="4305" y="2694"/>
                  <a:pt x="4335" y="2583"/>
                  <a:pt x="4422" y="2534"/>
                </a:cubicBezTo>
                <a:cubicBezTo>
                  <a:pt x="4591" y="2437"/>
                  <a:pt x="4751" y="2372"/>
                  <a:pt x="4901" y="2331"/>
                </a:cubicBezTo>
                <a:cubicBezTo>
                  <a:pt x="4531" y="1981"/>
                  <a:pt x="4473" y="1606"/>
                  <a:pt x="4471" y="1586"/>
                </a:cubicBezTo>
                <a:lnTo>
                  <a:pt x="4830" y="1535"/>
                </a:lnTo>
                <a:lnTo>
                  <a:pt x="4830" y="1533"/>
                </a:lnTo>
                <a:cubicBezTo>
                  <a:pt x="4833" y="1551"/>
                  <a:pt x="4905" y="1969"/>
                  <a:pt x="5421" y="2268"/>
                </a:cubicBezTo>
                <a:cubicBezTo>
                  <a:pt x="5424" y="2270"/>
                  <a:pt x="5426" y="2272"/>
                  <a:pt x="5429" y="2273"/>
                </a:cubicBezTo>
                <a:cubicBezTo>
                  <a:pt x="5544" y="2280"/>
                  <a:pt x="5647" y="2299"/>
                  <a:pt x="5734" y="2323"/>
                </a:cubicBezTo>
                <a:cubicBezTo>
                  <a:pt x="5816" y="2345"/>
                  <a:pt x="5889" y="2373"/>
                  <a:pt x="5953" y="2402"/>
                </a:cubicBezTo>
                <a:cubicBezTo>
                  <a:pt x="6062" y="1887"/>
                  <a:pt x="5752" y="1425"/>
                  <a:pt x="5296" y="1260"/>
                </a:cubicBezTo>
                <a:cubicBezTo>
                  <a:pt x="5268" y="1249"/>
                  <a:pt x="5255" y="1234"/>
                  <a:pt x="5244" y="1206"/>
                </a:cubicBezTo>
                <a:cubicBezTo>
                  <a:pt x="5102" y="830"/>
                  <a:pt x="4827" y="609"/>
                  <a:pt x="4438" y="532"/>
                </a:cubicBezTo>
                <a:cubicBezTo>
                  <a:pt x="4335" y="511"/>
                  <a:pt x="4228" y="518"/>
                  <a:pt x="4123" y="514"/>
                </a:cubicBezTo>
                <a:cubicBezTo>
                  <a:pt x="4099" y="514"/>
                  <a:pt x="4084" y="509"/>
                  <a:pt x="4067" y="491"/>
                </a:cubicBezTo>
                <a:cubicBezTo>
                  <a:pt x="3665" y="49"/>
                  <a:pt x="2999" y="0"/>
                  <a:pt x="2538" y="372"/>
                </a:cubicBezTo>
                <a:cubicBezTo>
                  <a:pt x="2602" y="492"/>
                  <a:pt x="2648" y="608"/>
                  <a:pt x="2676" y="722"/>
                </a:cubicBezTo>
                <a:cubicBezTo>
                  <a:pt x="2728" y="851"/>
                  <a:pt x="3014" y="1467"/>
                  <a:pt x="3820" y="1885"/>
                </a:cubicBezTo>
                <a:cubicBezTo>
                  <a:pt x="3909" y="1931"/>
                  <a:pt x="3944" y="2040"/>
                  <a:pt x="3897" y="2129"/>
                </a:cubicBezTo>
                <a:cubicBezTo>
                  <a:pt x="3865" y="2192"/>
                  <a:pt x="3802" y="2227"/>
                  <a:pt x="3736" y="2227"/>
                </a:cubicBezTo>
                <a:cubicBezTo>
                  <a:pt x="3708" y="2227"/>
                  <a:pt x="3679" y="2221"/>
                  <a:pt x="3653" y="2207"/>
                </a:cubicBezTo>
                <a:cubicBezTo>
                  <a:pt x="3154" y="1948"/>
                  <a:pt x="2830" y="1624"/>
                  <a:pt x="2627" y="1353"/>
                </a:cubicBezTo>
                <a:cubicBezTo>
                  <a:pt x="2520" y="1591"/>
                  <a:pt x="2306" y="1793"/>
                  <a:pt x="1991" y="1956"/>
                </a:cubicBezTo>
                <a:cubicBezTo>
                  <a:pt x="1964" y="1969"/>
                  <a:pt x="1936" y="1976"/>
                  <a:pt x="1908" y="1976"/>
                </a:cubicBezTo>
                <a:cubicBezTo>
                  <a:pt x="1842" y="1976"/>
                  <a:pt x="1778" y="1940"/>
                  <a:pt x="1746" y="1878"/>
                </a:cubicBezTo>
                <a:cubicBezTo>
                  <a:pt x="1700" y="1789"/>
                  <a:pt x="1735" y="1679"/>
                  <a:pt x="1824" y="1633"/>
                </a:cubicBezTo>
                <a:cubicBezTo>
                  <a:pt x="2113" y="1484"/>
                  <a:pt x="2283" y="1306"/>
                  <a:pt x="2330" y="1104"/>
                </a:cubicBezTo>
                <a:cubicBezTo>
                  <a:pt x="2351" y="1011"/>
                  <a:pt x="2346" y="916"/>
                  <a:pt x="2325" y="821"/>
                </a:cubicBezTo>
                <a:cubicBezTo>
                  <a:pt x="2324" y="817"/>
                  <a:pt x="2323" y="814"/>
                  <a:pt x="2322" y="813"/>
                </a:cubicBezTo>
                <a:cubicBezTo>
                  <a:pt x="2318" y="802"/>
                  <a:pt x="2316" y="790"/>
                  <a:pt x="2314" y="779"/>
                </a:cubicBezTo>
                <a:cubicBezTo>
                  <a:pt x="2270" y="620"/>
                  <a:pt x="2181" y="468"/>
                  <a:pt x="2093" y="344"/>
                </a:cubicBezTo>
                <a:cubicBezTo>
                  <a:pt x="1689" y="312"/>
                  <a:pt x="1313" y="424"/>
                  <a:pt x="971" y="696"/>
                </a:cubicBezTo>
                <a:cubicBezTo>
                  <a:pt x="737" y="883"/>
                  <a:pt x="581" y="1125"/>
                  <a:pt x="502" y="1414"/>
                </a:cubicBezTo>
                <a:cubicBezTo>
                  <a:pt x="494" y="1443"/>
                  <a:pt x="478" y="1459"/>
                  <a:pt x="455" y="1475"/>
                </a:cubicBezTo>
                <a:cubicBezTo>
                  <a:pt x="158" y="1688"/>
                  <a:pt x="0" y="1973"/>
                  <a:pt x="12" y="2342"/>
                </a:cubicBezTo>
                <a:cubicBezTo>
                  <a:pt x="19" y="2563"/>
                  <a:pt x="101" y="2758"/>
                  <a:pt x="243" y="2927"/>
                </a:cubicBezTo>
                <a:cubicBezTo>
                  <a:pt x="258" y="2945"/>
                  <a:pt x="266" y="2960"/>
                  <a:pt x="260" y="2985"/>
                </a:cubicBezTo>
                <a:cubicBezTo>
                  <a:pt x="168" y="3389"/>
                  <a:pt x="350" y="3787"/>
                  <a:pt x="676" y="4015"/>
                </a:cubicBezTo>
                <a:cubicBezTo>
                  <a:pt x="743" y="4090"/>
                  <a:pt x="815" y="4160"/>
                  <a:pt x="892" y="4224"/>
                </a:cubicBezTo>
                <a:cubicBezTo>
                  <a:pt x="771" y="4525"/>
                  <a:pt x="588" y="4986"/>
                  <a:pt x="551" y="5118"/>
                </a:cubicBezTo>
                <a:cubicBezTo>
                  <a:pt x="548" y="5126"/>
                  <a:pt x="545" y="5136"/>
                  <a:pt x="542" y="5147"/>
                </a:cubicBezTo>
                <a:cubicBezTo>
                  <a:pt x="519" y="5222"/>
                  <a:pt x="484" y="5336"/>
                  <a:pt x="487" y="5461"/>
                </a:cubicBezTo>
                <a:cubicBezTo>
                  <a:pt x="491" y="5646"/>
                  <a:pt x="580" y="5794"/>
                  <a:pt x="737" y="5880"/>
                </a:cubicBezTo>
                <a:cubicBezTo>
                  <a:pt x="860" y="5947"/>
                  <a:pt x="979" y="5980"/>
                  <a:pt x="1099" y="5980"/>
                </a:cubicBezTo>
                <a:cubicBezTo>
                  <a:pt x="1324" y="5980"/>
                  <a:pt x="1508" y="5860"/>
                  <a:pt x="1627" y="5770"/>
                </a:cubicBezTo>
                <a:cubicBezTo>
                  <a:pt x="1787" y="5649"/>
                  <a:pt x="1923" y="5502"/>
                  <a:pt x="2054" y="5360"/>
                </a:cubicBezTo>
                <a:cubicBezTo>
                  <a:pt x="2124" y="5283"/>
                  <a:pt x="2191" y="5211"/>
                  <a:pt x="2260" y="5144"/>
                </a:cubicBezTo>
                <a:lnTo>
                  <a:pt x="2333" y="5074"/>
                </a:lnTo>
                <a:cubicBezTo>
                  <a:pt x="2498" y="4914"/>
                  <a:pt x="2668" y="4749"/>
                  <a:pt x="2831" y="4577"/>
                </a:cubicBezTo>
                <a:cubicBezTo>
                  <a:pt x="2976" y="4526"/>
                  <a:pt x="3115" y="4459"/>
                  <a:pt x="3244" y="4376"/>
                </a:cubicBezTo>
                <a:cubicBezTo>
                  <a:pt x="3510" y="4400"/>
                  <a:pt x="3766" y="4323"/>
                  <a:pt x="4011" y="4146"/>
                </a:cubicBezTo>
                <a:cubicBezTo>
                  <a:pt x="4023" y="4137"/>
                  <a:pt x="4034" y="4128"/>
                  <a:pt x="4045" y="4119"/>
                </a:cubicBezTo>
                <a:cubicBezTo>
                  <a:pt x="3962" y="4070"/>
                  <a:pt x="3870" y="4032"/>
                  <a:pt x="3788" y="4003"/>
                </a:cubicBezTo>
                <a:cubicBezTo>
                  <a:pt x="3787" y="4003"/>
                  <a:pt x="3787" y="4003"/>
                  <a:pt x="3786" y="4002"/>
                </a:cubicBezTo>
                <a:cubicBezTo>
                  <a:pt x="3645" y="3952"/>
                  <a:pt x="3442" y="3867"/>
                  <a:pt x="3301" y="3704"/>
                </a:cubicBezTo>
                <a:cubicBezTo>
                  <a:pt x="3183" y="3569"/>
                  <a:pt x="3069" y="3331"/>
                  <a:pt x="3194" y="2966"/>
                </a:cubicBezTo>
                <a:cubicBezTo>
                  <a:pt x="3226" y="2872"/>
                  <a:pt x="3329" y="2821"/>
                  <a:pt x="3424" y="2854"/>
                </a:cubicBezTo>
                <a:cubicBezTo>
                  <a:pt x="3519" y="2886"/>
                  <a:pt x="3570" y="2989"/>
                  <a:pt x="3537" y="3084"/>
                </a:cubicBezTo>
                <a:cubicBezTo>
                  <a:pt x="3440" y="3368"/>
                  <a:pt x="3543" y="3530"/>
                  <a:pt x="3907" y="3660"/>
                </a:cubicBezTo>
                <a:cubicBezTo>
                  <a:pt x="4238" y="3775"/>
                  <a:pt x="4463" y="3937"/>
                  <a:pt x="4579" y="4144"/>
                </a:cubicBezTo>
                <a:cubicBezTo>
                  <a:pt x="4869" y="4168"/>
                  <a:pt x="5141" y="4077"/>
                  <a:pt x="5392" y="3868"/>
                </a:cubicBezTo>
                <a:cubicBezTo>
                  <a:pt x="5408" y="3855"/>
                  <a:pt x="5425" y="3844"/>
                  <a:pt x="5442" y="3834"/>
                </a:cubicBezTo>
                <a:cubicBezTo>
                  <a:pt x="5737" y="3666"/>
                  <a:pt x="5919" y="3420"/>
                  <a:pt x="5967" y="3081"/>
                </a:cubicBezTo>
                <a:cubicBezTo>
                  <a:pt x="5979" y="2995"/>
                  <a:pt x="5979" y="2909"/>
                  <a:pt x="5967" y="2825"/>
                </a:cubicBezTo>
                <a:close/>
                <a:moveTo>
                  <a:pt x="2030" y="4761"/>
                </a:moveTo>
                <a:lnTo>
                  <a:pt x="1956" y="4832"/>
                </a:lnTo>
                <a:cubicBezTo>
                  <a:pt x="1879" y="4907"/>
                  <a:pt x="1805" y="4987"/>
                  <a:pt x="1733" y="5064"/>
                </a:cubicBezTo>
                <a:cubicBezTo>
                  <a:pt x="1610" y="5198"/>
                  <a:pt x="1493" y="5325"/>
                  <a:pt x="1364" y="5423"/>
                </a:cubicBezTo>
                <a:cubicBezTo>
                  <a:pt x="1253" y="5507"/>
                  <a:pt x="1171" y="5544"/>
                  <a:pt x="1099" y="5544"/>
                </a:cubicBezTo>
                <a:cubicBezTo>
                  <a:pt x="1053" y="5544"/>
                  <a:pt x="1003" y="5529"/>
                  <a:pt x="946" y="5497"/>
                </a:cubicBezTo>
                <a:cubicBezTo>
                  <a:pt x="930" y="5489"/>
                  <a:pt x="923" y="5485"/>
                  <a:pt x="922" y="5451"/>
                </a:cubicBezTo>
                <a:cubicBezTo>
                  <a:pt x="921" y="5396"/>
                  <a:pt x="942" y="5327"/>
                  <a:pt x="958" y="5276"/>
                </a:cubicBezTo>
                <a:cubicBezTo>
                  <a:pt x="963" y="5261"/>
                  <a:pt x="967" y="5248"/>
                  <a:pt x="970" y="5237"/>
                </a:cubicBezTo>
                <a:cubicBezTo>
                  <a:pt x="994" y="5152"/>
                  <a:pt x="1125" y="4812"/>
                  <a:pt x="1309" y="4356"/>
                </a:cubicBezTo>
                <a:cubicBezTo>
                  <a:pt x="1346" y="4361"/>
                  <a:pt x="1385" y="4364"/>
                  <a:pt x="1424" y="4364"/>
                </a:cubicBezTo>
                <a:cubicBezTo>
                  <a:pt x="1574" y="4364"/>
                  <a:pt x="1715" y="4325"/>
                  <a:pt x="1838" y="4258"/>
                </a:cubicBezTo>
                <a:cubicBezTo>
                  <a:pt x="1940" y="4392"/>
                  <a:pt x="2081" y="4496"/>
                  <a:pt x="2244" y="4552"/>
                </a:cubicBezTo>
                <a:cubicBezTo>
                  <a:pt x="2172" y="4622"/>
                  <a:pt x="2101" y="4692"/>
                  <a:pt x="2030" y="4761"/>
                </a:cubicBezTo>
                <a:close/>
                <a:moveTo>
                  <a:pt x="2330" y="3321"/>
                </a:moveTo>
                <a:cubicBezTo>
                  <a:pt x="2309" y="3326"/>
                  <a:pt x="2199" y="3352"/>
                  <a:pt x="2060" y="3352"/>
                </a:cubicBezTo>
                <a:cubicBezTo>
                  <a:pt x="1932" y="3352"/>
                  <a:pt x="1781" y="3330"/>
                  <a:pt x="1652" y="3249"/>
                </a:cubicBezTo>
                <a:cubicBezTo>
                  <a:pt x="1524" y="3168"/>
                  <a:pt x="1440" y="3042"/>
                  <a:pt x="1409" y="2885"/>
                </a:cubicBezTo>
                <a:cubicBezTo>
                  <a:pt x="1400" y="2837"/>
                  <a:pt x="1379" y="2805"/>
                  <a:pt x="1343" y="2781"/>
                </a:cubicBezTo>
                <a:cubicBezTo>
                  <a:pt x="1235" y="2710"/>
                  <a:pt x="1022" y="2726"/>
                  <a:pt x="936" y="2745"/>
                </a:cubicBezTo>
                <a:cubicBezTo>
                  <a:pt x="829" y="2769"/>
                  <a:pt x="723" y="2701"/>
                  <a:pt x="700" y="2594"/>
                </a:cubicBezTo>
                <a:cubicBezTo>
                  <a:pt x="677" y="2487"/>
                  <a:pt x="744" y="2382"/>
                  <a:pt x="851" y="2358"/>
                </a:cubicBezTo>
                <a:cubicBezTo>
                  <a:pt x="895" y="2349"/>
                  <a:pt x="1286" y="2270"/>
                  <a:pt x="1560" y="2449"/>
                </a:cubicBezTo>
                <a:cubicBezTo>
                  <a:pt x="1685" y="2532"/>
                  <a:pt x="1768" y="2656"/>
                  <a:pt x="1798" y="2809"/>
                </a:cubicBezTo>
                <a:cubicBezTo>
                  <a:pt x="1811" y="2873"/>
                  <a:pt x="1840" y="2899"/>
                  <a:pt x="1864" y="2914"/>
                </a:cubicBezTo>
                <a:cubicBezTo>
                  <a:pt x="1973" y="2983"/>
                  <a:pt x="2183" y="2949"/>
                  <a:pt x="2233" y="2937"/>
                </a:cubicBezTo>
                <a:cubicBezTo>
                  <a:pt x="2339" y="2910"/>
                  <a:pt x="2447" y="2974"/>
                  <a:pt x="2473" y="3080"/>
                </a:cubicBezTo>
                <a:cubicBezTo>
                  <a:pt x="2500" y="3186"/>
                  <a:pt x="2436" y="3294"/>
                  <a:pt x="2330" y="3321"/>
                </a:cubicBez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53" name="文本框 11">
            <a:extLst>
              <a:ext uri="{FF2B5EF4-FFF2-40B4-BE49-F238E27FC236}">
                <a16:creationId xmlns:a16="http://schemas.microsoft.com/office/drawing/2014/main" id="{BC8ACDAE-E957-4BDC-9D11-B2EC1628E73B}"/>
              </a:ext>
            </a:extLst>
          </p:cNvPr>
          <p:cNvSpPr txBox="1">
            <a:spLocks noChangeArrowheads="1"/>
          </p:cNvSpPr>
          <p:nvPr/>
        </p:nvSpPr>
        <p:spPr bwMode="auto">
          <a:xfrm>
            <a:off x="1601788" y="1665288"/>
            <a:ext cx="1600200" cy="369887"/>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800" b="1" dirty="0" err="1"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Thông</a:t>
            </a:r>
            <a:r>
              <a:rPr lang="en-US" altLang="zh-CN" sz="1800" b="1" dirty="0"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 minh</a:t>
            </a:r>
            <a:endParaRPr lang="zh-CN" altLang="en-US" sz="1800" b="1" dirty="0">
              <a:solidFill>
                <a:schemeClr val="bg1"/>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8" name="组合 18">
            <a:extLst>
              <a:ext uri="{FF2B5EF4-FFF2-40B4-BE49-F238E27FC236}">
                <a16:creationId xmlns:a16="http://schemas.microsoft.com/office/drawing/2014/main" id="{A9A3EC2D-A6E6-4B93-9F4C-7FDFB499B12C}"/>
              </a:ext>
            </a:extLst>
          </p:cNvPr>
          <p:cNvGrpSpPr>
            <a:grpSpLocks/>
          </p:cNvGrpSpPr>
          <p:nvPr/>
        </p:nvGrpSpPr>
        <p:grpSpPr bwMode="auto">
          <a:xfrm>
            <a:off x="4748086" y="1671791"/>
            <a:ext cx="446087" cy="357187"/>
            <a:chOff x="7504151" y="2241236"/>
            <a:chExt cx="903025" cy="720859"/>
          </a:xfrm>
          <a:solidFill>
            <a:srgbClr val="2F5597"/>
          </a:solidFill>
        </p:grpSpPr>
        <p:sp>
          <p:nvSpPr>
            <p:cNvPr id="9" name="矩形 8">
              <a:extLst>
                <a:ext uri="{FF2B5EF4-FFF2-40B4-BE49-F238E27FC236}">
                  <a16:creationId xmlns:a16="http://schemas.microsoft.com/office/drawing/2014/main" id="{214F06E2-35E7-4384-AEF5-FB36380DA409}"/>
                </a:ext>
              </a:extLst>
            </p:cNvPr>
            <p:cNvSpPr/>
            <p:nvPr/>
          </p:nvSpPr>
          <p:spPr>
            <a:xfrm>
              <a:off x="7642335" y="2462299"/>
              <a:ext cx="308507" cy="156988"/>
            </a:xfrm>
            <a:prstGeom prst="rect">
              <a:avLst/>
            </a:prstGeom>
            <a:grpFill/>
            <a:ln>
              <a:solidFill>
                <a:srgbClr val="2F5597"/>
              </a:solidFill>
            </a:ln>
          </p:spPr>
          <p:txBody>
            <a:bodyPr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0" name="矩形 9">
              <a:extLst>
                <a:ext uri="{FF2B5EF4-FFF2-40B4-BE49-F238E27FC236}">
                  <a16:creationId xmlns:a16="http://schemas.microsoft.com/office/drawing/2014/main" id="{7FDB3BA9-C73A-4EC0-AB6F-535A44710D31}"/>
                </a:ext>
              </a:extLst>
            </p:cNvPr>
            <p:cNvSpPr/>
            <p:nvPr/>
          </p:nvSpPr>
          <p:spPr>
            <a:xfrm>
              <a:off x="7786949" y="2478319"/>
              <a:ext cx="154254" cy="128153"/>
            </a:xfrm>
            <a:prstGeom prst="rect">
              <a:avLst/>
            </a:prstGeom>
            <a:solidFill>
              <a:srgbClr val="2F5597"/>
            </a:solidFill>
            <a:ln>
              <a:solidFill>
                <a:srgbClr val="2F5597"/>
              </a:solidFill>
            </a:ln>
          </p:spPr>
          <p:txBody>
            <a:bodyPr anchor="ctr">
              <a:spAutoFit/>
            </a:bodyPr>
            <a:lstStyle/>
            <a:p>
              <a:pPr algn="ctr">
                <a:defRPr/>
              </a:pPr>
              <a:endParaRPr lang="zh-CN" altLang="en-US" sz="16600" dirty="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11" name="laptop-with-mouse-cursor_1486">
              <a:extLst>
                <a:ext uri="{FF2B5EF4-FFF2-40B4-BE49-F238E27FC236}">
                  <a16:creationId xmlns:a16="http://schemas.microsoft.com/office/drawing/2014/main" id="{8A7A7639-8993-4FDC-B9BC-9AE379B91772}"/>
                </a:ext>
              </a:extLst>
            </p:cNvPr>
            <p:cNvSpPr>
              <a:spLocks noChangeAspect="1"/>
            </p:cNvSpPr>
            <p:nvPr/>
          </p:nvSpPr>
          <p:spPr bwMode="auto">
            <a:xfrm>
              <a:off x="7504151" y="2241236"/>
              <a:ext cx="903025" cy="720859"/>
            </a:xfrm>
            <a:custGeom>
              <a:avLst/>
              <a:gdLst>
                <a:gd name="T0" fmla="*/ 2147483646 w 539466"/>
                <a:gd name="T1" fmla="*/ 2147483646 h 430641"/>
                <a:gd name="T2" fmla="*/ 2147483646 w 539466"/>
                <a:gd name="T3" fmla="*/ 2147483646 h 430641"/>
                <a:gd name="T4" fmla="*/ 2147483646 w 539466"/>
                <a:gd name="T5" fmla="*/ 2147483646 h 430641"/>
                <a:gd name="T6" fmla="*/ 2147483646 w 539466"/>
                <a:gd name="T7" fmla="*/ 2147483646 h 430641"/>
                <a:gd name="T8" fmla="*/ 326744810 w 539466"/>
                <a:gd name="T9" fmla="*/ 2147483646 h 430641"/>
                <a:gd name="T10" fmla="*/ 240761146 w 539466"/>
                <a:gd name="T11" fmla="*/ 2147483646 h 430641"/>
                <a:gd name="T12" fmla="*/ 2147483646 w 539466"/>
                <a:gd name="T13" fmla="*/ 2147483646 h 430641"/>
                <a:gd name="T14" fmla="*/ 2147483646 w 539466"/>
                <a:gd name="T15" fmla="*/ 2147483646 h 430641"/>
                <a:gd name="T16" fmla="*/ 240761146 w 539466"/>
                <a:gd name="T17" fmla="*/ 2147483646 h 430641"/>
                <a:gd name="T18" fmla="*/ 2147483646 w 539466"/>
                <a:gd name="T19" fmla="*/ 2147483646 h 430641"/>
                <a:gd name="T20" fmla="*/ 2147483646 w 539466"/>
                <a:gd name="T21" fmla="*/ 2147483646 h 430641"/>
                <a:gd name="T22" fmla="*/ 2147483646 w 539466"/>
                <a:gd name="T23" fmla="*/ 2147483646 h 430641"/>
                <a:gd name="T24" fmla="*/ 2147483646 w 539466"/>
                <a:gd name="T25" fmla="*/ 2147483646 h 430641"/>
                <a:gd name="T26" fmla="*/ 2147483646 w 539466"/>
                <a:gd name="T27" fmla="*/ 2147483646 h 430641"/>
                <a:gd name="T28" fmla="*/ 2147483646 w 539466"/>
                <a:gd name="T29" fmla="*/ 2147483646 h 430641"/>
                <a:gd name="T30" fmla="*/ 137573651 w 539466"/>
                <a:gd name="T31" fmla="*/ 2147483646 h 430641"/>
                <a:gd name="T32" fmla="*/ 0 w 539466"/>
                <a:gd name="T33" fmla="*/ 2147483646 h 430641"/>
                <a:gd name="T34" fmla="*/ 0 w 539466"/>
                <a:gd name="T35" fmla="*/ 2147483646 h 430641"/>
                <a:gd name="T36" fmla="*/ 17195299 w 539466"/>
                <a:gd name="T37" fmla="*/ 2147483646 h 430641"/>
                <a:gd name="T38" fmla="*/ 103183721 w 539466"/>
                <a:gd name="T39" fmla="*/ 2147483646 h 430641"/>
                <a:gd name="T40" fmla="*/ 240761146 w 539466"/>
                <a:gd name="T41" fmla="*/ 2147483646 h 430641"/>
                <a:gd name="T42" fmla="*/ 2147483646 w 539466"/>
                <a:gd name="T43" fmla="*/ 1820780524 h 430641"/>
                <a:gd name="T44" fmla="*/ 2147483646 w 539466"/>
                <a:gd name="T45" fmla="*/ 1820780524 h 430641"/>
                <a:gd name="T46" fmla="*/ 2147483646 w 539466"/>
                <a:gd name="T47" fmla="*/ 2043645864 h 430641"/>
                <a:gd name="T48" fmla="*/ 2147483646 w 539466"/>
                <a:gd name="T49" fmla="*/ 2043645864 h 430641"/>
                <a:gd name="T50" fmla="*/ 2147483646 w 539466"/>
                <a:gd name="T51" fmla="*/ 2060795904 h 430641"/>
                <a:gd name="T52" fmla="*/ 2147483646 w 539466"/>
                <a:gd name="T53" fmla="*/ 2077938705 h 430641"/>
                <a:gd name="T54" fmla="*/ 2147483646 w 539466"/>
                <a:gd name="T55" fmla="*/ 2147483646 h 430641"/>
                <a:gd name="T56" fmla="*/ 2147483646 w 539466"/>
                <a:gd name="T57" fmla="*/ 2147483646 h 430641"/>
                <a:gd name="T58" fmla="*/ 2147483646 w 539466"/>
                <a:gd name="T59" fmla="*/ 2147483646 h 430641"/>
                <a:gd name="T60" fmla="*/ 2147483646 w 539466"/>
                <a:gd name="T61" fmla="*/ 2147483646 h 430641"/>
                <a:gd name="T62" fmla="*/ 2147483646 w 539466"/>
                <a:gd name="T63" fmla="*/ 2147483646 h 430641"/>
                <a:gd name="T64" fmla="*/ 2147483646 w 539466"/>
                <a:gd name="T65" fmla="*/ 2147483646 h 430641"/>
                <a:gd name="T66" fmla="*/ 2147483646 w 539466"/>
                <a:gd name="T67" fmla="*/ 2147483646 h 430641"/>
                <a:gd name="T68" fmla="*/ 2147483646 w 539466"/>
                <a:gd name="T69" fmla="*/ 2147483646 h 430641"/>
                <a:gd name="T70" fmla="*/ 2147483646 w 539466"/>
                <a:gd name="T71" fmla="*/ 2147483646 h 430641"/>
                <a:gd name="T72" fmla="*/ 2147483646 w 539466"/>
                <a:gd name="T73" fmla="*/ 1837924121 h 430641"/>
                <a:gd name="T74" fmla="*/ 2147483646 w 539466"/>
                <a:gd name="T75" fmla="*/ 1820780524 h 430641"/>
                <a:gd name="T76" fmla="*/ 534136064 w 539466"/>
                <a:gd name="T77" fmla="*/ 429217048 h 430641"/>
                <a:gd name="T78" fmla="*/ 534136064 w 539466"/>
                <a:gd name="T79" fmla="*/ 2147483646 h 430641"/>
                <a:gd name="T80" fmla="*/ 2147483646 w 539466"/>
                <a:gd name="T81" fmla="*/ 2147483646 h 430641"/>
                <a:gd name="T82" fmla="*/ 2147483646 w 539466"/>
                <a:gd name="T83" fmla="*/ 429217048 h 430641"/>
                <a:gd name="T84" fmla="*/ 327756158 w 539466"/>
                <a:gd name="T85" fmla="*/ 0 h 430641"/>
                <a:gd name="T86" fmla="*/ 2147483646 w 539466"/>
                <a:gd name="T87" fmla="*/ 0 h 430641"/>
                <a:gd name="T88" fmla="*/ 2147483646 w 539466"/>
                <a:gd name="T89" fmla="*/ 223192366 h 430641"/>
                <a:gd name="T90" fmla="*/ 2147483646 w 539466"/>
                <a:gd name="T91" fmla="*/ 2147483646 h 430641"/>
                <a:gd name="T92" fmla="*/ 2147483646 w 539466"/>
                <a:gd name="T93" fmla="*/ 2147483646 h 430641"/>
                <a:gd name="T94" fmla="*/ 327756158 w 539466"/>
                <a:gd name="T95" fmla="*/ 2147483646 h 430641"/>
                <a:gd name="T96" fmla="*/ 121386807 w 539466"/>
                <a:gd name="T97" fmla="*/ 2147483646 h 430641"/>
                <a:gd name="T98" fmla="*/ 121386807 w 539466"/>
                <a:gd name="T99" fmla="*/ 223192366 h 430641"/>
                <a:gd name="T100" fmla="*/ 327756158 w 539466"/>
                <a:gd name="T101" fmla="*/ 0 h 430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39466" h="430641">
                  <a:moveTo>
                    <a:pt x="208357" y="395115"/>
                  </a:moveTo>
                  <a:lnTo>
                    <a:pt x="203511" y="422567"/>
                  </a:lnTo>
                  <a:lnTo>
                    <a:pt x="331109" y="422567"/>
                  </a:lnTo>
                  <a:lnTo>
                    <a:pt x="318188" y="395115"/>
                  </a:lnTo>
                  <a:lnTo>
                    <a:pt x="208357" y="395115"/>
                  </a:lnTo>
                  <a:close/>
                  <a:moveTo>
                    <a:pt x="30688" y="354745"/>
                  </a:moveTo>
                  <a:lnTo>
                    <a:pt x="22612" y="385427"/>
                  </a:lnTo>
                  <a:lnTo>
                    <a:pt x="518469" y="385427"/>
                  </a:lnTo>
                  <a:lnTo>
                    <a:pt x="508778" y="354745"/>
                  </a:lnTo>
                  <a:lnTo>
                    <a:pt x="30688" y="354745"/>
                  </a:lnTo>
                  <a:close/>
                  <a:moveTo>
                    <a:pt x="22612" y="340212"/>
                  </a:moveTo>
                  <a:lnTo>
                    <a:pt x="515239" y="340212"/>
                  </a:lnTo>
                  <a:cubicBezTo>
                    <a:pt x="521699" y="340212"/>
                    <a:pt x="526545" y="343442"/>
                    <a:pt x="528160" y="349901"/>
                  </a:cubicBezTo>
                  <a:lnTo>
                    <a:pt x="537851" y="388656"/>
                  </a:lnTo>
                  <a:cubicBezTo>
                    <a:pt x="539466" y="390271"/>
                    <a:pt x="539466" y="391886"/>
                    <a:pt x="539466" y="393501"/>
                  </a:cubicBezTo>
                  <a:lnTo>
                    <a:pt x="539466" y="417723"/>
                  </a:lnTo>
                  <a:cubicBezTo>
                    <a:pt x="539466" y="425797"/>
                    <a:pt x="533005" y="430641"/>
                    <a:pt x="526545" y="430641"/>
                  </a:cubicBezTo>
                  <a:lnTo>
                    <a:pt x="12921" y="430641"/>
                  </a:lnTo>
                  <a:cubicBezTo>
                    <a:pt x="6461" y="430641"/>
                    <a:pt x="0" y="425797"/>
                    <a:pt x="0" y="417723"/>
                  </a:cubicBezTo>
                  <a:lnTo>
                    <a:pt x="0" y="393501"/>
                  </a:lnTo>
                  <a:cubicBezTo>
                    <a:pt x="0" y="391886"/>
                    <a:pt x="0" y="390271"/>
                    <a:pt x="1615" y="388656"/>
                  </a:cubicBezTo>
                  <a:lnTo>
                    <a:pt x="9691" y="349901"/>
                  </a:lnTo>
                  <a:cubicBezTo>
                    <a:pt x="11306" y="343442"/>
                    <a:pt x="17767" y="340212"/>
                    <a:pt x="22612" y="340212"/>
                  </a:cubicBezTo>
                  <a:close/>
                  <a:moveTo>
                    <a:pt x="339174" y="171013"/>
                  </a:moveTo>
                  <a:cubicBezTo>
                    <a:pt x="340789" y="171013"/>
                    <a:pt x="340789" y="171013"/>
                    <a:pt x="340789" y="171013"/>
                  </a:cubicBezTo>
                  <a:lnTo>
                    <a:pt x="416685" y="191945"/>
                  </a:lnTo>
                  <a:cubicBezTo>
                    <a:pt x="416685" y="191945"/>
                    <a:pt x="418299" y="191945"/>
                    <a:pt x="418299" y="191945"/>
                  </a:cubicBezTo>
                  <a:cubicBezTo>
                    <a:pt x="418299" y="191945"/>
                    <a:pt x="418299" y="193556"/>
                    <a:pt x="418299" y="193556"/>
                  </a:cubicBezTo>
                  <a:cubicBezTo>
                    <a:pt x="418299" y="193556"/>
                    <a:pt x="418299" y="193556"/>
                    <a:pt x="418299" y="195166"/>
                  </a:cubicBezTo>
                  <a:lnTo>
                    <a:pt x="389233" y="204827"/>
                  </a:lnTo>
                  <a:lnTo>
                    <a:pt x="429603" y="245081"/>
                  </a:lnTo>
                  <a:cubicBezTo>
                    <a:pt x="429603" y="245081"/>
                    <a:pt x="429603" y="246691"/>
                    <a:pt x="429603" y="246691"/>
                  </a:cubicBezTo>
                  <a:lnTo>
                    <a:pt x="416685" y="261183"/>
                  </a:lnTo>
                  <a:cubicBezTo>
                    <a:pt x="415070" y="261183"/>
                    <a:pt x="413455" y="261183"/>
                    <a:pt x="413455" y="261183"/>
                  </a:cubicBezTo>
                  <a:lnTo>
                    <a:pt x="373085" y="220929"/>
                  </a:lnTo>
                  <a:lnTo>
                    <a:pt x="368240" y="254742"/>
                  </a:lnTo>
                  <a:cubicBezTo>
                    <a:pt x="366626" y="254742"/>
                    <a:pt x="366626" y="254742"/>
                    <a:pt x="366626" y="254742"/>
                  </a:cubicBezTo>
                  <a:cubicBezTo>
                    <a:pt x="365011" y="254742"/>
                    <a:pt x="365011" y="254742"/>
                    <a:pt x="365011" y="253132"/>
                  </a:cubicBezTo>
                  <a:lnTo>
                    <a:pt x="339174" y="172623"/>
                  </a:lnTo>
                  <a:cubicBezTo>
                    <a:pt x="339174" y="172623"/>
                    <a:pt x="339174" y="172623"/>
                    <a:pt x="339174" y="171013"/>
                  </a:cubicBezTo>
                  <a:close/>
                  <a:moveTo>
                    <a:pt x="50166" y="40313"/>
                  </a:moveTo>
                  <a:lnTo>
                    <a:pt x="50166" y="293479"/>
                  </a:lnTo>
                  <a:lnTo>
                    <a:pt x="491114" y="293479"/>
                  </a:lnTo>
                  <a:lnTo>
                    <a:pt x="491114" y="40313"/>
                  </a:lnTo>
                  <a:lnTo>
                    <a:pt x="50166" y="40313"/>
                  </a:lnTo>
                  <a:close/>
                  <a:moveTo>
                    <a:pt x="30783" y="0"/>
                  </a:moveTo>
                  <a:lnTo>
                    <a:pt x="510497" y="0"/>
                  </a:lnTo>
                  <a:cubicBezTo>
                    <a:pt x="521803" y="0"/>
                    <a:pt x="529879" y="9675"/>
                    <a:pt x="529879" y="20963"/>
                  </a:cubicBezTo>
                  <a:lnTo>
                    <a:pt x="529879" y="312829"/>
                  </a:lnTo>
                  <a:cubicBezTo>
                    <a:pt x="529879" y="324116"/>
                    <a:pt x="521803" y="332179"/>
                    <a:pt x="510497" y="332179"/>
                  </a:cubicBezTo>
                  <a:lnTo>
                    <a:pt x="30783" y="332179"/>
                  </a:lnTo>
                  <a:cubicBezTo>
                    <a:pt x="19477" y="332179"/>
                    <a:pt x="11401" y="324116"/>
                    <a:pt x="11401" y="312829"/>
                  </a:cubicBezTo>
                  <a:lnTo>
                    <a:pt x="11401" y="20963"/>
                  </a:lnTo>
                  <a:cubicBezTo>
                    <a:pt x="11401" y="9675"/>
                    <a:pt x="19477" y="0"/>
                    <a:pt x="307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sp>
        <p:nvSpPr>
          <p:cNvPr id="78855" name="文本框 12">
            <a:extLst>
              <a:ext uri="{FF2B5EF4-FFF2-40B4-BE49-F238E27FC236}">
                <a16:creationId xmlns:a16="http://schemas.microsoft.com/office/drawing/2014/main" id="{57E34C91-3C41-4CF7-822A-56D5671A978E}"/>
              </a:ext>
            </a:extLst>
          </p:cNvPr>
          <p:cNvSpPr txBox="1">
            <a:spLocks noChangeArrowheads="1"/>
          </p:cNvSpPr>
          <p:nvPr/>
        </p:nvSpPr>
        <p:spPr bwMode="auto">
          <a:xfrm>
            <a:off x="5581044" y="1665288"/>
            <a:ext cx="1600200" cy="369887"/>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800" b="1" dirty="0" err="1"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Đơn</a:t>
            </a:r>
            <a:r>
              <a:rPr lang="en-US" altLang="zh-CN" sz="1800" b="1" dirty="0"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800" b="1" dirty="0" err="1"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giản</a:t>
            </a:r>
            <a:endParaRPr lang="zh-CN" altLang="en-US" sz="1800" b="1" dirty="0">
              <a:solidFill>
                <a:schemeClr val="bg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8856" name="cityscape_327294">
            <a:extLst>
              <a:ext uri="{FF2B5EF4-FFF2-40B4-BE49-F238E27FC236}">
                <a16:creationId xmlns:a16="http://schemas.microsoft.com/office/drawing/2014/main" id="{5196D7C8-5F63-477F-A859-709CC15F0CAC}"/>
              </a:ext>
            </a:extLst>
          </p:cNvPr>
          <p:cNvSpPr>
            <a:spLocks noChangeAspect="1"/>
          </p:cNvSpPr>
          <p:nvPr/>
        </p:nvSpPr>
        <p:spPr bwMode="auto">
          <a:xfrm>
            <a:off x="9039600" y="1521771"/>
            <a:ext cx="520700" cy="519113"/>
          </a:xfrm>
          <a:custGeom>
            <a:avLst/>
            <a:gdLst>
              <a:gd name="T0" fmla="*/ 3669 w 607639"/>
              <a:gd name="T1" fmla="*/ 16266 h 606722"/>
              <a:gd name="T2" fmla="*/ 14586 w 607639"/>
              <a:gd name="T3" fmla="*/ 12376 h 606722"/>
              <a:gd name="T4" fmla="*/ 14586 w 607639"/>
              <a:gd name="T5" fmla="*/ 12908 h 606722"/>
              <a:gd name="T6" fmla="*/ 14953 w 607639"/>
              <a:gd name="T7" fmla="*/ 11315 h 606722"/>
              <a:gd name="T8" fmla="*/ 14311 w 607639"/>
              <a:gd name="T9" fmla="*/ 11581 h 606722"/>
              <a:gd name="T10" fmla="*/ 15226 w 607639"/>
              <a:gd name="T11" fmla="*/ 10521 h 606722"/>
              <a:gd name="T12" fmla="*/ 14586 w 607639"/>
              <a:gd name="T13" fmla="*/ 10255 h 606722"/>
              <a:gd name="T14" fmla="*/ 12017 w 607639"/>
              <a:gd name="T15" fmla="*/ 11493 h 606722"/>
              <a:gd name="T16" fmla="*/ 4129 w 607639"/>
              <a:gd name="T17" fmla="*/ 7425 h 606722"/>
              <a:gd name="T18" fmla="*/ 3852 w 607639"/>
              <a:gd name="T19" fmla="*/ 13347 h 606722"/>
              <a:gd name="T20" fmla="*/ 10090 w 607639"/>
              <a:gd name="T21" fmla="*/ 7425 h 606722"/>
              <a:gd name="T22" fmla="*/ 10090 w 607639"/>
              <a:gd name="T23" fmla="*/ 6543 h 606722"/>
              <a:gd name="T24" fmla="*/ 8348 w 607639"/>
              <a:gd name="T25" fmla="*/ 11493 h 606722"/>
              <a:gd name="T26" fmla="*/ 6053 w 607639"/>
              <a:gd name="T27" fmla="*/ 5128 h 606722"/>
              <a:gd name="T28" fmla="*/ 8496 w 607639"/>
              <a:gd name="T29" fmla="*/ 13901 h 606722"/>
              <a:gd name="T30" fmla="*/ 14231 w 607639"/>
              <a:gd name="T31" fmla="*/ 16266 h 606722"/>
              <a:gd name="T32" fmla="*/ 13759 w 607639"/>
              <a:gd name="T33" fmla="*/ 9724 h 606722"/>
              <a:gd name="T34" fmla="*/ 13210 w 607639"/>
              <a:gd name="T35" fmla="*/ 8046 h 606722"/>
              <a:gd name="T36" fmla="*/ 9814 w 607639"/>
              <a:gd name="T37" fmla="*/ 11847 h 606722"/>
              <a:gd name="T38" fmla="*/ 6053 w 607639"/>
              <a:gd name="T39" fmla="*/ 5128 h 606722"/>
              <a:gd name="T40" fmla="*/ 6604 w 607639"/>
              <a:gd name="T41" fmla="*/ 4596 h 606722"/>
              <a:gd name="T42" fmla="*/ 14035 w 607639"/>
              <a:gd name="T43" fmla="*/ 3536 h 606722"/>
              <a:gd name="T44" fmla="*/ 12888 w 607639"/>
              <a:gd name="T45" fmla="*/ 6569 h 606722"/>
              <a:gd name="T46" fmla="*/ 14035 w 607639"/>
              <a:gd name="T47" fmla="*/ 4067 h 606722"/>
              <a:gd name="T48" fmla="*/ 14035 w 607639"/>
              <a:gd name="T49" fmla="*/ 3536 h 606722"/>
              <a:gd name="T50" fmla="*/ 9449 w 607639"/>
              <a:gd name="T51" fmla="*/ 4596 h 606722"/>
              <a:gd name="T52" fmla="*/ 12294 w 607639"/>
              <a:gd name="T53" fmla="*/ 6630 h 606722"/>
              <a:gd name="T54" fmla="*/ 13759 w 607639"/>
              <a:gd name="T55" fmla="*/ 9194 h 606722"/>
              <a:gd name="T56" fmla="*/ 17155 w 607639"/>
              <a:gd name="T57" fmla="*/ 16266 h 606722"/>
              <a:gd name="T58" fmla="*/ 12474 w 607639"/>
              <a:gd name="T59" fmla="*/ 16532 h 606722"/>
              <a:gd name="T60" fmla="*/ 11650 w 607639"/>
              <a:gd name="T61" fmla="*/ 14017 h 606722"/>
              <a:gd name="T62" fmla="*/ 9043 w 607639"/>
              <a:gd name="T63" fmla="*/ 14032 h 606722"/>
              <a:gd name="T64" fmla="*/ 7890 w 607639"/>
              <a:gd name="T65" fmla="*/ 16266 h 606722"/>
              <a:gd name="T66" fmla="*/ 275 w 607639"/>
              <a:gd name="T67" fmla="*/ 16797 h 606722"/>
              <a:gd name="T68" fmla="*/ 367 w 607639"/>
              <a:gd name="T69" fmla="*/ 14763 h 606722"/>
              <a:gd name="T70" fmla="*/ 4220 w 607639"/>
              <a:gd name="T71" fmla="*/ 16266 h 606722"/>
              <a:gd name="T72" fmla="*/ 3120 w 607639"/>
              <a:gd name="T73" fmla="*/ 6983 h 606722"/>
              <a:gd name="T74" fmla="*/ 2569 w 607639"/>
              <a:gd name="T75" fmla="*/ 6983 h 606722"/>
              <a:gd name="T76" fmla="*/ 6146 w 607639"/>
              <a:gd name="T77" fmla="*/ 3536 h 606722"/>
              <a:gd name="T78" fmla="*/ 8440 w 607639"/>
              <a:gd name="T79" fmla="*/ 4596 h 606722"/>
              <a:gd name="T80" fmla="*/ 17432 w 607639"/>
              <a:gd name="T81" fmla="*/ 5394 h 606722"/>
              <a:gd name="T82" fmla="*/ 14538 w 607639"/>
              <a:gd name="T83" fmla="*/ 8091 h 606722"/>
              <a:gd name="T84" fmla="*/ 10917 w 607639"/>
              <a:gd name="T85" fmla="*/ 5661 h 606722"/>
              <a:gd name="T86" fmla="*/ 12386 w 607639"/>
              <a:gd name="T87" fmla="*/ 1415 h 606722"/>
              <a:gd name="T88" fmla="*/ 12386 w 607639"/>
              <a:gd name="T89" fmla="*/ 1944 h 606722"/>
              <a:gd name="T90" fmla="*/ 11191 w 607639"/>
              <a:gd name="T91" fmla="*/ 3095 h 606722"/>
              <a:gd name="T92" fmla="*/ 2109 w 607639"/>
              <a:gd name="T93" fmla="*/ 0 h 606722"/>
              <a:gd name="T94" fmla="*/ 4313 w 607639"/>
              <a:gd name="T95" fmla="*/ 1944 h 606722"/>
              <a:gd name="T96" fmla="*/ 6238 w 607639"/>
              <a:gd name="T97" fmla="*/ 971 h 606722"/>
              <a:gd name="T98" fmla="*/ 1713 w 607639"/>
              <a:gd name="T99" fmla="*/ 1194 h 606722"/>
              <a:gd name="T100" fmla="*/ 552 w 607639"/>
              <a:gd name="T101" fmla="*/ 2032 h 606722"/>
              <a:gd name="T102" fmla="*/ 2872 w 607639"/>
              <a:gd name="T103" fmla="*/ 1813 h 606722"/>
              <a:gd name="T104" fmla="*/ 2477 w 607639"/>
              <a:gd name="T105" fmla="*/ 3007 h 606722"/>
              <a:gd name="T106" fmla="*/ 1106 w 607639"/>
              <a:gd name="T107" fmla="*/ 1061 h 6067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7639" h="606722">
                <a:moveTo>
                  <a:pt x="35157" y="530027"/>
                </a:moveTo>
                <a:cubicBezTo>
                  <a:pt x="33377" y="530027"/>
                  <a:pt x="31953" y="531449"/>
                  <a:pt x="31953" y="533226"/>
                </a:cubicBezTo>
                <a:lnTo>
                  <a:pt x="31953" y="587526"/>
                </a:lnTo>
                <a:lnTo>
                  <a:pt x="127900" y="587526"/>
                </a:lnTo>
                <a:lnTo>
                  <a:pt x="127900" y="533226"/>
                </a:lnTo>
                <a:cubicBezTo>
                  <a:pt x="127900" y="531449"/>
                  <a:pt x="126476" y="530027"/>
                  <a:pt x="124696" y="530027"/>
                </a:cubicBezTo>
                <a:lnTo>
                  <a:pt x="35157" y="530027"/>
                </a:lnTo>
                <a:close/>
                <a:moveTo>
                  <a:pt x="508494" y="447032"/>
                </a:moveTo>
                <a:lnTo>
                  <a:pt x="521288" y="447032"/>
                </a:lnTo>
                <a:cubicBezTo>
                  <a:pt x="526530" y="447032"/>
                  <a:pt x="530794" y="451297"/>
                  <a:pt x="530794" y="456629"/>
                </a:cubicBezTo>
                <a:cubicBezTo>
                  <a:pt x="530794" y="461872"/>
                  <a:pt x="526530" y="466226"/>
                  <a:pt x="521288" y="466226"/>
                </a:cubicBezTo>
                <a:lnTo>
                  <a:pt x="508494" y="466226"/>
                </a:lnTo>
                <a:cubicBezTo>
                  <a:pt x="503163" y="466226"/>
                  <a:pt x="498898" y="461872"/>
                  <a:pt x="498898" y="456629"/>
                </a:cubicBezTo>
                <a:cubicBezTo>
                  <a:pt x="498898" y="451297"/>
                  <a:pt x="503163" y="447032"/>
                  <a:pt x="508494" y="447032"/>
                </a:cubicBezTo>
                <a:close/>
                <a:moveTo>
                  <a:pt x="508494" y="408715"/>
                </a:moveTo>
                <a:lnTo>
                  <a:pt x="521288" y="408715"/>
                </a:lnTo>
                <a:cubicBezTo>
                  <a:pt x="526530" y="408715"/>
                  <a:pt x="530794" y="412980"/>
                  <a:pt x="530794" y="418312"/>
                </a:cubicBezTo>
                <a:cubicBezTo>
                  <a:pt x="530794" y="423555"/>
                  <a:pt x="526530" y="427909"/>
                  <a:pt x="521288" y="427909"/>
                </a:cubicBezTo>
                <a:lnTo>
                  <a:pt x="508494" y="427909"/>
                </a:lnTo>
                <a:cubicBezTo>
                  <a:pt x="503163" y="427909"/>
                  <a:pt x="498898" y="423555"/>
                  <a:pt x="498898" y="418312"/>
                </a:cubicBezTo>
                <a:cubicBezTo>
                  <a:pt x="498898" y="412980"/>
                  <a:pt x="503163" y="408715"/>
                  <a:pt x="508494" y="408715"/>
                </a:cubicBezTo>
                <a:close/>
                <a:moveTo>
                  <a:pt x="508494" y="370398"/>
                </a:moveTo>
                <a:lnTo>
                  <a:pt x="521288" y="370398"/>
                </a:lnTo>
                <a:cubicBezTo>
                  <a:pt x="526530" y="370398"/>
                  <a:pt x="530794" y="374667"/>
                  <a:pt x="530794" y="380004"/>
                </a:cubicBezTo>
                <a:cubicBezTo>
                  <a:pt x="530794" y="385252"/>
                  <a:pt x="526530" y="389521"/>
                  <a:pt x="521288" y="389521"/>
                </a:cubicBezTo>
                <a:lnTo>
                  <a:pt x="508494" y="389521"/>
                </a:lnTo>
                <a:cubicBezTo>
                  <a:pt x="503163" y="389521"/>
                  <a:pt x="498898" y="385252"/>
                  <a:pt x="498898" y="380004"/>
                </a:cubicBezTo>
                <a:cubicBezTo>
                  <a:pt x="498898" y="374667"/>
                  <a:pt x="503163" y="370398"/>
                  <a:pt x="508494" y="370398"/>
                </a:cubicBezTo>
                <a:close/>
                <a:moveTo>
                  <a:pt x="418947" y="306536"/>
                </a:moveTo>
                <a:cubicBezTo>
                  <a:pt x="424190" y="306536"/>
                  <a:pt x="428544" y="310891"/>
                  <a:pt x="428544" y="316134"/>
                </a:cubicBezTo>
                <a:lnTo>
                  <a:pt x="428544" y="405538"/>
                </a:lnTo>
                <a:cubicBezTo>
                  <a:pt x="428544" y="410870"/>
                  <a:pt x="424190" y="415136"/>
                  <a:pt x="418947" y="415136"/>
                </a:cubicBezTo>
                <a:cubicBezTo>
                  <a:pt x="413616" y="415136"/>
                  <a:pt x="409350" y="410870"/>
                  <a:pt x="409350" y="405538"/>
                </a:cubicBezTo>
                <a:lnTo>
                  <a:pt x="409350" y="316134"/>
                </a:lnTo>
                <a:cubicBezTo>
                  <a:pt x="409350" y="310891"/>
                  <a:pt x="413616" y="306536"/>
                  <a:pt x="418947" y="306536"/>
                </a:cubicBezTo>
                <a:close/>
                <a:moveTo>
                  <a:pt x="143918" y="268219"/>
                </a:moveTo>
                <a:cubicBezTo>
                  <a:pt x="149180" y="268219"/>
                  <a:pt x="153550" y="272484"/>
                  <a:pt x="153550" y="277816"/>
                </a:cubicBezTo>
                <a:lnTo>
                  <a:pt x="153550" y="482103"/>
                </a:lnTo>
                <a:cubicBezTo>
                  <a:pt x="153550" y="487435"/>
                  <a:pt x="149180" y="491700"/>
                  <a:pt x="143918" y="491700"/>
                </a:cubicBezTo>
                <a:cubicBezTo>
                  <a:pt x="138567" y="491700"/>
                  <a:pt x="134286" y="487435"/>
                  <a:pt x="134286" y="482103"/>
                </a:cubicBezTo>
                <a:lnTo>
                  <a:pt x="134286" y="277816"/>
                </a:lnTo>
                <a:cubicBezTo>
                  <a:pt x="134286" y="272484"/>
                  <a:pt x="138567" y="268219"/>
                  <a:pt x="143918" y="268219"/>
                </a:cubicBezTo>
                <a:close/>
                <a:moveTo>
                  <a:pt x="351749" y="236309"/>
                </a:moveTo>
                <a:lnTo>
                  <a:pt x="351749" y="268214"/>
                </a:lnTo>
                <a:lnTo>
                  <a:pt x="409335" y="268214"/>
                </a:lnTo>
                <a:lnTo>
                  <a:pt x="409335" y="239509"/>
                </a:lnTo>
                <a:cubicBezTo>
                  <a:pt x="409335" y="237731"/>
                  <a:pt x="407911" y="236309"/>
                  <a:pt x="406131" y="236309"/>
                </a:cubicBezTo>
                <a:lnTo>
                  <a:pt x="351749" y="236309"/>
                </a:lnTo>
                <a:close/>
                <a:moveTo>
                  <a:pt x="291021" y="229902"/>
                </a:moveTo>
                <a:cubicBezTo>
                  <a:pt x="296268" y="229902"/>
                  <a:pt x="300538" y="234168"/>
                  <a:pt x="300538" y="239501"/>
                </a:cubicBezTo>
                <a:lnTo>
                  <a:pt x="300538" y="405537"/>
                </a:lnTo>
                <a:cubicBezTo>
                  <a:pt x="300538" y="410870"/>
                  <a:pt x="296268" y="415136"/>
                  <a:pt x="291021" y="415136"/>
                </a:cubicBezTo>
                <a:cubicBezTo>
                  <a:pt x="285684" y="415136"/>
                  <a:pt x="281415" y="410870"/>
                  <a:pt x="281415" y="405537"/>
                </a:cubicBezTo>
                <a:lnTo>
                  <a:pt x="281415" y="239501"/>
                </a:lnTo>
                <a:cubicBezTo>
                  <a:pt x="281415" y="234168"/>
                  <a:pt x="285684" y="229902"/>
                  <a:pt x="291021" y="229902"/>
                </a:cubicBezTo>
                <a:close/>
                <a:moveTo>
                  <a:pt x="211031" y="185209"/>
                </a:moveTo>
                <a:lnTo>
                  <a:pt x="211031" y="587526"/>
                </a:lnTo>
                <a:lnTo>
                  <a:pt x="255801" y="587526"/>
                </a:lnTo>
                <a:lnTo>
                  <a:pt x="255801" y="577039"/>
                </a:lnTo>
                <a:cubicBezTo>
                  <a:pt x="255801" y="546912"/>
                  <a:pt x="271199" y="518651"/>
                  <a:pt x="296209" y="502121"/>
                </a:cubicBezTo>
                <a:cubicBezTo>
                  <a:pt x="298612" y="471283"/>
                  <a:pt x="324513" y="447021"/>
                  <a:pt x="355843" y="447021"/>
                </a:cubicBezTo>
                <a:cubicBezTo>
                  <a:pt x="381654" y="447021"/>
                  <a:pt x="404351" y="463640"/>
                  <a:pt x="412540" y="487369"/>
                </a:cubicBezTo>
                <a:cubicBezTo>
                  <a:pt x="459178" y="490657"/>
                  <a:pt x="496116" y="529671"/>
                  <a:pt x="496116" y="577039"/>
                </a:cubicBezTo>
                <a:lnTo>
                  <a:pt x="496116" y="587526"/>
                </a:lnTo>
                <a:lnTo>
                  <a:pt x="575597" y="587526"/>
                </a:lnTo>
                <a:lnTo>
                  <a:pt x="575597" y="354418"/>
                </a:lnTo>
                <a:cubicBezTo>
                  <a:pt x="575597" y="352641"/>
                  <a:pt x="574173" y="351219"/>
                  <a:pt x="572393" y="351219"/>
                </a:cubicBezTo>
                <a:lnTo>
                  <a:pt x="479650" y="351219"/>
                </a:lnTo>
                <a:lnTo>
                  <a:pt x="479650" y="482125"/>
                </a:lnTo>
                <a:cubicBezTo>
                  <a:pt x="479650" y="487458"/>
                  <a:pt x="475377" y="491723"/>
                  <a:pt x="470126" y="491723"/>
                </a:cubicBezTo>
                <a:cubicBezTo>
                  <a:pt x="464786" y="491723"/>
                  <a:pt x="460514" y="487458"/>
                  <a:pt x="460514" y="482125"/>
                </a:cubicBezTo>
                <a:lnTo>
                  <a:pt x="460514" y="290609"/>
                </a:lnTo>
                <a:cubicBezTo>
                  <a:pt x="460514" y="288832"/>
                  <a:pt x="459089" y="287410"/>
                  <a:pt x="457309" y="287410"/>
                </a:cubicBezTo>
                <a:lnTo>
                  <a:pt x="351749" y="287410"/>
                </a:lnTo>
                <a:lnTo>
                  <a:pt x="351749" y="418316"/>
                </a:lnTo>
                <a:cubicBezTo>
                  <a:pt x="351749" y="423560"/>
                  <a:pt x="347476" y="427914"/>
                  <a:pt x="342136" y="427914"/>
                </a:cubicBezTo>
                <a:cubicBezTo>
                  <a:pt x="336885" y="427914"/>
                  <a:pt x="332612" y="423560"/>
                  <a:pt x="332612" y="418316"/>
                </a:cubicBezTo>
                <a:lnTo>
                  <a:pt x="332612" y="188408"/>
                </a:lnTo>
                <a:cubicBezTo>
                  <a:pt x="332612" y="186630"/>
                  <a:pt x="331188" y="185209"/>
                  <a:pt x="329408" y="185209"/>
                </a:cubicBezTo>
                <a:lnTo>
                  <a:pt x="211031" y="185209"/>
                </a:lnTo>
                <a:close/>
                <a:moveTo>
                  <a:pt x="214235" y="146905"/>
                </a:moveTo>
                <a:cubicBezTo>
                  <a:pt x="212455" y="146905"/>
                  <a:pt x="211031" y="148327"/>
                  <a:pt x="211031" y="150105"/>
                </a:cubicBezTo>
                <a:lnTo>
                  <a:pt x="211031" y="166012"/>
                </a:lnTo>
                <a:lnTo>
                  <a:pt x="230256" y="166012"/>
                </a:lnTo>
                <a:lnTo>
                  <a:pt x="230256" y="150105"/>
                </a:lnTo>
                <a:cubicBezTo>
                  <a:pt x="230256" y="148327"/>
                  <a:pt x="228832" y="146905"/>
                  <a:pt x="227052" y="146905"/>
                </a:cubicBezTo>
                <a:lnTo>
                  <a:pt x="214235" y="146905"/>
                </a:lnTo>
                <a:close/>
                <a:moveTo>
                  <a:pt x="489256" y="127724"/>
                </a:moveTo>
                <a:cubicBezTo>
                  <a:pt x="526296" y="127724"/>
                  <a:pt x="556479" y="157844"/>
                  <a:pt x="556479" y="194805"/>
                </a:cubicBezTo>
                <a:cubicBezTo>
                  <a:pt x="556479" y="231767"/>
                  <a:pt x="526296" y="261798"/>
                  <a:pt x="489256" y="261798"/>
                </a:cubicBezTo>
                <a:cubicBezTo>
                  <a:pt x="475901" y="261798"/>
                  <a:pt x="462990" y="257889"/>
                  <a:pt x="451950" y="250514"/>
                </a:cubicBezTo>
                <a:cubicBezTo>
                  <a:pt x="447587" y="247582"/>
                  <a:pt x="446340" y="241629"/>
                  <a:pt x="449279" y="237276"/>
                </a:cubicBezTo>
                <a:cubicBezTo>
                  <a:pt x="452306" y="232833"/>
                  <a:pt x="458182" y="231678"/>
                  <a:pt x="462634" y="234610"/>
                </a:cubicBezTo>
                <a:cubicBezTo>
                  <a:pt x="470558" y="239852"/>
                  <a:pt x="479729" y="242695"/>
                  <a:pt x="489256" y="242695"/>
                </a:cubicBezTo>
                <a:cubicBezTo>
                  <a:pt x="515700" y="242695"/>
                  <a:pt x="537247" y="221194"/>
                  <a:pt x="537247" y="194805"/>
                </a:cubicBezTo>
                <a:cubicBezTo>
                  <a:pt x="537247" y="168417"/>
                  <a:pt x="515700" y="146916"/>
                  <a:pt x="489256" y="146916"/>
                </a:cubicBezTo>
                <a:cubicBezTo>
                  <a:pt x="462812" y="146916"/>
                  <a:pt x="441265" y="168417"/>
                  <a:pt x="441265" y="194805"/>
                </a:cubicBezTo>
                <a:cubicBezTo>
                  <a:pt x="441265" y="200048"/>
                  <a:pt x="436991" y="204401"/>
                  <a:pt x="431738" y="204401"/>
                </a:cubicBezTo>
                <a:cubicBezTo>
                  <a:pt x="426396" y="204401"/>
                  <a:pt x="422122" y="200048"/>
                  <a:pt x="422122" y="194805"/>
                </a:cubicBezTo>
                <a:cubicBezTo>
                  <a:pt x="422122" y="157844"/>
                  <a:pt x="452217" y="127724"/>
                  <a:pt x="489256" y="127724"/>
                </a:cubicBezTo>
                <a:close/>
                <a:moveTo>
                  <a:pt x="303775" y="89406"/>
                </a:moveTo>
                <a:cubicBezTo>
                  <a:pt x="309115" y="89406"/>
                  <a:pt x="313387" y="93672"/>
                  <a:pt x="313387" y="99004"/>
                </a:cubicBezTo>
                <a:lnTo>
                  <a:pt x="313387" y="166012"/>
                </a:lnTo>
                <a:lnTo>
                  <a:pt x="329408" y="166012"/>
                </a:lnTo>
                <a:cubicBezTo>
                  <a:pt x="341691" y="166012"/>
                  <a:pt x="351749" y="176055"/>
                  <a:pt x="351749" y="188408"/>
                </a:cubicBezTo>
                <a:lnTo>
                  <a:pt x="351749" y="217113"/>
                </a:lnTo>
                <a:lnTo>
                  <a:pt x="406131" y="217113"/>
                </a:lnTo>
                <a:cubicBezTo>
                  <a:pt x="418503" y="217113"/>
                  <a:pt x="428561" y="227155"/>
                  <a:pt x="428561" y="239509"/>
                </a:cubicBezTo>
                <a:lnTo>
                  <a:pt x="428561" y="268214"/>
                </a:lnTo>
                <a:lnTo>
                  <a:pt x="457309" y="268214"/>
                </a:lnTo>
                <a:cubicBezTo>
                  <a:pt x="469681" y="268214"/>
                  <a:pt x="479650" y="278256"/>
                  <a:pt x="479650" y="290609"/>
                </a:cubicBezTo>
                <a:lnTo>
                  <a:pt x="479650" y="332112"/>
                </a:lnTo>
                <a:lnTo>
                  <a:pt x="572393" y="332112"/>
                </a:lnTo>
                <a:cubicBezTo>
                  <a:pt x="584765" y="332112"/>
                  <a:pt x="594822" y="342154"/>
                  <a:pt x="594822" y="354418"/>
                </a:cubicBezTo>
                <a:lnTo>
                  <a:pt x="594822" y="587526"/>
                </a:lnTo>
                <a:lnTo>
                  <a:pt x="598027" y="587526"/>
                </a:lnTo>
                <a:cubicBezTo>
                  <a:pt x="603278" y="587526"/>
                  <a:pt x="607639" y="591792"/>
                  <a:pt x="607639" y="597124"/>
                </a:cubicBezTo>
                <a:cubicBezTo>
                  <a:pt x="607639" y="602367"/>
                  <a:pt x="603278" y="606722"/>
                  <a:pt x="598027" y="606722"/>
                </a:cubicBezTo>
                <a:lnTo>
                  <a:pt x="444493" y="606722"/>
                </a:lnTo>
                <a:cubicBezTo>
                  <a:pt x="439241" y="606722"/>
                  <a:pt x="434880" y="602367"/>
                  <a:pt x="434880" y="597124"/>
                </a:cubicBezTo>
                <a:cubicBezTo>
                  <a:pt x="434880" y="591792"/>
                  <a:pt x="439241" y="587526"/>
                  <a:pt x="444493" y="587526"/>
                </a:cubicBezTo>
                <a:lnTo>
                  <a:pt x="476979" y="587526"/>
                </a:lnTo>
                <a:lnTo>
                  <a:pt x="476979" y="577039"/>
                </a:lnTo>
                <a:cubicBezTo>
                  <a:pt x="476979" y="538025"/>
                  <a:pt x="445205" y="506298"/>
                  <a:pt x="406131" y="506298"/>
                </a:cubicBezTo>
                <a:lnTo>
                  <a:pt x="405152" y="506298"/>
                </a:lnTo>
                <a:cubicBezTo>
                  <a:pt x="400523" y="506298"/>
                  <a:pt x="396607" y="503099"/>
                  <a:pt x="395717" y="498655"/>
                </a:cubicBezTo>
                <a:cubicBezTo>
                  <a:pt x="391890" y="479815"/>
                  <a:pt x="375157" y="466218"/>
                  <a:pt x="355843" y="466218"/>
                </a:cubicBezTo>
                <a:cubicBezTo>
                  <a:pt x="333503" y="466218"/>
                  <a:pt x="315256" y="484436"/>
                  <a:pt x="315256" y="506831"/>
                </a:cubicBezTo>
                <a:lnTo>
                  <a:pt x="315256" y="507365"/>
                </a:lnTo>
                <a:cubicBezTo>
                  <a:pt x="315256" y="510831"/>
                  <a:pt x="313476" y="514030"/>
                  <a:pt x="310450" y="515807"/>
                </a:cubicBezTo>
                <a:cubicBezTo>
                  <a:pt x="288555" y="528427"/>
                  <a:pt x="275026" y="551889"/>
                  <a:pt x="275026" y="577039"/>
                </a:cubicBezTo>
                <a:lnTo>
                  <a:pt x="275026" y="587526"/>
                </a:lnTo>
                <a:lnTo>
                  <a:pt x="406131" y="587526"/>
                </a:lnTo>
                <a:cubicBezTo>
                  <a:pt x="411472" y="587526"/>
                  <a:pt x="415744" y="591792"/>
                  <a:pt x="415744" y="597124"/>
                </a:cubicBezTo>
                <a:cubicBezTo>
                  <a:pt x="415744" y="602367"/>
                  <a:pt x="411472" y="606722"/>
                  <a:pt x="406131" y="606722"/>
                </a:cubicBezTo>
                <a:lnTo>
                  <a:pt x="9612" y="606722"/>
                </a:lnTo>
                <a:cubicBezTo>
                  <a:pt x="4272" y="606722"/>
                  <a:pt x="0" y="602367"/>
                  <a:pt x="0" y="597124"/>
                </a:cubicBezTo>
                <a:cubicBezTo>
                  <a:pt x="0" y="591792"/>
                  <a:pt x="4272" y="587526"/>
                  <a:pt x="9612" y="587526"/>
                </a:cubicBezTo>
                <a:lnTo>
                  <a:pt x="12817" y="587526"/>
                </a:lnTo>
                <a:lnTo>
                  <a:pt x="12817" y="533226"/>
                </a:lnTo>
                <a:cubicBezTo>
                  <a:pt x="12817" y="520962"/>
                  <a:pt x="22874" y="510919"/>
                  <a:pt x="35157" y="510919"/>
                </a:cubicBezTo>
                <a:lnTo>
                  <a:pt x="124696" y="510919"/>
                </a:lnTo>
                <a:cubicBezTo>
                  <a:pt x="137068" y="510919"/>
                  <a:pt x="147125" y="520962"/>
                  <a:pt x="147125" y="533226"/>
                </a:cubicBezTo>
                <a:lnTo>
                  <a:pt x="147125" y="587526"/>
                </a:lnTo>
                <a:lnTo>
                  <a:pt x="191895" y="587526"/>
                </a:lnTo>
                <a:lnTo>
                  <a:pt x="191895" y="249107"/>
                </a:lnTo>
                <a:lnTo>
                  <a:pt x="111968" y="249107"/>
                </a:lnTo>
                <a:cubicBezTo>
                  <a:pt x="110188" y="249107"/>
                  <a:pt x="108764" y="250528"/>
                  <a:pt x="108764" y="252217"/>
                </a:cubicBezTo>
                <a:lnTo>
                  <a:pt x="108764" y="482125"/>
                </a:lnTo>
                <a:cubicBezTo>
                  <a:pt x="108764" y="487458"/>
                  <a:pt x="104403" y="491723"/>
                  <a:pt x="99152" y="491723"/>
                </a:cubicBezTo>
                <a:cubicBezTo>
                  <a:pt x="93811" y="491723"/>
                  <a:pt x="89539" y="487458"/>
                  <a:pt x="89539" y="482125"/>
                </a:cubicBezTo>
                <a:lnTo>
                  <a:pt x="89539" y="252217"/>
                </a:lnTo>
                <a:cubicBezTo>
                  <a:pt x="89539" y="239953"/>
                  <a:pt x="99597" y="229910"/>
                  <a:pt x="111968" y="229910"/>
                </a:cubicBezTo>
                <a:lnTo>
                  <a:pt x="191895" y="229910"/>
                </a:lnTo>
                <a:lnTo>
                  <a:pt x="191895" y="150105"/>
                </a:lnTo>
                <a:cubicBezTo>
                  <a:pt x="191895" y="137752"/>
                  <a:pt x="201953" y="127709"/>
                  <a:pt x="214235" y="127709"/>
                </a:cubicBezTo>
                <a:lnTo>
                  <a:pt x="227052" y="127709"/>
                </a:lnTo>
                <a:cubicBezTo>
                  <a:pt x="239424" y="127709"/>
                  <a:pt x="249482" y="137752"/>
                  <a:pt x="249482" y="150105"/>
                </a:cubicBezTo>
                <a:lnTo>
                  <a:pt x="249482" y="166012"/>
                </a:lnTo>
                <a:lnTo>
                  <a:pt x="294251" y="166012"/>
                </a:lnTo>
                <a:lnTo>
                  <a:pt x="294251" y="99004"/>
                </a:lnTo>
                <a:cubicBezTo>
                  <a:pt x="294251" y="93672"/>
                  <a:pt x="298523" y="89406"/>
                  <a:pt x="303775" y="89406"/>
                </a:cubicBezTo>
                <a:close/>
                <a:moveTo>
                  <a:pt x="489257" y="76634"/>
                </a:moveTo>
                <a:cubicBezTo>
                  <a:pt x="554501" y="76634"/>
                  <a:pt x="607639" y="129692"/>
                  <a:pt x="607639" y="194838"/>
                </a:cubicBezTo>
                <a:cubicBezTo>
                  <a:pt x="607639" y="252162"/>
                  <a:pt x="566606" y="301132"/>
                  <a:pt x="510174" y="311086"/>
                </a:cubicBezTo>
                <a:cubicBezTo>
                  <a:pt x="509551" y="311264"/>
                  <a:pt x="509017" y="311264"/>
                  <a:pt x="508483" y="311264"/>
                </a:cubicBezTo>
                <a:cubicBezTo>
                  <a:pt x="503854" y="311264"/>
                  <a:pt x="499849" y="307976"/>
                  <a:pt x="499048" y="303354"/>
                </a:cubicBezTo>
                <a:cubicBezTo>
                  <a:pt x="498069" y="298199"/>
                  <a:pt x="501540" y="293222"/>
                  <a:pt x="506792" y="292245"/>
                </a:cubicBezTo>
                <a:cubicBezTo>
                  <a:pt x="554056" y="283891"/>
                  <a:pt x="588413" y="242830"/>
                  <a:pt x="588413" y="194838"/>
                </a:cubicBezTo>
                <a:cubicBezTo>
                  <a:pt x="588413" y="140269"/>
                  <a:pt x="543909" y="95831"/>
                  <a:pt x="489257" y="95831"/>
                </a:cubicBezTo>
                <a:cubicBezTo>
                  <a:pt x="434605" y="95831"/>
                  <a:pt x="390100" y="140269"/>
                  <a:pt x="390100" y="194838"/>
                </a:cubicBezTo>
                <a:cubicBezTo>
                  <a:pt x="390100" y="200081"/>
                  <a:pt x="385827" y="204436"/>
                  <a:pt x="380576" y="204436"/>
                </a:cubicBezTo>
                <a:cubicBezTo>
                  <a:pt x="375235" y="204436"/>
                  <a:pt x="370963" y="200081"/>
                  <a:pt x="370963" y="194838"/>
                </a:cubicBezTo>
                <a:cubicBezTo>
                  <a:pt x="370963" y="129692"/>
                  <a:pt x="424013" y="76634"/>
                  <a:pt x="489257" y="76634"/>
                </a:cubicBezTo>
                <a:close/>
                <a:moveTo>
                  <a:pt x="380587" y="51089"/>
                </a:moveTo>
                <a:lnTo>
                  <a:pt x="431758" y="51089"/>
                </a:lnTo>
                <a:cubicBezTo>
                  <a:pt x="437898" y="51089"/>
                  <a:pt x="443949" y="52689"/>
                  <a:pt x="449289" y="55799"/>
                </a:cubicBezTo>
                <a:cubicBezTo>
                  <a:pt x="453916" y="58466"/>
                  <a:pt x="455429" y="64332"/>
                  <a:pt x="452849" y="68864"/>
                </a:cubicBezTo>
                <a:cubicBezTo>
                  <a:pt x="450179" y="73486"/>
                  <a:pt x="444305" y="74997"/>
                  <a:pt x="439678" y="72331"/>
                </a:cubicBezTo>
                <a:cubicBezTo>
                  <a:pt x="437275" y="70997"/>
                  <a:pt x="434516" y="70198"/>
                  <a:pt x="431758" y="70198"/>
                </a:cubicBezTo>
                <a:lnTo>
                  <a:pt x="380587" y="70198"/>
                </a:lnTo>
                <a:cubicBezTo>
                  <a:pt x="371777" y="70198"/>
                  <a:pt x="364569" y="77397"/>
                  <a:pt x="364569" y="86195"/>
                </a:cubicBezTo>
                <a:cubicBezTo>
                  <a:pt x="364569" y="94994"/>
                  <a:pt x="371777" y="102193"/>
                  <a:pt x="380587" y="102193"/>
                </a:cubicBezTo>
                <a:cubicBezTo>
                  <a:pt x="385838" y="102193"/>
                  <a:pt x="390109" y="106460"/>
                  <a:pt x="390109" y="111792"/>
                </a:cubicBezTo>
                <a:cubicBezTo>
                  <a:pt x="390109" y="117036"/>
                  <a:pt x="385838" y="121302"/>
                  <a:pt x="380587" y="121302"/>
                </a:cubicBezTo>
                <a:cubicBezTo>
                  <a:pt x="361187" y="121302"/>
                  <a:pt x="345347" y="105571"/>
                  <a:pt x="345347" y="86195"/>
                </a:cubicBezTo>
                <a:cubicBezTo>
                  <a:pt x="345347" y="66820"/>
                  <a:pt x="361187" y="51089"/>
                  <a:pt x="380587" y="51089"/>
                </a:cubicBezTo>
                <a:close/>
                <a:moveTo>
                  <a:pt x="73522" y="0"/>
                </a:moveTo>
                <a:lnTo>
                  <a:pt x="201517" y="0"/>
                </a:lnTo>
                <a:cubicBezTo>
                  <a:pt x="220921" y="0"/>
                  <a:pt x="236676" y="15730"/>
                  <a:pt x="236676" y="35104"/>
                </a:cubicBezTo>
                <a:cubicBezTo>
                  <a:pt x="236676" y="54478"/>
                  <a:pt x="220832" y="70208"/>
                  <a:pt x="201517" y="70208"/>
                </a:cubicBezTo>
                <a:lnTo>
                  <a:pt x="150337" y="70208"/>
                </a:lnTo>
                <a:cubicBezTo>
                  <a:pt x="144996" y="70208"/>
                  <a:pt x="140724" y="65942"/>
                  <a:pt x="140724" y="60699"/>
                </a:cubicBezTo>
                <a:cubicBezTo>
                  <a:pt x="140724" y="55366"/>
                  <a:pt x="144996" y="51101"/>
                  <a:pt x="150337" y="51101"/>
                </a:cubicBezTo>
                <a:lnTo>
                  <a:pt x="201517" y="51101"/>
                </a:lnTo>
                <a:cubicBezTo>
                  <a:pt x="210329" y="51101"/>
                  <a:pt x="217450" y="43902"/>
                  <a:pt x="217450" y="35104"/>
                </a:cubicBezTo>
                <a:cubicBezTo>
                  <a:pt x="217450" y="26306"/>
                  <a:pt x="210329" y="19196"/>
                  <a:pt x="201517" y="19196"/>
                </a:cubicBezTo>
                <a:lnTo>
                  <a:pt x="73522" y="19196"/>
                </a:lnTo>
                <a:cubicBezTo>
                  <a:pt x="64710" y="19196"/>
                  <a:pt x="57589" y="26306"/>
                  <a:pt x="57589" y="35104"/>
                </a:cubicBezTo>
                <a:cubicBezTo>
                  <a:pt x="57589" y="37948"/>
                  <a:pt x="58301" y="40614"/>
                  <a:pt x="59725" y="43102"/>
                </a:cubicBezTo>
                <a:cubicBezTo>
                  <a:pt x="61416" y="46035"/>
                  <a:pt x="61416" y="49679"/>
                  <a:pt x="59725" y="52700"/>
                </a:cubicBezTo>
                <a:cubicBezTo>
                  <a:pt x="58034" y="55633"/>
                  <a:pt x="54830" y="57499"/>
                  <a:pt x="51447" y="57499"/>
                </a:cubicBezTo>
                <a:lnTo>
                  <a:pt x="35158" y="57499"/>
                </a:lnTo>
                <a:cubicBezTo>
                  <a:pt x="26347" y="57499"/>
                  <a:pt x="19226" y="64609"/>
                  <a:pt x="19226" y="73407"/>
                </a:cubicBezTo>
                <a:cubicBezTo>
                  <a:pt x="19226" y="82205"/>
                  <a:pt x="26347" y="89404"/>
                  <a:pt x="35158" y="89404"/>
                </a:cubicBezTo>
                <a:lnTo>
                  <a:pt x="86339" y="89404"/>
                </a:lnTo>
                <a:cubicBezTo>
                  <a:pt x="95151" y="89404"/>
                  <a:pt x="102361" y="82205"/>
                  <a:pt x="102361" y="73407"/>
                </a:cubicBezTo>
                <a:cubicBezTo>
                  <a:pt x="102361" y="70652"/>
                  <a:pt x="101648" y="67897"/>
                  <a:pt x="100135" y="65498"/>
                </a:cubicBezTo>
                <a:cubicBezTo>
                  <a:pt x="97554" y="60876"/>
                  <a:pt x="99067" y="55011"/>
                  <a:pt x="103696" y="52345"/>
                </a:cubicBezTo>
                <a:cubicBezTo>
                  <a:pt x="108235" y="49768"/>
                  <a:pt x="114110" y="51278"/>
                  <a:pt x="116780" y="55900"/>
                </a:cubicBezTo>
                <a:cubicBezTo>
                  <a:pt x="119895" y="61232"/>
                  <a:pt x="121498" y="67275"/>
                  <a:pt x="121498" y="73407"/>
                </a:cubicBezTo>
                <a:cubicBezTo>
                  <a:pt x="121498" y="92781"/>
                  <a:pt x="105743" y="108600"/>
                  <a:pt x="86339" y="108600"/>
                </a:cubicBezTo>
                <a:lnTo>
                  <a:pt x="35158" y="108600"/>
                </a:lnTo>
                <a:cubicBezTo>
                  <a:pt x="15754" y="108600"/>
                  <a:pt x="0" y="92781"/>
                  <a:pt x="0" y="73407"/>
                </a:cubicBezTo>
                <a:cubicBezTo>
                  <a:pt x="0" y="54033"/>
                  <a:pt x="15754" y="38303"/>
                  <a:pt x="35158" y="38303"/>
                </a:cubicBezTo>
                <a:lnTo>
                  <a:pt x="38541" y="38303"/>
                </a:lnTo>
                <a:cubicBezTo>
                  <a:pt x="38452" y="37237"/>
                  <a:pt x="38363" y="36170"/>
                  <a:pt x="38363" y="35104"/>
                </a:cubicBezTo>
                <a:cubicBezTo>
                  <a:pt x="38363" y="15730"/>
                  <a:pt x="54117" y="0"/>
                  <a:pt x="73522" y="0"/>
                </a:cubicBezTo>
                <a:close/>
              </a:path>
            </a:pathLst>
          </a:custGeom>
          <a:solidFill>
            <a:srgbClr val="2F5597"/>
          </a:solidFill>
          <a:ln w="9525">
            <a:solidFill>
              <a:srgbClr val="2F5597"/>
            </a:solidFill>
            <a:round/>
            <a:headEnd/>
            <a:tailEnd/>
          </a:ln>
        </p:spPr>
        <p:txBody>
          <a:bodyPr/>
          <a:lstStyle/>
          <a:p>
            <a:endParaRPr lang="en-US"/>
          </a:p>
        </p:txBody>
      </p:sp>
      <p:sp>
        <p:nvSpPr>
          <p:cNvPr id="78857" name="文本框 13">
            <a:extLst>
              <a:ext uri="{FF2B5EF4-FFF2-40B4-BE49-F238E27FC236}">
                <a16:creationId xmlns:a16="http://schemas.microsoft.com/office/drawing/2014/main" id="{F782BDD2-D8FD-4C0B-9023-48E57DBF2802}"/>
              </a:ext>
            </a:extLst>
          </p:cNvPr>
          <p:cNvSpPr txBox="1">
            <a:spLocks noChangeArrowheads="1"/>
          </p:cNvSpPr>
          <p:nvPr/>
        </p:nvSpPr>
        <p:spPr bwMode="auto">
          <a:xfrm>
            <a:off x="9955213" y="1665288"/>
            <a:ext cx="1730375" cy="369887"/>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Tx/>
              <a:buNone/>
            </a:pPr>
            <a:r>
              <a:rPr lang="en-US" altLang="zh-CN" sz="1800" b="1"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Toàn diện</a:t>
            </a:r>
            <a:endParaRPr lang="zh-CN" altLang="en-US" sz="1800" b="1" dirty="0">
              <a:solidFill>
                <a:schemeClr val="bg1"/>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8858" name="矩形 15">
            <a:extLst>
              <a:ext uri="{FF2B5EF4-FFF2-40B4-BE49-F238E27FC236}">
                <a16:creationId xmlns:a16="http://schemas.microsoft.com/office/drawing/2014/main" id="{E6ACD8C6-9035-4E72-B2AC-9AF97293E030}"/>
              </a:ext>
            </a:extLst>
          </p:cNvPr>
          <p:cNvSpPr>
            <a:spLocks noChangeArrowheads="1"/>
          </p:cNvSpPr>
          <p:nvPr/>
        </p:nvSpPr>
        <p:spPr bwMode="auto">
          <a:xfrm>
            <a:off x="400050" y="2556232"/>
            <a:ext cx="32924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buNone/>
            </a:pPr>
            <a:r>
              <a:rPr lang="vi-VN" sz="1800" dirty="0">
                <a:latin typeface="Segoe UI" panose="020B0502040204020203" pitchFamily="34" charset="0"/>
                <a:cs typeface="Segoe UI" panose="020B0502040204020203" pitchFamily="34" charset="0"/>
              </a:rPr>
              <a:t>WizSense cung cấp các tính năng khác nhau để </a:t>
            </a:r>
            <a:r>
              <a:rPr lang="en-US" sz="1800" dirty="0" err="1" smtClean="0">
                <a:latin typeface="Segoe UI" panose="020B0502040204020203" pitchFamily="34" charset="0"/>
                <a:cs typeface="Segoe UI" panose="020B0502040204020203" pitchFamily="34" charset="0"/>
              </a:rPr>
              <a:t>phát</a:t>
            </a:r>
            <a:r>
              <a:rPr lang="en-US" sz="1800" dirty="0" smtClean="0">
                <a:latin typeface="Segoe UI" panose="020B0502040204020203" pitchFamily="34" charset="0"/>
                <a:cs typeface="Segoe UI" panose="020B0502040204020203" pitchFamily="34" charset="0"/>
              </a:rPr>
              <a:t> </a:t>
            </a:r>
            <a:r>
              <a:rPr lang="en-US" sz="1800" dirty="0" err="1" smtClean="0">
                <a:latin typeface="Segoe UI" panose="020B0502040204020203" pitchFamily="34" charset="0"/>
                <a:cs typeface="Segoe UI" panose="020B0502040204020203" pitchFamily="34" charset="0"/>
              </a:rPr>
              <a:t>hiện</a:t>
            </a:r>
            <a:r>
              <a:rPr lang="en-US" sz="1800" dirty="0" smtClean="0">
                <a:latin typeface="Segoe UI" panose="020B0502040204020203" pitchFamily="34" charset="0"/>
                <a:cs typeface="Segoe UI" panose="020B0502040204020203" pitchFamily="34" charset="0"/>
              </a:rPr>
              <a:t> </a:t>
            </a:r>
            <a:r>
              <a:rPr lang="vi-VN" sz="1800" dirty="0" smtClean="0">
                <a:latin typeface="Segoe UI" panose="020B0502040204020203" pitchFamily="34" charset="0"/>
                <a:cs typeface="Segoe UI" panose="020B0502040204020203" pitchFamily="34" charset="0"/>
              </a:rPr>
              <a:t>cảnh </a:t>
            </a:r>
            <a:r>
              <a:rPr lang="vi-VN" sz="1800" dirty="0">
                <a:latin typeface="Segoe UI" panose="020B0502040204020203" pitchFamily="34" charset="0"/>
                <a:cs typeface="Segoe UI" panose="020B0502040204020203" pitchFamily="34" charset="0"/>
              </a:rPr>
              <a:t>báo chính </a:t>
            </a:r>
            <a:r>
              <a:rPr lang="vi-VN" sz="1800">
                <a:latin typeface="Segoe UI" panose="020B0502040204020203" pitchFamily="34" charset="0"/>
                <a:cs typeface="Segoe UI" panose="020B0502040204020203" pitchFamily="34" charset="0"/>
              </a:rPr>
              <a:t>xác </a:t>
            </a:r>
            <a:r>
              <a:rPr lang="vi-VN" sz="1800" smtClean="0">
                <a:latin typeface="Segoe UI" panose="020B0502040204020203" pitchFamily="34" charset="0"/>
                <a:cs typeface="Segoe UI" panose="020B0502040204020203" pitchFamily="34" charset="0"/>
              </a:rPr>
              <a:t>con </a:t>
            </a:r>
            <a:r>
              <a:rPr lang="vi-VN" sz="1800" dirty="0">
                <a:latin typeface="Segoe UI" panose="020B0502040204020203" pitchFamily="34" charset="0"/>
                <a:cs typeface="Segoe UI" panose="020B0502040204020203" pitchFamily="34" charset="0"/>
              </a:rPr>
              <a:t>người và phương tiện, đồng thời tìm kiếm mục tiêu nhanh chóng, tiết kiệm thời </a:t>
            </a:r>
            <a:r>
              <a:rPr lang="vi-VN" sz="1800" smtClean="0">
                <a:latin typeface="Segoe UI" panose="020B0502040204020203" pitchFamily="34" charset="0"/>
                <a:cs typeface="Segoe UI" panose="020B0502040204020203" pitchFamily="34" charset="0"/>
              </a:rPr>
              <a:t>gian</a:t>
            </a:r>
            <a:r>
              <a:rPr lang="en-US" sz="1800" smtClean="0">
                <a:latin typeface="Segoe UI" panose="020B0502040204020203" pitchFamily="34" charset="0"/>
                <a:cs typeface="Segoe UI" panose="020B0502040204020203" pitchFamily="34" charset="0"/>
              </a:rPr>
              <a:t>, </a:t>
            </a:r>
            <a:r>
              <a:rPr lang="vi-VN" sz="1800" smtClean="0">
                <a:latin typeface="Segoe UI" panose="020B0502040204020203" pitchFamily="34" charset="0"/>
                <a:cs typeface="Segoe UI" panose="020B0502040204020203" pitchFamily="34" charset="0"/>
              </a:rPr>
              <a:t>chi </a:t>
            </a:r>
            <a:r>
              <a:rPr lang="vi-VN" sz="1800" dirty="0">
                <a:latin typeface="Segoe UI" panose="020B0502040204020203" pitchFamily="34" charset="0"/>
                <a:cs typeface="Segoe UI" panose="020B0502040204020203" pitchFamily="34" charset="0"/>
              </a:rPr>
              <a:t>phí lao động và tối đa hóa nguồn lực để tăng hiệu quả tổng thể. </a:t>
            </a:r>
            <a:endParaRPr lang="zh-CN" altLang="en-US" sz="1200" dirty="0">
              <a:latin typeface="Segoe UI" panose="020B0502040204020203" pitchFamily="34" charset="0"/>
              <a:ea typeface="微软雅黑" panose="020B0503020204020204" pitchFamily="34" charset="-122"/>
              <a:cs typeface="Segoe UI" panose="020B0502040204020203" pitchFamily="34" charset="0"/>
            </a:endParaRPr>
          </a:p>
        </p:txBody>
      </p:sp>
      <p:sp>
        <p:nvSpPr>
          <p:cNvPr id="17" name="文本框 16">
            <a:extLst>
              <a:ext uri="{FF2B5EF4-FFF2-40B4-BE49-F238E27FC236}">
                <a16:creationId xmlns:a16="http://schemas.microsoft.com/office/drawing/2014/main" id="{3BAA5B5F-9A37-4DA7-A76C-D5889A8698B3}"/>
              </a:ext>
            </a:extLst>
          </p:cNvPr>
          <p:cNvSpPr txBox="1"/>
          <p:nvPr/>
        </p:nvSpPr>
        <p:spPr>
          <a:xfrm>
            <a:off x="4333875" y="2556232"/>
            <a:ext cx="3635375" cy="2031325"/>
          </a:xfrm>
          <a:prstGeom prst="rect">
            <a:avLst/>
          </a:prstGeom>
          <a:noFill/>
        </p:spPr>
        <p:txBody>
          <a:bodyPr>
            <a:spAutoFit/>
          </a:bodyPr>
          <a:lstStyle/>
          <a:p>
            <a:pPr algn="just" defTabSz="914377">
              <a:defRPr/>
            </a:pPr>
            <a:r>
              <a:rPr lang="vi-VN" dirty="0">
                <a:latin typeface="Segoe UI" panose="020B0502040204020203" pitchFamily="34" charset="0"/>
                <a:cs typeface="Segoe UI" panose="020B0502040204020203" pitchFamily="34" charset="0"/>
              </a:rPr>
              <a:t>WizSense cung cấp cấu hình đơn giản, đặc biệt </a:t>
            </a:r>
            <a:r>
              <a:rPr lang="en-US" dirty="0" err="1" smtClean="0">
                <a:latin typeface="Segoe UI" panose="020B0502040204020203" pitchFamily="34" charset="0"/>
                <a:cs typeface="Segoe UI" panose="020B0502040204020203" pitchFamily="34" charset="0"/>
              </a:rPr>
              <a:t>là</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SMD Plus được bật theo mặc định. Nó giúp công việc hàng ngày của khách hàng trở nên dễ dàng hơn và </a:t>
            </a:r>
            <a:r>
              <a:rPr lang="en-US" dirty="0" err="1" smtClean="0">
                <a:latin typeface="Segoe UI" panose="020B0502040204020203" pitchFamily="34" charset="0"/>
                <a:cs typeface="Segoe UI" panose="020B0502040204020203" pitchFamily="34" charset="0"/>
              </a:rPr>
              <a:t>chủ</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động</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ra</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quyết</a:t>
            </a:r>
            <a:r>
              <a:rPr lang="vi-VN" dirty="0" smtClean="0">
                <a:latin typeface="Segoe UI" panose="020B0502040204020203" pitchFamily="34" charset="0"/>
                <a:cs typeface="Segoe UI" panose="020B0502040204020203" pitchFamily="34" charset="0"/>
              </a:rPr>
              <a:t> </a:t>
            </a:r>
            <a:r>
              <a:rPr lang="vi-VN" dirty="0">
                <a:latin typeface="Segoe UI" panose="020B0502040204020203" pitchFamily="34" charset="0"/>
                <a:cs typeface="Segoe UI" panose="020B0502040204020203" pitchFamily="34" charset="0"/>
              </a:rPr>
              <a:t>định kinh doanh </a:t>
            </a:r>
            <a:r>
              <a:rPr lang="en-US" dirty="0" err="1" smtClean="0">
                <a:latin typeface="Segoe UI" panose="020B0502040204020203" pitchFamily="34" charset="0"/>
                <a:cs typeface="Segoe UI" panose="020B0502040204020203" pitchFamily="34" charset="0"/>
              </a:rPr>
              <a:t>một</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cách</a:t>
            </a:r>
            <a:r>
              <a:rPr lang="en-US" dirty="0" smtClean="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tốt </a:t>
            </a:r>
            <a:r>
              <a:rPr lang="vi-VN" dirty="0">
                <a:latin typeface="Segoe UI" panose="020B0502040204020203" pitchFamily="34" charset="0"/>
                <a:cs typeface="Segoe UI" panose="020B0502040204020203" pitchFamily="34" charset="0"/>
              </a:rPr>
              <a:t>hơn. </a:t>
            </a:r>
            <a:endParaRPr lang="zh-CN" altLang="en-US" sz="1867" dirty="0">
              <a:latin typeface="Segoe UI" panose="020B0502040204020203" pitchFamily="34" charset="0"/>
              <a:ea typeface="微软雅黑" panose="020B0503020204020204" pitchFamily="34" charset="-122"/>
              <a:cs typeface="Segoe UI" panose="020B0502040204020203" pitchFamily="34" charset="0"/>
            </a:endParaRPr>
          </a:p>
        </p:txBody>
      </p:sp>
      <p:sp>
        <p:nvSpPr>
          <p:cNvPr id="19" name="文本框 18">
            <a:extLst>
              <a:ext uri="{FF2B5EF4-FFF2-40B4-BE49-F238E27FC236}">
                <a16:creationId xmlns:a16="http://schemas.microsoft.com/office/drawing/2014/main" id="{8051958F-2097-4F80-9C7E-722E2B52B7F8}"/>
              </a:ext>
            </a:extLst>
          </p:cNvPr>
          <p:cNvSpPr txBox="1"/>
          <p:nvPr/>
        </p:nvSpPr>
        <p:spPr>
          <a:xfrm>
            <a:off x="8710353" y="2556232"/>
            <a:ext cx="3193472" cy="1754326"/>
          </a:xfrm>
          <a:prstGeom prst="rect">
            <a:avLst/>
          </a:prstGeom>
          <a:noFill/>
        </p:spPr>
        <p:txBody>
          <a:bodyPr wrap="square">
            <a:spAutoFit/>
          </a:bodyPr>
          <a:lstStyle/>
          <a:p>
            <a:pPr algn="just" defTabSz="914377">
              <a:defRPr/>
            </a:pPr>
            <a:r>
              <a:rPr lang="vi-VN" dirty="0" smtClean="0">
                <a:latin typeface="Segoe UI" panose="020B0502040204020203" pitchFamily="34" charset="0"/>
                <a:cs typeface="Segoe UI" panose="020B0502040204020203" pitchFamily="34" charset="0"/>
              </a:rPr>
              <a:t>WizSense</a:t>
            </a:r>
            <a:r>
              <a:rPr lang="en-US" dirty="0" smtClean="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toàn</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diện</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là</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một</a:t>
            </a:r>
            <a:r>
              <a:rPr lang="en-US" dirty="0" smtClean="0">
                <a:latin typeface="Segoe UI" panose="020B0502040204020203" pitchFamily="34" charset="0"/>
                <a:cs typeface="Segoe UI" panose="020B0502040204020203" pitchFamily="34" charset="0"/>
              </a:rPr>
              <a:t> ý </a:t>
            </a:r>
            <a:r>
              <a:rPr lang="en-US" dirty="0" err="1" smtClean="0">
                <a:latin typeface="Segoe UI" panose="020B0502040204020203" pitchFamily="34" charset="0"/>
                <a:cs typeface="Segoe UI" panose="020B0502040204020203" pitchFamily="34" charset="0"/>
              </a:rPr>
              <a:t>tưởng</a:t>
            </a:r>
            <a:r>
              <a:rPr lang="en-US" dirty="0">
                <a:latin typeface="Segoe UI" panose="020B0502040204020203" pitchFamily="34" charset="0"/>
                <a:cs typeface="Segoe UI" panose="020B0502040204020203" pitchFamily="34" charset="0"/>
              </a:rPr>
              <a:t> </a:t>
            </a:r>
            <a:r>
              <a:rPr lang="vi-VN" dirty="0" smtClean="0">
                <a:latin typeface="Segoe UI" panose="020B0502040204020203" pitchFamily="34" charset="0"/>
                <a:cs typeface="Segoe UI" panose="020B0502040204020203" pitchFamily="34" charset="0"/>
              </a:rPr>
              <a:t>rằng </a:t>
            </a:r>
            <a:r>
              <a:rPr lang="vi-VN" dirty="0">
                <a:latin typeface="Segoe UI" panose="020B0502040204020203" pitchFamily="34" charset="0"/>
                <a:cs typeface="Segoe UI" panose="020B0502040204020203" pitchFamily="34" charset="0"/>
              </a:rPr>
              <a:t>mọi người đều nhận được cơ hội và lợi ích từ AI. Với giá cả phải chăng, cấu hình dễ dàng nhất, Dahua để AI trong tầm </a:t>
            </a:r>
            <a:r>
              <a:rPr lang="vi-VN" dirty="0" smtClean="0">
                <a:latin typeface="Segoe UI" panose="020B0502040204020203" pitchFamily="34" charset="0"/>
                <a:cs typeface="Segoe UI" panose="020B0502040204020203" pitchFamily="34" charset="0"/>
              </a:rPr>
              <a:t>tay</a:t>
            </a:r>
            <a:r>
              <a:rPr lang="en-US" dirty="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bạn</a:t>
            </a:r>
            <a:r>
              <a:rPr lang="en-US" dirty="0" smtClean="0">
                <a:latin typeface="Segoe UI" panose="020B0502040204020203" pitchFamily="34" charset="0"/>
                <a:cs typeface="Segoe UI" panose="020B0502040204020203" pitchFamily="34" charset="0"/>
              </a:rPr>
              <a:t>.</a:t>
            </a:r>
            <a:endParaRPr lang="zh-CN" altLang="en-US" sz="1867" dirty="0">
              <a:latin typeface="Segoe UI" panose="020B0502040204020203" pitchFamily="34" charset="0"/>
              <a:ea typeface="微软雅黑" panose="020B0503020204020204" pitchFamily="34" charset="-122"/>
              <a:cs typeface="Segoe UI" panose="020B0502040204020203"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8A8ABFAC-1ACF-4DE8-A423-9DC8C87D9A3D}"/>
              </a:ext>
            </a:extLst>
          </p:cNvPr>
          <p:cNvSpPr/>
          <p:nvPr/>
        </p:nvSpPr>
        <p:spPr>
          <a:xfrm>
            <a:off x="7710488" y="1435100"/>
            <a:ext cx="3695700" cy="663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4400" b="1" dirty="0">
                <a:solidFill>
                  <a:srgbClr val="0070C0"/>
                </a:solidFill>
                <a:latin typeface="方正兰亭超细黑简体" panose="02000000000000000000" pitchFamily="2" charset="-122"/>
                <a:ea typeface="方正兰亭超细黑简体" panose="02000000000000000000" pitchFamily="2" charset="-122"/>
              </a:rPr>
              <a:t>Contents</a:t>
            </a:r>
          </a:p>
          <a:p>
            <a:pPr>
              <a:defRPr/>
            </a:pPr>
            <a:endParaRPr lang="zh-CN" altLang="en-US" sz="4400" b="1" dirty="0">
              <a:solidFill>
                <a:srgbClr val="FFC000"/>
              </a:solidFill>
              <a:latin typeface="方正兰亭超细黑简体" panose="02000000000000000000" pitchFamily="2" charset="-122"/>
              <a:ea typeface="方正兰亭超细黑简体" panose="02000000000000000000" pitchFamily="2" charset="-122"/>
            </a:endParaRPr>
          </a:p>
        </p:txBody>
      </p:sp>
      <p:sp>
        <p:nvSpPr>
          <p:cNvPr id="43" name="矩形 42">
            <a:extLst>
              <a:ext uri="{FF2B5EF4-FFF2-40B4-BE49-F238E27FC236}">
                <a16:creationId xmlns:a16="http://schemas.microsoft.com/office/drawing/2014/main" id="{9EE9927D-A933-49C6-B74A-12CF3813F0B7}"/>
              </a:ext>
            </a:extLst>
          </p:cNvPr>
          <p:cNvSpPr/>
          <p:nvPr/>
        </p:nvSpPr>
        <p:spPr>
          <a:xfrm>
            <a:off x="0" y="0"/>
            <a:ext cx="12192000" cy="2780953"/>
          </a:xfrm>
          <a:prstGeom prst="rect">
            <a:avLst/>
          </a:prstGeom>
          <a:blipFill dpi="0" rotWithShape="1">
            <a:blip r:embed="rId3" cstate="print"/>
            <a:srcRect/>
            <a:tile tx="0" ty="0" sx="80000" sy="8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9878" name="Title 2">
            <a:extLst>
              <a:ext uri="{FF2B5EF4-FFF2-40B4-BE49-F238E27FC236}">
                <a16:creationId xmlns:a16="http://schemas.microsoft.com/office/drawing/2014/main" id="{0CFEDD44-E5A7-4E7F-B0B1-F4087671D5B6}"/>
              </a:ext>
            </a:extLst>
          </p:cNvPr>
          <p:cNvSpPr>
            <a:spLocks noGrp="1" noChangeArrowheads="1"/>
          </p:cNvSpPr>
          <p:nvPr/>
        </p:nvSpPr>
        <p:spPr bwMode="auto">
          <a:xfrm>
            <a:off x="184149" y="4352752"/>
            <a:ext cx="56054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spcBef>
                <a:spcPct val="0"/>
              </a:spcBef>
              <a:buFontTx/>
              <a:buNone/>
            </a:pPr>
            <a:r>
              <a:rPr lang="en-US" altLang="zh-CN" sz="4800" b="1" dirty="0">
                <a:solidFill>
                  <a:schemeClr val="accent5">
                    <a:lumMod val="50000"/>
                  </a:schemeClr>
                </a:solidFill>
                <a:latin typeface="Segoe UI" panose="020B0502040204020203" pitchFamily="34" charset="0"/>
                <a:ea typeface="宋体" panose="02010600030101010101" pitchFamily="2" charset="-122"/>
                <a:cs typeface="Segoe UI" panose="020B0502040204020203" pitchFamily="34" charset="0"/>
              </a:rPr>
              <a:t>HDCVI Recorder</a:t>
            </a:r>
          </a:p>
        </p:txBody>
      </p:sp>
      <p:cxnSp>
        <p:nvCxnSpPr>
          <p:cNvPr id="31" name="直接连接符 30">
            <a:extLst>
              <a:ext uri="{FF2B5EF4-FFF2-40B4-BE49-F238E27FC236}">
                <a16:creationId xmlns:a16="http://schemas.microsoft.com/office/drawing/2014/main" id="{06A03765-DD85-4DE8-A5A5-45E93FA76806}"/>
              </a:ext>
            </a:extLst>
          </p:cNvPr>
          <p:cNvCxnSpPr/>
          <p:nvPr/>
        </p:nvCxnSpPr>
        <p:spPr>
          <a:xfrm flipV="1">
            <a:off x="5067300" y="3040063"/>
            <a:ext cx="0" cy="34559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880" name="组合 9">
            <a:extLst>
              <a:ext uri="{FF2B5EF4-FFF2-40B4-BE49-F238E27FC236}">
                <a16:creationId xmlns:a16="http://schemas.microsoft.com/office/drawing/2014/main" id="{43321E14-46A5-4127-917A-587C9AF1FFC7}"/>
              </a:ext>
            </a:extLst>
          </p:cNvPr>
          <p:cNvGrpSpPr>
            <a:grpSpLocks/>
          </p:cNvGrpSpPr>
          <p:nvPr/>
        </p:nvGrpSpPr>
        <p:grpSpPr bwMode="auto">
          <a:xfrm>
            <a:off x="5503863" y="3452813"/>
            <a:ext cx="5245100" cy="571500"/>
            <a:chOff x="5516" y="5540"/>
            <a:chExt cx="8260" cy="900"/>
          </a:xfrm>
        </p:grpSpPr>
        <p:sp>
          <p:nvSpPr>
            <p:cNvPr id="16" name="椭圆 15">
              <a:extLst>
                <a:ext uri="{FF2B5EF4-FFF2-40B4-BE49-F238E27FC236}">
                  <a16:creationId xmlns:a16="http://schemas.microsoft.com/office/drawing/2014/main" id="{8A70C67D-311D-4059-9589-3102648EA02E}"/>
                </a:ext>
              </a:extLst>
            </p:cNvPr>
            <p:cNvSpPr/>
            <p:nvPr/>
          </p:nvSpPr>
          <p:spPr>
            <a:xfrm>
              <a:off x="5516" y="5540"/>
              <a:ext cx="900" cy="900"/>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latin typeface="Segoe UI Light" panose="020B0502040204020203" pitchFamily="34" charset="0"/>
                <a:cs typeface="Segoe UI Light" panose="020B0502040204020203" pitchFamily="34" charset="0"/>
              </a:endParaRPr>
            </a:p>
          </p:txBody>
        </p:sp>
        <p:sp>
          <p:nvSpPr>
            <p:cNvPr id="23" name="文本框 27">
              <a:extLst>
                <a:ext uri="{FF2B5EF4-FFF2-40B4-BE49-F238E27FC236}">
                  <a16:creationId xmlns:a16="http://schemas.microsoft.com/office/drawing/2014/main" id="{36EED385-9F93-42DA-9B5C-362B191464D1}"/>
                </a:ext>
              </a:extLst>
            </p:cNvPr>
            <p:cNvSpPr txBox="1"/>
            <p:nvPr/>
          </p:nvSpPr>
          <p:spPr>
            <a:xfrm>
              <a:off x="6961" y="5565"/>
              <a:ext cx="6815" cy="825"/>
            </a:xfrm>
            <a:prstGeom prst="rect">
              <a:avLst/>
            </a:prstGeom>
            <a:noFill/>
          </p:spPr>
          <p:txBody>
            <a:bodyPr>
              <a:spAutoFit/>
            </a:bodyPr>
            <a:lstStyle/>
            <a:p>
              <a:pPr>
                <a:defRPr/>
              </a:pPr>
              <a:r>
                <a:rPr lang="vi-VN" altLang="zh-CN" sz="2800" dirty="0" smtClean="0">
                  <a:solidFill>
                    <a:srgbClr val="002060"/>
                  </a:solidFill>
                  <a:latin typeface="Segoe UI" panose="020B0502040204020203" pitchFamily="34" charset="0"/>
                  <a:ea typeface="+mj-ea"/>
                  <a:cs typeface="Segoe UI" panose="020B0502040204020203" pitchFamily="34" charset="0"/>
                  <a:sym typeface="+mn-ea"/>
                </a:rPr>
                <a:t>Dòng</a:t>
              </a:r>
              <a:r>
                <a:rPr lang="vi-VN" altLang="zh-CN" sz="2800" dirty="0" smtClean="0">
                  <a:latin typeface="Segoe UI" panose="020B0502040204020203" pitchFamily="34" charset="0"/>
                  <a:ea typeface="+mj-ea"/>
                  <a:cs typeface="Segoe UI" panose="020B0502040204020203" pitchFamily="34" charset="0"/>
                  <a:sym typeface="+mn-ea"/>
                </a:rPr>
                <a:t> </a:t>
              </a:r>
              <a:r>
                <a:rPr lang="en-US" altLang="zh-CN" sz="2800" b="1" dirty="0" smtClean="0">
                  <a:solidFill>
                    <a:srgbClr val="C00000"/>
                  </a:solidFill>
                  <a:latin typeface="Segoe UI" panose="020B0502040204020203" pitchFamily="34" charset="0"/>
                  <a:ea typeface="+mj-ea"/>
                  <a:cs typeface="Segoe UI" panose="020B0502040204020203" pitchFamily="34" charset="0"/>
                  <a:sym typeface="+mn-ea"/>
                </a:rPr>
                <a:t>Cooper-I</a:t>
              </a:r>
              <a:endParaRPr lang="en-US" altLang="zh-CN" sz="2800" b="1" dirty="0">
                <a:solidFill>
                  <a:srgbClr val="C00000"/>
                </a:solidFill>
                <a:latin typeface="Segoe UI" panose="020B0502040204020203" pitchFamily="34" charset="0"/>
                <a:ea typeface="+mj-ea"/>
                <a:cs typeface="Segoe UI" panose="020B0502040204020203" pitchFamily="34" charset="0"/>
              </a:endParaRPr>
            </a:p>
          </p:txBody>
        </p:sp>
      </p:grpSp>
      <p:grpSp>
        <p:nvGrpSpPr>
          <p:cNvPr id="79881" name="组合 31">
            <a:extLst>
              <a:ext uri="{FF2B5EF4-FFF2-40B4-BE49-F238E27FC236}">
                <a16:creationId xmlns:a16="http://schemas.microsoft.com/office/drawing/2014/main" id="{F7C99C78-60D1-4774-AFB8-2BE712EC2C01}"/>
              </a:ext>
            </a:extLst>
          </p:cNvPr>
          <p:cNvGrpSpPr>
            <a:grpSpLocks/>
          </p:cNvGrpSpPr>
          <p:nvPr/>
        </p:nvGrpSpPr>
        <p:grpSpPr bwMode="auto">
          <a:xfrm>
            <a:off x="5503863" y="4192588"/>
            <a:ext cx="5535612" cy="571500"/>
            <a:chOff x="5516" y="5540"/>
            <a:chExt cx="8716" cy="900"/>
          </a:xfrm>
        </p:grpSpPr>
        <p:sp>
          <p:nvSpPr>
            <p:cNvPr id="34" name="椭圆 33">
              <a:extLst>
                <a:ext uri="{FF2B5EF4-FFF2-40B4-BE49-F238E27FC236}">
                  <a16:creationId xmlns:a16="http://schemas.microsoft.com/office/drawing/2014/main" id="{CEADFB0E-699F-4379-87A0-44B53D103664}"/>
                </a:ext>
              </a:extLst>
            </p:cNvPr>
            <p:cNvSpPr/>
            <p:nvPr/>
          </p:nvSpPr>
          <p:spPr>
            <a:xfrm>
              <a:off x="5516" y="5540"/>
              <a:ext cx="900" cy="900"/>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latin typeface="Segoe UI" panose="020B0502040204020203" pitchFamily="34" charset="0"/>
                <a:cs typeface="Segoe UI" panose="020B0502040204020203" pitchFamily="34" charset="0"/>
              </a:endParaRPr>
            </a:p>
          </p:txBody>
        </p:sp>
        <p:sp>
          <p:nvSpPr>
            <p:cNvPr id="35" name="文本框 27">
              <a:extLst>
                <a:ext uri="{FF2B5EF4-FFF2-40B4-BE49-F238E27FC236}">
                  <a16:creationId xmlns:a16="http://schemas.microsoft.com/office/drawing/2014/main" id="{59981FE5-3509-4146-87DF-6C6D2D932F25}"/>
                </a:ext>
              </a:extLst>
            </p:cNvPr>
            <p:cNvSpPr txBox="1"/>
            <p:nvPr/>
          </p:nvSpPr>
          <p:spPr>
            <a:xfrm>
              <a:off x="6961" y="5565"/>
              <a:ext cx="7271" cy="825"/>
            </a:xfrm>
            <a:prstGeom prst="rect">
              <a:avLst/>
            </a:prstGeom>
            <a:noFill/>
          </p:spPr>
          <p:txBody>
            <a:bodyPr>
              <a:spAutoFit/>
            </a:bodyPr>
            <a:lstStyle/>
            <a:p>
              <a:pPr>
                <a:defRPr/>
              </a:pPr>
              <a:r>
                <a:rPr lang="vi-VN" altLang="zh-CN" sz="2800" dirty="0" smtClean="0">
                  <a:solidFill>
                    <a:srgbClr val="002060"/>
                  </a:solidFill>
                  <a:latin typeface="Segoe UI" panose="020B0502040204020203" pitchFamily="34" charset="0"/>
                  <a:ea typeface="+mj-ea"/>
                  <a:cs typeface="Segoe UI" panose="020B0502040204020203" pitchFamily="34" charset="0"/>
                  <a:sym typeface="+mn-ea"/>
                </a:rPr>
                <a:t>Dòng</a:t>
              </a:r>
              <a:r>
                <a:rPr lang="vi-VN" altLang="zh-CN" sz="2800" dirty="0" smtClean="0">
                  <a:latin typeface="Segoe UI" panose="020B0502040204020203" pitchFamily="34" charset="0"/>
                  <a:ea typeface="+mj-ea"/>
                  <a:cs typeface="Segoe UI" panose="020B0502040204020203" pitchFamily="34" charset="0"/>
                  <a:sym typeface="+mn-ea"/>
                </a:rPr>
                <a:t> </a:t>
              </a:r>
              <a:r>
                <a:rPr lang="en-US" altLang="zh-CN" sz="2800" b="1" dirty="0" smtClean="0">
                  <a:solidFill>
                    <a:srgbClr val="C00000"/>
                  </a:solidFill>
                  <a:latin typeface="Segoe UI" panose="020B0502040204020203" pitchFamily="34" charset="0"/>
                  <a:ea typeface="+mj-ea"/>
                  <a:cs typeface="Segoe UI" panose="020B0502040204020203" pitchFamily="34" charset="0"/>
                  <a:sym typeface="+mn-ea"/>
                </a:rPr>
                <a:t>4000-I</a:t>
              </a:r>
              <a:endParaRPr lang="en-US" altLang="zh-CN" sz="2800" b="1" dirty="0">
                <a:solidFill>
                  <a:srgbClr val="C00000"/>
                </a:solidFill>
                <a:latin typeface="Segoe UI" panose="020B0502040204020203" pitchFamily="34" charset="0"/>
                <a:ea typeface="+mj-ea"/>
                <a:cs typeface="Segoe UI" panose="020B0502040204020203" pitchFamily="34" charset="0"/>
              </a:endParaRPr>
            </a:p>
          </p:txBody>
        </p:sp>
      </p:grpSp>
      <p:grpSp>
        <p:nvGrpSpPr>
          <p:cNvPr id="79882" name="组合 35">
            <a:extLst>
              <a:ext uri="{FF2B5EF4-FFF2-40B4-BE49-F238E27FC236}">
                <a16:creationId xmlns:a16="http://schemas.microsoft.com/office/drawing/2014/main" id="{900CBA1E-E5F8-49C0-A5B1-DACF4A72CA1D}"/>
              </a:ext>
            </a:extLst>
          </p:cNvPr>
          <p:cNvGrpSpPr>
            <a:grpSpLocks/>
          </p:cNvGrpSpPr>
          <p:nvPr/>
        </p:nvGrpSpPr>
        <p:grpSpPr bwMode="auto">
          <a:xfrm>
            <a:off x="5503863" y="4932363"/>
            <a:ext cx="6486525" cy="571500"/>
            <a:chOff x="5516" y="5540"/>
            <a:chExt cx="10214" cy="900"/>
          </a:xfrm>
        </p:grpSpPr>
        <p:sp>
          <p:nvSpPr>
            <p:cNvPr id="39" name="椭圆 38">
              <a:extLst>
                <a:ext uri="{FF2B5EF4-FFF2-40B4-BE49-F238E27FC236}">
                  <a16:creationId xmlns:a16="http://schemas.microsoft.com/office/drawing/2014/main" id="{6585EF27-1721-44C2-A1A7-415E4615A826}"/>
                </a:ext>
              </a:extLst>
            </p:cNvPr>
            <p:cNvSpPr/>
            <p:nvPr/>
          </p:nvSpPr>
          <p:spPr>
            <a:xfrm>
              <a:off x="5516" y="5540"/>
              <a:ext cx="900" cy="900"/>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latin typeface="Segoe UI" panose="020B0502040204020203" pitchFamily="34" charset="0"/>
                <a:cs typeface="Segoe UI" panose="020B0502040204020203" pitchFamily="34" charset="0"/>
              </a:endParaRPr>
            </a:p>
          </p:txBody>
        </p:sp>
        <p:sp>
          <p:nvSpPr>
            <p:cNvPr id="40" name="文本框 27">
              <a:extLst>
                <a:ext uri="{FF2B5EF4-FFF2-40B4-BE49-F238E27FC236}">
                  <a16:creationId xmlns:a16="http://schemas.microsoft.com/office/drawing/2014/main" id="{8CA02D07-A9B8-4EC7-A75D-45FB060911B2}"/>
                </a:ext>
              </a:extLst>
            </p:cNvPr>
            <p:cNvSpPr txBox="1"/>
            <p:nvPr/>
          </p:nvSpPr>
          <p:spPr>
            <a:xfrm>
              <a:off x="6978" y="5610"/>
              <a:ext cx="8752" cy="825"/>
            </a:xfrm>
            <a:prstGeom prst="rect">
              <a:avLst/>
            </a:prstGeom>
            <a:noFill/>
          </p:spPr>
          <p:txBody>
            <a:bodyPr>
              <a:spAutoFit/>
            </a:bodyPr>
            <a:lstStyle/>
            <a:p>
              <a:pPr>
                <a:defRPr/>
              </a:pPr>
              <a:r>
                <a:rPr lang="vi-VN" altLang="zh-CN" sz="2800" dirty="0" smtClean="0">
                  <a:solidFill>
                    <a:srgbClr val="002060"/>
                  </a:solidFill>
                  <a:latin typeface="Segoe UI" panose="020B0502040204020203" pitchFamily="34" charset="0"/>
                  <a:ea typeface="+mj-ea"/>
                  <a:cs typeface="Segoe UI" panose="020B0502040204020203" pitchFamily="34" charset="0"/>
                  <a:sym typeface="+mn-ea"/>
                </a:rPr>
                <a:t>Dòng</a:t>
              </a:r>
              <a:r>
                <a:rPr lang="vi-VN" altLang="zh-CN" sz="2800" dirty="0" smtClean="0">
                  <a:latin typeface="Segoe UI" panose="020B0502040204020203" pitchFamily="34" charset="0"/>
                  <a:ea typeface="+mj-ea"/>
                  <a:cs typeface="Segoe UI" panose="020B0502040204020203" pitchFamily="34" charset="0"/>
                  <a:sym typeface="+mn-ea"/>
                </a:rPr>
                <a:t> </a:t>
              </a:r>
              <a:r>
                <a:rPr lang="en-US" altLang="zh-CN" sz="2800" b="1" dirty="0" smtClean="0">
                  <a:solidFill>
                    <a:srgbClr val="C00000"/>
                  </a:solidFill>
                  <a:latin typeface="Segoe UI" panose="020B0502040204020203" pitchFamily="34" charset="0"/>
                  <a:ea typeface="+mj-ea"/>
                  <a:cs typeface="Segoe UI" panose="020B0502040204020203" pitchFamily="34" charset="0"/>
                  <a:sym typeface="+mn-ea"/>
                </a:rPr>
                <a:t>5000-I3</a:t>
              </a:r>
              <a:endParaRPr lang="en-US" altLang="zh-CN" sz="2800" b="1" dirty="0">
                <a:solidFill>
                  <a:srgbClr val="C00000"/>
                </a:solidFill>
                <a:latin typeface="Segoe UI" panose="020B0502040204020203" pitchFamily="34" charset="0"/>
                <a:ea typeface="+mj-ea"/>
                <a:cs typeface="Segoe UI" panose="020B0502040204020203" pitchFamily="34" charset="0"/>
              </a:endParaRPr>
            </a:p>
          </p:txBody>
        </p:sp>
      </p:grpSp>
      <p:grpSp>
        <p:nvGrpSpPr>
          <p:cNvPr id="79883" name="组合 40">
            <a:extLst>
              <a:ext uri="{FF2B5EF4-FFF2-40B4-BE49-F238E27FC236}">
                <a16:creationId xmlns:a16="http://schemas.microsoft.com/office/drawing/2014/main" id="{45E88B6F-BE8F-4AA5-8BF7-C5479F7723C7}"/>
              </a:ext>
            </a:extLst>
          </p:cNvPr>
          <p:cNvGrpSpPr>
            <a:grpSpLocks/>
          </p:cNvGrpSpPr>
          <p:nvPr/>
        </p:nvGrpSpPr>
        <p:grpSpPr bwMode="auto">
          <a:xfrm>
            <a:off x="5503863" y="5672138"/>
            <a:ext cx="6232525" cy="571500"/>
            <a:chOff x="5516" y="5540"/>
            <a:chExt cx="9814" cy="900"/>
          </a:xfrm>
        </p:grpSpPr>
        <p:sp>
          <p:nvSpPr>
            <p:cNvPr id="44" name="椭圆 43">
              <a:extLst>
                <a:ext uri="{FF2B5EF4-FFF2-40B4-BE49-F238E27FC236}">
                  <a16:creationId xmlns:a16="http://schemas.microsoft.com/office/drawing/2014/main" id="{6344D2F9-6F75-4E57-9629-4FB61C89C1B4}"/>
                </a:ext>
              </a:extLst>
            </p:cNvPr>
            <p:cNvSpPr/>
            <p:nvPr/>
          </p:nvSpPr>
          <p:spPr>
            <a:xfrm>
              <a:off x="5516" y="5540"/>
              <a:ext cx="900" cy="900"/>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latin typeface="Segoe UI" panose="020B0502040204020203" pitchFamily="34" charset="0"/>
                <a:cs typeface="Segoe UI" panose="020B0502040204020203" pitchFamily="34" charset="0"/>
              </a:endParaRPr>
            </a:p>
          </p:txBody>
        </p:sp>
        <p:sp>
          <p:nvSpPr>
            <p:cNvPr id="45" name="文本框 27">
              <a:extLst>
                <a:ext uri="{FF2B5EF4-FFF2-40B4-BE49-F238E27FC236}">
                  <a16:creationId xmlns:a16="http://schemas.microsoft.com/office/drawing/2014/main" id="{00CB071B-6E33-4F2E-AF5E-7AD1781C1D1C}"/>
                </a:ext>
              </a:extLst>
            </p:cNvPr>
            <p:cNvSpPr txBox="1"/>
            <p:nvPr/>
          </p:nvSpPr>
          <p:spPr>
            <a:xfrm>
              <a:off x="6978" y="5565"/>
              <a:ext cx="8352" cy="825"/>
            </a:xfrm>
            <a:prstGeom prst="rect">
              <a:avLst/>
            </a:prstGeom>
            <a:noFill/>
          </p:spPr>
          <p:txBody>
            <a:bodyPr>
              <a:spAutoFit/>
            </a:bodyPr>
            <a:lstStyle/>
            <a:p>
              <a:pPr>
                <a:defRPr/>
              </a:pPr>
              <a:r>
                <a:rPr lang="vi-VN" altLang="zh-CN" sz="2800" dirty="0" smtClean="0">
                  <a:solidFill>
                    <a:srgbClr val="002060"/>
                  </a:solidFill>
                  <a:latin typeface="Segoe UI" panose="020B0502040204020203" pitchFamily="34" charset="0"/>
                  <a:ea typeface="+mj-ea"/>
                  <a:cs typeface="Segoe UI" panose="020B0502040204020203" pitchFamily="34" charset="0"/>
                  <a:sym typeface="+mn-ea"/>
                </a:rPr>
                <a:t>Dòng</a:t>
              </a:r>
              <a:r>
                <a:rPr lang="vi-VN" altLang="zh-CN" sz="2800" dirty="0" smtClean="0">
                  <a:latin typeface="Segoe UI" panose="020B0502040204020203" pitchFamily="34" charset="0"/>
                  <a:ea typeface="+mj-ea"/>
                  <a:cs typeface="Segoe UI" panose="020B0502040204020203" pitchFamily="34" charset="0"/>
                  <a:sym typeface="+mn-ea"/>
                </a:rPr>
                <a:t> </a:t>
              </a:r>
              <a:r>
                <a:rPr lang="en-US" altLang="zh-CN" sz="2800" b="1" dirty="0" smtClean="0">
                  <a:solidFill>
                    <a:srgbClr val="C00000"/>
                  </a:solidFill>
                  <a:latin typeface="Segoe UI" panose="020B0502040204020203" pitchFamily="34" charset="0"/>
                  <a:ea typeface="+mj-ea"/>
                  <a:cs typeface="Segoe UI" panose="020B0502040204020203" pitchFamily="34" charset="0"/>
                  <a:sym typeface="+mn-ea"/>
                </a:rPr>
                <a:t>5000-4KL-I3</a:t>
              </a:r>
              <a:endParaRPr lang="en-US" altLang="zh-CN" sz="2800" b="1" dirty="0">
                <a:solidFill>
                  <a:srgbClr val="C00000"/>
                </a:solidFill>
                <a:latin typeface="Segoe UI" panose="020B0502040204020203" pitchFamily="34" charset="0"/>
                <a:ea typeface="+mj-ea"/>
                <a:cs typeface="Segoe UI" panose="020B0502040204020203" pitchFamily="34" charset="0"/>
              </a:endParaRPr>
            </a:p>
          </p:txBody>
        </p:sp>
      </p:grpSp>
      <p:grpSp>
        <p:nvGrpSpPr>
          <p:cNvPr id="81932" name="组合 23">
            <a:extLst>
              <a:ext uri="{FF2B5EF4-FFF2-40B4-BE49-F238E27FC236}">
                <a16:creationId xmlns:a16="http://schemas.microsoft.com/office/drawing/2014/main" id="{4F556D96-90C2-427F-9EE8-F374E8990FE8}"/>
              </a:ext>
            </a:extLst>
          </p:cNvPr>
          <p:cNvGrpSpPr>
            <a:grpSpLocks/>
          </p:cNvGrpSpPr>
          <p:nvPr/>
        </p:nvGrpSpPr>
        <p:grpSpPr bwMode="auto">
          <a:xfrm>
            <a:off x="5664200" y="3646266"/>
            <a:ext cx="250825" cy="184150"/>
            <a:chOff x="3476625" y="3245801"/>
            <a:chExt cx="250456" cy="183199"/>
          </a:xfrm>
          <a:solidFill>
            <a:srgbClr val="2F5597"/>
          </a:solidFill>
        </p:grpSpPr>
        <p:sp>
          <p:nvSpPr>
            <p:cNvPr id="25" name="燕尾形 24">
              <a:extLst>
                <a:ext uri="{FF2B5EF4-FFF2-40B4-BE49-F238E27FC236}">
                  <a16:creationId xmlns:a16="http://schemas.microsoft.com/office/drawing/2014/main" id="{ED4E83A4-7D19-4DAA-B447-23A312CF2337}"/>
                </a:ext>
              </a:extLst>
            </p:cNvPr>
            <p:cNvSpPr/>
            <p:nvPr/>
          </p:nvSpPr>
          <p:spPr>
            <a:xfrm>
              <a:off x="3476625"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sp>
          <p:nvSpPr>
            <p:cNvPr id="26" name="燕尾形 25">
              <a:extLst>
                <a:ext uri="{FF2B5EF4-FFF2-40B4-BE49-F238E27FC236}">
                  <a16:creationId xmlns:a16="http://schemas.microsoft.com/office/drawing/2014/main" id="{4A909CA8-53A3-4F7D-A6FF-3CEDDDBA5119}"/>
                </a:ext>
              </a:extLst>
            </p:cNvPr>
            <p:cNvSpPr/>
            <p:nvPr/>
          </p:nvSpPr>
          <p:spPr>
            <a:xfrm>
              <a:off x="3601853"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grpSp>
      <p:grpSp>
        <p:nvGrpSpPr>
          <p:cNvPr id="81933" name="组合 26">
            <a:extLst>
              <a:ext uri="{FF2B5EF4-FFF2-40B4-BE49-F238E27FC236}">
                <a16:creationId xmlns:a16="http://schemas.microsoft.com/office/drawing/2014/main" id="{A6C59EF0-20E8-41EA-84FD-7851E39F7EAC}"/>
              </a:ext>
            </a:extLst>
          </p:cNvPr>
          <p:cNvGrpSpPr>
            <a:grpSpLocks/>
          </p:cNvGrpSpPr>
          <p:nvPr/>
        </p:nvGrpSpPr>
        <p:grpSpPr bwMode="auto">
          <a:xfrm>
            <a:off x="5664200" y="4392391"/>
            <a:ext cx="250825" cy="182562"/>
            <a:chOff x="3476625" y="3245801"/>
            <a:chExt cx="250456" cy="183199"/>
          </a:xfrm>
          <a:solidFill>
            <a:srgbClr val="2F5597"/>
          </a:solidFill>
        </p:grpSpPr>
        <p:sp>
          <p:nvSpPr>
            <p:cNvPr id="28" name="燕尾形 27">
              <a:extLst>
                <a:ext uri="{FF2B5EF4-FFF2-40B4-BE49-F238E27FC236}">
                  <a16:creationId xmlns:a16="http://schemas.microsoft.com/office/drawing/2014/main" id="{BC6EFC75-7BC2-4DA5-B0D0-FDB8D0B2AADD}"/>
                </a:ext>
              </a:extLst>
            </p:cNvPr>
            <p:cNvSpPr/>
            <p:nvPr/>
          </p:nvSpPr>
          <p:spPr>
            <a:xfrm>
              <a:off x="3476625"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sp>
          <p:nvSpPr>
            <p:cNvPr id="29" name="燕尾形 28">
              <a:extLst>
                <a:ext uri="{FF2B5EF4-FFF2-40B4-BE49-F238E27FC236}">
                  <a16:creationId xmlns:a16="http://schemas.microsoft.com/office/drawing/2014/main" id="{137BC7CC-1657-4BDF-8F9F-4AFF816CEE1E}"/>
                </a:ext>
              </a:extLst>
            </p:cNvPr>
            <p:cNvSpPr/>
            <p:nvPr/>
          </p:nvSpPr>
          <p:spPr>
            <a:xfrm>
              <a:off x="3601853"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grpSp>
      <p:grpSp>
        <p:nvGrpSpPr>
          <p:cNvPr id="81934" name="组合 46">
            <a:extLst>
              <a:ext uri="{FF2B5EF4-FFF2-40B4-BE49-F238E27FC236}">
                <a16:creationId xmlns:a16="http://schemas.microsoft.com/office/drawing/2014/main" id="{FC8B9C5D-EA8F-4F77-8378-123AF0D91D4F}"/>
              </a:ext>
            </a:extLst>
          </p:cNvPr>
          <p:cNvGrpSpPr>
            <a:grpSpLocks/>
          </p:cNvGrpSpPr>
          <p:nvPr/>
        </p:nvGrpSpPr>
        <p:grpSpPr bwMode="auto">
          <a:xfrm>
            <a:off x="5664200" y="5148041"/>
            <a:ext cx="250825" cy="184150"/>
            <a:chOff x="3476625" y="3245801"/>
            <a:chExt cx="250456" cy="183199"/>
          </a:xfrm>
          <a:solidFill>
            <a:srgbClr val="2F5597"/>
          </a:solidFill>
        </p:grpSpPr>
        <p:sp>
          <p:nvSpPr>
            <p:cNvPr id="48" name="燕尾形 47">
              <a:extLst>
                <a:ext uri="{FF2B5EF4-FFF2-40B4-BE49-F238E27FC236}">
                  <a16:creationId xmlns:a16="http://schemas.microsoft.com/office/drawing/2014/main" id="{724BFED3-146F-4B15-A199-092F42165781}"/>
                </a:ext>
              </a:extLst>
            </p:cNvPr>
            <p:cNvSpPr/>
            <p:nvPr/>
          </p:nvSpPr>
          <p:spPr>
            <a:xfrm>
              <a:off x="3476625"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sp>
          <p:nvSpPr>
            <p:cNvPr id="49" name="燕尾形 48">
              <a:extLst>
                <a:ext uri="{FF2B5EF4-FFF2-40B4-BE49-F238E27FC236}">
                  <a16:creationId xmlns:a16="http://schemas.microsoft.com/office/drawing/2014/main" id="{6F0131FD-AD16-4A74-8D3F-0F88D02A3508}"/>
                </a:ext>
              </a:extLst>
            </p:cNvPr>
            <p:cNvSpPr/>
            <p:nvPr/>
          </p:nvSpPr>
          <p:spPr>
            <a:xfrm>
              <a:off x="3601853" y="3245801"/>
              <a:ext cx="125228" cy="183199"/>
            </a:xfrm>
            <a:prstGeom prst="chevron">
              <a:avLst>
                <a:gd name="adj" fmla="val 65144"/>
              </a:avLst>
            </a:prstGeom>
            <a:grp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grpSp>
      <p:sp>
        <p:nvSpPr>
          <p:cNvPr id="51" name="燕尾形 50">
            <a:extLst>
              <a:ext uri="{FF2B5EF4-FFF2-40B4-BE49-F238E27FC236}">
                <a16:creationId xmlns:a16="http://schemas.microsoft.com/office/drawing/2014/main" id="{E88439F6-A116-4A16-8D33-FA028D560895}"/>
              </a:ext>
            </a:extLst>
          </p:cNvPr>
          <p:cNvSpPr/>
          <p:nvPr/>
        </p:nvSpPr>
        <p:spPr bwMode="auto">
          <a:xfrm>
            <a:off x="5664200" y="5888038"/>
            <a:ext cx="125413" cy="184150"/>
          </a:xfrm>
          <a:prstGeom prst="chevron">
            <a:avLst>
              <a:gd name="adj" fmla="val 65144"/>
            </a:avLst>
          </a:prstGeom>
          <a:solidFill>
            <a:srgbClr val="2F5597"/>
          </a:solid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sp>
        <p:nvSpPr>
          <p:cNvPr id="52" name="燕尾形 51">
            <a:extLst>
              <a:ext uri="{FF2B5EF4-FFF2-40B4-BE49-F238E27FC236}">
                <a16:creationId xmlns:a16="http://schemas.microsoft.com/office/drawing/2014/main" id="{79DEFD5A-8327-4F86-BE76-35218CDF1763}"/>
              </a:ext>
            </a:extLst>
          </p:cNvPr>
          <p:cNvSpPr/>
          <p:nvPr/>
        </p:nvSpPr>
        <p:spPr bwMode="auto">
          <a:xfrm>
            <a:off x="5789613" y="5888038"/>
            <a:ext cx="125412" cy="184150"/>
          </a:xfrm>
          <a:prstGeom prst="chevron">
            <a:avLst>
              <a:gd name="adj" fmla="val 65144"/>
            </a:avLst>
          </a:prstGeom>
          <a:solidFill>
            <a:srgbClr val="2F5597"/>
          </a:solidFill>
          <a:ln>
            <a:solidFill>
              <a:srgbClr val="2F5597"/>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schemeClr val="tx1"/>
              </a:solidFill>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87347C0-AE98-41C2-BE2A-B343ED65BA5C}"/>
              </a:ext>
            </a:extLst>
          </p:cNvPr>
          <p:cNvSpPr/>
          <p:nvPr/>
        </p:nvSpPr>
        <p:spPr>
          <a:xfrm>
            <a:off x="0" y="4816475"/>
            <a:ext cx="6740525" cy="1935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endParaRPr lang="zh-CN" altLang="en-US" sz="1900" dirty="0">
              <a:solidFill>
                <a:prstClr val="white"/>
              </a:solidFill>
              <a:latin typeface="Segoe UI" panose="020B0502040204020203" pitchFamily="34" charset="0"/>
              <a:cs typeface="Segoe UI" panose="020B0502040204020203" pitchFamily="34" charset="0"/>
            </a:endParaRPr>
          </a:p>
        </p:txBody>
      </p:sp>
      <p:sp>
        <p:nvSpPr>
          <p:cNvPr id="10" name="椭圆 9">
            <a:extLst>
              <a:ext uri="{FF2B5EF4-FFF2-40B4-BE49-F238E27FC236}">
                <a16:creationId xmlns:a16="http://schemas.microsoft.com/office/drawing/2014/main" id="{DAD44EFB-B94C-4020-BA31-1EC3ABA8422F}"/>
              </a:ext>
            </a:extLst>
          </p:cNvPr>
          <p:cNvSpPr>
            <a:spLocks noChangeAspect="1"/>
          </p:cNvSpPr>
          <p:nvPr/>
        </p:nvSpPr>
        <p:spPr>
          <a:xfrm>
            <a:off x="736600" y="1613722"/>
            <a:ext cx="579925" cy="57788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eaLnBrk="1" fontAlgn="auto" hangingPunct="1">
              <a:spcBef>
                <a:spcPts val="0"/>
              </a:spcBef>
              <a:spcAft>
                <a:spcPts val="0"/>
              </a:spcAft>
              <a:defRPr/>
            </a:pPr>
            <a:r>
              <a:rPr lang="en-US" altLang="zh-CN" sz="2800" b="1" dirty="0">
                <a:solidFill>
                  <a:prstClr val="white"/>
                </a:solidFill>
                <a:latin typeface="Segoe UI" panose="020B0502040204020203" pitchFamily="34" charset="0"/>
                <a:cs typeface="Segoe UI" panose="020B0502040204020203" pitchFamily="34" charset="0"/>
              </a:rPr>
              <a:t>1</a:t>
            </a:r>
            <a:endParaRPr lang="zh-CN" altLang="en-US" sz="2400" b="1" dirty="0">
              <a:solidFill>
                <a:prstClr val="white"/>
              </a:solidFill>
              <a:latin typeface="Segoe UI" panose="020B0502040204020203" pitchFamily="34" charset="0"/>
              <a:cs typeface="Segoe UI" panose="020B0502040204020203" pitchFamily="34" charset="0"/>
            </a:endParaRPr>
          </a:p>
        </p:txBody>
      </p:sp>
      <p:sp>
        <p:nvSpPr>
          <p:cNvPr id="15" name="Заголовок 5">
            <a:extLst>
              <a:ext uri="{FF2B5EF4-FFF2-40B4-BE49-F238E27FC236}">
                <a16:creationId xmlns:a16="http://schemas.microsoft.com/office/drawing/2014/main" id="{A6E56759-4CDC-47E0-8498-9C06BCD455F1}"/>
              </a:ext>
            </a:extLst>
          </p:cNvPr>
          <p:cNvSpPr txBox="1">
            <a:spLocks/>
          </p:cNvSpPr>
          <p:nvPr/>
        </p:nvSpPr>
        <p:spPr>
          <a:xfrm>
            <a:off x="1179513" y="1698625"/>
            <a:ext cx="4735512" cy="665163"/>
          </a:xfrm>
          <a:prstGeom prst="rect">
            <a:avLst/>
          </a:prstGeom>
        </p:spPr>
        <p:txBody>
          <a:bodyPr lIns="108820" tIns="54409" rIns="108820" bIns="54409"/>
          <a:lstStyle>
            <a:lvl1pPr algn="ctr" defTabSz="930275" rtl="0" eaLnBrk="0" fontAlgn="base" hangingPunct="0">
              <a:spcBef>
                <a:spcPct val="0"/>
              </a:spcBef>
              <a:spcAft>
                <a:spcPct val="0"/>
              </a:spcAft>
              <a:defRPr kumimoji="1" sz="4500" kern="1200">
                <a:solidFill>
                  <a:schemeClr val="tx1"/>
                </a:solidFill>
                <a:latin typeface="+mj-lt"/>
                <a:ea typeface="Arial" charset="0"/>
                <a:cs typeface="Arial" pitchFamily="34" charset="0"/>
              </a:defRPr>
            </a:lvl1pPr>
            <a:lvl2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2pPr>
            <a:lvl3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3pPr>
            <a:lvl4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4pPr>
            <a:lvl5pPr algn="ctr" defTabSz="930275" rtl="0" eaLnBrk="0" fontAlgn="base" hangingPunct="0">
              <a:spcBef>
                <a:spcPct val="0"/>
              </a:spcBef>
              <a:spcAft>
                <a:spcPct val="0"/>
              </a:spcAft>
              <a:defRPr kumimoji="1" sz="45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30043">
              <a:lnSpc>
                <a:spcPct val="80000"/>
              </a:lnSpc>
              <a:defRPr/>
            </a:pPr>
            <a:r>
              <a:rPr lang="en-US" altLang="zh-CN"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rPr>
              <a:t>Cooper-I</a:t>
            </a:r>
            <a:endParaRPr lang="ru-RU" sz="4400" b="1" kern="1700" dirty="0">
              <a:solidFill>
                <a:srgbClr val="C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1925" name="Прямоугольник 28">
            <a:extLst>
              <a:ext uri="{FF2B5EF4-FFF2-40B4-BE49-F238E27FC236}">
                <a16:creationId xmlns:a16="http://schemas.microsoft.com/office/drawing/2014/main" id="{33A46AE6-81DC-4C93-AB9A-3C982664450B}"/>
              </a:ext>
            </a:extLst>
          </p:cNvPr>
          <p:cNvSpPr>
            <a:spLocks noChangeArrowheads="1"/>
          </p:cNvSpPr>
          <p:nvPr/>
        </p:nvSpPr>
        <p:spPr bwMode="auto">
          <a:xfrm>
            <a:off x="1625600" y="5558009"/>
            <a:ext cx="2254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XVR1B04-I</a:t>
            </a:r>
          </a:p>
          <a:p>
            <a:pPr eaLnBrk="1" hangingPunct="1">
              <a:lnSpc>
                <a:spcPct val="100000"/>
              </a:lnSpc>
              <a:spcBef>
                <a:spcPct val="0"/>
              </a:spcBef>
              <a:buFontTx/>
              <a:buNone/>
            </a:pPr>
            <a:r>
              <a:rPr lang="en-US" altLang="zh-CN" sz="1600" b="1">
                <a:latin typeface="Segoe UI" panose="020B0502040204020203" pitchFamily="34" charset="0"/>
                <a:ea typeface="微软雅黑" panose="020B0503020204020204" pitchFamily="34" charset="-122"/>
                <a:cs typeface="Segoe UI" panose="020B0502040204020203" pitchFamily="34" charset="0"/>
              </a:rPr>
              <a:t>XVR1B08-I</a:t>
            </a:r>
          </a:p>
          <a:p>
            <a:pP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XVR1B16-I </a:t>
            </a:r>
          </a:p>
        </p:txBody>
      </p:sp>
      <p:sp>
        <p:nvSpPr>
          <p:cNvPr id="81926" name="Прямоугольник 28">
            <a:extLst>
              <a:ext uri="{FF2B5EF4-FFF2-40B4-BE49-F238E27FC236}">
                <a16:creationId xmlns:a16="http://schemas.microsoft.com/office/drawing/2014/main" id="{5B065DE0-F4D4-49A4-ADE2-B00BBE52DB9D}"/>
              </a:ext>
            </a:extLst>
          </p:cNvPr>
          <p:cNvSpPr>
            <a:spLocks noChangeArrowheads="1"/>
          </p:cNvSpPr>
          <p:nvPr/>
        </p:nvSpPr>
        <p:spPr bwMode="auto">
          <a:xfrm>
            <a:off x="4030663" y="5570537"/>
            <a:ext cx="225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XVR1B04H-I</a:t>
            </a:r>
          </a:p>
          <a:p>
            <a:pPr eaLnBrk="1" hangingPunct="1">
              <a:lnSpc>
                <a:spcPct val="100000"/>
              </a:lnSpc>
              <a:spcBef>
                <a:spcPct val="0"/>
              </a:spcBef>
              <a:buFontTx/>
              <a:buNone/>
            </a:pPr>
            <a:r>
              <a:rPr lang="en-US" altLang="zh-CN" sz="1600" b="1">
                <a:solidFill>
                  <a:srgbClr val="000000"/>
                </a:solidFill>
                <a:latin typeface="Segoe UI" panose="020B0502040204020203" pitchFamily="34" charset="0"/>
                <a:ea typeface="微软雅黑" panose="020B0503020204020204" pitchFamily="34" charset="-122"/>
                <a:cs typeface="Segoe UI" panose="020B0502040204020203" pitchFamily="34" charset="0"/>
              </a:rPr>
              <a:t>XVR1B08H-I</a:t>
            </a:r>
          </a:p>
        </p:txBody>
      </p:sp>
      <p:sp>
        <p:nvSpPr>
          <p:cNvPr id="81927" name="矩形 4">
            <a:extLst>
              <a:ext uri="{FF2B5EF4-FFF2-40B4-BE49-F238E27FC236}">
                <a16:creationId xmlns:a16="http://schemas.microsoft.com/office/drawing/2014/main" id="{D0C05E6A-12F9-44B8-A9A6-6C65AF3D8C0B}"/>
              </a:ext>
            </a:extLst>
          </p:cNvPr>
          <p:cNvSpPr>
            <a:spLocks noChangeArrowheads="1"/>
          </p:cNvSpPr>
          <p:nvPr/>
        </p:nvSpPr>
        <p:spPr bwMode="auto">
          <a:xfrm>
            <a:off x="6529388" y="4243388"/>
            <a:ext cx="5662612" cy="209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marL="284163" indent="-284163"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ts val="2600"/>
              </a:lnSpc>
              <a:spcBef>
                <a:spcPct val="0"/>
              </a:spcBef>
              <a:buFont typeface="Wingdings" panose="05000000000000000000" pitchFamily="2" charset="2"/>
              <a:buChar char="ü"/>
            </a:pP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XVR1B: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Xem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trực</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tiếp 1080N@30fps</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hóa</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1080N@15fps </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XVR1BH: </a:t>
            </a:r>
            <a:r>
              <a:rPr lang="en-US" altLang="zh-CN" sz="1500" dirty="0" err="1">
                <a:solidFill>
                  <a:srgbClr val="000000"/>
                </a:solidFill>
                <a:latin typeface="Segoe UI" panose="020B0502040204020203" pitchFamily="34" charset="0"/>
                <a:ea typeface="微软雅黑" panose="020B0503020204020204" pitchFamily="34" charset="-122"/>
                <a:cs typeface="Segoe UI" panose="020B0502040204020203" pitchFamily="34" charset="0"/>
              </a:rPr>
              <a:t>Xem</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a:solidFill>
                  <a:srgbClr val="000000"/>
                </a:solidFill>
                <a:latin typeface="Segoe UI" panose="020B0502040204020203" pitchFamily="34" charset="0"/>
                <a:ea typeface="微软雅黑" panose="020B0503020204020204" pitchFamily="34" charset="-122"/>
                <a:cs typeface="Segoe UI" panose="020B0502040204020203" pitchFamily="34" charset="0"/>
              </a:rPr>
              <a:t>trực</a:t>
            </a:r>
            <a:r>
              <a:rPr lang="en-US" altLang="zh-CN" sz="150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tiếp</a:t>
            </a:r>
            <a:r>
              <a:rPr lang="en-US" altLang="zh-CN" sz="150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5M-N@25fps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hóa</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5M-N@10fps</a:t>
            </a:r>
          </a:p>
          <a:p>
            <a:pPr>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Chẩn</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nén</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video: AI </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Coding/H.265+/H.265/H.264+/H.264 </a:t>
            </a:r>
            <a:endPar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nSpc>
                <a:spcPts val="2600"/>
              </a:lnSpc>
              <a:spcBef>
                <a:spcPct val="0"/>
              </a:spcBef>
              <a:buFont typeface="Wingdings" panose="05000000000000000000" pitchFamily="2" charset="2"/>
              <a:buChar char="ü"/>
            </a:pP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DAC </a:t>
            </a:r>
            <a:r>
              <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kỹ</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thuật</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số</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qua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cáp</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đồng</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trục</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eaLnBrk="1" hangingPunct="1">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Một</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chạm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bật</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tắt</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eaLnBrk="1" hangingPunct="1">
              <a:lnSpc>
                <a:spcPts val="2600"/>
              </a:lnSpc>
              <a:spcBef>
                <a:spcPct val="0"/>
              </a:spcBef>
              <a:buFont typeface="Wingdings" panose="05000000000000000000" pitchFamily="2" charset="2"/>
              <a:buChar char="ü"/>
            </a:pP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Tùy</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chỉnh</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âm</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dirty="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thanh</a:t>
            </a:r>
            <a:r>
              <a:rPr lang="en-US" altLang="zh-CN" sz="1500" dirty="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500" err="1"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báo</a:t>
            </a:r>
            <a:r>
              <a:rPr lang="en-US" altLang="zh-CN" sz="1500" smtClean="0">
                <a:solidFill>
                  <a:srgbClr val="000000"/>
                </a:solidFill>
                <a:latin typeface="Segoe UI" panose="020B0502040204020203" pitchFamily="34" charset="0"/>
                <a:ea typeface="微软雅黑" panose="020B0503020204020204" pitchFamily="34" charset="-122"/>
                <a:cs typeface="Segoe UI" panose="020B0502040204020203" pitchFamily="34" charset="0"/>
              </a:rPr>
              <a:t> động</a:t>
            </a:r>
            <a:endParaRPr lang="en-US" altLang="zh-CN" sz="1500" dirty="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81928" name="íṧḻïḑé">
            <a:extLst>
              <a:ext uri="{FF2B5EF4-FFF2-40B4-BE49-F238E27FC236}">
                <a16:creationId xmlns:a16="http://schemas.microsoft.com/office/drawing/2014/main" id="{54045F27-0CE3-4B08-811D-4F295FCACE4A}"/>
              </a:ext>
            </a:extLst>
          </p:cNvPr>
          <p:cNvSpPr>
            <a:spLocks noChangeArrowheads="1"/>
          </p:cNvSpPr>
          <p:nvPr/>
        </p:nvSpPr>
        <p:spPr bwMode="auto">
          <a:xfrm>
            <a:off x="1131888" y="3627438"/>
            <a:ext cx="215106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a:solidFill>
                  <a:srgbClr val="FFC000"/>
                </a:solidFill>
                <a:latin typeface="Segoe UI" panose="020B0502040204020203" pitchFamily="34" charset="0"/>
                <a:ea typeface="微软雅黑" panose="020B0503020204020204" pitchFamily="34" charset="-122"/>
                <a:cs typeface="Segoe UI" panose="020B0502040204020203" pitchFamily="34" charset="0"/>
              </a:rPr>
              <a:t>SMD Plus</a:t>
            </a:r>
          </a:p>
        </p:txBody>
      </p:sp>
      <p:grpSp>
        <p:nvGrpSpPr>
          <p:cNvPr id="81929" name="组合 25">
            <a:extLst>
              <a:ext uri="{FF2B5EF4-FFF2-40B4-BE49-F238E27FC236}">
                <a16:creationId xmlns:a16="http://schemas.microsoft.com/office/drawing/2014/main" id="{B240BAAD-18CC-45C5-9941-D6DC710C027B}"/>
              </a:ext>
            </a:extLst>
          </p:cNvPr>
          <p:cNvGrpSpPr>
            <a:grpSpLocks/>
          </p:cNvGrpSpPr>
          <p:nvPr/>
        </p:nvGrpSpPr>
        <p:grpSpPr bwMode="auto">
          <a:xfrm>
            <a:off x="1798638" y="3101975"/>
            <a:ext cx="800100" cy="742950"/>
            <a:chOff x="7723383" y="3228196"/>
            <a:chExt cx="339264" cy="338790"/>
          </a:xfrm>
        </p:grpSpPr>
        <p:sp>
          <p:nvSpPr>
            <p:cNvPr id="81935" name="exit_93167">
              <a:extLst>
                <a:ext uri="{FF2B5EF4-FFF2-40B4-BE49-F238E27FC236}">
                  <a16:creationId xmlns:a16="http://schemas.microsoft.com/office/drawing/2014/main" id="{9B07948E-5A0A-45E5-8D95-2715009D5C4C}"/>
                </a:ext>
              </a:extLst>
            </p:cNvPr>
            <p:cNvSpPr>
              <a:spLocks noChangeAspect="1" noChangeArrowheads="1"/>
            </p:cNvSpPr>
            <p:nvPr/>
          </p:nvSpPr>
          <p:spPr bwMode="auto">
            <a:xfrm>
              <a:off x="7808059" y="3305176"/>
              <a:ext cx="71897" cy="85546"/>
            </a:xfrm>
            <a:custGeom>
              <a:avLst/>
              <a:gdLst>
                <a:gd name="T0" fmla="*/ 0 w 510096"/>
                <a:gd name="T1" fmla="*/ 0 h 606933"/>
                <a:gd name="T2" fmla="*/ 0 w 510096"/>
                <a:gd name="T3" fmla="*/ 0 h 606933"/>
                <a:gd name="T4" fmla="*/ 0 w 510096"/>
                <a:gd name="T5" fmla="*/ 0 h 606933"/>
                <a:gd name="T6" fmla="*/ 0 w 510096"/>
                <a:gd name="T7" fmla="*/ 0 h 606933"/>
                <a:gd name="T8" fmla="*/ 0 w 510096"/>
                <a:gd name="T9" fmla="*/ 0 h 606933"/>
                <a:gd name="T10" fmla="*/ 0 w 510096"/>
                <a:gd name="T11" fmla="*/ 0 h 606933"/>
                <a:gd name="T12" fmla="*/ 0 w 510096"/>
                <a:gd name="T13" fmla="*/ 0 h 606933"/>
                <a:gd name="T14" fmla="*/ 0 w 510096"/>
                <a:gd name="T15" fmla="*/ 0 h 606933"/>
                <a:gd name="T16" fmla="*/ 0 w 510096"/>
                <a:gd name="T17" fmla="*/ 0 h 606933"/>
                <a:gd name="T18" fmla="*/ 0 w 510096"/>
                <a:gd name="T19" fmla="*/ 0 h 606933"/>
                <a:gd name="T20" fmla="*/ 0 w 510096"/>
                <a:gd name="T21" fmla="*/ 0 h 606933"/>
                <a:gd name="T22" fmla="*/ 0 w 510096"/>
                <a:gd name="T23" fmla="*/ 0 h 606933"/>
                <a:gd name="T24" fmla="*/ 0 w 510096"/>
                <a:gd name="T25" fmla="*/ 0 h 606933"/>
                <a:gd name="T26" fmla="*/ 0 w 510096"/>
                <a:gd name="T27" fmla="*/ 0 h 606933"/>
                <a:gd name="T28" fmla="*/ 0 w 510096"/>
                <a:gd name="T29" fmla="*/ 0 h 606933"/>
                <a:gd name="T30" fmla="*/ 0 w 510096"/>
                <a:gd name="T31" fmla="*/ 0 h 606933"/>
                <a:gd name="T32" fmla="*/ 0 w 510096"/>
                <a:gd name="T33" fmla="*/ 0 h 606933"/>
                <a:gd name="T34" fmla="*/ 0 w 510096"/>
                <a:gd name="T35" fmla="*/ 0 h 606933"/>
                <a:gd name="T36" fmla="*/ 0 w 510096"/>
                <a:gd name="T37" fmla="*/ 0 h 606933"/>
                <a:gd name="T38" fmla="*/ 0 w 510096"/>
                <a:gd name="T39" fmla="*/ 0 h 606933"/>
                <a:gd name="T40" fmla="*/ 0 w 510096"/>
                <a:gd name="T41" fmla="*/ 0 h 606933"/>
                <a:gd name="T42" fmla="*/ 0 w 510096"/>
                <a:gd name="T43" fmla="*/ 0 h 606933"/>
                <a:gd name="T44" fmla="*/ 0 w 510096"/>
                <a:gd name="T45" fmla="*/ 0 h 606933"/>
                <a:gd name="T46" fmla="*/ 0 w 510096"/>
                <a:gd name="T47" fmla="*/ 0 h 606933"/>
                <a:gd name="T48" fmla="*/ 0 w 510096"/>
                <a:gd name="T49" fmla="*/ 0 h 606933"/>
                <a:gd name="T50" fmla="*/ 0 w 510096"/>
                <a:gd name="T51" fmla="*/ 0 h 606933"/>
                <a:gd name="T52" fmla="*/ 0 w 510096"/>
                <a:gd name="T53" fmla="*/ 0 h 606933"/>
                <a:gd name="T54" fmla="*/ 0 w 510096"/>
                <a:gd name="T55" fmla="*/ 0 h 606933"/>
                <a:gd name="T56" fmla="*/ 0 w 510096"/>
                <a:gd name="T57" fmla="*/ 0 h 606933"/>
                <a:gd name="T58" fmla="*/ 0 w 510096"/>
                <a:gd name="T59" fmla="*/ 0 h 606933"/>
                <a:gd name="T60" fmla="*/ 0 w 510096"/>
                <a:gd name="T61" fmla="*/ 0 h 606933"/>
                <a:gd name="T62" fmla="*/ 0 w 510096"/>
                <a:gd name="T63" fmla="*/ 0 h 606933"/>
                <a:gd name="T64" fmla="*/ 0 w 510096"/>
                <a:gd name="T65" fmla="*/ 0 h 606933"/>
                <a:gd name="T66" fmla="*/ 0 w 510096"/>
                <a:gd name="T67" fmla="*/ 0 h 606933"/>
                <a:gd name="T68" fmla="*/ 0 w 510096"/>
                <a:gd name="T69" fmla="*/ 0 h 606933"/>
                <a:gd name="T70" fmla="*/ 0 w 510096"/>
                <a:gd name="T71" fmla="*/ 0 h 606933"/>
                <a:gd name="T72" fmla="*/ 0 w 510096"/>
                <a:gd name="T73" fmla="*/ 0 h 606933"/>
                <a:gd name="T74" fmla="*/ 0 w 510096"/>
                <a:gd name="T75" fmla="*/ 0 h 606933"/>
                <a:gd name="T76" fmla="*/ 0 w 510096"/>
                <a:gd name="T77" fmla="*/ 0 h 606933"/>
                <a:gd name="T78" fmla="*/ 0 w 510096"/>
                <a:gd name="T79" fmla="*/ 0 h 606933"/>
                <a:gd name="T80" fmla="*/ 0 w 510096"/>
                <a:gd name="T81" fmla="*/ 0 h 606933"/>
                <a:gd name="T82" fmla="*/ 0 w 510096"/>
                <a:gd name="T83" fmla="*/ 0 h 606933"/>
                <a:gd name="T84" fmla="*/ 0 w 510096"/>
                <a:gd name="T85" fmla="*/ 0 h 606933"/>
                <a:gd name="T86" fmla="*/ 0 w 510096"/>
                <a:gd name="T87" fmla="*/ 0 h 606933"/>
                <a:gd name="T88" fmla="*/ 0 w 510096"/>
                <a:gd name="T89" fmla="*/ 0 h 606933"/>
                <a:gd name="T90" fmla="*/ 0 w 510096"/>
                <a:gd name="T91" fmla="*/ 0 h 606933"/>
                <a:gd name="T92" fmla="*/ 0 w 510096"/>
                <a:gd name="T93" fmla="*/ 0 h 606933"/>
                <a:gd name="T94" fmla="*/ 0 w 510096"/>
                <a:gd name="T95" fmla="*/ 0 h 606933"/>
                <a:gd name="T96" fmla="*/ 0 w 510096"/>
                <a:gd name="T97" fmla="*/ 0 h 606933"/>
                <a:gd name="T98" fmla="*/ 0 w 510096"/>
                <a:gd name="T99" fmla="*/ 0 h 606933"/>
                <a:gd name="T100" fmla="*/ 0 w 510096"/>
                <a:gd name="T101" fmla="*/ 0 h 606933"/>
                <a:gd name="T102" fmla="*/ 0 w 510096"/>
                <a:gd name="T103" fmla="*/ 0 h 606933"/>
                <a:gd name="T104" fmla="*/ 0 w 510096"/>
                <a:gd name="T105" fmla="*/ 0 h 606933"/>
                <a:gd name="T106" fmla="*/ 0 w 510096"/>
                <a:gd name="T107" fmla="*/ 0 h 606933"/>
                <a:gd name="T108" fmla="*/ 0 w 510096"/>
                <a:gd name="T109" fmla="*/ 0 h 606933"/>
                <a:gd name="T110" fmla="*/ 0 w 510096"/>
                <a:gd name="T111" fmla="*/ 0 h 606933"/>
                <a:gd name="T112" fmla="*/ 0 w 510096"/>
                <a:gd name="T113" fmla="*/ 0 h 606933"/>
                <a:gd name="T114" fmla="*/ 0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1936" name="car_64339">
              <a:extLst>
                <a:ext uri="{FF2B5EF4-FFF2-40B4-BE49-F238E27FC236}">
                  <a16:creationId xmlns:a16="http://schemas.microsoft.com/office/drawing/2014/main" id="{64663ED6-AEB2-4445-8E47-E8A523CA429C}"/>
                </a:ext>
              </a:extLst>
            </p:cNvPr>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2147483646 w 5757"/>
                <a:gd name="T23" fmla="*/ 2147483646 h 4194"/>
                <a:gd name="T24" fmla="*/ 0 w 5757"/>
                <a:gd name="T25" fmla="*/ 2147483646 h 4194"/>
                <a:gd name="T26" fmla="*/ 0 w 5757"/>
                <a:gd name="T27" fmla="*/ 2147483646 h 4194"/>
                <a:gd name="T28" fmla="*/ 214748364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sp>
          <p:nvSpPr>
            <p:cNvPr id="81937" name="target_90834">
              <a:extLst>
                <a:ext uri="{FF2B5EF4-FFF2-40B4-BE49-F238E27FC236}">
                  <a16:creationId xmlns:a16="http://schemas.microsoft.com/office/drawing/2014/main" id="{E623C2AD-534F-4B5F-99F6-1FE1B2E41175}"/>
                </a:ext>
              </a:extLst>
            </p:cNvPr>
            <p:cNvSpPr>
              <a:spLocks noChangeAspect="1" noChangeArrowheads="1"/>
            </p:cNvSpPr>
            <p:nvPr/>
          </p:nvSpPr>
          <p:spPr bwMode="auto">
            <a:xfrm>
              <a:off x="7723383" y="3228196"/>
              <a:ext cx="339264" cy="338790"/>
            </a:xfrm>
            <a:custGeom>
              <a:avLst/>
              <a:gdLst>
                <a:gd name="T0" fmla="*/ 1 w 606368"/>
                <a:gd name="T1" fmla="*/ 1 h 605522"/>
                <a:gd name="T2" fmla="*/ 1 w 606368"/>
                <a:gd name="T3" fmla="*/ 1 h 605522"/>
                <a:gd name="T4" fmla="*/ 1 w 606368"/>
                <a:gd name="T5" fmla="*/ 1 h 605522"/>
                <a:gd name="T6" fmla="*/ 1 w 606368"/>
                <a:gd name="T7" fmla="*/ 1 h 605522"/>
                <a:gd name="T8" fmla="*/ 1 w 606368"/>
                <a:gd name="T9" fmla="*/ 1 h 605522"/>
                <a:gd name="T10" fmla="*/ 1 w 606368"/>
                <a:gd name="T11" fmla="*/ 1 h 605522"/>
                <a:gd name="T12" fmla="*/ 1 w 606368"/>
                <a:gd name="T13" fmla="*/ 1 h 605522"/>
                <a:gd name="T14" fmla="*/ 1 w 606368"/>
                <a:gd name="T15" fmla="*/ 1 h 605522"/>
                <a:gd name="T16" fmla="*/ 1 w 606368"/>
                <a:gd name="T17" fmla="*/ 1 h 605522"/>
                <a:gd name="T18" fmla="*/ 1 w 606368"/>
                <a:gd name="T19" fmla="*/ 1 h 605522"/>
                <a:gd name="T20" fmla="*/ 1 w 606368"/>
                <a:gd name="T21" fmla="*/ 1 h 605522"/>
                <a:gd name="T22" fmla="*/ 1 w 606368"/>
                <a:gd name="T23" fmla="*/ 1 h 605522"/>
                <a:gd name="T24" fmla="*/ 1 w 606368"/>
                <a:gd name="T25" fmla="*/ 1 h 605522"/>
                <a:gd name="T26" fmla="*/ 1 w 606368"/>
                <a:gd name="T27" fmla="*/ 1 h 605522"/>
                <a:gd name="T28" fmla="*/ 1 w 606368"/>
                <a:gd name="T29" fmla="*/ 1 h 605522"/>
                <a:gd name="T30" fmla="*/ 1 w 606368"/>
                <a:gd name="T31" fmla="*/ 1 h 605522"/>
                <a:gd name="T32" fmla="*/ 1 w 606368"/>
                <a:gd name="T33" fmla="*/ 1 h 605522"/>
                <a:gd name="T34" fmla="*/ 1 w 606368"/>
                <a:gd name="T35" fmla="*/ 1 h 605522"/>
                <a:gd name="T36" fmla="*/ 1 w 606368"/>
                <a:gd name="T37" fmla="*/ 1 h 605522"/>
                <a:gd name="T38" fmla="*/ 1 w 606368"/>
                <a:gd name="T39" fmla="*/ 1 h 605522"/>
                <a:gd name="T40" fmla="*/ 1 w 606368"/>
                <a:gd name="T41" fmla="*/ 1 h 605522"/>
                <a:gd name="T42" fmla="*/ 1 w 606368"/>
                <a:gd name="T43" fmla="*/ 1 h 605522"/>
                <a:gd name="T44" fmla="*/ 1 w 606368"/>
                <a:gd name="T45" fmla="*/ 1 h 605522"/>
                <a:gd name="T46" fmla="*/ 1 w 606368"/>
                <a:gd name="T47" fmla="*/ 1 h 605522"/>
                <a:gd name="T48" fmla="*/ 1 w 606368"/>
                <a:gd name="T49" fmla="*/ 1 h 605522"/>
                <a:gd name="T50" fmla="*/ 1 w 606368"/>
                <a:gd name="T51" fmla="*/ 1 h 605522"/>
                <a:gd name="T52" fmla="*/ 1 w 606368"/>
                <a:gd name="T53" fmla="*/ 1 h 605522"/>
                <a:gd name="T54" fmla="*/ 1 w 606368"/>
                <a:gd name="T55" fmla="*/ 1 h 605522"/>
                <a:gd name="T56" fmla="*/ 1 w 606368"/>
                <a:gd name="T57" fmla="*/ 1 h 605522"/>
                <a:gd name="T58" fmla="*/ 1 w 606368"/>
                <a:gd name="T59" fmla="*/ 1 h 605522"/>
                <a:gd name="T60" fmla="*/ 1 w 606368"/>
                <a:gd name="T61" fmla="*/ 1 h 605522"/>
                <a:gd name="T62" fmla="*/ 1 w 606368"/>
                <a:gd name="T63" fmla="*/ 1 h 605522"/>
                <a:gd name="T64" fmla="*/ 1 w 606368"/>
                <a:gd name="T65" fmla="*/ 1 h 605522"/>
                <a:gd name="T66" fmla="*/ 1 w 606368"/>
                <a:gd name="T67" fmla="*/ 1 h 605522"/>
                <a:gd name="T68" fmla="*/ 1 w 606368"/>
                <a:gd name="T69" fmla="*/ 1 h 605522"/>
                <a:gd name="T70" fmla="*/ 1 w 606368"/>
                <a:gd name="T71" fmla="*/ 1 h 605522"/>
                <a:gd name="T72" fmla="*/ 1 w 606368"/>
                <a:gd name="T73" fmla="*/ 1 h 605522"/>
                <a:gd name="T74" fmla="*/ 1 w 606368"/>
                <a:gd name="T75" fmla="*/ 1 h 605522"/>
                <a:gd name="T76" fmla="*/ 1 w 606368"/>
                <a:gd name="T77" fmla="*/ 1 h 605522"/>
                <a:gd name="T78" fmla="*/ 1 w 606368"/>
                <a:gd name="T79" fmla="*/ 1 h 605522"/>
                <a:gd name="T80" fmla="*/ 1 w 606368"/>
                <a:gd name="T81" fmla="*/ 1 h 605522"/>
                <a:gd name="T82" fmla="*/ 1 w 606368"/>
                <a:gd name="T83" fmla="*/ 1 h 605522"/>
                <a:gd name="T84" fmla="*/ 1 w 606368"/>
                <a:gd name="T85" fmla="*/ 1 h 605522"/>
                <a:gd name="T86" fmla="*/ 1 w 606368"/>
                <a:gd name="T87" fmla="*/ 1 h 605522"/>
                <a:gd name="T88" fmla="*/ 1 w 606368"/>
                <a:gd name="T89" fmla="*/ 1 h 605522"/>
                <a:gd name="T90" fmla="*/ 1 w 606368"/>
                <a:gd name="T91" fmla="*/ 1 h 605522"/>
                <a:gd name="T92" fmla="*/ 1 w 606368"/>
                <a:gd name="T93" fmla="*/ 1 h 605522"/>
                <a:gd name="T94" fmla="*/ 1 w 606368"/>
                <a:gd name="T95" fmla="*/ 0 h 605522"/>
                <a:gd name="T96" fmla="*/ 1 w 606368"/>
                <a:gd name="T97" fmla="*/ 1 h 605522"/>
                <a:gd name="T98" fmla="*/ 1 w 606368"/>
                <a:gd name="T99" fmla="*/ 1 h 605522"/>
                <a:gd name="T100" fmla="*/ 1 w 606368"/>
                <a:gd name="T101" fmla="*/ 1 h 605522"/>
                <a:gd name="T102" fmla="*/ 1 w 606368"/>
                <a:gd name="T103" fmla="*/ 1 h 605522"/>
                <a:gd name="T104" fmla="*/ 1 w 606368"/>
                <a:gd name="T105" fmla="*/ 1 h 605522"/>
                <a:gd name="T106" fmla="*/ 0 w 606368"/>
                <a:gd name="T107" fmla="*/ 1 h 605522"/>
                <a:gd name="T108" fmla="*/ 1 w 606368"/>
                <a:gd name="T109" fmla="*/ 1 h 605522"/>
                <a:gd name="T110" fmla="*/ 1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Segoe UI" panose="020B0502040204020203" pitchFamily="34" charset="0"/>
                <a:cs typeface="Segoe UI" panose="020B0502040204020203" pitchFamily="34" charset="0"/>
              </a:endParaRPr>
            </a:p>
          </p:txBody>
        </p:sp>
      </p:grpSp>
      <p:sp>
        <p:nvSpPr>
          <p:cNvPr id="81930" name="binary-code_288856">
            <a:extLst>
              <a:ext uri="{FF2B5EF4-FFF2-40B4-BE49-F238E27FC236}">
                <a16:creationId xmlns:a16="http://schemas.microsoft.com/office/drawing/2014/main" id="{A027400E-BA13-46DE-9DDA-1003D6B08DF1}"/>
              </a:ext>
            </a:extLst>
          </p:cNvPr>
          <p:cNvSpPr>
            <a:spLocks noChangeAspect="1"/>
          </p:cNvSpPr>
          <p:nvPr/>
        </p:nvSpPr>
        <p:spPr bwMode="auto">
          <a:xfrm>
            <a:off x="4224338" y="3141663"/>
            <a:ext cx="663575" cy="661987"/>
          </a:xfrm>
          <a:custGeom>
            <a:avLst/>
            <a:gdLst>
              <a:gd name="T0" fmla="*/ 3833332 w 607427"/>
              <a:gd name="T1" fmla="*/ 2374930 h 606439"/>
              <a:gd name="T2" fmla="*/ 2219683 w 607427"/>
              <a:gd name="T3" fmla="*/ 1978978 h 606439"/>
              <a:gd name="T4" fmla="*/ 2421203 w 607427"/>
              <a:gd name="T5" fmla="*/ 1978978 h 606439"/>
              <a:gd name="T6" fmla="*/ 807141 w 607427"/>
              <a:gd name="T7" fmla="*/ 2374930 h 606439"/>
              <a:gd name="T8" fmla="*/ 807141 w 607427"/>
              <a:gd name="T9" fmla="*/ 1978978 h 606439"/>
              <a:gd name="T10" fmla="*/ 4035435 w 607427"/>
              <a:gd name="T11" fmla="*/ 1880173 h 606439"/>
              <a:gd name="T12" fmla="*/ 3531224 w 607427"/>
              <a:gd name="T13" fmla="*/ 2573257 h 606439"/>
              <a:gd name="T14" fmla="*/ 3531224 w 607427"/>
              <a:gd name="T15" fmla="*/ 1781360 h 606439"/>
              <a:gd name="T16" fmla="*/ 2623438 w 607427"/>
              <a:gd name="T17" fmla="*/ 1880173 h 606439"/>
              <a:gd name="T18" fmla="*/ 2118922 w 607427"/>
              <a:gd name="T19" fmla="*/ 2573257 h 606439"/>
              <a:gd name="T20" fmla="*/ 2118922 w 607427"/>
              <a:gd name="T21" fmla="*/ 1781360 h 606439"/>
              <a:gd name="T22" fmla="*/ 1210897 w 607427"/>
              <a:gd name="T23" fmla="*/ 1880173 h 606439"/>
              <a:gd name="T24" fmla="*/ 706379 w 607427"/>
              <a:gd name="T25" fmla="*/ 2573257 h 606439"/>
              <a:gd name="T26" fmla="*/ 706379 w 607427"/>
              <a:gd name="T27" fmla="*/ 1781360 h 606439"/>
              <a:gd name="T28" fmla="*/ 3228335 w 607427"/>
              <a:gd name="T29" fmla="*/ 1880082 h 606439"/>
              <a:gd name="T30" fmla="*/ 3026794 w 607427"/>
              <a:gd name="T31" fmla="*/ 2474430 h 606439"/>
              <a:gd name="T32" fmla="*/ 2864980 w 607427"/>
              <a:gd name="T33" fmla="*/ 2137584 h 606439"/>
              <a:gd name="T34" fmla="*/ 3109907 w 607427"/>
              <a:gd name="T35" fmla="*/ 1776384 h 606439"/>
              <a:gd name="T36" fmla="*/ 1815811 w 607427"/>
              <a:gd name="T37" fmla="*/ 1880082 h 606439"/>
              <a:gd name="T38" fmla="*/ 1614515 w 607427"/>
              <a:gd name="T39" fmla="*/ 2474430 h 606439"/>
              <a:gd name="T40" fmla="*/ 1452928 w 607427"/>
              <a:gd name="T41" fmla="*/ 2137584 h 606439"/>
              <a:gd name="T42" fmla="*/ 1697442 w 607427"/>
              <a:gd name="T43" fmla="*/ 1776384 h 606439"/>
              <a:gd name="T44" fmla="*/ 1008663 w 607427"/>
              <a:gd name="T45" fmla="*/ 1188059 h 606439"/>
              <a:gd name="T46" fmla="*/ 3631923 w 607427"/>
              <a:gd name="T47" fmla="*/ 791982 h 606439"/>
              <a:gd name="T48" fmla="*/ 3833332 w 607427"/>
              <a:gd name="T49" fmla="*/ 791982 h 606439"/>
              <a:gd name="T50" fmla="*/ 1614641 w 607427"/>
              <a:gd name="T51" fmla="*/ 1187665 h 606439"/>
              <a:gd name="T52" fmla="*/ 1614641 w 607427"/>
              <a:gd name="T53" fmla="*/ 791982 h 606439"/>
              <a:gd name="T54" fmla="*/ 4035435 w 607427"/>
              <a:gd name="T55" fmla="*/ 693232 h 606439"/>
              <a:gd name="T56" fmla="*/ 3531224 w 607427"/>
              <a:gd name="T57" fmla="*/ 1385147 h 606439"/>
              <a:gd name="T58" fmla="*/ 3531224 w 607427"/>
              <a:gd name="T59" fmla="*/ 593795 h 606439"/>
              <a:gd name="T60" fmla="*/ 2017444 w 607427"/>
              <a:gd name="T61" fmla="*/ 693232 h 606439"/>
              <a:gd name="T62" fmla="*/ 1513231 w 607427"/>
              <a:gd name="T63" fmla="*/ 1385147 h 606439"/>
              <a:gd name="T64" fmla="*/ 1513231 w 607427"/>
              <a:gd name="T65" fmla="*/ 593795 h 606439"/>
              <a:gd name="T66" fmla="*/ 1210897 w 607427"/>
              <a:gd name="T67" fmla="*/ 693296 h 606439"/>
              <a:gd name="T68" fmla="*/ 706379 w 607427"/>
              <a:gd name="T69" fmla="*/ 1385686 h 606439"/>
              <a:gd name="T70" fmla="*/ 706379 w 607427"/>
              <a:gd name="T71" fmla="*/ 593795 h 606439"/>
              <a:gd name="T72" fmla="*/ 3228335 w 607427"/>
              <a:gd name="T73" fmla="*/ 693122 h 606439"/>
              <a:gd name="T74" fmla="*/ 3026794 w 607427"/>
              <a:gd name="T75" fmla="*/ 1286391 h 606439"/>
              <a:gd name="T76" fmla="*/ 2864980 w 607427"/>
              <a:gd name="T77" fmla="*/ 949765 h 606439"/>
              <a:gd name="T78" fmla="*/ 3109907 w 607427"/>
              <a:gd name="T79" fmla="*/ 588877 h 606439"/>
              <a:gd name="T80" fmla="*/ 2623437 w 607427"/>
              <a:gd name="T81" fmla="*/ 693122 h 606439"/>
              <a:gd name="T82" fmla="*/ 2421170 w 607427"/>
              <a:gd name="T83" fmla="*/ 1286391 h 606439"/>
              <a:gd name="T84" fmla="*/ 2260078 w 607427"/>
              <a:gd name="T85" fmla="*/ 949765 h 606439"/>
              <a:gd name="T86" fmla="*/ 2504820 w 607427"/>
              <a:gd name="T87" fmla="*/ 588877 h 606439"/>
              <a:gd name="T88" fmla="*/ 201477 w 607427"/>
              <a:gd name="T89" fmla="*/ 2969155 h 606439"/>
              <a:gd name="T90" fmla="*/ 4136497 w 607427"/>
              <a:gd name="T91" fmla="*/ 197623 h 606439"/>
              <a:gd name="T92" fmla="*/ 4136497 w 607427"/>
              <a:gd name="T93" fmla="*/ 0 h 606439"/>
              <a:gd name="T94" fmla="*/ 4136497 w 607427"/>
              <a:gd name="T95" fmla="*/ 3760322 h 606439"/>
              <a:gd name="T96" fmla="*/ 3329214 w 607427"/>
              <a:gd name="T97" fmla="*/ 3958649 h 606439"/>
              <a:gd name="T98" fmla="*/ 3732855 w 607427"/>
              <a:gd name="T99" fmla="*/ 4552194 h 606439"/>
              <a:gd name="T100" fmla="*/ 1311673 w 607427"/>
              <a:gd name="T101" fmla="*/ 3958649 h 606439"/>
              <a:gd name="T102" fmla="*/ 504387 w 607427"/>
              <a:gd name="T103" fmla="*/ 3760322 h 606439"/>
              <a:gd name="T104" fmla="*/ 504387 w 607427"/>
              <a:gd name="T105" fmla="*/ 0 h 606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7427" h="606439">
                <a:moveTo>
                  <a:pt x="475368" y="263638"/>
                </a:moveTo>
                <a:lnTo>
                  <a:pt x="475368" y="316386"/>
                </a:lnTo>
                <a:lnTo>
                  <a:pt x="501729" y="316386"/>
                </a:lnTo>
                <a:lnTo>
                  <a:pt x="501729" y="263638"/>
                </a:lnTo>
                <a:lnTo>
                  <a:pt x="475368" y="263638"/>
                </a:lnTo>
                <a:close/>
                <a:moveTo>
                  <a:pt x="290526" y="263638"/>
                </a:moveTo>
                <a:lnTo>
                  <a:pt x="290526" y="316386"/>
                </a:lnTo>
                <a:lnTo>
                  <a:pt x="316902" y="316386"/>
                </a:lnTo>
                <a:lnTo>
                  <a:pt x="316902" y="263638"/>
                </a:lnTo>
                <a:lnTo>
                  <a:pt x="290526" y="263638"/>
                </a:lnTo>
                <a:close/>
                <a:moveTo>
                  <a:pt x="105644" y="263638"/>
                </a:moveTo>
                <a:lnTo>
                  <a:pt x="105644" y="316386"/>
                </a:lnTo>
                <a:lnTo>
                  <a:pt x="132020" y="316386"/>
                </a:lnTo>
                <a:lnTo>
                  <a:pt x="132020" y="263638"/>
                </a:lnTo>
                <a:lnTo>
                  <a:pt x="105644"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lnTo>
                  <a:pt x="105644" y="105524"/>
                </a:lnTo>
                <a:close/>
                <a:moveTo>
                  <a:pt x="475368" y="105507"/>
                </a:moveTo>
                <a:lnTo>
                  <a:pt x="475368" y="158219"/>
                </a:lnTo>
                <a:lnTo>
                  <a:pt x="501729" y="158219"/>
                </a:lnTo>
                <a:lnTo>
                  <a:pt x="501729" y="105507"/>
                </a:lnTo>
                <a:lnTo>
                  <a:pt x="475368" y="105507"/>
                </a:lnTo>
                <a:close/>
                <a:moveTo>
                  <a:pt x="211334" y="105507"/>
                </a:moveTo>
                <a:lnTo>
                  <a:pt x="211334" y="158219"/>
                </a:lnTo>
                <a:lnTo>
                  <a:pt x="237695" y="158219"/>
                </a:lnTo>
                <a:lnTo>
                  <a:pt x="237695" y="105507"/>
                </a:lnTo>
                <a:lnTo>
                  <a:pt x="211334"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lnTo>
                  <a:pt x="66017" y="26327"/>
                </a:ln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C000"/>
              </a:solidFill>
              <a:latin typeface="Segoe UI" panose="020B0502040204020203" pitchFamily="34" charset="0"/>
              <a:cs typeface="Segoe UI" panose="020B0502040204020203" pitchFamily="34" charset="0"/>
            </a:endParaRPr>
          </a:p>
        </p:txBody>
      </p:sp>
      <p:sp>
        <p:nvSpPr>
          <p:cNvPr id="81931" name="íṧḻïḑé">
            <a:extLst>
              <a:ext uri="{FF2B5EF4-FFF2-40B4-BE49-F238E27FC236}">
                <a16:creationId xmlns:a16="http://schemas.microsoft.com/office/drawing/2014/main" id="{1AFCF098-F957-4817-AECE-AD5290D8B999}"/>
              </a:ext>
            </a:extLst>
          </p:cNvPr>
          <p:cNvSpPr>
            <a:spLocks noChangeArrowheads="1"/>
          </p:cNvSpPr>
          <p:nvPr/>
        </p:nvSpPr>
        <p:spPr bwMode="auto">
          <a:xfrm>
            <a:off x="3471864" y="3673474"/>
            <a:ext cx="21510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ts val="2600"/>
              </a:lnSpc>
              <a:spcBef>
                <a:spcPct val="0"/>
              </a:spcBef>
              <a:buFontTx/>
              <a:buNone/>
            </a:pPr>
            <a:endParaRPr lang="en-US" altLang="zh-CN" sz="1400">
              <a:solidFill>
                <a:srgbClr val="000000"/>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ts val="2600"/>
              </a:lnSpc>
              <a:spcBef>
                <a:spcPct val="0"/>
              </a:spcBef>
              <a:buFontTx/>
              <a:buNone/>
            </a:pPr>
            <a:r>
              <a:rPr lang="en-US" altLang="zh-CN" sz="1600" b="1">
                <a:solidFill>
                  <a:srgbClr val="FFC000"/>
                </a:solidFill>
                <a:latin typeface="Segoe UI" panose="020B0502040204020203" pitchFamily="34" charset="0"/>
                <a:ea typeface="微软雅黑" panose="020B0503020204020204" pitchFamily="34" charset="-122"/>
                <a:cs typeface="Segoe UI" panose="020B0502040204020203" pitchFamily="34" charset="0"/>
              </a:rPr>
              <a:t>AI Coding</a:t>
            </a:r>
          </a:p>
        </p:txBody>
      </p:sp>
      <p:pic>
        <p:nvPicPr>
          <p:cNvPr id="81932" name="图片 1">
            <a:extLst>
              <a:ext uri="{FF2B5EF4-FFF2-40B4-BE49-F238E27FC236}">
                <a16:creationId xmlns:a16="http://schemas.microsoft.com/office/drawing/2014/main" id="{90588D61-BB9A-4269-84CB-8F15EA428B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4973638"/>
            <a:ext cx="1371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图片 2">
            <a:extLst>
              <a:ext uri="{FF2B5EF4-FFF2-40B4-BE49-F238E27FC236}">
                <a16:creationId xmlns:a16="http://schemas.microsoft.com/office/drawing/2014/main" id="{E47374C4-CDBF-4671-B448-080EC609EE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8288" y="5032375"/>
            <a:ext cx="12509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图片 2">
            <a:extLst>
              <a:ext uri="{FF2B5EF4-FFF2-40B4-BE49-F238E27FC236}">
                <a16:creationId xmlns:a16="http://schemas.microsoft.com/office/drawing/2014/main" id="{932B95AF-2E0E-40B4-8FDD-EAD2324DE1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0"/>
            <a:ext cx="58340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
        <p:nvSpPr>
          <p:cNvPr id="19" name="标题 1">
            <a:extLst>
              <a:ext uri="{FF2B5EF4-FFF2-40B4-BE49-F238E27FC236}">
                <a16:creationId xmlns:a16="http://schemas.microsoft.com/office/drawing/2014/main" id="{1FC58ADC-79B4-4C42-9C14-9D5A19E8FFB0}"/>
              </a:ext>
            </a:extLst>
          </p:cNvPr>
          <p:cNvSpPr txBox="1">
            <a:spLocks/>
          </p:cNvSpPr>
          <p:nvPr/>
        </p:nvSpPr>
        <p:spPr>
          <a:xfrm>
            <a:off x="6529388" y="3816408"/>
            <a:ext cx="3054842" cy="658403"/>
          </a:xfrm>
          <a:prstGeom prst="rect">
            <a:avLst/>
          </a:prstGeom>
          <a:noFill/>
          <a:ln>
            <a:noFill/>
          </a:ln>
        </p:spPr>
        <p:txBody>
          <a:bodyPr vert="horz" lIns="121917" tIns="60959" rIns="121917" bIns="60959" rtlCol="0" anchor="ctr">
            <a:normAutofit/>
          </a:bodyPr>
          <a:lstStyle>
            <a:lvl1pPr algn="l" defTabSz="685800" rtl="0" eaLnBrk="1" latinLnBrk="0" hangingPunct="1">
              <a:lnSpc>
                <a:spcPct val="90000"/>
              </a:lnSpc>
              <a:spcBef>
                <a:spcPct val="0"/>
              </a:spcBef>
              <a:buNone/>
              <a:defRPr sz="2000" b="1" kern="1200">
                <a:solidFill>
                  <a:schemeClr val="bg1"/>
                </a:solidFill>
                <a:latin typeface="微软雅黑" panose="020B0503020204020204" pitchFamily="34" charset="-122"/>
                <a:ea typeface="微软雅黑" panose="020B0503020204020204" pitchFamily="34" charset="-122"/>
                <a:cs typeface="+mj-cs"/>
              </a:defRPr>
            </a:lvl1pPr>
          </a:lstStyle>
          <a:p>
            <a:r>
              <a:rPr lang="vi-VN" sz="1800" i="1" dirty="0">
                <a:solidFill>
                  <a:schemeClr val="accent5">
                    <a:lumMod val="50000"/>
                  </a:schemeClr>
                </a:solidFill>
                <a:latin typeface="Segoe UI" panose="020B0502040204020203" pitchFamily="34" charset="0"/>
                <a:cs typeface="Segoe UI" panose="020B0502040204020203" pitchFamily="34" charset="0"/>
              </a:rPr>
              <a:t>Điểm nổi </a:t>
            </a:r>
            <a:r>
              <a:rPr lang="vi-VN" sz="1800" i="1" dirty="0" smtClean="0">
                <a:solidFill>
                  <a:schemeClr val="accent5">
                    <a:lumMod val="50000"/>
                  </a:schemeClr>
                </a:solidFill>
                <a:latin typeface="Segoe UI" panose="020B0502040204020203" pitchFamily="34" charset="0"/>
                <a:cs typeface="Segoe UI" panose="020B0502040204020203" pitchFamily="34" charset="0"/>
              </a:rPr>
              <a:t>bật</a:t>
            </a:r>
            <a:r>
              <a:rPr lang="en-US" sz="1800" i="1" dirty="0">
                <a:solidFill>
                  <a:schemeClr val="accent5">
                    <a:lumMod val="50000"/>
                  </a:schemeClr>
                </a:solidFill>
                <a:latin typeface="Segoe UI" panose="020B0502040204020203" pitchFamily="34" charset="0"/>
                <a:cs typeface="Segoe UI" panose="020B0502040204020203" pitchFamily="34" charset="0"/>
              </a:rPr>
              <a:t>:</a:t>
            </a:r>
            <a:endParaRPr lang="zh-CN" altLang="en-US" sz="2800" i="1" dirty="0">
              <a:solidFill>
                <a:schemeClr val="accent5">
                  <a:lumMod val="50000"/>
                </a:schemeClr>
              </a:solidFill>
              <a:latin typeface="Segoe UI" panose="020B0502040204020203" pitchFamily="34" charset="0"/>
              <a:ea typeface="+mn-ea"/>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 name="图片 2">
            <a:extLst>
              <a:ext uri="{FF2B5EF4-FFF2-40B4-BE49-F238E27FC236}">
                <a16:creationId xmlns:a16="http://schemas.microsoft.com/office/drawing/2014/main" id="{932B95AF-2E0E-40B4-8FDD-EAD2324DE1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7938" y="0"/>
            <a:ext cx="58340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标题 1">
            <a:extLst>
              <a:ext uri="{FF2B5EF4-FFF2-40B4-BE49-F238E27FC236}">
                <a16:creationId xmlns:a16="http://schemas.microsoft.com/office/drawing/2014/main" id="{1FC58ADC-79B4-4C42-9C14-9D5A19E8FFB0}"/>
              </a:ext>
            </a:extLst>
          </p:cNvPr>
          <p:cNvSpPr txBox="1">
            <a:spLocks/>
          </p:cNvSpPr>
          <p:nvPr/>
        </p:nvSpPr>
        <p:spPr>
          <a:xfrm>
            <a:off x="405103" y="407565"/>
            <a:ext cx="8558741" cy="658403"/>
          </a:xfrm>
          <a:prstGeom prst="rect">
            <a:avLst/>
          </a:prstGeom>
          <a:noFill/>
          <a:ln>
            <a:noFill/>
          </a:ln>
        </p:spPr>
        <p:txBody>
          <a:bodyPr vert="horz" lIns="121917" tIns="60959" rIns="121917" bIns="60959" rtlCol="0" anchor="ctr">
            <a:normAutofit/>
          </a:bodyPr>
          <a:lstStyle>
            <a:lvl1pPr algn="l" defTabSz="685800" rtl="0" eaLnBrk="1" latinLnBrk="0" hangingPunct="1">
              <a:lnSpc>
                <a:spcPct val="90000"/>
              </a:lnSpc>
              <a:spcBef>
                <a:spcPct val="0"/>
              </a:spcBef>
              <a:buNone/>
              <a:defRPr sz="2000" b="1" kern="1200">
                <a:solidFill>
                  <a:schemeClr val="bg1"/>
                </a:solidFill>
                <a:latin typeface="微软雅黑" panose="020B0503020204020204" pitchFamily="34" charset="-122"/>
                <a:ea typeface="微软雅黑" panose="020B0503020204020204" pitchFamily="34" charset="-122"/>
                <a:cs typeface="+mj-cs"/>
              </a:defRPr>
            </a:lvl1pPr>
          </a:lstStyle>
          <a:p>
            <a:r>
              <a:rPr lang="vi-VN" sz="3600" dirty="0">
                <a:solidFill>
                  <a:schemeClr val="accent5">
                    <a:lumMod val="50000"/>
                  </a:schemeClr>
                </a:solidFill>
                <a:latin typeface="Segoe UI" panose="020B0502040204020203" pitchFamily="34" charset="0"/>
                <a:cs typeface="Segoe UI" panose="020B0502040204020203" pitchFamily="34" charset="0"/>
              </a:rPr>
              <a:t>Điểm nổi bật</a:t>
            </a:r>
            <a:endParaRPr lang="zh-CN" altLang="en-US" sz="4800" i="1" dirty="0">
              <a:solidFill>
                <a:schemeClr val="accent5">
                  <a:lumMod val="50000"/>
                </a:schemeClr>
              </a:solidFill>
              <a:latin typeface="Segoe UI" panose="020B0502040204020203" pitchFamily="34" charset="0"/>
              <a:ea typeface="+mn-ea"/>
              <a:cs typeface="Segoe UI" panose="020B0502040204020203" pitchFamily="34" charset="0"/>
            </a:endParaRPr>
          </a:p>
        </p:txBody>
      </p:sp>
      <p:grpSp>
        <p:nvGrpSpPr>
          <p:cNvPr id="25" name="组合 36">
            <a:extLst>
              <a:ext uri="{FF2B5EF4-FFF2-40B4-BE49-F238E27FC236}">
                <a16:creationId xmlns:a16="http://schemas.microsoft.com/office/drawing/2014/main" id="{0010D591-58D9-4F4F-85CB-BA2F734239A0}"/>
              </a:ext>
            </a:extLst>
          </p:cNvPr>
          <p:cNvGrpSpPr/>
          <p:nvPr/>
        </p:nvGrpSpPr>
        <p:grpSpPr>
          <a:xfrm>
            <a:off x="963348" y="2213150"/>
            <a:ext cx="2799669" cy="573705"/>
            <a:chOff x="722510" y="1315223"/>
            <a:chExt cx="2555517" cy="523674"/>
          </a:xfrm>
        </p:grpSpPr>
        <p:grpSp>
          <p:nvGrpSpPr>
            <p:cNvPr id="26" name="Group 40">
              <a:extLst>
                <a:ext uri="{FF2B5EF4-FFF2-40B4-BE49-F238E27FC236}">
                  <a16:creationId xmlns:a16="http://schemas.microsoft.com/office/drawing/2014/main" id="{35ABAEC7-BCA5-4E48-973D-75287CD04010}"/>
                </a:ext>
              </a:extLst>
            </p:cNvPr>
            <p:cNvGrpSpPr>
              <a:grpSpLocks noChangeAspect="1"/>
            </p:cNvGrpSpPr>
            <p:nvPr/>
          </p:nvGrpSpPr>
          <p:grpSpPr bwMode="auto">
            <a:xfrm>
              <a:off x="722510" y="1382682"/>
              <a:ext cx="490987" cy="456215"/>
              <a:chOff x="991" y="1742"/>
              <a:chExt cx="353" cy="328"/>
            </a:xfrm>
          </p:grpSpPr>
          <p:sp>
            <p:nvSpPr>
              <p:cNvPr id="28" name="AutoShape 39">
                <a:extLst>
                  <a:ext uri="{FF2B5EF4-FFF2-40B4-BE49-F238E27FC236}">
                    <a16:creationId xmlns:a16="http://schemas.microsoft.com/office/drawing/2014/main" id="{1B8B442E-50ED-433C-A466-645DB09F848D}"/>
                  </a:ext>
                </a:extLst>
              </p:cNvPr>
              <p:cNvSpPr>
                <a:spLocks noChangeAspect="1" noChangeArrowheads="1" noTextEdit="1"/>
              </p:cNvSpPr>
              <p:nvPr/>
            </p:nvSpPr>
            <p:spPr bwMode="auto">
              <a:xfrm>
                <a:off x="991" y="1742"/>
                <a:ext cx="35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9" name="Freeform 41">
                <a:extLst>
                  <a:ext uri="{FF2B5EF4-FFF2-40B4-BE49-F238E27FC236}">
                    <a16:creationId xmlns:a16="http://schemas.microsoft.com/office/drawing/2014/main" id="{37E805DF-B2FE-4834-8AED-F9894CD60B99}"/>
                  </a:ext>
                </a:extLst>
              </p:cNvPr>
              <p:cNvSpPr>
                <a:spLocks noEditPoints="1"/>
              </p:cNvSpPr>
              <p:nvPr/>
            </p:nvSpPr>
            <p:spPr bwMode="auto">
              <a:xfrm>
                <a:off x="1023" y="1952"/>
                <a:ext cx="134" cy="110"/>
              </a:xfrm>
              <a:custGeom>
                <a:avLst/>
                <a:gdLst>
                  <a:gd name="T0" fmla="*/ 24 w 33"/>
                  <a:gd name="T1" fmla="*/ 6 h 27"/>
                  <a:gd name="T2" fmla="*/ 30 w 33"/>
                  <a:gd name="T3" fmla="*/ 8 h 27"/>
                  <a:gd name="T4" fmla="*/ 30 w 33"/>
                  <a:gd name="T5" fmla="*/ 16 h 27"/>
                  <a:gd name="T6" fmla="*/ 33 w 33"/>
                  <a:gd name="T7" fmla="*/ 19 h 27"/>
                  <a:gd name="T8" fmla="*/ 33 w 33"/>
                  <a:gd name="T9" fmla="*/ 23 h 27"/>
                  <a:gd name="T10" fmla="*/ 31 w 33"/>
                  <a:gd name="T11" fmla="*/ 26 h 27"/>
                  <a:gd name="T12" fmla="*/ 30 w 33"/>
                  <a:gd name="T13" fmla="*/ 26 h 27"/>
                  <a:gd name="T14" fmla="*/ 29 w 33"/>
                  <a:gd name="T15" fmla="*/ 27 h 27"/>
                  <a:gd name="T16" fmla="*/ 4 w 33"/>
                  <a:gd name="T17" fmla="*/ 27 h 27"/>
                  <a:gd name="T18" fmla="*/ 3 w 33"/>
                  <a:gd name="T19" fmla="*/ 26 h 27"/>
                  <a:gd name="T20" fmla="*/ 1 w 33"/>
                  <a:gd name="T21" fmla="*/ 26 h 27"/>
                  <a:gd name="T22" fmla="*/ 0 w 33"/>
                  <a:gd name="T23" fmla="*/ 23 h 27"/>
                  <a:gd name="T24" fmla="*/ 0 w 33"/>
                  <a:gd name="T25" fmla="*/ 19 h 27"/>
                  <a:gd name="T26" fmla="*/ 3 w 33"/>
                  <a:gd name="T27" fmla="*/ 16 h 27"/>
                  <a:gd name="T28" fmla="*/ 3 w 33"/>
                  <a:gd name="T29" fmla="*/ 8 h 27"/>
                  <a:gd name="T30" fmla="*/ 9 w 33"/>
                  <a:gd name="T31" fmla="*/ 6 h 27"/>
                  <a:gd name="T32" fmla="*/ 16 w 33"/>
                  <a:gd name="T33" fmla="*/ 25 h 27"/>
                  <a:gd name="T34" fmla="*/ 20 w 33"/>
                  <a:gd name="T35" fmla="*/ 25 h 27"/>
                  <a:gd name="T36" fmla="*/ 20 w 33"/>
                  <a:gd name="T37" fmla="*/ 19 h 27"/>
                  <a:gd name="T38" fmla="*/ 21 w 33"/>
                  <a:gd name="T39" fmla="*/ 23 h 27"/>
                  <a:gd name="T40" fmla="*/ 24 w 33"/>
                  <a:gd name="T41" fmla="*/ 23 h 27"/>
                  <a:gd name="T42" fmla="*/ 20 w 33"/>
                  <a:gd name="T43" fmla="*/ 14 h 27"/>
                  <a:gd name="T44" fmla="*/ 13 w 33"/>
                  <a:gd name="T45" fmla="*/ 14 h 27"/>
                  <a:gd name="T46" fmla="*/ 9 w 33"/>
                  <a:gd name="T47" fmla="*/ 23 h 27"/>
                  <a:gd name="T48" fmla="*/ 12 w 33"/>
                  <a:gd name="T49" fmla="*/ 23 h 27"/>
                  <a:gd name="T50" fmla="*/ 12 w 33"/>
                  <a:gd name="T51" fmla="*/ 19 h 27"/>
                  <a:gd name="T52" fmla="*/ 13 w 33"/>
                  <a:gd name="T53" fmla="*/ 25 h 27"/>
                  <a:gd name="T54" fmla="*/ 16 w 33"/>
                  <a:gd name="T55" fmla="*/ 12 h 27"/>
                  <a:gd name="T56" fmla="*/ 22 w 33"/>
                  <a:gd name="T57" fmla="*/ 7 h 27"/>
                  <a:gd name="T58" fmla="*/ 11 w 33"/>
                  <a:gd name="T59" fmla="*/ 7 h 27"/>
                  <a:gd name="T60" fmla="*/ 5 w 33"/>
                  <a:gd name="T61" fmla="*/ 25 h 27"/>
                  <a:gd name="T62" fmla="*/ 8 w 33"/>
                  <a:gd name="T63" fmla="*/ 25 h 27"/>
                  <a:gd name="T64" fmla="*/ 7 w 33"/>
                  <a:gd name="T65" fmla="*/ 23 h 27"/>
                  <a:gd name="T66" fmla="*/ 7 w 33"/>
                  <a:gd name="T67" fmla="*/ 18 h 27"/>
                  <a:gd name="T68" fmla="*/ 2 w 33"/>
                  <a:gd name="T69" fmla="*/ 20 h 27"/>
                  <a:gd name="T70" fmla="*/ 2 w 33"/>
                  <a:gd name="T71" fmla="*/ 20 h 27"/>
                  <a:gd name="T72" fmla="*/ 2 w 33"/>
                  <a:gd name="T73" fmla="*/ 23 h 27"/>
                  <a:gd name="T74" fmla="*/ 4 w 33"/>
                  <a:gd name="T75" fmla="*/ 21 h 27"/>
                  <a:gd name="T76" fmla="*/ 5 w 33"/>
                  <a:gd name="T77" fmla="*/ 21 h 27"/>
                  <a:gd name="T78" fmla="*/ 9 w 33"/>
                  <a:gd name="T79" fmla="*/ 8 h 27"/>
                  <a:gd name="T80" fmla="*/ 8 w 33"/>
                  <a:gd name="T81" fmla="*/ 8 h 27"/>
                  <a:gd name="T82" fmla="*/ 5 w 33"/>
                  <a:gd name="T83" fmla="*/ 9 h 27"/>
                  <a:gd name="T84" fmla="*/ 5 w 33"/>
                  <a:gd name="T85" fmla="*/ 14 h 27"/>
                  <a:gd name="T86" fmla="*/ 9 w 33"/>
                  <a:gd name="T87" fmla="*/ 15 h 27"/>
                  <a:gd name="T88" fmla="*/ 9 w 33"/>
                  <a:gd name="T89" fmla="*/ 8 h 27"/>
                  <a:gd name="T90" fmla="*/ 28 w 33"/>
                  <a:gd name="T91" fmla="*/ 25 h 27"/>
                  <a:gd name="T92" fmla="*/ 28 w 33"/>
                  <a:gd name="T93" fmla="*/ 21 h 27"/>
                  <a:gd name="T94" fmla="*/ 29 w 33"/>
                  <a:gd name="T95" fmla="*/ 23 h 27"/>
                  <a:gd name="T96" fmla="*/ 31 w 33"/>
                  <a:gd name="T97" fmla="*/ 22 h 27"/>
                  <a:gd name="T98" fmla="*/ 30 w 33"/>
                  <a:gd name="T99" fmla="*/ 19 h 27"/>
                  <a:gd name="T100" fmla="*/ 26 w 33"/>
                  <a:gd name="T101" fmla="*/ 18 h 27"/>
                  <a:gd name="T102" fmla="*/ 26 w 33"/>
                  <a:gd name="T103" fmla="*/ 23 h 27"/>
                  <a:gd name="T104" fmla="*/ 25 w 33"/>
                  <a:gd name="T105" fmla="*/ 25 h 27"/>
                  <a:gd name="T106" fmla="*/ 24 w 33"/>
                  <a:gd name="T107" fmla="*/ 8 h 27"/>
                  <a:gd name="T108" fmla="*/ 22 w 33"/>
                  <a:gd name="T109" fmla="*/ 12 h 27"/>
                  <a:gd name="T110" fmla="*/ 25 w 33"/>
                  <a:gd name="T111" fmla="*/ 15 h 27"/>
                  <a:gd name="T112" fmla="*/ 28 w 33"/>
                  <a:gd name="T113" fmla="*/ 14 h 27"/>
                  <a:gd name="T114" fmla="*/ 28 w 33"/>
                  <a:gd name="T115" fmla="*/ 9 h 27"/>
                  <a:gd name="T116" fmla="*/ 24 w 33"/>
                  <a:gd name="T1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 h="27">
                    <a:moveTo>
                      <a:pt x="16" y="0"/>
                    </a:moveTo>
                    <a:cubicBezTo>
                      <a:pt x="20" y="0"/>
                      <a:pt x="23" y="2"/>
                      <a:pt x="24" y="6"/>
                    </a:cubicBezTo>
                    <a:cubicBezTo>
                      <a:pt x="24" y="6"/>
                      <a:pt x="25" y="6"/>
                      <a:pt x="26" y="6"/>
                    </a:cubicBezTo>
                    <a:cubicBezTo>
                      <a:pt x="27" y="6"/>
                      <a:pt x="29" y="6"/>
                      <a:pt x="30" y="8"/>
                    </a:cubicBezTo>
                    <a:cubicBezTo>
                      <a:pt x="31" y="9"/>
                      <a:pt x="31" y="10"/>
                      <a:pt x="31" y="12"/>
                    </a:cubicBezTo>
                    <a:cubicBezTo>
                      <a:pt x="31" y="13"/>
                      <a:pt x="31" y="15"/>
                      <a:pt x="30" y="16"/>
                    </a:cubicBezTo>
                    <a:cubicBezTo>
                      <a:pt x="31" y="17"/>
                      <a:pt x="31" y="17"/>
                      <a:pt x="31" y="17"/>
                    </a:cubicBezTo>
                    <a:cubicBezTo>
                      <a:pt x="32" y="18"/>
                      <a:pt x="32" y="18"/>
                      <a:pt x="33" y="19"/>
                    </a:cubicBezTo>
                    <a:cubicBezTo>
                      <a:pt x="33" y="20"/>
                      <a:pt x="33" y="21"/>
                      <a:pt x="33" y="22"/>
                    </a:cubicBezTo>
                    <a:cubicBezTo>
                      <a:pt x="33" y="23"/>
                      <a:pt x="33" y="23"/>
                      <a:pt x="33" y="23"/>
                    </a:cubicBezTo>
                    <a:cubicBezTo>
                      <a:pt x="33" y="24"/>
                      <a:pt x="33" y="24"/>
                      <a:pt x="33" y="25"/>
                    </a:cubicBezTo>
                    <a:cubicBezTo>
                      <a:pt x="32" y="25"/>
                      <a:pt x="32" y="25"/>
                      <a:pt x="31" y="26"/>
                    </a:cubicBezTo>
                    <a:cubicBezTo>
                      <a:pt x="31" y="26"/>
                      <a:pt x="31" y="26"/>
                      <a:pt x="31" y="26"/>
                    </a:cubicBezTo>
                    <a:cubicBezTo>
                      <a:pt x="30" y="26"/>
                      <a:pt x="30" y="26"/>
                      <a:pt x="30" y="26"/>
                    </a:cubicBezTo>
                    <a:cubicBezTo>
                      <a:pt x="30" y="26"/>
                      <a:pt x="30" y="26"/>
                      <a:pt x="30" y="26"/>
                    </a:cubicBezTo>
                    <a:cubicBezTo>
                      <a:pt x="30" y="27"/>
                      <a:pt x="30" y="27"/>
                      <a:pt x="29" y="27"/>
                    </a:cubicBezTo>
                    <a:cubicBezTo>
                      <a:pt x="16" y="27"/>
                      <a:pt x="16" y="27"/>
                      <a:pt x="16" y="27"/>
                    </a:cubicBezTo>
                    <a:cubicBezTo>
                      <a:pt x="4" y="27"/>
                      <a:pt x="4" y="27"/>
                      <a:pt x="4" y="27"/>
                    </a:cubicBezTo>
                    <a:cubicBezTo>
                      <a:pt x="3" y="27"/>
                      <a:pt x="3" y="27"/>
                      <a:pt x="3" y="26"/>
                    </a:cubicBezTo>
                    <a:cubicBezTo>
                      <a:pt x="3" y="26"/>
                      <a:pt x="3" y="26"/>
                      <a:pt x="3" y="26"/>
                    </a:cubicBezTo>
                    <a:cubicBezTo>
                      <a:pt x="2" y="26"/>
                      <a:pt x="2" y="26"/>
                      <a:pt x="2" y="26"/>
                    </a:cubicBezTo>
                    <a:cubicBezTo>
                      <a:pt x="2" y="26"/>
                      <a:pt x="1" y="26"/>
                      <a:pt x="1" y="26"/>
                    </a:cubicBezTo>
                    <a:cubicBezTo>
                      <a:pt x="1" y="25"/>
                      <a:pt x="0" y="25"/>
                      <a:pt x="0" y="25"/>
                    </a:cubicBezTo>
                    <a:cubicBezTo>
                      <a:pt x="0" y="24"/>
                      <a:pt x="0" y="24"/>
                      <a:pt x="0" y="23"/>
                    </a:cubicBezTo>
                    <a:cubicBezTo>
                      <a:pt x="0" y="22"/>
                      <a:pt x="0" y="22"/>
                      <a:pt x="0" y="22"/>
                    </a:cubicBezTo>
                    <a:cubicBezTo>
                      <a:pt x="0" y="21"/>
                      <a:pt x="0" y="20"/>
                      <a:pt x="0" y="19"/>
                    </a:cubicBezTo>
                    <a:cubicBezTo>
                      <a:pt x="0" y="19"/>
                      <a:pt x="0" y="19"/>
                      <a:pt x="0" y="19"/>
                    </a:cubicBezTo>
                    <a:cubicBezTo>
                      <a:pt x="1" y="18"/>
                      <a:pt x="2" y="17"/>
                      <a:pt x="3" y="16"/>
                    </a:cubicBezTo>
                    <a:cubicBezTo>
                      <a:pt x="2" y="15"/>
                      <a:pt x="1" y="13"/>
                      <a:pt x="1" y="12"/>
                    </a:cubicBezTo>
                    <a:cubicBezTo>
                      <a:pt x="1" y="10"/>
                      <a:pt x="2" y="9"/>
                      <a:pt x="3" y="8"/>
                    </a:cubicBezTo>
                    <a:cubicBezTo>
                      <a:pt x="4" y="6"/>
                      <a:pt x="6" y="6"/>
                      <a:pt x="7" y="6"/>
                    </a:cubicBezTo>
                    <a:cubicBezTo>
                      <a:pt x="8" y="6"/>
                      <a:pt x="9" y="6"/>
                      <a:pt x="9" y="6"/>
                    </a:cubicBezTo>
                    <a:cubicBezTo>
                      <a:pt x="10" y="2"/>
                      <a:pt x="13" y="0"/>
                      <a:pt x="16" y="0"/>
                    </a:cubicBezTo>
                    <a:close/>
                    <a:moveTo>
                      <a:pt x="16" y="25"/>
                    </a:moveTo>
                    <a:cubicBezTo>
                      <a:pt x="16" y="25"/>
                      <a:pt x="16" y="25"/>
                      <a:pt x="16" y="25"/>
                    </a:cubicBezTo>
                    <a:cubicBezTo>
                      <a:pt x="20" y="25"/>
                      <a:pt x="20" y="25"/>
                      <a:pt x="20" y="25"/>
                    </a:cubicBezTo>
                    <a:cubicBezTo>
                      <a:pt x="20" y="23"/>
                      <a:pt x="20" y="22"/>
                      <a:pt x="20" y="20"/>
                    </a:cubicBezTo>
                    <a:cubicBezTo>
                      <a:pt x="20" y="20"/>
                      <a:pt x="20" y="19"/>
                      <a:pt x="20" y="19"/>
                    </a:cubicBezTo>
                    <a:cubicBezTo>
                      <a:pt x="21" y="19"/>
                      <a:pt x="21" y="20"/>
                      <a:pt x="21" y="20"/>
                    </a:cubicBezTo>
                    <a:cubicBezTo>
                      <a:pt x="21" y="23"/>
                      <a:pt x="21" y="23"/>
                      <a:pt x="21" y="23"/>
                    </a:cubicBezTo>
                    <a:cubicBezTo>
                      <a:pt x="24" y="23"/>
                      <a:pt x="24" y="23"/>
                      <a:pt x="24" y="23"/>
                    </a:cubicBezTo>
                    <a:cubicBezTo>
                      <a:pt x="24" y="23"/>
                      <a:pt x="24" y="23"/>
                      <a:pt x="24" y="23"/>
                    </a:cubicBezTo>
                    <a:cubicBezTo>
                      <a:pt x="24" y="20"/>
                      <a:pt x="24" y="20"/>
                      <a:pt x="24" y="20"/>
                    </a:cubicBezTo>
                    <a:cubicBezTo>
                      <a:pt x="24" y="17"/>
                      <a:pt x="22" y="16"/>
                      <a:pt x="20" y="14"/>
                    </a:cubicBezTo>
                    <a:cubicBezTo>
                      <a:pt x="19" y="14"/>
                      <a:pt x="18" y="15"/>
                      <a:pt x="16" y="15"/>
                    </a:cubicBezTo>
                    <a:cubicBezTo>
                      <a:pt x="15" y="15"/>
                      <a:pt x="14" y="14"/>
                      <a:pt x="13" y="14"/>
                    </a:cubicBezTo>
                    <a:cubicBezTo>
                      <a:pt x="11" y="16"/>
                      <a:pt x="9" y="17"/>
                      <a:pt x="9" y="20"/>
                    </a:cubicBezTo>
                    <a:cubicBezTo>
                      <a:pt x="9" y="23"/>
                      <a:pt x="9" y="23"/>
                      <a:pt x="9" y="23"/>
                    </a:cubicBezTo>
                    <a:cubicBezTo>
                      <a:pt x="9" y="23"/>
                      <a:pt x="9" y="23"/>
                      <a:pt x="9" y="23"/>
                    </a:cubicBezTo>
                    <a:cubicBezTo>
                      <a:pt x="12" y="23"/>
                      <a:pt x="12" y="23"/>
                      <a:pt x="12" y="23"/>
                    </a:cubicBezTo>
                    <a:cubicBezTo>
                      <a:pt x="12" y="20"/>
                      <a:pt x="12" y="20"/>
                      <a:pt x="12" y="20"/>
                    </a:cubicBezTo>
                    <a:cubicBezTo>
                      <a:pt x="12" y="20"/>
                      <a:pt x="12" y="19"/>
                      <a:pt x="12" y="19"/>
                    </a:cubicBezTo>
                    <a:cubicBezTo>
                      <a:pt x="13" y="19"/>
                      <a:pt x="13" y="20"/>
                      <a:pt x="13" y="20"/>
                    </a:cubicBezTo>
                    <a:cubicBezTo>
                      <a:pt x="13" y="22"/>
                      <a:pt x="13" y="23"/>
                      <a:pt x="13" y="25"/>
                    </a:cubicBezTo>
                    <a:cubicBezTo>
                      <a:pt x="16" y="25"/>
                      <a:pt x="16" y="25"/>
                      <a:pt x="16" y="25"/>
                    </a:cubicBezTo>
                    <a:close/>
                    <a:moveTo>
                      <a:pt x="16" y="12"/>
                    </a:moveTo>
                    <a:cubicBezTo>
                      <a:pt x="16" y="12"/>
                      <a:pt x="16" y="12"/>
                      <a:pt x="16" y="12"/>
                    </a:cubicBezTo>
                    <a:cubicBezTo>
                      <a:pt x="19" y="12"/>
                      <a:pt x="22" y="10"/>
                      <a:pt x="22" y="7"/>
                    </a:cubicBezTo>
                    <a:cubicBezTo>
                      <a:pt x="22" y="4"/>
                      <a:pt x="19" y="2"/>
                      <a:pt x="16" y="2"/>
                    </a:cubicBezTo>
                    <a:cubicBezTo>
                      <a:pt x="14" y="2"/>
                      <a:pt x="11" y="4"/>
                      <a:pt x="11" y="7"/>
                    </a:cubicBezTo>
                    <a:cubicBezTo>
                      <a:pt x="11" y="10"/>
                      <a:pt x="14" y="12"/>
                      <a:pt x="16" y="12"/>
                    </a:cubicBezTo>
                    <a:close/>
                    <a:moveTo>
                      <a:pt x="5" y="25"/>
                    </a:moveTo>
                    <a:cubicBezTo>
                      <a:pt x="5" y="25"/>
                      <a:pt x="5" y="25"/>
                      <a:pt x="5" y="25"/>
                    </a:cubicBezTo>
                    <a:cubicBezTo>
                      <a:pt x="8" y="25"/>
                      <a:pt x="8" y="25"/>
                      <a:pt x="8" y="25"/>
                    </a:cubicBezTo>
                    <a:cubicBezTo>
                      <a:pt x="8" y="25"/>
                      <a:pt x="8" y="25"/>
                      <a:pt x="7" y="24"/>
                    </a:cubicBezTo>
                    <a:cubicBezTo>
                      <a:pt x="7" y="24"/>
                      <a:pt x="7" y="23"/>
                      <a:pt x="7" y="23"/>
                    </a:cubicBezTo>
                    <a:cubicBezTo>
                      <a:pt x="7" y="20"/>
                      <a:pt x="7" y="20"/>
                      <a:pt x="7" y="20"/>
                    </a:cubicBezTo>
                    <a:cubicBezTo>
                      <a:pt x="7" y="19"/>
                      <a:pt x="7" y="18"/>
                      <a:pt x="7" y="18"/>
                    </a:cubicBezTo>
                    <a:cubicBezTo>
                      <a:pt x="6" y="18"/>
                      <a:pt x="6" y="17"/>
                      <a:pt x="5" y="17"/>
                    </a:cubicBezTo>
                    <a:cubicBezTo>
                      <a:pt x="4" y="18"/>
                      <a:pt x="3" y="19"/>
                      <a:pt x="2" y="20"/>
                    </a:cubicBezTo>
                    <a:cubicBezTo>
                      <a:pt x="2" y="20"/>
                      <a:pt x="2" y="20"/>
                      <a:pt x="2" y="20"/>
                    </a:cubicBezTo>
                    <a:cubicBezTo>
                      <a:pt x="2" y="20"/>
                      <a:pt x="2" y="20"/>
                      <a:pt x="2" y="20"/>
                    </a:cubicBezTo>
                    <a:cubicBezTo>
                      <a:pt x="2" y="21"/>
                      <a:pt x="2" y="21"/>
                      <a:pt x="2" y="22"/>
                    </a:cubicBezTo>
                    <a:cubicBezTo>
                      <a:pt x="2" y="23"/>
                      <a:pt x="2" y="23"/>
                      <a:pt x="2" y="23"/>
                    </a:cubicBezTo>
                    <a:cubicBezTo>
                      <a:pt x="4" y="23"/>
                      <a:pt x="4" y="23"/>
                      <a:pt x="4" y="23"/>
                    </a:cubicBezTo>
                    <a:cubicBezTo>
                      <a:pt x="4" y="21"/>
                      <a:pt x="4" y="21"/>
                      <a:pt x="4" y="21"/>
                    </a:cubicBezTo>
                    <a:cubicBezTo>
                      <a:pt x="4" y="21"/>
                      <a:pt x="4" y="21"/>
                      <a:pt x="4" y="21"/>
                    </a:cubicBezTo>
                    <a:cubicBezTo>
                      <a:pt x="5" y="21"/>
                      <a:pt x="5" y="21"/>
                      <a:pt x="5" y="21"/>
                    </a:cubicBezTo>
                    <a:cubicBezTo>
                      <a:pt x="5" y="25"/>
                      <a:pt x="5" y="25"/>
                      <a:pt x="5" y="25"/>
                    </a:cubicBezTo>
                    <a:close/>
                    <a:moveTo>
                      <a:pt x="9" y="8"/>
                    </a:moveTo>
                    <a:cubicBezTo>
                      <a:pt x="9" y="8"/>
                      <a:pt x="9" y="8"/>
                      <a:pt x="9" y="8"/>
                    </a:cubicBezTo>
                    <a:cubicBezTo>
                      <a:pt x="9" y="8"/>
                      <a:pt x="9" y="8"/>
                      <a:pt x="8" y="8"/>
                    </a:cubicBezTo>
                    <a:cubicBezTo>
                      <a:pt x="8" y="8"/>
                      <a:pt x="8" y="8"/>
                      <a:pt x="7" y="8"/>
                    </a:cubicBezTo>
                    <a:cubicBezTo>
                      <a:pt x="6" y="8"/>
                      <a:pt x="5" y="8"/>
                      <a:pt x="5" y="9"/>
                    </a:cubicBezTo>
                    <a:cubicBezTo>
                      <a:pt x="4" y="10"/>
                      <a:pt x="4" y="11"/>
                      <a:pt x="4" y="12"/>
                    </a:cubicBezTo>
                    <a:cubicBezTo>
                      <a:pt x="4" y="13"/>
                      <a:pt x="4" y="14"/>
                      <a:pt x="5" y="14"/>
                    </a:cubicBezTo>
                    <a:cubicBezTo>
                      <a:pt x="5" y="15"/>
                      <a:pt x="6" y="15"/>
                      <a:pt x="7" y="15"/>
                    </a:cubicBezTo>
                    <a:cubicBezTo>
                      <a:pt x="8" y="15"/>
                      <a:pt x="8" y="15"/>
                      <a:pt x="9" y="15"/>
                    </a:cubicBezTo>
                    <a:cubicBezTo>
                      <a:pt x="9" y="14"/>
                      <a:pt x="10" y="13"/>
                      <a:pt x="11" y="12"/>
                    </a:cubicBezTo>
                    <a:cubicBezTo>
                      <a:pt x="10" y="11"/>
                      <a:pt x="9" y="10"/>
                      <a:pt x="9" y="8"/>
                    </a:cubicBezTo>
                    <a:close/>
                    <a:moveTo>
                      <a:pt x="28" y="25"/>
                    </a:moveTo>
                    <a:cubicBezTo>
                      <a:pt x="28" y="25"/>
                      <a:pt x="28" y="25"/>
                      <a:pt x="28" y="25"/>
                    </a:cubicBezTo>
                    <a:cubicBezTo>
                      <a:pt x="28" y="21"/>
                      <a:pt x="28" y="21"/>
                      <a:pt x="28" y="21"/>
                    </a:cubicBezTo>
                    <a:cubicBezTo>
                      <a:pt x="28" y="21"/>
                      <a:pt x="28" y="21"/>
                      <a:pt x="28" y="21"/>
                    </a:cubicBezTo>
                    <a:cubicBezTo>
                      <a:pt x="29" y="21"/>
                      <a:pt x="29" y="21"/>
                      <a:pt x="29" y="21"/>
                    </a:cubicBezTo>
                    <a:cubicBezTo>
                      <a:pt x="29" y="23"/>
                      <a:pt x="29" y="23"/>
                      <a:pt x="29" y="23"/>
                    </a:cubicBezTo>
                    <a:cubicBezTo>
                      <a:pt x="31" y="23"/>
                      <a:pt x="31" y="23"/>
                      <a:pt x="31" y="23"/>
                    </a:cubicBezTo>
                    <a:cubicBezTo>
                      <a:pt x="31" y="22"/>
                      <a:pt x="31" y="22"/>
                      <a:pt x="31" y="22"/>
                    </a:cubicBezTo>
                    <a:cubicBezTo>
                      <a:pt x="31" y="21"/>
                      <a:pt x="31" y="21"/>
                      <a:pt x="31" y="20"/>
                    </a:cubicBezTo>
                    <a:cubicBezTo>
                      <a:pt x="30" y="20"/>
                      <a:pt x="30" y="19"/>
                      <a:pt x="30" y="19"/>
                    </a:cubicBezTo>
                    <a:cubicBezTo>
                      <a:pt x="28" y="17"/>
                      <a:pt x="28" y="17"/>
                      <a:pt x="28" y="17"/>
                    </a:cubicBezTo>
                    <a:cubicBezTo>
                      <a:pt x="27" y="17"/>
                      <a:pt x="27" y="18"/>
                      <a:pt x="26" y="18"/>
                    </a:cubicBezTo>
                    <a:cubicBezTo>
                      <a:pt x="26" y="18"/>
                      <a:pt x="26" y="19"/>
                      <a:pt x="26" y="20"/>
                    </a:cubicBezTo>
                    <a:cubicBezTo>
                      <a:pt x="26" y="23"/>
                      <a:pt x="26" y="23"/>
                      <a:pt x="26" y="23"/>
                    </a:cubicBezTo>
                    <a:cubicBezTo>
                      <a:pt x="26" y="23"/>
                      <a:pt x="26" y="24"/>
                      <a:pt x="26" y="24"/>
                    </a:cubicBezTo>
                    <a:cubicBezTo>
                      <a:pt x="25" y="25"/>
                      <a:pt x="25" y="25"/>
                      <a:pt x="25" y="25"/>
                    </a:cubicBezTo>
                    <a:cubicBezTo>
                      <a:pt x="28" y="25"/>
                      <a:pt x="28" y="25"/>
                      <a:pt x="28" y="25"/>
                    </a:cubicBezTo>
                    <a:close/>
                    <a:moveTo>
                      <a:pt x="24" y="8"/>
                    </a:moveTo>
                    <a:cubicBezTo>
                      <a:pt x="24" y="8"/>
                      <a:pt x="24" y="8"/>
                      <a:pt x="24" y="8"/>
                    </a:cubicBezTo>
                    <a:cubicBezTo>
                      <a:pt x="24" y="10"/>
                      <a:pt x="23" y="11"/>
                      <a:pt x="22" y="12"/>
                    </a:cubicBezTo>
                    <a:cubicBezTo>
                      <a:pt x="23" y="13"/>
                      <a:pt x="24" y="14"/>
                      <a:pt x="24" y="15"/>
                    </a:cubicBezTo>
                    <a:cubicBezTo>
                      <a:pt x="24" y="15"/>
                      <a:pt x="25" y="15"/>
                      <a:pt x="25" y="15"/>
                    </a:cubicBezTo>
                    <a:cubicBezTo>
                      <a:pt x="25" y="15"/>
                      <a:pt x="25" y="15"/>
                      <a:pt x="26" y="15"/>
                    </a:cubicBezTo>
                    <a:cubicBezTo>
                      <a:pt x="27" y="15"/>
                      <a:pt x="28" y="15"/>
                      <a:pt x="28" y="14"/>
                    </a:cubicBezTo>
                    <a:cubicBezTo>
                      <a:pt x="29" y="14"/>
                      <a:pt x="29" y="13"/>
                      <a:pt x="29" y="12"/>
                    </a:cubicBezTo>
                    <a:cubicBezTo>
                      <a:pt x="29" y="11"/>
                      <a:pt x="29" y="10"/>
                      <a:pt x="28" y="9"/>
                    </a:cubicBezTo>
                    <a:cubicBezTo>
                      <a:pt x="28" y="8"/>
                      <a:pt x="27" y="8"/>
                      <a:pt x="26" y="8"/>
                    </a:cubicBezTo>
                    <a:cubicBezTo>
                      <a:pt x="25" y="8"/>
                      <a:pt x="25" y="8"/>
                      <a:pt x="24" y="8"/>
                    </a:cubicBezTo>
                    <a:cubicBezTo>
                      <a:pt x="24" y="8"/>
                      <a:pt x="24" y="8"/>
                      <a:pt x="24" y="8"/>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0" name="Freeform 42">
                <a:extLst>
                  <a:ext uri="{FF2B5EF4-FFF2-40B4-BE49-F238E27FC236}">
                    <a16:creationId xmlns:a16="http://schemas.microsoft.com/office/drawing/2014/main" id="{18C523F3-8E15-451E-A3FF-FA1C60149998}"/>
                  </a:ext>
                </a:extLst>
              </p:cNvPr>
              <p:cNvSpPr>
                <a:spLocks noEditPoints="1"/>
              </p:cNvSpPr>
              <p:nvPr/>
            </p:nvSpPr>
            <p:spPr bwMode="auto">
              <a:xfrm>
                <a:off x="1186" y="1977"/>
                <a:ext cx="134" cy="89"/>
              </a:xfrm>
              <a:custGeom>
                <a:avLst/>
                <a:gdLst>
                  <a:gd name="T0" fmla="*/ 27 w 33"/>
                  <a:gd name="T1" fmla="*/ 17 h 22"/>
                  <a:gd name="T2" fmla="*/ 24 w 33"/>
                  <a:gd name="T3" fmla="*/ 17 h 22"/>
                  <a:gd name="T4" fmla="*/ 1 w 33"/>
                  <a:gd name="T5" fmla="*/ 9 h 22"/>
                  <a:gd name="T6" fmla="*/ 17 w 33"/>
                  <a:gd name="T7" fmla="*/ 9 h 22"/>
                  <a:gd name="T8" fmla="*/ 1 w 33"/>
                  <a:gd name="T9" fmla="*/ 2 h 22"/>
                  <a:gd name="T10" fmla="*/ 17 w 33"/>
                  <a:gd name="T11" fmla="*/ 11 h 22"/>
                  <a:gd name="T12" fmla="*/ 1 w 33"/>
                  <a:gd name="T13" fmla="*/ 11 h 22"/>
                  <a:gd name="T14" fmla="*/ 17 w 33"/>
                  <a:gd name="T15" fmla="*/ 13 h 22"/>
                  <a:gd name="T16" fmla="*/ 1 w 33"/>
                  <a:gd name="T17" fmla="*/ 0 h 22"/>
                  <a:gd name="T18" fmla="*/ 1 w 33"/>
                  <a:gd name="T19" fmla="*/ 0 h 22"/>
                  <a:gd name="T20" fmla="*/ 18 w 33"/>
                  <a:gd name="T21" fmla="*/ 1 h 22"/>
                  <a:gd name="T22" fmla="*/ 18 w 33"/>
                  <a:gd name="T23" fmla="*/ 14 h 22"/>
                  <a:gd name="T24" fmla="*/ 17 w 33"/>
                  <a:gd name="T25" fmla="*/ 14 h 22"/>
                  <a:gd name="T26" fmla="*/ 0 w 33"/>
                  <a:gd name="T27" fmla="*/ 14 h 22"/>
                  <a:gd name="T28" fmla="*/ 0 w 33"/>
                  <a:gd name="T29" fmla="*/ 1 h 22"/>
                  <a:gd name="T30" fmla="*/ 28 w 33"/>
                  <a:gd name="T31" fmla="*/ 3 h 22"/>
                  <a:gd name="T32" fmla="*/ 29 w 33"/>
                  <a:gd name="T33" fmla="*/ 4 h 22"/>
                  <a:gd name="T34" fmla="*/ 33 w 33"/>
                  <a:gd name="T35" fmla="*/ 12 h 22"/>
                  <a:gd name="T36" fmla="*/ 33 w 33"/>
                  <a:gd name="T37" fmla="*/ 17 h 22"/>
                  <a:gd name="T38" fmla="*/ 31 w 33"/>
                  <a:gd name="T39" fmla="*/ 18 h 22"/>
                  <a:gd name="T40" fmla="*/ 29 w 33"/>
                  <a:gd name="T41" fmla="*/ 20 h 22"/>
                  <a:gd name="T42" fmla="*/ 25 w 33"/>
                  <a:gd name="T43" fmla="*/ 22 h 22"/>
                  <a:gd name="T44" fmla="*/ 22 w 33"/>
                  <a:gd name="T45" fmla="*/ 20 h 22"/>
                  <a:gd name="T46" fmla="*/ 21 w 33"/>
                  <a:gd name="T47" fmla="*/ 18 h 22"/>
                  <a:gd name="T48" fmla="*/ 12 w 33"/>
                  <a:gd name="T49" fmla="*/ 20 h 22"/>
                  <a:gd name="T50" fmla="*/ 5 w 33"/>
                  <a:gd name="T51" fmla="*/ 20 h 22"/>
                  <a:gd name="T52" fmla="*/ 2 w 33"/>
                  <a:gd name="T53" fmla="*/ 18 h 22"/>
                  <a:gd name="T54" fmla="*/ 2 w 33"/>
                  <a:gd name="T55" fmla="*/ 15 h 22"/>
                  <a:gd name="T56" fmla="*/ 5 w 33"/>
                  <a:gd name="T57" fmla="*/ 15 h 22"/>
                  <a:gd name="T58" fmla="*/ 7 w 33"/>
                  <a:gd name="T59" fmla="*/ 18 h 22"/>
                  <a:gd name="T60" fmla="*/ 10 w 33"/>
                  <a:gd name="T61" fmla="*/ 18 h 22"/>
                  <a:gd name="T62" fmla="*/ 11 w 33"/>
                  <a:gd name="T63" fmla="*/ 17 h 22"/>
                  <a:gd name="T64" fmla="*/ 19 w 33"/>
                  <a:gd name="T65" fmla="*/ 15 h 22"/>
                  <a:gd name="T66" fmla="*/ 21 w 33"/>
                  <a:gd name="T67" fmla="*/ 3 h 22"/>
                  <a:gd name="T68" fmla="*/ 22 w 33"/>
                  <a:gd name="T69" fmla="*/ 10 h 22"/>
                  <a:gd name="T70" fmla="*/ 29 w 33"/>
                  <a:gd name="T71" fmla="*/ 10 h 22"/>
                  <a:gd name="T72" fmla="*/ 22 w 33"/>
                  <a:gd name="T73" fmla="*/ 6 h 22"/>
                  <a:gd name="T74" fmla="*/ 30 w 33"/>
                  <a:gd name="T75" fmla="*/ 11 h 22"/>
                  <a:gd name="T76" fmla="*/ 22 w 33"/>
                  <a:gd name="T77" fmla="*/ 11 h 22"/>
                  <a:gd name="T78" fmla="*/ 23 w 33"/>
                  <a:gd name="T79" fmla="*/ 17 h 22"/>
                  <a:gd name="T80" fmla="*/ 25 w 33"/>
                  <a:gd name="T81" fmla="*/ 19 h 22"/>
                  <a:gd name="T82" fmla="*/ 27 w 33"/>
                  <a:gd name="T83" fmla="*/ 18 h 22"/>
                  <a:gd name="T84" fmla="*/ 28 w 33"/>
                  <a:gd name="T85" fmla="*/ 17 h 22"/>
                  <a:gd name="T86" fmla="*/ 30 w 33"/>
                  <a:gd name="T87" fmla="*/ 15 h 22"/>
                  <a:gd name="T88" fmla="*/ 30 w 33"/>
                  <a:gd name="T89" fmla="*/ 11 h 22"/>
                  <a:gd name="T90" fmla="*/ 9 w 33"/>
                  <a:gd name="T91" fmla="*/ 15 h 22"/>
                  <a:gd name="T92" fmla="*/ 9 w 33"/>
                  <a:gd name="T93" fmla="*/ 18 h 22"/>
                  <a:gd name="T94" fmla="*/ 9 w 33"/>
                  <a:gd name="T9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 h="22">
                    <a:moveTo>
                      <a:pt x="25" y="15"/>
                    </a:moveTo>
                    <a:cubicBezTo>
                      <a:pt x="26" y="15"/>
                      <a:pt x="27" y="16"/>
                      <a:pt x="27" y="17"/>
                    </a:cubicBezTo>
                    <a:cubicBezTo>
                      <a:pt x="27" y="17"/>
                      <a:pt x="26" y="18"/>
                      <a:pt x="25" y="18"/>
                    </a:cubicBezTo>
                    <a:cubicBezTo>
                      <a:pt x="25" y="18"/>
                      <a:pt x="24" y="17"/>
                      <a:pt x="24" y="17"/>
                    </a:cubicBezTo>
                    <a:cubicBezTo>
                      <a:pt x="24" y="16"/>
                      <a:pt x="25" y="15"/>
                      <a:pt x="25" y="15"/>
                    </a:cubicBezTo>
                    <a:close/>
                    <a:moveTo>
                      <a:pt x="1" y="9"/>
                    </a:moveTo>
                    <a:cubicBezTo>
                      <a:pt x="1" y="9"/>
                      <a:pt x="1" y="9"/>
                      <a:pt x="1" y="9"/>
                    </a:cubicBezTo>
                    <a:cubicBezTo>
                      <a:pt x="17" y="9"/>
                      <a:pt x="17" y="9"/>
                      <a:pt x="17" y="9"/>
                    </a:cubicBezTo>
                    <a:cubicBezTo>
                      <a:pt x="17" y="2"/>
                      <a:pt x="17" y="2"/>
                      <a:pt x="17" y="2"/>
                    </a:cubicBezTo>
                    <a:cubicBezTo>
                      <a:pt x="1" y="2"/>
                      <a:pt x="1" y="2"/>
                      <a:pt x="1" y="2"/>
                    </a:cubicBezTo>
                    <a:cubicBezTo>
                      <a:pt x="1" y="9"/>
                      <a:pt x="1" y="9"/>
                      <a:pt x="1" y="9"/>
                    </a:cubicBezTo>
                    <a:close/>
                    <a:moveTo>
                      <a:pt x="17" y="11"/>
                    </a:moveTo>
                    <a:cubicBezTo>
                      <a:pt x="17" y="11"/>
                      <a:pt x="17" y="11"/>
                      <a:pt x="17" y="11"/>
                    </a:cubicBezTo>
                    <a:cubicBezTo>
                      <a:pt x="1" y="11"/>
                      <a:pt x="1" y="11"/>
                      <a:pt x="1" y="11"/>
                    </a:cubicBezTo>
                    <a:cubicBezTo>
                      <a:pt x="1" y="13"/>
                      <a:pt x="1" y="13"/>
                      <a:pt x="1" y="13"/>
                    </a:cubicBezTo>
                    <a:cubicBezTo>
                      <a:pt x="17" y="13"/>
                      <a:pt x="17" y="13"/>
                      <a:pt x="17" y="13"/>
                    </a:cubicBezTo>
                    <a:cubicBezTo>
                      <a:pt x="17" y="11"/>
                      <a:pt x="17" y="11"/>
                      <a:pt x="17" y="11"/>
                    </a:cubicBezTo>
                    <a:close/>
                    <a:moveTo>
                      <a:pt x="1" y="0"/>
                    </a:moveTo>
                    <a:cubicBezTo>
                      <a:pt x="1" y="0"/>
                      <a:pt x="1" y="0"/>
                      <a:pt x="1" y="0"/>
                    </a:cubicBezTo>
                    <a:cubicBezTo>
                      <a:pt x="1" y="0"/>
                      <a:pt x="1" y="0"/>
                      <a:pt x="1" y="0"/>
                    </a:cubicBezTo>
                    <a:cubicBezTo>
                      <a:pt x="17" y="0"/>
                      <a:pt x="17" y="0"/>
                      <a:pt x="17" y="0"/>
                    </a:cubicBezTo>
                    <a:cubicBezTo>
                      <a:pt x="18" y="0"/>
                      <a:pt x="18" y="1"/>
                      <a:pt x="18" y="1"/>
                    </a:cubicBezTo>
                    <a:cubicBezTo>
                      <a:pt x="18" y="1"/>
                      <a:pt x="18" y="1"/>
                      <a:pt x="18" y="1"/>
                    </a:cubicBezTo>
                    <a:cubicBezTo>
                      <a:pt x="18" y="14"/>
                      <a:pt x="18" y="14"/>
                      <a:pt x="18" y="14"/>
                    </a:cubicBezTo>
                    <a:cubicBezTo>
                      <a:pt x="18" y="14"/>
                      <a:pt x="18" y="14"/>
                      <a:pt x="17" y="14"/>
                    </a:cubicBezTo>
                    <a:cubicBezTo>
                      <a:pt x="17" y="14"/>
                      <a:pt x="17" y="14"/>
                      <a:pt x="17" y="14"/>
                    </a:cubicBezTo>
                    <a:cubicBezTo>
                      <a:pt x="1" y="14"/>
                      <a:pt x="1" y="14"/>
                      <a:pt x="1" y="14"/>
                    </a:cubicBezTo>
                    <a:cubicBezTo>
                      <a:pt x="0" y="14"/>
                      <a:pt x="0" y="14"/>
                      <a:pt x="0" y="14"/>
                    </a:cubicBezTo>
                    <a:cubicBezTo>
                      <a:pt x="0" y="14"/>
                      <a:pt x="0" y="14"/>
                      <a:pt x="0" y="14"/>
                    </a:cubicBezTo>
                    <a:cubicBezTo>
                      <a:pt x="0" y="1"/>
                      <a:pt x="0" y="1"/>
                      <a:pt x="0" y="1"/>
                    </a:cubicBezTo>
                    <a:cubicBezTo>
                      <a:pt x="0" y="1"/>
                      <a:pt x="0" y="0"/>
                      <a:pt x="1" y="0"/>
                    </a:cubicBezTo>
                    <a:close/>
                    <a:moveTo>
                      <a:pt x="28" y="3"/>
                    </a:moveTo>
                    <a:cubicBezTo>
                      <a:pt x="28" y="3"/>
                      <a:pt x="28" y="3"/>
                      <a:pt x="28" y="3"/>
                    </a:cubicBezTo>
                    <a:cubicBezTo>
                      <a:pt x="28" y="3"/>
                      <a:pt x="29" y="4"/>
                      <a:pt x="29" y="4"/>
                    </a:cubicBezTo>
                    <a:cubicBezTo>
                      <a:pt x="32" y="11"/>
                      <a:pt x="32" y="11"/>
                      <a:pt x="32" y="11"/>
                    </a:cubicBezTo>
                    <a:cubicBezTo>
                      <a:pt x="33" y="11"/>
                      <a:pt x="33" y="12"/>
                      <a:pt x="33" y="12"/>
                    </a:cubicBezTo>
                    <a:cubicBezTo>
                      <a:pt x="33" y="12"/>
                      <a:pt x="33" y="12"/>
                      <a:pt x="33" y="12"/>
                    </a:cubicBezTo>
                    <a:cubicBezTo>
                      <a:pt x="33" y="17"/>
                      <a:pt x="33" y="17"/>
                      <a:pt x="33" y="17"/>
                    </a:cubicBezTo>
                    <a:cubicBezTo>
                      <a:pt x="33" y="17"/>
                      <a:pt x="32" y="18"/>
                      <a:pt x="31" y="18"/>
                    </a:cubicBezTo>
                    <a:cubicBezTo>
                      <a:pt x="31" y="18"/>
                      <a:pt x="31" y="18"/>
                      <a:pt x="31" y="18"/>
                    </a:cubicBezTo>
                    <a:cubicBezTo>
                      <a:pt x="30" y="18"/>
                      <a:pt x="30" y="18"/>
                      <a:pt x="30" y="18"/>
                    </a:cubicBezTo>
                    <a:cubicBezTo>
                      <a:pt x="30" y="19"/>
                      <a:pt x="30" y="20"/>
                      <a:pt x="29" y="20"/>
                    </a:cubicBezTo>
                    <a:cubicBezTo>
                      <a:pt x="29" y="20"/>
                      <a:pt x="29" y="20"/>
                      <a:pt x="29" y="20"/>
                    </a:cubicBezTo>
                    <a:cubicBezTo>
                      <a:pt x="28" y="21"/>
                      <a:pt x="27" y="22"/>
                      <a:pt x="25" y="22"/>
                    </a:cubicBezTo>
                    <a:cubicBezTo>
                      <a:pt x="24" y="22"/>
                      <a:pt x="23" y="21"/>
                      <a:pt x="22" y="20"/>
                    </a:cubicBezTo>
                    <a:cubicBezTo>
                      <a:pt x="22" y="20"/>
                      <a:pt x="22" y="20"/>
                      <a:pt x="22" y="20"/>
                    </a:cubicBezTo>
                    <a:cubicBezTo>
                      <a:pt x="21" y="20"/>
                      <a:pt x="21" y="19"/>
                      <a:pt x="21" y="18"/>
                    </a:cubicBezTo>
                    <a:cubicBezTo>
                      <a:pt x="21" y="18"/>
                      <a:pt x="21" y="18"/>
                      <a:pt x="21" y="18"/>
                    </a:cubicBezTo>
                    <a:cubicBezTo>
                      <a:pt x="13" y="18"/>
                      <a:pt x="13" y="18"/>
                      <a:pt x="13" y="18"/>
                    </a:cubicBezTo>
                    <a:cubicBezTo>
                      <a:pt x="13" y="19"/>
                      <a:pt x="13" y="20"/>
                      <a:pt x="12" y="20"/>
                    </a:cubicBezTo>
                    <a:cubicBezTo>
                      <a:pt x="11" y="21"/>
                      <a:pt x="10" y="22"/>
                      <a:pt x="9" y="22"/>
                    </a:cubicBezTo>
                    <a:cubicBezTo>
                      <a:pt x="7" y="22"/>
                      <a:pt x="6" y="21"/>
                      <a:pt x="5" y="20"/>
                    </a:cubicBezTo>
                    <a:cubicBezTo>
                      <a:pt x="5" y="20"/>
                      <a:pt x="4" y="19"/>
                      <a:pt x="4" y="18"/>
                    </a:cubicBezTo>
                    <a:cubicBezTo>
                      <a:pt x="2" y="18"/>
                      <a:pt x="2" y="18"/>
                      <a:pt x="2" y="18"/>
                    </a:cubicBezTo>
                    <a:cubicBezTo>
                      <a:pt x="2" y="18"/>
                      <a:pt x="1" y="17"/>
                      <a:pt x="1" y="17"/>
                    </a:cubicBezTo>
                    <a:cubicBezTo>
                      <a:pt x="1" y="16"/>
                      <a:pt x="2" y="15"/>
                      <a:pt x="2" y="15"/>
                    </a:cubicBezTo>
                    <a:cubicBezTo>
                      <a:pt x="5" y="15"/>
                      <a:pt x="5" y="15"/>
                      <a:pt x="5" y="15"/>
                    </a:cubicBezTo>
                    <a:cubicBezTo>
                      <a:pt x="5" y="15"/>
                      <a:pt x="5" y="15"/>
                      <a:pt x="5" y="15"/>
                    </a:cubicBezTo>
                    <a:cubicBezTo>
                      <a:pt x="6" y="15"/>
                      <a:pt x="6" y="16"/>
                      <a:pt x="6" y="17"/>
                    </a:cubicBezTo>
                    <a:cubicBezTo>
                      <a:pt x="6" y="17"/>
                      <a:pt x="6" y="18"/>
                      <a:pt x="7" y="18"/>
                    </a:cubicBezTo>
                    <a:cubicBezTo>
                      <a:pt x="7" y="19"/>
                      <a:pt x="8" y="19"/>
                      <a:pt x="9" y="19"/>
                    </a:cubicBezTo>
                    <a:cubicBezTo>
                      <a:pt x="9" y="19"/>
                      <a:pt x="10" y="19"/>
                      <a:pt x="10" y="18"/>
                    </a:cubicBezTo>
                    <a:cubicBezTo>
                      <a:pt x="11" y="18"/>
                      <a:pt x="11" y="17"/>
                      <a:pt x="11" y="17"/>
                    </a:cubicBezTo>
                    <a:cubicBezTo>
                      <a:pt x="11" y="17"/>
                      <a:pt x="11" y="17"/>
                      <a:pt x="11" y="17"/>
                    </a:cubicBezTo>
                    <a:cubicBezTo>
                      <a:pt x="11" y="16"/>
                      <a:pt x="12" y="15"/>
                      <a:pt x="12" y="15"/>
                    </a:cubicBezTo>
                    <a:cubicBezTo>
                      <a:pt x="19" y="15"/>
                      <a:pt x="19" y="15"/>
                      <a:pt x="19" y="15"/>
                    </a:cubicBezTo>
                    <a:cubicBezTo>
                      <a:pt x="19" y="5"/>
                      <a:pt x="19" y="5"/>
                      <a:pt x="19" y="5"/>
                    </a:cubicBezTo>
                    <a:cubicBezTo>
                      <a:pt x="19" y="4"/>
                      <a:pt x="20" y="3"/>
                      <a:pt x="21" y="3"/>
                    </a:cubicBezTo>
                    <a:cubicBezTo>
                      <a:pt x="23" y="3"/>
                      <a:pt x="25" y="3"/>
                      <a:pt x="28" y="3"/>
                    </a:cubicBezTo>
                    <a:close/>
                    <a:moveTo>
                      <a:pt x="22" y="10"/>
                    </a:moveTo>
                    <a:cubicBezTo>
                      <a:pt x="22" y="10"/>
                      <a:pt x="22" y="10"/>
                      <a:pt x="22" y="10"/>
                    </a:cubicBezTo>
                    <a:cubicBezTo>
                      <a:pt x="29" y="10"/>
                      <a:pt x="29" y="10"/>
                      <a:pt x="29" y="10"/>
                    </a:cubicBezTo>
                    <a:cubicBezTo>
                      <a:pt x="27" y="6"/>
                      <a:pt x="27" y="6"/>
                      <a:pt x="27" y="6"/>
                    </a:cubicBezTo>
                    <a:cubicBezTo>
                      <a:pt x="22" y="6"/>
                      <a:pt x="22" y="6"/>
                      <a:pt x="22" y="6"/>
                    </a:cubicBezTo>
                    <a:cubicBezTo>
                      <a:pt x="22" y="10"/>
                      <a:pt x="22" y="10"/>
                      <a:pt x="22" y="10"/>
                    </a:cubicBezTo>
                    <a:close/>
                    <a:moveTo>
                      <a:pt x="30" y="11"/>
                    </a:moveTo>
                    <a:cubicBezTo>
                      <a:pt x="30" y="11"/>
                      <a:pt x="30" y="11"/>
                      <a:pt x="30" y="11"/>
                    </a:cubicBezTo>
                    <a:cubicBezTo>
                      <a:pt x="22" y="11"/>
                      <a:pt x="22" y="11"/>
                      <a:pt x="22" y="11"/>
                    </a:cubicBezTo>
                    <a:cubicBezTo>
                      <a:pt x="22" y="15"/>
                      <a:pt x="22" y="15"/>
                      <a:pt x="22" y="15"/>
                    </a:cubicBezTo>
                    <a:cubicBezTo>
                      <a:pt x="23" y="16"/>
                      <a:pt x="23" y="16"/>
                      <a:pt x="23" y="17"/>
                    </a:cubicBezTo>
                    <a:cubicBezTo>
                      <a:pt x="23" y="17"/>
                      <a:pt x="23" y="18"/>
                      <a:pt x="24" y="18"/>
                    </a:cubicBezTo>
                    <a:cubicBezTo>
                      <a:pt x="24" y="19"/>
                      <a:pt x="25" y="19"/>
                      <a:pt x="25" y="19"/>
                    </a:cubicBezTo>
                    <a:cubicBezTo>
                      <a:pt x="26" y="19"/>
                      <a:pt x="27" y="19"/>
                      <a:pt x="27" y="18"/>
                    </a:cubicBezTo>
                    <a:cubicBezTo>
                      <a:pt x="27" y="18"/>
                      <a:pt x="27" y="18"/>
                      <a:pt x="27" y="18"/>
                    </a:cubicBezTo>
                    <a:cubicBezTo>
                      <a:pt x="28" y="18"/>
                      <a:pt x="28" y="17"/>
                      <a:pt x="28" y="17"/>
                    </a:cubicBezTo>
                    <a:cubicBezTo>
                      <a:pt x="28" y="17"/>
                      <a:pt x="28" y="17"/>
                      <a:pt x="28" y="17"/>
                    </a:cubicBezTo>
                    <a:cubicBezTo>
                      <a:pt x="28" y="16"/>
                      <a:pt x="28" y="15"/>
                      <a:pt x="29" y="15"/>
                    </a:cubicBezTo>
                    <a:cubicBezTo>
                      <a:pt x="30" y="15"/>
                      <a:pt x="30" y="15"/>
                      <a:pt x="30" y="15"/>
                    </a:cubicBezTo>
                    <a:cubicBezTo>
                      <a:pt x="30" y="12"/>
                      <a:pt x="30" y="12"/>
                      <a:pt x="30" y="12"/>
                    </a:cubicBezTo>
                    <a:cubicBezTo>
                      <a:pt x="30" y="11"/>
                      <a:pt x="30" y="11"/>
                      <a:pt x="30" y="11"/>
                    </a:cubicBezTo>
                    <a:close/>
                    <a:moveTo>
                      <a:pt x="9" y="15"/>
                    </a:moveTo>
                    <a:cubicBezTo>
                      <a:pt x="9" y="15"/>
                      <a:pt x="9" y="15"/>
                      <a:pt x="9" y="15"/>
                    </a:cubicBezTo>
                    <a:cubicBezTo>
                      <a:pt x="9" y="15"/>
                      <a:pt x="10" y="16"/>
                      <a:pt x="10" y="17"/>
                    </a:cubicBezTo>
                    <a:cubicBezTo>
                      <a:pt x="10" y="17"/>
                      <a:pt x="9" y="18"/>
                      <a:pt x="9" y="18"/>
                    </a:cubicBezTo>
                    <a:cubicBezTo>
                      <a:pt x="8" y="18"/>
                      <a:pt x="7" y="17"/>
                      <a:pt x="7" y="17"/>
                    </a:cubicBezTo>
                    <a:cubicBezTo>
                      <a:pt x="7" y="16"/>
                      <a:pt x="8" y="15"/>
                      <a:pt x="9" y="15"/>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31" name="Freeform 43">
                <a:extLst>
                  <a:ext uri="{FF2B5EF4-FFF2-40B4-BE49-F238E27FC236}">
                    <a16:creationId xmlns:a16="http://schemas.microsoft.com/office/drawing/2014/main" id="{97C91930-58C8-4170-9071-FCEEA298FB8C}"/>
                  </a:ext>
                </a:extLst>
              </p:cNvPr>
              <p:cNvSpPr>
                <a:spLocks noEditPoints="1"/>
              </p:cNvSpPr>
              <p:nvPr/>
            </p:nvSpPr>
            <p:spPr bwMode="auto">
              <a:xfrm>
                <a:off x="983" y="1742"/>
                <a:ext cx="357" cy="231"/>
              </a:xfrm>
              <a:custGeom>
                <a:avLst/>
                <a:gdLst>
                  <a:gd name="T0" fmla="*/ 47 w 88"/>
                  <a:gd name="T1" fmla="*/ 57 h 57"/>
                  <a:gd name="T2" fmla="*/ 47 w 88"/>
                  <a:gd name="T3" fmla="*/ 34 h 57"/>
                  <a:gd name="T4" fmla="*/ 48 w 88"/>
                  <a:gd name="T5" fmla="*/ 33 h 57"/>
                  <a:gd name="T6" fmla="*/ 87 w 88"/>
                  <a:gd name="T7" fmla="*/ 5 h 57"/>
                  <a:gd name="T8" fmla="*/ 88 w 88"/>
                  <a:gd name="T9" fmla="*/ 3 h 57"/>
                  <a:gd name="T10" fmla="*/ 84 w 88"/>
                  <a:gd name="T11" fmla="*/ 0 h 57"/>
                  <a:gd name="T12" fmla="*/ 5 w 88"/>
                  <a:gd name="T13" fmla="*/ 0 h 57"/>
                  <a:gd name="T14" fmla="*/ 2 w 88"/>
                  <a:gd name="T15" fmla="*/ 1 h 57"/>
                  <a:gd name="T16" fmla="*/ 2 w 88"/>
                  <a:gd name="T17" fmla="*/ 4 h 57"/>
                  <a:gd name="T18" fmla="*/ 41 w 88"/>
                  <a:gd name="T19" fmla="*/ 33 h 57"/>
                  <a:gd name="T20" fmla="*/ 42 w 88"/>
                  <a:gd name="T21" fmla="*/ 34 h 57"/>
                  <a:gd name="T22" fmla="*/ 42 w 88"/>
                  <a:gd name="T23" fmla="*/ 34 h 57"/>
                  <a:gd name="T24" fmla="*/ 42 w 88"/>
                  <a:gd name="T25" fmla="*/ 54 h 57"/>
                  <a:gd name="T26" fmla="*/ 47 w 88"/>
                  <a:gd name="T27" fmla="*/ 57 h 57"/>
                  <a:gd name="T28" fmla="*/ 19 w 88"/>
                  <a:gd name="T29" fmla="*/ 9 h 57"/>
                  <a:gd name="T30" fmla="*/ 14 w 88"/>
                  <a:gd name="T31" fmla="*/ 5 h 57"/>
                  <a:gd name="T32" fmla="*/ 75 w 88"/>
                  <a:gd name="T33" fmla="*/ 5 h 57"/>
                  <a:gd name="T34" fmla="*/ 69 w 88"/>
                  <a:gd name="T35" fmla="*/ 9 h 57"/>
                  <a:gd name="T36" fmla="*/ 19 w 88"/>
                  <a:gd name="T37"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57">
                    <a:moveTo>
                      <a:pt x="47" y="57"/>
                    </a:moveTo>
                    <a:cubicBezTo>
                      <a:pt x="47" y="34"/>
                      <a:pt x="47" y="34"/>
                      <a:pt x="47" y="34"/>
                    </a:cubicBezTo>
                    <a:cubicBezTo>
                      <a:pt x="47" y="34"/>
                      <a:pt x="47" y="34"/>
                      <a:pt x="48" y="33"/>
                    </a:cubicBezTo>
                    <a:cubicBezTo>
                      <a:pt x="87" y="5"/>
                      <a:pt x="87" y="5"/>
                      <a:pt x="87" y="5"/>
                    </a:cubicBezTo>
                    <a:cubicBezTo>
                      <a:pt x="88" y="4"/>
                      <a:pt x="88" y="4"/>
                      <a:pt x="88" y="3"/>
                    </a:cubicBezTo>
                    <a:cubicBezTo>
                      <a:pt x="88" y="1"/>
                      <a:pt x="86" y="0"/>
                      <a:pt x="84" y="0"/>
                    </a:cubicBezTo>
                    <a:cubicBezTo>
                      <a:pt x="5" y="0"/>
                      <a:pt x="5" y="0"/>
                      <a:pt x="5" y="0"/>
                    </a:cubicBezTo>
                    <a:cubicBezTo>
                      <a:pt x="4" y="0"/>
                      <a:pt x="3" y="0"/>
                      <a:pt x="2" y="1"/>
                    </a:cubicBezTo>
                    <a:cubicBezTo>
                      <a:pt x="0" y="2"/>
                      <a:pt x="0" y="3"/>
                      <a:pt x="2" y="4"/>
                    </a:cubicBezTo>
                    <a:cubicBezTo>
                      <a:pt x="41" y="33"/>
                      <a:pt x="41" y="33"/>
                      <a:pt x="41" y="33"/>
                    </a:cubicBezTo>
                    <a:cubicBezTo>
                      <a:pt x="41" y="34"/>
                      <a:pt x="41" y="34"/>
                      <a:pt x="42" y="34"/>
                    </a:cubicBezTo>
                    <a:cubicBezTo>
                      <a:pt x="42" y="34"/>
                      <a:pt x="42" y="34"/>
                      <a:pt x="42" y="34"/>
                    </a:cubicBezTo>
                    <a:cubicBezTo>
                      <a:pt x="42" y="54"/>
                      <a:pt x="42" y="54"/>
                      <a:pt x="42" y="54"/>
                    </a:cubicBezTo>
                    <a:lnTo>
                      <a:pt x="47" y="57"/>
                    </a:lnTo>
                    <a:close/>
                    <a:moveTo>
                      <a:pt x="19" y="9"/>
                    </a:moveTo>
                    <a:cubicBezTo>
                      <a:pt x="14" y="5"/>
                      <a:pt x="14" y="5"/>
                      <a:pt x="14" y="5"/>
                    </a:cubicBezTo>
                    <a:cubicBezTo>
                      <a:pt x="75" y="5"/>
                      <a:pt x="75" y="5"/>
                      <a:pt x="75" y="5"/>
                    </a:cubicBezTo>
                    <a:cubicBezTo>
                      <a:pt x="69" y="9"/>
                      <a:pt x="69" y="9"/>
                      <a:pt x="69" y="9"/>
                    </a:cubicBezTo>
                    <a:lnTo>
                      <a:pt x="19" y="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sp>
          <p:nvSpPr>
            <p:cNvPr id="27" name="文本框 26">
              <a:extLst>
                <a:ext uri="{FF2B5EF4-FFF2-40B4-BE49-F238E27FC236}">
                  <a16:creationId xmlns:a16="http://schemas.microsoft.com/office/drawing/2014/main" id="{54511EC4-460E-408B-8C74-F3A5EC521D96}"/>
                </a:ext>
              </a:extLst>
            </p:cNvPr>
            <p:cNvSpPr txBox="1"/>
            <p:nvPr/>
          </p:nvSpPr>
          <p:spPr>
            <a:xfrm>
              <a:off x="1360737" y="1315223"/>
              <a:ext cx="1917290" cy="477943"/>
            </a:xfrm>
            <a:prstGeom prst="rect">
              <a:avLst/>
            </a:prstGeom>
            <a:noFill/>
          </p:spPr>
          <p:txBody>
            <a:bodyPr wrap="square" rtlCol="0">
              <a:spAutoFit/>
            </a:bodyPr>
            <a:lstStyle/>
            <a:p>
              <a:pPr>
                <a:lnSpc>
                  <a:spcPct val="150000"/>
                </a:lnSpc>
              </a:pPr>
              <a:r>
                <a:rPr lang="en-US" altLang="zh-CN" sz="2133" dirty="0">
                  <a:latin typeface="Segoe UI" panose="020B0502040204020203" pitchFamily="34" charset="0"/>
                  <a:ea typeface="Segoe UI" panose="020B0502040204020203" pitchFamily="34" charset="0"/>
                  <a:cs typeface="Segoe UI" panose="020B0502040204020203" pitchFamily="34" charset="0"/>
                </a:rPr>
                <a:t>SMD Plus</a:t>
              </a: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32" name="组合 39">
            <a:extLst>
              <a:ext uri="{FF2B5EF4-FFF2-40B4-BE49-F238E27FC236}">
                <a16:creationId xmlns:a16="http://schemas.microsoft.com/office/drawing/2014/main" id="{B445E848-8189-415C-802B-94FC608E02A6}"/>
              </a:ext>
            </a:extLst>
          </p:cNvPr>
          <p:cNvGrpSpPr/>
          <p:nvPr/>
        </p:nvGrpSpPr>
        <p:grpSpPr>
          <a:xfrm>
            <a:off x="1014786" y="5172235"/>
            <a:ext cx="2772653" cy="523605"/>
            <a:chOff x="747170" y="4047760"/>
            <a:chExt cx="2530857" cy="477943"/>
          </a:xfrm>
        </p:grpSpPr>
        <p:sp>
          <p:nvSpPr>
            <p:cNvPr id="33" name="binary-code_288856">
              <a:extLst>
                <a:ext uri="{FF2B5EF4-FFF2-40B4-BE49-F238E27FC236}">
                  <a16:creationId xmlns:a16="http://schemas.microsoft.com/office/drawing/2014/main" id="{7786272E-59E8-4927-9D34-B2C1C743226A}"/>
                </a:ext>
              </a:extLst>
            </p:cNvPr>
            <p:cNvSpPr>
              <a:spLocks noChangeAspect="1"/>
            </p:cNvSpPr>
            <p:nvPr/>
          </p:nvSpPr>
          <p:spPr bwMode="auto">
            <a:xfrm>
              <a:off x="747170" y="4082792"/>
              <a:ext cx="441667" cy="440948"/>
            </a:xfrm>
            <a:custGeom>
              <a:avLst/>
              <a:gdLst>
                <a:gd name="connsiteX0" fmla="*/ 475368 w 607427"/>
                <a:gd name="connsiteY0" fmla="*/ 263638 h 606439"/>
                <a:gd name="connsiteX1" fmla="*/ 475368 w 607427"/>
                <a:gd name="connsiteY1" fmla="*/ 316386 h 606439"/>
                <a:gd name="connsiteX2" fmla="*/ 501729 w 607427"/>
                <a:gd name="connsiteY2" fmla="*/ 316386 h 606439"/>
                <a:gd name="connsiteX3" fmla="*/ 501729 w 607427"/>
                <a:gd name="connsiteY3" fmla="*/ 263638 h 606439"/>
                <a:gd name="connsiteX4" fmla="*/ 290526 w 607427"/>
                <a:gd name="connsiteY4" fmla="*/ 263638 h 606439"/>
                <a:gd name="connsiteX5" fmla="*/ 290526 w 607427"/>
                <a:gd name="connsiteY5" fmla="*/ 316386 h 606439"/>
                <a:gd name="connsiteX6" fmla="*/ 316902 w 607427"/>
                <a:gd name="connsiteY6" fmla="*/ 316386 h 606439"/>
                <a:gd name="connsiteX7" fmla="*/ 316902 w 607427"/>
                <a:gd name="connsiteY7" fmla="*/ 263638 h 606439"/>
                <a:gd name="connsiteX8" fmla="*/ 105644 w 607427"/>
                <a:gd name="connsiteY8" fmla="*/ 263638 h 606439"/>
                <a:gd name="connsiteX9" fmla="*/ 105644 w 607427"/>
                <a:gd name="connsiteY9" fmla="*/ 316386 h 606439"/>
                <a:gd name="connsiteX10" fmla="*/ 132020 w 607427"/>
                <a:gd name="connsiteY10" fmla="*/ 316386 h 606439"/>
                <a:gd name="connsiteX11" fmla="*/ 132020 w 607427"/>
                <a:gd name="connsiteY11" fmla="*/ 263638 h 606439"/>
                <a:gd name="connsiteX12" fmla="*/ 462188 w 607427"/>
                <a:gd name="connsiteY12" fmla="*/ 237311 h 606439"/>
                <a:gd name="connsiteX13" fmla="*/ 515002 w 607427"/>
                <a:gd name="connsiteY13" fmla="*/ 237311 h 606439"/>
                <a:gd name="connsiteX14" fmla="*/ 528182 w 607427"/>
                <a:gd name="connsiteY14" fmla="*/ 250475 h 606439"/>
                <a:gd name="connsiteX15" fmla="*/ 528182 w 607427"/>
                <a:gd name="connsiteY15" fmla="*/ 329642 h 606439"/>
                <a:gd name="connsiteX16" fmla="*/ 515002 w 607427"/>
                <a:gd name="connsiteY16" fmla="*/ 342806 h 606439"/>
                <a:gd name="connsiteX17" fmla="*/ 462188 w 607427"/>
                <a:gd name="connsiteY17" fmla="*/ 342806 h 606439"/>
                <a:gd name="connsiteX18" fmla="*/ 449008 w 607427"/>
                <a:gd name="connsiteY18" fmla="*/ 329642 h 606439"/>
                <a:gd name="connsiteX19" fmla="*/ 449008 w 607427"/>
                <a:gd name="connsiteY19" fmla="*/ 250475 h 606439"/>
                <a:gd name="connsiteX20" fmla="*/ 462188 w 607427"/>
                <a:gd name="connsiteY20" fmla="*/ 237311 h 606439"/>
                <a:gd name="connsiteX21" fmla="*/ 277337 w 607427"/>
                <a:gd name="connsiteY21" fmla="*/ 237311 h 606439"/>
                <a:gd name="connsiteX22" fmla="*/ 330184 w 607427"/>
                <a:gd name="connsiteY22" fmla="*/ 237311 h 606439"/>
                <a:gd name="connsiteX23" fmla="*/ 343372 w 607427"/>
                <a:gd name="connsiteY23" fmla="*/ 250475 h 606439"/>
                <a:gd name="connsiteX24" fmla="*/ 343372 w 607427"/>
                <a:gd name="connsiteY24" fmla="*/ 329642 h 606439"/>
                <a:gd name="connsiteX25" fmla="*/ 330184 w 607427"/>
                <a:gd name="connsiteY25" fmla="*/ 342806 h 606439"/>
                <a:gd name="connsiteX26" fmla="*/ 277337 w 607427"/>
                <a:gd name="connsiteY26" fmla="*/ 342806 h 606439"/>
                <a:gd name="connsiteX27" fmla="*/ 264056 w 607427"/>
                <a:gd name="connsiteY27" fmla="*/ 329642 h 606439"/>
                <a:gd name="connsiteX28" fmla="*/ 264056 w 607427"/>
                <a:gd name="connsiteY28" fmla="*/ 250475 h 606439"/>
                <a:gd name="connsiteX29" fmla="*/ 277337 w 607427"/>
                <a:gd name="connsiteY29" fmla="*/ 237311 h 606439"/>
                <a:gd name="connsiteX30" fmla="*/ 92455 w 607427"/>
                <a:gd name="connsiteY30" fmla="*/ 237311 h 606439"/>
                <a:gd name="connsiteX31" fmla="*/ 145209 w 607427"/>
                <a:gd name="connsiteY31" fmla="*/ 237311 h 606439"/>
                <a:gd name="connsiteX32" fmla="*/ 158490 w 607427"/>
                <a:gd name="connsiteY32" fmla="*/ 250475 h 606439"/>
                <a:gd name="connsiteX33" fmla="*/ 158490 w 607427"/>
                <a:gd name="connsiteY33" fmla="*/ 329642 h 606439"/>
                <a:gd name="connsiteX34" fmla="*/ 145209 w 607427"/>
                <a:gd name="connsiteY34" fmla="*/ 342806 h 606439"/>
                <a:gd name="connsiteX35" fmla="*/ 92455 w 607427"/>
                <a:gd name="connsiteY35" fmla="*/ 342806 h 606439"/>
                <a:gd name="connsiteX36" fmla="*/ 79174 w 607427"/>
                <a:gd name="connsiteY36" fmla="*/ 329642 h 606439"/>
                <a:gd name="connsiteX37" fmla="*/ 79174 w 607427"/>
                <a:gd name="connsiteY37" fmla="*/ 250475 h 606439"/>
                <a:gd name="connsiteX38" fmla="*/ 92455 w 607427"/>
                <a:gd name="connsiteY38" fmla="*/ 237311 h 606439"/>
                <a:gd name="connsiteX39" fmla="*/ 407044 w 607427"/>
                <a:gd name="connsiteY39" fmla="*/ 236648 h 606439"/>
                <a:gd name="connsiteX40" fmla="*/ 414650 w 607427"/>
                <a:gd name="connsiteY40" fmla="*/ 237297 h 606439"/>
                <a:gd name="connsiteX41" fmla="*/ 422545 w 607427"/>
                <a:gd name="connsiteY41" fmla="*/ 250463 h 606439"/>
                <a:gd name="connsiteX42" fmla="*/ 422545 w 607427"/>
                <a:gd name="connsiteY42" fmla="*/ 329641 h 606439"/>
                <a:gd name="connsiteX43" fmla="*/ 409355 w 607427"/>
                <a:gd name="connsiteY43" fmla="*/ 342807 h 606439"/>
                <a:gd name="connsiteX44" fmla="*/ 396165 w 607427"/>
                <a:gd name="connsiteY44" fmla="*/ 329641 h 606439"/>
                <a:gd name="connsiteX45" fmla="*/ 396165 w 607427"/>
                <a:gd name="connsiteY45" fmla="*/ 282171 h 606439"/>
                <a:gd name="connsiteX46" fmla="*/ 393471 w 607427"/>
                <a:gd name="connsiteY46" fmla="*/ 284767 h 606439"/>
                <a:gd name="connsiteX47" fmla="*/ 374987 w 607427"/>
                <a:gd name="connsiteY47" fmla="*/ 284767 h 606439"/>
                <a:gd name="connsiteX48" fmla="*/ 374987 w 607427"/>
                <a:gd name="connsiteY48" fmla="*/ 266317 h 606439"/>
                <a:gd name="connsiteX49" fmla="*/ 401460 w 607427"/>
                <a:gd name="connsiteY49" fmla="*/ 239893 h 606439"/>
                <a:gd name="connsiteX50" fmla="*/ 407044 w 607427"/>
                <a:gd name="connsiteY50" fmla="*/ 236648 h 606439"/>
                <a:gd name="connsiteX51" fmla="*/ 222172 w 607427"/>
                <a:gd name="connsiteY51" fmla="*/ 236648 h 606439"/>
                <a:gd name="connsiteX52" fmla="*/ 229779 w 607427"/>
                <a:gd name="connsiteY52" fmla="*/ 237297 h 606439"/>
                <a:gd name="connsiteX53" fmla="*/ 237664 w 607427"/>
                <a:gd name="connsiteY53" fmla="*/ 250463 h 606439"/>
                <a:gd name="connsiteX54" fmla="*/ 237664 w 607427"/>
                <a:gd name="connsiteY54" fmla="*/ 329641 h 606439"/>
                <a:gd name="connsiteX55" fmla="*/ 224491 w 607427"/>
                <a:gd name="connsiteY55" fmla="*/ 342807 h 606439"/>
                <a:gd name="connsiteX56" fmla="*/ 211319 w 607427"/>
                <a:gd name="connsiteY56" fmla="*/ 329641 h 606439"/>
                <a:gd name="connsiteX57" fmla="*/ 211319 w 607427"/>
                <a:gd name="connsiteY57" fmla="*/ 282171 h 606439"/>
                <a:gd name="connsiteX58" fmla="*/ 208629 w 607427"/>
                <a:gd name="connsiteY58" fmla="*/ 284767 h 606439"/>
                <a:gd name="connsiteX59" fmla="*/ 190169 w 607427"/>
                <a:gd name="connsiteY59" fmla="*/ 284767 h 606439"/>
                <a:gd name="connsiteX60" fmla="*/ 190169 w 607427"/>
                <a:gd name="connsiteY60" fmla="*/ 266317 h 606439"/>
                <a:gd name="connsiteX61" fmla="*/ 216514 w 607427"/>
                <a:gd name="connsiteY61" fmla="*/ 239893 h 606439"/>
                <a:gd name="connsiteX62" fmla="*/ 222172 w 607427"/>
                <a:gd name="connsiteY62" fmla="*/ 236648 h 606439"/>
                <a:gd name="connsiteX63" fmla="*/ 105644 w 607427"/>
                <a:gd name="connsiteY63" fmla="*/ 105524 h 606439"/>
                <a:gd name="connsiteX64" fmla="*/ 105644 w 607427"/>
                <a:gd name="connsiteY64" fmla="*/ 158272 h 606439"/>
                <a:gd name="connsiteX65" fmla="*/ 132020 w 607427"/>
                <a:gd name="connsiteY65" fmla="*/ 158272 h 606439"/>
                <a:gd name="connsiteX66" fmla="*/ 132020 w 607427"/>
                <a:gd name="connsiteY66" fmla="*/ 105524 h 606439"/>
                <a:gd name="connsiteX67" fmla="*/ 475368 w 607427"/>
                <a:gd name="connsiteY67" fmla="*/ 105507 h 606439"/>
                <a:gd name="connsiteX68" fmla="*/ 475368 w 607427"/>
                <a:gd name="connsiteY68" fmla="*/ 158219 h 606439"/>
                <a:gd name="connsiteX69" fmla="*/ 501729 w 607427"/>
                <a:gd name="connsiteY69" fmla="*/ 158219 h 606439"/>
                <a:gd name="connsiteX70" fmla="*/ 501729 w 607427"/>
                <a:gd name="connsiteY70" fmla="*/ 105507 h 606439"/>
                <a:gd name="connsiteX71" fmla="*/ 211334 w 607427"/>
                <a:gd name="connsiteY71" fmla="*/ 105507 h 606439"/>
                <a:gd name="connsiteX72" fmla="*/ 211334 w 607427"/>
                <a:gd name="connsiteY72" fmla="*/ 158219 h 606439"/>
                <a:gd name="connsiteX73" fmla="*/ 237695 w 607427"/>
                <a:gd name="connsiteY73" fmla="*/ 158219 h 606439"/>
                <a:gd name="connsiteX74" fmla="*/ 237695 w 607427"/>
                <a:gd name="connsiteY74" fmla="*/ 105507 h 606439"/>
                <a:gd name="connsiteX75" fmla="*/ 462188 w 607427"/>
                <a:gd name="connsiteY75" fmla="*/ 79104 h 606439"/>
                <a:gd name="connsiteX76" fmla="*/ 515002 w 607427"/>
                <a:gd name="connsiteY76" fmla="*/ 79104 h 606439"/>
                <a:gd name="connsiteX77" fmla="*/ 528182 w 607427"/>
                <a:gd name="connsiteY77" fmla="*/ 92352 h 606439"/>
                <a:gd name="connsiteX78" fmla="*/ 528182 w 607427"/>
                <a:gd name="connsiteY78" fmla="*/ 171374 h 606439"/>
                <a:gd name="connsiteX79" fmla="*/ 515002 w 607427"/>
                <a:gd name="connsiteY79" fmla="*/ 184529 h 606439"/>
                <a:gd name="connsiteX80" fmla="*/ 462188 w 607427"/>
                <a:gd name="connsiteY80" fmla="*/ 184529 h 606439"/>
                <a:gd name="connsiteX81" fmla="*/ 449008 w 607427"/>
                <a:gd name="connsiteY81" fmla="*/ 171374 h 606439"/>
                <a:gd name="connsiteX82" fmla="*/ 449008 w 607427"/>
                <a:gd name="connsiteY82" fmla="*/ 92352 h 606439"/>
                <a:gd name="connsiteX83" fmla="*/ 462188 w 607427"/>
                <a:gd name="connsiteY83" fmla="*/ 79104 h 606439"/>
                <a:gd name="connsiteX84" fmla="*/ 198061 w 607427"/>
                <a:gd name="connsiteY84" fmla="*/ 79104 h 606439"/>
                <a:gd name="connsiteX85" fmla="*/ 250875 w 607427"/>
                <a:gd name="connsiteY85" fmla="*/ 79104 h 606439"/>
                <a:gd name="connsiteX86" fmla="*/ 264055 w 607427"/>
                <a:gd name="connsiteY86" fmla="*/ 92352 h 606439"/>
                <a:gd name="connsiteX87" fmla="*/ 264055 w 607427"/>
                <a:gd name="connsiteY87" fmla="*/ 171374 h 606439"/>
                <a:gd name="connsiteX88" fmla="*/ 250875 w 607427"/>
                <a:gd name="connsiteY88" fmla="*/ 184529 h 606439"/>
                <a:gd name="connsiteX89" fmla="*/ 198061 w 607427"/>
                <a:gd name="connsiteY89" fmla="*/ 184529 h 606439"/>
                <a:gd name="connsiteX90" fmla="*/ 184881 w 607427"/>
                <a:gd name="connsiteY90" fmla="*/ 171374 h 606439"/>
                <a:gd name="connsiteX91" fmla="*/ 184881 w 607427"/>
                <a:gd name="connsiteY91" fmla="*/ 92352 h 606439"/>
                <a:gd name="connsiteX92" fmla="*/ 198061 w 607427"/>
                <a:gd name="connsiteY92" fmla="*/ 79104 h 606439"/>
                <a:gd name="connsiteX93" fmla="*/ 92455 w 607427"/>
                <a:gd name="connsiteY93" fmla="*/ 79104 h 606439"/>
                <a:gd name="connsiteX94" fmla="*/ 145209 w 607427"/>
                <a:gd name="connsiteY94" fmla="*/ 79104 h 606439"/>
                <a:gd name="connsiteX95" fmla="*/ 158490 w 607427"/>
                <a:gd name="connsiteY95" fmla="*/ 92360 h 606439"/>
                <a:gd name="connsiteX96" fmla="*/ 158490 w 607427"/>
                <a:gd name="connsiteY96" fmla="*/ 171435 h 606439"/>
                <a:gd name="connsiteX97" fmla="*/ 145209 w 607427"/>
                <a:gd name="connsiteY97" fmla="*/ 184599 h 606439"/>
                <a:gd name="connsiteX98" fmla="*/ 92455 w 607427"/>
                <a:gd name="connsiteY98" fmla="*/ 184599 h 606439"/>
                <a:gd name="connsiteX99" fmla="*/ 79174 w 607427"/>
                <a:gd name="connsiteY99" fmla="*/ 171435 h 606439"/>
                <a:gd name="connsiteX100" fmla="*/ 79174 w 607427"/>
                <a:gd name="connsiteY100" fmla="*/ 92360 h 606439"/>
                <a:gd name="connsiteX101" fmla="*/ 92455 w 607427"/>
                <a:gd name="connsiteY101" fmla="*/ 79104 h 606439"/>
                <a:gd name="connsiteX102" fmla="*/ 407044 w 607427"/>
                <a:gd name="connsiteY102" fmla="*/ 78450 h 606439"/>
                <a:gd name="connsiteX103" fmla="*/ 414650 w 607427"/>
                <a:gd name="connsiteY103" fmla="*/ 79087 h 606439"/>
                <a:gd name="connsiteX104" fmla="*/ 422545 w 607427"/>
                <a:gd name="connsiteY104" fmla="*/ 92337 h 606439"/>
                <a:gd name="connsiteX105" fmla="*/ 422545 w 607427"/>
                <a:gd name="connsiteY105" fmla="*/ 171372 h 606439"/>
                <a:gd name="connsiteX106" fmla="*/ 409355 w 607427"/>
                <a:gd name="connsiteY106" fmla="*/ 184529 h 606439"/>
                <a:gd name="connsiteX107" fmla="*/ 396165 w 607427"/>
                <a:gd name="connsiteY107" fmla="*/ 171372 h 606439"/>
                <a:gd name="connsiteX108" fmla="*/ 396165 w 607427"/>
                <a:gd name="connsiteY108" fmla="*/ 123932 h 606439"/>
                <a:gd name="connsiteX109" fmla="*/ 393471 w 607427"/>
                <a:gd name="connsiteY109" fmla="*/ 126527 h 606439"/>
                <a:gd name="connsiteX110" fmla="*/ 374987 w 607427"/>
                <a:gd name="connsiteY110" fmla="*/ 126527 h 606439"/>
                <a:gd name="connsiteX111" fmla="*/ 374987 w 607427"/>
                <a:gd name="connsiteY111" fmla="*/ 108088 h 606439"/>
                <a:gd name="connsiteX112" fmla="*/ 401460 w 607427"/>
                <a:gd name="connsiteY112" fmla="*/ 81774 h 606439"/>
                <a:gd name="connsiteX113" fmla="*/ 407044 w 607427"/>
                <a:gd name="connsiteY113" fmla="*/ 78450 h 606439"/>
                <a:gd name="connsiteX114" fmla="*/ 327847 w 607427"/>
                <a:gd name="connsiteY114" fmla="*/ 78450 h 606439"/>
                <a:gd name="connsiteX115" fmla="*/ 335383 w 607427"/>
                <a:gd name="connsiteY115" fmla="*/ 79087 h 606439"/>
                <a:gd name="connsiteX116" fmla="*/ 343371 w 607427"/>
                <a:gd name="connsiteY116" fmla="*/ 92337 h 606439"/>
                <a:gd name="connsiteX117" fmla="*/ 343371 w 607427"/>
                <a:gd name="connsiteY117" fmla="*/ 171372 h 606439"/>
                <a:gd name="connsiteX118" fmla="*/ 330181 w 607427"/>
                <a:gd name="connsiteY118" fmla="*/ 184529 h 606439"/>
                <a:gd name="connsiteX119" fmla="*/ 316898 w 607427"/>
                <a:gd name="connsiteY119" fmla="*/ 171372 h 606439"/>
                <a:gd name="connsiteX120" fmla="*/ 316898 w 607427"/>
                <a:gd name="connsiteY120" fmla="*/ 123932 h 606439"/>
                <a:gd name="connsiteX121" fmla="*/ 314297 w 607427"/>
                <a:gd name="connsiteY121" fmla="*/ 126527 h 606439"/>
                <a:gd name="connsiteX122" fmla="*/ 295813 w 607427"/>
                <a:gd name="connsiteY122" fmla="*/ 126527 h 606439"/>
                <a:gd name="connsiteX123" fmla="*/ 295813 w 607427"/>
                <a:gd name="connsiteY123" fmla="*/ 108088 h 606439"/>
                <a:gd name="connsiteX124" fmla="*/ 322193 w 607427"/>
                <a:gd name="connsiteY124" fmla="*/ 81774 h 606439"/>
                <a:gd name="connsiteX125" fmla="*/ 327847 w 607427"/>
                <a:gd name="connsiteY125" fmla="*/ 78450 h 606439"/>
                <a:gd name="connsiteX126" fmla="*/ 66017 w 607427"/>
                <a:gd name="connsiteY126" fmla="*/ 26327 h 606439"/>
                <a:gd name="connsiteX127" fmla="*/ 26370 w 607427"/>
                <a:gd name="connsiteY127" fmla="*/ 65909 h 606439"/>
                <a:gd name="connsiteX128" fmla="*/ 26370 w 607427"/>
                <a:gd name="connsiteY128" fmla="*/ 395548 h 606439"/>
                <a:gd name="connsiteX129" fmla="*/ 581058 w 607427"/>
                <a:gd name="connsiteY129" fmla="*/ 395548 h 606439"/>
                <a:gd name="connsiteX130" fmla="*/ 581058 w 607427"/>
                <a:gd name="connsiteY130" fmla="*/ 65909 h 606439"/>
                <a:gd name="connsiteX131" fmla="*/ 541410 w 607427"/>
                <a:gd name="connsiteY131" fmla="*/ 26327 h 606439"/>
                <a:gd name="connsiteX132" fmla="*/ 66017 w 607427"/>
                <a:gd name="connsiteY132" fmla="*/ 0 h 606439"/>
                <a:gd name="connsiteX133" fmla="*/ 541410 w 607427"/>
                <a:gd name="connsiteY133" fmla="*/ 0 h 606439"/>
                <a:gd name="connsiteX134" fmla="*/ 607427 w 607427"/>
                <a:gd name="connsiteY134" fmla="*/ 65909 h 606439"/>
                <a:gd name="connsiteX135" fmla="*/ 607427 w 607427"/>
                <a:gd name="connsiteY135" fmla="*/ 435038 h 606439"/>
                <a:gd name="connsiteX136" fmla="*/ 541410 w 607427"/>
                <a:gd name="connsiteY136" fmla="*/ 500947 h 606439"/>
                <a:gd name="connsiteX137" fmla="*/ 343361 w 607427"/>
                <a:gd name="connsiteY137" fmla="*/ 500947 h 606439"/>
                <a:gd name="connsiteX138" fmla="*/ 343361 w 607427"/>
                <a:gd name="connsiteY138" fmla="*/ 527367 h 606439"/>
                <a:gd name="connsiteX139" fmla="*/ 435747 w 607427"/>
                <a:gd name="connsiteY139" fmla="*/ 527367 h 606439"/>
                <a:gd name="connsiteX140" fmla="*/ 501763 w 607427"/>
                <a:gd name="connsiteY140" fmla="*/ 587992 h 606439"/>
                <a:gd name="connsiteX141" fmla="*/ 501763 w 607427"/>
                <a:gd name="connsiteY141" fmla="*/ 593276 h 606439"/>
                <a:gd name="connsiteX142" fmla="*/ 488579 w 607427"/>
                <a:gd name="connsiteY142" fmla="*/ 606439 h 606439"/>
                <a:gd name="connsiteX143" fmla="*/ 118848 w 607427"/>
                <a:gd name="connsiteY143" fmla="*/ 606439 h 606439"/>
                <a:gd name="connsiteX144" fmla="*/ 105664 w 607427"/>
                <a:gd name="connsiteY144" fmla="*/ 593276 h 606439"/>
                <a:gd name="connsiteX145" fmla="*/ 171680 w 607427"/>
                <a:gd name="connsiteY145" fmla="*/ 527367 h 606439"/>
                <a:gd name="connsiteX146" fmla="*/ 264066 w 607427"/>
                <a:gd name="connsiteY146" fmla="*/ 527367 h 606439"/>
                <a:gd name="connsiteX147" fmla="*/ 264066 w 607427"/>
                <a:gd name="connsiteY147" fmla="*/ 500947 h 606439"/>
                <a:gd name="connsiteX148" fmla="*/ 66017 w 607427"/>
                <a:gd name="connsiteY148" fmla="*/ 500947 h 606439"/>
                <a:gd name="connsiteX149" fmla="*/ 0 w 607427"/>
                <a:gd name="connsiteY149" fmla="*/ 435038 h 606439"/>
                <a:gd name="connsiteX150" fmla="*/ 0 w 607427"/>
                <a:gd name="connsiteY150" fmla="*/ 65909 h 606439"/>
                <a:gd name="connsiteX151" fmla="*/ 66017 w 607427"/>
                <a:gd name="connsiteY151"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07427" h="606439">
                  <a:moveTo>
                    <a:pt x="475368" y="263638"/>
                  </a:moveTo>
                  <a:lnTo>
                    <a:pt x="475368" y="316386"/>
                  </a:lnTo>
                  <a:lnTo>
                    <a:pt x="501729" y="316386"/>
                  </a:lnTo>
                  <a:lnTo>
                    <a:pt x="501729" y="263638"/>
                  </a:lnTo>
                  <a:close/>
                  <a:moveTo>
                    <a:pt x="290526" y="263638"/>
                  </a:moveTo>
                  <a:lnTo>
                    <a:pt x="290526" y="316386"/>
                  </a:lnTo>
                  <a:lnTo>
                    <a:pt x="316902" y="316386"/>
                  </a:lnTo>
                  <a:lnTo>
                    <a:pt x="316902" y="263638"/>
                  </a:lnTo>
                  <a:close/>
                  <a:moveTo>
                    <a:pt x="105644" y="263638"/>
                  </a:moveTo>
                  <a:lnTo>
                    <a:pt x="105644" y="316386"/>
                  </a:lnTo>
                  <a:lnTo>
                    <a:pt x="132020" y="316386"/>
                  </a:lnTo>
                  <a:lnTo>
                    <a:pt x="132020"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close/>
                  <a:moveTo>
                    <a:pt x="475368" y="105507"/>
                  </a:moveTo>
                  <a:lnTo>
                    <a:pt x="475368" y="158219"/>
                  </a:lnTo>
                  <a:lnTo>
                    <a:pt x="501729" y="158219"/>
                  </a:lnTo>
                  <a:lnTo>
                    <a:pt x="501729" y="105507"/>
                  </a:lnTo>
                  <a:close/>
                  <a:moveTo>
                    <a:pt x="211334" y="105507"/>
                  </a:moveTo>
                  <a:lnTo>
                    <a:pt x="211334" y="158219"/>
                  </a:lnTo>
                  <a:lnTo>
                    <a:pt x="237695" y="158219"/>
                  </a:lnTo>
                  <a:lnTo>
                    <a:pt x="237695"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rgbClr val="FFC000"/>
            </a:solidFill>
            <a:ln>
              <a:solidFill>
                <a:srgbClr val="FFC000"/>
              </a:solidFill>
            </a:ln>
          </p:spPr>
          <p:txBody>
            <a:bodyPr/>
            <a:lstStyle/>
            <a:p>
              <a:endParaRPr lang="zh-CN" altLang="en-US" sz="2000">
                <a:sym typeface="+mn-lt"/>
              </a:endParaRPr>
            </a:p>
          </p:txBody>
        </p:sp>
        <p:sp>
          <p:nvSpPr>
            <p:cNvPr id="34" name="文本框 28">
              <a:extLst>
                <a:ext uri="{FF2B5EF4-FFF2-40B4-BE49-F238E27FC236}">
                  <a16:creationId xmlns:a16="http://schemas.microsoft.com/office/drawing/2014/main" id="{6ACDB581-95CC-48B3-AA8C-F12181D19F2C}"/>
                </a:ext>
              </a:extLst>
            </p:cNvPr>
            <p:cNvSpPr txBox="1"/>
            <p:nvPr/>
          </p:nvSpPr>
          <p:spPr>
            <a:xfrm>
              <a:off x="1360737" y="4047760"/>
              <a:ext cx="1917290" cy="477943"/>
            </a:xfrm>
            <a:prstGeom prst="rect">
              <a:avLst/>
            </a:prstGeom>
            <a:noFill/>
          </p:spPr>
          <p:txBody>
            <a:bodyPr wrap="square" rtlCol="0">
              <a:spAutoFit/>
            </a:bodyPr>
            <a:lstStyle/>
            <a:p>
              <a:pPr>
                <a:lnSpc>
                  <a:spcPct val="150000"/>
                </a:lnSpc>
              </a:pPr>
              <a:r>
                <a:rPr lang="en-US" altLang="zh-CN" sz="2133" dirty="0">
                  <a:latin typeface="Segoe UI" panose="020B0502040204020203" pitchFamily="34" charset="0"/>
                  <a:ea typeface="Segoe UI" panose="020B0502040204020203" pitchFamily="34" charset="0"/>
                  <a:cs typeface="Segoe UI" panose="020B0502040204020203" pitchFamily="34" charset="0"/>
                </a:rPr>
                <a:t>AI Coding</a:t>
              </a: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组合 37">
            <a:extLst>
              <a:ext uri="{FF2B5EF4-FFF2-40B4-BE49-F238E27FC236}">
                <a16:creationId xmlns:a16="http://schemas.microsoft.com/office/drawing/2014/main" id="{162967E1-12EC-436D-A93A-BC8E31A420AC}"/>
              </a:ext>
            </a:extLst>
          </p:cNvPr>
          <p:cNvGrpSpPr/>
          <p:nvPr/>
        </p:nvGrpSpPr>
        <p:grpSpPr>
          <a:xfrm>
            <a:off x="963347" y="3221946"/>
            <a:ext cx="4574837" cy="594767"/>
            <a:chOff x="747169" y="2258048"/>
            <a:chExt cx="4175877" cy="542900"/>
          </a:xfrm>
        </p:grpSpPr>
        <p:sp>
          <p:nvSpPr>
            <p:cNvPr id="36" name="alarm_159440">
              <a:extLst>
                <a:ext uri="{FF2B5EF4-FFF2-40B4-BE49-F238E27FC236}">
                  <a16:creationId xmlns:a16="http://schemas.microsoft.com/office/drawing/2014/main" id="{E593FEE8-2A86-4153-8A14-A366257DAC9F}"/>
                </a:ext>
              </a:extLst>
            </p:cNvPr>
            <p:cNvSpPr>
              <a:spLocks noChangeAspect="1"/>
            </p:cNvSpPr>
            <p:nvPr/>
          </p:nvSpPr>
          <p:spPr bwMode="auto">
            <a:xfrm>
              <a:off x="747169" y="2258048"/>
              <a:ext cx="441668" cy="493221"/>
            </a:xfrm>
            <a:custGeom>
              <a:avLst/>
              <a:gdLst>
                <a:gd name="connsiteX0" fmla="*/ 108079 w 542295"/>
                <a:gd name="connsiteY0" fmla="*/ 417818 h 605592"/>
                <a:gd name="connsiteX1" fmla="*/ 434145 w 542295"/>
                <a:gd name="connsiteY1" fmla="*/ 417818 h 605592"/>
                <a:gd name="connsiteX2" fmla="*/ 504613 w 542295"/>
                <a:gd name="connsiteY2" fmla="*/ 488071 h 605592"/>
                <a:gd name="connsiteX3" fmla="*/ 504613 w 542295"/>
                <a:gd name="connsiteY3" fmla="*/ 596695 h 605592"/>
                <a:gd name="connsiteX4" fmla="*/ 495514 w 542295"/>
                <a:gd name="connsiteY4" fmla="*/ 605592 h 605592"/>
                <a:gd name="connsiteX5" fmla="*/ 46524 w 542295"/>
                <a:gd name="connsiteY5" fmla="*/ 605592 h 605592"/>
                <a:gd name="connsiteX6" fmla="*/ 37611 w 542295"/>
                <a:gd name="connsiteY6" fmla="*/ 596695 h 605592"/>
                <a:gd name="connsiteX7" fmla="*/ 37611 w 542295"/>
                <a:gd name="connsiteY7" fmla="*/ 488071 h 605592"/>
                <a:gd name="connsiteX8" fmla="*/ 108079 w 542295"/>
                <a:gd name="connsiteY8" fmla="*/ 417818 h 605592"/>
                <a:gd name="connsiteX9" fmla="*/ 472430 w 542295"/>
                <a:gd name="connsiteY9" fmla="*/ 251495 h 605592"/>
                <a:gd name="connsiteX10" fmla="*/ 525223 w 542295"/>
                <a:gd name="connsiteY10" fmla="*/ 251495 h 605592"/>
                <a:gd name="connsiteX11" fmla="*/ 542295 w 542295"/>
                <a:gd name="connsiteY11" fmla="*/ 268537 h 605592"/>
                <a:gd name="connsiteX12" fmla="*/ 542295 w 542295"/>
                <a:gd name="connsiteY12" fmla="*/ 272983 h 605592"/>
                <a:gd name="connsiteX13" fmla="*/ 525223 w 542295"/>
                <a:gd name="connsiteY13" fmla="*/ 290024 h 605592"/>
                <a:gd name="connsiteX14" fmla="*/ 472430 w 542295"/>
                <a:gd name="connsiteY14" fmla="*/ 290024 h 605592"/>
                <a:gd name="connsiteX15" fmla="*/ 455358 w 542295"/>
                <a:gd name="connsiteY15" fmla="*/ 272983 h 605592"/>
                <a:gd name="connsiteX16" fmla="*/ 455358 w 542295"/>
                <a:gd name="connsiteY16" fmla="*/ 268537 h 605592"/>
                <a:gd name="connsiteX17" fmla="*/ 472430 w 542295"/>
                <a:gd name="connsiteY17" fmla="*/ 251495 h 605592"/>
                <a:gd name="connsiteX18" fmla="*/ 17086 w 542295"/>
                <a:gd name="connsiteY18" fmla="*/ 251424 h 605592"/>
                <a:gd name="connsiteX19" fmla="*/ 69921 w 542295"/>
                <a:gd name="connsiteY19" fmla="*/ 251424 h 605592"/>
                <a:gd name="connsiteX20" fmla="*/ 87007 w 542295"/>
                <a:gd name="connsiteY20" fmla="*/ 268466 h 605592"/>
                <a:gd name="connsiteX21" fmla="*/ 87007 w 542295"/>
                <a:gd name="connsiteY21" fmla="*/ 272912 h 605592"/>
                <a:gd name="connsiteX22" fmla="*/ 69921 w 542295"/>
                <a:gd name="connsiteY22" fmla="*/ 289953 h 605592"/>
                <a:gd name="connsiteX23" fmla="*/ 17086 w 542295"/>
                <a:gd name="connsiteY23" fmla="*/ 289953 h 605592"/>
                <a:gd name="connsiteX24" fmla="*/ 0 w 542295"/>
                <a:gd name="connsiteY24" fmla="*/ 272912 h 605592"/>
                <a:gd name="connsiteX25" fmla="*/ 0 w 542295"/>
                <a:gd name="connsiteY25" fmla="*/ 268466 h 605592"/>
                <a:gd name="connsiteX26" fmla="*/ 17086 w 542295"/>
                <a:gd name="connsiteY26" fmla="*/ 251424 h 605592"/>
                <a:gd name="connsiteX27" fmla="*/ 271112 w 542295"/>
                <a:gd name="connsiteY27" fmla="*/ 159147 h 605592"/>
                <a:gd name="connsiteX28" fmla="*/ 159415 w 542295"/>
                <a:gd name="connsiteY28" fmla="*/ 270666 h 605592"/>
                <a:gd name="connsiteX29" fmla="*/ 175385 w 542295"/>
                <a:gd name="connsiteY29" fmla="*/ 286610 h 605592"/>
                <a:gd name="connsiteX30" fmla="*/ 191355 w 542295"/>
                <a:gd name="connsiteY30" fmla="*/ 270666 h 605592"/>
                <a:gd name="connsiteX31" fmla="*/ 271112 w 542295"/>
                <a:gd name="connsiteY31" fmla="*/ 191036 h 605592"/>
                <a:gd name="connsiteX32" fmla="*/ 287082 w 542295"/>
                <a:gd name="connsiteY32" fmla="*/ 175091 h 605592"/>
                <a:gd name="connsiteX33" fmla="*/ 271112 w 542295"/>
                <a:gd name="connsiteY33" fmla="*/ 159147 h 605592"/>
                <a:gd name="connsiteX34" fmla="*/ 271112 w 542295"/>
                <a:gd name="connsiteY34" fmla="*/ 124477 h 605592"/>
                <a:gd name="connsiteX35" fmla="*/ 417535 w 542295"/>
                <a:gd name="connsiteY35" fmla="*/ 270666 h 605592"/>
                <a:gd name="connsiteX36" fmla="*/ 417535 w 542295"/>
                <a:gd name="connsiteY36" fmla="*/ 379218 h 605592"/>
                <a:gd name="connsiteX37" fmla="*/ 124689 w 542295"/>
                <a:gd name="connsiteY37" fmla="*/ 379218 h 605592"/>
                <a:gd name="connsiteX38" fmla="*/ 124689 w 542295"/>
                <a:gd name="connsiteY38" fmla="*/ 270666 h 605592"/>
                <a:gd name="connsiteX39" fmla="*/ 271112 w 542295"/>
                <a:gd name="connsiteY39" fmla="*/ 124477 h 605592"/>
                <a:gd name="connsiteX40" fmla="*/ 449308 w 542295"/>
                <a:gd name="connsiteY40" fmla="*/ 72798 h 605592"/>
                <a:gd name="connsiteX41" fmla="*/ 461386 w 542295"/>
                <a:gd name="connsiteY41" fmla="*/ 77801 h 605592"/>
                <a:gd name="connsiteX42" fmla="*/ 464545 w 542295"/>
                <a:gd name="connsiteY42" fmla="*/ 80859 h 605592"/>
                <a:gd name="connsiteX43" fmla="*/ 464545 w 542295"/>
                <a:gd name="connsiteY43" fmla="*/ 104950 h 605592"/>
                <a:gd name="connsiteX44" fmla="*/ 427102 w 542295"/>
                <a:gd name="connsiteY44" fmla="*/ 142292 h 605592"/>
                <a:gd name="connsiteX45" fmla="*/ 402946 w 542295"/>
                <a:gd name="connsiteY45" fmla="*/ 142292 h 605592"/>
                <a:gd name="connsiteX46" fmla="*/ 399880 w 542295"/>
                <a:gd name="connsiteY46" fmla="*/ 139142 h 605592"/>
                <a:gd name="connsiteX47" fmla="*/ 399880 w 542295"/>
                <a:gd name="connsiteY47" fmla="*/ 115050 h 605592"/>
                <a:gd name="connsiteX48" fmla="*/ 437230 w 542295"/>
                <a:gd name="connsiteY48" fmla="*/ 77801 h 605592"/>
                <a:gd name="connsiteX49" fmla="*/ 449308 w 542295"/>
                <a:gd name="connsiteY49" fmla="*/ 72798 h 605592"/>
                <a:gd name="connsiteX50" fmla="*/ 93034 w 542295"/>
                <a:gd name="connsiteY50" fmla="*/ 72798 h 605592"/>
                <a:gd name="connsiteX51" fmla="*/ 105112 w 542295"/>
                <a:gd name="connsiteY51" fmla="*/ 77801 h 605592"/>
                <a:gd name="connsiteX52" fmla="*/ 142555 w 542295"/>
                <a:gd name="connsiteY52" fmla="*/ 115050 h 605592"/>
                <a:gd name="connsiteX53" fmla="*/ 142555 w 542295"/>
                <a:gd name="connsiteY53" fmla="*/ 139142 h 605592"/>
                <a:gd name="connsiteX54" fmla="*/ 139397 w 542295"/>
                <a:gd name="connsiteY54" fmla="*/ 142292 h 605592"/>
                <a:gd name="connsiteX55" fmla="*/ 115240 w 542295"/>
                <a:gd name="connsiteY55" fmla="*/ 142292 h 605592"/>
                <a:gd name="connsiteX56" fmla="*/ 77890 w 542295"/>
                <a:gd name="connsiteY56" fmla="*/ 104950 h 605592"/>
                <a:gd name="connsiteX57" fmla="*/ 77890 w 542295"/>
                <a:gd name="connsiteY57" fmla="*/ 80859 h 605592"/>
                <a:gd name="connsiteX58" fmla="*/ 80956 w 542295"/>
                <a:gd name="connsiteY58" fmla="*/ 77801 h 605592"/>
                <a:gd name="connsiteX59" fmla="*/ 93034 w 542295"/>
                <a:gd name="connsiteY59" fmla="*/ 72798 h 605592"/>
                <a:gd name="connsiteX60" fmla="*/ 268921 w 542295"/>
                <a:gd name="connsiteY60" fmla="*/ 0 h 605592"/>
                <a:gd name="connsiteX61" fmla="*/ 273374 w 542295"/>
                <a:gd name="connsiteY61" fmla="*/ 0 h 605592"/>
                <a:gd name="connsiteX62" fmla="*/ 290447 w 542295"/>
                <a:gd name="connsiteY62" fmla="*/ 17058 h 605592"/>
                <a:gd name="connsiteX63" fmla="*/ 290447 w 542295"/>
                <a:gd name="connsiteY63" fmla="*/ 69808 h 605592"/>
                <a:gd name="connsiteX64" fmla="*/ 273374 w 542295"/>
                <a:gd name="connsiteY64" fmla="*/ 86866 h 605592"/>
                <a:gd name="connsiteX65" fmla="*/ 268921 w 542295"/>
                <a:gd name="connsiteY65" fmla="*/ 86866 h 605592"/>
                <a:gd name="connsiteX66" fmla="*/ 251848 w 542295"/>
                <a:gd name="connsiteY66" fmla="*/ 69808 h 605592"/>
                <a:gd name="connsiteX67" fmla="*/ 251848 w 542295"/>
                <a:gd name="connsiteY67" fmla="*/ 17058 h 605592"/>
                <a:gd name="connsiteX68" fmla="*/ 268921 w 542295"/>
                <a:gd name="connsiteY68"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295" h="605592">
                  <a:moveTo>
                    <a:pt x="108079" y="417818"/>
                  </a:moveTo>
                  <a:lnTo>
                    <a:pt x="434145" y="417818"/>
                  </a:lnTo>
                  <a:cubicBezTo>
                    <a:pt x="473046" y="417818"/>
                    <a:pt x="504613" y="449330"/>
                    <a:pt x="504613" y="488071"/>
                  </a:cubicBezTo>
                  <a:lnTo>
                    <a:pt x="504613" y="596695"/>
                  </a:lnTo>
                  <a:cubicBezTo>
                    <a:pt x="504613" y="601700"/>
                    <a:pt x="500528" y="605592"/>
                    <a:pt x="495514" y="605592"/>
                  </a:cubicBezTo>
                  <a:lnTo>
                    <a:pt x="46524" y="605592"/>
                  </a:lnTo>
                  <a:cubicBezTo>
                    <a:pt x="41603" y="605592"/>
                    <a:pt x="37611" y="601700"/>
                    <a:pt x="37611" y="596695"/>
                  </a:cubicBezTo>
                  <a:lnTo>
                    <a:pt x="37611" y="488071"/>
                  </a:lnTo>
                  <a:cubicBezTo>
                    <a:pt x="37611" y="449330"/>
                    <a:pt x="69178" y="417818"/>
                    <a:pt x="108079" y="417818"/>
                  </a:cubicBezTo>
                  <a:close/>
                  <a:moveTo>
                    <a:pt x="472430" y="251495"/>
                  </a:moveTo>
                  <a:lnTo>
                    <a:pt x="525223" y="251495"/>
                  </a:lnTo>
                  <a:cubicBezTo>
                    <a:pt x="534687" y="251495"/>
                    <a:pt x="542295" y="259183"/>
                    <a:pt x="542295" y="268537"/>
                  </a:cubicBezTo>
                  <a:lnTo>
                    <a:pt x="542295" y="272983"/>
                  </a:lnTo>
                  <a:cubicBezTo>
                    <a:pt x="542295" y="282430"/>
                    <a:pt x="534687" y="290024"/>
                    <a:pt x="525223" y="290024"/>
                  </a:cubicBezTo>
                  <a:lnTo>
                    <a:pt x="472430" y="290024"/>
                  </a:lnTo>
                  <a:cubicBezTo>
                    <a:pt x="463059" y="290024"/>
                    <a:pt x="455358" y="282430"/>
                    <a:pt x="455358" y="272983"/>
                  </a:cubicBezTo>
                  <a:lnTo>
                    <a:pt x="455358" y="268537"/>
                  </a:lnTo>
                  <a:cubicBezTo>
                    <a:pt x="455358" y="259090"/>
                    <a:pt x="462873" y="251495"/>
                    <a:pt x="472430" y="251495"/>
                  </a:cubicBezTo>
                  <a:close/>
                  <a:moveTo>
                    <a:pt x="17086" y="251424"/>
                  </a:moveTo>
                  <a:lnTo>
                    <a:pt x="69921" y="251424"/>
                  </a:lnTo>
                  <a:cubicBezTo>
                    <a:pt x="79393" y="251424"/>
                    <a:pt x="87007" y="259112"/>
                    <a:pt x="87007" y="268466"/>
                  </a:cubicBezTo>
                  <a:lnTo>
                    <a:pt x="87007" y="272912"/>
                  </a:lnTo>
                  <a:cubicBezTo>
                    <a:pt x="87007" y="282266"/>
                    <a:pt x="79393" y="289953"/>
                    <a:pt x="69921" y="289953"/>
                  </a:cubicBezTo>
                  <a:lnTo>
                    <a:pt x="17086" y="289953"/>
                  </a:lnTo>
                  <a:cubicBezTo>
                    <a:pt x="7521" y="289953"/>
                    <a:pt x="0" y="282266"/>
                    <a:pt x="0" y="272912"/>
                  </a:cubicBezTo>
                  <a:lnTo>
                    <a:pt x="0" y="268466"/>
                  </a:lnTo>
                  <a:cubicBezTo>
                    <a:pt x="0" y="259112"/>
                    <a:pt x="7707" y="251424"/>
                    <a:pt x="17086" y="251424"/>
                  </a:cubicBezTo>
                  <a:close/>
                  <a:moveTo>
                    <a:pt x="271112" y="159147"/>
                  </a:moveTo>
                  <a:cubicBezTo>
                    <a:pt x="209553" y="159147"/>
                    <a:pt x="159415" y="209205"/>
                    <a:pt x="159415" y="270666"/>
                  </a:cubicBezTo>
                  <a:cubicBezTo>
                    <a:pt x="159415" y="279472"/>
                    <a:pt x="166657" y="286610"/>
                    <a:pt x="175385" y="286610"/>
                  </a:cubicBezTo>
                  <a:cubicBezTo>
                    <a:pt x="184205" y="286610"/>
                    <a:pt x="191355" y="279472"/>
                    <a:pt x="191355" y="270666"/>
                  </a:cubicBezTo>
                  <a:cubicBezTo>
                    <a:pt x="191355" y="226818"/>
                    <a:pt x="227194" y="191036"/>
                    <a:pt x="271112" y="191036"/>
                  </a:cubicBezTo>
                  <a:cubicBezTo>
                    <a:pt x="279933" y="191036"/>
                    <a:pt x="287082" y="183898"/>
                    <a:pt x="287082" y="175091"/>
                  </a:cubicBezTo>
                  <a:cubicBezTo>
                    <a:pt x="287082" y="166377"/>
                    <a:pt x="279933" y="159147"/>
                    <a:pt x="271112" y="159147"/>
                  </a:cubicBezTo>
                  <a:close/>
                  <a:moveTo>
                    <a:pt x="271112" y="124477"/>
                  </a:moveTo>
                  <a:cubicBezTo>
                    <a:pt x="351984" y="124477"/>
                    <a:pt x="417535" y="189923"/>
                    <a:pt x="417535" y="270666"/>
                  </a:cubicBezTo>
                  <a:lnTo>
                    <a:pt x="417535" y="379218"/>
                  </a:lnTo>
                  <a:lnTo>
                    <a:pt x="124689" y="379218"/>
                  </a:lnTo>
                  <a:lnTo>
                    <a:pt x="124689" y="270666"/>
                  </a:lnTo>
                  <a:cubicBezTo>
                    <a:pt x="124689" y="189923"/>
                    <a:pt x="190240" y="124477"/>
                    <a:pt x="271112" y="124477"/>
                  </a:cubicBezTo>
                  <a:close/>
                  <a:moveTo>
                    <a:pt x="449308" y="72798"/>
                  </a:moveTo>
                  <a:cubicBezTo>
                    <a:pt x="453675" y="72798"/>
                    <a:pt x="458042" y="74466"/>
                    <a:pt x="461386" y="77801"/>
                  </a:cubicBezTo>
                  <a:lnTo>
                    <a:pt x="464545" y="80859"/>
                  </a:lnTo>
                  <a:cubicBezTo>
                    <a:pt x="471235" y="87530"/>
                    <a:pt x="471235" y="98279"/>
                    <a:pt x="464545" y="104950"/>
                  </a:cubicBezTo>
                  <a:lnTo>
                    <a:pt x="427102" y="142292"/>
                  </a:lnTo>
                  <a:cubicBezTo>
                    <a:pt x="420413" y="148964"/>
                    <a:pt x="409542" y="148964"/>
                    <a:pt x="402946" y="142292"/>
                  </a:cubicBezTo>
                  <a:lnTo>
                    <a:pt x="399880" y="139142"/>
                  </a:lnTo>
                  <a:cubicBezTo>
                    <a:pt x="393190" y="132470"/>
                    <a:pt x="393190" y="121722"/>
                    <a:pt x="399880" y="115050"/>
                  </a:cubicBezTo>
                  <a:lnTo>
                    <a:pt x="437230" y="77801"/>
                  </a:lnTo>
                  <a:cubicBezTo>
                    <a:pt x="440574" y="74466"/>
                    <a:pt x="444941" y="72798"/>
                    <a:pt x="449308" y="72798"/>
                  </a:cubicBezTo>
                  <a:close/>
                  <a:moveTo>
                    <a:pt x="93034" y="72798"/>
                  </a:moveTo>
                  <a:cubicBezTo>
                    <a:pt x="97401" y="72798"/>
                    <a:pt x="101768" y="74466"/>
                    <a:pt x="105112" y="77801"/>
                  </a:cubicBezTo>
                  <a:lnTo>
                    <a:pt x="142555" y="115050"/>
                  </a:lnTo>
                  <a:cubicBezTo>
                    <a:pt x="149245" y="121722"/>
                    <a:pt x="149245" y="132470"/>
                    <a:pt x="142555" y="139142"/>
                  </a:cubicBezTo>
                  <a:lnTo>
                    <a:pt x="139397" y="142292"/>
                  </a:lnTo>
                  <a:cubicBezTo>
                    <a:pt x="132707" y="148964"/>
                    <a:pt x="121929" y="148964"/>
                    <a:pt x="115240" y="142292"/>
                  </a:cubicBezTo>
                  <a:lnTo>
                    <a:pt x="77890" y="104950"/>
                  </a:lnTo>
                  <a:cubicBezTo>
                    <a:pt x="71200" y="98279"/>
                    <a:pt x="71200" y="87530"/>
                    <a:pt x="77890" y="80859"/>
                  </a:cubicBezTo>
                  <a:lnTo>
                    <a:pt x="80956" y="77801"/>
                  </a:lnTo>
                  <a:cubicBezTo>
                    <a:pt x="84300" y="74466"/>
                    <a:pt x="88667" y="72798"/>
                    <a:pt x="93034" y="72798"/>
                  </a:cubicBezTo>
                  <a:close/>
                  <a:moveTo>
                    <a:pt x="268921" y="0"/>
                  </a:moveTo>
                  <a:lnTo>
                    <a:pt x="273374" y="0"/>
                  </a:lnTo>
                  <a:cubicBezTo>
                    <a:pt x="282746" y="0"/>
                    <a:pt x="290447" y="7694"/>
                    <a:pt x="290447" y="17058"/>
                  </a:cubicBezTo>
                  <a:lnTo>
                    <a:pt x="290447" y="69808"/>
                  </a:lnTo>
                  <a:cubicBezTo>
                    <a:pt x="290447" y="79264"/>
                    <a:pt x="282746" y="86866"/>
                    <a:pt x="273374" y="86866"/>
                  </a:cubicBezTo>
                  <a:lnTo>
                    <a:pt x="268921" y="86866"/>
                  </a:lnTo>
                  <a:cubicBezTo>
                    <a:pt x="259549" y="86866"/>
                    <a:pt x="251848" y="79264"/>
                    <a:pt x="251848" y="69808"/>
                  </a:cubicBezTo>
                  <a:lnTo>
                    <a:pt x="251848" y="17058"/>
                  </a:lnTo>
                  <a:cubicBezTo>
                    <a:pt x="251848" y="7694"/>
                    <a:pt x="259549" y="0"/>
                    <a:pt x="268921" y="0"/>
                  </a:cubicBezTo>
                  <a:close/>
                </a:path>
              </a:pathLst>
            </a:custGeom>
            <a:solidFill>
              <a:srgbClr val="FFC000"/>
            </a:solidFill>
            <a:ln>
              <a:noFill/>
            </a:ln>
          </p:spPr>
          <p:txBody>
            <a:bodyPr/>
            <a:lstStyle/>
            <a:p>
              <a:endParaRPr lang="zh-CN" altLang="en-US" sz="2000">
                <a:sym typeface="+mn-lt"/>
              </a:endParaRPr>
            </a:p>
          </p:txBody>
        </p:sp>
        <p:sp>
          <p:nvSpPr>
            <p:cNvPr id="37" name="文本框 30">
              <a:extLst>
                <a:ext uri="{FF2B5EF4-FFF2-40B4-BE49-F238E27FC236}">
                  <a16:creationId xmlns:a16="http://schemas.microsoft.com/office/drawing/2014/main" id="{8C15F0EE-2C31-4347-87F5-EF775F46EDAC}"/>
                </a:ext>
              </a:extLst>
            </p:cNvPr>
            <p:cNvSpPr txBox="1"/>
            <p:nvPr/>
          </p:nvSpPr>
          <p:spPr>
            <a:xfrm>
              <a:off x="1360737" y="2267226"/>
              <a:ext cx="3562309" cy="533722"/>
            </a:xfrm>
            <a:prstGeom prst="rect">
              <a:avLst/>
            </a:prstGeom>
            <a:noFill/>
          </p:spPr>
          <p:txBody>
            <a:bodyPr wrap="square" rtlCol="0">
              <a:spAutoFit/>
            </a:bodyPr>
            <a:lstStyle/>
            <a:p>
              <a:pPr>
                <a:lnSpc>
                  <a:spcPct val="150000"/>
                </a:lnSpc>
              </a:pPr>
              <a:r>
                <a:rPr lang="en-US" altLang="zh-CN" sz="2133" dirty="0" err="1">
                  <a:latin typeface="Segoe UI" panose="020B0502040204020203" pitchFamily="34" charset="0"/>
                  <a:ea typeface="Segoe UI" panose="020B0502040204020203" pitchFamily="34" charset="0"/>
                  <a:cs typeface="Segoe UI" panose="020B0502040204020203" pitchFamily="34" charset="0"/>
                </a:rPr>
                <a:t>Liên</a:t>
              </a:r>
              <a:r>
                <a:rPr lang="en-US" altLang="zh-CN" sz="2133" dirty="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a:latin typeface="Segoe UI" panose="020B0502040204020203" pitchFamily="34" charset="0"/>
                  <a:ea typeface="Segoe UI" panose="020B0502040204020203" pitchFamily="34" charset="0"/>
                  <a:cs typeface="Segoe UI" panose="020B0502040204020203" pitchFamily="34" charset="0"/>
                </a:rPr>
                <a:t>kết</a:t>
              </a:r>
              <a:r>
                <a:rPr lang="en-US" altLang="zh-CN" sz="2133" dirty="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cảnh</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báo</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chủ</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a:latin typeface="Segoe UI" panose="020B0502040204020203" pitchFamily="34" charset="0"/>
                  <a:ea typeface="Segoe UI" panose="020B0502040204020203" pitchFamily="34" charset="0"/>
                  <a:cs typeface="Segoe UI" panose="020B0502040204020203" pitchFamily="34" charset="0"/>
                </a:rPr>
                <a:t>động</a:t>
              </a: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38" name="组合 38">
            <a:extLst>
              <a:ext uri="{FF2B5EF4-FFF2-40B4-BE49-F238E27FC236}">
                <a16:creationId xmlns:a16="http://schemas.microsoft.com/office/drawing/2014/main" id="{031D3BED-9850-459C-B6E9-D0FDF655D76E}"/>
              </a:ext>
            </a:extLst>
          </p:cNvPr>
          <p:cNvGrpSpPr/>
          <p:nvPr/>
        </p:nvGrpSpPr>
        <p:grpSpPr>
          <a:xfrm>
            <a:off x="988048" y="4197093"/>
            <a:ext cx="4581557" cy="603543"/>
            <a:chOff x="741035" y="3170420"/>
            <a:chExt cx="4182011" cy="550910"/>
          </a:xfrm>
        </p:grpSpPr>
        <p:sp>
          <p:nvSpPr>
            <p:cNvPr id="39" name="verified-protection_57595">
              <a:extLst>
                <a:ext uri="{FF2B5EF4-FFF2-40B4-BE49-F238E27FC236}">
                  <a16:creationId xmlns:a16="http://schemas.microsoft.com/office/drawing/2014/main" id="{C021736E-A6E4-4473-88B1-5A9CF34BB623}"/>
                </a:ext>
              </a:extLst>
            </p:cNvPr>
            <p:cNvSpPr>
              <a:spLocks noChangeAspect="1"/>
            </p:cNvSpPr>
            <p:nvPr/>
          </p:nvSpPr>
          <p:spPr bwMode="auto">
            <a:xfrm>
              <a:off x="741035" y="3170420"/>
              <a:ext cx="453937" cy="493221"/>
            </a:xfrm>
            <a:custGeom>
              <a:avLst/>
              <a:gdLst>
                <a:gd name="connsiteX0" fmla="*/ 400482 w 560086"/>
                <a:gd name="connsiteY0" fmla="*/ 203934 h 608556"/>
                <a:gd name="connsiteX1" fmla="*/ 431714 w 560086"/>
                <a:gd name="connsiteY1" fmla="*/ 235122 h 608556"/>
                <a:gd name="connsiteX2" fmla="*/ 254767 w 560086"/>
                <a:gd name="connsiteY2" fmla="*/ 411820 h 608556"/>
                <a:gd name="connsiteX3" fmla="*/ 157356 w 560086"/>
                <a:gd name="connsiteY3" fmla="*/ 314596 h 608556"/>
                <a:gd name="connsiteX4" fmla="*/ 173022 w 560086"/>
                <a:gd name="connsiteY4" fmla="*/ 299002 h 608556"/>
                <a:gd name="connsiteX5" fmla="*/ 188638 w 560086"/>
                <a:gd name="connsiteY5" fmla="*/ 283408 h 608556"/>
                <a:gd name="connsiteX6" fmla="*/ 196521 w 560086"/>
                <a:gd name="connsiteY6" fmla="*/ 291280 h 608556"/>
                <a:gd name="connsiteX7" fmla="*/ 254767 w 560086"/>
                <a:gd name="connsiteY7" fmla="*/ 349444 h 608556"/>
                <a:gd name="connsiteX8" fmla="*/ 369652 w 560086"/>
                <a:gd name="connsiteY8" fmla="*/ 234721 h 608556"/>
                <a:gd name="connsiteX9" fmla="*/ 280059 w 560086"/>
                <a:gd name="connsiteY9" fmla="*/ 56759 h 608556"/>
                <a:gd name="connsiteX10" fmla="*/ 217645 w 560086"/>
                <a:gd name="connsiteY10" fmla="*/ 96069 h 608556"/>
                <a:gd name="connsiteX11" fmla="*/ 132685 w 560086"/>
                <a:gd name="connsiteY11" fmla="*/ 133675 h 608556"/>
                <a:gd name="connsiteX12" fmla="*/ 44412 w 560086"/>
                <a:gd name="connsiteY12" fmla="*/ 155486 h 608556"/>
                <a:gd name="connsiteX13" fmla="*/ 70874 w 560086"/>
                <a:gd name="connsiteY13" fmla="*/ 306259 h 608556"/>
                <a:gd name="connsiteX14" fmla="*/ 143330 w 560086"/>
                <a:gd name="connsiteY14" fmla="*/ 446752 h 608556"/>
                <a:gd name="connsiteX15" fmla="*/ 280059 w 560086"/>
                <a:gd name="connsiteY15" fmla="*/ 559519 h 608556"/>
                <a:gd name="connsiteX16" fmla="*/ 417290 w 560086"/>
                <a:gd name="connsiteY16" fmla="*/ 446101 h 608556"/>
                <a:gd name="connsiteX17" fmla="*/ 489646 w 560086"/>
                <a:gd name="connsiteY17" fmla="*/ 304855 h 608556"/>
                <a:gd name="connsiteX18" fmla="*/ 515656 w 560086"/>
                <a:gd name="connsiteY18" fmla="*/ 155486 h 608556"/>
                <a:gd name="connsiteX19" fmla="*/ 427383 w 560086"/>
                <a:gd name="connsiteY19" fmla="*/ 133675 h 608556"/>
                <a:gd name="connsiteX20" fmla="*/ 342423 w 560086"/>
                <a:gd name="connsiteY20" fmla="*/ 96069 h 608556"/>
                <a:gd name="connsiteX21" fmla="*/ 280059 w 560086"/>
                <a:gd name="connsiteY21" fmla="*/ 56759 h 608556"/>
                <a:gd name="connsiteX22" fmla="*/ 280059 w 560086"/>
                <a:gd name="connsiteY22" fmla="*/ 0 h 608556"/>
                <a:gd name="connsiteX23" fmla="*/ 294319 w 560086"/>
                <a:gd name="connsiteY23" fmla="*/ 12034 h 608556"/>
                <a:gd name="connsiteX24" fmla="*/ 364567 w 560086"/>
                <a:gd name="connsiteY24" fmla="*/ 57862 h 608556"/>
                <a:gd name="connsiteX25" fmla="*/ 540110 w 560086"/>
                <a:gd name="connsiteY25" fmla="*/ 114070 h 608556"/>
                <a:gd name="connsiteX26" fmla="*/ 559140 w 560086"/>
                <a:gd name="connsiteY26" fmla="*/ 116025 h 608556"/>
                <a:gd name="connsiteX27" fmla="*/ 559944 w 560086"/>
                <a:gd name="connsiteY27" fmla="*/ 135079 h 608556"/>
                <a:gd name="connsiteX28" fmla="*/ 531774 w 560086"/>
                <a:gd name="connsiteY28" fmla="*/ 318242 h 608556"/>
                <a:gd name="connsiteX29" fmla="*/ 452338 w 560086"/>
                <a:gd name="connsiteY29" fmla="*/ 472926 h 608556"/>
                <a:gd name="connsiteX30" fmla="*/ 289549 w 560086"/>
                <a:gd name="connsiteY30" fmla="*/ 604043 h 608556"/>
                <a:gd name="connsiteX31" fmla="*/ 280059 w 560086"/>
                <a:gd name="connsiteY31" fmla="*/ 608556 h 608556"/>
                <a:gd name="connsiteX32" fmla="*/ 270519 w 560086"/>
                <a:gd name="connsiteY32" fmla="*/ 604043 h 608556"/>
                <a:gd name="connsiteX33" fmla="*/ 107730 w 560086"/>
                <a:gd name="connsiteY33" fmla="*/ 472926 h 608556"/>
                <a:gd name="connsiteX34" fmla="*/ 28294 w 560086"/>
                <a:gd name="connsiteY34" fmla="*/ 318242 h 608556"/>
                <a:gd name="connsiteX35" fmla="*/ 124 w 560086"/>
                <a:gd name="connsiteY35" fmla="*/ 135079 h 608556"/>
                <a:gd name="connsiteX36" fmla="*/ 978 w 560086"/>
                <a:gd name="connsiteY36" fmla="*/ 116025 h 608556"/>
                <a:gd name="connsiteX37" fmla="*/ 19958 w 560086"/>
                <a:gd name="connsiteY37" fmla="*/ 114070 h 608556"/>
                <a:gd name="connsiteX38" fmla="*/ 195501 w 560086"/>
                <a:gd name="connsiteY38" fmla="*/ 57862 h 608556"/>
                <a:gd name="connsiteX39" fmla="*/ 265799 w 560086"/>
                <a:gd name="connsiteY39" fmla="*/ 12034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0086" h="608556">
                  <a:moveTo>
                    <a:pt x="400482" y="203934"/>
                  </a:moveTo>
                  <a:lnTo>
                    <a:pt x="431714" y="235122"/>
                  </a:lnTo>
                  <a:lnTo>
                    <a:pt x="254767" y="411820"/>
                  </a:lnTo>
                  <a:lnTo>
                    <a:pt x="157356" y="314596"/>
                  </a:lnTo>
                  <a:lnTo>
                    <a:pt x="173022" y="299002"/>
                  </a:lnTo>
                  <a:lnTo>
                    <a:pt x="188638" y="283408"/>
                  </a:lnTo>
                  <a:lnTo>
                    <a:pt x="196521" y="291280"/>
                  </a:lnTo>
                  <a:lnTo>
                    <a:pt x="254767" y="349444"/>
                  </a:lnTo>
                  <a:lnTo>
                    <a:pt x="369652" y="234721"/>
                  </a:lnTo>
                  <a:close/>
                  <a:moveTo>
                    <a:pt x="280059" y="56759"/>
                  </a:moveTo>
                  <a:cubicBezTo>
                    <a:pt x="267054" y="66286"/>
                    <a:pt x="245714" y="80827"/>
                    <a:pt x="217645" y="96069"/>
                  </a:cubicBezTo>
                  <a:cubicBezTo>
                    <a:pt x="189978" y="111111"/>
                    <a:pt x="161407" y="123747"/>
                    <a:pt x="132685" y="133675"/>
                  </a:cubicBezTo>
                  <a:cubicBezTo>
                    <a:pt x="103311" y="143803"/>
                    <a:pt x="73736" y="151124"/>
                    <a:pt x="44412" y="155486"/>
                  </a:cubicBezTo>
                  <a:cubicBezTo>
                    <a:pt x="45366" y="183815"/>
                    <a:pt x="50036" y="241527"/>
                    <a:pt x="70874" y="306259"/>
                  </a:cubicBezTo>
                  <a:cubicBezTo>
                    <a:pt x="87896" y="359207"/>
                    <a:pt x="112249" y="406490"/>
                    <a:pt x="143330" y="446752"/>
                  </a:cubicBezTo>
                  <a:cubicBezTo>
                    <a:pt x="179785" y="494085"/>
                    <a:pt x="225729" y="531991"/>
                    <a:pt x="280059" y="559519"/>
                  </a:cubicBezTo>
                  <a:cubicBezTo>
                    <a:pt x="334590" y="531841"/>
                    <a:pt x="380735" y="493734"/>
                    <a:pt x="417290" y="446101"/>
                  </a:cubicBezTo>
                  <a:cubicBezTo>
                    <a:pt x="448371" y="405587"/>
                    <a:pt x="472725" y="358054"/>
                    <a:pt x="489646" y="304855"/>
                  </a:cubicBezTo>
                  <a:cubicBezTo>
                    <a:pt x="510183" y="240424"/>
                    <a:pt x="514752" y="183514"/>
                    <a:pt x="515656" y="155486"/>
                  </a:cubicBezTo>
                  <a:cubicBezTo>
                    <a:pt x="486382" y="151124"/>
                    <a:pt x="456757" y="143803"/>
                    <a:pt x="427383" y="133675"/>
                  </a:cubicBezTo>
                  <a:cubicBezTo>
                    <a:pt x="398661" y="123747"/>
                    <a:pt x="370090" y="111111"/>
                    <a:pt x="342423" y="96069"/>
                  </a:cubicBezTo>
                  <a:cubicBezTo>
                    <a:pt x="314354" y="80827"/>
                    <a:pt x="293014" y="66286"/>
                    <a:pt x="280059" y="56759"/>
                  </a:cubicBezTo>
                  <a:close/>
                  <a:moveTo>
                    <a:pt x="280059" y="0"/>
                  </a:moveTo>
                  <a:lnTo>
                    <a:pt x="294319" y="12034"/>
                  </a:lnTo>
                  <a:cubicBezTo>
                    <a:pt x="294571" y="12234"/>
                    <a:pt x="320982" y="34346"/>
                    <a:pt x="364567" y="57862"/>
                  </a:cubicBezTo>
                  <a:cubicBezTo>
                    <a:pt x="404335" y="79373"/>
                    <a:pt x="467101" y="106599"/>
                    <a:pt x="540110" y="114070"/>
                  </a:cubicBezTo>
                  <a:lnTo>
                    <a:pt x="559140" y="116025"/>
                  </a:lnTo>
                  <a:lnTo>
                    <a:pt x="559944" y="135079"/>
                  </a:lnTo>
                  <a:cubicBezTo>
                    <a:pt x="560094" y="138488"/>
                    <a:pt x="563107" y="219766"/>
                    <a:pt x="531774" y="318242"/>
                  </a:cubicBezTo>
                  <a:cubicBezTo>
                    <a:pt x="513246" y="376305"/>
                    <a:pt x="486533" y="428351"/>
                    <a:pt x="452338" y="472926"/>
                  </a:cubicBezTo>
                  <a:cubicBezTo>
                    <a:pt x="409407" y="528883"/>
                    <a:pt x="354625" y="573006"/>
                    <a:pt x="289549" y="604043"/>
                  </a:cubicBezTo>
                  <a:lnTo>
                    <a:pt x="280059" y="608556"/>
                  </a:lnTo>
                  <a:lnTo>
                    <a:pt x="270519" y="604043"/>
                  </a:lnTo>
                  <a:cubicBezTo>
                    <a:pt x="205443" y="573006"/>
                    <a:pt x="150661" y="528883"/>
                    <a:pt x="107730" y="472926"/>
                  </a:cubicBezTo>
                  <a:cubicBezTo>
                    <a:pt x="73535" y="428351"/>
                    <a:pt x="46822" y="376305"/>
                    <a:pt x="28294" y="318242"/>
                  </a:cubicBezTo>
                  <a:cubicBezTo>
                    <a:pt x="-3039" y="219766"/>
                    <a:pt x="24" y="138488"/>
                    <a:pt x="124" y="135079"/>
                  </a:cubicBezTo>
                  <a:lnTo>
                    <a:pt x="978" y="116025"/>
                  </a:lnTo>
                  <a:lnTo>
                    <a:pt x="19958" y="114070"/>
                  </a:lnTo>
                  <a:cubicBezTo>
                    <a:pt x="92967" y="106599"/>
                    <a:pt x="155733" y="79373"/>
                    <a:pt x="195501" y="57862"/>
                  </a:cubicBezTo>
                  <a:cubicBezTo>
                    <a:pt x="239086" y="34346"/>
                    <a:pt x="265497" y="12234"/>
                    <a:pt x="265799" y="12034"/>
                  </a:cubicBezTo>
                  <a:close/>
                </a:path>
              </a:pathLst>
            </a:custGeom>
            <a:solidFill>
              <a:srgbClr val="FFC000"/>
            </a:solidFill>
            <a:ln>
              <a:noFill/>
            </a:ln>
          </p:spPr>
        </p:sp>
        <p:sp>
          <p:nvSpPr>
            <p:cNvPr id="40" name="文本框 32">
              <a:extLst>
                <a:ext uri="{FF2B5EF4-FFF2-40B4-BE49-F238E27FC236}">
                  <a16:creationId xmlns:a16="http://schemas.microsoft.com/office/drawing/2014/main" id="{5A813551-6E2D-475B-AFD9-A0BB7E57B1F9}"/>
                </a:ext>
              </a:extLst>
            </p:cNvPr>
            <p:cNvSpPr txBox="1"/>
            <p:nvPr/>
          </p:nvSpPr>
          <p:spPr>
            <a:xfrm>
              <a:off x="1360737" y="3187609"/>
              <a:ext cx="3562309" cy="533721"/>
            </a:xfrm>
            <a:prstGeom prst="rect">
              <a:avLst/>
            </a:prstGeom>
            <a:noFill/>
          </p:spPr>
          <p:txBody>
            <a:bodyPr wrap="square" rtlCol="0">
              <a:spAutoFit/>
            </a:bodyPr>
            <a:lstStyle/>
            <a:p>
              <a:pPr>
                <a:lnSpc>
                  <a:spcPct val="150000"/>
                </a:lnSpc>
              </a:pP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Một</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chạm</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a:latin typeface="Segoe UI" panose="020B0502040204020203" pitchFamily="34" charset="0"/>
                  <a:ea typeface="Segoe UI" panose="020B0502040204020203" pitchFamily="34" charset="0"/>
                  <a:cs typeface="Segoe UI" panose="020B0502040204020203" pitchFamily="34" charset="0"/>
                </a:rPr>
                <a:t>để</a:t>
              </a:r>
              <a:r>
                <a:rPr lang="en-US" altLang="zh-CN" sz="2133" dirty="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bật</a:t>
              </a:r>
              <a:r>
                <a:rPr lang="en-US" altLang="zh-CN" sz="2133" dirty="0">
                  <a:latin typeface="Segoe UI" panose="020B0502040204020203" pitchFamily="34" charset="0"/>
                  <a:ea typeface="Segoe UI" panose="020B0502040204020203" pitchFamily="34" charset="0"/>
                  <a:cs typeface="Segoe UI" panose="020B0502040204020203" pitchFamily="34" charset="0"/>
                </a:rPr>
                <a:t>/</a:t>
              </a:r>
              <a:r>
                <a:rPr lang="en-US" altLang="zh-CN" sz="2133" dirty="0" err="1" smtClean="0">
                  <a:latin typeface="Segoe UI" panose="020B0502040204020203" pitchFamily="34" charset="0"/>
                  <a:ea typeface="Segoe UI" panose="020B0502040204020203" pitchFamily="34" charset="0"/>
                  <a:cs typeface="Segoe UI" panose="020B0502040204020203" pitchFamily="34" charset="0"/>
                </a:rPr>
                <a:t>tắt</a:t>
              </a:r>
              <a:r>
                <a:rPr lang="en-US" altLang="zh-CN" sz="2133" dirty="0" smtClean="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a:latin typeface="Segoe UI" panose="020B0502040204020203" pitchFamily="34" charset="0"/>
                  <a:ea typeface="Segoe UI" panose="020B0502040204020203" pitchFamily="34" charset="0"/>
                  <a:cs typeface="Segoe UI" panose="020B0502040204020203" pitchFamily="34" charset="0"/>
                </a:rPr>
                <a:t>báo</a:t>
              </a:r>
              <a:r>
                <a:rPr lang="en-US" altLang="zh-CN" sz="2133" dirty="0">
                  <a:latin typeface="Segoe UI" panose="020B0502040204020203" pitchFamily="34" charset="0"/>
                  <a:ea typeface="Segoe UI" panose="020B0502040204020203" pitchFamily="34" charset="0"/>
                  <a:cs typeface="Segoe UI" panose="020B0502040204020203" pitchFamily="34" charset="0"/>
                </a:rPr>
                <a:t> </a:t>
              </a:r>
              <a:r>
                <a:rPr lang="en-US" altLang="zh-CN" sz="2133" dirty="0" err="1">
                  <a:latin typeface="Segoe UI" panose="020B0502040204020203" pitchFamily="34" charset="0"/>
                  <a:ea typeface="Segoe UI" panose="020B0502040204020203" pitchFamily="34" charset="0"/>
                  <a:cs typeface="Segoe UI" panose="020B0502040204020203" pitchFamily="34" charset="0"/>
                </a:rPr>
                <a:t>động</a:t>
              </a:r>
              <a:endParaRPr lang="en-US" altLang="zh-CN" sz="1867"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41" name="组合 35">
            <a:extLst>
              <a:ext uri="{FF2B5EF4-FFF2-40B4-BE49-F238E27FC236}">
                <a16:creationId xmlns:a16="http://schemas.microsoft.com/office/drawing/2014/main" id="{5872D6E1-A32F-4162-9689-EADA77D4E31D}"/>
              </a:ext>
            </a:extLst>
          </p:cNvPr>
          <p:cNvGrpSpPr/>
          <p:nvPr/>
        </p:nvGrpSpPr>
        <p:grpSpPr>
          <a:xfrm>
            <a:off x="3375076" y="528291"/>
            <a:ext cx="12510215" cy="6344343"/>
            <a:chOff x="2123440" y="-470737"/>
            <a:chExt cx="10122776" cy="5133594"/>
          </a:xfrm>
        </p:grpSpPr>
        <p:pic>
          <p:nvPicPr>
            <p:cNvPr id="42" name="图片 20">
              <a:extLst>
                <a:ext uri="{FF2B5EF4-FFF2-40B4-BE49-F238E27FC236}">
                  <a16:creationId xmlns:a16="http://schemas.microsoft.com/office/drawing/2014/main" id="{B122F8E8-8144-42C3-9B4B-9E50891AC6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2" b="100000" l="9986" r="89968">
                          <a14:foregroundMark x1="40037" y1="54537" x2="40037" y2="54537"/>
                          <a14:backgroundMark x1="45191" y1="93557" x2="45191" y2="93557"/>
                          <a14:backgroundMark x1="48182" y1="93739" x2="48182" y2="93739"/>
                          <a14:backgroundMark x1="45375" y1="97822" x2="45375" y2="97822"/>
                        </a14:backgroundRemoval>
                      </a14:imgEffect>
                    </a14:imgLayer>
                  </a14:imgProps>
                </a:ext>
              </a:extLst>
            </a:blip>
            <a:stretch>
              <a:fillRect/>
            </a:stretch>
          </p:blipFill>
          <p:spPr>
            <a:xfrm>
              <a:off x="2123440" y="-470737"/>
              <a:ext cx="10122776" cy="5133594"/>
            </a:xfrm>
            <a:prstGeom prst="rect">
              <a:avLst/>
            </a:prstGeom>
          </p:spPr>
        </p:pic>
        <p:pic>
          <p:nvPicPr>
            <p:cNvPr id="43" name="图片 34">
              <a:extLst>
                <a:ext uri="{FF2B5EF4-FFF2-40B4-BE49-F238E27FC236}">
                  <a16:creationId xmlns:a16="http://schemas.microsoft.com/office/drawing/2014/main" id="{920F7E4C-EAB8-4ECD-BB14-5A76B1B3BF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86" b="90000" l="1856" r="46525"/>
                      </a14:imgEffect>
                    </a14:imgLayer>
                  </a14:imgProps>
                </a:ext>
              </a:extLst>
            </a:blip>
            <a:stretch>
              <a:fillRect/>
            </a:stretch>
          </p:blipFill>
          <p:spPr>
            <a:xfrm>
              <a:off x="5538025" y="538424"/>
              <a:ext cx="4523007" cy="2639947"/>
            </a:xfrm>
            <a:prstGeom prst="rect">
              <a:avLst/>
            </a:prstGeom>
          </p:spPr>
        </p:pic>
      </p:gr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extLst>
      <p:ext uri="{BB962C8B-B14F-4D97-AF65-F5344CB8AC3E}">
        <p14:creationId xmlns:p14="http://schemas.microsoft.com/office/powerpoint/2010/main" val="23144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8551700-6F74-476D-8E32-99394038C8EE}"/>
              </a:ext>
            </a:extLst>
          </p:cNvPr>
          <p:cNvSpPr txBox="1">
            <a:spLocks/>
          </p:cNvSpPr>
          <p:nvPr/>
        </p:nvSpPr>
        <p:spPr>
          <a:xfrm>
            <a:off x="219043" y="110577"/>
            <a:ext cx="8558741" cy="658403"/>
          </a:xfrm>
          <a:prstGeom prst="rect">
            <a:avLst/>
          </a:prstGeom>
          <a:noFill/>
          <a:ln>
            <a:noFill/>
          </a:ln>
        </p:spPr>
        <p:txBody>
          <a:bodyPr vert="horz" lIns="121917" tIns="60959" rIns="121917" bIns="60959" rtlCol="0" anchor="ctr">
            <a:normAutofit/>
          </a:bodyPr>
          <a:lstStyle>
            <a:lvl1pPr algn="l" defTabSz="685800" rtl="0" eaLnBrk="1" latinLnBrk="0" hangingPunct="1">
              <a:lnSpc>
                <a:spcPct val="90000"/>
              </a:lnSpc>
              <a:spcBef>
                <a:spcPct val="0"/>
              </a:spcBef>
              <a:buNone/>
              <a:defRPr sz="2000" b="1" kern="1200">
                <a:solidFill>
                  <a:schemeClr val="bg1"/>
                </a:solidFill>
                <a:latin typeface="微软雅黑" panose="020B0503020204020204" pitchFamily="34" charset="-122"/>
                <a:ea typeface="微软雅黑" panose="020B0503020204020204" pitchFamily="34" charset="-122"/>
                <a:cs typeface="+mj-cs"/>
              </a:defRPr>
            </a:lvl1pPr>
          </a:lstStyle>
          <a:p>
            <a:r>
              <a:rPr lang="en-US" sz="3200" dirty="0" err="1">
                <a:solidFill>
                  <a:schemeClr val="accent5">
                    <a:lumMod val="50000"/>
                  </a:schemeClr>
                </a:solidFill>
                <a:latin typeface="Segoe UI" panose="020B0502040204020203" pitchFamily="34" charset="0"/>
                <a:cs typeface="Segoe UI" panose="020B0502040204020203" pitchFamily="34" charset="0"/>
              </a:rPr>
              <a:t>Danh</a:t>
            </a:r>
            <a:r>
              <a:rPr lang="en-US" sz="3200" dirty="0">
                <a:solidFill>
                  <a:schemeClr val="accent5">
                    <a:lumMod val="50000"/>
                  </a:schemeClr>
                </a:solidFill>
                <a:latin typeface="Segoe UI" panose="020B0502040204020203" pitchFamily="34" charset="0"/>
                <a:cs typeface="Segoe UI" panose="020B0502040204020203" pitchFamily="34" charset="0"/>
              </a:rPr>
              <a:t> </a:t>
            </a:r>
            <a:r>
              <a:rPr lang="en-US" sz="3200" dirty="0" err="1">
                <a:solidFill>
                  <a:schemeClr val="accent5">
                    <a:lumMod val="50000"/>
                  </a:schemeClr>
                </a:solidFill>
                <a:latin typeface="Segoe UI" panose="020B0502040204020203" pitchFamily="34" charset="0"/>
                <a:cs typeface="Segoe UI" panose="020B0502040204020203" pitchFamily="34" charset="0"/>
              </a:rPr>
              <a:t>mục</a:t>
            </a:r>
            <a:r>
              <a:rPr lang="en-US" sz="3200" dirty="0">
                <a:solidFill>
                  <a:schemeClr val="accent5">
                    <a:lumMod val="50000"/>
                  </a:schemeClr>
                </a:solidFill>
                <a:latin typeface="Segoe UI" panose="020B0502040204020203" pitchFamily="34" charset="0"/>
                <a:cs typeface="Segoe UI" panose="020B0502040204020203" pitchFamily="34" charset="0"/>
              </a:rPr>
              <a:t> </a:t>
            </a:r>
            <a:r>
              <a:rPr lang="en-US" sz="3200" dirty="0" err="1">
                <a:solidFill>
                  <a:schemeClr val="accent5">
                    <a:lumMod val="50000"/>
                  </a:schemeClr>
                </a:solidFill>
                <a:latin typeface="Segoe UI" panose="020B0502040204020203" pitchFamily="34" charset="0"/>
                <a:cs typeface="Segoe UI" panose="020B0502040204020203" pitchFamily="34" charset="0"/>
              </a:rPr>
              <a:t>sản</a:t>
            </a:r>
            <a:r>
              <a:rPr lang="en-US" sz="3200" dirty="0">
                <a:solidFill>
                  <a:schemeClr val="accent5">
                    <a:lumMod val="50000"/>
                  </a:schemeClr>
                </a:solidFill>
                <a:latin typeface="Segoe UI" panose="020B0502040204020203" pitchFamily="34" charset="0"/>
                <a:cs typeface="Segoe UI" panose="020B0502040204020203" pitchFamily="34" charset="0"/>
              </a:rPr>
              <a:t> </a:t>
            </a:r>
            <a:r>
              <a:rPr lang="en-US" sz="3200" dirty="0" err="1">
                <a:solidFill>
                  <a:schemeClr val="accent5">
                    <a:lumMod val="50000"/>
                  </a:schemeClr>
                </a:solidFill>
                <a:latin typeface="Segoe UI" panose="020B0502040204020203" pitchFamily="34" charset="0"/>
                <a:cs typeface="Segoe UI" panose="020B0502040204020203" pitchFamily="34" charset="0"/>
              </a:rPr>
              <a:t>phẩm</a:t>
            </a:r>
            <a:endParaRPr lang="zh-CN" altLang="en-US" sz="6000" i="1" dirty="0">
              <a:solidFill>
                <a:schemeClr val="accent5">
                  <a:lumMod val="50000"/>
                </a:schemeClr>
              </a:solidFill>
              <a:latin typeface="Segoe UI" panose="020B0502040204020203" pitchFamily="34" charset="0"/>
              <a:cs typeface="Segoe UI" panose="020B0502040204020203" pitchFamily="34" charset="0"/>
            </a:endParaRPr>
          </a:p>
        </p:txBody>
      </p:sp>
      <p:sp>
        <p:nvSpPr>
          <p:cNvPr id="8" name="iconfont-11511-5466055">
            <a:extLst>
              <a:ext uri="{FF2B5EF4-FFF2-40B4-BE49-F238E27FC236}">
                <a16:creationId xmlns:a16="http://schemas.microsoft.com/office/drawing/2014/main" id="{E7321AD4-B96E-48EE-B045-3D1EAB5789D1}"/>
              </a:ext>
            </a:extLst>
          </p:cNvPr>
          <p:cNvSpPr>
            <a:spLocks noChangeAspect="1"/>
          </p:cNvSpPr>
          <p:nvPr/>
        </p:nvSpPr>
        <p:spPr bwMode="auto">
          <a:xfrm>
            <a:off x="827073" y="3599724"/>
            <a:ext cx="504499" cy="504499"/>
          </a:xfrm>
          <a:custGeom>
            <a:avLst/>
            <a:gdLst>
              <a:gd name="T0" fmla="*/ 12800 w 12800"/>
              <a:gd name="T1" fmla="*/ 0 h 12800"/>
              <a:gd name="T2" fmla="*/ 6628 w 12800"/>
              <a:gd name="T3" fmla="*/ 6400 h 12800"/>
              <a:gd name="T4" fmla="*/ 0 w 12800"/>
              <a:gd name="T5" fmla="*/ 12800 h 12800"/>
              <a:gd name="T6" fmla="*/ 0 w 12800"/>
              <a:gd name="T7" fmla="*/ 0 h 12800"/>
              <a:gd name="T8" fmla="*/ 12800 w 12800"/>
              <a:gd name="T9" fmla="*/ 0 h 12800"/>
              <a:gd name="T10" fmla="*/ 1067 w 12800"/>
              <a:gd name="T11" fmla="*/ 6346 h 12800"/>
              <a:gd name="T12" fmla="*/ 2952 w 12800"/>
              <a:gd name="T13" fmla="*/ 8232 h 12800"/>
              <a:gd name="T14" fmla="*/ 3148 w 12800"/>
              <a:gd name="T15" fmla="*/ 8036 h 12800"/>
              <a:gd name="T16" fmla="*/ 1598 w 12800"/>
              <a:gd name="T17" fmla="*/ 6486 h 12800"/>
              <a:gd name="T18" fmla="*/ 1605 w 12800"/>
              <a:gd name="T19" fmla="*/ 6479 h 12800"/>
              <a:gd name="T20" fmla="*/ 4126 w 12800"/>
              <a:gd name="T21" fmla="*/ 7058 h 12800"/>
              <a:gd name="T22" fmla="*/ 4327 w 12800"/>
              <a:gd name="T23" fmla="*/ 6858 h 12800"/>
              <a:gd name="T24" fmla="*/ 2441 w 12800"/>
              <a:gd name="T25" fmla="*/ 4972 h 12800"/>
              <a:gd name="T26" fmla="*/ 2245 w 12800"/>
              <a:gd name="T27" fmla="*/ 5168 h 12800"/>
              <a:gd name="T28" fmla="*/ 3779 w 12800"/>
              <a:gd name="T29" fmla="*/ 6702 h 12800"/>
              <a:gd name="T30" fmla="*/ 3772 w 12800"/>
              <a:gd name="T31" fmla="*/ 6710 h 12800"/>
              <a:gd name="T32" fmla="*/ 1272 w 12800"/>
              <a:gd name="T33" fmla="*/ 6141 h 12800"/>
              <a:gd name="T34" fmla="*/ 1067 w 12800"/>
              <a:gd name="T35" fmla="*/ 6346 h 12800"/>
              <a:gd name="T36" fmla="*/ 2785 w 12800"/>
              <a:gd name="T37" fmla="*/ 4628 h 12800"/>
              <a:gd name="T38" fmla="*/ 4671 w 12800"/>
              <a:gd name="T39" fmla="*/ 6514 h 12800"/>
              <a:gd name="T40" fmla="*/ 5921 w 12800"/>
              <a:gd name="T41" fmla="*/ 5264 h 12800"/>
              <a:gd name="T42" fmla="*/ 5733 w 12800"/>
              <a:gd name="T43" fmla="*/ 5076 h 12800"/>
              <a:gd name="T44" fmla="*/ 4679 w 12800"/>
              <a:gd name="T45" fmla="*/ 6130 h 12800"/>
              <a:gd name="T46" fmla="*/ 3987 w 12800"/>
              <a:gd name="T47" fmla="*/ 5438 h 12800"/>
              <a:gd name="T48" fmla="*/ 4943 w 12800"/>
              <a:gd name="T49" fmla="*/ 4482 h 12800"/>
              <a:gd name="T50" fmla="*/ 4756 w 12800"/>
              <a:gd name="T51" fmla="*/ 4295 h 12800"/>
              <a:gd name="T52" fmla="*/ 3800 w 12800"/>
              <a:gd name="T53" fmla="*/ 5251 h 12800"/>
              <a:gd name="T54" fmla="*/ 3169 w 12800"/>
              <a:gd name="T55" fmla="*/ 4619 h 12800"/>
              <a:gd name="T56" fmla="*/ 4182 w 12800"/>
              <a:gd name="T57" fmla="*/ 3606 h 12800"/>
              <a:gd name="T58" fmla="*/ 3995 w 12800"/>
              <a:gd name="T59" fmla="*/ 3419 h 12800"/>
              <a:gd name="T60" fmla="*/ 2785 w 12800"/>
              <a:gd name="T61" fmla="*/ 4628 h 12800"/>
              <a:gd name="T62" fmla="*/ 4148 w 12800"/>
              <a:gd name="T63" fmla="*/ 3266 h 12800"/>
              <a:gd name="T64" fmla="*/ 6523 w 12800"/>
              <a:gd name="T65" fmla="*/ 4661 h 12800"/>
              <a:gd name="T66" fmla="*/ 6741 w 12800"/>
              <a:gd name="T67" fmla="*/ 4444 h 12800"/>
              <a:gd name="T68" fmla="*/ 5559 w 12800"/>
              <a:gd name="T69" fmla="*/ 2483 h 12800"/>
              <a:gd name="T70" fmla="*/ 5566 w 12800"/>
              <a:gd name="T71" fmla="*/ 2476 h 12800"/>
              <a:gd name="T72" fmla="*/ 7525 w 12800"/>
              <a:gd name="T73" fmla="*/ 3660 h 12800"/>
              <a:gd name="T74" fmla="*/ 7742 w 12800"/>
              <a:gd name="T75" fmla="*/ 3442 h 12800"/>
              <a:gd name="T76" fmla="*/ 6346 w 12800"/>
              <a:gd name="T77" fmla="*/ 1067 h 12800"/>
              <a:gd name="T78" fmla="*/ 6127 w 12800"/>
              <a:gd name="T79" fmla="*/ 1287 h 12800"/>
              <a:gd name="T80" fmla="*/ 7333 w 12800"/>
              <a:gd name="T81" fmla="*/ 3244 h 12800"/>
              <a:gd name="T82" fmla="*/ 7324 w 12800"/>
              <a:gd name="T83" fmla="*/ 3253 h 12800"/>
              <a:gd name="T84" fmla="*/ 5355 w 12800"/>
              <a:gd name="T85" fmla="*/ 2059 h 12800"/>
              <a:gd name="T86" fmla="*/ 5142 w 12800"/>
              <a:gd name="T87" fmla="*/ 2271 h 12800"/>
              <a:gd name="T88" fmla="*/ 6334 w 12800"/>
              <a:gd name="T89" fmla="*/ 4243 h 12800"/>
              <a:gd name="T90" fmla="*/ 6325 w 12800"/>
              <a:gd name="T91" fmla="*/ 4252 h 12800"/>
              <a:gd name="T92" fmla="*/ 4367 w 12800"/>
              <a:gd name="T93" fmla="*/ 3046 h 12800"/>
              <a:gd name="T94" fmla="*/ 4147 w 12800"/>
              <a:gd name="T95" fmla="*/ 3266 h 12800"/>
              <a:gd name="T96" fmla="*/ 4148 w 12800"/>
              <a:gd name="T97" fmla="*/ 326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0" h="12800">
                <a:moveTo>
                  <a:pt x="12800" y="0"/>
                </a:moveTo>
                <a:lnTo>
                  <a:pt x="6628" y="6400"/>
                </a:lnTo>
                <a:lnTo>
                  <a:pt x="0" y="12800"/>
                </a:lnTo>
                <a:lnTo>
                  <a:pt x="0" y="0"/>
                </a:lnTo>
                <a:lnTo>
                  <a:pt x="12800" y="0"/>
                </a:lnTo>
                <a:close/>
                <a:moveTo>
                  <a:pt x="1067" y="6346"/>
                </a:moveTo>
                <a:lnTo>
                  <a:pt x="2952" y="8232"/>
                </a:lnTo>
                <a:lnTo>
                  <a:pt x="3148" y="8036"/>
                </a:lnTo>
                <a:lnTo>
                  <a:pt x="1598" y="6486"/>
                </a:lnTo>
                <a:lnTo>
                  <a:pt x="1605" y="6479"/>
                </a:lnTo>
                <a:lnTo>
                  <a:pt x="4126" y="7058"/>
                </a:lnTo>
                <a:lnTo>
                  <a:pt x="4327" y="6858"/>
                </a:lnTo>
                <a:lnTo>
                  <a:pt x="2441" y="4972"/>
                </a:lnTo>
                <a:lnTo>
                  <a:pt x="2245" y="5168"/>
                </a:lnTo>
                <a:lnTo>
                  <a:pt x="3779" y="6702"/>
                </a:lnTo>
                <a:lnTo>
                  <a:pt x="3772" y="6710"/>
                </a:lnTo>
                <a:lnTo>
                  <a:pt x="1272" y="6141"/>
                </a:lnTo>
                <a:lnTo>
                  <a:pt x="1067" y="6346"/>
                </a:lnTo>
                <a:close/>
                <a:moveTo>
                  <a:pt x="2785" y="4628"/>
                </a:moveTo>
                <a:lnTo>
                  <a:pt x="4671" y="6514"/>
                </a:lnTo>
                <a:lnTo>
                  <a:pt x="5921" y="5264"/>
                </a:lnTo>
                <a:lnTo>
                  <a:pt x="5733" y="5076"/>
                </a:lnTo>
                <a:lnTo>
                  <a:pt x="4679" y="6130"/>
                </a:lnTo>
                <a:lnTo>
                  <a:pt x="3987" y="5438"/>
                </a:lnTo>
                <a:lnTo>
                  <a:pt x="4943" y="4482"/>
                </a:lnTo>
                <a:lnTo>
                  <a:pt x="4756" y="4295"/>
                </a:lnTo>
                <a:lnTo>
                  <a:pt x="3800" y="5251"/>
                </a:lnTo>
                <a:lnTo>
                  <a:pt x="3169" y="4619"/>
                </a:lnTo>
                <a:lnTo>
                  <a:pt x="4182" y="3606"/>
                </a:lnTo>
                <a:lnTo>
                  <a:pt x="3995" y="3419"/>
                </a:lnTo>
                <a:lnTo>
                  <a:pt x="2785" y="4628"/>
                </a:lnTo>
                <a:close/>
                <a:moveTo>
                  <a:pt x="4148" y="3266"/>
                </a:moveTo>
                <a:lnTo>
                  <a:pt x="6523" y="4661"/>
                </a:lnTo>
                <a:lnTo>
                  <a:pt x="6741" y="4444"/>
                </a:lnTo>
                <a:lnTo>
                  <a:pt x="5559" y="2483"/>
                </a:lnTo>
                <a:lnTo>
                  <a:pt x="5566" y="2476"/>
                </a:lnTo>
                <a:lnTo>
                  <a:pt x="7525" y="3660"/>
                </a:lnTo>
                <a:lnTo>
                  <a:pt x="7742" y="3442"/>
                </a:lnTo>
                <a:lnTo>
                  <a:pt x="6346" y="1067"/>
                </a:lnTo>
                <a:lnTo>
                  <a:pt x="6127" y="1287"/>
                </a:lnTo>
                <a:lnTo>
                  <a:pt x="7333" y="3244"/>
                </a:lnTo>
                <a:lnTo>
                  <a:pt x="7324" y="3253"/>
                </a:lnTo>
                <a:lnTo>
                  <a:pt x="5355" y="2059"/>
                </a:lnTo>
                <a:lnTo>
                  <a:pt x="5142" y="2271"/>
                </a:lnTo>
                <a:lnTo>
                  <a:pt x="6334" y="4243"/>
                </a:lnTo>
                <a:lnTo>
                  <a:pt x="6325" y="4252"/>
                </a:lnTo>
                <a:lnTo>
                  <a:pt x="4367" y="3046"/>
                </a:lnTo>
                <a:lnTo>
                  <a:pt x="4147" y="3266"/>
                </a:lnTo>
                <a:lnTo>
                  <a:pt x="4148" y="3266"/>
                </a:lnTo>
                <a:close/>
              </a:path>
            </a:pathLst>
          </a:custGeom>
          <a:solidFill>
            <a:srgbClr val="FFC000"/>
          </a:solidFill>
          <a:ln>
            <a:noFill/>
          </a:ln>
        </p:spPr>
      </p:sp>
      <p:sp>
        <p:nvSpPr>
          <p:cNvPr id="9" name="文本框 16">
            <a:extLst>
              <a:ext uri="{FF2B5EF4-FFF2-40B4-BE49-F238E27FC236}">
                <a16:creationId xmlns:a16="http://schemas.microsoft.com/office/drawing/2014/main" id="{09F03011-7126-4A4F-BA96-A8039BD2C2E0}"/>
              </a:ext>
            </a:extLst>
          </p:cNvPr>
          <p:cNvSpPr txBox="1"/>
          <p:nvPr/>
        </p:nvSpPr>
        <p:spPr>
          <a:xfrm>
            <a:off x="5904270" y="4036058"/>
            <a:ext cx="6014007" cy="1816395"/>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altLang="zh-CN" sz="1867" dirty="0">
                <a:latin typeface="Segoe UI" panose="020B0502040204020203" pitchFamily="34" charset="0"/>
                <a:ea typeface="Segoe UI" panose="020B0502040204020203" pitchFamily="34" charset="0"/>
                <a:cs typeface="Segoe UI" panose="020B0502040204020203" pitchFamily="34" charset="0"/>
              </a:rPr>
              <a:t>H.265+/H.265/H.264+/H.264 video compression</a:t>
            </a:r>
          </a:p>
          <a:p>
            <a:pPr marL="380990" indent="-380990">
              <a:lnSpc>
                <a:spcPct val="150000"/>
              </a:lnSpc>
              <a:buFont typeface="Arial" panose="020B0604020202020204" pitchFamily="34" charset="0"/>
              <a:buChar char="•"/>
            </a:pPr>
            <a:r>
              <a:rPr lang="en-US" altLang="zh-CN" sz="1867" dirty="0">
                <a:latin typeface="Segoe UI" panose="020B0502040204020203" pitchFamily="34" charset="0"/>
                <a:ea typeface="Segoe UI" panose="020B0502040204020203" pitchFamily="34" charset="0"/>
                <a:cs typeface="Segoe UI" panose="020B0502040204020203" pitchFamily="34" charset="0"/>
              </a:rPr>
              <a:t>Max. support 1080N@15fps/720P@15fps encoding</a:t>
            </a:r>
          </a:p>
          <a:p>
            <a:pPr marL="380990" indent="-380990">
              <a:lnSpc>
                <a:spcPct val="150000"/>
              </a:lnSpc>
              <a:buFont typeface="Arial" panose="020B0604020202020204" pitchFamily="34" charset="0"/>
              <a:buChar char="•"/>
            </a:pPr>
            <a:r>
              <a:rPr lang="en-US" altLang="zh-CN" sz="1867" dirty="0">
                <a:latin typeface="Segoe UI" panose="020B0502040204020203" pitchFamily="34" charset="0"/>
                <a:ea typeface="Segoe UI" panose="020B0502040204020203" pitchFamily="34" charset="0"/>
                <a:cs typeface="Segoe UI" panose="020B0502040204020203" pitchFamily="34" charset="0"/>
              </a:rPr>
              <a:t>4/8/8 channel SMD Plus</a:t>
            </a:r>
          </a:p>
          <a:p>
            <a:pPr marL="380990" indent="-380990">
              <a:lnSpc>
                <a:spcPct val="150000"/>
              </a:lnSpc>
              <a:buFont typeface="Arial" panose="020B0604020202020204" pitchFamily="34" charset="0"/>
              <a:buChar char="•"/>
            </a:pPr>
            <a:r>
              <a:rPr lang="en-US" altLang="zh-CN" sz="1867" dirty="0">
                <a:latin typeface="Segoe UI" panose="020B0502040204020203" pitchFamily="34" charset="0"/>
                <a:ea typeface="Segoe UI" panose="020B0502040204020203" pitchFamily="34" charset="0"/>
                <a:cs typeface="Segoe UI" panose="020B0502040204020203" pitchFamily="34" charset="0"/>
              </a:rPr>
              <a:t>4/8/16 channel AI Coding</a:t>
            </a:r>
            <a:endParaRPr lang="zh-CN" altLang="en-US" sz="1867" dirty="0">
              <a:latin typeface="Segoe UI" panose="020B0502040204020203" pitchFamily="34" charset="0"/>
              <a:cs typeface="Segoe UI" panose="020B0502040204020203" pitchFamily="34" charset="0"/>
            </a:endParaRPr>
          </a:p>
        </p:txBody>
      </p:sp>
      <p:pic>
        <p:nvPicPr>
          <p:cNvPr id="10" name="图片 15">
            <a:extLst>
              <a:ext uri="{FF2B5EF4-FFF2-40B4-BE49-F238E27FC236}">
                <a16:creationId xmlns:a16="http://schemas.microsoft.com/office/drawing/2014/main" id="{4BA51B6E-4C40-4F0A-9B8D-18320D1B2D74}"/>
              </a:ext>
            </a:extLst>
          </p:cNvPr>
          <p:cNvPicPr>
            <a:picLocks noChangeAspect="1"/>
          </p:cNvPicPr>
          <p:nvPr/>
        </p:nvPicPr>
        <p:blipFill rotWithShape="1">
          <a:blip r:embed="rId2"/>
          <a:srcRect t="33835" b="35770"/>
          <a:stretch/>
        </p:blipFill>
        <p:spPr>
          <a:xfrm>
            <a:off x="497630" y="4102972"/>
            <a:ext cx="4542617" cy="1380696"/>
          </a:xfrm>
          <a:prstGeom prst="rect">
            <a:avLst/>
          </a:prstGeom>
        </p:spPr>
      </p:pic>
      <p:grpSp>
        <p:nvGrpSpPr>
          <p:cNvPr id="11" name="组合 11">
            <a:extLst>
              <a:ext uri="{FF2B5EF4-FFF2-40B4-BE49-F238E27FC236}">
                <a16:creationId xmlns:a16="http://schemas.microsoft.com/office/drawing/2014/main" id="{48651E19-B283-49B9-AAE7-2DAACADDC142}"/>
              </a:ext>
            </a:extLst>
          </p:cNvPr>
          <p:cNvGrpSpPr/>
          <p:nvPr/>
        </p:nvGrpSpPr>
        <p:grpSpPr>
          <a:xfrm>
            <a:off x="1079322" y="3851973"/>
            <a:ext cx="3513393" cy="2000480"/>
            <a:chOff x="988141" y="1305596"/>
            <a:chExt cx="2635045" cy="1500360"/>
          </a:xfrm>
        </p:grpSpPr>
        <p:pic>
          <p:nvPicPr>
            <p:cNvPr id="12" name="图片 12">
              <a:extLst>
                <a:ext uri="{FF2B5EF4-FFF2-40B4-BE49-F238E27FC236}">
                  <a16:creationId xmlns:a16="http://schemas.microsoft.com/office/drawing/2014/main" id="{5C0963F3-106A-496A-B952-BCF8F653025C}"/>
                </a:ext>
              </a:extLst>
            </p:cNvPr>
            <p:cNvPicPr>
              <a:picLocks noChangeAspect="1"/>
            </p:cNvPicPr>
            <p:nvPr/>
          </p:nvPicPr>
          <p:blipFill rotWithShape="1">
            <a:blip r:embed="rId2"/>
            <a:srcRect t="33835" b="35770"/>
            <a:stretch/>
          </p:blipFill>
          <p:spPr>
            <a:xfrm>
              <a:off x="988141" y="1305596"/>
              <a:ext cx="2635045" cy="800903"/>
            </a:xfrm>
            <a:prstGeom prst="rect">
              <a:avLst/>
            </a:prstGeom>
          </p:spPr>
        </p:pic>
        <p:sp>
          <p:nvSpPr>
            <p:cNvPr id="13" name="文本框 13">
              <a:extLst>
                <a:ext uri="{FF2B5EF4-FFF2-40B4-BE49-F238E27FC236}">
                  <a16:creationId xmlns:a16="http://schemas.microsoft.com/office/drawing/2014/main" id="{1EF6A868-EBFA-4681-BCBB-921F8A920733}"/>
                </a:ext>
              </a:extLst>
            </p:cNvPr>
            <p:cNvSpPr txBox="1"/>
            <p:nvPr/>
          </p:nvSpPr>
          <p:spPr>
            <a:xfrm>
              <a:off x="1238864" y="2490533"/>
              <a:ext cx="2133600" cy="315423"/>
            </a:xfrm>
            <a:prstGeom prst="rect">
              <a:avLst/>
            </a:prstGeom>
            <a:noFill/>
          </p:spPr>
          <p:txBody>
            <a:bodyPr wrap="square" rtlCol="0">
              <a:spAutoFit/>
            </a:bodyPr>
            <a:lstStyle/>
            <a:p>
              <a:pPr algn="ctr"/>
              <a:r>
                <a:rPr lang="en-US" altLang="zh-CN" sz="2133" dirty="0">
                  <a:latin typeface="Segoe UI" panose="020B0502040204020203" pitchFamily="34" charset="0"/>
                  <a:ea typeface="Segoe UI" panose="020B0502040204020203" pitchFamily="34" charset="0"/>
                  <a:cs typeface="Segoe UI" panose="020B0502040204020203" pitchFamily="34" charset="0"/>
                </a:rPr>
                <a:t>XVR1B04/08/16-I</a:t>
              </a:r>
              <a:endParaRPr lang="zh-CN" altLang="en-US" sz="2133" dirty="0">
                <a:latin typeface="Segoe UI" panose="020B0502040204020203" pitchFamily="34" charset="0"/>
                <a:cs typeface="Segoe UI" panose="020B0502040204020203" pitchFamily="34" charset="0"/>
              </a:endParaRPr>
            </a:p>
          </p:txBody>
        </p:sp>
      </p:grpSp>
      <p:pic>
        <p:nvPicPr>
          <p:cNvPr id="14" name="图片 2">
            <a:extLst>
              <a:ext uri="{FF2B5EF4-FFF2-40B4-BE49-F238E27FC236}">
                <a16:creationId xmlns:a16="http://schemas.microsoft.com/office/drawing/2014/main" id="{7FE60218-EE22-4F2B-8AB6-AD46381666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0"/>
            <a:ext cx="58340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072" y="122065"/>
            <a:ext cx="2235555" cy="513265"/>
          </a:xfrm>
          <a:prstGeom prst="rect">
            <a:avLst/>
          </a:prstGeom>
        </p:spPr>
      </p:pic>
    </p:spTree>
    <p:extLst>
      <p:ext uri="{BB962C8B-B14F-4D97-AF65-F5344CB8AC3E}">
        <p14:creationId xmlns:p14="http://schemas.microsoft.com/office/powerpoint/2010/main" val="148878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f1956394-f88b-438c-aae7-691010afd11f"/>
</p:tagLst>
</file>

<file path=ppt/tags/tag10.xml><?xml version="1.0" encoding="utf-8"?>
<p:tagLst xmlns:a="http://schemas.openxmlformats.org/drawingml/2006/main" xmlns:r="http://schemas.openxmlformats.org/officeDocument/2006/relationships" xmlns:p="http://schemas.openxmlformats.org/presentationml/2006/main">
  <p:tag name="ISLIDE.VECTOR" val="85df13e5-8734-422d-9864-94ff6643039d"/>
</p:tagLst>
</file>

<file path=ppt/tags/tag2.xml><?xml version="1.0" encoding="utf-8"?>
<p:tagLst xmlns:a="http://schemas.openxmlformats.org/drawingml/2006/main" xmlns:r="http://schemas.openxmlformats.org/officeDocument/2006/relationships" xmlns:p="http://schemas.openxmlformats.org/presentationml/2006/main">
  <p:tag name="ISLIDE.VECTOR" val="85e7a272-4c2d-44b7-9968-68cf72c70381"/>
</p:tagLst>
</file>

<file path=ppt/tags/tag3.xml><?xml version="1.0" encoding="utf-8"?>
<p:tagLst xmlns:a="http://schemas.openxmlformats.org/drawingml/2006/main" xmlns:r="http://schemas.openxmlformats.org/officeDocument/2006/relationships" xmlns:p="http://schemas.openxmlformats.org/presentationml/2006/main">
  <p:tag name="ISLIDE.VECTOR" val="f85e27d7-f18c-482c-b1ca-9e5b97fa48e3"/>
</p:tagLst>
</file>

<file path=ppt/tags/tag4.xml><?xml version="1.0" encoding="utf-8"?>
<p:tagLst xmlns:a="http://schemas.openxmlformats.org/drawingml/2006/main" xmlns:r="http://schemas.openxmlformats.org/officeDocument/2006/relationships" xmlns:p="http://schemas.openxmlformats.org/presentationml/2006/main">
  <p:tag name="ISLIDE.VECTOR" val="85e7a272-4c2d-44b7-9968-68cf72c70381"/>
</p:tagLst>
</file>

<file path=ppt/tags/tag5.xml><?xml version="1.0" encoding="utf-8"?>
<p:tagLst xmlns:a="http://schemas.openxmlformats.org/drawingml/2006/main" xmlns:r="http://schemas.openxmlformats.org/officeDocument/2006/relationships" xmlns:p="http://schemas.openxmlformats.org/presentationml/2006/main">
  <p:tag name="ISLIDE.VECTOR" val="f85e27d7-f18c-482c-b1ca-9e5b97fa48e3"/>
</p:tagLst>
</file>

<file path=ppt/tags/tag6.xml><?xml version="1.0" encoding="utf-8"?>
<p:tagLst xmlns:a="http://schemas.openxmlformats.org/drawingml/2006/main" xmlns:r="http://schemas.openxmlformats.org/officeDocument/2006/relationships" xmlns:p="http://schemas.openxmlformats.org/presentationml/2006/main">
  <p:tag name="ISLIDE.VECTOR" val="85e7a272-4c2d-44b7-9968-68cf72c70381"/>
</p:tagLst>
</file>

<file path=ppt/tags/tag7.xml><?xml version="1.0" encoding="utf-8"?>
<p:tagLst xmlns:a="http://schemas.openxmlformats.org/drawingml/2006/main" xmlns:r="http://schemas.openxmlformats.org/officeDocument/2006/relationships" xmlns:p="http://schemas.openxmlformats.org/presentationml/2006/main">
  <p:tag name="ISLIDE.VECTOR" val="f85e27d7-f18c-482c-b1ca-9e5b97fa48e3"/>
</p:tagLst>
</file>

<file path=ppt/tags/tag8.xml><?xml version="1.0" encoding="utf-8"?>
<p:tagLst xmlns:a="http://schemas.openxmlformats.org/drawingml/2006/main" xmlns:r="http://schemas.openxmlformats.org/officeDocument/2006/relationships" xmlns:p="http://schemas.openxmlformats.org/presentationml/2006/main">
  <p:tag name="ISLIDE.VECTOR" val="026a5504-be75-4709-8020-34fba473fce1"/>
</p:tagLst>
</file>

<file path=ppt/tags/tag9.xml><?xml version="1.0" encoding="utf-8"?>
<p:tagLst xmlns:a="http://schemas.openxmlformats.org/drawingml/2006/main" xmlns:r="http://schemas.openxmlformats.org/officeDocument/2006/relationships" xmlns:p="http://schemas.openxmlformats.org/presentationml/2006/main">
  <p:tag name="ISLIDE.VECTOR" val="4a41b530-e10c-4bcd-9f97-d438a2823aa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3052</TotalTime>
  <Words>2712</Words>
  <Application>Microsoft Office PowerPoint</Application>
  <PresentationFormat>Widescreen</PresentationFormat>
  <Paragraphs>454</Paragraphs>
  <Slides>40</Slides>
  <Notes>34</Notes>
  <HiddenSlides>3</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60" baseType="lpstr">
      <vt:lpstr>微软雅黑</vt:lpstr>
      <vt:lpstr>宋体</vt:lpstr>
      <vt:lpstr>微软雅黑 Light</vt:lpstr>
      <vt:lpstr>Aharoni</vt:lpstr>
      <vt:lpstr>Arial</vt:lpstr>
      <vt:lpstr>Calibri</vt:lpstr>
      <vt:lpstr>Calibri Light</vt:lpstr>
      <vt:lpstr>等线</vt:lpstr>
      <vt:lpstr>等线 Light</vt:lpstr>
      <vt:lpstr>Impact</vt:lpstr>
      <vt:lpstr>Segoe UI</vt:lpstr>
      <vt:lpstr>Segoe UI Black</vt:lpstr>
      <vt:lpstr>Segoe UI Light</vt:lpstr>
      <vt:lpstr>Segoe UI Semibold</vt:lpstr>
      <vt:lpstr>Times New Roman</vt:lpstr>
      <vt:lpstr>Wingdings</vt:lpstr>
      <vt:lpstr>方正兰亭超细黑简体</vt:lpstr>
      <vt:lpstr>站酷高端黑</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Công Luyện</dc:creator>
  <cp:lastModifiedBy>Windows User</cp:lastModifiedBy>
  <cp:revision>91</cp:revision>
  <dcterms:created xsi:type="dcterms:W3CDTF">2021-08-30T04:48:19Z</dcterms:created>
  <dcterms:modified xsi:type="dcterms:W3CDTF">2021-09-07T04:37:38Z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f2446f04_mFV3wz84Kik1PspOkHv5p3y4sGc=_8Qgmr3YwP2cyI9NIjHOus1kbDaC23GdAR3HBRjjcDzBt4vLx02F6ZUZBou5LUA==_0afbc28e</vt:lpwstr>
  </property>
</Properties>
</file>