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323" r:id="rId4"/>
    <p:sldId id="324" r:id="rId5"/>
    <p:sldId id="325" r:id="rId6"/>
    <p:sldId id="326" r:id="rId7"/>
    <p:sldId id="327" r:id="rId8"/>
    <p:sldId id="329" r:id="rId9"/>
    <p:sldId id="331" r:id="rId10"/>
    <p:sldId id="259" r:id="rId11"/>
    <p:sldId id="260" r:id="rId12"/>
    <p:sldId id="264" r:id="rId13"/>
    <p:sldId id="349" r:id="rId14"/>
    <p:sldId id="347" r:id="rId15"/>
    <p:sldId id="263" r:id="rId16"/>
    <p:sldId id="262" r:id="rId17"/>
    <p:sldId id="340" r:id="rId18"/>
    <p:sldId id="268" r:id="rId19"/>
    <p:sldId id="272" r:id="rId20"/>
    <p:sldId id="294" r:id="rId21"/>
    <p:sldId id="343" r:id="rId22"/>
    <p:sldId id="335" r:id="rId23"/>
    <p:sldId id="338" r:id="rId24"/>
    <p:sldId id="304" r:id="rId25"/>
    <p:sldId id="332"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3674BB"/>
    <a:srgbClr val="2E75B6"/>
    <a:srgbClr val="FFC000"/>
    <a:srgbClr val="386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2394" autoAdjust="0"/>
  </p:normalViewPr>
  <p:slideViewPr>
    <p:cSldViewPr snapToGrid="0">
      <p:cViewPr varScale="1">
        <p:scale>
          <a:sx n="115" d="100"/>
          <a:sy n="115" d="100"/>
        </p:scale>
        <p:origin x="372" y="114"/>
      </p:cViewPr>
      <p:guideLst/>
    </p:cSldViewPr>
  </p:slideViewPr>
  <p:notesTextViewPr>
    <p:cViewPr>
      <p:scale>
        <a:sx n="25" d="100"/>
        <a:sy n="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14B-427D-B865-B232E530765E}"/>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A14B-427D-B865-B232E530765E}"/>
              </c:ext>
            </c:extLst>
          </c:dPt>
          <c:dPt>
            <c:idx val="2"/>
            <c:invertIfNegative val="0"/>
            <c:bubble3D val="0"/>
            <c:extLst>
              <c:ext xmlns:c16="http://schemas.microsoft.com/office/drawing/2014/chart" uri="{C3380CC4-5D6E-409C-BE32-E72D297353CC}">
                <c16:uniqueId val="{00000004-A14B-427D-B865-B232E530765E}"/>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6-A14B-427D-B865-B232E530765E}"/>
              </c:ext>
            </c:extLst>
          </c:dPt>
          <c:dPt>
            <c:idx val="4"/>
            <c:invertIfNegative val="0"/>
            <c:bubble3D val="0"/>
            <c:spPr>
              <a:solidFill>
                <a:schemeClr val="accent3">
                  <a:lumMod val="75000"/>
                </a:schemeClr>
              </a:solidFill>
              <a:ln>
                <a:noFill/>
              </a:ln>
              <a:effectLst/>
            </c:spPr>
            <c:extLst>
              <c:ext xmlns:c16="http://schemas.microsoft.com/office/drawing/2014/chart" uri="{C3380CC4-5D6E-409C-BE32-E72D297353CC}">
                <c16:uniqueId val="{00000008-A14B-427D-B865-B232E530765E}"/>
              </c:ext>
            </c:extLst>
          </c:dPt>
          <c:cat>
            <c:strRef>
              <c:f>Sheet1!$A$2:$A$6</c:f>
              <c:strCache>
                <c:ptCount val="5"/>
                <c:pt idx="0">
                  <c:v>False alarm</c:v>
                </c:pt>
                <c:pt idx="1">
                  <c:v>Installation complexity</c:v>
                </c:pt>
                <c:pt idx="2">
                  <c:v>Application cost</c:v>
                </c:pt>
                <c:pt idx="4">
                  <c:v>Maintenance Cost</c:v>
                </c:pt>
              </c:strCache>
            </c:strRef>
          </c:cat>
          <c:val>
            <c:numRef>
              <c:f>Sheet1!$B$2:$B$6</c:f>
              <c:numCache>
                <c:formatCode>General</c:formatCode>
                <c:ptCount val="5"/>
                <c:pt idx="0">
                  <c:v>6</c:v>
                </c:pt>
                <c:pt idx="1">
                  <c:v>4</c:v>
                </c:pt>
                <c:pt idx="2">
                  <c:v>5</c:v>
                </c:pt>
                <c:pt idx="3">
                  <c:v>3</c:v>
                </c:pt>
                <c:pt idx="4">
                  <c:v>2</c:v>
                </c:pt>
              </c:numCache>
            </c:numRef>
          </c:val>
          <c:extLst>
            <c:ext xmlns:c16="http://schemas.microsoft.com/office/drawing/2014/chart" uri="{C3380CC4-5D6E-409C-BE32-E72D297353CC}">
              <c16:uniqueId val="{00000009-A14B-427D-B865-B232E530765E}"/>
            </c:ext>
          </c:extLst>
        </c:ser>
        <c:ser>
          <c:idx val="1"/>
          <c:order val="1"/>
          <c:tx>
            <c:strRef>
              <c:f>Sheet1!$C$1</c:f>
              <c:strCache>
                <c:ptCount val="1"/>
                <c:pt idx="0">
                  <c:v>Series 2</c:v>
                </c:pt>
              </c:strCache>
            </c:strRef>
          </c:tx>
          <c:spPr>
            <a:solidFill>
              <a:schemeClr val="bg1">
                <a:lumMod val="85000"/>
                <a:alpha val="60000"/>
              </a:schemeClr>
            </a:solidFill>
            <a:ln>
              <a:noFill/>
            </a:ln>
            <a:effectLst/>
          </c:spPr>
          <c:invertIfNegative val="0"/>
          <c:cat>
            <c:strRef>
              <c:f>Sheet1!$A$2:$A$6</c:f>
              <c:strCache>
                <c:ptCount val="5"/>
                <c:pt idx="0">
                  <c:v>False alarm</c:v>
                </c:pt>
                <c:pt idx="1">
                  <c:v>Installation complexity</c:v>
                </c:pt>
                <c:pt idx="2">
                  <c:v>Application cost</c:v>
                </c:pt>
                <c:pt idx="4">
                  <c:v>Maintenance Cost</c:v>
                </c:pt>
              </c:strCache>
            </c:strRef>
          </c:cat>
          <c:val>
            <c:numRef>
              <c:f>Sheet1!$C$2:$C$6</c:f>
              <c:numCache>
                <c:formatCode>General</c:formatCode>
                <c:ptCount val="5"/>
                <c:pt idx="0">
                  <c:v>4</c:v>
                </c:pt>
                <c:pt idx="1">
                  <c:v>6</c:v>
                </c:pt>
                <c:pt idx="2">
                  <c:v>5</c:v>
                </c:pt>
                <c:pt idx="3">
                  <c:v>7</c:v>
                </c:pt>
                <c:pt idx="4">
                  <c:v>8</c:v>
                </c:pt>
              </c:numCache>
            </c:numRef>
          </c:val>
          <c:extLst>
            <c:ext xmlns:c16="http://schemas.microsoft.com/office/drawing/2014/chart" uri="{C3380CC4-5D6E-409C-BE32-E72D297353CC}">
              <c16:uniqueId val="{0000000A-A14B-427D-B865-B232E530765E}"/>
            </c:ext>
          </c:extLst>
        </c:ser>
        <c:dLbls>
          <c:showLegendKey val="0"/>
          <c:showVal val="0"/>
          <c:showCatName val="0"/>
          <c:showSerName val="0"/>
          <c:showPercent val="0"/>
          <c:showBubbleSize val="0"/>
        </c:dLbls>
        <c:gapWidth val="50"/>
        <c:overlap val="100"/>
        <c:axId val="533063512"/>
        <c:axId val="540752984"/>
      </c:barChart>
      <c:catAx>
        <c:axId val="533063512"/>
        <c:scaling>
          <c:orientation val="minMax"/>
        </c:scaling>
        <c:delete val="1"/>
        <c:axPos val="b"/>
        <c:numFmt formatCode="General" sourceLinked="1"/>
        <c:majorTickMark val="none"/>
        <c:minorTickMark val="none"/>
        <c:tickLblPos val="nextTo"/>
        <c:crossAx val="540752984"/>
        <c:crosses val="autoZero"/>
        <c:auto val="1"/>
        <c:lblAlgn val="ctr"/>
        <c:lblOffset val="100"/>
        <c:noMultiLvlLbl val="0"/>
      </c:catAx>
      <c:valAx>
        <c:axId val="54075298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33063512"/>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13FA-438F-ABD4-692F51092569}"/>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13FA-438F-ABD4-692F51092569}"/>
              </c:ext>
            </c:extLst>
          </c:dPt>
          <c:dPt>
            <c:idx val="2"/>
            <c:invertIfNegative val="0"/>
            <c:bubble3D val="0"/>
            <c:extLst>
              <c:ext xmlns:c16="http://schemas.microsoft.com/office/drawing/2014/chart" uri="{C3380CC4-5D6E-409C-BE32-E72D297353CC}">
                <c16:uniqueId val="{00000004-13FA-438F-ABD4-692F5109256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6-13FA-438F-ABD4-692F51092569}"/>
              </c:ext>
            </c:extLst>
          </c:dPt>
          <c:dPt>
            <c:idx val="4"/>
            <c:invertIfNegative val="0"/>
            <c:bubble3D val="0"/>
            <c:spPr>
              <a:solidFill>
                <a:schemeClr val="accent3">
                  <a:lumMod val="75000"/>
                </a:schemeClr>
              </a:solidFill>
              <a:ln>
                <a:noFill/>
              </a:ln>
              <a:effectLst/>
            </c:spPr>
            <c:extLst>
              <c:ext xmlns:c16="http://schemas.microsoft.com/office/drawing/2014/chart" uri="{C3380CC4-5D6E-409C-BE32-E72D297353CC}">
                <c16:uniqueId val="{00000008-13FA-438F-ABD4-692F51092569}"/>
              </c:ext>
            </c:extLst>
          </c:dPt>
          <c:cat>
            <c:strRef>
              <c:f>Sheet1!$A$2:$A$6</c:f>
              <c:strCache>
                <c:ptCount val="5"/>
                <c:pt idx="0">
                  <c:v>False alarm</c:v>
                </c:pt>
                <c:pt idx="1">
                  <c:v>Installation complexity</c:v>
                </c:pt>
                <c:pt idx="2">
                  <c:v>Application cost</c:v>
                </c:pt>
                <c:pt idx="4">
                  <c:v>Maintenance Cost</c:v>
                </c:pt>
              </c:strCache>
            </c:strRef>
          </c:cat>
          <c:val>
            <c:numRef>
              <c:f>Sheet1!$B$2:$B$6</c:f>
              <c:numCache>
                <c:formatCode>General</c:formatCode>
                <c:ptCount val="5"/>
                <c:pt idx="0">
                  <c:v>0.5</c:v>
                </c:pt>
                <c:pt idx="1">
                  <c:v>4</c:v>
                </c:pt>
                <c:pt idx="2">
                  <c:v>6</c:v>
                </c:pt>
                <c:pt idx="3">
                  <c:v>0.5</c:v>
                </c:pt>
                <c:pt idx="4">
                  <c:v>2</c:v>
                </c:pt>
              </c:numCache>
            </c:numRef>
          </c:val>
          <c:extLst>
            <c:ext xmlns:c16="http://schemas.microsoft.com/office/drawing/2014/chart" uri="{C3380CC4-5D6E-409C-BE32-E72D297353CC}">
              <c16:uniqueId val="{00000009-13FA-438F-ABD4-692F51092569}"/>
            </c:ext>
          </c:extLst>
        </c:ser>
        <c:ser>
          <c:idx val="1"/>
          <c:order val="1"/>
          <c:tx>
            <c:strRef>
              <c:f>Sheet1!$C$1</c:f>
              <c:strCache>
                <c:ptCount val="1"/>
                <c:pt idx="0">
                  <c:v>Series 2</c:v>
                </c:pt>
              </c:strCache>
            </c:strRef>
          </c:tx>
          <c:spPr>
            <a:solidFill>
              <a:schemeClr val="bg1">
                <a:lumMod val="85000"/>
                <a:alpha val="60000"/>
              </a:schemeClr>
            </a:solidFill>
            <a:ln>
              <a:noFill/>
            </a:ln>
            <a:effectLst/>
          </c:spPr>
          <c:invertIfNegative val="0"/>
          <c:cat>
            <c:strRef>
              <c:f>Sheet1!$A$2:$A$6</c:f>
              <c:strCache>
                <c:ptCount val="5"/>
                <c:pt idx="0">
                  <c:v>False alarm</c:v>
                </c:pt>
                <c:pt idx="1">
                  <c:v>Installation complexity</c:v>
                </c:pt>
                <c:pt idx="2">
                  <c:v>Application cost</c:v>
                </c:pt>
                <c:pt idx="4">
                  <c:v>Maintenance Cost</c:v>
                </c:pt>
              </c:strCache>
            </c:strRef>
          </c:cat>
          <c:val>
            <c:numRef>
              <c:f>Sheet1!$C$2:$C$6</c:f>
              <c:numCache>
                <c:formatCode>General</c:formatCode>
                <c:ptCount val="5"/>
                <c:pt idx="0">
                  <c:v>9.5</c:v>
                </c:pt>
                <c:pt idx="1">
                  <c:v>6</c:v>
                </c:pt>
                <c:pt idx="2">
                  <c:v>4</c:v>
                </c:pt>
                <c:pt idx="3">
                  <c:v>9.5</c:v>
                </c:pt>
                <c:pt idx="4">
                  <c:v>8</c:v>
                </c:pt>
              </c:numCache>
            </c:numRef>
          </c:val>
          <c:extLst>
            <c:ext xmlns:c16="http://schemas.microsoft.com/office/drawing/2014/chart" uri="{C3380CC4-5D6E-409C-BE32-E72D297353CC}">
              <c16:uniqueId val="{0000000A-13FA-438F-ABD4-692F51092569}"/>
            </c:ext>
          </c:extLst>
        </c:ser>
        <c:dLbls>
          <c:showLegendKey val="0"/>
          <c:showVal val="0"/>
          <c:showCatName val="0"/>
          <c:showSerName val="0"/>
          <c:showPercent val="0"/>
          <c:showBubbleSize val="0"/>
        </c:dLbls>
        <c:gapWidth val="50"/>
        <c:overlap val="100"/>
        <c:axId val="540753768"/>
        <c:axId val="540754160"/>
      </c:barChart>
      <c:catAx>
        <c:axId val="540753768"/>
        <c:scaling>
          <c:orientation val="minMax"/>
        </c:scaling>
        <c:delete val="1"/>
        <c:axPos val="b"/>
        <c:numFmt formatCode="General" sourceLinked="1"/>
        <c:majorTickMark val="none"/>
        <c:minorTickMark val="none"/>
        <c:tickLblPos val="nextTo"/>
        <c:crossAx val="540754160"/>
        <c:crosses val="autoZero"/>
        <c:auto val="1"/>
        <c:lblAlgn val="ctr"/>
        <c:lblOffset val="100"/>
        <c:noMultiLvlLbl val="0"/>
      </c:catAx>
      <c:valAx>
        <c:axId val="54075416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40753768"/>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1D249-419D-43F4-9EA7-944161E34D63}" type="datetimeFigureOut">
              <a:rPr lang="zh-CN" altLang="en-US" smtClean="0"/>
              <a:t>2021/9/7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CE824-CCD1-4EFD-8D37-13BC33D5AA65}" type="slidenum">
              <a:rPr lang="zh-CN" altLang="en-US" smtClean="0"/>
              <a:t>‹#›</a:t>
            </a:fld>
            <a:endParaRPr lang="zh-CN" altLang="en-US"/>
          </a:p>
        </p:txBody>
      </p:sp>
    </p:spTree>
    <p:extLst>
      <p:ext uri="{BB962C8B-B14F-4D97-AF65-F5344CB8AC3E}">
        <p14:creationId xmlns:p14="http://schemas.microsoft.com/office/powerpoint/2010/main" val="418937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1</a:t>
            </a:fld>
            <a:endParaRPr lang="zh-CN" altLang="en-US"/>
          </a:p>
        </p:txBody>
      </p:sp>
    </p:spTree>
    <p:extLst>
      <p:ext uri="{BB962C8B-B14F-4D97-AF65-F5344CB8AC3E}">
        <p14:creationId xmlns:p14="http://schemas.microsoft.com/office/powerpoint/2010/main" val="1148268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19</a:t>
            </a:fld>
            <a:endParaRPr lang="zh-CN" altLang="en-US"/>
          </a:p>
        </p:txBody>
      </p:sp>
    </p:spTree>
    <p:extLst>
      <p:ext uri="{BB962C8B-B14F-4D97-AF65-F5344CB8AC3E}">
        <p14:creationId xmlns:p14="http://schemas.microsoft.com/office/powerpoint/2010/main" val="3429107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20</a:t>
            </a:fld>
            <a:endParaRPr lang="zh-CN" altLang="en-US"/>
          </a:p>
        </p:txBody>
      </p:sp>
    </p:spTree>
    <p:extLst>
      <p:ext uri="{BB962C8B-B14F-4D97-AF65-F5344CB8AC3E}">
        <p14:creationId xmlns:p14="http://schemas.microsoft.com/office/powerpoint/2010/main" val="4229276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21</a:t>
            </a:fld>
            <a:endParaRPr lang="zh-CN" altLang="en-US"/>
          </a:p>
        </p:txBody>
      </p:sp>
    </p:spTree>
    <p:extLst>
      <p:ext uri="{BB962C8B-B14F-4D97-AF65-F5344CB8AC3E}">
        <p14:creationId xmlns:p14="http://schemas.microsoft.com/office/powerpoint/2010/main" val="851943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22</a:t>
            </a:fld>
            <a:endParaRPr lang="zh-CN" altLang="en-US"/>
          </a:p>
        </p:txBody>
      </p:sp>
    </p:spTree>
    <p:extLst>
      <p:ext uri="{BB962C8B-B14F-4D97-AF65-F5344CB8AC3E}">
        <p14:creationId xmlns:p14="http://schemas.microsoft.com/office/powerpoint/2010/main" val="1430817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23</a:t>
            </a:fld>
            <a:endParaRPr lang="zh-CN" altLang="en-US"/>
          </a:p>
        </p:txBody>
      </p:sp>
    </p:spTree>
    <p:extLst>
      <p:ext uri="{BB962C8B-B14F-4D97-AF65-F5344CB8AC3E}">
        <p14:creationId xmlns:p14="http://schemas.microsoft.com/office/powerpoint/2010/main" val="2321507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24</a:t>
            </a:fld>
            <a:endParaRPr lang="zh-CN" altLang="en-US"/>
          </a:p>
        </p:txBody>
      </p:sp>
    </p:spTree>
    <p:extLst>
      <p:ext uri="{BB962C8B-B14F-4D97-AF65-F5344CB8AC3E}">
        <p14:creationId xmlns:p14="http://schemas.microsoft.com/office/powerpoint/2010/main" val="749045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4</a:t>
            </a:fld>
            <a:endParaRPr lang="zh-CN" altLang="en-US"/>
          </a:p>
        </p:txBody>
      </p:sp>
    </p:spTree>
    <p:extLst>
      <p:ext uri="{BB962C8B-B14F-4D97-AF65-F5344CB8AC3E}">
        <p14:creationId xmlns:p14="http://schemas.microsoft.com/office/powerpoint/2010/main" val="56862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7</a:t>
            </a:fld>
            <a:endParaRPr lang="zh-CN" altLang="en-US"/>
          </a:p>
        </p:txBody>
      </p:sp>
    </p:spTree>
    <p:extLst>
      <p:ext uri="{BB962C8B-B14F-4D97-AF65-F5344CB8AC3E}">
        <p14:creationId xmlns:p14="http://schemas.microsoft.com/office/powerpoint/2010/main" val="396304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8</a:t>
            </a:fld>
            <a:endParaRPr lang="zh-CN" altLang="en-US"/>
          </a:p>
        </p:txBody>
      </p:sp>
    </p:spTree>
    <p:extLst>
      <p:ext uri="{BB962C8B-B14F-4D97-AF65-F5344CB8AC3E}">
        <p14:creationId xmlns:p14="http://schemas.microsoft.com/office/powerpoint/2010/main" val="230114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9</a:t>
            </a:fld>
            <a:endParaRPr lang="zh-CN" altLang="en-US"/>
          </a:p>
        </p:txBody>
      </p:sp>
    </p:spTree>
    <p:extLst>
      <p:ext uri="{BB962C8B-B14F-4D97-AF65-F5344CB8AC3E}">
        <p14:creationId xmlns:p14="http://schemas.microsoft.com/office/powerpoint/2010/main" val="194118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14</a:t>
            </a:fld>
            <a:endParaRPr lang="zh-CN" altLang="en-US"/>
          </a:p>
        </p:txBody>
      </p:sp>
    </p:spTree>
    <p:extLst>
      <p:ext uri="{BB962C8B-B14F-4D97-AF65-F5344CB8AC3E}">
        <p14:creationId xmlns:p14="http://schemas.microsoft.com/office/powerpoint/2010/main" val="1473180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2CE824-CCD1-4EFD-8D37-13BC33D5AA65}" type="slidenum">
              <a:rPr lang="zh-CN" altLang="en-US" smtClean="0"/>
              <a:t>15</a:t>
            </a:fld>
            <a:endParaRPr lang="zh-CN" altLang="en-US"/>
          </a:p>
        </p:txBody>
      </p:sp>
    </p:spTree>
    <p:extLst>
      <p:ext uri="{BB962C8B-B14F-4D97-AF65-F5344CB8AC3E}">
        <p14:creationId xmlns:p14="http://schemas.microsoft.com/office/powerpoint/2010/main" val="178010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17</a:t>
            </a:fld>
            <a:endParaRPr lang="zh-CN" altLang="en-US"/>
          </a:p>
        </p:txBody>
      </p:sp>
    </p:spTree>
    <p:extLst>
      <p:ext uri="{BB962C8B-B14F-4D97-AF65-F5344CB8AC3E}">
        <p14:creationId xmlns:p14="http://schemas.microsoft.com/office/powerpoint/2010/main" val="371696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2CE824-CCD1-4EFD-8D37-13BC33D5AA65}" type="slidenum">
              <a:rPr lang="zh-CN" altLang="en-US" smtClean="0"/>
              <a:t>18</a:t>
            </a:fld>
            <a:endParaRPr lang="zh-CN" altLang="en-US"/>
          </a:p>
        </p:txBody>
      </p:sp>
    </p:spTree>
    <p:extLst>
      <p:ext uri="{BB962C8B-B14F-4D97-AF65-F5344CB8AC3E}">
        <p14:creationId xmlns:p14="http://schemas.microsoft.com/office/powerpoint/2010/main" val="187470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1526276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54545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360765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38065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153392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287952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515359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136779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392440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3521855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5090BB4-0A89-4730-AFF9-CFDCD6E4C96F}"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4274029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90BB4-0A89-4730-AFF9-CFDCD6E4C96F}" type="datetimeFigureOut">
              <a:rPr lang="zh-CN" altLang="en-US" smtClean="0"/>
              <a:t>2021/9/7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19208-547B-4AA5-811F-0FBAED5CAE94}" type="slidenum">
              <a:rPr lang="zh-CN" altLang="en-US" smtClean="0"/>
              <a:t>‹#›</a:t>
            </a:fld>
            <a:endParaRPr lang="zh-CN" altLang="en-US"/>
          </a:p>
        </p:txBody>
      </p:sp>
    </p:spTree>
    <p:extLst>
      <p:ext uri="{BB962C8B-B14F-4D97-AF65-F5344CB8AC3E}">
        <p14:creationId xmlns:p14="http://schemas.microsoft.com/office/powerpoint/2010/main" val="132540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jpeg"/><Relationship Id="rId12"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3.png"/><Relationship Id="rId5" Type="http://schemas.openxmlformats.org/officeDocument/2006/relationships/image" Target="../media/image5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62.png"/><Relationship Id="rId12"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media" Target="../media/media3.mp4"/><Relationship Id="rId7" Type="http://schemas.openxmlformats.org/officeDocument/2006/relationships/image" Target="../media/image6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video" Target="../media/media3.mp4"/><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7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21.png"/><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spect="1"/>
          </p:cNvSpPr>
          <p:nvPr/>
        </p:nvSpPr>
        <p:spPr>
          <a:xfrm>
            <a:off x="0" y="0"/>
            <a:ext cx="12190271" cy="3206385"/>
          </a:xfrm>
          <a:prstGeom prst="rect">
            <a:avLst/>
          </a:prstGeom>
          <a:blipFill dpi="0" rotWithShape="1">
            <a:blip r:embed="rId3"/>
            <a:srcRect/>
            <a:stretch>
              <a:fillRect t="-102471" b="-101679"/>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a:p>
        </p:txBody>
      </p:sp>
      <p:sp>
        <p:nvSpPr>
          <p:cNvPr id="5" name="文本占位符 19"/>
          <p:cNvSpPr>
            <a:spLocks noGrp="1"/>
          </p:cNvSpPr>
          <p:nvPr/>
        </p:nvSpPr>
        <p:spPr>
          <a:xfrm>
            <a:off x="713094" y="0"/>
            <a:ext cx="2966934" cy="4622144"/>
          </a:xfrm>
          <a:prstGeom prst="rect">
            <a:avLst/>
          </a:prstGeom>
          <a:solidFill>
            <a:srgbClr val="7030A0">
              <a:alpha val="80000"/>
            </a:srgbClr>
          </a:solidFill>
          <a:ln>
            <a:noFill/>
          </a:ln>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a:p>
        </p:txBody>
      </p:sp>
      <p:sp>
        <p:nvSpPr>
          <p:cNvPr id="6" name="副标题 38"/>
          <p:cNvSpPr>
            <a:spLocks noGrp="1"/>
          </p:cNvSpPr>
          <p:nvPr/>
        </p:nvSpPr>
        <p:spPr>
          <a:xfrm>
            <a:off x="8873041" y="5908154"/>
            <a:ext cx="2784770" cy="863173"/>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000" kern="1200" spc="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096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16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36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56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76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96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a:latin typeface="Segoe UI Light" panose="020B0502040204020203" pitchFamily="34" charset="0"/>
              </a:rPr>
              <a:t>Dahua Technology</a:t>
            </a:r>
          </a:p>
          <a:p>
            <a:r>
              <a:rPr lang="en-US" altLang="zh-CN">
                <a:latin typeface="Segoe UI Light" panose="020B0502040204020203" pitchFamily="34" charset="0"/>
              </a:rPr>
              <a:t>2021.Q3</a:t>
            </a:r>
          </a:p>
        </p:txBody>
      </p:sp>
      <p:sp>
        <p:nvSpPr>
          <p:cNvPr id="7" name="标题 1"/>
          <p:cNvSpPr>
            <a:spLocks noGrp="1"/>
          </p:cNvSpPr>
          <p:nvPr/>
        </p:nvSpPr>
        <p:spPr>
          <a:xfrm>
            <a:off x="4169717" y="3304437"/>
            <a:ext cx="7116443" cy="938016"/>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600" b="1" kern="1200" spc="0">
                <a:solidFill>
                  <a:schemeClr val="tx1"/>
                </a:solidFill>
                <a:latin typeface="+mj-lt"/>
                <a:ea typeface="+mj-ea"/>
                <a:cs typeface="+mj-cs"/>
              </a:defRPr>
            </a:lvl1pPr>
          </a:lstStyle>
          <a:p>
            <a:r>
              <a:rPr lang="en-US" altLang="zh-CN" sz="4800" dirty="0" err="1" smtClean="0">
                <a:solidFill>
                  <a:srgbClr val="7030A0"/>
                </a:solidFill>
                <a:latin typeface="Segoe UI" panose="020B0502040204020203" pitchFamily="34" charset="0"/>
                <a:ea typeface="Segoe UI" panose="020B0502040204020203" pitchFamily="34" charset="0"/>
              </a:rPr>
              <a:t>Dòng</a:t>
            </a:r>
            <a:r>
              <a:rPr lang="en-US" altLang="zh-CN" sz="4800" dirty="0" smtClean="0">
                <a:solidFill>
                  <a:srgbClr val="7030A0"/>
                </a:solidFill>
                <a:latin typeface="Segoe UI" panose="020B0502040204020203" pitchFamily="34" charset="0"/>
                <a:ea typeface="Segoe UI" panose="020B0502040204020203" pitchFamily="34" charset="0"/>
              </a:rPr>
              <a:t> </a:t>
            </a:r>
            <a:r>
              <a:rPr lang="en-US" altLang="zh-CN" sz="4800" dirty="0" err="1" smtClean="0">
                <a:solidFill>
                  <a:srgbClr val="7030A0"/>
                </a:solidFill>
                <a:latin typeface="Segoe UI" panose="020B0502040204020203" pitchFamily="34" charset="0"/>
                <a:ea typeface="Segoe UI" panose="020B0502040204020203" pitchFamily="34" charset="0"/>
              </a:rPr>
              <a:t>đầu</a:t>
            </a:r>
            <a:r>
              <a:rPr lang="en-US" altLang="zh-CN" sz="4800" dirty="0" smtClean="0">
                <a:solidFill>
                  <a:srgbClr val="7030A0"/>
                </a:solidFill>
                <a:latin typeface="Segoe UI" panose="020B0502040204020203" pitchFamily="34" charset="0"/>
                <a:ea typeface="Segoe UI" panose="020B0502040204020203" pitchFamily="34" charset="0"/>
              </a:rPr>
              <a:t> </a:t>
            </a:r>
            <a:r>
              <a:rPr lang="en-US" altLang="zh-CN" sz="4800" dirty="0" err="1" smtClean="0">
                <a:solidFill>
                  <a:srgbClr val="7030A0"/>
                </a:solidFill>
                <a:latin typeface="Segoe UI" panose="020B0502040204020203" pitchFamily="34" charset="0"/>
                <a:ea typeface="Segoe UI" panose="020B0502040204020203" pitchFamily="34" charset="0"/>
              </a:rPr>
              <a:t>ghi</a:t>
            </a:r>
            <a:r>
              <a:rPr lang="en-US" altLang="zh-CN" sz="4800" dirty="0" smtClean="0">
                <a:solidFill>
                  <a:srgbClr val="7030A0"/>
                </a:solidFill>
                <a:latin typeface="Segoe UI" panose="020B0502040204020203" pitchFamily="34" charset="0"/>
                <a:ea typeface="Segoe UI" panose="020B0502040204020203" pitchFamily="34" charset="0"/>
              </a:rPr>
              <a:t> NVR </a:t>
            </a:r>
            <a:r>
              <a:rPr lang="en-US" altLang="zh-CN" sz="4800" dirty="0" err="1" smtClean="0">
                <a:solidFill>
                  <a:srgbClr val="7030A0"/>
                </a:solidFill>
                <a:latin typeface="Segoe UI" panose="020B0502040204020203" pitchFamily="34" charset="0"/>
                <a:ea typeface="Segoe UI" panose="020B0502040204020203" pitchFamily="34" charset="0"/>
              </a:rPr>
              <a:t>Dahua</a:t>
            </a:r>
            <a:endParaRPr lang="zh-CN" altLang="en-US" sz="4800" dirty="0">
              <a:solidFill>
                <a:srgbClr val="7030A0"/>
              </a:solidFill>
              <a:latin typeface="Segoe UI" panose="020B0502040204020203" pitchFamily="34" charset="0"/>
            </a:endParaRPr>
          </a:p>
        </p:txBody>
      </p:sp>
      <p:sp>
        <p:nvSpPr>
          <p:cNvPr id="11" name="矩形 10"/>
          <p:cNvSpPr/>
          <p:nvPr/>
        </p:nvSpPr>
        <p:spPr>
          <a:xfrm>
            <a:off x="1726622" y="2549950"/>
            <a:ext cx="1253663" cy="178853"/>
          </a:xfrm>
          <a:prstGeom prst="rect">
            <a:avLst/>
          </a:prstGeom>
          <a:noFill/>
        </p:spPr>
        <p:txBody>
          <a:bodyPr wrap="none" numCol="1" rtlCol="0">
            <a:prstTxWarp prst="textPlain">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400">
              <a:defRPr/>
            </a:pPr>
            <a:endParaRPr lang="en-US" altLang="zh-CN" sz="16595">
              <a:solidFill>
                <a:srgbClr val="FFFFFF"/>
              </a:solidFill>
              <a:latin typeface="Arial" panose="020B0604020202020204"/>
              <a:ea typeface="微软雅黑" panose="020B0503020204020204" pitchFamily="34" charset="-122"/>
            </a:endParaRPr>
          </a:p>
        </p:txBody>
      </p:sp>
      <p:grpSp>
        <p:nvGrpSpPr>
          <p:cNvPr id="13" name="组合 2"/>
          <p:cNvGrpSpPr/>
          <p:nvPr/>
        </p:nvGrpSpPr>
        <p:grpSpPr>
          <a:xfrm>
            <a:off x="1255213" y="851875"/>
            <a:ext cx="2126649" cy="1808187"/>
            <a:chOff x="1173392" y="893884"/>
            <a:chExt cx="2126649" cy="1808187"/>
          </a:xfrm>
        </p:grpSpPr>
        <p:sp>
          <p:nvSpPr>
            <p:cNvPr id="14" name="矩形 13"/>
            <p:cNvSpPr/>
            <p:nvPr/>
          </p:nvSpPr>
          <p:spPr>
            <a:xfrm>
              <a:off x="2046200" y="2523193"/>
              <a:ext cx="1253841" cy="178878"/>
            </a:xfrm>
            <a:prstGeom prst="rect">
              <a:avLst/>
            </a:prstGeom>
            <a:noFill/>
          </p:spPr>
          <p:txBody>
            <a:bodyPr wrap="none" numCol="1" rtlCol="0">
              <a:prstTxWarp prst="textPlain">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US" altLang="zh-CN" sz="166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15" name="文本框 18"/>
            <p:cNvSpPr txBox="1"/>
            <p:nvPr/>
          </p:nvSpPr>
          <p:spPr>
            <a:xfrm>
              <a:off x="1173392" y="893884"/>
              <a:ext cx="2020055" cy="104948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0" i="0" u="none" strike="noStrike" kern="1200" cap="none" spc="0" normalizeH="0" baseline="0" noProof="0" dirty="0" smtClean="0">
                  <a:ln>
                    <a:noFill/>
                  </a:ln>
                  <a:solidFill>
                    <a:srgbClr val="FFFFFF"/>
                  </a:solidFill>
                  <a:effectLst/>
                  <a:uLnTx/>
                  <a:uFillTx/>
                  <a:latin typeface="Impact" panose="020B0806030902050204" pitchFamily="34" charset="0"/>
                  <a:ea typeface="微软雅黑" panose="020B0503020204020204" charset="-122"/>
                  <a:cs typeface="+mn-cs"/>
                </a:rPr>
                <a:t>2021</a:t>
              </a:r>
              <a:endParaRPr kumimoji="0" lang="zh-CN" altLang="en-US" sz="9600" b="0" i="0" u="none" strike="noStrike" kern="1200" cap="none" spc="0" normalizeH="0" baseline="0" noProof="0" dirty="0">
                <a:ln>
                  <a:noFill/>
                </a:ln>
                <a:solidFill>
                  <a:srgbClr val="FFFFFF"/>
                </a:solidFill>
                <a:effectLst/>
                <a:uLnTx/>
                <a:uFillTx/>
                <a:latin typeface="Impact" panose="020B0806030902050204" pitchFamily="34" charset="0"/>
                <a:ea typeface="微软雅黑" panose="020B0503020204020204" charset="-122"/>
                <a:cs typeface="+mn-cs"/>
              </a:endParaRPr>
            </a:p>
          </p:txBody>
        </p:sp>
      </p:grpSp>
      <p:sp>
        <p:nvSpPr>
          <p:cNvPr id="16" name="文本框 3"/>
          <p:cNvSpPr txBox="1"/>
          <p:nvPr/>
        </p:nvSpPr>
        <p:spPr>
          <a:xfrm>
            <a:off x="671916" y="3410019"/>
            <a:ext cx="33881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err="1" smtClean="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rPr>
              <a:t>Sản</a:t>
            </a:r>
            <a:r>
              <a:rPr kumimoji="0" lang="en-US" altLang="zh-CN" sz="4800" b="1" i="0" u="none" strike="noStrike" kern="1200" cap="none" spc="0" normalizeH="0" noProof="0" dirty="0" smtClean="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rPr>
              <a:t> </a:t>
            </a:r>
            <a:r>
              <a:rPr kumimoji="0" lang="en-US" altLang="zh-CN" sz="4800" b="1" i="0" u="none" strike="noStrike" kern="1200" cap="none" spc="0" normalizeH="0" noProof="0" dirty="0" err="1" smtClean="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rPr>
              <a:t>phẩm</a:t>
            </a:r>
            <a:endParaRPr kumimoji="0" lang="zh-CN" altLang="en-US" sz="4800" b="1" i="0" u="none" strike="noStrike" kern="1200" cap="none" spc="0" normalizeH="0" baseline="0" noProof="0" dirty="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endParaRPr>
          </a:p>
        </p:txBody>
      </p:sp>
      <p:sp>
        <p:nvSpPr>
          <p:cNvPr id="17" name="文本框 4"/>
          <p:cNvSpPr txBox="1"/>
          <p:nvPr/>
        </p:nvSpPr>
        <p:spPr>
          <a:xfrm>
            <a:off x="781564" y="2421374"/>
            <a:ext cx="32785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err="1" smtClean="0">
                <a:ln>
                  <a:noFill/>
                </a:ln>
                <a:solidFill>
                  <a:srgbClr val="FFFFFF"/>
                </a:solidFill>
                <a:effectLst/>
                <a:uLnTx/>
                <a:uFillTx/>
                <a:latin typeface="Arial" panose="020B0604020202020204"/>
                <a:ea typeface="微软雅黑" panose="020B0503020204020204" charset="-122"/>
                <a:cs typeface="+mn-cs"/>
              </a:rPr>
              <a:t>Giới</a:t>
            </a:r>
            <a:r>
              <a:rPr kumimoji="0" lang="en-US" altLang="zh-CN" sz="4800" b="0" i="0" u="none" strike="noStrike" kern="1200" cap="none" spc="0" normalizeH="0" noProof="0" dirty="0" smtClean="0">
                <a:ln>
                  <a:noFill/>
                </a:ln>
                <a:solidFill>
                  <a:srgbClr val="FFFFFF"/>
                </a:solidFill>
                <a:effectLst/>
                <a:uLnTx/>
                <a:uFillTx/>
                <a:latin typeface="Arial" panose="020B0604020202020204"/>
                <a:ea typeface="微软雅黑" panose="020B0503020204020204" charset="-122"/>
                <a:cs typeface="+mn-cs"/>
              </a:rPr>
              <a:t> </a:t>
            </a:r>
            <a:r>
              <a:rPr kumimoji="0" lang="en-US" altLang="zh-CN" sz="4800" b="0" i="0" u="none" strike="noStrike" kern="1200" cap="none" spc="0" normalizeH="0" noProof="0" dirty="0" err="1" smtClean="0">
                <a:ln>
                  <a:noFill/>
                </a:ln>
                <a:solidFill>
                  <a:srgbClr val="FFFFFF"/>
                </a:solidFill>
                <a:effectLst/>
                <a:uLnTx/>
                <a:uFillTx/>
                <a:latin typeface="Arial" panose="020B0604020202020204"/>
                <a:ea typeface="微软雅黑" panose="020B0503020204020204" charset="-122"/>
                <a:cs typeface="+mn-cs"/>
              </a:rPr>
              <a:t>thiệu</a:t>
            </a:r>
            <a:endParaRPr kumimoji="0" lang="zh-CN" altLang="en-US" sz="48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972" y="58189"/>
            <a:ext cx="2462045" cy="565265"/>
          </a:xfrm>
          <a:prstGeom prst="rect">
            <a:avLst/>
          </a:prstGeom>
        </p:spPr>
      </p:pic>
    </p:spTree>
    <p:extLst>
      <p:ext uri="{BB962C8B-B14F-4D97-AF65-F5344CB8AC3E}">
        <p14:creationId xmlns:p14="http://schemas.microsoft.com/office/powerpoint/2010/main" val="1245619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26852" y="1298133"/>
            <a:ext cx="5697855" cy="5118735"/>
            <a:chOff x="924673" y="1269208"/>
            <a:chExt cx="5697855" cy="5118735"/>
          </a:xfrm>
        </p:grpSpPr>
        <p:sp>
          <p:nvSpPr>
            <p:cNvPr id="31" name="矩形 30"/>
            <p:cNvSpPr/>
            <p:nvPr/>
          </p:nvSpPr>
          <p:spPr>
            <a:xfrm>
              <a:off x="924673" y="1269208"/>
              <a:ext cx="4434379" cy="5118648"/>
            </a:xfrm>
            <a:prstGeom prst="rect">
              <a:avLst/>
            </a:prstGeom>
            <a:solidFill>
              <a:srgbClr val="38618D"/>
            </a:solidFill>
            <a:ln>
              <a:solidFill>
                <a:srgbClr val="3861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65">
                <a:latin typeface="Segoe UI" panose="020B0502040204020203" pitchFamily="34" charset="0"/>
                <a:cs typeface="Segoe UI" panose="020B0502040204020203" pitchFamily="34" charset="0"/>
              </a:endParaRPr>
            </a:p>
          </p:txBody>
        </p:sp>
        <p:sp>
          <p:nvSpPr>
            <p:cNvPr id="32" name="直角三角形 31"/>
            <p:cNvSpPr/>
            <p:nvPr/>
          </p:nvSpPr>
          <p:spPr>
            <a:xfrm rot="5400000">
              <a:off x="3429113" y="3194528"/>
              <a:ext cx="5118735" cy="1268095"/>
            </a:xfrm>
            <a:prstGeom prst="rtTriangle">
              <a:avLst/>
            </a:prstGeom>
            <a:solidFill>
              <a:srgbClr val="38618D"/>
            </a:solidFill>
            <a:ln>
              <a:solidFill>
                <a:srgbClr val="3861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cs typeface="Segoe UI" panose="020B0502040204020203" pitchFamily="34" charset="0"/>
              </a:endParaRPr>
            </a:p>
          </p:txBody>
        </p:sp>
      </p:grpSp>
      <p:grpSp>
        <p:nvGrpSpPr>
          <p:cNvPr id="5" name="组合 4"/>
          <p:cNvGrpSpPr/>
          <p:nvPr/>
        </p:nvGrpSpPr>
        <p:grpSpPr>
          <a:xfrm>
            <a:off x="5390664" y="1298133"/>
            <a:ext cx="6074484" cy="5118735"/>
            <a:chOff x="5543155" y="1269208"/>
            <a:chExt cx="6074484" cy="5118735"/>
          </a:xfrm>
          <a:solidFill>
            <a:srgbClr val="2E75B6"/>
          </a:solidFill>
        </p:grpSpPr>
        <p:sp>
          <p:nvSpPr>
            <p:cNvPr id="29" name="矩形 28"/>
            <p:cNvSpPr/>
            <p:nvPr/>
          </p:nvSpPr>
          <p:spPr>
            <a:xfrm rot="10800000">
              <a:off x="6801778" y="1269208"/>
              <a:ext cx="4815861" cy="51186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65">
                <a:latin typeface="Segoe UI" panose="020B0502040204020203" pitchFamily="34" charset="0"/>
                <a:cs typeface="Segoe UI" panose="020B0502040204020203" pitchFamily="34" charset="0"/>
              </a:endParaRPr>
            </a:p>
          </p:txBody>
        </p:sp>
        <p:sp>
          <p:nvSpPr>
            <p:cNvPr id="30" name="直角三角形 29"/>
            <p:cNvSpPr/>
            <p:nvPr/>
          </p:nvSpPr>
          <p:spPr>
            <a:xfrm rot="16200000">
              <a:off x="3614660" y="3197703"/>
              <a:ext cx="5118735" cy="12617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cs typeface="Segoe UI" panose="020B0502040204020203" pitchFamily="34" charset="0"/>
              </a:endParaRPr>
            </a:p>
          </p:txBody>
        </p:sp>
      </p:grpSp>
      <p:sp>
        <p:nvSpPr>
          <p:cNvPr id="6" name="椭圆 5"/>
          <p:cNvSpPr>
            <a:spLocks noChangeAspect="1"/>
          </p:cNvSpPr>
          <p:nvPr/>
        </p:nvSpPr>
        <p:spPr>
          <a:xfrm>
            <a:off x="2728865" y="2150660"/>
            <a:ext cx="1411693" cy="141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65">
              <a:latin typeface="Segoe UI" panose="020B0502040204020203" pitchFamily="34" charset="0"/>
              <a:cs typeface="Segoe UI" panose="020B0502040204020203" pitchFamily="34" charset="0"/>
            </a:endParaRPr>
          </a:p>
        </p:txBody>
      </p:sp>
      <p:sp>
        <p:nvSpPr>
          <p:cNvPr id="7" name="Title 1"/>
          <p:cNvSpPr>
            <a:spLocks noGrp="1"/>
          </p:cNvSpPr>
          <p:nvPr/>
        </p:nvSpPr>
        <p:spPr>
          <a:xfrm>
            <a:off x="532859" y="227185"/>
            <a:ext cx="10515600" cy="1325563"/>
          </a:xfrm>
          <a:prstGeom prst="rect">
            <a:avLst/>
          </a:prstGeom>
        </p:spPr>
        <p:txBody>
          <a:bodyPr vert="horz" wrap="square" lIns="143428" tIns="89642" rIns="143428" bIns="89642" rtlCol="0" anchor="t">
            <a:noAutofit/>
          </a:bodyPr>
          <a:lst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a:lstStyle>
          <a:p>
            <a:pPr defTabSz="914400"/>
            <a:r>
              <a:rPr lang="en-US" altLang="zh-CN" sz="4705" b="1" smtClean="0">
                <a:solidFill>
                  <a:srgbClr val="7030A0"/>
                </a:solidFill>
                <a:latin typeface="Segoe UI" panose="020B0502040204020203" pitchFamily="34" charset="0"/>
                <a:ea typeface="+mj-ea"/>
                <a:cs typeface="Segoe UI" panose="020B0502040204020203" pitchFamily="34" charset="0"/>
              </a:rPr>
              <a:t>NVR AI</a:t>
            </a:r>
            <a:endParaRPr lang="zh-CN" altLang="en-US" sz="4705" b="1" dirty="0">
              <a:solidFill>
                <a:srgbClr val="7030A0"/>
              </a:solidFill>
              <a:latin typeface="Segoe UI" panose="020B0502040204020203" pitchFamily="34" charset="0"/>
              <a:ea typeface="+mj-ea"/>
              <a:cs typeface="Segoe UI" panose="020B0502040204020203" pitchFamily="34" charset="0"/>
            </a:endParaRPr>
          </a:p>
        </p:txBody>
      </p:sp>
      <p:sp>
        <p:nvSpPr>
          <p:cNvPr id="11" name="文本框 32"/>
          <p:cNvSpPr txBox="1"/>
          <p:nvPr/>
        </p:nvSpPr>
        <p:spPr>
          <a:xfrm>
            <a:off x="2845863" y="4221198"/>
            <a:ext cx="1218603" cy="130420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050">
                <a:solidFill>
                  <a:schemeClr val="bg1"/>
                </a:solidFill>
                <a:latin typeface="Segoe UI" panose="020B0502040204020203" pitchFamily="34" charset="0"/>
                <a:cs typeface="Segoe UI" panose="020B0502040204020203" pitchFamily="34" charset="0"/>
              </a:rPr>
              <a:t>NVR5216-8P-I/L</a:t>
            </a:r>
          </a:p>
          <a:p>
            <a:pPr>
              <a:lnSpc>
                <a:spcPct val="150000"/>
              </a:lnSpc>
            </a:pPr>
            <a:r>
              <a:rPr lang="en-US" altLang="zh-CN" sz="1050">
                <a:solidFill>
                  <a:schemeClr val="bg1"/>
                </a:solidFill>
                <a:latin typeface="Segoe UI" panose="020B0502040204020203" pitchFamily="34" charset="0"/>
                <a:cs typeface="Segoe UI" panose="020B0502040204020203" pitchFamily="34" charset="0"/>
              </a:rPr>
              <a:t>NVR5216-16P-I/L</a:t>
            </a:r>
          </a:p>
          <a:p>
            <a:pPr>
              <a:lnSpc>
                <a:spcPct val="150000"/>
              </a:lnSpc>
            </a:pPr>
            <a:r>
              <a:rPr lang="en-US" altLang="zh-CN" sz="1050">
                <a:solidFill>
                  <a:schemeClr val="bg1"/>
                </a:solidFill>
                <a:latin typeface="Segoe UI" panose="020B0502040204020203" pitchFamily="34" charset="0"/>
                <a:cs typeface="Segoe UI" panose="020B0502040204020203" pitchFamily="34" charset="0"/>
              </a:rPr>
              <a:t>NVR5432-16P-I/L</a:t>
            </a:r>
          </a:p>
          <a:p>
            <a:pPr>
              <a:lnSpc>
                <a:spcPct val="150000"/>
              </a:lnSpc>
            </a:pPr>
            <a:r>
              <a:rPr lang="en-US" altLang="zh-CN" sz="1050">
                <a:solidFill>
                  <a:schemeClr val="bg1"/>
                </a:solidFill>
                <a:latin typeface="Segoe UI" panose="020B0502040204020203" pitchFamily="34" charset="0"/>
                <a:cs typeface="Segoe UI" panose="020B0502040204020203" pitchFamily="34" charset="0"/>
              </a:rPr>
              <a:t>NVR5832-I/L</a:t>
            </a:r>
          </a:p>
          <a:p>
            <a:pPr>
              <a:lnSpc>
                <a:spcPct val="150000"/>
              </a:lnSpc>
            </a:pPr>
            <a:r>
              <a:rPr lang="en-US" altLang="zh-CN" sz="1050">
                <a:solidFill>
                  <a:schemeClr val="bg1"/>
                </a:solidFill>
                <a:latin typeface="Segoe UI" panose="020B0502040204020203" pitchFamily="34" charset="0"/>
                <a:cs typeface="Segoe UI" panose="020B0502040204020203" pitchFamily="34" charset="0"/>
              </a:rPr>
              <a:t>NVR5864-I/L</a:t>
            </a:r>
          </a:p>
        </p:txBody>
      </p:sp>
      <p:pic>
        <p:nvPicPr>
          <p:cNvPr id="13"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40875" y="2748934"/>
            <a:ext cx="1486841" cy="39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65536" y="2543453"/>
            <a:ext cx="1194786" cy="315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椭圆 17"/>
          <p:cNvSpPr>
            <a:spLocks noChangeAspect="1"/>
          </p:cNvSpPr>
          <p:nvPr/>
        </p:nvSpPr>
        <p:spPr>
          <a:xfrm>
            <a:off x="8252772" y="2095266"/>
            <a:ext cx="1411693" cy="141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65">
              <a:latin typeface="Segoe UI" panose="020B0502040204020203" pitchFamily="34" charset="0"/>
              <a:cs typeface="Segoe UI" panose="020B0502040204020203" pitchFamily="34" charset="0"/>
            </a:endParaRPr>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9170" y="1526652"/>
            <a:ext cx="1848040" cy="393882"/>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16114" t="31406" r="17753" b="33952"/>
          <a:stretch>
            <a:fillRect/>
          </a:stretch>
        </p:blipFill>
        <p:spPr>
          <a:xfrm>
            <a:off x="8097245" y="2654322"/>
            <a:ext cx="1607471" cy="561340"/>
          </a:xfrm>
          <a:prstGeom prst="rect">
            <a:avLst/>
          </a:prstGeom>
        </p:spPr>
      </p:pic>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17458" t="29530" r="17458" b="31104"/>
          <a:stretch>
            <a:fillRect/>
          </a:stretch>
        </p:blipFill>
        <p:spPr>
          <a:xfrm>
            <a:off x="8467318" y="2487064"/>
            <a:ext cx="1010099" cy="407297"/>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7964" y="1424025"/>
            <a:ext cx="1848040" cy="648688"/>
          </a:xfrm>
          <a:prstGeom prst="rect">
            <a:avLst/>
          </a:prstGeom>
        </p:spPr>
      </p:pic>
      <p:sp>
        <p:nvSpPr>
          <p:cNvPr id="23" name="文本框 32"/>
          <p:cNvSpPr txBox="1"/>
          <p:nvPr/>
        </p:nvSpPr>
        <p:spPr>
          <a:xfrm>
            <a:off x="6369424" y="4145191"/>
            <a:ext cx="1189749" cy="22736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nn-NO" altLang="zh-CN" sz="1050">
                <a:solidFill>
                  <a:schemeClr val="bg1"/>
                </a:solidFill>
                <a:latin typeface="Segoe UI" panose="020B0502040204020203" pitchFamily="34" charset="0"/>
                <a:cs typeface="Segoe UI" panose="020B0502040204020203" pitchFamily="34" charset="0"/>
              </a:rPr>
              <a:t>NVR2104-I/I2</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NVR2108-I</a:t>
            </a:r>
            <a:r>
              <a:rPr lang="en-US" altLang="zh-CN" sz="1050">
                <a:solidFill>
                  <a:schemeClr val="bg1"/>
                </a:solidFill>
                <a:latin typeface="Segoe UI" panose="020B0502040204020203" pitchFamily="34" charset="0"/>
                <a:cs typeface="Segoe UI" panose="020B0502040204020203" pitchFamily="34" charset="0"/>
              </a:rPr>
              <a:t>/I2</a:t>
            </a:r>
            <a:endParaRPr lang="nn-NO" altLang="zh-CN" sz="1050">
              <a:solidFill>
                <a:schemeClr val="bg1"/>
              </a:solidFill>
              <a:latin typeface="Segoe UI" panose="020B0502040204020203" pitchFamily="34" charset="0"/>
              <a:cs typeface="Segoe UI" panose="020B0502040204020203" pitchFamily="34" charset="0"/>
            </a:endParaRP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NVR2116-I/I2</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NVR2104-P-I/I2</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NVR2108-8P-I/I2</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NVR2104HS-I/I2</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NVR2108HS-I/I2</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NVR2116HS-I/I2</a:t>
            </a:r>
          </a:p>
          <a:p>
            <a:pPr>
              <a:lnSpc>
                <a:spcPct val="150000"/>
              </a:lnSpc>
            </a:pPr>
            <a:endParaRPr lang="nn-NO" altLang="zh-CN" sz="1050">
              <a:solidFill>
                <a:schemeClr val="bg1"/>
              </a:solidFill>
              <a:latin typeface="Segoe UI" panose="020B0502040204020203" pitchFamily="34" charset="0"/>
              <a:cs typeface="Segoe UI" panose="020B0502040204020203" pitchFamily="34" charset="0"/>
            </a:endParaRPr>
          </a:p>
        </p:txBody>
      </p:sp>
      <p:sp>
        <p:nvSpPr>
          <p:cNvPr id="24" name="文本框 32"/>
          <p:cNvSpPr txBox="1"/>
          <p:nvPr/>
        </p:nvSpPr>
        <p:spPr>
          <a:xfrm>
            <a:off x="7403467" y="4145191"/>
            <a:ext cx="1358064" cy="203132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nn-NO" altLang="zh-CN" sz="1050" dirty="0">
                <a:solidFill>
                  <a:schemeClr val="bg1"/>
                </a:solidFill>
                <a:latin typeface="Segoe UI" panose="020B0502040204020203" pitchFamily="34" charset="0"/>
                <a:cs typeface="Segoe UI" panose="020B0502040204020203" pitchFamily="34" charset="0"/>
              </a:rPr>
              <a:t>NVR2104HS-P-I/I2</a:t>
            </a:r>
          </a:p>
          <a:p>
            <a:pPr>
              <a:lnSpc>
                <a:spcPct val="150000"/>
              </a:lnSpc>
            </a:pPr>
            <a:r>
              <a:rPr lang="nn-NO" altLang="zh-CN" sz="1050" dirty="0">
                <a:solidFill>
                  <a:schemeClr val="bg1"/>
                </a:solidFill>
                <a:latin typeface="Segoe UI" panose="020B0502040204020203" pitchFamily="34" charset="0"/>
                <a:cs typeface="Segoe UI" panose="020B0502040204020203" pitchFamily="34" charset="0"/>
              </a:rPr>
              <a:t>NVR2108HS-8P-I/I2</a:t>
            </a:r>
          </a:p>
          <a:p>
            <a:pPr>
              <a:lnSpc>
                <a:spcPct val="150000"/>
              </a:lnSpc>
            </a:pPr>
            <a:r>
              <a:rPr lang="nn-NO" altLang="zh-CN" sz="1050" dirty="0">
                <a:solidFill>
                  <a:schemeClr val="bg1"/>
                </a:solidFill>
                <a:latin typeface="Segoe UI" panose="020B0502040204020203" pitchFamily="34" charset="0"/>
                <a:cs typeface="Segoe UI" panose="020B0502040204020203" pitchFamily="34" charset="0"/>
              </a:rPr>
              <a:t>NVR2204-I/I2</a:t>
            </a:r>
          </a:p>
          <a:p>
            <a:pPr>
              <a:lnSpc>
                <a:spcPct val="150000"/>
              </a:lnSpc>
            </a:pPr>
            <a:r>
              <a:rPr lang="nn-NO" altLang="zh-CN" sz="1050" dirty="0">
                <a:solidFill>
                  <a:schemeClr val="bg1"/>
                </a:solidFill>
                <a:latin typeface="Segoe UI" panose="020B0502040204020203" pitchFamily="34" charset="0"/>
                <a:cs typeface="Segoe UI" panose="020B0502040204020203" pitchFamily="34" charset="0"/>
              </a:rPr>
              <a:t>NVR2208-I/I2</a:t>
            </a:r>
          </a:p>
          <a:p>
            <a:pPr>
              <a:lnSpc>
                <a:spcPct val="150000"/>
              </a:lnSpc>
            </a:pPr>
            <a:r>
              <a:rPr lang="nn-NO" altLang="zh-CN" sz="1050" dirty="0">
                <a:solidFill>
                  <a:schemeClr val="bg1"/>
                </a:solidFill>
                <a:latin typeface="Segoe UI" panose="020B0502040204020203" pitchFamily="34" charset="0"/>
                <a:cs typeface="Segoe UI" panose="020B0502040204020203" pitchFamily="34" charset="0"/>
              </a:rPr>
              <a:t>NVR2216-I/I2</a:t>
            </a:r>
          </a:p>
          <a:p>
            <a:pPr>
              <a:lnSpc>
                <a:spcPct val="150000"/>
              </a:lnSpc>
            </a:pPr>
            <a:r>
              <a:rPr lang="nn-NO" altLang="zh-CN" sz="1050" dirty="0">
                <a:solidFill>
                  <a:schemeClr val="bg1"/>
                </a:solidFill>
                <a:latin typeface="Segoe UI" panose="020B0502040204020203" pitchFamily="34" charset="0"/>
                <a:cs typeface="Segoe UI" panose="020B0502040204020203" pitchFamily="34" charset="0"/>
              </a:rPr>
              <a:t>NVR2204-P-I/I2</a:t>
            </a:r>
          </a:p>
          <a:p>
            <a:pPr>
              <a:lnSpc>
                <a:spcPct val="150000"/>
              </a:lnSpc>
            </a:pPr>
            <a:r>
              <a:rPr lang="nn-NO" altLang="zh-CN" sz="1050" dirty="0">
                <a:solidFill>
                  <a:schemeClr val="bg1"/>
                </a:solidFill>
                <a:latin typeface="Segoe UI" panose="020B0502040204020203" pitchFamily="34" charset="0"/>
                <a:cs typeface="Segoe UI" panose="020B0502040204020203" pitchFamily="34" charset="0"/>
              </a:rPr>
              <a:t>NVR2208-8P-I/I2</a:t>
            </a:r>
          </a:p>
          <a:p>
            <a:pPr>
              <a:lnSpc>
                <a:spcPct val="150000"/>
              </a:lnSpc>
            </a:pPr>
            <a:r>
              <a:rPr lang="nn-NO" altLang="zh-CN" sz="1050" dirty="0">
                <a:solidFill>
                  <a:schemeClr val="bg1"/>
                </a:solidFill>
                <a:latin typeface="Segoe UI" panose="020B0502040204020203" pitchFamily="34" charset="0"/>
                <a:cs typeface="Segoe UI" panose="020B0502040204020203" pitchFamily="34" charset="0"/>
              </a:rPr>
              <a:t>NVR2216-16P-I/I2</a:t>
            </a:r>
          </a:p>
        </p:txBody>
      </p:sp>
      <p:sp>
        <p:nvSpPr>
          <p:cNvPr id="26" name="文本框 35"/>
          <p:cNvSpPr txBox="1"/>
          <p:nvPr/>
        </p:nvSpPr>
        <p:spPr>
          <a:xfrm>
            <a:off x="2498788" y="3690505"/>
            <a:ext cx="2249334" cy="369332"/>
          </a:xfrm>
          <a:prstGeom prst="rect">
            <a:avLst/>
          </a:prstGeom>
          <a:noFill/>
          <a:ln>
            <a:solidFill>
              <a:schemeClr val="bg1"/>
            </a:solid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err="1" smtClean="0">
                <a:solidFill>
                  <a:schemeClr val="bg1"/>
                </a:solidFill>
                <a:latin typeface="Segoe UI" panose="020B0502040204020203" pitchFamily="34" charset="0"/>
                <a:cs typeface="Segoe UI" panose="020B0502040204020203" pitchFamily="34" charset="0"/>
              </a:rPr>
              <a:t>Dòng</a:t>
            </a:r>
            <a:r>
              <a:rPr lang="en-US" altLang="zh-CN" b="1" dirty="0" smtClean="0">
                <a:solidFill>
                  <a:schemeClr val="bg1"/>
                </a:solidFill>
                <a:latin typeface="Segoe UI" panose="020B0502040204020203" pitchFamily="34" charset="0"/>
                <a:cs typeface="Segoe UI" panose="020B0502040204020203" pitchFamily="34" charset="0"/>
              </a:rPr>
              <a:t> NVR5000-I/L</a:t>
            </a:r>
            <a:endParaRPr lang="zh-CN" altLang="en-US" b="1" dirty="0">
              <a:solidFill>
                <a:schemeClr val="bg1"/>
              </a:solidFill>
              <a:latin typeface="Segoe UI" panose="020B0502040204020203" pitchFamily="34" charset="0"/>
              <a:cs typeface="Segoe UI" panose="020B0502040204020203" pitchFamily="34" charset="0"/>
            </a:endParaRPr>
          </a:p>
        </p:txBody>
      </p:sp>
      <p:sp>
        <p:nvSpPr>
          <p:cNvPr id="28" name="文本框 44"/>
          <p:cNvSpPr txBox="1"/>
          <p:nvPr/>
        </p:nvSpPr>
        <p:spPr>
          <a:xfrm>
            <a:off x="6369424" y="3690505"/>
            <a:ext cx="2337499" cy="369332"/>
          </a:xfrm>
          <a:prstGeom prst="rect">
            <a:avLst/>
          </a:prstGeom>
          <a:noFill/>
          <a:ln>
            <a:solidFill>
              <a:schemeClr val="bg1"/>
            </a:solid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err="1" smtClean="0">
                <a:solidFill>
                  <a:schemeClr val="bg1"/>
                </a:solidFill>
                <a:latin typeface="Segoe UI" panose="020B0502040204020203" pitchFamily="34" charset="0"/>
                <a:cs typeface="Segoe UI" panose="020B0502040204020203" pitchFamily="34" charset="0"/>
              </a:rPr>
              <a:t>Dòng</a:t>
            </a:r>
            <a:r>
              <a:rPr lang="en-US" altLang="zh-CN" b="1" dirty="0" smtClean="0">
                <a:solidFill>
                  <a:schemeClr val="bg1"/>
                </a:solidFill>
                <a:latin typeface="Segoe UI" panose="020B0502040204020203" pitchFamily="34" charset="0"/>
                <a:cs typeface="Segoe UI" panose="020B0502040204020203" pitchFamily="34" charset="0"/>
              </a:rPr>
              <a:t> NVR2000-I/I2</a:t>
            </a:r>
            <a:endParaRPr lang="zh-CN" altLang="en-US" b="1" dirty="0">
              <a:solidFill>
                <a:schemeClr val="bg1"/>
              </a:solidFill>
              <a:latin typeface="Segoe UI" panose="020B0502040204020203" pitchFamily="34" charset="0"/>
              <a:cs typeface="Segoe UI" panose="020B0502040204020203" pitchFamily="34" charset="0"/>
            </a:endParaRPr>
          </a:p>
        </p:txBody>
      </p:sp>
      <p:sp>
        <p:nvSpPr>
          <p:cNvPr id="25" name="文本框 44">
            <a:extLst>
              <a:ext uri="{FF2B5EF4-FFF2-40B4-BE49-F238E27FC236}">
                <a16:creationId xmlns:a16="http://schemas.microsoft.com/office/drawing/2014/main" id="{88D3CF0E-1DAA-4D5B-94D9-0FBF8F8AA6C0}"/>
              </a:ext>
            </a:extLst>
          </p:cNvPr>
          <p:cNvSpPr txBox="1"/>
          <p:nvPr/>
        </p:nvSpPr>
        <p:spPr>
          <a:xfrm>
            <a:off x="8692917" y="3690505"/>
            <a:ext cx="2675732" cy="369332"/>
          </a:xfrm>
          <a:prstGeom prst="rect">
            <a:avLst/>
          </a:prstGeom>
          <a:noFill/>
          <a:ln>
            <a:solidFill>
              <a:schemeClr val="bg1"/>
            </a:solid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err="1" smtClean="0">
                <a:solidFill>
                  <a:schemeClr val="bg1"/>
                </a:solidFill>
                <a:latin typeface="Segoe UI" panose="020B0502040204020203" pitchFamily="34" charset="0"/>
                <a:cs typeface="Segoe UI" panose="020B0502040204020203" pitchFamily="34" charset="0"/>
              </a:rPr>
              <a:t>Dòng</a:t>
            </a:r>
            <a:r>
              <a:rPr lang="en-US" altLang="zh-CN" b="1" dirty="0" smtClean="0">
                <a:solidFill>
                  <a:schemeClr val="bg1"/>
                </a:solidFill>
                <a:latin typeface="Segoe UI" panose="020B0502040204020203" pitchFamily="34" charset="0"/>
                <a:cs typeface="Segoe UI" panose="020B0502040204020203" pitchFamily="34" charset="0"/>
              </a:rPr>
              <a:t> NVR4000-4KS2/I</a:t>
            </a:r>
            <a:endParaRPr lang="zh-CN" altLang="en-US" b="1" dirty="0">
              <a:solidFill>
                <a:schemeClr val="bg1"/>
              </a:solidFill>
              <a:latin typeface="Segoe UI" panose="020B0502040204020203" pitchFamily="34" charset="0"/>
              <a:cs typeface="Segoe UI" panose="020B0502040204020203" pitchFamily="34" charset="0"/>
            </a:endParaRPr>
          </a:p>
        </p:txBody>
      </p:sp>
      <p:sp>
        <p:nvSpPr>
          <p:cNvPr id="27" name="文本框 32">
            <a:extLst>
              <a:ext uri="{FF2B5EF4-FFF2-40B4-BE49-F238E27FC236}">
                <a16:creationId xmlns:a16="http://schemas.microsoft.com/office/drawing/2014/main" id="{12FFCEF2-FA22-4028-917F-AC29F5CA0821}"/>
              </a:ext>
            </a:extLst>
          </p:cNvPr>
          <p:cNvSpPr txBox="1"/>
          <p:nvPr/>
        </p:nvSpPr>
        <p:spPr>
          <a:xfrm>
            <a:off x="9289235" y="4145191"/>
            <a:ext cx="1449436" cy="22736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nn-NO" altLang="zh-CN" sz="1050">
                <a:solidFill>
                  <a:schemeClr val="bg1"/>
                </a:solidFill>
                <a:latin typeface="Segoe UI" panose="020B0502040204020203" pitchFamily="34" charset="0"/>
                <a:cs typeface="Segoe UI" panose="020B0502040204020203" pitchFamily="34" charset="0"/>
              </a:rPr>
              <a:t>NVR4416-4KS2/I</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NVR4432-4KS2/I</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NVR4816-4KS2/I</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NVR4832-4KS2/I</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NVR4416-16P-4KS2/I</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NVR4432-16P-4KS2/I</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NVR4816-16P-4KS2/I</a:t>
            </a:r>
          </a:p>
          <a:p>
            <a:pPr>
              <a:lnSpc>
                <a:spcPct val="150000"/>
              </a:lnSpc>
            </a:pPr>
            <a:r>
              <a:rPr lang="nn-NO" altLang="zh-CN" sz="1050">
                <a:solidFill>
                  <a:schemeClr val="bg1"/>
                </a:solidFill>
                <a:latin typeface="Segoe UI" panose="020B0502040204020203" pitchFamily="34" charset="0"/>
                <a:cs typeface="Segoe UI" panose="020B0502040204020203" pitchFamily="34" charset="0"/>
              </a:rPr>
              <a:t>NVR4832-16P-4KS2/I</a:t>
            </a:r>
          </a:p>
          <a:p>
            <a:pPr>
              <a:lnSpc>
                <a:spcPct val="150000"/>
              </a:lnSpc>
            </a:pPr>
            <a:endParaRPr lang="nn-NO" altLang="zh-CN" sz="1050">
              <a:solidFill>
                <a:schemeClr val="bg1"/>
              </a:solidFill>
              <a:latin typeface="Segoe UI" panose="020B0502040204020203" pitchFamily="34" charset="0"/>
              <a:cs typeface="Segoe UI" panose="020B0502040204020203" pitchFamily="34" charset="0"/>
            </a:endParaRP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1287588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65" y="4042267"/>
            <a:ext cx="12190270" cy="2562350"/>
          </a:xfrm>
          <a:prstGeom prst="rect">
            <a:avLst/>
          </a:prstGeom>
          <a:solidFill>
            <a:srgbClr val="38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cs typeface="Segoe UI" panose="020B0502040204020203" pitchFamily="34" charset="0"/>
            </a:endParaRPr>
          </a:p>
        </p:txBody>
      </p:sp>
      <p:sp>
        <p:nvSpPr>
          <p:cNvPr id="5" name="文本框 4"/>
          <p:cNvSpPr txBox="1"/>
          <p:nvPr/>
        </p:nvSpPr>
        <p:spPr>
          <a:xfrm>
            <a:off x="349675" y="4835379"/>
            <a:ext cx="11655840" cy="13934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1960" dirty="0" err="1">
                <a:solidFill>
                  <a:schemeClr val="bg1"/>
                </a:solidFill>
                <a:latin typeface="Segoe UI" panose="020B0502040204020203" pitchFamily="34" charset="0"/>
                <a:cs typeface="Segoe UI" panose="020B0502040204020203" pitchFamily="34" charset="0"/>
              </a:rPr>
              <a:t>Nhận</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dạng</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khuôn</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mặt</a:t>
            </a:r>
            <a:r>
              <a:rPr lang="en-US" altLang="zh-CN" sz="1960" dirty="0">
                <a:solidFill>
                  <a:schemeClr val="bg1"/>
                </a:solidFill>
                <a:latin typeface="Segoe UI" panose="020B0502040204020203" pitchFamily="34" charset="0"/>
                <a:cs typeface="Segoe UI" panose="020B0502040204020203" pitchFamily="34" charset="0"/>
              </a:rPr>
              <a:t> / </a:t>
            </a:r>
            <a:r>
              <a:rPr lang="en-US" altLang="zh-CN" sz="1960" dirty="0" err="1">
                <a:solidFill>
                  <a:schemeClr val="bg1"/>
                </a:solidFill>
                <a:latin typeface="Segoe UI" panose="020B0502040204020203" pitchFamily="34" charset="0"/>
                <a:cs typeface="Segoe UI" panose="020B0502040204020203" pitchFamily="34" charset="0"/>
              </a:rPr>
              <a:t>Bảo</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vệ</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chu</a:t>
            </a:r>
            <a:r>
              <a:rPr lang="en-US" altLang="zh-CN" sz="1960" dirty="0">
                <a:solidFill>
                  <a:schemeClr val="bg1"/>
                </a:solidFill>
                <a:latin typeface="Segoe UI" panose="020B0502040204020203" pitchFamily="34" charset="0"/>
                <a:cs typeface="Segoe UI" panose="020B0502040204020203" pitchFamily="34" charset="0"/>
              </a:rPr>
              <a:t> vi / </a:t>
            </a:r>
            <a:r>
              <a:rPr lang="en-US" altLang="zh-CN" sz="1960" dirty="0" err="1">
                <a:solidFill>
                  <a:schemeClr val="bg1"/>
                </a:solidFill>
                <a:latin typeface="Segoe UI" panose="020B0502040204020203" pitchFamily="34" charset="0"/>
                <a:cs typeface="Segoe UI" panose="020B0502040204020203" pitchFamily="34" charset="0"/>
              </a:rPr>
              <a:t>Siêu</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dữ</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liệu</a:t>
            </a:r>
            <a:r>
              <a:rPr lang="zh-CN" altLang="en-US" sz="1960" dirty="0">
                <a:solidFill>
                  <a:schemeClr val="bg1"/>
                </a:solidFill>
                <a:latin typeface="Segoe UI" panose="020B0502040204020203" pitchFamily="34" charset="0"/>
                <a:cs typeface="Segoe UI" panose="020B0502040204020203" pitchFamily="34" charset="0"/>
              </a:rPr>
              <a:t> </a:t>
            </a:r>
            <a:r>
              <a:rPr lang="en-US" altLang="zh-CN" sz="1960" dirty="0">
                <a:solidFill>
                  <a:schemeClr val="bg1"/>
                </a:solidFill>
                <a:latin typeface="Segoe UI" panose="020B0502040204020203" pitchFamily="34" charset="0"/>
                <a:cs typeface="Segoe UI" panose="020B0502040204020203" pitchFamily="34" charset="0"/>
              </a:rPr>
              <a:t>/ SMD Plus </a:t>
            </a:r>
          </a:p>
          <a:p>
            <a:pPr algn="ctr">
              <a:lnSpc>
                <a:spcPct val="150000"/>
              </a:lnSpc>
            </a:pPr>
            <a:r>
              <a:rPr lang="en-US" altLang="zh-CN" sz="1960" dirty="0" err="1">
                <a:solidFill>
                  <a:schemeClr val="bg1"/>
                </a:solidFill>
                <a:latin typeface="Segoe UI" panose="020B0502040204020203" pitchFamily="34" charset="0"/>
                <a:cs typeface="Segoe UI" panose="020B0502040204020203" pitchFamily="34" charset="0"/>
              </a:rPr>
              <a:t>Băng</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thông</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tối</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đa</a:t>
            </a:r>
            <a:r>
              <a:rPr lang="en-US" altLang="zh-CN" sz="1960" dirty="0">
                <a:solidFill>
                  <a:schemeClr val="bg1"/>
                </a:solidFill>
                <a:latin typeface="Segoe UI" panose="020B0502040204020203" pitchFamily="34" charset="0"/>
                <a:cs typeface="Segoe UI" panose="020B0502040204020203" pitchFamily="34" charset="0"/>
              </a:rPr>
              <a:t> 320Mbps / </a:t>
            </a:r>
            <a:r>
              <a:rPr lang="en-US" altLang="zh-CN" sz="1960" dirty="0" err="1">
                <a:solidFill>
                  <a:schemeClr val="bg1"/>
                </a:solidFill>
                <a:latin typeface="Segoe UI" panose="020B0502040204020203" pitchFamily="34" charset="0"/>
                <a:cs typeface="Segoe UI" panose="020B0502040204020203" pitchFamily="34" charset="0"/>
              </a:rPr>
              <a:t>Hỗ</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trợ</a:t>
            </a:r>
            <a:r>
              <a:rPr lang="en-US" altLang="zh-CN" sz="1960" dirty="0">
                <a:solidFill>
                  <a:schemeClr val="bg1"/>
                </a:solidFill>
                <a:latin typeface="Segoe UI" panose="020B0502040204020203" pitchFamily="34" charset="0"/>
                <a:cs typeface="Segoe UI" panose="020B0502040204020203" pitchFamily="34" charset="0"/>
              </a:rPr>
              <a:t> camera </a:t>
            </a:r>
            <a:r>
              <a:rPr lang="en-US" altLang="zh-CN" sz="1960" dirty="0" err="1">
                <a:solidFill>
                  <a:schemeClr val="bg1"/>
                </a:solidFill>
                <a:latin typeface="Segoe UI" panose="020B0502040204020203" pitchFamily="34" charset="0"/>
                <a:cs typeface="Segoe UI" panose="020B0502040204020203" pitchFamily="34" charset="0"/>
              </a:rPr>
              <a:t>lên</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đến</a:t>
            </a:r>
            <a:r>
              <a:rPr lang="en-US" altLang="zh-CN" sz="1960" dirty="0">
                <a:solidFill>
                  <a:schemeClr val="bg1"/>
                </a:solidFill>
                <a:latin typeface="Segoe UI" panose="020B0502040204020203" pitchFamily="34" charset="0"/>
                <a:cs typeface="Segoe UI" panose="020B0502040204020203" pitchFamily="34" charset="0"/>
              </a:rPr>
              <a:t> 12MP /  </a:t>
            </a:r>
            <a:r>
              <a:rPr lang="en-US" altLang="zh-CN" sz="1960" dirty="0" err="1">
                <a:solidFill>
                  <a:schemeClr val="bg1"/>
                </a:solidFill>
                <a:latin typeface="Segoe UI" panose="020B0502040204020203" pitchFamily="34" charset="0"/>
                <a:cs typeface="Segoe UI" panose="020B0502040204020203" pitchFamily="34" charset="0"/>
              </a:rPr>
              <a:t>Tối</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đa</a:t>
            </a:r>
            <a:r>
              <a:rPr lang="en-US" altLang="zh-CN" sz="1960" dirty="0">
                <a:solidFill>
                  <a:schemeClr val="bg1"/>
                </a:solidFill>
                <a:latin typeface="Segoe UI" panose="020B0502040204020203" pitchFamily="34" charset="0"/>
                <a:cs typeface="Segoe UI" panose="020B0502040204020203" pitchFamily="34" charset="0"/>
              </a:rPr>
              <a:t> 64 </a:t>
            </a:r>
            <a:r>
              <a:rPr lang="en-US" altLang="zh-CN" sz="1960" dirty="0" err="1">
                <a:solidFill>
                  <a:schemeClr val="bg1"/>
                </a:solidFill>
                <a:latin typeface="Segoe UI" panose="020B0502040204020203" pitchFamily="34" charset="0"/>
                <a:cs typeface="Segoe UI" panose="020B0502040204020203" pitchFamily="34" charset="0"/>
              </a:rPr>
              <a:t>kênh</a:t>
            </a:r>
            <a:r>
              <a:rPr lang="en-US" altLang="zh-CN" sz="1960" dirty="0">
                <a:solidFill>
                  <a:schemeClr val="bg1"/>
                </a:solidFill>
                <a:latin typeface="Segoe UI" panose="020B0502040204020203" pitchFamily="34" charset="0"/>
                <a:cs typeface="Segoe UI" panose="020B0502040204020203" pitchFamily="34" charset="0"/>
              </a:rPr>
              <a:t> IPC </a:t>
            </a:r>
            <a:r>
              <a:rPr lang="en-US" altLang="zh-CN" sz="1960" dirty="0" err="1">
                <a:solidFill>
                  <a:schemeClr val="bg1"/>
                </a:solidFill>
                <a:latin typeface="Segoe UI" panose="020B0502040204020203" pitchFamily="34" charset="0"/>
                <a:cs typeface="Segoe UI" panose="020B0502040204020203" pitchFamily="34" charset="0"/>
              </a:rPr>
              <a:t>vào</a:t>
            </a:r>
            <a:r>
              <a:rPr lang="en-US" altLang="zh-CN" sz="1960" dirty="0">
                <a:solidFill>
                  <a:schemeClr val="bg1"/>
                </a:solidFill>
                <a:latin typeface="Segoe UI" panose="020B0502040204020203" pitchFamily="34" charset="0"/>
                <a:cs typeface="Segoe UI" panose="020B0502040204020203" pitchFamily="34" charset="0"/>
              </a:rPr>
              <a:t> </a:t>
            </a:r>
          </a:p>
          <a:p>
            <a:pPr algn="ctr">
              <a:lnSpc>
                <a:spcPct val="150000"/>
              </a:lnSpc>
            </a:pP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Giải</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mã</a:t>
            </a:r>
            <a:r>
              <a:rPr lang="en-US" altLang="zh-CN" sz="1960" dirty="0">
                <a:solidFill>
                  <a:schemeClr val="bg1"/>
                </a:solidFill>
                <a:latin typeface="Segoe UI" panose="020B0502040204020203" pitchFamily="34" charset="0"/>
                <a:cs typeface="Segoe UI" panose="020B0502040204020203" pitchFamily="34" charset="0"/>
              </a:rPr>
              <a:t> 16ch@1080P /  </a:t>
            </a:r>
            <a:r>
              <a:rPr lang="en-US" altLang="zh-CN" sz="1960" dirty="0" err="1">
                <a:solidFill>
                  <a:schemeClr val="bg1"/>
                </a:solidFill>
                <a:latin typeface="Segoe UI" panose="020B0502040204020203" pitchFamily="34" charset="0"/>
                <a:cs typeface="Segoe UI" panose="020B0502040204020203" pitchFamily="34" charset="0"/>
              </a:rPr>
              <a:t>Tối</a:t>
            </a:r>
            <a:r>
              <a:rPr lang="en-US" altLang="zh-CN" sz="1960" dirty="0">
                <a:solidFill>
                  <a:schemeClr val="bg1"/>
                </a:solidFill>
                <a:latin typeface="Segoe UI" panose="020B0502040204020203" pitchFamily="34" charset="0"/>
                <a:cs typeface="Segoe UI" panose="020B0502040204020203" pitchFamily="34" charset="0"/>
              </a:rPr>
              <a:t> </a:t>
            </a:r>
            <a:r>
              <a:rPr lang="en-US" altLang="zh-CN" sz="1960" dirty="0" err="1">
                <a:solidFill>
                  <a:schemeClr val="bg1"/>
                </a:solidFill>
                <a:latin typeface="Segoe UI" panose="020B0502040204020203" pitchFamily="34" charset="0"/>
                <a:cs typeface="Segoe UI" panose="020B0502040204020203" pitchFamily="34" charset="0"/>
              </a:rPr>
              <a:t>đa</a:t>
            </a:r>
            <a:r>
              <a:rPr lang="en-US" altLang="zh-CN" sz="1960" dirty="0">
                <a:solidFill>
                  <a:schemeClr val="bg1"/>
                </a:solidFill>
                <a:latin typeface="Segoe UI" panose="020B0502040204020203" pitchFamily="34" charset="0"/>
                <a:cs typeface="Segoe UI" panose="020B0502040204020203" pitchFamily="34" charset="0"/>
              </a:rPr>
              <a:t> 8HDD / ANPR / </a:t>
            </a:r>
            <a:r>
              <a:rPr lang="en-US" altLang="zh-CN" sz="1960" dirty="0" err="1">
                <a:solidFill>
                  <a:schemeClr val="bg1"/>
                </a:solidFill>
                <a:latin typeface="Segoe UI" panose="020B0502040204020203" pitchFamily="34" charset="0"/>
                <a:cs typeface="Segoe UI" panose="020B0502040204020203" pitchFamily="34" charset="0"/>
              </a:rPr>
              <a:t>ePoE</a:t>
            </a:r>
            <a:r>
              <a:rPr lang="en-US" altLang="zh-CN" sz="1960" dirty="0">
                <a:solidFill>
                  <a:schemeClr val="bg1"/>
                </a:solidFill>
                <a:latin typeface="Segoe UI" panose="020B0502040204020203" pitchFamily="34" charset="0"/>
                <a:cs typeface="Segoe UI" panose="020B0502040204020203" pitchFamily="34" charset="0"/>
              </a:rPr>
              <a:t> &amp; </a:t>
            </a:r>
            <a:r>
              <a:rPr lang="en-US" altLang="zh-CN" sz="1960" dirty="0" err="1">
                <a:solidFill>
                  <a:schemeClr val="bg1"/>
                </a:solidFill>
                <a:latin typeface="Segoe UI" panose="020B0502040204020203" pitchFamily="34" charset="0"/>
                <a:cs typeface="Segoe UI" panose="020B0502040204020203" pitchFamily="34" charset="0"/>
              </a:rPr>
              <a:t>EoC</a:t>
            </a:r>
            <a:endParaRPr lang="en-US" altLang="zh-CN" sz="1960" dirty="0">
              <a:solidFill>
                <a:schemeClr val="bg1"/>
              </a:solidFill>
              <a:latin typeface="Segoe UI" panose="020B0502040204020203" pitchFamily="34" charset="0"/>
              <a:cs typeface="Segoe UI" panose="020B0502040204020203" pitchFamily="34" charset="0"/>
            </a:endParaRPr>
          </a:p>
        </p:txBody>
      </p:sp>
      <p:sp>
        <p:nvSpPr>
          <p:cNvPr id="6" name="Title 1"/>
          <p:cNvSpPr txBox="1"/>
          <p:nvPr/>
        </p:nvSpPr>
        <p:spPr>
          <a:xfrm>
            <a:off x="269240" y="253384"/>
            <a:ext cx="11655840" cy="899537"/>
          </a:xfrm>
          <a:prstGeom prst="rect">
            <a:avLst/>
          </a:prstGeom>
        </p:spPr>
        <p:txBody>
          <a:bodyPr vert="horz" wrap="square" lIns="143428" tIns="89642" rIns="143428" bIns="89642" rtlCol="0" anchor="t">
            <a:noAutofit/>
          </a:bodyPr>
          <a:lstStyle>
            <a:lvl1pPr algn="l" defTabSz="932815" rtl="0" eaLnBrk="1" latinLnBrk="0" hangingPunct="1">
              <a:lnSpc>
                <a:spcPct val="90000"/>
              </a:lnSpc>
              <a:spcBef>
                <a:spcPct val="0"/>
              </a:spcBef>
              <a:buNone/>
              <a:defRPr lang="en-US" sz="2720" b="0" kern="1200" cap="none" spc="-102" baseline="0">
                <a:ln w="3175">
                  <a:noFill/>
                </a:ln>
                <a:solidFill>
                  <a:srgbClr val="FB1E00"/>
                </a:solidFill>
                <a:effectLst/>
                <a:latin typeface="+mj-lt"/>
                <a:ea typeface="+mn-ea"/>
                <a:cs typeface="Segoe UI" panose="020B0502040204020203" pitchFamily="34" charset="0"/>
              </a:defRPr>
            </a:lvl1pPr>
          </a:lstStyle>
          <a:p>
            <a:r>
              <a:rPr lang="en-US" altLang="zh-CN" sz="4705" b="1" dirty="0">
                <a:solidFill>
                  <a:srgbClr val="7030A0"/>
                </a:solidFill>
                <a:latin typeface="Segoe UI" panose="020B0502040204020203" pitchFamily="34" charset="0"/>
                <a:ea typeface="+mj-ea"/>
              </a:rPr>
              <a:t>                  | NVR5000-I/L</a:t>
            </a:r>
          </a:p>
        </p:txBody>
      </p:sp>
      <p:sp>
        <p:nvSpPr>
          <p:cNvPr id="7" name="TextBox 156"/>
          <p:cNvSpPr txBox="1"/>
          <p:nvPr/>
        </p:nvSpPr>
        <p:spPr>
          <a:xfrm>
            <a:off x="2034713" y="2882747"/>
            <a:ext cx="1853218" cy="57554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570" dirty="0">
                <a:solidFill>
                  <a:schemeClr val="bg2">
                    <a:lumMod val="10000"/>
                  </a:schemeClr>
                </a:solidFill>
                <a:latin typeface="Segoe UI" panose="020B0502040204020203" pitchFamily="34" charset="0"/>
                <a:cs typeface="Segoe UI" panose="020B0502040204020203" pitchFamily="34" charset="0"/>
                <a:sym typeface="+mn-lt"/>
              </a:rPr>
              <a:t>NVR5216-8P-I/L</a:t>
            </a:r>
          </a:p>
          <a:p>
            <a:r>
              <a:rPr lang="en-US" altLang="zh-CN" sz="1570" dirty="0">
                <a:solidFill>
                  <a:schemeClr val="bg2">
                    <a:lumMod val="10000"/>
                  </a:schemeClr>
                </a:solidFill>
                <a:latin typeface="Segoe UI" panose="020B0502040204020203" pitchFamily="34" charset="0"/>
                <a:cs typeface="Segoe UI" panose="020B0502040204020203" pitchFamily="34" charset="0"/>
                <a:sym typeface="+mn-lt"/>
              </a:rPr>
              <a:t>NVR5216-16P-I/L</a:t>
            </a:r>
          </a:p>
        </p:txBody>
      </p:sp>
      <p:sp>
        <p:nvSpPr>
          <p:cNvPr id="8" name="TextBox 157"/>
          <p:cNvSpPr txBox="1"/>
          <p:nvPr/>
        </p:nvSpPr>
        <p:spPr>
          <a:xfrm>
            <a:off x="5443146" y="2882747"/>
            <a:ext cx="1733167" cy="33393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570">
                <a:solidFill>
                  <a:schemeClr val="bg2">
                    <a:lumMod val="10000"/>
                  </a:schemeClr>
                </a:solidFill>
                <a:latin typeface="Segoe UI" panose="020B0502040204020203" pitchFamily="34" charset="0"/>
                <a:cs typeface="Segoe UI" panose="020B0502040204020203" pitchFamily="34" charset="0"/>
                <a:sym typeface="+mn-lt"/>
              </a:rPr>
              <a:t>NVR5432-16P-I/L</a:t>
            </a: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t="33659" b="32569"/>
          <a:stretch>
            <a:fillRect/>
          </a:stretch>
        </p:blipFill>
        <p:spPr>
          <a:xfrm>
            <a:off x="1567002" y="2023423"/>
            <a:ext cx="2320929" cy="783828"/>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38016" b="35837"/>
          <a:stretch>
            <a:fillRect/>
          </a:stretch>
        </p:blipFill>
        <p:spPr>
          <a:xfrm>
            <a:off x="4928597" y="2088772"/>
            <a:ext cx="2497996" cy="653129"/>
          </a:xfrm>
          <a:prstGeom prst="rect">
            <a:avLst/>
          </a:prstGeom>
        </p:spPr>
      </p:pic>
      <p:pic>
        <p:nvPicPr>
          <p:cNvPr id="11" name="Picture 8" descr="C:\Users\43594\Desktop\图片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5915" t="33688" r="15953" b="34763"/>
          <a:stretch>
            <a:fillRect/>
          </a:stretch>
        </p:blipFill>
        <p:spPr bwMode="auto">
          <a:xfrm>
            <a:off x="8467258" y="2095059"/>
            <a:ext cx="2094695" cy="6468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57"/>
          <p:cNvSpPr txBox="1"/>
          <p:nvPr/>
        </p:nvSpPr>
        <p:spPr>
          <a:xfrm>
            <a:off x="8761717" y="2888803"/>
            <a:ext cx="1322798" cy="57554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570">
                <a:solidFill>
                  <a:schemeClr val="bg2">
                    <a:lumMod val="10000"/>
                  </a:schemeClr>
                </a:solidFill>
                <a:latin typeface="Segoe UI" panose="020B0502040204020203" pitchFamily="34" charset="0"/>
                <a:cs typeface="Segoe UI" panose="020B0502040204020203" pitchFamily="34" charset="0"/>
                <a:sym typeface="+mn-lt"/>
              </a:rPr>
              <a:t>NVR5832-I/L</a:t>
            </a:r>
          </a:p>
          <a:p>
            <a:r>
              <a:rPr lang="en-US" altLang="zh-CN" sz="1570">
                <a:solidFill>
                  <a:schemeClr val="bg2">
                    <a:lumMod val="10000"/>
                  </a:schemeClr>
                </a:solidFill>
                <a:latin typeface="Segoe UI" panose="020B0502040204020203" pitchFamily="34" charset="0"/>
                <a:cs typeface="Segoe UI" panose="020B0502040204020203" pitchFamily="34" charset="0"/>
                <a:sym typeface="+mn-lt"/>
              </a:rPr>
              <a:t>NVR5864-I/L</a:t>
            </a: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231" y="413662"/>
            <a:ext cx="2456693" cy="521209"/>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022" y="4350533"/>
            <a:ext cx="1677955" cy="35599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934873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476230EB-C1BB-485B-845D-88B129254F87}"/>
              </a:ext>
            </a:extLst>
          </p:cNvPr>
          <p:cNvPicPr>
            <a:picLocks noChangeAspect="1"/>
          </p:cNvPicPr>
          <p:nvPr/>
        </p:nvPicPr>
        <p:blipFill>
          <a:blip r:embed="rId2"/>
          <a:stretch>
            <a:fillRect/>
          </a:stretch>
        </p:blipFill>
        <p:spPr>
          <a:xfrm>
            <a:off x="6193512" y="622144"/>
            <a:ext cx="3396822" cy="2176699"/>
          </a:xfrm>
          <a:prstGeom prst="rect">
            <a:avLst/>
          </a:prstGeom>
        </p:spPr>
      </p:pic>
      <p:pic>
        <p:nvPicPr>
          <p:cNvPr id="16" name="图片 15">
            <a:extLst>
              <a:ext uri="{FF2B5EF4-FFF2-40B4-BE49-F238E27FC236}">
                <a16:creationId xmlns:a16="http://schemas.microsoft.com/office/drawing/2014/main" id="{D6D47FF8-E885-4341-9FEA-5C791D9D5825}"/>
              </a:ext>
            </a:extLst>
          </p:cNvPr>
          <p:cNvPicPr>
            <a:picLocks noChangeAspect="1"/>
          </p:cNvPicPr>
          <p:nvPr/>
        </p:nvPicPr>
        <p:blipFill>
          <a:blip r:embed="rId3"/>
          <a:stretch>
            <a:fillRect/>
          </a:stretch>
        </p:blipFill>
        <p:spPr>
          <a:xfrm>
            <a:off x="1813961" y="703152"/>
            <a:ext cx="3396822" cy="2176699"/>
          </a:xfrm>
          <a:prstGeom prst="rect">
            <a:avLst/>
          </a:prstGeom>
        </p:spPr>
      </p:pic>
      <p:sp>
        <p:nvSpPr>
          <p:cNvPr id="2" name="Title 1"/>
          <p:cNvSpPr txBox="1"/>
          <p:nvPr/>
        </p:nvSpPr>
        <p:spPr>
          <a:xfrm>
            <a:off x="268511" y="154003"/>
            <a:ext cx="11655840" cy="899537"/>
          </a:xfrm>
          <a:prstGeom prst="rect">
            <a:avLst/>
          </a:prstGeom>
        </p:spPr>
        <p:txBody>
          <a:bodyPr vert="horz" wrap="square" lIns="143428" tIns="89642" rIns="143428" bIns="89642" rtlCol="0" anchor="t">
            <a:noAutofit/>
          </a:bodyPr>
          <a:lstStyle>
            <a:lvl1pPr algn="l" defTabSz="932815" rtl="0" eaLnBrk="1" latinLnBrk="0" hangingPunct="1">
              <a:lnSpc>
                <a:spcPct val="90000"/>
              </a:lnSpc>
              <a:spcBef>
                <a:spcPct val="0"/>
              </a:spcBef>
              <a:buNone/>
              <a:defRPr lang="en-US" sz="2720" b="0" kern="1200" cap="none" spc="-102" baseline="0">
                <a:ln w="3175">
                  <a:noFill/>
                </a:ln>
                <a:solidFill>
                  <a:srgbClr val="FB1E00"/>
                </a:solidFill>
                <a:effectLst/>
                <a:latin typeface="+mj-lt"/>
                <a:ea typeface="+mn-ea"/>
                <a:cs typeface="Segoe UI" panose="020B0502040204020203" pitchFamily="34" charset="0"/>
              </a:defRPr>
            </a:lvl1pPr>
          </a:lstStyle>
          <a:p>
            <a:r>
              <a:rPr lang="en-US" altLang="zh-CN" sz="4705" b="1" dirty="0">
                <a:solidFill>
                  <a:srgbClr val="7030A0"/>
                </a:solidFill>
                <a:latin typeface="Segoe UI" panose="020B0502040204020203" pitchFamily="34" charset="0"/>
                <a:ea typeface="+mj-ea"/>
              </a:rPr>
              <a:t>                  | NVR4000-4KS2/I</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78" y="202430"/>
            <a:ext cx="2706400" cy="615645"/>
          </a:xfrm>
          <a:prstGeom prst="rect">
            <a:avLst/>
          </a:prstGeom>
        </p:spPr>
      </p:pic>
      <p:sp>
        <p:nvSpPr>
          <p:cNvPr id="4" name="矩形 3"/>
          <p:cNvSpPr/>
          <p:nvPr/>
        </p:nvSpPr>
        <p:spPr>
          <a:xfrm>
            <a:off x="865" y="4069428"/>
            <a:ext cx="12191135" cy="256235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cs typeface="Segoe UI" panose="020B0502040204020203" pitchFamily="34" charset="0"/>
            </a:endParaRP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783" y="4309593"/>
            <a:ext cx="1848508" cy="420494"/>
          </a:xfrm>
          <a:prstGeom prst="rect">
            <a:avLst/>
          </a:prstGeom>
        </p:spPr>
      </p:pic>
      <p:sp>
        <p:nvSpPr>
          <p:cNvPr id="14" name="文本框 15"/>
          <p:cNvSpPr txBox="1"/>
          <p:nvPr/>
        </p:nvSpPr>
        <p:spPr>
          <a:xfrm>
            <a:off x="365592" y="5040237"/>
            <a:ext cx="11655840"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2000" dirty="0">
                <a:solidFill>
                  <a:schemeClr val="bg1"/>
                </a:solidFill>
                <a:latin typeface="Segoe UI" panose="020B0502040204020203" pitchFamily="34" charset="0"/>
                <a:cs typeface="Segoe UI" panose="020B0502040204020203" pitchFamily="34" charset="0"/>
              </a:rPr>
              <a:t>SMD Plus/ </a:t>
            </a:r>
            <a:r>
              <a:rPr lang="en-US" altLang="zh-CN" sz="2000" dirty="0" err="1">
                <a:solidFill>
                  <a:schemeClr val="bg1"/>
                </a:solidFill>
                <a:latin typeface="Segoe UI" panose="020B0502040204020203" pitchFamily="34" charset="0"/>
                <a:cs typeface="Segoe UI" panose="020B0502040204020203" pitchFamily="34" charset="0"/>
              </a:rPr>
              <a:t>Nhân</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dạng</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khuôn</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mặt</a:t>
            </a:r>
            <a:r>
              <a:rPr lang="en-US" altLang="zh-CN" sz="2000" dirty="0">
                <a:solidFill>
                  <a:schemeClr val="bg1"/>
                </a:solidFill>
                <a:latin typeface="Segoe UI" panose="020B0502040204020203" pitchFamily="34" charset="0"/>
                <a:cs typeface="Segoe UI" panose="020B0502040204020203" pitchFamily="34" charset="0"/>
              </a:rPr>
              <a:t> / </a:t>
            </a:r>
            <a:r>
              <a:rPr lang="en-US" altLang="zh-CN" sz="2000" dirty="0" err="1">
                <a:solidFill>
                  <a:schemeClr val="bg1"/>
                </a:solidFill>
                <a:latin typeface="Segoe UI" panose="020B0502040204020203" pitchFamily="34" charset="0"/>
                <a:cs typeface="Segoe UI" panose="020B0502040204020203" pitchFamily="34" charset="0"/>
              </a:rPr>
              <a:t>Bảo</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vệ</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chu</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smtClean="0">
                <a:solidFill>
                  <a:schemeClr val="bg1"/>
                </a:solidFill>
                <a:latin typeface="Segoe UI" panose="020B0502040204020203" pitchFamily="34" charset="0"/>
                <a:cs typeface="Segoe UI" panose="020B0502040204020203" pitchFamily="34" charset="0"/>
              </a:rPr>
              <a:t>vi / </a:t>
            </a:r>
            <a:r>
              <a:rPr lang="en-US" altLang="zh-CN" sz="2000" dirty="0" err="1" smtClean="0">
                <a:solidFill>
                  <a:schemeClr val="bg1"/>
                </a:solidFill>
                <a:latin typeface="Segoe UI" panose="020B0502040204020203" pitchFamily="34" charset="0"/>
                <a:cs typeface="Segoe UI" panose="020B0502040204020203" pitchFamily="34" charset="0"/>
              </a:rPr>
              <a:t>Băng</a:t>
            </a:r>
            <a:r>
              <a:rPr lang="en-US" altLang="zh-CN" sz="2000" dirty="0" smtClean="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thông</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tối</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đa</a:t>
            </a:r>
            <a:r>
              <a:rPr lang="en-US" altLang="zh-CN" sz="2000" dirty="0">
                <a:solidFill>
                  <a:schemeClr val="bg1"/>
                </a:solidFill>
                <a:latin typeface="Segoe UI" panose="020B0502040204020203" pitchFamily="34" charset="0"/>
                <a:cs typeface="Segoe UI" panose="020B0502040204020203" pitchFamily="34" charset="0"/>
              </a:rPr>
              <a:t> 256Mbps </a:t>
            </a:r>
            <a:r>
              <a:rPr lang="en-US" altLang="zh-CN" sz="2000" dirty="0" smtClean="0">
                <a:solidFill>
                  <a:schemeClr val="bg1"/>
                </a:solidFill>
                <a:latin typeface="Segoe UI" panose="020B0502040204020203" pitchFamily="34" charset="0"/>
                <a:cs typeface="Segoe UI" panose="020B0502040204020203" pitchFamily="34" charset="0"/>
              </a:rPr>
              <a:t>/</a:t>
            </a:r>
          </a:p>
          <a:p>
            <a:pPr algn="ctr">
              <a:lnSpc>
                <a:spcPct val="150000"/>
              </a:lnSpc>
            </a:pPr>
            <a:r>
              <a:rPr lang="en-US" altLang="zh-CN" sz="2000" dirty="0" smtClean="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Tối</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đa</a:t>
            </a:r>
            <a:r>
              <a:rPr lang="en-US" altLang="zh-CN" sz="2000" dirty="0">
                <a:solidFill>
                  <a:schemeClr val="bg1"/>
                </a:solidFill>
                <a:latin typeface="Segoe UI" panose="020B0502040204020203" pitchFamily="34" charset="0"/>
                <a:cs typeface="Segoe UI" panose="020B0502040204020203" pitchFamily="34" charset="0"/>
              </a:rPr>
              <a:t> 32 </a:t>
            </a:r>
            <a:r>
              <a:rPr lang="en-US" altLang="zh-CN" sz="2000" dirty="0" err="1">
                <a:solidFill>
                  <a:schemeClr val="bg1"/>
                </a:solidFill>
                <a:latin typeface="Segoe UI" panose="020B0502040204020203" pitchFamily="34" charset="0"/>
                <a:cs typeface="Segoe UI" panose="020B0502040204020203" pitchFamily="34" charset="0"/>
              </a:rPr>
              <a:t>kênh</a:t>
            </a:r>
            <a:r>
              <a:rPr lang="en-US" altLang="zh-CN" sz="2000" dirty="0">
                <a:solidFill>
                  <a:schemeClr val="bg1"/>
                </a:solidFill>
                <a:latin typeface="Segoe UI" panose="020B0502040204020203" pitchFamily="34" charset="0"/>
                <a:cs typeface="Segoe UI" panose="020B0502040204020203" pitchFamily="34" charset="0"/>
              </a:rPr>
              <a:t> IPC </a:t>
            </a:r>
            <a:r>
              <a:rPr lang="en-US" altLang="zh-CN" sz="2000" dirty="0" err="1">
                <a:solidFill>
                  <a:schemeClr val="bg1"/>
                </a:solidFill>
                <a:latin typeface="Segoe UI" panose="020B0502040204020203" pitchFamily="34" charset="0"/>
                <a:cs typeface="Segoe UI" panose="020B0502040204020203" pitchFamily="34" charset="0"/>
              </a:rPr>
              <a:t>vào</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smtClean="0">
                <a:solidFill>
                  <a:schemeClr val="bg1"/>
                </a:solidFill>
                <a:latin typeface="Segoe UI" panose="020B0502040204020203" pitchFamily="34" charset="0"/>
                <a:cs typeface="Segoe UI" panose="020B0502040204020203" pitchFamily="34" charset="0"/>
              </a:rPr>
              <a:t>/ </a:t>
            </a:r>
            <a:r>
              <a:rPr lang="en-US" altLang="zh-CN" sz="2000" dirty="0" err="1" smtClean="0">
                <a:solidFill>
                  <a:schemeClr val="bg1"/>
                </a:solidFill>
                <a:latin typeface="Segoe UI" panose="020B0502040204020203" pitchFamily="34" charset="0"/>
                <a:cs typeface="Segoe UI" panose="020B0502040204020203" pitchFamily="34" charset="0"/>
              </a:rPr>
              <a:t>Giải</a:t>
            </a:r>
            <a:r>
              <a:rPr lang="en-US" altLang="zh-CN" sz="2000" dirty="0" smtClean="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mã</a:t>
            </a:r>
            <a:r>
              <a:rPr lang="en-US" altLang="zh-CN" sz="2000" dirty="0">
                <a:solidFill>
                  <a:schemeClr val="bg1"/>
                </a:solidFill>
                <a:latin typeface="Segoe UI" panose="020B0502040204020203" pitchFamily="34" charset="0"/>
                <a:cs typeface="Segoe UI" panose="020B0502040204020203" pitchFamily="34" charset="0"/>
              </a:rPr>
              <a:t> 10ch@1080P / </a:t>
            </a:r>
            <a:r>
              <a:rPr lang="en-US" altLang="zh-CN" sz="2000" dirty="0" err="1" smtClean="0">
                <a:solidFill>
                  <a:schemeClr val="bg1"/>
                </a:solidFill>
                <a:latin typeface="Segoe UI" panose="020B0502040204020203" pitchFamily="34" charset="0"/>
                <a:cs typeface="Segoe UI" panose="020B0502040204020203" pitchFamily="34" charset="0"/>
              </a:rPr>
              <a:t>Tối</a:t>
            </a:r>
            <a:r>
              <a:rPr lang="en-US" altLang="zh-CN" sz="2000" dirty="0" smtClean="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đa</a:t>
            </a:r>
            <a:r>
              <a:rPr lang="en-US" altLang="zh-CN" sz="2000" dirty="0">
                <a:solidFill>
                  <a:schemeClr val="bg1"/>
                </a:solidFill>
                <a:latin typeface="Segoe UI" panose="020B0502040204020203" pitchFamily="34" charset="0"/>
                <a:cs typeface="Segoe UI" panose="020B0502040204020203" pitchFamily="34" charset="0"/>
              </a:rPr>
              <a:t> 8 HDD / </a:t>
            </a:r>
            <a:r>
              <a:rPr lang="en-US" altLang="zh-CN" sz="2000" dirty="0" err="1">
                <a:solidFill>
                  <a:schemeClr val="bg1"/>
                </a:solidFill>
                <a:latin typeface="Segoe UI" panose="020B0502040204020203" pitchFamily="34" charset="0"/>
                <a:cs typeface="Segoe UI" panose="020B0502040204020203" pitchFamily="34" charset="0"/>
              </a:rPr>
              <a:t>Chế</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độ</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nâng</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cao</a:t>
            </a:r>
            <a:endParaRPr lang="en-US" altLang="zh-CN" sz="2000" dirty="0">
              <a:solidFill>
                <a:schemeClr val="bg1"/>
              </a:solidFill>
              <a:latin typeface="Segoe UI" panose="020B0502040204020203" pitchFamily="34" charset="0"/>
              <a:cs typeface="Segoe UI" panose="020B0502040204020203" pitchFamily="34" charset="0"/>
            </a:endParaRPr>
          </a:p>
        </p:txBody>
      </p:sp>
      <p:sp>
        <p:nvSpPr>
          <p:cNvPr id="19" name="矩形 18">
            <a:extLst>
              <a:ext uri="{FF2B5EF4-FFF2-40B4-BE49-F238E27FC236}">
                <a16:creationId xmlns:a16="http://schemas.microsoft.com/office/drawing/2014/main" id="{76A5A066-6B0F-40E5-953B-E3FFCC423467}"/>
              </a:ext>
            </a:extLst>
          </p:cNvPr>
          <p:cNvSpPr/>
          <p:nvPr/>
        </p:nvSpPr>
        <p:spPr>
          <a:xfrm>
            <a:off x="2601666" y="2371531"/>
            <a:ext cx="2151428" cy="10574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1570">
                <a:solidFill>
                  <a:schemeClr val="bg2">
                    <a:lumMod val="10000"/>
                  </a:schemeClr>
                </a:solidFill>
                <a:latin typeface="Segoe UI" panose="020B0502040204020203" pitchFamily="34" charset="0"/>
                <a:cs typeface="Segoe UI" panose="020B0502040204020203" pitchFamily="34" charset="0"/>
              </a:rPr>
              <a:t>NVR</a:t>
            </a:r>
            <a:r>
              <a:rPr lang="en-US" altLang="zh-CN" sz="1570">
                <a:solidFill>
                  <a:schemeClr val="bg2">
                    <a:lumMod val="10000"/>
                  </a:schemeClr>
                </a:solidFill>
                <a:latin typeface="Segoe UI" panose="020B0502040204020203" pitchFamily="34" charset="0"/>
                <a:cs typeface="Segoe UI" panose="020B0502040204020203" pitchFamily="34" charset="0"/>
              </a:rPr>
              <a:t>4416</a:t>
            </a:r>
            <a:r>
              <a:rPr lang="zh-CN" altLang="zh-CN" sz="1570">
                <a:solidFill>
                  <a:schemeClr val="bg2">
                    <a:lumMod val="10000"/>
                  </a:schemeClr>
                </a:solidFill>
                <a:latin typeface="Segoe UI" panose="020B0502040204020203" pitchFamily="34" charset="0"/>
                <a:cs typeface="Segoe UI" panose="020B0502040204020203" pitchFamily="34" charset="0"/>
              </a:rPr>
              <a:t>-</a:t>
            </a:r>
            <a:r>
              <a:rPr lang="en-US" altLang="zh-CN" sz="1570">
                <a:solidFill>
                  <a:schemeClr val="bg2">
                    <a:lumMod val="10000"/>
                  </a:schemeClr>
                </a:solidFill>
                <a:latin typeface="Segoe UI" panose="020B0502040204020203" pitchFamily="34" charset="0"/>
                <a:cs typeface="Segoe UI" panose="020B0502040204020203" pitchFamily="34" charset="0"/>
              </a:rPr>
              <a:t>4KS2/I</a:t>
            </a:r>
            <a:endParaRPr lang="zh-CN" altLang="zh-CN" sz="1570">
              <a:solidFill>
                <a:schemeClr val="bg2">
                  <a:lumMod val="10000"/>
                </a:schemeClr>
              </a:solidFill>
              <a:latin typeface="Segoe UI" panose="020B0502040204020203" pitchFamily="34" charset="0"/>
              <a:cs typeface="Segoe UI" panose="020B0502040204020203" pitchFamily="34" charset="0"/>
            </a:endParaRPr>
          </a:p>
          <a:p>
            <a:r>
              <a:rPr lang="zh-CN" altLang="zh-CN" sz="1570">
                <a:solidFill>
                  <a:schemeClr val="bg2">
                    <a:lumMod val="10000"/>
                  </a:schemeClr>
                </a:solidFill>
                <a:latin typeface="Segoe UI" panose="020B0502040204020203" pitchFamily="34" charset="0"/>
                <a:cs typeface="Segoe UI" panose="020B0502040204020203" pitchFamily="34" charset="0"/>
              </a:rPr>
              <a:t>NVR</a:t>
            </a:r>
            <a:r>
              <a:rPr lang="en-US" altLang="zh-CN" sz="1570">
                <a:solidFill>
                  <a:schemeClr val="bg2">
                    <a:lumMod val="10000"/>
                  </a:schemeClr>
                </a:solidFill>
                <a:latin typeface="Segoe UI" panose="020B0502040204020203" pitchFamily="34" charset="0"/>
                <a:cs typeface="Segoe UI" panose="020B0502040204020203" pitchFamily="34" charset="0"/>
              </a:rPr>
              <a:t>4432-4KS2/</a:t>
            </a:r>
            <a:r>
              <a:rPr lang="zh-CN" altLang="zh-CN" sz="1570">
                <a:solidFill>
                  <a:schemeClr val="bg2">
                    <a:lumMod val="10000"/>
                  </a:schemeClr>
                </a:solidFill>
                <a:latin typeface="Segoe UI" panose="020B0502040204020203" pitchFamily="34" charset="0"/>
                <a:cs typeface="Segoe UI" panose="020B0502040204020203" pitchFamily="34" charset="0"/>
              </a:rPr>
              <a:t>I</a:t>
            </a:r>
          </a:p>
          <a:p>
            <a:r>
              <a:rPr lang="zh-CN" altLang="zh-CN" sz="1570">
                <a:solidFill>
                  <a:schemeClr val="bg2">
                    <a:lumMod val="10000"/>
                  </a:schemeClr>
                </a:solidFill>
                <a:latin typeface="Segoe UI" panose="020B0502040204020203" pitchFamily="34" charset="0"/>
                <a:cs typeface="Segoe UI" panose="020B0502040204020203" pitchFamily="34" charset="0"/>
              </a:rPr>
              <a:t>NVR</a:t>
            </a:r>
            <a:r>
              <a:rPr lang="en-US" altLang="zh-CN" sz="1570">
                <a:solidFill>
                  <a:schemeClr val="bg2">
                    <a:lumMod val="10000"/>
                  </a:schemeClr>
                </a:solidFill>
                <a:latin typeface="Segoe UI" panose="020B0502040204020203" pitchFamily="34" charset="0"/>
                <a:cs typeface="Segoe UI" panose="020B0502040204020203" pitchFamily="34" charset="0"/>
              </a:rPr>
              <a:t>4416-16P-4KS2/I</a:t>
            </a:r>
            <a:endParaRPr lang="zh-CN" altLang="zh-CN" sz="1570">
              <a:solidFill>
                <a:schemeClr val="bg2">
                  <a:lumMod val="10000"/>
                </a:schemeClr>
              </a:solidFill>
              <a:latin typeface="Segoe UI" panose="020B0502040204020203" pitchFamily="34" charset="0"/>
              <a:cs typeface="Segoe UI" panose="020B0502040204020203" pitchFamily="34" charset="0"/>
            </a:endParaRPr>
          </a:p>
          <a:p>
            <a:r>
              <a:rPr lang="zh-CN" altLang="zh-CN" sz="1570">
                <a:solidFill>
                  <a:schemeClr val="bg2">
                    <a:lumMod val="10000"/>
                  </a:schemeClr>
                </a:solidFill>
                <a:latin typeface="Segoe UI" panose="020B0502040204020203" pitchFamily="34" charset="0"/>
                <a:cs typeface="Segoe UI" panose="020B0502040204020203" pitchFamily="34" charset="0"/>
              </a:rPr>
              <a:t>NVR</a:t>
            </a:r>
            <a:r>
              <a:rPr lang="en-US" altLang="zh-CN" sz="1570">
                <a:solidFill>
                  <a:schemeClr val="bg2">
                    <a:lumMod val="10000"/>
                  </a:schemeClr>
                </a:solidFill>
                <a:latin typeface="Segoe UI" panose="020B0502040204020203" pitchFamily="34" charset="0"/>
                <a:cs typeface="Segoe UI" panose="020B0502040204020203" pitchFamily="34" charset="0"/>
              </a:rPr>
              <a:t>4432</a:t>
            </a:r>
            <a:r>
              <a:rPr lang="zh-CN" altLang="zh-CN" sz="1570">
                <a:solidFill>
                  <a:schemeClr val="bg2">
                    <a:lumMod val="10000"/>
                  </a:schemeClr>
                </a:solidFill>
                <a:latin typeface="Segoe UI" panose="020B0502040204020203" pitchFamily="34" charset="0"/>
                <a:cs typeface="Segoe UI" panose="020B0502040204020203" pitchFamily="34" charset="0"/>
              </a:rPr>
              <a:t>-</a:t>
            </a:r>
            <a:r>
              <a:rPr lang="en-US" altLang="zh-CN" sz="1570">
                <a:solidFill>
                  <a:schemeClr val="bg2">
                    <a:lumMod val="10000"/>
                  </a:schemeClr>
                </a:solidFill>
                <a:latin typeface="Segoe UI" panose="020B0502040204020203" pitchFamily="34" charset="0"/>
                <a:cs typeface="Segoe UI" panose="020B0502040204020203" pitchFamily="34" charset="0"/>
              </a:rPr>
              <a:t>16</a:t>
            </a:r>
            <a:r>
              <a:rPr lang="zh-CN" altLang="zh-CN" sz="1570">
                <a:solidFill>
                  <a:schemeClr val="bg2">
                    <a:lumMod val="10000"/>
                  </a:schemeClr>
                </a:solidFill>
                <a:latin typeface="Segoe UI" panose="020B0502040204020203" pitchFamily="34" charset="0"/>
                <a:cs typeface="Segoe UI" panose="020B0502040204020203" pitchFamily="34" charset="0"/>
              </a:rPr>
              <a:t>P-</a:t>
            </a:r>
            <a:r>
              <a:rPr lang="en-US" altLang="zh-CN" sz="1570">
                <a:solidFill>
                  <a:schemeClr val="bg2">
                    <a:lumMod val="10000"/>
                  </a:schemeClr>
                </a:solidFill>
                <a:latin typeface="Segoe UI" panose="020B0502040204020203" pitchFamily="34" charset="0"/>
                <a:cs typeface="Segoe UI" panose="020B0502040204020203" pitchFamily="34" charset="0"/>
              </a:rPr>
              <a:t>4KS2/</a:t>
            </a:r>
            <a:r>
              <a:rPr lang="zh-CN" altLang="zh-CN" sz="1570">
                <a:solidFill>
                  <a:schemeClr val="bg2">
                    <a:lumMod val="10000"/>
                  </a:schemeClr>
                </a:solidFill>
                <a:latin typeface="Segoe UI" panose="020B0502040204020203" pitchFamily="34" charset="0"/>
                <a:cs typeface="Segoe UI" panose="020B0502040204020203" pitchFamily="34" charset="0"/>
              </a:rPr>
              <a:t>I</a:t>
            </a:r>
          </a:p>
        </p:txBody>
      </p:sp>
      <p:sp>
        <p:nvSpPr>
          <p:cNvPr id="20" name="矩形 19">
            <a:extLst>
              <a:ext uri="{FF2B5EF4-FFF2-40B4-BE49-F238E27FC236}">
                <a16:creationId xmlns:a16="http://schemas.microsoft.com/office/drawing/2014/main" id="{D9296B02-FCDE-4760-BBC5-A35246912C51}"/>
              </a:ext>
            </a:extLst>
          </p:cNvPr>
          <p:cNvSpPr/>
          <p:nvPr/>
        </p:nvSpPr>
        <p:spPr>
          <a:xfrm>
            <a:off x="7059291" y="2351116"/>
            <a:ext cx="2151428" cy="10574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1570">
                <a:solidFill>
                  <a:schemeClr val="bg2">
                    <a:lumMod val="10000"/>
                  </a:schemeClr>
                </a:solidFill>
                <a:latin typeface="Segoe UI" panose="020B0502040204020203" pitchFamily="34" charset="0"/>
                <a:cs typeface="Segoe UI" panose="020B0502040204020203" pitchFamily="34" charset="0"/>
              </a:rPr>
              <a:t>NVR</a:t>
            </a:r>
            <a:r>
              <a:rPr lang="en-US" altLang="zh-CN" sz="1570">
                <a:solidFill>
                  <a:schemeClr val="bg2">
                    <a:lumMod val="10000"/>
                  </a:schemeClr>
                </a:solidFill>
                <a:latin typeface="Segoe UI" panose="020B0502040204020203" pitchFamily="34" charset="0"/>
                <a:cs typeface="Segoe UI" panose="020B0502040204020203" pitchFamily="34" charset="0"/>
              </a:rPr>
              <a:t>4816</a:t>
            </a:r>
            <a:r>
              <a:rPr lang="zh-CN" altLang="zh-CN" sz="1570">
                <a:solidFill>
                  <a:schemeClr val="bg2">
                    <a:lumMod val="10000"/>
                  </a:schemeClr>
                </a:solidFill>
                <a:latin typeface="Segoe UI" panose="020B0502040204020203" pitchFamily="34" charset="0"/>
                <a:cs typeface="Segoe UI" panose="020B0502040204020203" pitchFamily="34" charset="0"/>
              </a:rPr>
              <a:t>-</a:t>
            </a:r>
            <a:r>
              <a:rPr lang="en-US" altLang="zh-CN" sz="1570">
                <a:solidFill>
                  <a:schemeClr val="bg2">
                    <a:lumMod val="10000"/>
                  </a:schemeClr>
                </a:solidFill>
                <a:latin typeface="Segoe UI" panose="020B0502040204020203" pitchFamily="34" charset="0"/>
                <a:cs typeface="Segoe UI" panose="020B0502040204020203" pitchFamily="34" charset="0"/>
              </a:rPr>
              <a:t>4KS2/I</a:t>
            </a:r>
            <a:endParaRPr lang="zh-CN" altLang="zh-CN" sz="1570">
              <a:solidFill>
                <a:schemeClr val="bg2">
                  <a:lumMod val="10000"/>
                </a:schemeClr>
              </a:solidFill>
              <a:latin typeface="Segoe UI" panose="020B0502040204020203" pitchFamily="34" charset="0"/>
              <a:cs typeface="Segoe UI" panose="020B0502040204020203" pitchFamily="34" charset="0"/>
            </a:endParaRPr>
          </a:p>
          <a:p>
            <a:r>
              <a:rPr lang="zh-CN" altLang="zh-CN" sz="1570">
                <a:solidFill>
                  <a:schemeClr val="bg2">
                    <a:lumMod val="10000"/>
                  </a:schemeClr>
                </a:solidFill>
                <a:latin typeface="Segoe UI" panose="020B0502040204020203" pitchFamily="34" charset="0"/>
                <a:cs typeface="Segoe UI" panose="020B0502040204020203" pitchFamily="34" charset="0"/>
              </a:rPr>
              <a:t>NVR</a:t>
            </a:r>
            <a:r>
              <a:rPr lang="en-US" altLang="zh-CN" sz="1570">
                <a:solidFill>
                  <a:schemeClr val="bg2">
                    <a:lumMod val="10000"/>
                  </a:schemeClr>
                </a:solidFill>
                <a:latin typeface="Segoe UI" panose="020B0502040204020203" pitchFamily="34" charset="0"/>
                <a:cs typeface="Segoe UI" panose="020B0502040204020203" pitchFamily="34" charset="0"/>
              </a:rPr>
              <a:t>4832-4KS2/</a:t>
            </a:r>
            <a:r>
              <a:rPr lang="zh-CN" altLang="zh-CN" sz="1570">
                <a:solidFill>
                  <a:schemeClr val="bg2">
                    <a:lumMod val="10000"/>
                  </a:schemeClr>
                </a:solidFill>
                <a:latin typeface="Segoe UI" panose="020B0502040204020203" pitchFamily="34" charset="0"/>
                <a:cs typeface="Segoe UI" panose="020B0502040204020203" pitchFamily="34" charset="0"/>
              </a:rPr>
              <a:t>I</a:t>
            </a:r>
          </a:p>
          <a:p>
            <a:r>
              <a:rPr lang="zh-CN" altLang="zh-CN" sz="1570">
                <a:solidFill>
                  <a:schemeClr val="bg2">
                    <a:lumMod val="10000"/>
                  </a:schemeClr>
                </a:solidFill>
                <a:latin typeface="Segoe UI" panose="020B0502040204020203" pitchFamily="34" charset="0"/>
                <a:cs typeface="Segoe UI" panose="020B0502040204020203" pitchFamily="34" charset="0"/>
              </a:rPr>
              <a:t>NVR</a:t>
            </a:r>
            <a:r>
              <a:rPr lang="en-US" altLang="zh-CN" sz="1570">
                <a:solidFill>
                  <a:schemeClr val="bg2">
                    <a:lumMod val="10000"/>
                  </a:schemeClr>
                </a:solidFill>
                <a:latin typeface="Segoe UI" panose="020B0502040204020203" pitchFamily="34" charset="0"/>
                <a:cs typeface="Segoe UI" panose="020B0502040204020203" pitchFamily="34" charset="0"/>
              </a:rPr>
              <a:t>4816-16P-4KS2/I</a:t>
            </a:r>
            <a:endParaRPr lang="zh-CN" altLang="zh-CN" sz="1570">
              <a:solidFill>
                <a:schemeClr val="bg2">
                  <a:lumMod val="10000"/>
                </a:schemeClr>
              </a:solidFill>
              <a:latin typeface="Segoe UI" panose="020B0502040204020203" pitchFamily="34" charset="0"/>
              <a:cs typeface="Segoe UI" panose="020B0502040204020203" pitchFamily="34" charset="0"/>
            </a:endParaRPr>
          </a:p>
          <a:p>
            <a:r>
              <a:rPr lang="zh-CN" altLang="zh-CN" sz="1570">
                <a:solidFill>
                  <a:schemeClr val="bg2">
                    <a:lumMod val="10000"/>
                  </a:schemeClr>
                </a:solidFill>
                <a:latin typeface="Segoe UI" panose="020B0502040204020203" pitchFamily="34" charset="0"/>
                <a:cs typeface="Segoe UI" panose="020B0502040204020203" pitchFamily="34" charset="0"/>
              </a:rPr>
              <a:t>NVR</a:t>
            </a:r>
            <a:r>
              <a:rPr lang="en-US" altLang="zh-CN" sz="1570">
                <a:solidFill>
                  <a:schemeClr val="bg2">
                    <a:lumMod val="10000"/>
                  </a:schemeClr>
                </a:solidFill>
                <a:latin typeface="Segoe UI" panose="020B0502040204020203" pitchFamily="34" charset="0"/>
                <a:cs typeface="Segoe UI" panose="020B0502040204020203" pitchFamily="34" charset="0"/>
              </a:rPr>
              <a:t>4832</a:t>
            </a:r>
            <a:r>
              <a:rPr lang="zh-CN" altLang="zh-CN" sz="1570">
                <a:solidFill>
                  <a:schemeClr val="bg2">
                    <a:lumMod val="10000"/>
                  </a:schemeClr>
                </a:solidFill>
                <a:latin typeface="Segoe UI" panose="020B0502040204020203" pitchFamily="34" charset="0"/>
                <a:cs typeface="Segoe UI" panose="020B0502040204020203" pitchFamily="34" charset="0"/>
              </a:rPr>
              <a:t>-</a:t>
            </a:r>
            <a:r>
              <a:rPr lang="en-US" altLang="zh-CN" sz="1570">
                <a:solidFill>
                  <a:schemeClr val="bg2">
                    <a:lumMod val="10000"/>
                  </a:schemeClr>
                </a:solidFill>
                <a:latin typeface="Segoe UI" panose="020B0502040204020203" pitchFamily="34" charset="0"/>
                <a:cs typeface="Segoe UI" panose="020B0502040204020203" pitchFamily="34" charset="0"/>
              </a:rPr>
              <a:t>16</a:t>
            </a:r>
            <a:r>
              <a:rPr lang="zh-CN" altLang="zh-CN" sz="1570">
                <a:solidFill>
                  <a:schemeClr val="bg2">
                    <a:lumMod val="10000"/>
                  </a:schemeClr>
                </a:solidFill>
                <a:latin typeface="Segoe UI" panose="020B0502040204020203" pitchFamily="34" charset="0"/>
                <a:cs typeface="Segoe UI" panose="020B0502040204020203" pitchFamily="34" charset="0"/>
              </a:rPr>
              <a:t>P-</a:t>
            </a:r>
            <a:r>
              <a:rPr lang="en-US" altLang="zh-CN" sz="1570">
                <a:solidFill>
                  <a:schemeClr val="bg2">
                    <a:lumMod val="10000"/>
                  </a:schemeClr>
                </a:solidFill>
                <a:latin typeface="Segoe UI" panose="020B0502040204020203" pitchFamily="34" charset="0"/>
                <a:cs typeface="Segoe UI" panose="020B0502040204020203" pitchFamily="34" charset="0"/>
              </a:rPr>
              <a:t>4KS2/</a:t>
            </a:r>
            <a:r>
              <a:rPr lang="zh-CN" altLang="zh-CN" sz="1570">
                <a:solidFill>
                  <a:schemeClr val="bg2">
                    <a:lumMod val="10000"/>
                  </a:schemeClr>
                </a:solidFill>
                <a:latin typeface="Segoe UI" panose="020B0502040204020203" pitchFamily="34" charset="0"/>
                <a:cs typeface="Segoe UI" panose="020B0502040204020203" pitchFamily="34" charset="0"/>
              </a:rPr>
              <a:t>I</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2790332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268511" y="224580"/>
            <a:ext cx="11655840" cy="899537"/>
          </a:xfrm>
          <a:prstGeom prst="rect">
            <a:avLst/>
          </a:prstGeom>
        </p:spPr>
        <p:txBody>
          <a:bodyPr vert="horz" wrap="square" lIns="143428" tIns="89642" rIns="143428" bIns="89642" rtlCol="0" anchor="t">
            <a:noAutofit/>
          </a:bodyPr>
          <a:lstStyle>
            <a:lvl1pPr algn="l" defTabSz="932815" rtl="0" eaLnBrk="1" latinLnBrk="0" hangingPunct="1">
              <a:lnSpc>
                <a:spcPct val="90000"/>
              </a:lnSpc>
              <a:spcBef>
                <a:spcPct val="0"/>
              </a:spcBef>
              <a:buNone/>
              <a:defRPr lang="en-US" sz="2720" b="0" kern="1200" cap="none" spc="-102" baseline="0">
                <a:ln w="3175">
                  <a:noFill/>
                </a:ln>
                <a:solidFill>
                  <a:srgbClr val="FB1E00"/>
                </a:solidFill>
                <a:effectLst/>
                <a:latin typeface="+mj-lt"/>
                <a:ea typeface="+mn-ea"/>
                <a:cs typeface="Segoe UI" panose="020B0502040204020203" pitchFamily="34" charset="0"/>
              </a:defRPr>
            </a:lvl1pPr>
          </a:lstStyle>
          <a:p>
            <a:r>
              <a:rPr lang="en-US" altLang="zh-CN" sz="4705" b="1" dirty="0">
                <a:solidFill>
                  <a:srgbClr val="7030A0"/>
                </a:solidFill>
                <a:latin typeface="Segoe UI" panose="020B0502040204020203" pitchFamily="34" charset="0"/>
                <a:ea typeface="+mj-ea"/>
              </a:rPr>
              <a:t>                  | NVR2000-I/I2</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11" y="307753"/>
            <a:ext cx="2706400" cy="615645"/>
          </a:xfrm>
          <a:prstGeom prst="rect">
            <a:avLst/>
          </a:prstGeom>
        </p:spPr>
      </p:pic>
      <p:sp>
        <p:nvSpPr>
          <p:cNvPr id="4" name="矩形 3"/>
          <p:cNvSpPr/>
          <p:nvPr/>
        </p:nvSpPr>
        <p:spPr>
          <a:xfrm>
            <a:off x="864" y="4042267"/>
            <a:ext cx="12191135" cy="256235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cs typeface="Segoe UI" panose="020B0502040204020203" pitchFamily="34" charset="0"/>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224" t="28835" r="17898" b="33949"/>
          <a:stretch>
            <a:fillRect/>
          </a:stretch>
        </p:blipFill>
        <p:spPr>
          <a:xfrm>
            <a:off x="6190237" y="1573984"/>
            <a:ext cx="1656006" cy="653425"/>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8276" t="31676" r="17708" b="34517"/>
          <a:stretch>
            <a:fillRect/>
          </a:stretch>
        </p:blipFill>
        <p:spPr>
          <a:xfrm>
            <a:off x="3847284" y="1633495"/>
            <a:ext cx="1543937" cy="543575"/>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22349" t="32387" r="21212" b="32244"/>
          <a:stretch>
            <a:fillRect/>
          </a:stretch>
        </p:blipFill>
        <p:spPr>
          <a:xfrm>
            <a:off x="1598644" y="1606947"/>
            <a:ext cx="1364629" cy="570123"/>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898" t="31818" r="17329" b="35085"/>
          <a:stretch>
            <a:fillRect/>
          </a:stretch>
        </p:blipFill>
        <p:spPr>
          <a:xfrm>
            <a:off x="8645259" y="1602206"/>
            <a:ext cx="1941954" cy="661516"/>
          </a:xfrm>
          <a:prstGeom prst="rect">
            <a:avLst/>
          </a:prstGeom>
        </p:spPr>
      </p:pic>
      <p:sp>
        <p:nvSpPr>
          <p:cNvPr id="9" name="文本框 72"/>
          <p:cNvSpPr txBox="1"/>
          <p:nvPr/>
        </p:nvSpPr>
        <p:spPr>
          <a:xfrm>
            <a:off x="3906522" y="2356659"/>
            <a:ext cx="1602907" cy="575542"/>
          </a:xfrm>
          <a:prstGeom prst="rect">
            <a:avLst/>
          </a:prstGeom>
          <a:noFill/>
        </p:spPr>
        <p:txBody>
          <a:bodyPr wrap="square" rtlCol="0">
            <a:spAutoFit/>
          </a:bodyPr>
          <a:lstStyle>
            <a:defPPr>
              <a:defRPr lang="zh-CN"/>
            </a:defPPr>
            <a:lvl1pPr>
              <a:defRPr sz="1570">
                <a:solidFill>
                  <a:schemeClr val="bg2">
                    <a:lumMod val="10000"/>
                  </a:schemeClr>
                </a:solidFill>
                <a:latin typeface="Segoe UI Light" panose="020B0502040204020203" pitchFamily="34" charset="0"/>
                <a:cs typeface="+mn-ea"/>
              </a:defRPr>
            </a:lvl1pPr>
          </a:lstStyle>
          <a:p>
            <a:r>
              <a:rPr lang="zh-CN" altLang="zh-CN">
                <a:latin typeface="Segoe UI" panose="020B0502040204020203" pitchFamily="34" charset="0"/>
                <a:cs typeface="Segoe UI" panose="020B0502040204020203" pitchFamily="34" charset="0"/>
              </a:rPr>
              <a:t>NVR2108-8P-I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p:txBody>
      </p:sp>
      <p:sp>
        <p:nvSpPr>
          <p:cNvPr id="10" name="矩形 9"/>
          <p:cNvSpPr/>
          <p:nvPr/>
        </p:nvSpPr>
        <p:spPr>
          <a:xfrm>
            <a:off x="1768015" y="2357432"/>
            <a:ext cx="2151428" cy="10574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1570">
                <a:solidFill>
                  <a:schemeClr val="bg2">
                    <a:lumMod val="10000"/>
                  </a:schemeClr>
                </a:solidFill>
                <a:latin typeface="Segoe UI" panose="020B0502040204020203" pitchFamily="34" charset="0"/>
                <a:cs typeface="Segoe UI" panose="020B0502040204020203" pitchFamily="34" charset="0"/>
              </a:rPr>
              <a:t>NVR2104-I</a:t>
            </a:r>
            <a:r>
              <a:rPr lang="en-US" altLang="zh-CN" sz="1570">
                <a:solidFill>
                  <a:schemeClr val="bg2">
                    <a:lumMod val="10000"/>
                  </a:schemeClr>
                </a:solidFill>
                <a:latin typeface="Segoe UI" panose="020B0502040204020203" pitchFamily="34" charset="0"/>
                <a:cs typeface="Segoe UI" panose="020B0502040204020203" pitchFamily="34" charset="0"/>
              </a:rPr>
              <a:t>/I2</a:t>
            </a:r>
            <a:endParaRPr lang="zh-CN" altLang="zh-CN" sz="1570">
              <a:solidFill>
                <a:schemeClr val="bg2">
                  <a:lumMod val="10000"/>
                </a:schemeClr>
              </a:solidFill>
              <a:latin typeface="Segoe UI" panose="020B0502040204020203" pitchFamily="34" charset="0"/>
              <a:cs typeface="Segoe UI" panose="020B0502040204020203" pitchFamily="34" charset="0"/>
            </a:endParaRPr>
          </a:p>
          <a:p>
            <a:r>
              <a:rPr lang="zh-CN" altLang="zh-CN" sz="1570">
                <a:solidFill>
                  <a:schemeClr val="bg2">
                    <a:lumMod val="10000"/>
                  </a:schemeClr>
                </a:solidFill>
                <a:latin typeface="Segoe UI" panose="020B0502040204020203" pitchFamily="34" charset="0"/>
                <a:cs typeface="Segoe UI" panose="020B0502040204020203" pitchFamily="34" charset="0"/>
              </a:rPr>
              <a:t>NVR2108-I</a:t>
            </a:r>
            <a:r>
              <a:rPr lang="en-US" altLang="zh-CN" sz="1570">
                <a:solidFill>
                  <a:schemeClr val="bg2">
                    <a:lumMod val="10000"/>
                  </a:schemeClr>
                </a:solidFill>
                <a:latin typeface="Segoe UI" panose="020B0502040204020203" pitchFamily="34" charset="0"/>
                <a:cs typeface="Segoe UI" panose="020B0502040204020203" pitchFamily="34" charset="0"/>
              </a:rPr>
              <a:t>/I2</a:t>
            </a:r>
            <a:endParaRPr lang="zh-CN" altLang="zh-CN" sz="1570">
              <a:solidFill>
                <a:schemeClr val="bg2">
                  <a:lumMod val="10000"/>
                </a:schemeClr>
              </a:solidFill>
              <a:latin typeface="Segoe UI" panose="020B0502040204020203" pitchFamily="34" charset="0"/>
              <a:cs typeface="Segoe UI" panose="020B0502040204020203" pitchFamily="34" charset="0"/>
            </a:endParaRPr>
          </a:p>
          <a:p>
            <a:r>
              <a:rPr lang="zh-CN" altLang="zh-CN" sz="1570">
                <a:solidFill>
                  <a:schemeClr val="bg2">
                    <a:lumMod val="10000"/>
                  </a:schemeClr>
                </a:solidFill>
                <a:latin typeface="Segoe UI" panose="020B0502040204020203" pitchFamily="34" charset="0"/>
                <a:cs typeface="Segoe UI" panose="020B0502040204020203" pitchFamily="34" charset="0"/>
              </a:rPr>
              <a:t>NVR2116-I</a:t>
            </a:r>
            <a:r>
              <a:rPr lang="en-US" altLang="zh-CN" sz="1570">
                <a:solidFill>
                  <a:schemeClr val="bg2">
                    <a:lumMod val="10000"/>
                  </a:schemeClr>
                </a:solidFill>
                <a:latin typeface="Segoe UI" panose="020B0502040204020203" pitchFamily="34" charset="0"/>
                <a:cs typeface="Segoe UI" panose="020B0502040204020203" pitchFamily="34" charset="0"/>
              </a:rPr>
              <a:t>/I2</a:t>
            </a:r>
            <a:endParaRPr lang="zh-CN" altLang="zh-CN" sz="1570">
              <a:solidFill>
                <a:schemeClr val="bg2">
                  <a:lumMod val="10000"/>
                </a:schemeClr>
              </a:solidFill>
              <a:latin typeface="Segoe UI" panose="020B0502040204020203" pitchFamily="34" charset="0"/>
              <a:cs typeface="Segoe UI" panose="020B0502040204020203" pitchFamily="34" charset="0"/>
            </a:endParaRPr>
          </a:p>
          <a:p>
            <a:r>
              <a:rPr lang="zh-CN" altLang="zh-CN" sz="1570">
                <a:solidFill>
                  <a:schemeClr val="bg2">
                    <a:lumMod val="10000"/>
                  </a:schemeClr>
                </a:solidFill>
                <a:latin typeface="Segoe UI" panose="020B0502040204020203" pitchFamily="34" charset="0"/>
                <a:cs typeface="Segoe UI" panose="020B0502040204020203" pitchFamily="34" charset="0"/>
              </a:rPr>
              <a:t>NVR2104-P-I</a:t>
            </a:r>
            <a:r>
              <a:rPr lang="en-US" altLang="zh-CN" sz="1570">
                <a:solidFill>
                  <a:schemeClr val="bg2">
                    <a:lumMod val="10000"/>
                  </a:schemeClr>
                </a:solidFill>
                <a:latin typeface="Segoe UI" panose="020B0502040204020203" pitchFamily="34" charset="0"/>
                <a:cs typeface="Segoe UI" panose="020B0502040204020203" pitchFamily="34" charset="0"/>
              </a:rPr>
              <a:t>/I2</a:t>
            </a:r>
            <a:endParaRPr lang="zh-CN" altLang="zh-CN" sz="1570">
              <a:solidFill>
                <a:schemeClr val="bg2">
                  <a:lumMod val="10000"/>
                </a:schemeClr>
              </a:solidFill>
              <a:latin typeface="Segoe UI" panose="020B0502040204020203" pitchFamily="34" charset="0"/>
              <a:cs typeface="Segoe UI" panose="020B0502040204020203" pitchFamily="34" charset="0"/>
            </a:endParaRPr>
          </a:p>
        </p:txBody>
      </p:sp>
      <p:sp>
        <p:nvSpPr>
          <p:cNvPr id="11" name="文本框 72"/>
          <p:cNvSpPr txBox="1"/>
          <p:nvPr/>
        </p:nvSpPr>
        <p:spPr>
          <a:xfrm>
            <a:off x="8890763" y="2350374"/>
            <a:ext cx="2072984" cy="1541961"/>
          </a:xfrm>
          <a:prstGeom prst="rect">
            <a:avLst/>
          </a:prstGeom>
          <a:noFill/>
        </p:spPr>
        <p:txBody>
          <a:bodyPr wrap="square" rtlCol="0">
            <a:spAutoFit/>
          </a:bodyPr>
          <a:lstStyle>
            <a:defPPr>
              <a:defRPr lang="zh-CN"/>
            </a:defPPr>
            <a:lvl1pPr>
              <a:defRPr sz="1570">
                <a:solidFill>
                  <a:schemeClr val="bg2">
                    <a:lumMod val="10000"/>
                  </a:schemeClr>
                </a:solidFill>
                <a:latin typeface="Segoe UI Light" panose="020B0502040204020203" pitchFamily="34" charset="0"/>
                <a:cs typeface="+mn-ea"/>
              </a:defRPr>
            </a:lvl1pPr>
          </a:lstStyle>
          <a:p>
            <a:r>
              <a:rPr lang="zh-CN" altLang="zh-CN">
                <a:latin typeface="Segoe UI" panose="020B0502040204020203" pitchFamily="34" charset="0"/>
                <a:cs typeface="Segoe UI" panose="020B0502040204020203" pitchFamily="34" charset="0"/>
              </a:rPr>
              <a:t>NVR2204-I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a:p>
            <a:r>
              <a:rPr lang="zh-CN" altLang="zh-CN">
                <a:latin typeface="Segoe UI" panose="020B0502040204020203" pitchFamily="34" charset="0"/>
                <a:cs typeface="Segoe UI" panose="020B0502040204020203" pitchFamily="34" charset="0"/>
              </a:rPr>
              <a:t>NVR2208-I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a:p>
            <a:r>
              <a:rPr lang="zh-CN" altLang="zh-CN">
                <a:latin typeface="Segoe UI" panose="020B0502040204020203" pitchFamily="34" charset="0"/>
                <a:cs typeface="Segoe UI" panose="020B0502040204020203" pitchFamily="34" charset="0"/>
              </a:rPr>
              <a:t>NVR2216-I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a:p>
            <a:r>
              <a:rPr lang="zh-CN" altLang="zh-CN">
                <a:latin typeface="Segoe UI" panose="020B0502040204020203" pitchFamily="34" charset="0"/>
                <a:cs typeface="Segoe UI" panose="020B0502040204020203" pitchFamily="34" charset="0"/>
              </a:rPr>
              <a:t>NVR2204-P-I</a:t>
            </a:r>
            <a:r>
              <a:rPr lang="en-US" altLang="zh-CN">
                <a:latin typeface="Segoe UI" panose="020B0502040204020203" pitchFamily="34" charset="0"/>
                <a:cs typeface="Segoe UI" panose="020B0502040204020203" pitchFamily="34" charset="0"/>
              </a:rPr>
              <a:t>/I2</a:t>
            </a:r>
          </a:p>
          <a:p>
            <a:r>
              <a:rPr lang="zh-CN" altLang="zh-CN">
                <a:latin typeface="Segoe UI" panose="020B0502040204020203" pitchFamily="34" charset="0"/>
                <a:cs typeface="Segoe UI" panose="020B0502040204020203" pitchFamily="34" charset="0"/>
              </a:rPr>
              <a:t>NVR2208-8P-I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a:p>
            <a:r>
              <a:rPr lang="zh-CN" altLang="zh-CN">
                <a:latin typeface="Segoe UI" panose="020B0502040204020203" pitchFamily="34" charset="0"/>
                <a:cs typeface="Segoe UI" panose="020B0502040204020203" pitchFamily="34" charset="0"/>
              </a:rPr>
              <a:t>NVR2216-16P-I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p:txBody>
      </p:sp>
      <p:sp>
        <p:nvSpPr>
          <p:cNvPr id="12" name="文本框 72"/>
          <p:cNvSpPr txBox="1"/>
          <p:nvPr/>
        </p:nvSpPr>
        <p:spPr>
          <a:xfrm>
            <a:off x="6235866" y="2363388"/>
            <a:ext cx="2315850" cy="1298753"/>
          </a:xfrm>
          <a:prstGeom prst="rect">
            <a:avLst/>
          </a:prstGeom>
          <a:noFill/>
        </p:spPr>
        <p:txBody>
          <a:bodyPr wrap="square" rtlCol="0">
            <a:spAutoFit/>
          </a:bodyPr>
          <a:lstStyle>
            <a:defPPr>
              <a:defRPr lang="zh-CN"/>
            </a:defPPr>
            <a:lvl1pPr>
              <a:defRPr sz="1570">
                <a:solidFill>
                  <a:schemeClr val="bg2">
                    <a:lumMod val="10000"/>
                  </a:schemeClr>
                </a:solidFill>
                <a:latin typeface="Segoe UI Light" panose="020B0502040204020203" pitchFamily="34" charset="0"/>
                <a:cs typeface="+mn-ea"/>
              </a:defRPr>
            </a:lvl1pPr>
          </a:lstStyle>
          <a:p>
            <a:r>
              <a:rPr lang="zh-CN" altLang="zh-CN">
                <a:latin typeface="Segoe UI" panose="020B0502040204020203" pitchFamily="34" charset="0"/>
                <a:cs typeface="Segoe UI" panose="020B0502040204020203" pitchFamily="34" charset="0"/>
              </a:rPr>
              <a:t>NVR2104HS-I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a:p>
            <a:r>
              <a:rPr lang="zh-CN" altLang="zh-CN">
                <a:latin typeface="Segoe UI" panose="020B0502040204020203" pitchFamily="34" charset="0"/>
                <a:cs typeface="Segoe UI" panose="020B0502040204020203" pitchFamily="34" charset="0"/>
              </a:rPr>
              <a:t>NVR2108HS-I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a:p>
            <a:r>
              <a:rPr lang="zh-CN" altLang="zh-CN">
                <a:latin typeface="Segoe UI" panose="020B0502040204020203" pitchFamily="34" charset="0"/>
                <a:cs typeface="Segoe UI" panose="020B0502040204020203" pitchFamily="34" charset="0"/>
              </a:rPr>
              <a:t>NVR2116HS-I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a:p>
            <a:r>
              <a:rPr lang="zh-CN" altLang="zh-CN">
                <a:latin typeface="Segoe UI" panose="020B0502040204020203" pitchFamily="34" charset="0"/>
                <a:cs typeface="Segoe UI" panose="020B0502040204020203" pitchFamily="34" charset="0"/>
              </a:rPr>
              <a:t>NVR2104HS-P-I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a:p>
            <a:r>
              <a:rPr lang="zh-CN" altLang="zh-CN">
                <a:latin typeface="Segoe UI" panose="020B0502040204020203" pitchFamily="34" charset="0"/>
                <a:cs typeface="Segoe UI" panose="020B0502040204020203" pitchFamily="34" charset="0"/>
              </a:rPr>
              <a:t>NVR2108HS-8P-I</a:t>
            </a:r>
            <a:r>
              <a:rPr lang="en-US" altLang="zh-CN">
                <a:latin typeface="Segoe UI" panose="020B0502040204020203" pitchFamily="34" charset="0"/>
                <a:cs typeface="Segoe UI" panose="020B0502040204020203" pitchFamily="34" charset="0"/>
              </a:rPr>
              <a:t>/I2</a:t>
            </a:r>
            <a:endParaRPr lang="zh-CN" altLang="zh-CN">
              <a:latin typeface="Segoe UI" panose="020B0502040204020203" pitchFamily="34" charset="0"/>
              <a:cs typeface="Segoe UI" panose="020B0502040204020203" pitchFamily="34" charset="0"/>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783" y="4309593"/>
            <a:ext cx="1848508" cy="420494"/>
          </a:xfrm>
          <a:prstGeom prst="rect">
            <a:avLst/>
          </a:prstGeom>
        </p:spPr>
      </p:pic>
      <p:sp>
        <p:nvSpPr>
          <p:cNvPr id="14" name="文本框 15"/>
          <p:cNvSpPr txBox="1"/>
          <p:nvPr/>
        </p:nvSpPr>
        <p:spPr>
          <a:xfrm>
            <a:off x="365592" y="5040237"/>
            <a:ext cx="11655840"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2000" dirty="0">
                <a:solidFill>
                  <a:schemeClr val="bg1"/>
                </a:solidFill>
                <a:latin typeface="Segoe UI" panose="020B0502040204020203" pitchFamily="34" charset="0"/>
                <a:cs typeface="Segoe UI" panose="020B0502040204020203" pitchFamily="34" charset="0"/>
              </a:rPr>
              <a:t>SMD Plus/ </a:t>
            </a:r>
            <a:r>
              <a:rPr lang="en-US" altLang="zh-CN" sz="2000" dirty="0" err="1">
                <a:solidFill>
                  <a:schemeClr val="bg1"/>
                </a:solidFill>
                <a:latin typeface="Segoe UI" panose="020B0502040204020203" pitchFamily="34" charset="0"/>
                <a:cs typeface="Segoe UI" panose="020B0502040204020203" pitchFamily="34" charset="0"/>
              </a:rPr>
              <a:t>Nhận</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dạng</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khuôn</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mặt</a:t>
            </a:r>
            <a:r>
              <a:rPr lang="en-US" altLang="zh-CN" sz="2000" dirty="0">
                <a:solidFill>
                  <a:schemeClr val="bg1"/>
                </a:solidFill>
                <a:latin typeface="Segoe UI" panose="020B0502040204020203" pitchFamily="34" charset="0"/>
                <a:cs typeface="Segoe UI" panose="020B0502040204020203" pitchFamily="34" charset="0"/>
              </a:rPr>
              <a:t> / </a:t>
            </a:r>
            <a:r>
              <a:rPr lang="en-US" altLang="zh-CN" sz="2000" dirty="0" err="1">
                <a:solidFill>
                  <a:schemeClr val="bg1"/>
                </a:solidFill>
                <a:latin typeface="Segoe UI" panose="020B0502040204020203" pitchFamily="34" charset="0"/>
                <a:cs typeface="Segoe UI" panose="020B0502040204020203" pitchFamily="34" charset="0"/>
              </a:rPr>
              <a:t>Bảo</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vệ</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chu</a:t>
            </a:r>
            <a:r>
              <a:rPr lang="en-US" altLang="zh-CN" sz="2000" dirty="0">
                <a:solidFill>
                  <a:schemeClr val="bg1"/>
                </a:solidFill>
                <a:latin typeface="Segoe UI" panose="020B0502040204020203" pitchFamily="34" charset="0"/>
                <a:cs typeface="Segoe UI" panose="020B0502040204020203" pitchFamily="34" charset="0"/>
              </a:rPr>
              <a:t> vi </a:t>
            </a:r>
            <a:r>
              <a:rPr lang="en-US" altLang="zh-CN" sz="2000" dirty="0" smtClean="0">
                <a:solidFill>
                  <a:schemeClr val="bg1"/>
                </a:solidFill>
                <a:latin typeface="Segoe UI" panose="020B0502040204020203" pitchFamily="34" charset="0"/>
                <a:cs typeface="Segoe UI" panose="020B0502040204020203" pitchFamily="34" charset="0"/>
              </a:rPr>
              <a:t>/ </a:t>
            </a:r>
            <a:r>
              <a:rPr lang="en-US" altLang="zh-CN" sz="2000" dirty="0" err="1" smtClean="0">
                <a:solidFill>
                  <a:schemeClr val="bg1"/>
                </a:solidFill>
                <a:latin typeface="Segoe UI" panose="020B0502040204020203" pitchFamily="34" charset="0"/>
                <a:cs typeface="Segoe UI" panose="020B0502040204020203" pitchFamily="34" charset="0"/>
              </a:rPr>
              <a:t>Băng</a:t>
            </a:r>
            <a:r>
              <a:rPr lang="en-US" altLang="zh-CN" sz="2000" dirty="0" smtClean="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thông</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tối</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đa</a:t>
            </a:r>
            <a:r>
              <a:rPr lang="en-US" altLang="zh-CN" sz="2000" dirty="0">
                <a:solidFill>
                  <a:schemeClr val="bg1"/>
                </a:solidFill>
                <a:latin typeface="Segoe UI" panose="020B0502040204020203" pitchFamily="34" charset="0"/>
                <a:cs typeface="Segoe UI" panose="020B0502040204020203" pitchFamily="34" charset="0"/>
              </a:rPr>
              <a:t> 144Mbps </a:t>
            </a:r>
            <a:r>
              <a:rPr lang="en-US" altLang="zh-CN" sz="2000" dirty="0" smtClean="0">
                <a:solidFill>
                  <a:schemeClr val="bg1"/>
                </a:solidFill>
                <a:latin typeface="Segoe UI" panose="020B0502040204020203" pitchFamily="34" charset="0"/>
                <a:cs typeface="Segoe UI" panose="020B0502040204020203" pitchFamily="34" charset="0"/>
              </a:rPr>
              <a:t>/</a:t>
            </a:r>
          </a:p>
          <a:p>
            <a:pPr algn="ctr">
              <a:lnSpc>
                <a:spcPct val="150000"/>
              </a:lnSpc>
            </a:pPr>
            <a:r>
              <a:rPr lang="en-US" altLang="zh-CN" sz="2000" dirty="0" smtClean="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Tối</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đa</a:t>
            </a:r>
            <a:r>
              <a:rPr lang="en-US" altLang="zh-CN" sz="2000" dirty="0">
                <a:solidFill>
                  <a:schemeClr val="bg1"/>
                </a:solidFill>
                <a:latin typeface="Segoe UI" panose="020B0502040204020203" pitchFamily="34" charset="0"/>
                <a:cs typeface="Segoe UI" panose="020B0502040204020203" pitchFamily="34" charset="0"/>
              </a:rPr>
              <a:t> 16 </a:t>
            </a:r>
            <a:r>
              <a:rPr lang="en-US" altLang="zh-CN" sz="2000" dirty="0" err="1">
                <a:solidFill>
                  <a:schemeClr val="bg1"/>
                </a:solidFill>
                <a:latin typeface="Segoe UI" panose="020B0502040204020203" pitchFamily="34" charset="0"/>
                <a:cs typeface="Segoe UI" panose="020B0502040204020203" pitchFamily="34" charset="0"/>
              </a:rPr>
              <a:t>kênh</a:t>
            </a:r>
            <a:r>
              <a:rPr lang="en-US" altLang="zh-CN" sz="2000" dirty="0">
                <a:solidFill>
                  <a:schemeClr val="bg1"/>
                </a:solidFill>
                <a:latin typeface="Segoe UI" panose="020B0502040204020203" pitchFamily="34" charset="0"/>
                <a:cs typeface="Segoe UI" panose="020B0502040204020203" pitchFamily="34" charset="0"/>
              </a:rPr>
              <a:t> IPC </a:t>
            </a:r>
            <a:r>
              <a:rPr lang="en-US" altLang="zh-CN" sz="2000" dirty="0" err="1">
                <a:solidFill>
                  <a:schemeClr val="bg1"/>
                </a:solidFill>
                <a:latin typeface="Segoe UI" panose="020B0502040204020203" pitchFamily="34" charset="0"/>
                <a:cs typeface="Segoe UI" panose="020B0502040204020203" pitchFamily="34" charset="0"/>
              </a:rPr>
              <a:t>vào</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smtClean="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Giải</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mã</a:t>
            </a:r>
            <a:r>
              <a:rPr lang="en-US" altLang="zh-CN" sz="2000" dirty="0">
                <a:solidFill>
                  <a:schemeClr val="bg1"/>
                </a:solidFill>
                <a:latin typeface="Segoe UI" panose="020B0502040204020203" pitchFamily="34" charset="0"/>
                <a:cs typeface="Segoe UI" panose="020B0502040204020203" pitchFamily="34" charset="0"/>
              </a:rPr>
              <a:t> 4ch@1080P /  </a:t>
            </a:r>
            <a:r>
              <a:rPr lang="en-US" altLang="zh-CN" sz="2000" dirty="0" err="1">
                <a:solidFill>
                  <a:schemeClr val="bg1"/>
                </a:solidFill>
                <a:latin typeface="Segoe UI" panose="020B0502040204020203" pitchFamily="34" charset="0"/>
                <a:cs typeface="Segoe UI" panose="020B0502040204020203" pitchFamily="34" charset="0"/>
              </a:rPr>
              <a:t>Tối</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đa</a:t>
            </a:r>
            <a:r>
              <a:rPr lang="en-US" altLang="zh-CN" sz="2000" dirty="0">
                <a:solidFill>
                  <a:schemeClr val="bg1"/>
                </a:solidFill>
                <a:latin typeface="Segoe UI" panose="020B0502040204020203" pitchFamily="34" charset="0"/>
                <a:cs typeface="Segoe UI" panose="020B0502040204020203" pitchFamily="34" charset="0"/>
              </a:rPr>
              <a:t> 2HDD / </a:t>
            </a:r>
            <a:r>
              <a:rPr lang="en-US" altLang="zh-CN" sz="2000" dirty="0" err="1">
                <a:solidFill>
                  <a:schemeClr val="bg1"/>
                </a:solidFill>
                <a:latin typeface="Segoe UI" panose="020B0502040204020203" pitchFamily="34" charset="0"/>
                <a:cs typeface="Segoe UI" panose="020B0502040204020203" pitchFamily="34" charset="0"/>
              </a:rPr>
              <a:t>Chế</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độ</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nâng</a:t>
            </a:r>
            <a:r>
              <a:rPr lang="en-US" altLang="zh-CN" sz="2000" dirty="0">
                <a:solidFill>
                  <a:schemeClr val="bg1"/>
                </a:solidFill>
                <a:latin typeface="Segoe UI" panose="020B0502040204020203" pitchFamily="34" charset="0"/>
                <a:cs typeface="Segoe UI" panose="020B0502040204020203" pitchFamily="34" charset="0"/>
              </a:rPr>
              <a:t> </a:t>
            </a:r>
            <a:r>
              <a:rPr lang="en-US" altLang="zh-CN" sz="2000" dirty="0" err="1">
                <a:solidFill>
                  <a:schemeClr val="bg1"/>
                </a:solidFill>
                <a:latin typeface="Segoe UI" panose="020B0502040204020203" pitchFamily="34" charset="0"/>
                <a:cs typeface="Segoe UI" panose="020B0502040204020203" pitchFamily="34" charset="0"/>
              </a:rPr>
              <a:t>cao</a:t>
            </a:r>
            <a:endParaRPr lang="en-US" altLang="zh-CN" sz="2000" dirty="0">
              <a:solidFill>
                <a:schemeClr val="bg1"/>
              </a:solidFill>
              <a:latin typeface="Segoe UI" panose="020B0502040204020203" pitchFamily="34" charset="0"/>
              <a:cs typeface="Segoe UI" panose="020B0502040204020203" pitchFamily="34" charset="0"/>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429672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矩形 155"/>
          <p:cNvSpPr/>
          <p:nvPr/>
        </p:nvSpPr>
        <p:spPr>
          <a:xfrm>
            <a:off x="-28161" y="1020590"/>
            <a:ext cx="12190271" cy="1949293"/>
          </a:xfrm>
          <a:prstGeom prst="rect">
            <a:avLst/>
          </a:prstGeom>
          <a:solidFill>
            <a:srgbClr val="F0F0F0">
              <a:lumMod val="50000"/>
            </a:srgbClr>
          </a:solidFill>
          <a:ln w="12700" cap="flat" cmpd="sng" algn="ctr">
            <a:noFill/>
            <a:prstDash val="solid"/>
            <a:miter lim="800000"/>
          </a:ln>
          <a:effectLst/>
        </p:spPr>
        <p:txBody>
          <a:bodyPr rtlCol="0" anchor="ctr"/>
          <a:lstStyle/>
          <a:p>
            <a:pPr algn="ctr" defTabSz="914400">
              <a:defRPr/>
            </a:pPr>
            <a:endParaRPr lang="zh-CN" altLang="en-US" sz="1400" kern="0">
              <a:solidFill>
                <a:srgbClr val="FFFFFF"/>
              </a:solidFill>
              <a:latin typeface="Segoe UI" panose="020B0502040204020203" pitchFamily="34" charset="0"/>
              <a:cs typeface="Segoe UI" panose="020B0502040204020203" pitchFamily="34" charset="0"/>
              <a:sym typeface="+mn-lt"/>
            </a:endParaRPr>
          </a:p>
        </p:txBody>
      </p:sp>
      <p:sp>
        <p:nvSpPr>
          <p:cNvPr id="157" name="TextBox 156"/>
          <p:cNvSpPr txBox="1"/>
          <p:nvPr/>
        </p:nvSpPr>
        <p:spPr>
          <a:xfrm>
            <a:off x="1864366" y="1985973"/>
            <a:ext cx="930063" cy="600164"/>
          </a:xfrm>
          <a:prstGeom prst="rect">
            <a:avLst/>
          </a:prstGeom>
          <a:noFill/>
        </p:spPr>
        <p:txBody>
          <a:bodyPr wrap="none" rtlCol="0">
            <a:spAutoFit/>
          </a:bodyPr>
          <a:lstStyle/>
          <a:p>
            <a:r>
              <a:rPr lang="en-US" altLang="zh-CN" sz="1100">
                <a:solidFill>
                  <a:srgbClr val="FFFFFF"/>
                </a:solidFill>
                <a:latin typeface="Segoe UI" panose="020B0502040204020203" pitchFamily="34" charset="0"/>
                <a:cs typeface="Segoe UI" panose="020B0502040204020203" pitchFamily="34" charset="0"/>
                <a:sym typeface="+mn-lt"/>
              </a:rPr>
              <a:t>IVSS7008</a:t>
            </a:r>
          </a:p>
          <a:p>
            <a:r>
              <a:rPr lang="en-US" altLang="zh-CN" sz="1100">
                <a:solidFill>
                  <a:srgbClr val="FFFFFF"/>
                </a:solidFill>
                <a:latin typeface="Segoe UI" panose="020B0502040204020203" pitchFamily="34" charset="0"/>
                <a:cs typeface="Segoe UI" panose="020B0502040204020203" pitchFamily="34" charset="0"/>
                <a:sym typeface="+mn-lt"/>
              </a:rPr>
              <a:t>IVSS7008-1I</a:t>
            </a:r>
          </a:p>
          <a:p>
            <a:r>
              <a:rPr lang="en-US" altLang="zh-CN" sz="1100">
                <a:solidFill>
                  <a:srgbClr val="FFFFFF"/>
                </a:solidFill>
                <a:latin typeface="Segoe UI" panose="020B0502040204020203" pitchFamily="34" charset="0"/>
                <a:cs typeface="Segoe UI" panose="020B0502040204020203" pitchFamily="34" charset="0"/>
                <a:sym typeface="+mn-lt"/>
              </a:rPr>
              <a:t>IVSS7008-2I</a:t>
            </a:r>
            <a:endParaRPr lang="zh-CN" altLang="en-US" sz="1100">
              <a:solidFill>
                <a:srgbClr val="FFFFFF"/>
              </a:solidFill>
              <a:latin typeface="Segoe UI" panose="020B0502040204020203" pitchFamily="34" charset="0"/>
              <a:cs typeface="Segoe UI" panose="020B0502040204020203" pitchFamily="34" charset="0"/>
              <a:sym typeface="+mn-lt"/>
            </a:endParaRPr>
          </a:p>
        </p:txBody>
      </p:sp>
      <p:sp>
        <p:nvSpPr>
          <p:cNvPr id="158" name="TextBox 157"/>
          <p:cNvSpPr txBox="1"/>
          <p:nvPr/>
        </p:nvSpPr>
        <p:spPr>
          <a:xfrm>
            <a:off x="3883722" y="1925351"/>
            <a:ext cx="1443024" cy="769441"/>
          </a:xfrm>
          <a:prstGeom prst="rect">
            <a:avLst/>
          </a:prstGeom>
          <a:noFill/>
        </p:spPr>
        <p:txBody>
          <a:bodyPr wrap="none" rtlCol="0">
            <a:spAutoFit/>
          </a:bodyPr>
          <a:lstStyle/>
          <a:p>
            <a:r>
              <a:rPr lang="en-US" altLang="zh-CN" sz="1100">
                <a:solidFill>
                  <a:srgbClr val="FFFFFF"/>
                </a:solidFill>
                <a:latin typeface="Segoe UI" panose="020B0502040204020203" pitchFamily="34" charset="0"/>
                <a:cs typeface="Segoe UI" panose="020B0502040204020203" pitchFamily="34" charset="0"/>
                <a:sym typeface="+mn-lt"/>
              </a:rPr>
              <a:t>IVSS7016(DR)</a:t>
            </a:r>
          </a:p>
          <a:p>
            <a:r>
              <a:rPr lang="en-US" altLang="zh-CN" sz="1100">
                <a:solidFill>
                  <a:srgbClr val="FFFFFF"/>
                </a:solidFill>
                <a:latin typeface="Segoe UI" panose="020B0502040204020203" pitchFamily="34" charset="0"/>
                <a:cs typeface="Segoe UI" panose="020B0502040204020203" pitchFamily="34" charset="0"/>
                <a:sym typeface="+mn-lt"/>
              </a:rPr>
              <a:t>IVSS7016(DR)-4I/8I</a:t>
            </a:r>
          </a:p>
          <a:p>
            <a:r>
              <a:rPr lang="en-US" altLang="zh-CN" sz="1100">
                <a:solidFill>
                  <a:srgbClr val="FFFFFF"/>
                </a:solidFill>
                <a:latin typeface="Segoe UI" panose="020B0502040204020203" pitchFamily="34" charset="0"/>
                <a:cs typeface="Segoe UI" panose="020B0502040204020203" pitchFamily="34" charset="0"/>
                <a:sym typeface="+mn-lt"/>
              </a:rPr>
              <a:t>IVSS7024(DR)</a:t>
            </a:r>
          </a:p>
          <a:p>
            <a:r>
              <a:rPr lang="en-US" altLang="zh-CN" sz="1100">
                <a:solidFill>
                  <a:srgbClr val="FFFFFF"/>
                </a:solidFill>
                <a:latin typeface="Segoe UI" panose="020B0502040204020203" pitchFamily="34" charset="0"/>
                <a:cs typeface="Segoe UI" panose="020B0502040204020203" pitchFamily="34" charset="0"/>
                <a:sym typeface="+mn-lt"/>
              </a:rPr>
              <a:t>IVSS7024(DR)-8I/16I</a:t>
            </a:r>
            <a:endParaRPr lang="zh-CN" altLang="en-US" sz="1100">
              <a:solidFill>
                <a:srgbClr val="FFFFFF"/>
              </a:solidFill>
              <a:latin typeface="Segoe UI" panose="020B0502040204020203" pitchFamily="34" charset="0"/>
              <a:cs typeface="Segoe UI" panose="020B0502040204020203" pitchFamily="34" charset="0"/>
              <a:sym typeface="+mn-lt"/>
            </a:endParaRPr>
          </a:p>
        </p:txBody>
      </p:sp>
      <p:sp>
        <p:nvSpPr>
          <p:cNvPr id="159" name="TextBox 158"/>
          <p:cNvSpPr txBox="1"/>
          <p:nvPr/>
        </p:nvSpPr>
        <p:spPr>
          <a:xfrm>
            <a:off x="6217327" y="1864733"/>
            <a:ext cx="1298753" cy="1107996"/>
          </a:xfrm>
          <a:prstGeom prst="rect">
            <a:avLst/>
          </a:prstGeom>
          <a:noFill/>
        </p:spPr>
        <p:txBody>
          <a:bodyPr wrap="none" rtlCol="0">
            <a:spAutoFit/>
          </a:bodyPr>
          <a:lstStyle/>
          <a:p>
            <a:r>
              <a:rPr lang="en-US" altLang="zh-CN" sz="1100">
                <a:solidFill>
                  <a:srgbClr val="FFFFFF"/>
                </a:solidFill>
                <a:latin typeface="Segoe UI" panose="020B0502040204020203" pitchFamily="34" charset="0"/>
                <a:cs typeface="Segoe UI" panose="020B0502040204020203" pitchFamily="34" charset="0"/>
                <a:sym typeface="+mn-lt"/>
              </a:rPr>
              <a:t>NVR5216-8P-I/L</a:t>
            </a:r>
          </a:p>
          <a:p>
            <a:r>
              <a:rPr lang="en-US" altLang="zh-CN" sz="1100">
                <a:solidFill>
                  <a:srgbClr val="FFFFFF"/>
                </a:solidFill>
                <a:latin typeface="Segoe UI" panose="020B0502040204020203" pitchFamily="34" charset="0"/>
                <a:cs typeface="Segoe UI" panose="020B0502040204020203" pitchFamily="34" charset="0"/>
                <a:sym typeface="+mn-lt"/>
              </a:rPr>
              <a:t>NVR5216-16P-I/L</a:t>
            </a:r>
          </a:p>
          <a:p>
            <a:r>
              <a:rPr lang="en-US" altLang="zh-CN" sz="1100">
                <a:solidFill>
                  <a:srgbClr val="FFFFFF"/>
                </a:solidFill>
                <a:latin typeface="Segoe UI" panose="020B0502040204020203" pitchFamily="34" charset="0"/>
                <a:cs typeface="Segoe UI" panose="020B0502040204020203" pitchFamily="34" charset="0"/>
                <a:sym typeface="+mn-lt"/>
              </a:rPr>
              <a:t>NVR5432-16P-I/L</a:t>
            </a:r>
          </a:p>
          <a:p>
            <a:r>
              <a:rPr lang="en-US" altLang="zh-CN" sz="1100">
                <a:solidFill>
                  <a:srgbClr val="FFFFFF"/>
                </a:solidFill>
                <a:latin typeface="Segoe UI" panose="020B0502040204020203" pitchFamily="34" charset="0"/>
                <a:cs typeface="Segoe UI" panose="020B0502040204020203" pitchFamily="34" charset="0"/>
                <a:sym typeface="+mn-lt"/>
              </a:rPr>
              <a:t>NVR5832-I/L</a:t>
            </a:r>
          </a:p>
          <a:p>
            <a:r>
              <a:rPr lang="en-US" altLang="zh-CN" sz="1100">
                <a:solidFill>
                  <a:srgbClr val="FFFFFF"/>
                </a:solidFill>
                <a:latin typeface="Segoe UI" panose="020B0502040204020203" pitchFamily="34" charset="0"/>
                <a:cs typeface="Segoe UI" panose="020B0502040204020203" pitchFamily="34" charset="0"/>
                <a:sym typeface="+mn-lt"/>
              </a:rPr>
              <a:t>NVR5864-I/L</a:t>
            </a:r>
          </a:p>
          <a:p>
            <a:endParaRPr lang="en-US" altLang="zh-CN" sz="1100">
              <a:solidFill>
                <a:srgbClr val="FFFFFF"/>
              </a:solidFill>
              <a:latin typeface="Segoe UI" panose="020B0502040204020203" pitchFamily="34" charset="0"/>
              <a:cs typeface="Segoe UI" panose="020B0502040204020203" pitchFamily="34" charset="0"/>
              <a:sym typeface="+mn-lt"/>
            </a:endParaRPr>
          </a:p>
        </p:txBody>
      </p:sp>
      <p:sp>
        <p:nvSpPr>
          <p:cNvPr id="160" name="TextBox 159"/>
          <p:cNvSpPr txBox="1"/>
          <p:nvPr/>
        </p:nvSpPr>
        <p:spPr>
          <a:xfrm>
            <a:off x="8215726" y="1670300"/>
            <a:ext cx="1464026" cy="1323439"/>
          </a:xfrm>
          <a:prstGeom prst="rect">
            <a:avLst/>
          </a:prstGeom>
          <a:noFill/>
        </p:spPr>
        <p:txBody>
          <a:bodyPr wrap="square" rtlCol="0">
            <a:spAutoFit/>
          </a:bodyPr>
          <a:lstStyle/>
          <a:p>
            <a:r>
              <a:rPr lang="nn-NO" altLang="zh-CN" sz="1000">
                <a:solidFill>
                  <a:schemeClr val="bg1"/>
                </a:solidFill>
                <a:latin typeface="Segoe UI" panose="020B0502040204020203" pitchFamily="34" charset="0"/>
                <a:cs typeface="Segoe UI" panose="020B0502040204020203" pitchFamily="34" charset="0"/>
                <a:sym typeface="+mn-lt"/>
              </a:rPr>
              <a:t>NVR4416-4KS2/I</a:t>
            </a:r>
          </a:p>
          <a:p>
            <a:r>
              <a:rPr lang="nn-NO" altLang="zh-CN" sz="1000">
                <a:solidFill>
                  <a:schemeClr val="bg1"/>
                </a:solidFill>
                <a:latin typeface="Segoe UI" panose="020B0502040204020203" pitchFamily="34" charset="0"/>
                <a:cs typeface="Segoe UI" panose="020B0502040204020203" pitchFamily="34" charset="0"/>
                <a:sym typeface="+mn-lt"/>
              </a:rPr>
              <a:t>NVR4416-16P-4KS2/I</a:t>
            </a:r>
          </a:p>
          <a:p>
            <a:r>
              <a:rPr lang="nn-NO" altLang="zh-CN" sz="1000">
                <a:solidFill>
                  <a:schemeClr val="bg1"/>
                </a:solidFill>
                <a:latin typeface="Segoe UI" panose="020B0502040204020203" pitchFamily="34" charset="0"/>
                <a:cs typeface="Segoe UI" panose="020B0502040204020203" pitchFamily="34" charset="0"/>
                <a:sym typeface="+mn-lt"/>
              </a:rPr>
              <a:t>NVR4432-4KS2/I</a:t>
            </a:r>
          </a:p>
          <a:p>
            <a:r>
              <a:rPr lang="nn-NO" altLang="zh-CN" sz="1000">
                <a:solidFill>
                  <a:schemeClr val="bg1"/>
                </a:solidFill>
                <a:latin typeface="Segoe UI" panose="020B0502040204020203" pitchFamily="34" charset="0"/>
                <a:cs typeface="Segoe UI" panose="020B0502040204020203" pitchFamily="34" charset="0"/>
                <a:sym typeface="+mn-lt"/>
              </a:rPr>
              <a:t>NVR4432-16P-4KS2/I</a:t>
            </a:r>
          </a:p>
          <a:p>
            <a:r>
              <a:rPr lang="nn-NO" altLang="zh-CN" sz="1000">
                <a:solidFill>
                  <a:schemeClr val="bg1"/>
                </a:solidFill>
                <a:latin typeface="Segoe UI" panose="020B0502040204020203" pitchFamily="34" charset="0"/>
                <a:cs typeface="Segoe UI" panose="020B0502040204020203" pitchFamily="34" charset="0"/>
                <a:sym typeface="+mn-lt"/>
              </a:rPr>
              <a:t>NVR4816-4KS2/I</a:t>
            </a:r>
          </a:p>
          <a:p>
            <a:r>
              <a:rPr lang="nn-NO" altLang="zh-CN" sz="1000">
                <a:solidFill>
                  <a:schemeClr val="bg1"/>
                </a:solidFill>
                <a:latin typeface="Segoe UI" panose="020B0502040204020203" pitchFamily="34" charset="0"/>
                <a:cs typeface="Segoe UI" panose="020B0502040204020203" pitchFamily="34" charset="0"/>
                <a:sym typeface="+mn-lt"/>
              </a:rPr>
              <a:t>NVR4816-16P-4KS2/I</a:t>
            </a:r>
          </a:p>
          <a:p>
            <a:r>
              <a:rPr lang="nn-NO" altLang="zh-CN" sz="1000">
                <a:solidFill>
                  <a:schemeClr val="bg1"/>
                </a:solidFill>
                <a:latin typeface="Segoe UI" panose="020B0502040204020203" pitchFamily="34" charset="0"/>
                <a:cs typeface="Segoe UI" panose="020B0502040204020203" pitchFamily="34" charset="0"/>
                <a:sym typeface="+mn-lt"/>
              </a:rPr>
              <a:t>NVR4832-4KS2/I</a:t>
            </a:r>
          </a:p>
          <a:p>
            <a:r>
              <a:rPr lang="nn-NO" altLang="zh-CN" sz="1000">
                <a:solidFill>
                  <a:schemeClr val="bg1"/>
                </a:solidFill>
                <a:latin typeface="Segoe UI" panose="020B0502040204020203" pitchFamily="34" charset="0"/>
                <a:cs typeface="Segoe UI" panose="020B0502040204020203" pitchFamily="34" charset="0"/>
                <a:sym typeface="+mn-lt"/>
              </a:rPr>
              <a:t>NVR4832-16P-4KS2/I</a:t>
            </a:r>
          </a:p>
        </p:txBody>
      </p:sp>
      <p:sp>
        <p:nvSpPr>
          <p:cNvPr id="161" name="矩形 160"/>
          <p:cNvSpPr/>
          <p:nvPr/>
        </p:nvSpPr>
        <p:spPr>
          <a:xfrm>
            <a:off x="8124" y="1018145"/>
            <a:ext cx="1232801" cy="1945742"/>
          </a:xfrm>
          <a:prstGeom prst="rect">
            <a:avLst/>
          </a:prstGeom>
          <a:solidFill>
            <a:srgbClr val="0070C0"/>
          </a:solidFill>
          <a:ln w="12700" cap="flat" cmpd="sng" algn="ctr">
            <a:noFill/>
            <a:prstDash val="solid"/>
            <a:miter lim="800000"/>
          </a:ln>
          <a:effectLst/>
        </p:spPr>
        <p:txBody>
          <a:bodyPr rtlCol="0" anchor="ctr"/>
          <a:lstStyle/>
          <a:p>
            <a:pPr algn="ctr" defTabSz="914400">
              <a:defRPr/>
            </a:pPr>
            <a:r>
              <a:rPr lang="en-US" altLang="zh-CN" sz="1400" kern="0">
                <a:solidFill>
                  <a:srgbClr val="FFFFFF"/>
                </a:solidFill>
                <a:latin typeface="Segoe UI" panose="020B0502040204020203" pitchFamily="34" charset="0"/>
                <a:cs typeface="Segoe UI" panose="020B0502040204020203" pitchFamily="34" charset="0"/>
                <a:sym typeface="+mn-lt"/>
              </a:rPr>
              <a:t>Model</a:t>
            </a:r>
            <a:endParaRPr lang="zh-CN" altLang="en-US" sz="1400" kern="0">
              <a:solidFill>
                <a:srgbClr val="FFFFFF"/>
              </a:solidFill>
              <a:latin typeface="Segoe UI" panose="020B0502040204020203" pitchFamily="34" charset="0"/>
              <a:cs typeface="Segoe UI" panose="020B0502040204020203" pitchFamily="34" charset="0"/>
              <a:sym typeface="+mn-lt"/>
            </a:endParaRPr>
          </a:p>
        </p:txBody>
      </p:sp>
      <p:cxnSp>
        <p:nvCxnSpPr>
          <p:cNvPr id="162" name="直接连接符 161"/>
          <p:cNvCxnSpPr/>
          <p:nvPr/>
        </p:nvCxnSpPr>
        <p:spPr>
          <a:xfrm flipH="1">
            <a:off x="5588039" y="1161261"/>
            <a:ext cx="1" cy="1702559"/>
          </a:xfrm>
          <a:prstGeom prst="line">
            <a:avLst/>
          </a:prstGeom>
          <a:noFill/>
          <a:ln w="3175" cap="rnd" cmpd="sng" algn="ctr">
            <a:solidFill>
              <a:srgbClr val="FFFFFF"/>
            </a:solidFill>
            <a:prstDash val="solid"/>
            <a:round/>
            <a:headEnd type="none"/>
            <a:tailEnd type="none" w="med" len="med"/>
          </a:ln>
          <a:effectLst/>
        </p:spPr>
      </p:cxnSp>
      <p:cxnSp>
        <p:nvCxnSpPr>
          <p:cNvPr id="163" name="直接连接符 162"/>
          <p:cNvCxnSpPr/>
          <p:nvPr/>
        </p:nvCxnSpPr>
        <p:spPr>
          <a:xfrm flipH="1">
            <a:off x="3351784" y="1172439"/>
            <a:ext cx="1" cy="1702559"/>
          </a:xfrm>
          <a:prstGeom prst="line">
            <a:avLst/>
          </a:prstGeom>
          <a:noFill/>
          <a:ln w="3175" cap="rnd" cmpd="sng" algn="ctr">
            <a:solidFill>
              <a:srgbClr val="FFFFFF"/>
            </a:solidFill>
            <a:prstDash val="solid"/>
            <a:round/>
            <a:headEnd type="none"/>
            <a:tailEnd type="none" w="med" len="med"/>
          </a:ln>
          <a:effectLst/>
        </p:spPr>
      </p:cxnSp>
      <p:cxnSp>
        <p:nvCxnSpPr>
          <p:cNvPr id="164" name="直接连接符 163"/>
          <p:cNvCxnSpPr/>
          <p:nvPr/>
        </p:nvCxnSpPr>
        <p:spPr>
          <a:xfrm flipH="1">
            <a:off x="7873988" y="1161261"/>
            <a:ext cx="1" cy="1702559"/>
          </a:xfrm>
          <a:prstGeom prst="line">
            <a:avLst/>
          </a:prstGeom>
          <a:noFill/>
          <a:ln w="3175" cap="rnd" cmpd="sng" algn="ctr">
            <a:solidFill>
              <a:srgbClr val="FFFFFF"/>
            </a:solidFill>
            <a:prstDash val="solid"/>
            <a:round/>
            <a:headEnd type="none"/>
            <a:tailEnd type="none" w="med" len="med"/>
          </a:ln>
          <a:effectLst/>
        </p:spPr>
      </p:cxnSp>
      <p:grpSp>
        <p:nvGrpSpPr>
          <p:cNvPr id="4" name="组合 3"/>
          <p:cNvGrpSpPr/>
          <p:nvPr/>
        </p:nvGrpSpPr>
        <p:grpSpPr>
          <a:xfrm>
            <a:off x="-20915" y="3864244"/>
            <a:ext cx="12219308" cy="773371"/>
            <a:chOff x="-21783" y="3577184"/>
            <a:chExt cx="12221041" cy="416643"/>
          </a:xfrm>
        </p:grpSpPr>
        <p:sp>
          <p:nvSpPr>
            <p:cNvPr id="165" name="矩形 164"/>
            <p:cNvSpPr/>
            <p:nvPr/>
          </p:nvSpPr>
          <p:spPr>
            <a:xfrm>
              <a:off x="-7262" y="3577184"/>
              <a:ext cx="12206520" cy="416643"/>
            </a:xfrm>
            <a:prstGeom prst="rect">
              <a:avLst/>
            </a:prstGeom>
            <a:solidFill>
              <a:srgbClr val="F0F0F0">
                <a:lumMod val="90000"/>
                <a:alpha val="85000"/>
              </a:srgbClr>
            </a:solidFill>
            <a:ln w="12700" cap="flat" cmpd="sng" algn="ctr">
              <a:noFill/>
              <a:prstDash val="solid"/>
              <a:miter lim="800000"/>
            </a:ln>
            <a:effectLst/>
          </p:spPr>
          <p:txBody>
            <a:bodyPr rtlCol="0" anchor="ctr"/>
            <a:lstStyle/>
            <a:p>
              <a:pPr algn="ctr" defTabSz="914400">
                <a:defRPr/>
              </a:pPr>
              <a:r>
                <a:rPr lang="en-US" altLang="zh-CN" sz="1400" b="1" kern="0">
                  <a:solidFill>
                    <a:srgbClr val="000000"/>
                  </a:solidFill>
                  <a:latin typeface="Segoe UI" panose="020B0502040204020203" pitchFamily="34" charset="0"/>
                  <a:cs typeface="Segoe UI" panose="020B0502040204020203" pitchFamily="34" charset="0"/>
                  <a:sym typeface="+mn-lt"/>
                </a:rPr>
                <a:t>                    </a:t>
              </a:r>
              <a:endParaRPr lang="en-US" altLang="zh-CN" sz="1400" kern="0">
                <a:solidFill>
                  <a:srgbClr val="000000"/>
                </a:solidFill>
                <a:latin typeface="Segoe UI" panose="020B0502040204020203" pitchFamily="34" charset="0"/>
                <a:cs typeface="Segoe UI" panose="020B0502040204020203" pitchFamily="34" charset="0"/>
                <a:sym typeface="+mn-lt"/>
              </a:endParaRPr>
            </a:p>
          </p:txBody>
        </p:sp>
        <p:sp>
          <p:nvSpPr>
            <p:cNvPr id="166" name="矩形 165"/>
            <p:cNvSpPr/>
            <p:nvPr/>
          </p:nvSpPr>
          <p:spPr>
            <a:xfrm>
              <a:off x="-21783" y="3577184"/>
              <a:ext cx="1267017" cy="416643"/>
            </a:xfrm>
            <a:prstGeom prst="rect">
              <a:avLst/>
            </a:prstGeom>
            <a:solidFill>
              <a:srgbClr val="0070C0"/>
            </a:solidFill>
            <a:ln w="12700" cap="flat" cmpd="sng" algn="ctr">
              <a:noFill/>
              <a:prstDash val="solid"/>
              <a:miter lim="800000"/>
            </a:ln>
            <a:effectLst/>
          </p:spPr>
          <p:txBody>
            <a:bodyPr rtlCol="0" anchor="ctr"/>
            <a:lstStyle/>
            <a:p>
              <a:pPr algn="ctr" defTabSz="914400">
                <a:defRPr/>
              </a:pPr>
              <a:r>
                <a:rPr lang="en-US" altLang="zh-CN" sz="1400" kern="0">
                  <a:solidFill>
                    <a:srgbClr val="FFFFFF"/>
                  </a:solidFill>
                  <a:latin typeface="Segoe UI" panose="020B0502040204020203" pitchFamily="34" charset="0"/>
                  <a:cs typeface="Segoe UI" panose="020B0502040204020203" pitchFamily="34" charset="0"/>
                  <a:sym typeface="+mn-lt"/>
                </a:rPr>
                <a:t>Cơ sở dữ liệu</a:t>
              </a:r>
            </a:p>
          </p:txBody>
        </p:sp>
      </p:grpSp>
      <p:grpSp>
        <p:nvGrpSpPr>
          <p:cNvPr id="3" name="组合 2"/>
          <p:cNvGrpSpPr/>
          <p:nvPr/>
        </p:nvGrpSpPr>
        <p:grpSpPr>
          <a:xfrm>
            <a:off x="864" y="3050486"/>
            <a:ext cx="12197529" cy="746744"/>
            <a:chOff x="-7260" y="3079783"/>
            <a:chExt cx="12199259" cy="416643"/>
          </a:xfrm>
        </p:grpSpPr>
        <p:sp>
          <p:nvSpPr>
            <p:cNvPr id="167" name="矩形 166"/>
            <p:cNvSpPr/>
            <p:nvPr/>
          </p:nvSpPr>
          <p:spPr>
            <a:xfrm>
              <a:off x="-1" y="3079783"/>
              <a:ext cx="12192000" cy="416643"/>
            </a:xfrm>
            <a:prstGeom prst="rect">
              <a:avLst/>
            </a:prstGeom>
            <a:solidFill>
              <a:srgbClr val="F0F0F0">
                <a:lumMod val="90000"/>
                <a:alpha val="85000"/>
              </a:srgbClr>
            </a:solidFill>
            <a:ln w="12700" cap="flat" cmpd="sng" algn="ctr">
              <a:noFill/>
              <a:prstDash val="solid"/>
              <a:miter lim="800000"/>
            </a:ln>
            <a:effectLst/>
          </p:spPr>
          <p:txBody>
            <a:bodyPr rtlCol="0" anchor="ctr"/>
            <a:lstStyle/>
            <a:p>
              <a:pPr defTabSz="914400">
                <a:defRPr/>
              </a:pPr>
              <a:r>
                <a:rPr lang="en-US" altLang="zh-CN" sz="1400" kern="0">
                  <a:solidFill>
                    <a:srgbClr val="000000"/>
                  </a:solidFill>
                  <a:latin typeface="Segoe UI" panose="020B0502040204020203" pitchFamily="34" charset="0"/>
                  <a:cs typeface="Segoe UI" panose="020B0502040204020203" pitchFamily="34" charset="0"/>
                  <a:sym typeface="+mn-lt"/>
                </a:rPr>
                <a:t>                                                  </a:t>
              </a:r>
            </a:p>
          </p:txBody>
        </p:sp>
        <p:sp>
          <p:nvSpPr>
            <p:cNvPr id="168" name="矩形 167"/>
            <p:cNvSpPr/>
            <p:nvPr/>
          </p:nvSpPr>
          <p:spPr>
            <a:xfrm>
              <a:off x="-7260" y="3079783"/>
              <a:ext cx="1240237" cy="416643"/>
            </a:xfrm>
            <a:prstGeom prst="rect">
              <a:avLst/>
            </a:prstGeom>
            <a:solidFill>
              <a:srgbClr val="067DF9">
                <a:lumMod val="60000"/>
                <a:lumOff val="40000"/>
              </a:srgbClr>
            </a:solidFill>
            <a:ln w="12700" cap="flat" cmpd="sng" algn="ctr">
              <a:noFill/>
              <a:prstDash val="solid"/>
              <a:miter lim="800000"/>
            </a:ln>
            <a:effectLst/>
          </p:spPr>
          <p:txBody>
            <a:bodyPr rtlCol="0" anchor="ctr"/>
            <a:lstStyle/>
            <a:p>
              <a:pPr algn="ctr" defTabSz="914400">
                <a:defRPr/>
              </a:pPr>
              <a:r>
                <a:rPr lang="en-US" altLang="zh-CN" sz="1400" kern="0" err="1">
                  <a:solidFill>
                    <a:srgbClr val="FFFFFF"/>
                  </a:solidFill>
                  <a:latin typeface="Segoe UI" panose="020B0502040204020203" pitchFamily="34" charset="0"/>
                  <a:cs typeface="Segoe UI" panose="020B0502040204020203" pitchFamily="34" charset="0"/>
                  <a:sym typeface="+mn-lt"/>
                </a:rPr>
                <a:t>Nhận</a:t>
              </a:r>
              <a:r>
                <a:rPr lang="en-US" altLang="zh-CN" sz="1400" kern="0">
                  <a:solidFill>
                    <a:srgbClr val="FFFFFF"/>
                  </a:solidFill>
                  <a:latin typeface="Segoe UI" panose="020B0502040204020203" pitchFamily="34" charset="0"/>
                  <a:cs typeface="Segoe UI" panose="020B0502040204020203" pitchFamily="34" charset="0"/>
                  <a:sym typeface="+mn-lt"/>
                </a:rPr>
                <a:t> </a:t>
              </a:r>
              <a:r>
                <a:rPr lang="en-US" altLang="zh-CN" sz="1400" kern="0" err="1">
                  <a:solidFill>
                    <a:srgbClr val="FFFFFF"/>
                  </a:solidFill>
                  <a:latin typeface="Segoe UI" panose="020B0502040204020203" pitchFamily="34" charset="0"/>
                  <a:cs typeface="Segoe UI" panose="020B0502040204020203" pitchFamily="34" charset="0"/>
                  <a:sym typeface="+mn-lt"/>
                </a:rPr>
                <a:t>dạng</a:t>
              </a:r>
              <a:r>
                <a:rPr lang="en-US" altLang="zh-CN" sz="1400" kern="0">
                  <a:solidFill>
                    <a:srgbClr val="FFFFFF"/>
                  </a:solidFill>
                  <a:latin typeface="Segoe UI" panose="020B0502040204020203" pitchFamily="34" charset="0"/>
                  <a:cs typeface="Segoe UI" panose="020B0502040204020203" pitchFamily="34" charset="0"/>
                  <a:sym typeface="+mn-lt"/>
                </a:rPr>
                <a:t> </a:t>
              </a:r>
              <a:r>
                <a:rPr lang="en-US" altLang="zh-CN" sz="1400" kern="0" err="1">
                  <a:solidFill>
                    <a:srgbClr val="FFFFFF"/>
                  </a:solidFill>
                  <a:latin typeface="Segoe UI" panose="020B0502040204020203" pitchFamily="34" charset="0"/>
                  <a:cs typeface="Segoe UI" panose="020B0502040204020203" pitchFamily="34" charset="0"/>
                  <a:sym typeface="+mn-lt"/>
                </a:rPr>
                <a:t>khuôn</a:t>
              </a:r>
              <a:r>
                <a:rPr lang="en-US" altLang="zh-CN" sz="1400" kern="0">
                  <a:solidFill>
                    <a:srgbClr val="FFFFFF"/>
                  </a:solidFill>
                  <a:latin typeface="Segoe UI" panose="020B0502040204020203" pitchFamily="34" charset="0"/>
                  <a:cs typeface="Segoe UI" panose="020B0502040204020203" pitchFamily="34" charset="0"/>
                  <a:sym typeface="+mn-lt"/>
                </a:rPr>
                <a:t> </a:t>
              </a:r>
              <a:r>
                <a:rPr lang="en-US" altLang="zh-CN" sz="1400" kern="0" err="1">
                  <a:solidFill>
                    <a:srgbClr val="FFFFFF"/>
                  </a:solidFill>
                  <a:latin typeface="Segoe UI" panose="020B0502040204020203" pitchFamily="34" charset="0"/>
                  <a:cs typeface="Segoe UI" panose="020B0502040204020203" pitchFamily="34" charset="0"/>
                  <a:sym typeface="+mn-lt"/>
                </a:rPr>
                <a:t>mặt</a:t>
              </a:r>
              <a:endParaRPr lang="en-US" altLang="zh-CN" sz="1400" kern="0">
                <a:solidFill>
                  <a:srgbClr val="FFFFFF"/>
                </a:solidFill>
                <a:latin typeface="Segoe UI" panose="020B0502040204020203" pitchFamily="34" charset="0"/>
                <a:cs typeface="Segoe UI" panose="020B0502040204020203" pitchFamily="34" charset="0"/>
                <a:sym typeface="+mn-lt"/>
              </a:endParaRPr>
            </a:p>
          </p:txBody>
        </p:sp>
      </p:grpSp>
      <p:grpSp>
        <p:nvGrpSpPr>
          <p:cNvPr id="5" name="组合 4"/>
          <p:cNvGrpSpPr/>
          <p:nvPr/>
        </p:nvGrpSpPr>
        <p:grpSpPr>
          <a:xfrm>
            <a:off x="-20915" y="4712268"/>
            <a:ext cx="12212915" cy="416584"/>
            <a:chOff x="-21783" y="4074585"/>
            <a:chExt cx="12214647" cy="416643"/>
          </a:xfrm>
        </p:grpSpPr>
        <p:sp>
          <p:nvSpPr>
            <p:cNvPr id="169" name="矩形 168"/>
            <p:cNvSpPr/>
            <p:nvPr/>
          </p:nvSpPr>
          <p:spPr>
            <a:xfrm>
              <a:off x="-14522" y="4074585"/>
              <a:ext cx="12207386" cy="416643"/>
            </a:xfrm>
            <a:prstGeom prst="rect">
              <a:avLst/>
            </a:prstGeom>
            <a:solidFill>
              <a:srgbClr val="F0F0F0">
                <a:lumMod val="90000"/>
                <a:alpha val="85000"/>
              </a:srgbClr>
            </a:solidFill>
            <a:ln w="12700" cap="flat" cmpd="sng" algn="ctr">
              <a:noFill/>
              <a:prstDash val="solid"/>
              <a:miter lim="800000"/>
            </a:ln>
            <a:effectLst/>
          </p:spPr>
          <p:txBody>
            <a:bodyPr rtlCol="0" anchor="ctr"/>
            <a:lstStyle/>
            <a:p>
              <a:pPr algn="ctr" defTabSz="914400">
                <a:defRPr/>
              </a:pPr>
              <a:r>
                <a:rPr lang="en-US" altLang="zh-CN" sz="1400" b="1" kern="0">
                  <a:solidFill>
                    <a:srgbClr val="000000"/>
                  </a:solidFill>
                  <a:latin typeface="Segoe UI" panose="020B0502040204020203" pitchFamily="34" charset="0"/>
                  <a:cs typeface="Segoe UI" panose="020B0502040204020203" pitchFamily="34" charset="0"/>
                  <a:sym typeface="+mn-lt"/>
                </a:rPr>
                <a:t>                   </a:t>
              </a:r>
              <a:endParaRPr lang="en-US" altLang="zh-CN" sz="1400" kern="0">
                <a:solidFill>
                  <a:srgbClr val="000000"/>
                </a:solidFill>
                <a:latin typeface="Segoe UI" panose="020B0502040204020203" pitchFamily="34" charset="0"/>
                <a:cs typeface="Segoe UI" panose="020B0502040204020203" pitchFamily="34" charset="0"/>
                <a:sym typeface="+mn-lt"/>
              </a:endParaRPr>
            </a:p>
          </p:txBody>
        </p:sp>
        <p:sp>
          <p:nvSpPr>
            <p:cNvPr id="170" name="矩形 169"/>
            <p:cNvSpPr/>
            <p:nvPr/>
          </p:nvSpPr>
          <p:spPr>
            <a:xfrm>
              <a:off x="-21783" y="4074585"/>
              <a:ext cx="1267017" cy="416643"/>
            </a:xfrm>
            <a:prstGeom prst="rect">
              <a:avLst/>
            </a:prstGeom>
            <a:solidFill>
              <a:srgbClr val="067DF9">
                <a:lumMod val="60000"/>
                <a:lumOff val="40000"/>
              </a:srgbClr>
            </a:solidFill>
            <a:ln w="12700" cap="flat" cmpd="sng" algn="ctr">
              <a:noFill/>
              <a:prstDash val="solid"/>
              <a:miter lim="800000"/>
            </a:ln>
            <a:effectLst/>
          </p:spPr>
          <p:txBody>
            <a:bodyPr rtlCol="0" anchor="ctr"/>
            <a:lstStyle/>
            <a:p>
              <a:pPr algn="ctr" defTabSz="914400">
                <a:defRPr/>
              </a:pPr>
              <a:r>
                <a:rPr lang="en-US" altLang="zh-CN" sz="1400" kern="0">
                  <a:solidFill>
                    <a:srgbClr val="FFFFFF"/>
                  </a:solidFill>
                  <a:latin typeface="Segoe UI" panose="020B0502040204020203" pitchFamily="34" charset="0"/>
                  <a:cs typeface="Segoe UI" panose="020B0502040204020203" pitchFamily="34" charset="0"/>
                  <a:sym typeface="+mn-lt"/>
                </a:rPr>
                <a:t>Bảo vệ chu vi</a:t>
              </a:r>
            </a:p>
          </p:txBody>
        </p:sp>
      </p:grpSp>
      <p:pic>
        <p:nvPicPr>
          <p:cNvPr id="174" name="Picture 5" descr="C:\Users\43594\Desktop\图片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03" t="35812" r="12748" b="35347"/>
          <a:stretch>
            <a:fillRect/>
          </a:stretch>
        </p:blipFill>
        <p:spPr bwMode="auto">
          <a:xfrm>
            <a:off x="8204720" y="1337911"/>
            <a:ext cx="1486038" cy="39177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8" descr="C:\Users\43594\Desktop\图片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915" t="33688" r="15953" b="34763"/>
          <a:stretch>
            <a:fillRect/>
          </a:stretch>
        </p:blipFill>
        <p:spPr bwMode="auto">
          <a:xfrm>
            <a:off x="6016297" y="1318338"/>
            <a:ext cx="1430705" cy="4418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20915" y="5215606"/>
            <a:ext cx="12219308" cy="416584"/>
            <a:chOff x="-21783" y="4573983"/>
            <a:chExt cx="12206521" cy="416643"/>
          </a:xfrm>
        </p:grpSpPr>
        <p:sp>
          <p:nvSpPr>
            <p:cNvPr id="25" name="矩形 24"/>
            <p:cNvSpPr/>
            <p:nvPr/>
          </p:nvSpPr>
          <p:spPr>
            <a:xfrm>
              <a:off x="-7262" y="4573983"/>
              <a:ext cx="12192000" cy="416643"/>
            </a:xfrm>
            <a:prstGeom prst="rect">
              <a:avLst/>
            </a:prstGeom>
            <a:solidFill>
              <a:srgbClr val="F0F0F0">
                <a:lumMod val="90000"/>
                <a:alpha val="85000"/>
              </a:srgbClr>
            </a:solidFill>
            <a:ln w="12700" cap="flat" cmpd="sng" algn="ctr">
              <a:noFill/>
              <a:prstDash val="solid"/>
              <a:miter lim="800000"/>
            </a:ln>
            <a:effectLst/>
          </p:spPr>
          <p:txBody>
            <a:bodyPr rtlCol="0" anchor="ctr"/>
            <a:lstStyle/>
            <a:p>
              <a:pPr algn="ctr" defTabSz="914400">
                <a:defRPr/>
              </a:pPr>
              <a:endParaRPr lang="en-US" altLang="zh-CN" sz="1400" kern="0">
                <a:solidFill>
                  <a:srgbClr val="000000"/>
                </a:solidFill>
                <a:latin typeface="Segoe UI" panose="020B0502040204020203" pitchFamily="34" charset="0"/>
                <a:cs typeface="Segoe UI" panose="020B0502040204020203" pitchFamily="34" charset="0"/>
                <a:sym typeface="+mn-lt"/>
              </a:endParaRPr>
            </a:p>
          </p:txBody>
        </p:sp>
        <p:sp>
          <p:nvSpPr>
            <p:cNvPr id="26" name="矩形 25"/>
            <p:cNvSpPr/>
            <p:nvPr/>
          </p:nvSpPr>
          <p:spPr>
            <a:xfrm>
              <a:off x="-21783" y="4573983"/>
              <a:ext cx="1267017" cy="416643"/>
            </a:xfrm>
            <a:prstGeom prst="rect">
              <a:avLst/>
            </a:prstGeom>
            <a:solidFill>
              <a:srgbClr val="0070C0"/>
            </a:solidFill>
            <a:ln w="12700" cap="flat" cmpd="sng" algn="ctr">
              <a:noFill/>
              <a:prstDash val="solid"/>
              <a:miter lim="800000"/>
            </a:ln>
            <a:effectLst/>
          </p:spPr>
          <p:txBody>
            <a:bodyPr rtlCol="0" anchor="ctr"/>
            <a:lstStyle/>
            <a:p>
              <a:pPr algn="ctr" defTabSz="914400">
                <a:defRPr/>
              </a:pPr>
              <a:r>
                <a:rPr lang="en-US" altLang="zh-CN" sz="1400" kern="0">
                  <a:solidFill>
                    <a:srgbClr val="FFFFFF"/>
                  </a:solidFill>
                  <a:latin typeface="Segoe UI" panose="020B0502040204020203" pitchFamily="34" charset="0"/>
                  <a:cs typeface="Segoe UI" panose="020B0502040204020203" pitchFamily="34" charset="0"/>
                  <a:sym typeface="+mn-lt"/>
                </a:rPr>
                <a:t>Siêu dữ liệu</a:t>
              </a:r>
            </a:p>
          </p:txBody>
        </p:sp>
      </p:grpSp>
      <p:grpSp>
        <p:nvGrpSpPr>
          <p:cNvPr id="7" name="组合 6"/>
          <p:cNvGrpSpPr/>
          <p:nvPr/>
        </p:nvGrpSpPr>
        <p:grpSpPr>
          <a:xfrm>
            <a:off x="-20901" y="5727786"/>
            <a:ext cx="12212036" cy="416584"/>
            <a:chOff x="-21783" y="5071381"/>
            <a:chExt cx="12192000" cy="416643"/>
          </a:xfrm>
        </p:grpSpPr>
        <p:sp>
          <p:nvSpPr>
            <p:cNvPr id="27" name="矩形 26"/>
            <p:cNvSpPr/>
            <p:nvPr/>
          </p:nvSpPr>
          <p:spPr>
            <a:xfrm>
              <a:off x="-21783" y="5071381"/>
              <a:ext cx="12192000" cy="416643"/>
            </a:xfrm>
            <a:prstGeom prst="rect">
              <a:avLst/>
            </a:prstGeom>
            <a:solidFill>
              <a:srgbClr val="F0F0F0">
                <a:lumMod val="90000"/>
                <a:alpha val="85000"/>
              </a:srgbClr>
            </a:solidFill>
            <a:ln w="12700" cap="flat" cmpd="sng" algn="ctr">
              <a:noFill/>
              <a:prstDash val="solid"/>
              <a:miter lim="800000"/>
            </a:ln>
            <a:effectLst/>
          </p:spPr>
          <p:txBody>
            <a:bodyPr rtlCol="0" anchor="ctr"/>
            <a:lstStyle/>
            <a:p>
              <a:pPr algn="ctr" defTabSz="914400">
                <a:defRPr/>
              </a:pPr>
              <a:r>
                <a:rPr lang="en-US" altLang="zh-CN" sz="1400" b="1" kern="0">
                  <a:solidFill>
                    <a:srgbClr val="000000"/>
                  </a:solidFill>
                  <a:latin typeface="Segoe UI" panose="020B0502040204020203" pitchFamily="34" charset="0"/>
                  <a:cs typeface="Segoe UI" panose="020B0502040204020203" pitchFamily="34" charset="0"/>
                  <a:sym typeface="+mn-lt"/>
                </a:rPr>
                <a:t>                   </a:t>
              </a:r>
              <a:endParaRPr lang="en-US" altLang="zh-CN" sz="1400" kern="0">
                <a:solidFill>
                  <a:srgbClr val="000000"/>
                </a:solidFill>
                <a:latin typeface="Segoe UI" panose="020B0502040204020203" pitchFamily="34" charset="0"/>
                <a:cs typeface="Segoe UI" panose="020B0502040204020203" pitchFamily="34" charset="0"/>
                <a:sym typeface="+mn-lt"/>
              </a:endParaRPr>
            </a:p>
          </p:txBody>
        </p:sp>
        <p:sp>
          <p:nvSpPr>
            <p:cNvPr id="28" name="矩形 27"/>
            <p:cNvSpPr/>
            <p:nvPr/>
          </p:nvSpPr>
          <p:spPr>
            <a:xfrm>
              <a:off x="-14548" y="5071381"/>
              <a:ext cx="1252521" cy="416643"/>
            </a:xfrm>
            <a:prstGeom prst="rect">
              <a:avLst/>
            </a:prstGeom>
            <a:solidFill>
              <a:srgbClr val="067DF9">
                <a:lumMod val="60000"/>
                <a:lumOff val="40000"/>
              </a:srgbClr>
            </a:solidFill>
            <a:ln w="12700" cap="flat" cmpd="sng" algn="ctr">
              <a:noFill/>
              <a:prstDash val="solid"/>
              <a:miter lim="800000"/>
            </a:ln>
            <a:effectLst/>
          </p:spPr>
          <p:txBody>
            <a:bodyPr rtlCol="0" anchor="ctr"/>
            <a:lstStyle/>
            <a:p>
              <a:pPr algn="ctr" defTabSz="914400">
                <a:defRPr/>
              </a:pPr>
              <a:r>
                <a:rPr lang="en-US" altLang="zh-CN" sz="1400" kern="0">
                  <a:solidFill>
                    <a:srgbClr val="FFFFFF"/>
                  </a:solidFill>
                  <a:latin typeface="Segoe UI" panose="020B0502040204020203" pitchFamily="34" charset="0"/>
                  <a:cs typeface="Segoe UI" panose="020B0502040204020203" pitchFamily="34" charset="0"/>
                  <a:sym typeface="+mn-lt"/>
                </a:rPr>
                <a:t>SMD Plus</a:t>
              </a:r>
            </a:p>
          </p:txBody>
        </p:sp>
      </p:grpSp>
      <p:sp>
        <p:nvSpPr>
          <p:cNvPr id="37" name="Title 1"/>
          <p:cNvSpPr txBox="1"/>
          <p:nvPr/>
        </p:nvSpPr>
        <p:spPr>
          <a:xfrm>
            <a:off x="129026" y="73806"/>
            <a:ext cx="11655840" cy="899537"/>
          </a:xfrm>
          <a:prstGeom prst="rect">
            <a:avLst/>
          </a:prstGeom>
        </p:spPr>
        <p:txBody>
          <a:bodyPr vert="horz" wrap="square" lIns="143428" tIns="89642" rIns="143428" bIns="89642" rtlCol="0" anchor="t">
            <a:noAutofit/>
          </a:bodyPr>
          <a:lstStyle>
            <a:lvl1pPr algn="l" defTabSz="932815"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微软雅黑" panose="020B0503020204020204" pitchFamily="34" charset="-122"/>
                <a:ea typeface="微软雅黑" panose="020B0503020204020204" pitchFamily="34" charset="-122"/>
                <a:cs typeface="Segoe UI" panose="020B0502040204020203" pitchFamily="34" charset="0"/>
              </a:defRPr>
            </a:lvl1pPr>
          </a:lstStyle>
          <a:p>
            <a:pPr defTabSz="914400"/>
            <a:r>
              <a:rPr lang="en-US" altLang="zh-CN" sz="4705" b="1" dirty="0" err="1">
                <a:solidFill>
                  <a:srgbClr val="7030A0"/>
                </a:solidFill>
                <a:latin typeface="Segoe UI" panose="020B0502040204020203" pitchFamily="34" charset="0"/>
                <a:ea typeface="+mj-ea"/>
              </a:rPr>
              <a:t>Hiệu</a:t>
            </a:r>
            <a:r>
              <a:rPr lang="en-US" altLang="zh-CN" sz="4705" b="1" dirty="0">
                <a:solidFill>
                  <a:srgbClr val="7030A0"/>
                </a:solidFill>
                <a:latin typeface="Segoe UI" panose="020B0502040204020203" pitchFamily="34" charset="0"/>
                <a:ea typeface="+mj-ea"/>
              </a:rPr>
              <a:t> </a:t>
            </a:r>
            <a:r>
              <a:rPr lang="en-US" altLang="zh-CN" sz="4705" b="1" dirty="0" err="1">
                <a:solidFill>
                  <a:srgbClr val="7030A0"/>
                </a:solidFill>
                <a:latin typeface="Segoe UI" panose="020B0502040204020203" pitchFamily="34" charset="0"/>
                <a:ea typeface="+mj-ea"/>
              </a:rPr>
              <a:t>suất</a:t>
            </a:r>
            <a:r>
              <a:rPr lang="en-US" altLang="zh-CN" sz="4705" b="1" dirty="0">
                <a:solidFill>
                  <a:srgbClr val="7030A0"/>
                </a:solidFill>
                <a:latin typeface="Segoe UI" panose="020B0502040204020203" pitchFamily="34" charset="0"/>
                <a:ea typeface="+mj-ea"/>
              </a:rPr>
              <a:t> </a:t>
            </a:r>
            <a:r>
              <a:rPr lang="en-US" altLang="zh-CN" sz="4705" b="1" dirty="0" err="1">
                <a:solidFill>
                  <a:srgbClr val="7030A0"/>
                </a:solidFill>
                <a:latin typeface="Segoe UI" panose="020B0502040204020203" pitchFamily="34" charset="0"/>
                <a:ea typeface="+mj-ea"/>
              </a:rPr>
              <a:t>sản</a:t>
            </a:r>
            <a:r>
              <a:rPr lang="en-US" altLang="zh-CN" sz="4705" b="1" dirty="0">
                <a:solidFill>
                  <a:srgbClr val="7030A0"/>
                </a:solidFill>
                <a:latin typeface="Segoe UI" panose="020B0502040204020203" pitchFamily="34" charset="0"/>
                <a:ea typeface="+mj-ea"/>
              </a:rPr>
              <a:t> </a:t>
            </a:r>
            <a:r>
              <a:rPr lang="en-US" altLang="zh-CN" sz="4705" b="1" dirty="0" err="1">
                <a:solidFill>
                  <a:srgbClr val="7030A0"/>
                </a:solidFill>
                <a:latin typeface="Segoe UI" panose="020B0502040204020203" pitchFamily="34" charset="0"/>
                <a:ea typeface="+mj-ea"/>
              </a:rPr>
              <a:t>phẩm</a:t>
            </a:r>
            <a:endParaRPr lang="en-US" altLang="zh-CN" sz="4705" b="1" dirty="0">
              <a:solidFill>
                <a:srgbClr val="7030A0"/>
              </a:solidFill>
              <a:latin typeface="Segoe UI" panose="020B0502040204020203" pitchFamily="34" charset="0"/>
              <a:ea typeface="+mj-ea"/>
            </a:endParaRPr>
          </a:p>
        </p:txBody>
      </p:sp>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9492" t="36381" r="10127" b="35809"/>
          <a:stretch>
            <a:fillRect/>
          </a:stretch>
        </p:blipFill>
        <p:spPr>
          <a:xfrm>
            <a:off x="1538000" y="1374844"/>
            <a:ext cx="1510097" cy="522451"/>
          </a:xfrm>
          <a:prstGeom prst="rect">
            <a:avLst/>
          </a:prstGeom>
        </p:spPr>
      </p:pic>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073" y="1058998"/>
            <a:ext cx="2047031" cy="1023515"/>
          </a:xfrm>
          <a:prstGeom prst="rect">
            <a:avLst/>
          </a:prstGeom>
        </p:spPr>
      </p:pic>
      <p:sp>
        <p:nvSpPr>
          <p:cNvPr id="11" name="矩形 10"/>
          <p:cNvSpPr/>
          <p:nvPr/>
        </p:nvSpPr>
        <p:spPr>
          <a:xfrm>
            <a:off x="1456691" y="3119851"/>
            <a:ext cx="4116586" cy="567848"/>
          </a:xfrm>
          <a:prstGeom prst="rect">
            <a:avLst/>
          </a:prstGeom>
        </p:spPr>
        <p:txBody>
          <a:bodyPr wrap="square">
            <a:spAutoFit/>
          </a:bodyPr>
          <a:lstStyle/>
          <a:p>
            <a:r>
              <a:rPr lang="en-US" altLang="zh-CN" sz="1030" err="1">
                <a:latin typeface="Segoe UI" panose="020B0502040204020203" pitchFamily="34" charset="0"/>
                <a:ea typeface="+mj-ea"/>
                <a:cs typeface="Segoe UI" panose="020B0502040204020203" pitchFamily="34" charset="0"/>
              </a:rPr>
              <a:t>Tối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đa</a:t>
            </a:r>
            <a:r>
              <a:rPr lang="en-US" altLang="zh-CN" sz="1030">
                <a:latin typeface="Segoe UI" panose="020B0502040204020203" pitchFamily="34" charset="0"/>
                <a:ea typeface="+mj-ea"/>
                <a:cs typeface="Segoe UI" panose="020B0502040204020203" pitchFamily="34" charset="0"/>
              </a:rPr>
              <a:t> </a:t>
            </a:r>
            <a:r>
              <a:rPr lang="en-US" altLang="zh-CN" sz="1030">
                <a:solidFill>
                  <a:srgbClr val="FF0000"/>
                </a:solidFill>
                <a:latin typeface="Segoe UI" panose="020B0502040204020203" pitchFamily="34" charset="0"/>
                <a:ea typeface="+mj-ea"/>
                <a:cs typeface="Segoe UI" panose="020B0502040204020203" pitchFamily="34" charset="0"/>
              </a:rPr>
              <a:t>8 </a:t>
            </a:r>
            <a:r>
              <a:rPr lang="en-US" altLang="zh-CN" sz="1030" err="1">
                <a:solidFill>
                  <a:srgbClr val="FF0000"/>
                </a:solidFill>
                <a:latin typeface="Segoe UI" panose="020B0502040204020203" pitchFamily="34" charset="0"/>
                <a:ea typeface="+mj-ea"/>
                <a:cs typeface="Segoe UI" panose="020B0502040204020203" pitchFamily="34" charset="0"/>
              </a:rPr>
              <a:t>kênh</a:t>
            </a:r>
            <a:r>
              <a:rPr lang="en-US" altLang="zh-CN" sz="1030">
                <a:solidFill>
                  <a:srgbClr val="FF0000"/>
                </a:solidFill>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với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luồng</a:t>
            </a:r>
            <a:r>
              <a:rPr lang="en-US" altLang="zh-CN" sz="1030">
                <a:latin typeface="Segoe UI" panose="020B0502040204020203" pitchFamily="34" charset="0"/>
                <a:ea typeface="+mj-ea"/>
                <a:cs typeface="Segoe UI" panose="020B0502040204020203" pitchFamily="34" charset="0"/>
              </a:rPr>
              <a:t> video </a:t>
            </a:r>
            <a:r>
              <a:rPr lang="en-US" altLang="zh-CN" sz="1030" err="1">
                <a:latin typeface="Segoe UI" panose="020B0502040204020203" pitchFamily="34" charset="0"/>
                <a:ea typeface="+mj-ea"/>
                <a:cs typeface="Segoe UI" panose="020B0502040204020203" pitchFamily="34" charset="0"/>
              </a:rPr>
              <a:t>nhận</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dạng</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khuôn</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mặt</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tối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đa</a:t>
            </a:r>
            <a:r>
              <a:rPr lang="en-US" altLang="zh-CN" sz="1030">
                <a:latin typeface="Segoe UI" panose="020B0502040204020203" pitchFamily="34" charset="0"/>
                <a:ea typeface="+mj-ea"/>
                <a:cs typeface="Segoe UI" panose="020B0502040204020203" pitchFamily="34" charset="0"/>
              </a:rPr>
              <a:t> </a:t>
            </a:r>
            <a:r>
              <a:rPr lang="en-US" altLang="zh-CN" sz="1030">
                <a:solidFill>
                  <a:srgbClr val="FF0000"/>
                </a:solidFill>
                <a:latin typeface="Segoe UI" panose="020B0502040204020203" pitchFamily="34" charset="0"/>
                <a:ea typeface="+mj-ea"/>
                <a:cs typeface="Segoe UI" panose="020B0502040204020203" pitchFamily="34" charset="0"/>
              </a:rPr>
              <a:t>20 </a:t>
            </a:r>
            <a:r>
              <a:rPr lang="en-US" altLang="zh-CN" sz="1030" err="1">
                <a:solidFill>
                  <a:srgbClr val="FF0000"/>
                </a:solidFill>
                <a:latin typeface="Segoe UI" panose="020B0502040204020203" pitchFamily="34" charset="0"/>
                <a:ea typeface="+mj-ea"/>
                <a:cs typeface="Segoe UI" panose="020B0502040204020203" pitchFamily="34" charset="0"/>
              </a:rPr>
              <a:t>kênh</a:t>
            </a:r>
            <a:r>
              <a:rPr lang="en-US" altLang="zh-CN" sz="1030">
                <a:solidFill>
                  <a:srgbClr val="FF0000"/>
                </a:solidFill>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hỗ</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trợ</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luồng</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hình</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ảnh</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nhận</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dạng</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khuôn</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mặt</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với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một</a:t>
            </a:r>
            <a:r>
              <a:rPr lang="en-US" altLang="zh-CN" sz="1030">
                <a:latin typeface="Segoe UI" panose="020B0502040204020203" pitchFamily="34" charset="0"/>
                <a:ea typeface="+mj-ea"/>
                <a:cs typeface="Segoe UI" panose="020B0502040204020203" pitchFamily="34" charset="0"/>
              </a:rPr>
              <a:t> card AI; </a:t>
            </a:r>
            <a:r>
              <a:rPr lang="en-US" altLang="zh-CN" sz="1030" err="1">
                <a:latin typeface="Segoe UI" panose="020B0502040204020203" pitchFamily="34" charset="0"/>
                <a:ea typeface="+mj-ea"/>
                <a:cs typeface="Segoe UI" panose="020B0502040204020203" pitchFamily="34" charset="0"/>
              </a:rPr>
              <a:t>Xử</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lý</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tối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đa</a:t>
            </a:r>
            <a:r>
              <a:rPr lang="en-US" altLang="zh-CN" sz="1030">
                <a:latin typeface="Segoe UI" panose="020B0502040204020203" pitchFamily="34" charset="0"/>
                <a:ea typeface="+mj-ea"/>
                <a:cs typeface="Segoe UI" panose="020B0502040204020203" pitchFamily="34" charset="0"/>
              </a:rPr>
              <a:t> </a:t>
            </a:r>
            <a:r>
              <a:rPr lang="en-US" altLang="zh-CN" sz="1030">
                <a:solidFill>
                  <a:srgbClr val="FF0000"/>
                </a:solidFill>
                <a:latin typeface="Segoe UI" panose="020B0502040204020203" pitchFamily="34" charset="0"/>
                <a:ea typeface="+mj-ea"/>
                <a:cs typeface="Segoe UI" panose="020B0502040204020203" pitchFamily="34" charset="0"/>
              </a:rPr>
              <a:t>20 </a:t>
            </a:r>
            <a:r>
              <a:rPr lang="en-US" altLang="zh-CN" sz="1030" err="1">
                <a:solidFill>
                  <a:srgbClr val="FF0000"/>
                </a:solidFill>
                <a:latin typeface="Segoe UI" panose="020B0502040204020203" pitchFamily="34" charset="0"/>
                <a:ea typeface="+mj-ea"/>
                <a:cs typeface="Segoe UI" panose="020B0502040204020203" pitchFamily="34" charset="0"/>
              </a:rPr>
              <a:t>ảnh</a:t>
            </a:r>
            <a:r>
              <a:rPr lang="en-US" altLang="zh-CN" sz="1030">
                <a:solidFill>
                  <a:srgbClr val="FF0000"/>
                </a:solidFill>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mỗi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giây</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với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một</a:t>
            </a:r>
            <a:r>
              <a:rPr lang="en-US" altLang="zh-CN" sz="1030">
                <a:latin typeface="Segoe UI" panose="020B0502040204020203" pitchFamily="34" charset="0"/>
                <a:ea typeface="+mj-ea"/>
                <a:cs typeface="Segoe UI" panose="020B0502040204020203" pitchFamily="34" charset="0"/>
              </a:rPr>
              <a:t> card AI</a:t>
            </a:r>
          </a:p>
        </p:txBody>
      </p:sp>
      <p:sp>
        <p:nvSpPr>
          <p:cNvPr id="48" name="矩形 47"/>
          <p:cNvSpPr/>
          <p:nvPr/>
        </p:nvSpPr>
        <p:spPr>
          <a:xfrm>
            <a:off x="5704841" y="3072381"/>
            <a:ext cx="2230320" cy="726353"/>
          </a:xfrm>
          <a:prstGeom prst="rect">
            <a:avLst/>
          </a:prstGeom>
        </p:spPr>
        <p:txBody>
          <a:bodyPr wrap="square">
            <a:spAutoFit/>
          </a:bodyPr>
          <a:lstStyle/>
          <a:p>
            <a:r>
              <a:rPr lang="en-US" altLang="zh-CN" sz="1030" err="1">
                <a:latin typeface="Segoe UI" panose="020B0502040204020203" pitchFamily="34" charset="0"/>
                <a:ea typeface="+mj-ea"/>
                <a:cs typeface="Segoe UI" panose="020B0502040204020203" pitchFamily="34" charset="0"/>
              </a:rPr>
              <a:t>Tối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đa</a:t>
            </a:r>
            <a:r>
              <a:rPr lang="en-US" altLang="zh-CN" sz="1030">
                <a:latin typeface="Segoe UI" panose="020B0502040204020203" pitchFamily="34" charset="0"/>
                <a:ea typeface="+mj-ea"/>
                <a:cs typeface="Segoe UI" panose="020B0502040204020203" pitchFamily="34" charset="0"/>
              </a:rPr>
              <a:t> </a:t>
            </a:r>
            <a:r>
              <a:rPr lang="en-US" altLang="zh-CN" sz="1030">
                <a:solidFill>
                  <a:srgbClr val="FF0000"/>
                </a:solidFill>
                <a:latin typeface="Segoe UI" panose="020B0502040204020203" pitchFamily="34" charset="0"/>
                <a:ea typeface="+mj-ea"/>
                <a:cs typeface="Segoe UI" panose="020B0502040204020203" pitchFamily="34" charset="0"/>
              </a:rPr>
              <a:t>4 </a:t>
            </a:r>
            <a:r>
              <a:rPr lang="en-US" altLang="zh-CN" sz="1030" err="1">
                <a:solidFill>
                  <a:srgbClr val="FF0000"/>
                </a:solidFill>
                <a:latin typeface="Segoe UI" panose="020B0502040204020203" pitchFamily="34" charset="0"/>
                <a:ea typeface="+mj-ea"/>
                <a:cs typeface="Segoe UI" panose="020B0502040204020203" pitchFamily="34" charset="0"/>
              </a:rPr>
              <a:t>kênh</a:t>
            </a:r>
            <a:r>
              <a:rPr lang="en-US" altLang="zh-CN" sz="1030">
                <a:solidFill>
                  <a:srgbClr val="FF0000"/>
                </a:solidFill>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với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luồng</a:t>
            </a:r>
            <a:r>
              <a:rPr lang="en-US" altLang="zh-CN" sz="1030">
                <a:latin typeface="Segoe UI" panose="020B0502040204020203" pitchFamily="34" charset="0"/>
                <a:ea typeface="+mj-ea"/>
                <a:cs typeface="Segoe UI" panose="020B0502040204020203" pitchFamily="34" charset="0"/>
              </a:rPr>
              <a:t> video </a:t>
            </a:r>
            <a:r>
              <a:rPr lang="en-US" altLang="zh-CN" sz="1030" err="1">
                <a:latin typeface="Segoe UI" panose="020B0502040204020203" pitchFamily="34" charset="0"/>
                <a:ea typeface="+mj-ea"/>
                <a:cs typeface="Segoe UI" panose="020B0502040204020203" pitchFamily="34" charset="0"/>
              </a:rPr>
              <a:t>nhận</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dạng</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khuôn</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mặt</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tối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đa</a:t>
            </a:r>
            <a:r>
              <a:rPr lang="en-US" altLang="zh-CN" sz="1030">
                <a:latin typeface="Segoe UI" panose="020B0502040204020203" pitchFamily="34" charset="0"/>
                <a:ea typeface="+mj-ea"/>
                <a:cs typeface="Segoe UI" panose="020B0502040204020203" pitchFamily="34" charset="0"/>
              </a:rPr>
              <a:t> </a:t>
            </a:r>
            <a:r>
              <a:rPr lang="en-US" altLang="zh-CN" sz="1030">
                <a:solidFill>
                  <a:srgbClr val="FF0000"/>
                </a:solidFill>
                <a:latin typeface="Segoe UI" panose="020B0502040204020203" pitchFamily="34" charset="0"/>
                <a:ea typeface="+mj-ea"/>
                <a:cs typeface="Segoe UI" panose="020B0502040204020203" pitchFamily="34" charset="0"/>
              </a:rPr>
              <a:t>16 </a:t>
            </a:r>
            <a:r>
              <a:rPr lang="en-US" altLang="zh-CN" sz="1030" err="1">
                <a:solidFill>
                  <a:srgbClr val="FF0000"/>
                </a:solidFill>
                <a:latin typeface="Segoe UI" panose="020B0502040204020203" pitchFamily="34" charset="0"/>
                <a:ea typeface="+mj-ea"/>
                <a:cs typeface="Segoe UI" panose="020B0502040204020203" pitchFamily="34" charset="0"/>
              </a:rPr>
              <a:t>kênh</a:t>
            </a:r>
            <a:r>
              <a:rPr lang="en-US" altLang="zh-CN" sz="1030">
                <a:solidFill>
                  <a:srgbClr val="FF0000"/>
                </a:solidFill>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hỗ</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trợ</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luồng</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hình</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ảnh</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Xử</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lý</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tối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đa</a:t>
            </a:r>
            <a:r>
              <a:rPr lang="en-US" altLang="zh-CN" sz="1030">
                <a:latin typeface="Segoe UI" panose="020B0502040204020203" pitchFamily="34" charset="0"/>
                <a:ea typeface="+mj-ea"/>
                <a:cs typeface="Segoe UI" panose="020B0502040204020203" pitchFamily="34" charset="0"/>
              </a:rPr>
              <a:t> </a:t>
            </a:r>
            <a:r>
              <a:rPr lang="en-US" altLang="zh-CN" sz="1030">
                <a:solidFill>
                  <a:srgbClr val="FF0000"/>
                </a:solidFill>
                <a:latin typeface="Segoe UI" panose="020B0502040204020203" pitchFamily="34" charset="0"/>
                <a:ea typeface="+mj-ea"/>
                <a:cs typeface="Segoe UI" panose="020B0502040204020203" pitchFamily="34" charset="0"/>
              </a:rPr>
              <a:t>24 </a:t>
            </a:r>
            <a:r>
              <a:rPr lang="en-US" altLang="zh-CN" sz="1030" err="1">
                <a:solidFill>
                  <a:srgbClr val="FF0000"/>
                </a:solidFill>
                <a:latin typeface="Segoe UI" panose="020B0502040204020203" pitchFamily="34" charset="0"/>
                <a:ea typeface="+mj-ea"/>
                <a:cs typeface="Segoe UI" panose="020B0502040204020203" pitchFamily="34" charset="0"/>
              </a:rPr>
              <a:t>ảnh</a:t>
            </a:r>
            <a:r>
              <a:rPr lang="en-US" altLang="zh-CN" sz="1030">
                <a:solidFill>
                  <a:srgbClr val="FF0000"/>
                </a:solidFill>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mỗi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giây</a:t>
            </a:r>
            <a:endParaRPr lang="en-US" altLang="zh-CN" sz="1030">
              <a:latin typeface="Segoe UI" panose="020B0502040204020203" pitchFamily="34" charset="0"/>
              <a:ea typeface="+mj-ea"/>
              <a:cs typeface="Segoe UI" panose="020B0502040204020203" pitchFamily="34" charset="0"/>
            </a:endParaRPr>
          </a:p>
        </p:txBody>
      </p:sp>
      <p:sp>
        <p:nvSpPr>
          <p:cNvPr id="51" name="矩形 50"/>
          <p:cNvSpPr/>
          <p:nvPr/>
        </p:nvSpPr>
        <p:spPr>
          <a:xfrm>
            <a:off x="8046635" y="3064064"/>
            <a:ext cx="2076836" cy="726353"/>
          </a:xfrm>
          <a:prstGeom prst="rect">
            <a:avLst/>
          </a:prstGeom>
        </p:spPr>
        <p:txBody>
          <a:bodyPr wrap="square">
            <a:spAutoFit/>
          </a:bodyPr>
          <a:lstStyle/>
          <a:p>
            <a:r>
              <a:rPr lang="en-US" altLang="zh-CN" sz="1030" err="1">
                <a:solidFill>
                  <a:schemeClr val="bg1">
                    <a:lumMod val="85000"/>
                  </a:schemeClr>
                </a:solidFill>
                <a:latin typeface="Segoe UI" panose="020B0502040204020203" pitchFamily="34" charset="0"/>
                <a:ea typeface="+mj-ea"/>
                <a:cs typeface="Segoe UI" panose="020B0502040204020203" pitchFamily="34" charset="0"/>
              </a:rPr>
              <a:t>TốiMax</a:t>
            </a:r>
            <a:r>
              <a:rPr lang="en-US" altLang="zh-CN" sz="1030">
                <a:solidFill>
                  <a:schemeClr val="bg1">
                    <a:lumMod val="85000"/>
                  </a:schemeClr>
                </a:solidFill>
                <a:latin typeface="Segoe UI" panose="020B0502040204020203" pitchFamily="34" charset="0"/>
                <a:ea typeface="+mj-ea"/>
                <a:cs typeface="Segoe UI" panose="020B0502040204020203" pitchFamily="34" charset="0"/>
              </a:rPr>
              <a:t> 2 channels video stream face recognition, Max 8 channels support picture stream; Max 12 pictures per second processing</a:t>
            </a:r>
          </a:p>
        </p:txBody>
      </p:sp>
      <p:sp>
        <p:nvSpPr>
          <p:cNvPr id="17" name="矩形 16"/>
          <p:cNvSpPr/>
          <p:nvPr/>
        </p:nvSpPr>
        <p:spPr>
          <a:xfrm>
            <a:off x="1188060" y="3878819"/>
            <a:ext cx="2240899" cy="726353"/>
          </a:xfrm>
          <a:prstGeom prst="rect">
            <a:avLst/>
          </a:prstGeom>
        </p:spPr>
        <p:txBody>
          <a:bodyPr wrap="square">
            <a:spAutoFit/>
          </a:bodyPr>
          <a:lstStyle/>
          <a:p>
            <a:r>
              <a:rPr lang="vi-VN" altLang="zh-CN" sz="1030">
                <a:latin typeface="Segoe UI" panose="020B0502040204020203" pitchFamily="34" charset="0"/>
                <a:ea typeface="+mj-ea"/>
                <a:cs typeface="Segoe UI" panose="020B0502040204020203" pitchFamily="34" charset="0"/>
              </a:rPr>
              <a:t>Lên đến </a:t>
            </a:r>
            <a:r>
              <a:rPr lang="vi-VN" altLang="zh-CN" sz="1030">
                <a:solidFill>
                  <a:srgbClr val="FF0000"/>
                </a:solidFill>
                <a:latin typeface="Segoe UI" panose="020B0502040204020203" pitchFamily="34" charset="0"/>
                <a:ea typeface="+mj-ea"/>
                <a:cs typeface="Segoe UI" panose="020B0502040204020203" pitchFamily="34" charset="0"/>
              </a:rPr>
              <a:t>50 </a:t>
            </a:r>
            <a:r>
              <a:rPr lang="vi-VN" altLang="zh-CN" sz="1030">
                <a:latin typeface="Segoe UI" panose="020B0502040204020203" pitchFamily="34" charset="0"/>
                <a:ea typeface="+mj-ea"/>
                <a:cs typeface="Segoe UI" panose="020B0502040204020203" pitchFamily="34" charset="0"/>
              </a:rPr>
              <a:t>cơ sở dữ liệu về khuôn mặt với tổng số </a:t>
            </a:r>
            <a:r>
              <a:rPr lang="vi-VN" altLang="zh-CN" sz="1030">
                <a:solidFill>
                  <a:srgbClr val="FF0000"/>
                </a:solidFill>
                <a:latin typeface="Segoe UI" panose="020B0502040204020203" pitchFamily="34" charset="0"/>
                <a:ea typeface="+mj-ea"/>
                <a:cs typeface="Segoe UI" panose="020B0502040204020203" pitchFamily="34" charset="0"/>
              </a:rPr>
              <a:t>300.000</a:t>
            </a:r>
            <a:r>
              <a:rPr lang="vi-VN" altLang="zh-CN" sz="1030">
                <a:latin typeface="Segoe UI" panose="020B0502040204020203" pitchFamily="34" charset="0"/>
                <a:ea typeface="+mj-ea"/>
                <a:cs typeface="Segoe UI" panose="020B0502040204020203" pitchFamily="34" charset="0"/>
              </a:rPr>
              <a:t> khuôn mặt; Tổng cộng </a:t>
            </a:r>
            <a:r>
              <a:rPr lang="vi-VN" altLang="zh-CN" sz="1030">
                <a:solidFill>
                  <a:srgbClr val="FF0000"/>
                </a:solidFill>
                <a:latin typeface="Segoe UI" panose="020B0502040204020203" pitchFamily="34" charset="0"/>
                <a:ea typeface="+mj-ea"/>
                <a:cs typeface="Segoe UI" panose="020B0502040204020203" pitchFamily="34" charset="0"/>
              </a:rPr>
              <a:t>10.000.000</a:t>
            </a:r>
            <a:r>
              <a:rPr lang="vi-VN" altLang="zh-CN" sz="1030">
                <a:latin typeface="Segoe UI" panose="020B0502040204020203" pitchFamily="34" charset="0"/>
                <a:ea typeface="+mj-ea"/>
                <a:cs typeface="Segoe UI" panose="020B0502040204020203" pitchFamily="34" charset="0"/>
              </a:rPr>
              <a:t> khuôn mặt được chụp cho IVSS7008</a:t>
            </a:r>
            <a:endParaRPr lang="en-US" altLang="zh-CN" sz="1030">
              <a:latin typeface="Segoe UI" panose="020B0502040204020203" pitchFamily="34" charset="0"/>
              <a:ea typeface="+mj-ea"/>
              <a:cs typeface="Segoe UI" panose="020B0502040204020203" pitchFamily="34" charset="0"/>
            </a:endParaRPr>
          </a:p>
        </p:txBody>
      </p:sp>
      <p:sp>
        <p:nvSpPr>
          <p:cNvPr id="53" name="矩形 52"/>
          <p:cNvSpPr/>
          <p:nvPr/>
        </p:nvSpPr>
        <p:spPr>
          <a:xfrm>
            <a:off x="3295222" y="3874987"/>
            <a:ext cx="2407500" cy="726353"/>
          </a:xfrm>
          <a:prstGeom prst="rect">
            <a:avLst/>
          </a:prstGeom>
        </p:spPr>
        <p:txBody>
          <a:bodyPr wrap="square">
            <a:spAutoFit/>
          </a:bodyPr>
          <a:lstStyle/>
          <a:p>
            <a:r>
              <a:rPr lang="vi-VN" altLang="zh-CN" sz="1030">
                <a:latin typeface="Segoe UI" panose="020B0502040204020203" pitchFamily="34" charset="0"/>
                <a:ea typeface="+mj-ea"/>
                <a:cs typeface="Segoe UI" panose="020B0502040204020203" pitchFamily="34" charset="0"/>
              </a:rPr>
              <a:t>Lên đến </a:t>
            </a:r>
            <a:r>
              <a:rPr lang="vi-VN" altLang="zh-CN" sz="1030">
                <a:solidFill>
                  <a:srgbClr val="FF0000"/>
                </a:solidFill>
                <a:latin typeface="Segoe UI" panose="020B0502040204020203" pitchFamily="34" charset="0"/>
                <a:ea typeface="+mj-ea"/>
                <a:cs typeface="Segoe UI" panose="020B0502040204020203" pitchFamily="34" charset="0"/>
              </a:rPr>
              <a:t>50</a:t>
            </a:r>
            <a:r>
              <a:rPr lang="vi-VN" altLang="zh-CN" sz="1030">
                <a:latin typeface="Segoe UI" panose="020B0502040204020203" pitchFamily="34" charset="0"/>
                <a:ea typeface="+mj-ea"/>
                <a:cs typeface="Segoe UI" panose="020B0502040204020203" pitchFamily="34" charset="0"/>
              </a:rPr>
              <a:t> cơ sở dữ liệu về khuôn mặt với tổng số </a:t>
            </a:r>
            <a:r>
              <a:rPr lang="vi-VN" altLang="zh-CN" sz="1030">
                <a:solidFill>
                  <a:srgbClr val="FF0000"/>
                </a:solidFill>
                <a:latin typeface="Segoe UI" panose="020B0502040204020203" pitchFamily="34" charset="0"/>
                <a:ea typeface="+mj-ea"/>
                <a:cs typeface="Segoe UI" panose="020B0502040204020203" pitchFamily="34" charset="0"/>
              </a:rPr>
              <a:t>300.000</a:t>
            </a:r>
            <a:r>
              <a:rPr lang="vi-VN" altLang="zh-CN" sz="1030">
                <a:latin typeface="Segoe UI" panose="020B0502040204020203" pitchFamily="34" charset="0"/>
                <a:ea typeface="+mj-ea"/>
                <a:cs typeface="Segoe UI" panose="020B0502040204020203" pitchFamily="34" charset="0"/>
              </a:rPr>
              <a:t> khuôn mặt; Tổng cộng </a:t>
            </a:r>
            <a:r>
              <a:rPr lang="vi-VN" altLang="zh-CN" sz="1030">
                <a:solidFill>
                  <a:srgbClr val="FF0000"/>
                </a:solidFill>
                <a:latin typeface="Segoe UI" panose="020B0502040204020203" pitchFamily="34" charset="0"/>
                <a:ea typeface="+mj-ea"/>
                <a:cs typeface="Segoe UI" panose="020B0502040204020203" pitchFamily="34" charset="0"/>
              </a:rPr>
              <a:t>20.000.000</a:t>
            </a:r>
            <a:r>
              <a:rPr lang="vi-VN" altLang="zh-CN" sz="1030">
                <a:latin typeface="Segoe UI" panose="020B0502040204020203" pitchFamily="34" charset="0"/>
                <a:ea typeface="+mj-ea"/>
                <a:cs typeface="Segoe UI" panose="020B0502040204020203" pitchFamily="34" charset="0"/>
              </a:rPr>
              <a:t> khuôn mặt được chụp cho IVSS7016 / IVSS7024</a:t>
            </a:r>
            <a:endParaRPr lang="en-US" altLang="zh-CN" sz="1030">
              <a:latin typeface="Segoe UI" panose="020B0502040204020203" pitchFamily="34" charset="0"/>
              <a:ea typeface="+mj-ea"/>
              <a:cs typeface="Segoe UI" panose="020B0502040204020203" pitchFamily="34" charset="0"/>
            </a:endParaRPr>
          </a:p>
        </p:txBody>
      </p:sp>
      <p:cxnSp>
        <p:nvCxnSpPr>
          <p:cNvPr id="54" name="直接连接符 53"/>
          <p:cNvCxnSpPr/>
          <p:nvPr/>
        </p:nvCxnSpPr>
        <p:spPr>
          <a:xfrm flipH="1">
            <a:off x="3371097" y="3824547"/>
            <a:ext cx="1" cy="1336287"/>
          </a:xfrm>
          <a:prstGeom prst="line">
            <a:avLst/>
          </a:prstGeom>
          <a:noFill/>
          <a:ln w="3175" cap="rnd" cmpd="sng" algn="ctr">
            <a:solidFill>
              <a:srgbClr val="FFFFFF"/>
            </a:solidFill>
            <a:prstDash val="solid"/>
            <a:round/>
            <a:headEnd type="none"/>
            <a:tailEnd type="none" w="med" len="med"/>
          </a:ln>
          <a:effectLst/>
        </p:spPr>
      </p:cxnSp>
      <p:sp>
        <p:nvSpPr>
          <p:cNvPr id="19" name="矩形 18"/>
          <p:cNvSpPr/>
          <p:nvPr/>
        </p:nvSpPr>
        <p:spPr>
          <a:xfrm>
            <a:off x="5626928" y="3904331"/>
            <a:ext cx="2296513" cy="726353"/>
          </a:xfrm>
          <a:prstGeom prst="rect">
            <a:avLst/>
          </a:prstGeom>
        </p:spPr>
        <p:txBody>
          <a:bodyPr wrap="square">
            <a:spAutoFit/>
          </a:bodyPr>
          <a:lstStyle/>
          <a:p>
            <a:r>
              <a:rPr lang="vi-VN" altLang="zh-CN" sz="1030">
                <a:latin typeface="Segoe UI" panose="020B0502040204020203" pitchFamily="34" charset="0"/>
                <a:ea typeface="+mj-ea"/>
                <a:cs typeface="Segoe UI" panose="020B0502040204020203" pitchFamily="34" charset="0"/>
              </a:rPr>
              <a:t>Lên đến </a:t>
            </a:r>
            <a:r>
              <a:rPr lang="vi-VN" altLang="zh-CN" sz="1030">
                <a:solidFill>
                  <a:srgbClr val="FF0000"/>
                </a:solidFill>
                <a:latin typeface="Segoe UI" panose="020B0502040204020203" pitchFamily="34" charset="0"/>
                <a:ea typeface="+mj-ea"/>
                <a:cs typeface="Segoe UI" panose="020B0502040204020203" pitchFamily="34" charset="0"/>
              </a:rPr>
              <a:t>20</a:t>
            </a:r>
            <a:r>
              <a:rPr lang="vi-VN" altLang="zh-CN" sz="1030">
                <a:latin typeface="Segoe UI" panose="020B0502040204020203" pitchFamily="34" charset="0"/>
                <a:ea typeface="+mj-ea"/>
                <a:cs typeface="Segoe UI" panose="020B0502040204020203" pitchFamily="34" charset="0"/>
              </a:rPr>
              <a:t> cơ sở dữ liệu khuôn mặt với tổng số </a:t>
            </a:r>
            <a:r>
              <a:rPr lang="vi-VN" altLang="zh-CN" sz="1030">
                <a:solidFill>
                  <a:srgbClr val="FF0000"/>
                </a:solidFill>
                <a:latin typeface="Segoe UI" panose="020B0502040204020203" pitchFamily="34" charset="0"/>
                <a:ea typeface="+mj-ea"/>
                <a:cs typeface="Segoe UI" panose="020B0502040204020203" pitchFamily="34" charset="0"/>
              </a:rPr>
              <a:t>100.000</a:t>
            </a:r>
            <a:r>
              <a:rPr lang="vi-VN" altLang="zh-CN" sz="1030">
                <a:latin typeface="Segoe UI" panose="020B0502040204020203" pitchFamily="34" charset="0"/>
                <a:ea typeface="+mj-ea"/>
                <a:cs typeface="Segoe UI" panose="020B0502040204020203" pitchFamily="34" charset="0"/>
              </a:rPr>
              <a:t> khuôn mặt</a:t>
            </a:r>
          </a:p>
          <a:p>
            <a:r>
              <a:rPr lang="vi-VN" altLang="zh-CN" sz="1030">
                <a:latin typeface="Segoe UI" panose="020B0502040204020203" pitchFamily="34" charset="0"/>
                <a:ea typeface="+mj-ea"/>
                <a:cs typeface="Segoe UI" panose="020B0502040204020203" pitchFamily="34" charset="0"/>
              </a:rPr>
              <a:t>Tổng cộng </a:t>
            </a:r>
            <a:r>
              <a:rPr lang="vi-VN" altLang="zh-CN" sz="1030">
                <a:solidFill>
                  <a:srgbClr val="FF0000"/>
                </a:solidFill>
                <a:latin typeface="Segoe UI" panose="020B0502040204020203" pitchFamily="34" charset="0"/>
                <a:ea typeface="+mj-ea"/>
                <a:cs typeface="Segoe UI" panose="020B0502040204020203" pitchFamily="34" charset="0"/>
              </a:rPr>
              <a:t>1.500.000</a:t>
            </a:r>
            <a:r>
              <a:rPr lang="vi-VN" altLang="zh-CN" sz="1030">
                <a:latin typeface="Segoe UI" panose="020B0502040204020203" pitchFamily="34" charset="0"/>
                <a:ea typeface="+mj-ea"/>
                <a:cs typeface="Segoe UI" panose="020B0502040204020203" pitchFamily="34" charset="0"/>
              </a:rPr>
              <a:t> khuôn mặt được chụp</a:t>
            </a:r>
            <a:endParaRPr lang="en-US" altLang="zh-CN" sz="1030">
              <a:latin typeface="Segoe UI" panose="020B0502040204020203" pitchFamily="34" charset="0"/>
              <a:ea typeface="+mj-ea"/>
              <a:cs typeface="Segoe UI" panose="020B0502040204020203" pitchFamily="34" charset="0"/>
            </a:endParaRPr>
          </a:p>
        </p:txBody>
      </p:sp>
      <p:sp>
        <p:nvSpPr>
          <p:cNvPr id="21" name="矩形 20"/>
          <p:cNvSpPr/>
          <p:nvPr/>
        </p:nvSpPr>
        <p:spPr>
          <a:xfrm>
            <a:off x="8067867" y="3959096"/>
            <a:ext cx="1910551" cy="726353"/>
          </a:xfrm>
          <a:prstGeom prst="rect">
            <a:avLst/>
          </a:prstGeom>
        </p:spPr>
        <p:txBody>
          <a:bodyPr wrap="square">
            <a:spAutoFit/>
          </a:bodyPr>
          <a:lstStyle/>
          <a:p>
            <a:r>
              <a:rPr lang="en-US" altLang="zh-CN" sz="1030">
                <a:solidFill>
                  <a:schemeClr val="bg1">
                    <a:lumMod val="85000"/>
                  </a:schemeClr>
                </a:solidFill>
                <a:latin typeface="Segoe UI" panose="020B0502040204020203" pitchFamily="34" charset="0"/>
                <a:ea typeface="+mj-ea"/>
                <a:cs typeface="Segoe UI" panose="020B0502040204020203" pitchFamily="34" charset="0"/>
              </a:rPr>
              <a:t>Up to 10 face databases with 20,000 faces in total</a:t>
            </a:r>
          </a:p>
          <a:p>
            <a:r>
              <a:rPr lang="en-US" altLang="zh-CN" sz="1030">
                <a:solidFill>
                  <a:schemeClr val="bg1">
                    <a:lumMod val="85000"/>
                  </a:schemeClr>
                </a:solidFill>
                <a:latin typeface="Segoe UI" panose="020B0502040204020203" pitchFamily="34" charset="0"/>
                <a:ea typeface="+mj-ea"/>
                <a:cs typeface="Segoe UI" panose="020B0502040204020203" pitchFamily="34" charset="0"/>
              </a:rPr>
              <a:t>300,000 captured faces in total</a:t>
            </a:r>
          </a:p>
        </p:txBody>
      </p:sp>
      <p:sp>
        <p:nvSpPr>
          <p:cNvPr id="59" name="矩形 58"/>
          <p:cNvSpPr/>
          <p:nvPr/>
        </p:nvSpPr>
        <p:spPr>
          <a:xfrm>
            <a:off x="1285775" y="4792671"/>
            <a:ext cx="2110716" cy="250838"/>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Lên đến </a:t>
            </a:r>
            <a:r>
              <a:rPr lang="en-US" altLang="zh-CN" sz="1030">
                <a:solidFill>
                  <a:srgbClr val="FF0000"/>
                </a:solidFill>
                <a:latin typeface="Segoe UI" panose="020B0502040204020203" pitchFamily="34" charset="0"/>
                <a:ea typeface="+mj-ea"/>
                <a:cs typeface="Segoe UI" panose="020B0502040204020203" pitchFamily="34" charset="0"/>
              </a:rPr>
              <a:t>16</a:t>
            </a:r>
            <a:r>
              <a:rPr lang="en-US" altLang="zh-CN" sz="1030">
                <a:latin typeface="Segoe UI" panose="020B0502040204020203" pitchFamily="34" charset="0"/>
                <a:ea typeface="+mj-ea"/>
                <a:cs typeface="Segoe UI" panose="020B0502040204020203" pitchFamily="34" charset="0"/>
              </a:rPr>
              <a:t> kênh với một card AI</a:t>
            </a:r>
          </a:p>
        </p:txBody>
      </p:sp>
      <p:sp>
        <p:nvSpPr>
          <p:cNvPr id="60" name="矩形 59"/>
          <p:cNvSpPr/>
          <p:nvPr/>
        </p:nvSpPr>
        <p:spPr>
          <a:xfrm>
            <a:off x="3441073" y="4782666"/>
            <a:ext cx="2138169" cy="250838"/>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Lên đến </a:t>
            </a:r>
            <a:r>
              <a:rPr lang="en-US" altLang="zh-CN" sz="1030">
                <a:solidFill>
                  <a:srgbClr val="FF0000"/>
                </a:solidFill>
                <a:latin typeface="Segoe UI" panose="020B0502040204020203" pitchFamily="34" charset="0"/>
                <a:ea typeface="+mj-ea"/>
                <a:cs typeface="Segoe UI" panose="020B0502040204020203" pitchFamily="34" charset="0"/>
              </a:rPr>
              <a:t>16 </a:t>
            </a:r>
            <a:r>
              <a:rPr lang="en-US" altLang="zh-CN" sz="1030">
                <a:latin typeface="Segoe UI" panose="020B0502040204020203" pitchFamily="34" charset="0"/>
                <a:ea typeface="+mj-ea"/>
                <a:cs typeface="Segoe UI" panose="020B0502040204020203" pitchFamily="34" charset="0"/>
              </a:rPr>
              <a:t>kênh với một card AI</a:t>
            </a:r>
          </a:p>
        </p:txBody>
      </p:sp>
      <p:sp>
        <p:nvSpPr>
          <p:cNvPr id="24" name="矩形 23"/>
          <p:cNvSpPr/>
          <p:nvPr/>
        </p:nvSpPr>
        <p:spPr>
          <a:xfrm>
            <a:off x="6246565" y="5306952"/>
            <a:ext cx="1308531" cy="248925"/>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Lên đến </a:t>
            </a:r>
            <a:r>
              <a:rPr lang="en-US" altLang="zh-CN" sz="1030">
                <a:solidFill>
                  <a:srgbClr val="FF0000"/>
                </a:solidFill>
                <a:latin typeface="Segoe UI" panose="020B0502040204020203" pitchFamily="34" charset="0"/>
                <a:ea typeface="+mj-ea"/>
                <a:cs typeface="Segoe UI" panose="020B0502040204020203" pitchFamily="34" charset="0"/>
              </a:rPr>
              <a:t>4</a:t>
            </a:r>
            <a:r>
              <a:rPr lang="en-US" altLang="zh-CN" sz="1030">
                <a:latin typeface="Segoe UI" panose="020B0502040204020203" pitchFamily="34" charset="0"/>
                <a:ea typeface="+mj-ea"/>
                <a:cs typeface="Segoe UI" panose="020B0502040204020203" pitchFamily="34" charset="0"/>
              </a:rPr>
              <a:t> kênh</a:t>
            </a:r>
          </a:p>
        </p:txBody>
      </p:sp>
      <p:sp>
        <p:nvSpPr>
          <p:cNvPr id="68" name="矩形 67"/>
          <p:cNvSpPr/>
          <p:nvPr/>
        </p:nvSpPr>
        <p:spPr>
          <a:xfrm>
            <a:off x="8761669" y="5313472"/>
            <a:ext cx="453117" cy="248925"/>
          </a:xfrm>
          <a:prstGeom prst="rect">
            <a:avLst/>
          </a:prstGeom>
        </p:spPr>
        <p:txBody>
          <a:bodyPr wrap="square">
            <a:spAutoFit/>
          </a:bodyPr>
          <a:lstStyle/>
          <a:p>
            <a:r>
              <a:rPr lang="en-US" altLang="zh-CN" sz="1030">
                <a:solidFill>
                  <a:schemeClr val="bg1">
                    <a:lumMod val="85000"/>
                  </a:schemeClr>
                </a:solidFill>
                <a:latin typeface="Segoe UI" panose="020B0502040204020203" pitchFamily="34" charset="0"/>
                <a:ea typeface="+mj-ea"/>
                <a:cs typeface="Segoe UI" panose="020B0502040204020203" pitchFamily="34" charset="0"/>
              </a:rPr>
              <a:t>N/A</a:t>
            </a:r>
          </a:p>
        </p:txBody>
      </p:sp>
      <p:sp>
        <p:nvSpPr>
          <p:cNvPr id="71" name="矩形 70"/>
          <p:cNvSpPr/>
          <p:nvPr/>
        </p:nvSpPr>
        <p:spPr>
          <a:xfrm>
            <a:off x="5712432" y="4711855"/>
            <a:ext cx="2166108" cy="409343"/>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Lên đến </a:t>
            </a:r>
            <a:r>
              <a:rPr lang="en-US" altLang="zh-CN" sz="1030">
                <a:solidFill>
                  <a:srgbClr val="FF0000"/>
                </a:solidFill>
                <a:latin typeface="Segoe UI" panose="020B0502040204020203" pitchFamily="34" charset="0"/>
                <a:ea typeface="+mj-ea"/>
                <a:cs typeface="Segoe UI" panose="020B0502040204020203" pitchFamily="34" charset="0"/>
              </a:rPr>
              <a:t>16</a:t>
            </a:r>
            <a:r>
              <a:rPr lang="en-US" altLang="zh-CN" sz="1030">
                <a:latin typeface="Segoe UI" panose="020B0502040204020203" pitchFamily="34" charset="0"/>
                <a:ea typeface="+mj-ea"/>
                <a:cs typeface="Segoe UI" panose="020B0502040204020203" pitchFamily="34" charset="0"/>
              </a:rPr>
              <a:t> kênh</a:t>
            </a:r>
          </a:p>
          <a:p>
            <a:r>
              <a:rPr lang="en-US" altLang="zh-CN" sz="1030">
                <a:latin typeface="Segoe UI" panose="020B0502040204020203" pitchFamily="34" charset="0"/>
                <a:ea typeface="+mj-ea"/>
                <a:cs typeface="Segoe UI" panose="020B0502040204020203" pitchFamily="34" charset="0"/>
              </a:rPr>
              <a:t>Tối đa </a:t>
            </a:r>
            <a:r>
              <a:rPr lang="en-US" altLang="zh-CN" sz="1030">
                <a:solidFill>
                  <a:srgbClr val="FF0000"/>
                </a:solidFill>
                <a:latin typeface="Segoe UI" panose="020B0502040204020203" pitchFamily="34" charset="0"/>
                <a:ea typeface="+mj-ea"/>
                <a:cs typeface="Segoe UI" panose="020B0502040204020203" pitchFamily="34" charset="0"/>
              </a:rPr>
              <a:t>10</a:t>
            </a:r>
            <a:r>
              <a:rPr lang="en-US" altLang="zh-CN" sz="1030">
                <a:latin typeface="Segoe UI" panose="020B0502040204020203" pitchFamily="34" charset="0"/>
                <a:ea typeface="+mj-ea"/>
                <a:cs typeface="Segoe UI" panose="020B0502040204020203" pitchFamily="34" charset="0"/>
              </a:rPr>
              <a:t> quy tắc cho một kênh</a:t>
            </a:r>
          </a:p>
        </p:txBody>
      </p:sp>
      <p:sp>
        <p:nvSpPr>
          <p:cNvPr id="64" name="矩形 63"/>
          <p:cNvSpPr/>
          <p:nvPr/>
        </p:nvSpPr>
        <p:spPr>
          <a:xfrm>
            <a:off x="2417025" y="5300718"/>
            <a:ext cx="2449022" cy="248925"/>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Lên đến </a:t>
            </a:r>
            <a:r>
              <a:rPr lang="en-US" altLang="zh-CN" sz="1030">
                <a:solidFill>
                  <a:srgbClr val="FF0000"/>
                </a:solidFill>
                <a:latin typeface="Segoe UI" panose="020B0502040204020203" pitchFamily="34" charset="0"/>
                <a:ea typeface="+mj-ea"/>
                <a:cs typeface="Segoe UI" panose="020B0502040204020203" pitchFamily="34" charset="0"/>
              </a:rPr>
              <a:t>4</a:t>
            </a:r>
            <a:r>
              <a:rPr lang="en-US" altLang="zh-CN" sz="1030">
                <a:latin typeface="Segoe UI" panose="020B0502040204020203" pitchFamily="34" charset="0"/>
                <a:ea typeface="+mj-ea"/>
                <a:cs typeface="Segoe UI" panose="020B0502040204020203" pitchFamily="34" charset="0"/>
              </a:rPr>
              <a:t> kênh với một thẻ AI</a:t>
            </a:r>
          </a:p>
        </p:txBody>
      </p:sp>
      <p:cxnSp>
        <p:nvCxnSpPr>
          <p:cNvPr id="66" name="直接连接符 65"/>
          <p:cNvCxnSpPr/>
          <p:nvPr/>
        </p:nvCxnSpPr>
        <p:spPr>
          <a:xfrm flipH="1">
            <a:off x="10091245" y="1161261"/>
            <a:ext cx="1" cy="1702559"/>
          </a:xfrm>
          <a:prstGeom prst="line">
            <a:avLst/>
          </a:prstGeom>
          <a:noFill/>
          <a:ln w="3175" cap="rnd" cmpd="sng" algn="ctr">
            <a:solidFill>
              <a:srgbClr val="FFFFFF"/>
            </a:solidFill>
            <a:prstDash val="solid"/>
            <a:round/>
            <a:headEnd type="none"/>
            <a:tailEnd type="none" w="med" len="med"/>
          </a:ln>
          <a:effectLst/>
        </p:spPr>
      </p:cxnSp>
      <p:pic>
        <p:nvPicPr>
          <p:cNvPr id="76" name="图片 75"/>
          <p:cNvPicPr>
            <a:picLocks noChangeAspect="1"/>
          </p:cNvPicPr>
          <p:nvPr/>
        </p:nvPicPr>
        <p:blipFill rotWithShape="1">
          <a:blip r:embed="rId7" cstate="print">
            <a:extLst>
              <a:ext uri="{28A0092B-C50C-407E-A947-70E740481C1C}">
                <a14:useLocalDpi xmlns:a14="http://schemas.microsoft.com/office/drawing/2010/main" val="0"/>
              </a:ext>
            </a:extLst>
          </a:blip>
          <a:srcRect l="17898" t="31818" r="17329" b="35085"/>
          <a:stretch>
            <a:fillRect/>
          </a:stretch>
        </p:blipFill>
        <p:spPr>
          <a:xfrm>
            <a:off x="10469509" y="1308036"/>
            <a:ext cx="1375237" cy="468467"/>
          </a:xfrm>
          <a:prstGeom prst="rect">
            <a:avLst/>
          </a:prstGeom>
        </p:spPr>
      </p:pic>
      <p:pic>
        <p:nvPicPr>
          <p:cNvPr id="75" name="图片 74"/>
          <p:cNvPicPr>
            <a:picLocks noChangeAspect="1"/>
          </p:cNvPicPr>
          <p:nvPr/>
        </p:nvPicPr>
        <p:blipFill rotWithShape="1">
          <a:blip r:embed="rId8" cstate="print">
            <a:extLst>
              <a:ext uri="{28A0092B-C50C-407E-A947-70E740481C1C}">
                <a14:useLocalDpi xmlns:a14="http://schemas.microsoft.com/office/drawing/2010/main" val="0"/>
              </a:ext>
            </a:extLst>
          </a:blip>
          <a:srcRect l="22349" t="32387" r="21212" b="32244"/>
          <a:stretch>
            <a:fillRect/>
          </a:stretch>
        </p:blipFill>
        <p:spPr>
          <a:xfrm>
            <a:off x="10716044" y="1146394"/>
            <a:ext cx="847327" cy="354002"/>
          </a:xfrm>
          <a:prstGeom prst="rect">
            <a:avLst/>
          </a:prstGeom>
        </p:spPr>
      </p:pic>
      <p:sp>
        <p:nvSpPr>
          <p:cNvPr id="77" name="矩形 76"/>
          <p:cNvSpPr/>
          <p:nvPr/>
        </p:nvSpPr>
        <p:spPr>
          <a:xfrm>
            <a:off x="10201685" y="1725510"/>
            <a:ext cx="2151428" cy="1338828"/>
          </a:xfrm>
          <a:prstGeom prst="rect">
            <a:avLst/>
          </a:prstGeom>
          <a:noFill/>
        </p:spPr>
        <p:txBody>
          <a:bodyPr wrap="square" rtlCol="0">
            <a:spAutoFit/>
          </a:bodyPr>
          <a:lstStyle/>
          <a:p>
            <a:r>
              <a:rPr lang="zh-CN" altLang="zh-CN" sz="900">
                <a:solidFill>
                  <a:srgbClr val="FFFFFF"/>
                </a:solidFill>
                <a:latin typeface="Segoe UI" panose="020B0502040204020203" pitchFamily="34" charset="0"/>
                <a:cs typeface="Segoe UI" panose="020B0502040204020203" pitchFamily="34" charset="0"/>
              </a:rPr>
              <a:t>NVR2104-I</a:t>
            </a:r>
          </a:p>
          <a:p>
            <a:r>
              <a:rPr lang="zh-CN" altLang="zh-CN" sz="900">
                <a:solidFill>
                  <a:srgbClr val="FFFFFF"/>
                </a:solidFill>
                <a:latin typeface="Segoe UI" panose="020B0502040204020203" pitchFamily="34" charset="0"/>
                <a:cs typeface="Segoe UI" panose="020B0502040204020203" pitchFamily="34" charset="0"/>
              </a:rPr>
              <a:t>NVR2108-I</a:t>
            </a:r>
          </a:p>
          <a:p>
            <a:r>
              <a:rPr lang="zh-CN" altLang="zh-CN" sz="900">
                <a:solidFill>
                  <a:srgbClr val="FFFFFF"/>
                </a:solidFill>
                <a:latin typeface="Segoe UI" panose="020B0502040204020203" pitchFamily="34" charset="0"/>
                <a:cs typeface="Segoe UI" panose="020B0502040204020203" pitchFamily="34" charset="0"/>
              </a:rPr>
              <a:t>NVR2116-I</a:t>
            </a:r>
          </a:p>
          <a:p>
            <a:r>
              <a:rPr lang="zh-CN" altLang="zh-CN" sz="900">
                <a:solidFill>
                  <a:srgbClr val="FFFFFF"/>
                </a:solidFill>
                <a:latin typeface="Segoe UI" panose="020B0502040204020203" pitchFamily="34" charset="0"/>
                <a:cs typeface="Segoe UI" panose="020B0502040204020203" pitchFamily="34" charset="0"/>
              </a:rPr>
              <a:t>NVR2104-P-I</a:t>
            </a:r>
            <a:endParaRPr lang="en-US" altLang="zh-CN" sz="900">
              <a:solidFill>
                <a:srgbClr val="FFFFFF"/>
              </a:solidFill>
              <a:latin typeface="Segoe UI" panose="020B0502040204020203" pitchFamily="34" charset="0"/>
              <a:cs typeface="Segoe UI" panose="020B0502040204020203" pitchFamily="34" charset="0"/>
            </a:endParaRPr>
          </a:p>
          <a:p>
            <a:r>
              <a:rPr lang="zh-CN" altLang="zh-CN" sz="900">
                <a:solidFill>
                  <a:srgbClr val="FFFFFF"/>
                </a:solidFill>
                <a:latin typeface="Segoe UI" panose="020B0502040204020203" pitchFamily="34" charset="0"/>
                <a:cs typeface="Segoe UI" panose="020B0502040204020203" pitchFamily="34" charset="0"/>
              </a:rPr>
              <a:t>NVR2108-8P-I</a:t>
            </a:r>
            <a:endParaRPr lang="en-US" altLang="zh-CN" sz="900">
              <a:solidFill>
                <a:srgbClr val="FFFFFF"/>
              </a:solidFill>
              <a:latin typeface="Segoe UI" panose="020B0502040204020203" pitchFamily="34" charset="0"/>
              <a:cs typeface="Segoe UI" panose="020B0502040204020203" pitchFamily="34" charset="0"/>
            </a:endParaRPr>
          </a:p>
          <a:p>
            <a:r>
              <a:rPr lang="en-US" altLang="zh-CN" sz="900">
                <a:solidFill>
                  <a:srgbClr val="FFFFFF"/>
                </a:solidFill>
                <a:latin typeface="Segoe UI" panose="020B0502040204020203" pitchFamily="34" charset="0"/>
                <a:cs typeface="Segoe UI" panose="020B0502040204020203" pitchFamily="34" charset="0"/>
              </a:rPr>
              <a:t>NVR2104HS-I</a:t>
            </a:r>
          </a:p>
          <a:p>
            <a:r>
              <a:rPr lang="en-US" altLang="zh-CN" sz="900">
                <a:solidFill>
                  <a:srgbClr val="FFFFFF"/>
                </a:solidFill>
                <a:latin typeface="Segoe UI" panose="020B0502040204020203" pitchFamily="34" charset="0"/>
                <a:cs typeface="Segoe UI" panose="020B0502040204020203" pitchFamily="34" charset="0"/>
              </a:rPr>
              <a:t>NVR2108HS-I</a:t>
            </a:r>
          </a:p>
          <a:p>
            <a:r>
              <a:rPr lang="en-US" altLang="zh-CN" sz="900">
                <a:solidFill>
                  <a:srgbClr val="FFFFFF"/>
                </a:solidFill>
                <a:latin typeface="Segoe UI" panose="020B0502040204020203" pitchFamily="34" charset="0"/>
                <a:cs typeface="Segoe UI" panose="020B0502040204020203" pitchFamily="34" charset="0"/>
              </a:rPr>
              <a:t>NVR2116HS-I</a:t>
            </a:r>
          </a:p>
          <a:p>
            <a:endParaRPr lang="zh-CN" altLang="zh-CN" sz="900">
              <a:solidFill>
                <a:srgbClr val="FFFFFF"/>
              </a:solidFill>
              <a:latin typeface="Segoe UI" panose="020B0502040204020203" pitchFamily="34" charset="0"/>
              <a:cs typeface="Segoe UI" panose="020B0502040204020203" pitchFamily="34" charset="0"/>
            </a:endParaRPr>
          </a:p>
        </p:txBody>
      </p:sp>
      <p:sp>
        <p:nvSpPr>
          <p:cNvPr id="78" name="文本框 72"/>
          <p:cNvSpPr txBox="1"/>
          <p:nvPr/>
        </p:nvSpPr>
        <p:spPr>
          <a:xfrm>
            <a:off x="11163927" y="1737600"/>
            <a:ext cx="1469858" cy="1200329"/>
          </a:xfrm>
          <a:prstGeom prst="rect">
            <a:avLst/>
          </a:prstGeom>
          <a:noFill/>
        </p:spPr>
        <p:txBody>
          <a:bodyPr wrap="square" rtlCol="0">
            <a:spAutoFit/>
          </a:bodyPr>
          <a:lstStyle>
            <a:defPPr>
              <a:defRPr lang="zh-CN"/>
            </a:defPPr>
            <a:lvl1pPr>
              <a:defRPr sz="900">
                <a:solidFill>
                  <a:srgbClr val="FFFFFF"/>
                </a:solidFill>
                <a:latin typeface="Segoe UI Light" panose="020B0502040204020203" pitchFamily="34" charset="0"/>
                <a:cs typeface="+mn-ea"/>
              </a:defRPr>
            </a:lvl1pPr>
          </a:lstStyle>
          <a:p>
            <a:r>
              <a:rPr lang="zh-CN" altLang="zh-CN">
                <a:latin typeface="Segoe UI" panose="020B0502040204020203" pitchFamily="34" charset="0"/>
                <a:cs typeface="Segoe UI" panose="020B0502040204020203" pitchFamily="34" charset="0"/>
              </a:rPr>
              <a:t>NVR2104HS-P</a:t>
            </a:r>
            <a:r>
              <a:rPr lang="en-US" altLang="zh-CN">
                <a:latin typeface="Segoe UI" panose="020B0502040204020203" pitchFamily="34" charset="0"/>
                <a:cs typeface="Segoe UI" panose="020B0502040204020203" pitchFamily="34" charset="0"/>
              </a:rPr>
              <a:t>-I</a:t>
            </a:r>
          </a:p>
          <a:p>
            <a:r>
              <a:rPr lang="zh-CN" altLang="zh-CN">
                <a:latin typeface="Segoe UI" panose="020B0502040204020203" pitchFamily="34" charset="0"/>
                <a:cs typeface="Segoe UI" panose="020B0502040204020203" pitchFamily="34" charset="0"/>
              </a:rPr>
              <a:t>NVR2108HS-8P-</a:t>
            </a:r>
            <a:r>
              <a:rPr lang="en-US" altLang="zh-CN">
                <a:latin typeface="Segoe UI" panose="020B0502040204020203" pitchFamily="34" charset="0"/>
                <a:cs typeface="Segoe UI" panose="020B0502040204020203" pitchFamily="34" charset="0"/>
              </a:rPr>
              <a:t>I</a:t>
            </a:r>
          </a:p>
          <a:p>
            <a:r>
              <a:rPr lang="zh-CN" altLang="zh-CN">
                <a:latin typeface="Segoe UI" panose="020B0502040204020203" pitchFamily="34" charset="0"/>
                <a:cs typeface="Segoe UI" panose="020B0502040204020203" pitchFamily="34" charset="0"/>
              </a:rPr>
              <a:t>NVR2204-I</a:t>
            </a:r>
          </a:p>
          <a:p>
            <a:r>
              <a:rPr lang="zh-CN" altLang="zh-CN">
                <a:latin typeface="Segoe UI" panose="020B0502040204020203" pitchFamily="34" charset="0"/>
                <a:cs typeface="Segoe UI" panose="020B0502040204020203" pitchFamily="34" charset="0"/>
              </a:rPr>
              <a:t>NVR2208-I</a:t>
            </a:r>
          </a:p>
          <a:p>
            <a:r>
              <a:rPr lang="zh-CN" altLang="zh-CN">
                <a:latin typeface="Segoe UI" panose="020B0502040204020203" pitchFamily="34" charset="0"/>
                <a:cs typeface="Segoe UI" panose="020B0502040204020203" pitchFamily="34" charset="0"/>
              </a:rPr>
              <a:t>NVR2216-I</a:t>
            </a:r>
          </a:p>
          <a:p>
            <a:r>
              <a:rPr lang="zh-CN" altLang="zh-CN">
                <a:latin typeface="Segoe UI" panose="020B0502040204020203" pitchFamily="34" charset="0"/>
                <a:cs typeface="Segoe UI" panose="020B0502040204020203" pitchFamily="34" charset="0"/>
              </a:rPr>
              <a:t>NVR2204-P-I</a:t>
            </a:r>
            <a:endParaRPr lang="en-US" altLang="zh-CN">
              <a:latin typeface="Segoe UI" panose="020B0502040204020203" pitchFamily="34" charset="0"/>
              <a:cs typeface="Segoe UI" panose="020B0502040204020203" pitchFamily="34" charset="0"/>
            </a:endParaRPr>
          </a:p>
          <a:p>
            <a:r>
              <a:rPr lang="zh-CN" altLang="zh-CN">
                <a:latin typeface="Segoe UI" panose="020B0502040204020203" pitchFamily="34" charset="0"/>
                <a:cs typeface="Segoe UI" panose="020B0502040204020203" pitchFamily="34" charset="0"/>
              </a:rPr>
              <a:t>NVR2208-8P-I</a:t>
            </a:r>
          </a:p>
          <a:p>
            <a:r>
              <a:rPr lang="zh-CN" altLang="zh-CN">
                <a:latin typeface="Segoe UI" panose="020B0502040204020203" pitchFamily="34" charset="0"/>
                <a:cs typeface="Segoe UI" panose="020B0502040204020203" pitchFamily="34" charset="0"/>
              </a:rPr>
              <a:t>NVR2216-16P-I</a:t>
            </a:r>
          </a:p>
        </p:txBody>
      </p:sp>
      <p:grpSp>
        <p:nvGrpSpPr>
          <p:cNvPr id="79" name="组合 78"/>
          <p:cNvGrpSpPr/>
          <p:nvPr/>
        </p:nvGrpSpPr>
        <p:grpSpPr>
          <a:xfrm>
            <a:off x="-28161" y="6289421"/>
            <a:ext cx="12226554" cy="416584"/>
            <a:chOff x="-21783" y="5071381"/>
            <a:chExt cx="12206494" cy="416643"/>
          </a:xfrm>
        </p:grpSpPr>
        <p:sp>
          <p:nvSpPr>
            <p:cNvPr id="80" name="矩形 79"/>
            <p:cNvSpPr/>
            <p:nvPr/>
          </p:nvSpPr>
          <p:spPr>
            <a:xfrm>
              <a:off x="-21783" y="5071381"/>
              <a:ext cx="12206494" cy="416643"/>
            </a:xfrm>
            <a:prstGeom prst="rect">
              <a:avLst/>
            </a:prstGeom>
            <a:solidFill>
              <a:srgbClr val="F0F0F0">
                <a:lumMod val="90000"/>
                <a:alpha val="85000"/>
              </a:srgbClr>
            </a:solidFill>
            <a:ln w="12700" cap="flat" cmpd="sng" algn="ctr">
              <a:noFill/>
              <a:prstDash val="solid"/>
              <a:miter lim="800000"/>
            </a:ln>
            <a:effectLst/>
          </p:spPr>
          <p:txBody>
            <a:bodyPr rtlCol="0" anchor="ctr"/>
            <a:lstStyle/>
            <a:p>
              <a:pPr algn="ctr" defTabSz="914400">
                <a:defRPr/>
              </a:pPr>
              <a:r>
                <a:rPr lang="en-US" altLang="zh-CN" sz="1400" b="1" kern="0">
                  <a:solidFill>
                    <a:srgbClr val="000000"/>
                  </a:solidFill>
                  <a:latin typeface="Segoe UI" panose="020B0502040204020203" pitchFamily="34" charset="0"/>
                  <a:cs typeface="Segoe UI" panose="020B0502040204020203" pitchFamily="34" charset="0"/>
                  <a:sym typeface="+mn-lt"/>
                </a:rPr>
                <a:t>                   </a:t>
              </a:r>
              <a:endParaRPr lang="en-US" altLang="zh-CN" sz="1400" kern="0">
                <a:solidFill>
                  <a:srgbClr val="000000"/>
                </a:solidFill>
                <a:latin typeface="Segoe UI" panose="020B0502040204020203" pitchFamily="34" charset="0"/>
                <a:cs typeface="Segoe UI" panose="020B0502040204020203" pitchFamily="34" charset="0"/>
                <a:sym typeface="+mn-lt"/>
              </a:endParaRPr>
            </a:p>
          </p:txBody>
        </p:sp>
        <p:sp>
          <p:nvSpPr>
            <p:cNvPr id="81" name="矩形 80"/>
            <p:cNvSpPr/>
            <p:nvPr/>
          </p:nvSpPr>
          <p:spPr>
            <a:xfrm>
              <a:off x="-14548" y="5071381"/>
              <a:ext cx="1252521" cy="416643"/>
            </a:xfrm>
            <a:prstGeom prst="rect">
              <a:avLst/>
            </a:prstGeom>
            <a:solidFill>
              <a:srgbClr val="0070C0"/>
            </a:solidFill>
            <a:ln w="12700" cap="flat" cmpd="sng" algn="ctr">
              <a:noFill/>
              <a:prstDash val="solid"/>
              <a:miter lim="800000"/>
            </a:ln>
            <a:effectLst/>
          </p:spPr>
          <p:txBody>
            <a:bodyPr rtlCol="0" anchor="ctr"/>
            <a:lstStyle/>
            <a:p>
              <a:pPr algn="ctr" defTabSz="914400">
                <a:defRPr/>
              </a:pPr>
              <a:r>
                <a:rPr lang="en-US" altLang="zh-CN" sz="1400" kern="0">
                  <a:solidFill>
                    <a:srgbClr val="FFFFFF"/>
                  </a:solidFill>
                  <a:latin typeface="Segoe UI" panose="020B0502040204020203" pitchFamily="34" charset="0"/>
                  <a:cs typeface="Segoe UI" panose="020B0502040204020203" pitchFamily="34" charset="0"/>
                  <a:sym typeface="+mn-lt"/>
                </a:rPr>
                <a:t>ANPR bởi camera</a:t>
              </a:r>
            </a:p>
          </p:txBody>
        </p:sp>
      </p:grpSp>
      <p:sp>
        <p:nvSpPr>
          <p:cNvPr id="82" name="矩形 81"/>
          <p:cNvSpPr/>
          <p:nvPr/>
        </p:nvSpPr>
        <p:spPr>
          <a:xfrm>
            <a:off x="5739842" y="6279549"/>
            <a:ext cx="2121204" cy="407330"/>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Tối đa </a:t>
            </a:r>
            <a:r>
              <a:rPr lang="en-US" altLang="zh-CN" sz="1030">
                <a:solidFill>
                  <a:srgbClr val="FF0000"/>
                </a:solidFill>
                <a:latin typeface="Segoe UI" panose="020B0502040204020203" pitchFamily="34" charset="0"/>
                <a:ea typeface="+mj-ea"/>
                <a:cs typeface="Segoe UI" panose="020B0502040204020203" pitchFamily="34" charset="0"/>
              </a:rPr>
              <a:t>8 </a:t>
            </a:r>
            <a:r>
              <a:rPr lang="en-US" altLang="zh-CN" sz="1030">
                <a:latin typeface="Segoe UI" panose="020B0502040204020203" pitchFamily="34" charset="0"/>
                <a:ea typeface="+mj-ea"/>
                <a:cs typeface="Segoe UI" panose="020B0502040204020203" pitchFamily="34" charset="0"/>
              </a:rPr>
              <a:t>kênh, một hình ảnh mỗi 3 giây (bằng camera ITC)</a:t>
            </a:r>
          </a:p>
        </p:txBody>
      </p:sp>
      <p:sp>
        <p:nvSpPr>
          <p:cNvPr id="83" name="矩形 82"/>
          <p:cNvSpPr/>
          <p:nvPr/>
        </p:nvSpPr>
        <p:spPr>
          <a:xfrm>
            <a:off x="8043589" y="6279549"/>
            <a:ext cx="1960169" cy="407330"/>
          </a:xfrm>
          <a:prstGeom prst="rect">
            <a:avLst/>
          </a:prstGeom>
        </p:spPr>
        <p:txBody>
          <a:bodyPr wrap="square">
            <a:spAutoFit/>
          </a:bodyPr>
          <a:lstStyle/>
          <a:p>
            <a:r>
              <a:rPr lang="en-US" altLang="zh-CN" sz="1030">
                <a:solidFill>
                  <a:schemeClr val="bg1">
                    <a:lumMod val="85000"/>
                  </a:schemeClr>
                </a:solidFill>
                <a:latin typeface="Segoe UI" panose="020B0502040204020203" pitchFamily="34" charset="0"/>
                <a:ea typeface="+mj-ea"/>
                <a:cs typeface="Segoe UI" panose="020B0502040204020203" pitchFamily="34" charset="0"/>
              </a:rPr>
              <a:t>Max 4 channels, one image per 3seconds(by ITC camera)</a:t>
            </a:r>
          </a:p>
        </p:txBody>
      </p:sp>
      <p:sp>
        <p:nvSpPr>
          <p:cNvPr id="84" name="矩形 83"/>
          <p:cNvSpPr/>
          <p:nvPr/>
        </p:nvSpPr>
        <p:spPr>
          <a:xfrm>
            <a:off x="1714599" y="6370098"/>
            <a:ext cx="2449022" cy="248925"/>
          </a:xfrm>
          <a:prstGeom prst="rect">
            <a:avLst/>
          </a:prstGeom>
        </p:spPr>
        <p:txBody>
          <a:bodyPr wrap="square">
            <a:spAutoFit/>
          </a:bodyPr>
          <a:lstStyle/>
          <a:p>
            <a:r>
              <a:rPr lang="en-US" altLang="zh-CN" sz="1030">
                <a:latin typeface="Segoe UI" panose="020B0502040204020203" pitchFamily="34" charset="0"/>
                <a:cs typeface="Segoe UI" panose="020B0502040204020203" pitchFamily="34" charset="0"/>
              </a:rPr>
              <a:t>Tối đa </a:t>
            </a:r>
            <a:r>
              <a:rPr lang="en-US" altLang="zh-CN" sz="1030">
                <a:solidFill>
                  <a:srgbClr val="FF0000"/>
                </a:solidFill>
                <a:latin typeface="Segoe UI" panose="020B0502040204020203" pitchFamily="34" charset="0"/>
                <a:cs typeface="Segoe UI" panose="020B0502040204020203" pitchFamily="34" charset="0"/>
              </a:rPr>
              <a:t>32</a:t>
            </a:r>
            <a:r>
              <a:rPr lang="en-US" altLang="zh-CN" sz="1030">
                <a:latin typeface="Segoe UI" panose="020B0502040204020203" pitchFamily="34" charset="0"/>
                <a:cs typeface="Segoe UI" panose="020B0502040204020203" pitchFamily="34" charset="0"/>
              </a:rPr>
              <a:t> kênh</a:t>
            </a:r>
            <a:endParaRPr lang="en-US" altLang="zh-CN" sz="1030">
              <a:solidFill>
                <a:srgbClr val="FF0000"/>
              </a:solidFill>
              <a:latin typeface="Segoe UI" panose="020B0502040204020203" pitchFamily="34" charset="0"/>
              <a:ea typeface="+mj-ea"/>
              <a:cs typeface="Segoe UI" panose="020B0502040204020203" pitchFamily="34" charset="0"/>
            </a:endParaRPr>
          </a:p>
        </p:txBody>
      </p:sp>
      <p:sp>
        <p:nvSpPr>
          <p:cNvPr id="85" name="矩形 84"/>
          <p:cNvSpPr/>
          <p:nvPr/>
        </p:nvSpPr>
        <p:spPr>
          <a:xfrm>
            <a:off x="3937734" y="6362029"/>
            <a:ext cx="2449022" cy="248925"/>
          </a:xfrm>
          <a:prstGeom prst="rect">
            <a:avLst/>
          </a:prstGeom>
        </p:spPr>
        <p:txBody>
          <a:bodyPr wrap="square">
            <a:spAutoFit/>
          </a:bodyPr>
          <a:lstStyle/>
          <a:p>
            <a:r>
              <a:rPr lang="en-US" altLang="zh-CN" sz="1030">
                <a:latin typeface="Segoe UI" panose="020B0502040204020203" pitchFamily="34" charset="0"/>
                <a:cs typeface="Segoe UI" panose="020B0502040204020203" pitchFamily="34" charset="0"/>
              </a:rPr>
              <a:t>Tối đa </a:t>
            </a:r>
            <a:r>
              <a:rPr lang="en-US" altLang="zh-CN" sz="1030">
                <a:solidFill>
                  <a:srgbClr val="FF0000"/>
                </a:solidFill>
                <a:latin typeface="Segoe UI" panose="020B0502040204020203" pitchFamily="34" charset="0"/>
                <a:cs typeface="Segoe UI" panose="020B0502040204020203" pitchFamily="34" charset="0"/>
              </a:rPr>
              <a:t>64</a:t>
            </a:r>
            <a:r>
              <a:rPr lang="en-US" altLang="zh-CN" sz="1030">
                <a:latin typeface="Segoe UI" panose="020B0502040204020203" pitchFamily="34" charset="0"/>
                <a:cs typeface="Segoe UI" panose="020B0502040204020203" pitchFamily="34" charset="0"/>
              </a:rPr>
              <a:t> kênh</a:t>
            </a:r>
            <a:endParaRPr lang="en-US" altLang="zh-CN" sz="1030">
              <a:solidFill>
                <a:srgbClr val="FF0000"/>
              </a:solidFill>
              <a:latin typeface="Segoe UI" panose="020B0502040204020203" pitchFamily="34" charset="0"/>
              <a:ea typeface="+mj-ea"/>
              <a:cs typeface="Segoe UI" panose="020B0502040204020203" pitchFamily="34" charset="0"/>
            </a:endParaRPr>
          </a:p>
        </p:txBody>
      </p:sp>
      <p:cxnSp>
        <p:nvCxnSpPr>
          <p:cNvPr id="65" name="直接连接符 64"/>
          <p:cNvCxnSpPr/>
          <p:nvPr/>
        </p:nvCxnSpPr>
        <p:spPr>
          <a:xfrm flipH="1">
            <a:off x="3372435" y="5745713"/>
            <a:ext cx="1" cy="1104369"/>
          </a:xfrm>
          <a:prstGeom prst="line">
            <a:avLst/>
          </a:prstGeom>
          <a:noFill/>
          <a:ln w="3175" cap="rnd" cmpd="sng" algn="ctr">
            <a:solidFill>
              <a:srgbClr val="FFFFFF"/>
            </a:solidFill>
            <a:prstDash val="solid"/>
            <a:round/>
            <a:headEnd type="none"/>
            <a:tailEnd type="none" w="med" len="med"/>
          </a:ln>
          <a:effectLst/>
        </p:spPr>
      </p:cxnSp>
      <p:cxnSp>
        <p:nvCxnSpPr>
          <p:cNvPr id="42" name="直接连接符 41"/>
          <p:cNvCxnSpPr/>
          <p:nvPr/>
        </p:nvCxnSpPr>
        <p:spPr>
          <a:xfrm flipH="1">
            <a:off x="5589664" y="3055811"/>
            <a:ext cx="1" cy="3660080"/>
          </a:xfrm>
          <a:prstGeom prst="line">
            <a:avLst/>
          </a:prstGeom>
          <a:noFill/>
          <a:ln w="3175" cap="rnd" cmpd="sng" algn="ctr">
            <a:solidFill>
              <a:srgbClr val="FFFFFF"/>
            </a:solidFill>
            <a:prstDash val="solid"/>
            <a:round/>
            <a:headEnd type="none"/>
            <a:tailEnd type="none" w="med" len="med"/>
          </a:ln>
          <a:effectLst/>
        </p:spPr>
      </p:cxnSp>
      <p:cxnSp>
        <p:nvCxnSpPr>
          <p:cNvPr id="44" name="直接连接符 43"/>
          <p:cNvCxnSpPr/>
          <p:nvPr/>
        </p:nvCxnSpPr>
        <p:spPr>
          <a:xfrm flipH="1">
            <a:off x="7872036" y="3052660"/>
            <a:ext cx="1" cy="3660080"/>
          </a:xfrm>
          <a:prstGeom prst="line">
            <a:avLst/>
          </a:prstGeom>
          <a:noFill/>
          <a:ln w="3175" cap="rnd" cmpd="sng" algn="ctr">
            <a:solidFill>
              <a:srgbClr val="FFFFFF"/>
            </a:solidFill>
            <a:prstDash val="solid"/>
            <a:round/>
            <a:headEnd type="none"/>
            <a:tailEnd type="none" w="med" len="med"/>
          </a:ln>
          <a:effectLst/>
        </p:spPr>
      </p:cxnSp>
      <p:cxnSp>
        <p:nvCxnSpPr>
          <p:cNvPr id="63" name="直接连接符 62"/>
          <p:cNvCxnSpPr/>
          <p:nvPr/>
        </p:nvCxnSpPr>
        <p:spPr>
          <a:xfrm flipH="1">
            <a:off x="10101185" y="3035851"/>
            <a:ext cx="1" cy="3660080"/>
          </a:xfrm>
          <a:prstGeom prst="line">
            <a:avLst/>
          </a:prstGeom>
          <a:noFill/>
          <a:ln w="3175" cap="rnd" cmpd="sng" algn="ctr">
            <a:solidFill>
              <a:srgbClr val="FFFFFF"/>
            </a:solidFill>
            <a:prstDash val="solid"/>
            <a:round/>
            <a:headEnd type="none"/>
            <a:tailEnd type="none" w="med" len="med"/>
          </a:ln>
          <a:effectLst/>
        </p:spPr>
      </p:cxnSp>
      <p:sp>
        <p:nvSpPr>
          <p:cNvPr id="86" name="矩形 85"/>
          <p:cNvSpPr/>
          <p:nvPr/>
        </p:nvSpPr>
        <p:spPr>
          <a:xfrm>
            <a:off x="10137944" y="3047479"/>
            <a:ext cx="2076836" cy="567848"/>
          </a:xfrm>
          <a:prstGeom prst="rect">
            <a:avLst/>
          </a:prstGeom>
        </p:spPr>
        <p:txBody>
          <a:bodyPr wrap="square">
            <a:spAutoFit/>
          </a:bodyPr>
          <a:lstStyle/>
          <a:p>
            <a:r>
              <a:rPr lang="en-US" altLang="zh-CN" sz="1030" err="1">
                <a:latin typeface="Segoe UI" panose="020B0502040204020203" pitchFamily="34" charset="0"/>
                <a:ea typeface="+mj-ea"/>
                <a:cs typeface="Segoe UI" panose="020B0502040204020203" pitchFamily="34" charset="0"/>
              </a:rPr>
              <a:t>Tối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đa</a:t>
            </a:r>
            <a:r>
              <a:rPr lang="en-US" altLang="zh-CN" sz="1030">
                <a:latin typeface="Segoe UI" panose="020B0502040204020203" pitchFamily="34" charset="0"/>
                <a:ea typeface="+mj-ea"/>
                <a:cs typeface="Segoe UI" panose="020B0502040204020203" pitchFamily="34" charset="0"/>
              </a:rPr>
              <a:t> </a:t>
            </a:r>
            <a:r>
              <a:rPr lang="en-US" altLang="zh-CN" sz="1030">
                <a:solidFill>
                  <a:srgbClr val="FF0000"/>
                </a:solidFill>
                <a:latin typeface="Segoe UI" panose="020B0502040204020203" pitchFamily="34" charset="0"/>
                <a:ea typeface="+mj-ea"/>
                <a:cs typeface="Segoe UI" panose="020B0502040204020203" pitchFamily="34" charset="0"/>
              </a:rPr>
              <a:t>1 </a:t>
            </a:r>
            <a:r>
              <a:rPr lang="en-US" altLang="zh-CN" sz="1030" err="1">
                <a:solidFill>
                  <a:srgbClr val="FF0000"/>
                </a:solidFill>
                <a:latin typeface="Segoe UI" panose="020B0502040204020203" pitchFamily="34" charset="0"/>
                <a:ea typeface="+mj-ea"/>
                <a:cs typeface="Segoe UI" panose="020B0502040204020203" pitchFamily="34" charset="0"/>
              </a:rPr>
              <a:t>kênh</a:t>
            </a:r>
            <a:r>
              <a:rPr lang="en-US" altLang="zh-CN" sz="1030">
                <a:solidFill>
                  <a:srgbClr val="FF0000"/>
                </a:solidFill>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với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luồng</a:t>
            </a:r>
            <a:r>
              <a:rPr lang="en-US" altLang="zh-CN" sz="1030">
                <a:latin typeface="Segoe UI" panose="020B0502040204020203" pitchFamily="34" charset="0"/>
                <a:ea typeface="+mj-ea"/>
                <a:cs typeface="Segoe UI" panose="020B0502040204020203" pitchFamily="34" charset="0"/>
              </a:rPr>
              <a:t> video </a:t>
            </a:r>
            <a:r>
              <a:rPr lang="en-US" altLang="zh-CN" sz="1030" err="1">
                <a:latin typeface="Segoe UI" panose="020B0502040204020203" pitchFamily="34" charset="0"/>
                <a:ea typeface="+mj-ea"/>
                <a:cs typeface="Segoe UI" panose="020B0502040204020203" pitchFamily="34" charset="0"/>
              </a:rPr>
              <a:t>nhận</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dạng</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khuôn</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mặt</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xử</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lý</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tối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đa</a:t>
            </a:r>
            <a:r>
              <a:rPr lang="en-US" altLang="zh-CN" sz="1030">
                <a:latin typeface="Segoe UI" panose="020B0502040204020203" pitchFamily="34" charset="0"/>
                <a:ea typeface="+mj-ea"/>
                <a:cs typeface="Segoe UI" panose="020B0502040204020203" pitchFamily="34" charset="0"/>
              </a:rPr>
              <a:t> </a:t>
            </a:r>
            <a:r>
              <a:rPr lang="en-US" altLang="zh-CN" sz="1030">
                <a:solidFill>
                  <a:srgbClr val="FF0000"/>
                </a:solidFill>
                <a:latin typeface="Segoe UI" panose="020B0502040204020203" pitchFamily="34" charset="0"/>
                <a:ea typeface="+mj-ea"/>
                <a:cs typeface="Segoe UI" panose="020B0502040204020203" pitchFamily="34" charset="0"/>
              </a:rPr>
              <a:t>4 </a:t>
            </a:r>
            <a:r>
              <a:rPr lang="en-US" altLang="zh-CN" sz="1030" err="1">
                <a:solidFill>
                  <a:srgbClr val="FF0000"/>
                </a:solidFill>
                <a:latin typeface="Segoe UI" panose="020B0502040204020203" pitchFamily="34" charset="0"/>
                <a:ea typeface="+mj-ea"/>
                <a:cs typeface="Segoe UI" panose="020B0502040204020203" pitchFamily="34" charset="0"/>
              </a:rPr>
              <a:t>hình</a:t>
            </a:r>
            <a:r>
              <a:rPr lang="en-US" altLang="zh-CN" sz="1030">
                <a:solidFill>
                  <a:srgbClr val="FF0000"/>
                </a:solidFill>
                <a:latin typeface="Segoe UI" panose="020B0502040204020203" pitchFamily="34" charset="0"/>
                <a:ea typeface="+mj-ea"/>
                <a:cs typeface="Segoe UI" panose="020B0502040204020203" pitchFamily="34" charset="0"/>
              </a:rPr>
              <a:t> </a:t>
            </a:r>
            <a:r>
              <a:rPr lang="en-US" altLang="zh-CN" sz="1030" err="1">
                <a:solidFill>
                  <a:srgbClr val="FF0000"/>
                </a:solidFill>
                <a:latin typeface="Segoe UI" panose="020B0502040204020203" pitchFamily="34" charset="0"/>
                <a:ea typeface="+mj-ea"/>
                <a:cs typeface="Segoe UI" panose="020B0502040204020203" pitchFamily="34" charset="0"/>
              </a:rPr>
              <a:t>ảnh</a:t>
            </a:r>
            <a:r>
              <a:rPr lang="en-US" altLang="zh-CN" sz="1030">
                <a:solidFill>
                  <a:srgbClr val="FF0000"/>
                </a:solidFill>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mỗi</a:t>
            </a:r>
            <a:r>
              <a:rPr lang="en-US" altLang="zh-CN" sz="1030">
                <a:latin typeface="Segoe UI" panose="020B0502040204020203" pitchFamily="34" charset="0"/>
                <a:ea typeface="+mj-ea"/>
                <a:cs typeface="Segoe UI" panose="020B0502040204020203" pitchFamily="34" charset="0"/>
              </a:rPr>
              <a:t> </a:t>
            </a:r>
            <a:r>
              <a:rPr lang="en-US" altLang="zh-CN" sz="1030" err="1">
                <a:latin typeface="Segoe UI" panose="020B0502040204020203" pitchFamily="34" charset="0"/>
                <a:ea typeface="+mj-ea"/>
                <a:cs typeface="Segoe UI" panose="020B0502040204020203" pitchFamily="34" charset="0"/>
              </a:rPr>
              <a:t>giây</a:t>
            </a:r>
            <a:r>
              <a:rPr lang="en-US" altLang="zh-CN" sz="1030">
                <a:latin typeface="Segoe UI" panose="020B0502040204020203" pitchFamily="34" charset="0"/>
                <a:ea typeface="+mj-ea"/>
                <a:cs typeface="Segoe UI" panose="020B0502040204020203" pitchFamily="34" charset="0"/>
              </a:rPr>
              <a:t>;</a:t>
            </a:r>
          </a:p>
        </p:txBody>
      </p:sp>
      <p:sp>
        <p:nvSpPr>
          <p:cNvPr id="87" name="矩形 86"/>
          <p:cNvSpPr/>
          <p:nvPr/>
        </p:nvSpPr>
        <p:spPr>
          <a:xfrm>
            <a:off x="10079049" y="3921134"/>
            <a:ext cx="2154332" cy="726353"/>
          </a:xfrm>
          <a:prstGeom prst="rect">
            <a:avLst/>
          </a:prstGeom>
        </p:spPr>
        <p:txBody>
          <a:bodyPr wrap="square">
            <a:spAutoFit/>
          </a:bodyPr>
          <a:lstStyle/>
          <a:p>
            <a:r>
              <a:rPr lang="vi-VN" altLang="zh-CN" sz="1030">
                <a:latin typeface="Segoe UI" panose="020B0502040204020203" pitchFamily="34" charset="0"/>
                <a:ea typeface="+mj-ea"/>
                <a:cs typeface="Segoe UI" panose="020B0502040204020203" pitchFamily="34" charset="0"/>
              </a:rPr>
              <a:t>Lên đến </a:t>
            </a:r>
            <a:r>
              <a:rPr lang="vi-VN" altLang="zh-CN" sz="1030">
                <a:solidFill>
                  <a:srgbClr val="FF0000"/>
                </a:solidFill>
                <a:latin typeface="Segoe UI" panose="020B0502040204020203" pitchFamily="34" charset="0"/>
                <a:ea typeface="+mj-ea"/>
                <a:cs typeface="Segoe UI" panose="020B0502040204020203" pitchFamily="34" charset="0"/>
              </a:rPr>
              <a:t>10</a:t>
            </a:r>
            <a:r>
              <a:rPr lang="vi-VN" altLang="zh-CN" sz="1030">
                <a:latin typeface="Segoe UI" panose="020B0502040204020203" pitchFamily="34" charset="0"/>
                <a:ea typeface="+mj-ea"/>
                <a:cs typeface="Segoe UI" panose="020B0502040204020203" pitchFamily="34" charset="0"/>
              </a:rPr>
              <a:t> cơ sở dữ liệu khuôn mặt với tổng số </a:t>
            </a:r>
            <a:r>
              <a:rPr lang="vi-VN" altLang="zh-CN" sz="1030">
                <a:solidFill>
                  <a:srgbClr val="FF0000"/>
                </a:solidFill>
                <a:latin typeface="Segoe UI" panose="020B0502040204020203" pitchFamily="34" charset="0"/>
                <a:ea typeface="+mj-ea"/>
                <a:cs typeface="Segoe UI" panose="020B0502040204020203" pitchFamily="34" charset="0"/>
              </a:rPr>
              <a:t>5.000</a:t>
            </a:r>
            <a:r>
              <a:rPr lang="vi-VN" altLang="zh-CN" sz="1030">
                <a:latin typeface="Segoe UI" panose="020B0502040204020203" pitchFamily="34" charset="0"/>
                <a:ea typeface="+mj-ea"/>
                <a:cs typeface="Segoe UI" panose="020B0502040204020203" pitchFamily="34" charset="0"/>
              </a:rPr>
              <a:t> khuôn mặt</a:t>
            </a:r>
          </a:p>
          <a:p>
            <a:r>
              <a:rPr lang="vi-VN" altLang="zh-CN" sz="1030">
                <a:latin typeface="Segoe UI" panose="020B0502040204020203" pitchFamily="34" charset="0"/>
                <a:ea typeface="+mj-ea"/>
                <a:cs typeface="Segoe UI" panose="020B0502040204020203" pitchFamily="34" charset="0"/>
              </a:rPr>
              <a:t>Tổng cộng </a:t>
            </a:r>
            <a:r>
              <a:rPr lang="vi-VN" altLang="zh-CN" sz="1030">
                <a:solidFill>
                  <a:srgbClr val="FF0000"/>
                </a:solidFill>
                <a:latin typeface="Segoe UI" panose="020B0502040204020203" pitchFamily="34" charset="0"/>
                <a:ea typeface="+mj-ea"/>
                <a:cs typeface="Segoe UI" panose="020B0502040204020203" pitchFamily="34" charset="0"/>
              </a:rPr>
              <a:t>300.000</a:t>
            </a:r>
            <a:r>
              <a:rPr lang="vi-VN" altLang="zh-CN" sz="1030">
                <a:latin typeface="Segoe UI" panose="020B0502040204020203" pitchFamily="34" charset="0"/>
                <a:ea typeface="+mj-ea"/>
                <a:cs typeface="Segoe UI" panose="020B0502040204020203" pitchFamily="34" charset="0"/>
              </a:rPr>
              <a:t> khuôn mặt được chụp</a:t>
            </a:r>
            <a:endParaRPr lang="en-US" altLang="zh-CN" sz="1030">
              <a:latin typeface="Segoe UI" panose="020B0502040204020203" pitchFamily="34" charset="0"/>
              <a:ea typeface="+mj-ea"/>
              <a:cs typeface="Segoe UI" panose="020B0502040204020203" pitchFamily="34" charset="0"/>
            </a:endParaRPr>
          </a:p>
        </p:txBody>
      </p:sp>
      <p:sp>
        <p:nvSpPr>
          <p:cNvPr id="88" name="矩形 87"/>
          <p:cNvSpPr/>
          <p:nvPr/>
        </p:nvSpPr>
        <p:spPr>
          <a:xfrm>
            <a:off x="10097073" y="4694004"/>
            <a:ext cx="2012327" cy="567848"/>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Lên đến </a:t>
            </a:r>
            <a:r>
              <a:rPr lang="en-US" altLang="zh-CN" sz="1030">
                <a:solidFill>
                  <a:srgbClr val="FF0000"/>
                </a:solidFill>
                <a:latin typeface="Segoe UI" panose="020B0502040204020203" pitchFamily="34" charset="0"/>
                <a:ea typeface="+mj-ea"/>
                <a:cs typeface="Segoe UI" panose="020B0502040204020203" pitchFamily="34" charset="0"/>
              </a:rPr>
              <a:t>2</a:t>
            </a:r>
            <a:r>
              <a:rPr lang="en-US" altLang="zh-CN" sz="1030">
                <a:latin typeface="Segoe UI" panose="020B0502040204020203" pitchFamily="34" charset="0"/>
                <a:ea typeface="+mj-ea"/>
                <a:cs typeface="Segoe UI" panose="020B0502040204020203" pitchFamily="34" charset="0"/>
              </a:rPr>
              <a:t> kênh</a:t>
            </a:r>
          </a:p>
          <a:p>
            <a:r>
              <a:rPr lang="en-US" altLang="zh-CN" sz="1030">
                <a:latin typeface="Segoe UI" panose="020B0502040204020203" pitchFamily="34" charset="0"/>
                <a:ea typeface="+mj-ea"/>
                <a:cs typeface="Segoe UI" panose="020B0502040204020203" pitchFamily="34" charset="0"/>
              </a:rPr>
              <a:t>Tối đa </a:t>
            </a:r>
            <a:r>
              <a:rPr lang="en-US" altLang="zh-CN" sz="1030">
                <a:solidFill>
                  <a:srgbClr val="FF0000"/>
                </a:solidFill>
                <a:latin typeface="Segoe UI" panose="020B0502040204020203" pitchFamily="34" charset="0"/>
                <a:ea typeface="+mj-ea"/>
                <a:cs typeface="Segoe UI" panose="020B0502040204020203" pitchFamily="34" charset="0"/>
              </a:rPr>
              <a:t>10</a:t>
            </a:r>
            <a:r>
              <a:rPr lang="en-US" altLang="zh-CN" sz="1030">
                <a:latin typeface="Segoe UI" panose="020B0502040204020203" pitchFamily="34" charset="0"/>
                <a:ea typeface="+mj-ea"/>
                <a:cs typeface="Segoe UI" panose="020B0502040204020203" pitchFamily="34" charset="0"/>
              </a:rPr>
              <a:t> quy tắc cho một kênh</a:t>
            </a:r>
          </a:p>
        </p:txBody>
      </p:sp>
      <p:sp>
        <p:nvSpPr>
          <p:cNvPr id="89" name="矩形 88"/>
          <p:cNvSpPr/>
          <p:nvPr/>
        </p:nvSpPr>
        <p:spPr>
          <a:xfrm>
            <a:off x="10859331" y="5306951"/>
            <a:ext cx="453117" cy="248925"/>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N/A</a:t>
            </a:r>
          </a:p>
        </p:txBody>
      </p:sp>
      <p:sp>
        <p:nvSpPr>
          <p:cNvPr id="90" name="矩形 89"/>
          <p:cNvSpPr/>
          <p:nvPr/>
        </p:nvSpPr>
        <p:spPr>
          <a:xfrm>
            <a:off x="10859275" y="6353320"/>
            <a:ext cx="453117" cy="248925"/>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N/A</a:t>
            </a:r>
          </a:p>
        </p:txBody>
      </p:sp>
      <p:sp>
        <p:nvSpPr>
          <p:cNvPr id="91" name="矩形 90"/>
          <p:cNvSpPr/>
          <p:nvPr/>
        </p:nvSpPr>
        <p:spPr>
          <a:xfrm>
            <a:off x="2048304" y="5811615"/>
            <a:ext cx="453117" cy="248925"/>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N/A</a:t>
            </a:r>
          </a:p>
        </p:txBody>
      </p:sp>
      <p:sp>
        <p:nvSpPr>
          <p:cNvPr id="92" name="矩形 91"/>
          <p:cNvSpPr/>
          <p:nvPr/>
        </p:nvSpPr>
        <p:spPr>
          <a:xfrm>
            <a:off x="4202547" y="5808945"/>
            <a:ext cx="453117" cy="248925"/>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N/A</a:t>
            </a:r>
          </a:p>
        </p:txBody>
      </p:sp>
      <p:sp>
        <p:nvSpPr>
          <p:cNvPr id="2" name="文本框 1"/>
          <p:cNvSpPr txBox="1"/>
          <p:nvPr/>
        </p:nvSpPr>
        <p:spPr>
          <a:xfrm>
            <a:off x="6197394" y="5819763"/>
            <a:ext cx="1200437" cy="250838"/>
          </a:xfrm>
          <a:prstGeom prst="rect">
            <a:avLst/>
          </a:prstGeom>
        </p:spPr>
        <p:txBody>
          <a:bodyPr wrap="square">
            <a:spAutoFit/>
          </a:bodyPr>
          <a:lstStyle>
            <a:defPPr>
              <a:defRPr lang="zh-CN"/>
            </a:defPPr>
            <a:lvl1pPr>
              <a:defRPr sz="1030">
                <a:latin typeface="+mj-lt"/>
                <a:ea typeface="+mj-ea"/>
              </a:defRPr>
            </a:lvl1pPr>
          </a:lstStyle>
          <a:p>
            <a:r>
              <a:rPr lang="en-US" altLang="zh-CN">
                <a:latin typeface="Segoe UI" panose="020B0502040204020203" pitchFamily="34" charset="0"/>
                <a:cs typeface="Segoe UI" panose="020B0502040204020203" pitchFamily="34" charset="0"/>
              </a:rPr>
              <a:t>Lên đến </a:t>
            </a:r>
            <a:r>
              <a:rPr lang="en-US" altLang="zh-CN">
                <a:solidFill>
                  <a:srgbClr val="FF0000"/>
                </a:solidFill>
                <a:latin typeface="Segoe UI" panose="020B0502040204020203" pitchFamily="34" charset="0"/>
                <a:cs typeface="Segoe UI" panose="020B0502040204020203" pitchFamily="34" charset="0"/>
              </a:rPr>
              <a:t>16</a:t>
            </a:r>
            <a:r>
              <a:rPr lang="en-US" altLang="zh-CN">
                <a:latin typeface="Segoe UI" panose="020B0502040204020203" pitchFamily="34" charset="0"/>
                <a:cs typeface="Segoe UI" panose="020B0502040204020203" pitchFamily="34" charset="0"/>
              </a:rPr>
              <a:t> kênh</a:t>
            </a:r>
          </a:p>
        </p:txBody>
      </p:sp>
      <p:sp>
        <p:nvSpPr>
          <p:cNvPr id="93" name="文本框 92"/>
          <p:cNvSpPr txBox="1"/>
          <p:nvPr/>
        </p:nvSpPr>
        <p:spPr>
          <a:xfrm>
            <a:off x="8444217" y="5817128"/>
            <a:ext cx="1215396" cy="250838"/>
          </a:xfrm>
          <a:prstGeom prst="rect">
            <a:avLst/>
          </a:prstGeom>
        </p:spPr>
        <p:txBody>
          <a:bodyPr wrap="square">
            <a:spAutoFit/>
          </a:bodyPr>
          <a:lstStyle>
            <a:defPPr>
              <a:defRPr lang="zh-CN"/>
            </a:defPPr>
            <a:lvl1pPr>
              <a:defRPr sz="1030">
                <a:latin typeface="+mj-lt"/>
                <a:ea typeface="+mj-ea"/>
              </a:defRPr>
            </a:lvl1pPr>
          </a:lstStyle>
          <a:p>
            <a:r>
              <a:rPr lang="en-US" altLang="zh-CN">
                <a:solidFill>
                  <a:schemeClr val="bg1">
                    <a:lumMod val="85000"/>
                  </a:schemeClr>
                </a:solidFill>
                <a:latin typeface="Segoe UI" panose="020B0502040204020203" pitchFamily="34" charset="0"/>
                <a:cs typeface="Segoe UI" panose="020B0502040204020203" pitchFamily="34" charset="0"/>
              </a:rPr>
              <a:t>Up to 8 channels</a:t>
            </a:r>
          </a:p>
        </p:txBody>
      </p:sp>
      <p:sp>
        <p:nvSpPr>
          <p:cNvPr id="94" name="矩形 93"/>
          <p:cNvSpPr/>
          <p:nvPr/>
        </p:nvSpPr>
        <p:spPr>
          <a:xfrm>
            <a:off x="10575391" y="5817128"/>
            <a:ext cx="1209475" cy="253916"/>
          </a:xfrm>
          <a:prstGeom prst="rect">
            <a:avLst/>
          </a:prstGeom>
        </p:spPr>
        <p:txBody>
          <a:bodyPr wrap="square">
            <a:spAutoFit/>
          </a:bodyPr>
          <a:lstStyle/>
          <a:p>
            <a:r>
              <a:rPr lang="en-US" altLang="zh-CN" sz="1050">
                <a:latin typeface="Segoe UI" panose="020B0502040204020203" pitchFamily="34" charset="0"/>
                <a:cs typeface="Segoe UI" panose="020B0502040204020203" pitchFamily="34" charset="0"/>
              </a:rPr>
              <a:t>Lên đến </a:t>
            </a:r>
            <a:r>
              <a:rPr lang="en-US" altLang="zh-CN" sz="1050">
                <a:solidFill>
                  <a:srgbClr val="FF0000"/>
                </a:solidFill>
                <a:latin typeface="Segoe UI" panose="020B0502040204020203" pitchFamily="34" charset="0"/>
                <a:cs typeface="Segoe UI" panose="020B0502040204020203" pitchFamily="34" charset="0"/>
              </a:rPr>
              <a:t>4</a:t>
            </a:r>
            <a:r>
              <a:rPr lang="en-US" altLang="zh-CN" sz="1050">
                <a:latin typeface="Segoe UI" panose="020B0502040204020203" pitchFamily="34" charset="0"/>
                <a:cs typeface="Segoe UI" panose="020B0502040204020203" pitchFamily="34" charset="0"/>
              </a:rPr>
              <a:t> kênh</a:t>
            </a:r>
          </a:p>
        </p:txBody>
      </p:sp>
      <p:sp>
        <p:nvSpPr>
          <p:cNvPr id="95" name="矩形 94"/>
          <p:cNvSpPr/>
          <p:nvPr/>
        </p:nvSpPr>
        <p:spPr>
          <a:xfrm>
            <a:off x="7964199" y="3071593"/>
            <a:ext cx="2025512" cy="567848"/>
          </a:xfrm>
          <a:prstGeom prst="rect">
            <a:avLst/>
          </a:prstGeom>
        </p:spPr>
        <p:txBody>
          <a:bodyPr wrap="square">
            <a:spAutoFit/>
          </a:bodyPr>
          <a:lstStyle/>
          <a:p>
            <a:r>
              <a:rPr lang="en-US" altLang="zh-CN" sz="1030" dirty="0" err="1">
                <a:latin typeface="Segoe UI" panose="020B0502040204020203" pitchFamily="34" charset="0"/>
                <a:ea typeface="+mj-ea"/>
                <a:cs typeface="Segoe UI" panose="020B0502040204020203" pitchFamily="34" charset="0"/>
              </a:rPr>
              <a:t>Tối</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đa</a:t>
            </a:r>
            <a:r>
              <a:rPr lang="en-US" altLang="zh-CN" sz="1030" dirty="0">
                <a:latin typeface="Segoe UI" panose="020B0502040204020203" pitchFamily="34" charset="0"/>
                <a:ea typeface="+mj-ea"/>
                <a:cs typeface="Segoe UI" panose="020B0502040204020203" pitchFamily="34" charset="0"/>
              </a:rPr>
              <a:t> </a:t>
            </a:r>
            <a:r>
              <a:rPr lang="en-US" altLang="zh-CN" sz="1030" dirty="0">
                <a:solidFill>
                  <a:srgbClr val="FF0000"/>
                </a:solidFill>
                <a:latin typeface="Segoe UI" panose="020B0502040204020203" pitchFamily="34" charset="0"/>
                <a:ea typeface="+mj-ea"/>
                <a:cs typeface="Segoe UI" panose="020B0502040204020203" pitchFamily="34" charset="0"/>
              </a:rPr>
              <a:t>1 </a:t>
            </a:r>
            <a:r>
              <a:rPr lang="en-US" altLang="zh-CN" sz="1030" dirty="0" err="1">
                <a:solidFill>
                  <a:srgbClr val="FF0000"/>
                </a:solidFill>
                <a:latin typeface="Segoe UI" panose="020B0502040204020203" pitchFamily="34" charset="0"/>
                <a:ea typeface="+mj-ea"/>
                <a:cs typeface="Segoe UI" panose="020B0502040204020203" pitchFamily="34" charset="0"/>
              </a:rPr>
              <a:t>kênh</a:t>
            </a:r>
            <a:r>
              <a:rPr lang="en-US" altLang="zh-CN" sz="1030" dirty="0">
                <a:solidFill>
                  <a:srgbClr val="FF0000"/>
                </a:solidFill>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với</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luồng</a:t>
            </a:r>
            <a:r>
              <a:rPr lang="en-US" altLang="zh-CN" sz="1030" dirty="0">
                <a:latin typeface="Segoe UI" panose="020B0502040204020203" pitchFamily="34" charset="0"/>
                <a:ea typeface="+mj-ea"/>
                <a:cs typeface="Segoe UI" panose="020B0502040204020203" pitchFamily="34" charset="0"/>
              </a:rPr>
              <a:t> video </a:t>
            </a:r>
            <a:r>
              <a:rPr lang="en-US" altLang="zh-CN" sz="1030" dirty="0" err="1">
                <a:latin typeface="Segoe UI" panose="020B0502040204020203" pitchFamily="34" charset="0"/>
                <a:ea typeface="+mj-ea"/>
                <a:cs typeface="Segoe UI" panose="020B0502040204020203" pitchFamily="34" charset="0"/>
              </a:rPr>
              <a:t>nhận</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dạng</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khuôn</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mặt</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xử</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lý</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tối</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đa</a:t>
            </a:r>
            <a:r>
              <a:rPr lang="en-US" altLang="zh-CN" sz="1030" dirty="0">
                <a:latin typeface="Segoe UI" panose="020B0502040204020203" pitchFamily="34" charset="0"/>
                <a:ea typeface="+mj-ea"/>
                <a:cs typeface="Segoe UI" panose="020B0502040204020203" pitchFamily="34" charset="0"/>
              </a:rPr>
              <a:t> </a:t>
            </a:r>
            <a:r>
              <a:rPr lang="en-US" altLang="zh-CN" sz="1030" dirty="0">
                <a:solidFill>
                  <a:srgbClr val="FF0000"/>
                </a:solidFill>
                <a:latin typeface="Segoe UI" panose="020B0502040204020203" pitchFamily="34" charset="0"/>
                <a:ea typeface="+mj-ea"/>
                <a:cs typeface="Segoe UI" panose="020B0502040204020203" pitchFamily="34" charset="0"/>
              </a:rPr>
              <a:t>44 </a:t>
            </a:r>
            <a:r>
              <a:rPr lang="en-US" altLang="zh-CN" sz="1030" dirty="0" err="1">
                <a:solidFill>
                  <a:srgbClr val="FF0000"/>
                </a:solidFill>
                <a:latin typeface="Segoe UI" panose="020B0502040204020203" pitchFamily="34" charset="0"/>
                <a:ea typeface="+mj-ea"/>
                <a:cs typeface="Segoe UI" panose="020B0502040204020203" pitchFamily="34" charset="0"/>
              </a:rPr>
              <a:t>ảnh</a:t>
            </a:r>
            <a:r>
              <a:rPr lang="en-US" altLang="zh-CN" sz="1030" dirty="0">
                <a:solidFill>
                  <a:srgbClr val="FF0000"/>
                </a:solidFill>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mỗi</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giây</a:t>
            </a:r>
            <a:endParaRPr lang="en-US" altLang="zh-CN" sz="1030" dirty="0">
              <a:latin typeface="Segoe UI" panose="020B0502040204020203" pitchFamily="34" charset="0"/>
              <a:ea typeface="+mj-ea"/>
              <a:cs typeface="Segoe UI" panose="020B0502040204020203" pitchFamily="34" charset="0"/>
            </a:endParaRPr>
          </a:p>
        </p:txBody>
      </p:sp>
      <p:sp>
        <p:nvSpPr>
          <p:cNvPr id="96" name="矩形 95"/>
          <p:cNvSpPr/>
          <p:nvPr/>
        </p:nvSpPr>
        <p:spPr>
          <a:xfrm>
            <a:off x="7957642" y="3925596"/>
            <a:ext cx="2248170" cy="726353"/>
          </a:xfrm>
          <a:prstGeom prst="rect">
            <a:avLst/>
          </a:prstGeom>
        </p:spPr>
        <p:txBody>
          <a:bodyPr wrap="square">
            <a:spAutoFit/>
          </a:bodyPr>
          <a:lstStyle/>
          <a:p>
            <a:r>
              <a:rPr lang="vi-VN" altLang="zh-CN" sz="1030">
                <a:latin typeface="Segoe UI" panose="020B0502040204020203" pitchFamily="34" charset="0"/>
                <a:ea typeface="+mj-ea"/>
                <a:cs typeface="Segoe UI" panose="020B0502040204020203" pitchFamily="34" charset="0"/>
              </a:rPr>
              <a:t>Lên đến </a:t>
            </a:r>
            <a:r>
              <a:rPr lang="vi-VN" altLang="zh-CN" sz="1030">
                <a:solidFill>
                  <a:srgbClr val="FF0000"/>
                </a:solidFill>
                <a:latin typeface="Segoe UI" panose="020B0502040204020203" pitchFamily="34" charset="0"/>
                <a:ea typeface="+mj-ea"/>
                <a:cs typeface="Segoe UI" panose="020B0502040204020203" pitchFamily="34" charset="0"/>
              </a:rPr>
              <a:t>10</a:t>
            </a:r>
            <a:r>
              <a:rPr lang="vi-VN" altLang="zh-CN" sz="1030">
                <a:latin typeface="Segoe UI" panose="020B0502040204020203" pitchFamily="34" charset="0"/>
                <a:ea typeface="+mj-ea"/>
                <a:cs typeface="Segoe UI" panose="020B0502040204020203" pitchFamily="34" charset="0"/>
              </a:rPr>
              <a:t> cơ sở dữ liệu khuôn mặt với tổng số </a:t>
            </a:r>
            <a:r>
              <a:rPr lang="vi-VN" altLang="zh-CN" sz="1030">
                <a:solidFill>
                  <a:srgbClr val="FF0000"/>
                </a:solidFill>
                <a:latin typeface="Segoe UI" panose="020B0502040204020203" pitchFamily="34" charset="0"/>
                <a:ea typeface="+mj-ea"/>
                <a:cs typeface="Segoe UI" panose="020B0502040204020203" pitchFamily="34" charset="0"/>
              </a:rPr>
              <a:t>20.000</a:t>
            </a:r>
            <a:r>
              <a:rPr lang="vi-VN" altLang="zh-CN" sz="1030">
                <a:latin typeface="Segoe UI" panose="020B0502040204020203" pitchFamily="34" charset="0"/>
                <a:ea typeface="+mj-ea"/>
                <a:cs typeface="Segoe UI" panose="020B0502040204020203" pitchFamily="34" charset="0"/>
              </a:rPr>
              <a:t> khuôn mặt</a:t>
            </a:r>
          </a:p>
          <a:p>
            <a:r>
              <a:rPr lang="vi-VN" altLang="zh-CN" sz="1030">
                <a:latin typeface="Segoe UI" panose="020B0502040204020203" pitchFamily="34" charset="0"/>
                <a:ea typeface="+mj-ea"/>
                <a:cs typeface="Segoe UI" panose="020B0502040204020203" pitchFamily="34" charset="0"/>
              </a:rPr>
              <a:t>Tổng cộng </a:t>
            </a:r>
            <a:r>
              <a:rPr lang="vi-VN" altLang="zh-CN" sz="1030">
                <a:solidFill>
                  <a:srgbClr val="FF0000"/>
                </a:solidFill>
                <a:latin typeface="Segoe UI" panose="020B0502040204020203" pitchFamily="34" charset="0"/>
                <a:ea typeface="+mj-ea"/>
                <a:cs typeface="Segoe UI" panose="020B0502040204020203" pitchFamily="34" charset="0"/>
              </a:rPr>
              <a:t>1.500.000</a:t>
            </a:r>
            <a:r>
              <a:rPr lang="vi-VN" altLang="zh-CN" sz="1030">
                <a:latin typeface="Segoe UI" panose="020B0502040204020203" pitchFamily="34" charset="0"/>
                <a:ea typeface="+mj-ea"/>
                <a:cs typeface="Segoe UI" panose="020B0502040204020203" pitchFamily="34" charset="0"/>
              </a:rPr>
              <a:t> khuôn mặt được chụp</a:t>
            </a:r>
            <a:endParaRPr lang="en-US" altLang="zh-CN" sz="1030">
              <a:latin typeface="Segoe UI" panose="020B0502040204020203" pitchFamily="34" charset="0"/>
              <a:ea typeface="+mj-ea"/>
              <a:cs typeface="Segoe UI" panose="020B0502040204020203" pitchFamily="34" charset="0"/>
            </a:endParaRPr>
          </a:p>
        </p:txBody>
      </p:sp>
      <p:sp>
        <p:nvSpPr>
          <p:cNvPr id="97" name="矩形 96"/>
          <p:cNvSpPr/>
          <p:nvPr/>
        </p:nvSpPr>
        <p:spPr>
          <a:xfrm>
            <a:off x="7977064" y="4698967"/>
            <a:ext cx="2031016" cy="409343"/>
          </a:xfrm>
          <a:prstGeom prst="rect">
            <a:avLst/>
          </a:prstGeom>
        </p:spPr>
        <p:txBody>
          <a:bodyPr wrap="square">
            <a:spAutoFit/>
          </a:bodyPr>
          <a:lstStyle/>
          <a:p>
            <a:r>
              <a:rPr lang="en-US" altLang="zh-CN" sz="1030" dirty="0" err="1">
                <a:latin typeface="Segoe UI" panose="020B0502040204020203" pitchFamily="34" charset="0"/>
                <a:ea typeface="+mj-ea"/>
                <a:cs typeface="Segoe UI" panose="020B0502040204020203" pitchFamily="34" charset="0"/>
              </a:rPr>
              <a:t>Lên</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đến</a:t>
            </a:r>
            <a:r>
              <a:rPr lang="en-US" altLang="zh-CN" sz="1030" dirty="0">
                <a:latin typeface="Segoe UI" panose="020B0502040204020203" pitchFamily="34" charset="0"/>
                <a:ea typeface="+mj-ea"/>
                <a:cs typeface="Segoe UI" panose="020B0502040204020203" pitchFamily="34" charset="0"/>
              </a:rPr>
              <a:t> </a:t>
            </a:r>
            <a:r>
              <a:rPr lang="en-US" altLang="zh-CN" sz="1030" dirty="0">
                <a:solidFill>
                  <a:srgbClr val="FF0000"/>
                </a:solidFill>
                <a:latin typeface="Segoe UI" panose="020B0502040204020203" pitchFamily="34" charset="0"/>
                <a:ea typeface="+mj-ea"/>
                <a:cs typeface="Segoe UI" panose="020B0502040204020203" pitchFamily="34" charset="0"/>
              </a:rPr>
              <a:t>2</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kênh</a:t>
            </a:r>
            <a:endParaRPr lang="en-US" altLang="zh-CN" sz="1030" dirty="0">
              <a:latin typeface="Segoe UI" panose="020B0502040204020203" pitchFamily="34" charset="0"/>
              <a:ea typeface="+mj-ea"/>
              <a:cs typeface="Segoe UI" panose="020B0502040204020203" pitchFamily="34" charset="0"/>
            </a:endParaRPr>
          </a:p>
          <a:p>
            <a:r>
              <a:rPr lang="en-US" altLang="zh-CN" sz="1030" dirty="0" err="1">
                <a:latin typeface="Segoe UI" panose="020B0502040204020203" pitchFamily="34" charset="0"/>
                <a:ea typeface="+mj-ea"/>
                <a:cs typeface="Segoe UI" panose="020B0502040204020203" pitchFamily="34" charset="0"/>
              </a:rPr>
              <a:t>Tối</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đa</a:t>
            </a:r>
            <a:r>
              <a:rPr lang="en-US" altLang="zh-CN" sz="1030" dirty="0">
                <a:latin typeface="Segoe UI" panose="020B0502040204020203" pitchFamily="34" charset="0"/>
                <a:ea typeface="+mj-ea"/>
                <a:cs typeface="Segoe UI" panose="020B0502040204020203" pitchFamily="34" charset="0"/>
              </a:rPr>
              <a:t> </a:t>
            </a:r>
            <a:r>
              <a:rPr lang="en-US" altLang="zh-CN" sz="1030" dirty="0">
                <a:solidFill>
                  <a:srgbClr val="FF0000"/>
                </a:solidFill>
                <a:latin typeface="Segoe UI" panose="020B0502040204020203" pitchFamily="34" charset="0"/>
                <a:ea typeface="+mj-ea"/>
                <a:cs typeface="Segoe UI" panose="020B0502040204020203" pitchFamily="34" charset="0"/>
              </a:rPr>
              <a:t>10</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quy</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tắc</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cho</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một</a:t>
            </a:r>
            <a:r>
              <a:rPr lang="en-US" altLang="zh-CN" sz="1030" dirty="0">
                <a:latin typeface="Segoe UI" panose="020B0502040204020203" pitchFamily="34" charset="0"/>
                <a:ea typeface="+mj-ea"/>
                <a:cs typeface="Segoe UI" panose="020B0502040204020203" pitchFamily="34" charset="0"/>
              </a:rPr>
              <a:t> </a:t>
            </a:r>
            <a:r>
              <a:rPr lang="en-US" altLang="zh-CN" sz="1030" dirty="0" err="1">
                <a:latin typeface="Segoe UI" panose="020B0502040204020203" pitchFamily="34" charset="0"/>
                <a:ea typeface="+mj-ea"/>
                <a:cs typeface="Segoe UI" panose="020B0502040204020203" pitchFamily="34" charset="0"/>
              </a:rPr>
              <a:t>kênh</a:t>
            </a:r>
            <a:endParaRPr lang="en-US" altLang="zh-CN" sz="1030" dirty="0">
              <a:latin typeface="Segoe UI" panose="020B0502040204020203" pitchFamily="34" charset="0"/>
              <a:ea typeface="+mj-ea"/>
              <a:cs typeface="Segoe UI" panose="020B0502040204020203" pitchFamily="34" charset="0"/>
            </a:endParaRPr>
          </a:p>
        </p:txBody>
      </p:sp>
      <p:sp>
        <p:nvSpPr>
          <p:cNvPr id="98" name="矩形 97"/>
          <p:cNvSpPr/>
          <p:nvPr/>
        </p:nvSpPr>
        <p:spPr>
          <a:xfrm>
            <a:off x="8716675" y="5313472"/>
            <a:ext cx="453117" cy="248925"/>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N/A</a:t>
            </a:r>
          </a:p>
        </p:txBody>
      </p:sp>
      <p:sp>
        <p:nvSpPr>
          <p:cNvPr id="100" name="矩形 99"/>
          <p:cNvSpPr/>
          <p:nvPr/>
        </p:nvSpPr>
        <p:spPr>
          <a:xfrm>
            <a:off x="8355551" y="5817128"/>
            <a:ext cx="1209475" cy="253916"/>
          </a:xfrm>
          <a:prstGeom prst="rect">
            <a:avLst/>
          </a:prstGeom>
        </p:spPr>
        <p:txBody>
          <a:bodyPr wrap="square">
            <a:spAutoFit/>
          </a:bodyPr>
          <a:lstStyle/>
          <a:p>
            <a:r>
              <a:rPr lang="en-US" altLang="zh-CN" sz="1050">
                <a:latin typeface="Segoe UI" panose="020B0502040204020203" pitchFamily="34" charset="0"/>
                <a:cs typeface="Segoe UI" panose="020B0502040204020203" pitchFamily="34" charset="0"/>
              </a:rPr>
              <a:t>Lên đến </a:t>
            </a:r>
            <a:r>
              <a:rPr lang="en-US" altLang="zh-CN" sz="1050">
                <a:solidFill>
                  <a:srgbClr val="FF0000"/>
                </a:solidFill>
                <a:latin typeface="Segoe UI" panose="020B0502040204020203" pitchFamily="34" charset="0"/>
                <a:cs typeface="Segoe UI" panose="020B0502040204020203" pitchFamily="34" charset="0"/>
              </a:rPr>
              <a:t>4 </a:t>
            </a:r>
            <a:r>
              <a:rPr lang="en-US" altLang="zh-CN" sz="1050">
                <a:latin typeface="Segoe UI" panose="020B0502040204020203" pitchFamily="34" charset="0"/>
                <a:cs typeface="Segoe UI" panose="020B0502040204020203" pitchFamily="34" charset="0"/>
              </a:rPr>
              <a:t>kênh</a:t>
            </a:r>
          </a:p>
        </p:txBody>
      </p:sp>
      <p:sp>
        <p:nvSpPr>
          <p:cNvPr id="104" name="矩形 103"/>
          <p:cNvSpPr/>
          <p:nvPr/>
        </p:nvSpPr>
        <p:spPr>
          <a:xfrm>
            <a:off x="8335250" y="6372738"/>
            <a:ext cx="1209475" cy="248925"/>
          </a:xfrm>
          <a:prstGeom prst="rect">
            <a:avLst/>
          </a:prstGeom>
        </p:spPr>
        <p:txBody>
          <a:bodyPr wrap="square">
            <a:spAutoFit/>
          </a:bodyPr>
          <a:lstStyle/>
          <a:p>
            <a:r>
              <a:rPr lang="en-US" altLang="zh-CN" sz="1030">
                <a:latin typeface="Segoe UI" panose="020B0502040204020203" pitchFamily="34" charset="0"/>
                <a:ea typeface="+mj-ea"/>
                <a:cs typeface="Segoe UI" panose="020B0502040204020203" pitchFamily="34" charset="0"/>
              </a:rPr>
              <a:t>Lên đến </a:t>
            </a:r>
            <a:r>
              <a:rPr lang="en-US" altLang="zh-CN" sz="1030">
                <a:solidFill>
                  <a:srgbClr val="FF0000"/>
                </a:solidFill>
                <a:latin typeface="Segoe UI" panose="020B0502040204020203" pitchFamily="34" charset="0"/>
                <a:ea typeface="+mj-ea"/>
                <a:cs typeface="Segoe UI" panose="020B0502040204020203" pitchFamily="34" charset="0"/>
              </a:rPr>
              <a:t>4</a:t>
            </a:r>
            <a:r>
              <a:rPr lang="en-US" altLang="zh-CN" sz="1030">
                <a:latin typeface="Segoe UI" panose="020B0502040204020203" pitchFamily="34" charset="0"/>
                <a:ea typeface="+mj-ea"/>
                <a:cs typeface="Segoe UI" panose="020B0502040204020203" pitchFamily="34" charset="0"/>
              </a:rPr>
              <a:t> kênh</a:t>
            </a:r>
          </a:p>
        </p:txBody>
      </p:sp>
      <p:pic>
        <p:nvPicPr>
          <p:cNvPr id="99" name="Picture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1312799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5366" y="1001961"/>
            <a:ext cx="11182218" cy="5157373"/>
          </a:xfrm>
          <a:prstGeom prst="rect">
            <a:avLst/>
          </a:prstGeom>
          <a:solidFill>
            <a:schemeClr val="bg1"/>
          </a:solidFill>
          <a:ln>
            <a:noFill/>
          </a:ln>
          <a:effectLst>
            <a:outerShdw blurRad="152400" sx="101000" sy="101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765">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Face attendance</a:t>
            </a:r>
            <a:endParaRPr lang="zh-CN" altLang="en-US" sz="1765">
              <a:solidFill>
                <a:prstClr val="white"/>
              </a:solidFill>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 name="Title 1"/>
          <p:cNvSpPr txBox="1"/>
          <p:nvPr/>
        </p:nvSpPr>
        <p:spPr>
          <a:xfrm>
            <a:off x="111565" y="142220"/>
            <a:ext cx="11655840" cy="899537"/>
          </a:xfrm>
          <a:prstGeom prst="rect">
            <a:avLst/>
          </a:prstGeom>
        </p:spPr>
        <p:txBody>
          <a:bodyPr vert="horz" wrap="square" lIns="143428" tIns="89642" rIns="143428" bIns="89642" rtlCol="0" anchor="t">
            <a:noAutofit/>
          </a:bodyPr>
          <a:lstStyle>
            <a:lvl1pPr algn="l" defTabSz="932815"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微软雅黑" panose="020B0503020204020204" pitchFamily="34" charset="-122"/>
                <a:ea typeface="微软雅黑" panose="020B0503020204020204" pitchFamily="34" charset="-122"/>
                <a:cs typeface="Segoe UI" panose="020B0502040204020203" pitchFamily="34" charset="0"/>
              </a:defRPr>
            </a:lvl1pPr>
          </a:lstStyle>
          <a:p>
            <a:pPr defTabSz="914400"/>
            <a:r>
              <a:rPr lang="en-US" altLang="zh-CN" sz="4000" b="1" dirty="0">
                <a:solidFill>
                  <a:srgbClr val="7030A0"/>
                </a:solidFill>
                <a:latin typeface="Segoe UI" panose="020B0502040204020203" pitchFamily="34" charset="0"/>
                <a:ea typeface="+mj-ea"/>
              </a:rPr>
              <a:t>FD Camera + AI NVR </a:t>
            </a:r>
            <a:r>
              <a:rPr lang="en-US" altLang="zh-CN" sz="2800" b="1" dirty="0" err="1">
                <a:solidFill>
                  <a:srgbClr val="7030A0"/>
                </a:solidFill>
                <a:latin typeface="Segoe UI" panose="020B0502040204020203" pitchFamily="34" charset="0"/>
                <a:ea typeface="+mj-ea"/>
              </a:rPr>
              <a:t>Xử</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lý</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nhận</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dạng</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khuôn</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mặt</a:t>
            </a:r>
            <a:endParaRPr lang="en-US" altLang="zh-CN" sz="4000" b="1" dirty="0">
              <a:solidFill>
                <a:srgbClr val="7030A0"/>
              </a:solidFill>
              <a:latin typeface="Segoe UI" panose="020B0502040204020203" pitchFamily="34" charset="0"/>
              <a:ea typeface="+mj-ea"/>
            </a:endParaRPr>
          </a:p>
        </p:txBody>
      </p:sp>
      <p:sp>
        <p:nvSpPr>
          <p:cNvPr id="4" name="矩形 3"/>
          <p:cNvSpPr/>
          <p:nvPr/>
        </p:nvSpPr>
        <p:spPr bwMode="auto">
          <a:xfrm>
            <a:off x="664029" y="2148799"/>
            <a:ext cx="2718551" cy="3303953"/>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5" name="文本框 49"/>
          <p:cNvSpPr txBox="1"/>
          <p:nvPr/>
        </p:nvSpPr>
        <p:spPr>
          <a:xfrm>
            <a:off x="714957" y="2207345"/>
            <a:ext cx="2978066" cy="6355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Chụp khuôn mặt bằng camera</a:t>
            </a:r>
            <a:endParaRPr lang="zh-CN" altLang="en-US" sz="1765">
              <a:solidFill>
                <a:srgbClr val="1E1E27"/>
              </a:solidFill>
              <a:latin typeface="Segoe UI" panose="020B0502040204020203" pitchFamily="34" charset="0"/>
              <a:cs typeface="Segoe UI" panose="020B0502040204020203" pitchFamily="34" charset="0"/>
              <a:sym typeface="+mn-lt"/>
            </a:endParaRPr>
          </a:p>
        </p:txBody>
      </p:sp>
      <p:pic>
        <p:nvPicPr>
          <p:cNvPr id="6" name="Picture 2" descr="C:\Users\43107\AppData\Local\Temp\Rar$DRa0.608\提供给市场\高清图片\PFW027-12-E型中枪方形视窗-左侧45度.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23" b="70943" l="21041" r="84093">
                        <a14:foregroundMark x1="28534" y1="42352" x2="60336" y2="39831"/>
                      </a14:backgroundRemoval>
                    </a14:imgEffect>
                  </a14:imgLayer>
                </a14:imgProps>
              </a:ext>
              <a:ext uri="{28A0092B-C50C-407E-A947-70E740481C1C}">
                <a14:useLocalDpi xmlns:a14="http://schemas.microsoft.com/office/drawing/2010/main" val="0"/>
              </a:ext>
            </a:extLst>
          </a:blip>
          <a:srcRect l="18246" t="25371" r="13292" b="23976"/>
          <a:stretch>
            <a:fillRect/>
          </a:stretch>
        </p:blipFill>
        <p:spPr bwMode="auto">
          <a:xfrm flipH="1">
            <a:off x="1264607" y="4369321"/>
            <a:ext cx="1401050" cy="69105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51"/>
          <p:cNvSpPr txBox="1"/>
          <p:nvPr/>
        </p:nvSpPr>
        <p:spPr>
          <a:xfrm>
            <a:off x="4574349" y="2416476"/>
            <a:ext cx="2486425"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dirty="0" err="1">
                <a:solidFill>
                  <a:srgbClr val="1E1E27"/>
                </a:solidFill>
                <a:latin typeface="Segoe UI" panose="020B0502040204020203" pitchFamily="34" charset="0"/>
                <a:cs typeface="Segoe UI" panose="020B0502040204020203" pitchFamily="34" charset="0"/>
                <a:sym typeface="+mn-lt"/>
              </a:rPr>
              <a:t>Mô</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hình</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hóa</a:t>
            </a:r>
            <a:endParaRPr lang="zh-CN" altLang="en-US" sz="1765" dirty="0">
              <a:solidFill>
                <a:srgbClr val="1E1E27"/>
              </a:solidFill>
              <a:latin typeface="Segoe UI" panose="020B0502040204020203" pitchFamily="34" charset="0"/>
              <a:cs typeface="Segoe UI" panose="020B0502040204020203" pitchFamily="34" charset="0"/>
              <a:sym typeface="+mn-lt"/>
            </a:endParaRPr>
          </a:p>
        </p:txBody>
      </p:sp>
      <p:sp>
        <p:nvSpPr>
          <p:cNvPr id="8" name="矩形 7"/>
          <p:cNvSpPr/>
          <p:nvPr/>
        </p:nvSpPr>
        <p:spPr bwMode="auto">
          <a:xfrm>
            <a:off x="4631226" y="2775414"/>
            <a:ext cx="1308260" cy="1696928"/>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6212" y="3095142"/>
            <a:ext cx="1151018" cy="528737"/>
          </a:xfrm>
          <a:prstGeom prst="rect">
            <a:avLst/>
          </a:prstGeom>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l="47266" t="24140" r="3523" b="26827"/>
          <a:stretch>
            <a:fillRect/>
          </a:stretch>
        </p:blipFill>
        <p:spPr>
          <a:xfrm>
            <a:off x="6683278" y="2960610"/>
            <a:ext cx="1908905" cy="1408710"/>
          </a:xfrm>
          <a:prstGeom prst="rect">
            <a:avLst/>
          </a:prstGeom>
        </p:spPr>
      </p:pic>
      <p:pic>
        <p:nvPicPr>
          <p:cNvPr id="11" name="Picture 18" descr="âface recognitionâçå¾çæç´¢ç»æ"/>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421" y="2794720"/>
            <a:ext cx="2485423" cy="1399004"/>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bwMode="auto">
          <a:xfrm>
            <a:off x="6530366" y="2777124"/>
            <a:ext cx="2157132" cy="1695218"/>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13" name="矩形 12"/>
          <p:cNvSpPr/>
          <p:nvPr/>
        </p:nvSpPr>
        <p:spPr bwMode="auto">
          <a:xfrm>
            <a:off x="6750638" y="4419434"/>
            <a:ext cx="1767013" cy="81948"/>
          </a:xfrm>
          <a:prstGeom prst="rect">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14" name="文本框 58"/>
          <p:cNvSpPr txBox="1"/>
          <p:nvPr/>
        </p:nvSpPr>
        <p:spPr>
          <a:xfrm>
            <a:off x="7088008" y="4324942"/>
            <a:ext cx="1298446" cy="2508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30" b="1">
                <a:solidFill>
                  <a:srgbClr val="1E1E27"/>
                </a:solidFill>
                <a:latin typeface="Segoe UI" panose="020B0502040204020203" pitchFamily="34" charset="0"/>
                <a:cs typeface="Segoe UI" panose="020B0502040204020203" pitchFamily="34" charset="0"/>
                <a:sym typeface="+mn-lt"/>
              </a:rPr>
              <a:t>Similarity 95%</a:t>
            </a:r>
            <a:endParaRPr lang="zh-CN" altLang="en-US" sz="1030" b="1">
              <a:solidFill>
                <a:srgbClr val="1E1E27"/>
              </a:solidFill>
              <a:latin typeface="Segoe UI" panose="020B0502040204020203" pitchFamily="34" charset="0"/>
              <a:cs typeface="Segoe UI" panose="020B0502040204020203" pitchFamily="34" charset="0"/>
              <a:sym typeface="+mn-lt"/>
            </a:endParaRPr>
          </a:p>
        </p:txBody>
      </p:sp>
      <p:sp>
        <p:nvSpPr>
          <p:cNvPr id="15" name="文本框 59"/>
          <p:cNvSpPr txBox="1"/>
          <p:nvPr/>
        </p:nvSpPr>
        <p:spPr>
          <a:xfrm>
            <a:off x="6706510" y="2416476"/>
            <a:ext cx="2431438"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Nhận dạng mặt</a:t>
            </a:r>
            <a:endParaRPr lang="zh-CN" altLang="en-US" sz="1765">
              <a:solidFill>
                <a:srgbClr val="1E1E27"/>
              </a:solidFill>
              <a:latin typeface="Segoe UI" panose="020B0502040204020203" pitchFamily="34" charset="0"/>
              <a:cs typeface="Segoe UI" panose="020B0502040204020203" pitchFamily="34" charset="0"/>
              <a:sym typeface="+mn-lt"/>
            </a:endParaRPr>
          </a:p>
        </p:txBody>
      </p:sp>
      <p:cxnSp>
        <p:nvCxnSpPr>
          <p:cNvPr id="16" name="直接箭头连接符 15"/>
          <p:cNvCxnSpPr>
            <a:stCxn id="8" idx="3"/>
            <a:endCxn id="12" idx="1"/>
          </p:cNvCxnSpPr>
          <p:nvPr/>
        </p:nvCxnSpPr>
        <p:spPr>
          <a:xfrm>
            <a:off x="5939485" y="3623878"/>
            <a:ext cx="590881" cy="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4710262" y="3928683"/>
            <a:ext cx="1126615" cy="159025"/>
            <a:chOff x="4542656" y="4426746"/>
            <a:chExt cx="1811585" cy="255712"/>
          </a:xfrm>
        </p:grpSpPr>
        <p:sp>
          <p:nvSpPr>
            <p:cNvPr id="41" name="矩形 40"/>
            <p:cNvSpPr/>
            <p:nvPr/>
          </p:nvSpPr>
          <p:spPr>
            <a:xfrm>
              <a:off x="4542656" y="4426746"/>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0</a:t>
              </a:r>
              <a:endParaRPr lang="zh-CN" altLang="en-US" sz="1370">
                <a:solidFill>
                  <a:prstClr val="black"/>
                </a:solidFill>
                <a:latin typeface="Segoe UI" panose="020B0502040204020203" pitchFamily="34" charset="0"/>
                <a:cs typeface="Segoe UI" panose="020B0502040204020203" pitchFamily="34" charset="0"/>
              </a:endParaRPr>
            </a:p>
          </p:txBody>
        </p:sp>
        <p:sp>
          <p:nvSpPr>
            <p:cNvPr id="42" name="矩形 41"/>
            <p:cNvSpPr/>
            <p:nvPr/>
          </p:nvSpPr>
          <p:spPr>
            <a:xfrm>
              <a:off x="4822358" y="4428271"/>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1</a:t>
              </a:r>
              <a:endParaRPr lang="zh-CN" altLang="en-US" sz="1370">
                <a:solidFill>
                  <a:prstClr val="black"/>
                </a:solidFill>
                <a:latin typeface="Segoe UI" panose="020B0502040204020203" pitchFamily="34" charset="0"/>
                <a:cs typeface="Segoe UI" panose="020B0502040204020203" pitchFamily="34" charset="0"/>
              </a:endParaRPr>
            </a:p>
          </p:txBody>
        </p:sp>
        <p:sp>
          <p:nvSpPr>
            <p:cNvPr id="43" name="矩形 42"/>
            <p:cNvSpPr/>
            <p:nvPr/>
          </p:nvSpPr>
          <p:spPr>
            <a:xfrm>
              <a:off x="5099974" y="4428271"/>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0</a:t>
              </a:r>
              <a:endParaRPr lang="zh-CN" altLang="en-US" sz="1370">
                <a:solidFill>
                  <a:prstClr val="black"/>
                </a:solidFill>
                <a:latin typeface="Segoe UI" panose="020B0502040204020203" pitchFamily="34" charset="0"/>
                <a:cs typeface="Segoe UI" panose="020B0502040204020203" pitchFamily="34" charset="0"/>
              </a:endParaRPr>
            </a:p>
          </p:txBody>
        </p:sp>
        <p:sp>
          <p:nvSpPr>
            <p:cNvPr id="44" name="矩形 43"/>
            <p:cNvSpPr/>
            <p:nvPr/>
          </p:nvSpPr>
          <p:spPr>
            <a:xfrm>
              <a:off x="5357314" y="4429122"/>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1</a:t>
              </a:r>
              <a:endParaRPr lang="zh-CN" altLang="en-US" sz="1370">
                <a:solidFill>
                  <a:prstClr val="black"/>
                </a:solidFill>
                <a:latin typeface="Segoe UI" panose="020B0502040204020203" pitchFamily="34" charset="0"/>
                <a:cs typeface="Segoe UI" panose="020B0502040204020203" pitchFamily="34" charset="0"/>
              </a:endParaRPr>
            </a:p>
          </p:txBody>
        </p:sp>
        <p:sp>
          <p:nvSpPr>
            <p:cNvPr id="45" name="矩形 44"/>
            <p:cNvSpPr/>
            <p:nvPr/>
          </p:nvSpPr>
          <p:spPr>
            <a:xfrm>
              <a:off x="5628146" y="4429122"/>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0</a:t>
              </a:r>
              <a:endParaRPr lang="zh-CN" altLang="en-US" sz="1370">
                <a:solidFill>
                  <a:prstClr val="black"/>
                </a:solidFill>
                <a:latin typeface="Segoe UI" panose="020B0502040204020203" pitchFamily="34" charset="0"/>
                <a:cs typeface="Segoe UI" panose="020B0502040204020203" pitchFamily="34" charset="0"/>
              </a:endParaRPr>
            </a:p>
          </p:txBody>
        </p:sp>
        <p:sp>
          <p:nvSpPr>
            <p:cNvPr id="46" name="矩形 45"/>
            <p:cNvSpPr/>
            <p:nvPr/>
          </p:nvSpPr>
          <p:spPr>
            <a:xfrm>
              <a:off x="5889865" y="4429122"/>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1</a:t>
              </a:r>
              <a:endParaRPr lang="zh-CN" altLang="en-US" sz="1370">
                <a:solidFill>
                  <a:prstClr val="black"/>
                </a:solidFill>
                <a:latin typeface="Segoe UI" panose="020B0502040204020203" pitchFamily="34" charset="0"/>
                <a:cs typeface="Segoe UI" panose="020B0502040204020203" pitchFamily="34" charset="0"/>
              </a:endParaRPr>
            </a:p>
          </p:txBody>
        </p:sp>
        <p:sp>
          <p:nvSpPr>
            <p:cNvPr id="47" name="矩形 46"/>
            <p:cNvSpPr/>
            <p:nvPr/>
          </p:nvSpPr>
          <p:spPr>
            <a:xfrm>
              <a:off x="6152975" y="4429122"/>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0</a:t>
              </a:r>
              <a:endParaRPr lang="zh-CN" altLang="en-US" sz="1370">
                <a:solidFill>
                  <a:prstClr val="black"/>
                </a:solidFill>
                <a:latin typeface="Segoe UI" panose="020B0502040204020203" pitchFamily="34" charset="0"/>
                <a:cs typeface="Segoe UI" panose="020B0502040204020203" pitchFamily="34" charset="0"/>
              </a:endParaRPr>
            </a:p>
          </p:txBody>
        </p:sp>
      </p:grpSp>
      <p:sp>
        <p:nvSpPr>
          <p:cNvPr id="18" name="矩形 17"/>
          <p:cNvSpPr/>
          <p:nvPr/>
        </p:nvSpPr>
        <p:spPr bwMode="auto">
          <a:xfrm>
            <a:off x="9651698" y="1465855"/>
            <a:ext cx="1153139" cy="759136"/>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19" name="文本框 76"/>
          <p:cNvSpPr txBox="1"/>
          <p:nvPr/>
        </p:nvSpPr>
        <p:spPr>
          <a:xfrm>
            <a:off x="8130012" y="1108593"/>
            <a:ext cx="3317573" cy="6355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altLang="zh-CN" sz="1765">
                <a:solidFill>
                  <a:srgbClr val="1E1E27"/>
                </a:solidFill>
                <a:latin typeface="Segoe UI" panose="020B0502040204020203" pitchFamily="34" charset="0"/>
                <a:cs typeface="Segoe UI" panose="020B0502040204020203" pitchFamily="34" charset="0"/>
                <a:sym typeface="+mn-lt"/>
              </a:rPr>
              <a:t>Xem trước &amp; </a:t>
            </a:r>
            <a:r>
              <a:rPr lang="en-US" altLang="zh-CN" sz="1765">
                <a:solidFill>
                  <a:srgbClr val="1E1E27"/>
                </a:solidFill>
                <a:latin typeface="Segoe UI" panose="020B0502040204020203" pitchFamily="34" charset="0"/>
                <a:cs typeface="Segoe UI" panose="020B0502040204020203" pitchFamily="34" charset="0"/>
                <a:sym typeface="+mn-lt"/>
              </a:rPr>
              <a:t>cảnh báo </a:t>
            </a:r>
            <a:r>
              <a:rPr lang="vi-VN" altLang="zh-CN" sz="1765">
                <a:solidFill>
                  <a:srgbClr val="1E1E27"/>
                </a:solidFill>
                <a:latin typeface="Segoe UI" panose="020B0502040204020203" pitchFamily="34" charset="0"/>
                <a:cs typeface="Segoe UI" panose="020B0502040204020203" pitchFamily="34" charset="0"/>
                <a:sym typeface="+mn-lt"/>
              </a:rPr>
              <a:t>theo thời gian thực</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20" name="矩形 19"/>
          <p:cNvSpPr/>
          <p:nvPr/>
        </p:nvSpPr>
        <p:spPr bwMode="auto">
          <a:xfrm>
            <a:off x="9651698" y="3260646"/>
            <a:ext cx="1153140" cy="759136"/>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21" name="文本框 78"/>
          <p:cNvSpPr txBox="1"/>
          <p:nvPr/>
        </p:nvSpPr>
        <p:spPr>
          <a:xfrm>
            <a:off x="9137948" y="2880950"/>
            <a:ext cx="2696110"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Tìm kiếm siêu dữ liệu</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22" name="矩形 21"/>
          <p:cNvSpPr/>
          <p:nvPr/>
        </p:nvSpPr>
        <p:spPr bwMode="auto">
          <a:xfrm>
            <a:off x="9651698" y="5098459"/>
            <a:ext cx="1153140" cy="759136"/>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23" name="文本框 80"/>
          <p:cNvSpPr txBox="1"/>
          <p:nvPr/>
        </p:nvSpPr>
        <p:spPr>
          <a:xfrm>
            <a:off x="9334123" y="4673800"/>
            <a:ext cx="2615600"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Tìm kiếm hình ảnh</a:t>
            </a:r>
            <a:endParaRPr lang="zh-CN" altLang="en-US" sz="1765">
              <a:solidFill>
                <a:srgbClr val="1E1E27"/>
              </a:solidFill>
              <a:latin typeface="Segoe UI" panose="020B0502040204020203" pitchFamily="34" charset="0"/>
              <a:cs typeface="Segoe UI" panose="020B0502040204020203" pitchFamily="34" charset="0"/>
              <a:sym typeface="+mn-lt"/>
            </a:endParaRPr>
          </a:p>
        </p:txBody>
      </p:sp>
      <p:cxnSp>
        <p:nvCxnSpPr>
          <p:cNvPr id="24" name="肘形连接符 23"/>
          <p:cNvCxnSpPr>
            <a:stCxn id="12" idx="3"/>
            <a:endCxn id="18" idx="1"/>
          </p:cNvCxnSpPr>
          <p:nvPr/>
        </p:nvCxnSpPr>
        <p:spPr>
          <a:xfrm flipV="1">
            <a:off x="8687498" y="1845423"/>
            <a:ext cx="964201" cy="177931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肘形连接符 24"/>
          <p:cNvCxnSpPr>
            <a:stCxn id="12" idx="3"/>
            <a:endCxn id="20" idx="1"/>
          </p:cNvCxnSpPr>
          <p:nvPr/>
        </p:nvCxnSpPr>
        <p:spPr>
          <a:xfrm>
            <a:off x="8687497" y="3624733"/>
            <a:ext cx="964200" cy="1548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12" idx="3"/>
            <a:endCxn id="22" idx="1"/>
          </p:cNvCxnSpPr>
          <p:nvPr/>
        </p:nvCxnSpPr>
        <p:spPr>
          <a:xfrm>
            <a:off x="8687497" y="3624733"/>
            <a:ext cx="964200" cy="185329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rotWithShape="1">
          <a:blip r:embed="rId8" cstate="screen"/>
          <a:srcRect l="47457" r="3944"/>
          <a:stretch>
            <a:fillRect/>
          </a:stretch>
        </p:blipFill>
        <p:spPr bwMode="auto">
          <a:xfrm>
            <a:off x="9946104" y="1536643"/>
            <a:ext cx="510310" cy="612156"/>
          </a:xfrm>
          <a:prstGeom prst="rect">
            <a:avLst/>
          </a:prstGeom>
          <a:noFill/>
          <a:extLst>
            <a:ext uri="{909E8E84-426E-40DD-AFC4-6F175D3DCCD1}">
              <a14:hiddenFill xmlns:a14="http://schemas.microsoft.com/office/drawing/2010/main">
                <a:solidFill>
                  <a:srgbClr val="FFFFFF"/>
                </a:solidFill>
              </a14:hiddenFill>
            </a:ext>
          </a:extLst>
        </p:spPr>
      </p:pic>
      <p:sp>
        <p:nvSpPr>
          <p:cNvPr id="28" name="alert-sign_84045"/>
          <p:cNvSpPr>
            <a:spLocks noChangeAspect="1"/>
          </p:cNvSpPr>
          <p:nvPr/>
        </p:nvSpPr>
        <p:spPr bwMode="auto">
          <a:xfrm>
            <a:off x="10338217" y="1870605"/>
            <a:ext cx="345152" cy="266821"/>
          </a:xfrm>
          <a:custGeom>
            <a:avLst/>
            <a:gdLst>
              <a:gd name="T0" fmla="*/ 6444 w 6580"/>
              <a:gd name="T1" fmla="*/ 4181 h 5094"/>
              <a:gd name="T2" fmla="*/ 3738 w 6580"/>
              <a:gd name="T3" fmla="*/ 227 h 5094"/>
              <a:gd name="T4" fmla="*/ 3310 w 6580"/>
              <a:gd name="T5" fmla="*/ 0 h 5094"/>
              <a:gd name="T6" fmla="*/ 2879 w 6580"/>
              <a:gd name="T7" fmla="*/ 225 h 5094"/>
              <a:gd name="T8" fmla="*/ 138 w 6580"/>
              <a:gd name="T9" fmla="*/ 4178 h 5094"/>
              <a:gd name="T10" fmla="*/ 100 w 6580"/>
              <a:gd name="T11" fmla="*/ 4781 h 5094"/>
              <a:gd name="T12" fmla="*/ 617 w 6580"/>
              <a:gd name="T13" fmla="*/ 5094 h 5094"/>
              <a:gd name="T14" fmla="*/ 5963 w 6580"/>
              <a:gd name="T15" fmla="*/ 5094 h 5094"/>
              <a:gd name="T16" fmla="*/ 6479 w 6580"/>
              <a:gd name="T17" fmla="*/ 4783 h 5094"/>
              <a:gd name="T18" fmla="*/ 6444 w 6580"/>
              <a:gd name="T19" fmla="*/ 4181 h 5094"/>
              <a:gd name="T20" fmla="*/ 3290 w 6580"/>
              <a:gd name="T21" fmla="*/ 4636 h 5094"/>
              <a:gd name="T22" fmla="*/ 2878 w 6580"/>
              <a:gd name="T23" fmla="*/ 4224 h 5094"/>
              <a:gd name="T24" fmla="*/ 3290 w 6580"/>
              <a:gd name="T25" fmla="*/ 3812 h 5094"/>
              <a:gd name="T26" fmla="*/ 3702 w 6580"/>
              <a:gd name="T27" fmla="*/ 4224 h 5094"/>
              <a:gd name="T28" fmla="*/ 3290 w 6580"/>
              <a:gd name="T29" fmla="*/ 4636 h 5094"/>
              <a:gd name="T30" fmla="*/ 2923 w 6580"/>
              <a:gd name="T31" fmla="*/ 1208 h 5094"/>
              <a:gd name="T32" fmla="*/ 3290 w 6580"/>
              <a:gd name="T33" fmla="*/ 1047 h 5094"/>
              <a:gd name="T34" fmla="*/ 3657 w 6580"/>
              <a:gd name="T35" fmla="*/ 1208 h 5094"/>
              <a:gd name="T36" fmla="*/ 3787 w 6580"/>
              <a:gd name="T37" fmla="*/ 1587 h 5094"/>
              <a:gd name="T38" fmla="*/ 3630 w 6580"/>
              <a:gd name="T39" fmla="*/ 3457 h 5094"/>
              <a:gd name="T40" fmla="*/ 3290 w 6580"/>
              <a:gd name="T41" fmla="*/ 3384 h 5094"/>
              <a:gd name="T42" fmla="*/ 2950 w 6580"/>
              <a:gd name="T43" fmla="*/ 3457 h 5094"/>
              <a:gd name="T44" fmla="*/ 2794 w 6580"/>
              <a:gd name="T45" fmla="*/ 1587 h 5094"/>
              <a:gd name="T46" fmla="*/ 2923 w 6580"/>
              <a:gd name="T47" fmla="*/ 1208 h 5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80" h="5094">
                <a:moveTo>
                  <a:pt x="6444" y="4181"/>
                </a:moveTo>
                <a:lnTo>
                  <a:pt x="3738" y="227"/>
                </a:lnTo>
                <a:cubicBezTo>
                  <a:pt x="3641" y="86"/>
                  <a:pt x="3481" y="1"/>
                  <a:pt x="3310" y="0"/>
                </a:cubicBezTo>
                <a:cubicBezTo>
                  <a:pt x="3138" y="0"/>
                  <a:pt x="2977" y="84"/>
                  <a:pt x="2879" y="225"/>
                </a:cubicBezTo>
                <a:lnTo>
                  <a:pt x="138" y="4178"/>
                </a:lnTo>
                <a:cubicBezTo>
                  <a:pt x="14" y="4357"/>
                  <a:pt x="0" y="4589"/>
                  <a:pt x="100" y="4781"/>
                </a:cubicBezTo>
                <a:cubicBezTo>
                  <a:pt x="201" y="4973"/>
                  <a:pt x="400" y="5094"/>
                  <a:pt x="617" y="5094"/>
                </a:cubicBezTo>
                <a:lnTo>
                  <a:pt x="5963" y="5094"/>
                </a:lnTo>
                <a:cubicBezTo>
                  <a:pt x="6180" y="5094"/>
                  <a:pt x="6378" y="4974"/>
                  <a:pt x="6479" y="4783"/>
                </a:cubicBezTo>
                <a:cubicBezTo>
                  <a:pt x="6580" y="4591"/>
                  <a:pt x="6567" y="4360"/>
                  <a:pt x="6444" y="4181"/>
                </a:cubicBezTo>
                <a:close/>
                <a:moveTo>
                  <a:pt x="3290" y="4636"/>
                </a:moveTo>
                <a:cubicBezTo>
                  <a:pt x="3063" y="4636"/>
                  <a:pt x="2878" y="4452"/>
                  <a:pt x="2878" y="4224"/>
                </a:cubicBezTo>
                <a:cubicBezTo>
                  <a:pt x="2878" y="3996"/>
                  <a:pt x="3063" y="3812"/>
                  <a:pt x="3290" y="3812"/>
                </a:cubicBezTo>
                <a:cubicBezTo>
                  <a:pt x="3518" y="3812"/>
                  <a:pt x="3702" y="3996"/>
                  <a:pt x="3702" y="4224"/>
                </a:cubicBezTo>
                <a:cubicBezTo>
                  <a:pt x="3702" y="4452"/>
                  <a:pt x="3518" y="4636"/>
                  <a:pt x="3290" y="4636"/>
                </a:cubicBezTo>
                <a:close/>
                <a:moveTo>
                  <a:pt x="2923" y="1208"/>
                </a:moveTo>
                <a:cubicBezTo>
                  <a:pt x="3018" y="1105"/>
                  <a:pt x="3151" y="1047"/>
                  <a:pt x="3290" y="1047"/>
                </a:cubicBezTo>
                <a:cubicBezTo>
                  <a:pt x="3430" y="1047"/>
                  <a:pt x="3563" y="1105"/>
                  <a:pt x="3657" y="1208"/>
                </a:cubicBezTo>
                <a:cubicBezTo>
                  <a:pt x="3751" y="1310"/>
                  <a:pt x="3798" y="1448"/>
                  <a:pt x="3787" y="1587"/>
                </a:cubicBezTo>
                <a:lnTo>
                  <a:pt x="3630" y="3457"/>
                </a:lnTo>
                <a:cubicBezTo>
                  <a:pt x="3526" y="3410"/>
                  <a:pt x="3411" y="3384"/>
                  <a:pt x="3290" y="3384"/>
                </a:cubicBezTo>
                <a:cubicBezTo>
                  <a:pt x="3169" y="3384"/>
                  <a:pt x="3054" y="3410"/>
                  <a:pt x="2950" y="3457"/>
                </a:cubicBezTo>
                <a:lnTo>
                  <a:pt x="2794" y="1587"/>
                </a:lnTo>
                <a:cubicBezTo>
                  <a:pt x="2782" y="1448"/>
                  <a:pt x="2829" y="1310"/>
                  <a:pt x="2923" y="1208"/>
                </a:cubicBez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65">
              <a:latin typeface="Segoe UI" panose="020B0502040204020203" pitchFamily="34" charset="0"/>
              <a:cs typeface="Segoe UI" panose="020B0502040204020203" pitchFamily="34" charset="0"/>
            </a:endParaRPr>
          </a:p>
        </p:txBody>
      </p:sp>
      <p:sp>
        <p:nvSpPr>
          <p:cNvPr id="29" name="search-user-wearing-tie_30920"/>
          <p:cNvSpPr>
            <a:spLocks noChangeAspect="1"/>
          </p:cNvSpPr>
          <p:nvPr/>
        </p:nvSpPr>
        <p:spPr bwMode="auto">
          <a:xfrm>
            <a:off x="9944707" y="3357430"/>
            <a:ext cx="567120" cy="597700"/>
          </a:xfrm>
          <a:custGeom>
            <a:avLst/>
            <a:gdLst>
              <a:gd name="T0" fmla="*/ 996 w 2186"/>
              <a:gd name="T1" fmla="*/ 2133 h 2308"/>
              <a:gd name="T2" fmla="*/ 996 w 2186"/>
              <a:gd name="T3" fmla="*/ 2133 h 2308"/>
              <a:gd name="T4" fmla="*/ 996 w 2186"/>
              <a:gd name="T5" fmla="*/ 2133 h 2308"/>
              <a:gd name="T6" fmla="*/ 996 w 2186"/>
              <a:gd name="T7" fmla="*/ 2133 h 2308"/>
              <a:gd name="T8" fmla="*/ 1694 w 2186"/>
              <a:gd name="T9" fmla="*/ 1994 h 2308"/>
              <a:gd name="T10" fmla="*/ 1300 w 2186"/>
              <a:gd name="T11" fmla="*/ 1767 h 2308"/>
              <a:gd name="T12" fmla="*/ 1255 w 2186"/>
              <a:gd name="T13" fmla="*/ 1423 h 2308"/>
              <a:gd name="T14" fmla="*/ 1413 w 2186"/>
              <a:gd name="T15" fmla="*/ 1186 h 2308"/>
              <a:gd name="T16" fmla="*/ 1242 w 2186"/>
              <a:gd name="T17" fmla="*/ 1126 h 2308"/>
              <a:gd name="T18" fmla="*/ 1547 w 2186"/>
              <a:gd name="T19" fmla="*/ 550 h 2308"/>
              <a:gd name="T20" fmla="*/ 996 w 2186"/>
              <a:gd name="T21" fmla="*/ 0 h 2308"/>
              <a:gd name="T22" fmla="*/ 446 w 2186"/>
              <a:gd name="T23" fmla="*/ 550 h 2308"/>
              <a:gd name="T24" fmla="*/ 751 w 2186"/>
              <a:gd name="T25" fmla="*/ 1126 h 2308"/>
              <a:gd name="T26" fmla="*/ 0 w 2186"/>
              <a:gd name="T27" fmla="*/ 1887 h 2308"/>
              <a:gd name="T28" fmla="*/ 996 w 2186"/>
              <a:gd name="T29" fmla="*/ 2133 h 2308"/>
              <a:gd name="T30" fmla="*/ 717 w 2186"/>
              <a:gd name="T31" fmla="*/ 1853 h 2308"/>
              <a:gd name="T32" fmla="*/ 952 w 2186"/>
              <a:gd name="T33" fmla="*/ 1285 h 2308"/>
              <a:gd name="T34" fmla="*/ 950 w 2186"/>
              <a:gd name="T35" fmla="*/ 1285 h 2308"/>
              <a:gd name="T36" fmla="*/ 858 w 2186"/>
              <a:gd name="T37" fmla="*/ 1181 h 2308"/>
              <a:gd name="T38" fmla="*/ 996 w 2186"/>
              <a:gd name="T39" fmla="*/ 1206 h 2308"/>
              <a:gd name="T40" fmla="*/ 1134 w 2186"/>
              <a:gd name="T41" fmla="*/ 1181 h 2308"/>
              <a:gd name="T42" fmla="*/ 1043 w 2186"/>
              <a:gd name="T43" fmla="*/ 1285 h 2308"/>
              <a:gd name="T44" fmla="*/ 1040 w 2186"/>
              <a:gd name="T45" fmla="*/ 1285 h 2308"/>
              <a:gd name="T46" fmla="*/ 1275 w 2186"/>
              <a:gd name="T47" fmla="*/ 1853 h 2308"/>
              <a:gd name="T48" fmla="*/ 996 w 2186"/>
              <a:gd name="T49" fmla="*/ 2132 h 2308"/>
              <a:gd name="T50" fmla="*/ 1813 w 2186"/>
              <a:gd name="T51" fmla="*/ 2035 h 2308"/>
              <a:gd name="T52" fmla="*/ 1783 w 2186"/>
              <a:gd name="T53" fmla="*/ 1984 h 2308"/>
              <a:gd name="T54" fmla="*/ 1694 w 2186"/>
              <a:gd name="T55" fmla="*/ 1994 h 2308"/>
              <a:gd name="T56" fmla="*/ 1487 w 2186"/>
              <a:gd name="T57" fmla="*/ 1183 h 2308"/>
              <a:gd name="T58" fmla="*/ 2050 w 2186"/>
              <a:gd name="T59" fmla="*/ 1334 h 2308"/>
              <a:gd name="T60" fmla="*/ 1899 w 2186"/>
              <a:gd name="T61" fmla="*/ 1897 h 2308"/>
              <a:gd name="T62" fmla="*/ 1336 w 2186"/>
              <a:gd name="T63" fmla="*/ 1746 h 2308"/>
              <a:gd name="T64" fmla="*/ 1487 w 2186"/>
              <a:gd name="T65" fmla="*/ 1183 h 2308"/>
              <a:gd name="T66" fmla="*/ 1521 w 2186"/>
              <a:gd name="T67" fmla="*/ 1242 h 2308"/>
              <a:gd name="T68" fmla="*/ 1395 w 2186"/>
              <a:gd name="T69" fmla="*/ 1712 h 2308"/>
              <a:gd name="T70" fmla="*/ 1865 w 2186"/>
              <a:gd name="T71" fmla="*/ 1838 h 2308"/>
              <a:gd name="T72" fmla="*/ 1991 w 2186"/>
              <a:gd name="T73" fmla="*/ 1368 h 2308"/>
              <a:gd name="T74" fmla="*/ 1521 w 2186"/>
              <a:gd name="T75" fmla="*/ 1242 h 2308"/>
              <a:gd name="T76" fmla="*/ 2003 w 2186"/>
              <a:gd name="T77" fmla="*/ 1872 h 2308"/>
              <a:gd name="T78" fmla="*/ 1826 w 2186"/>
              <a:gd name="T79" fmla="*/ 1974 h 2308"/>
              <a:gd name="T80" fmla="*/ 1962 w 2186"/>
              <a:gd name="T81" fmla="*/ 2210 h 2308"/>
              <a:gd name="T82" fmla="*/ 2139 w 2186"/>
              <a:gd name="T83" fmla="*/ 2108 h 2308"/>
              <a:gd name="T84" fmla="*/ 2003 w 2186"/>
              <a:gd name="T85" fmla="*/ 1872 h 2308"/>
              <a:gd name="T86" fmla="*/ 2158 w 2186"/>
              <a:gd name="T87" fmla="*/ 2140 h 2308"/>
              <a:gd name="T88" fmla="*/ 1981 w 2186"/>
              <a:gd name="T89" fmla="*/ 2243 h 2308"/>
              <a:gd name="T90" fmla="*/ 2121 w 2186"/>
              <a:gd name="T91" fmla="*/ 2280 h 2308"/>
              <a:gd name="T92" fmla="*/ 2158 w 2186"/>
              <a:gd name="T93" fmla="*/ 2140 h 2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86" h="2308">
                <a:moveTo>
                  <a:pt x="996" y="2133"/>
                </a:moveTo>
                <a:lnTo>
                  <a:pt x="996" y="2133"/>
                </a:lnTo>
                <a:lnTo>
                  <a:pt x="996" y="2133"/>
                </a:lnTo>
                <a:lnTo>
                  <a:pt x="996" y="2133"/>
                </a:lnTo>
                <a:close/>
                <a:moveTo>
                  <a:pt x="1694" y="1994"/>
                </a:moveTo>
                <a:cubicBezTo>
                  <a:pt x="1532" y="1994"/>
                  <a:pt x="1381" y="1907"/>
                  <a:pt x="1300" y="1767"/>
                </a:cubicBezTo>
                <a:cubicBezTo>
                  <a:pt x="1240" y="1662"/>
                  <a:pt x="1224" y="1540"/>
                  <a:pt x="1255" y="1423"/>
                </a:cubicBezTo>
                <a:cubicBezTo>
                  <a:pt x="1281" y="1327"/>
                  <a:pt x="1337" y="1246"/>
                  <a:pt x="1413" y="1186"/>
                </a:cubicBezTo>
                <a:cubicBezTo>
                  <a:pt x="1358" y="1161"/>
                  <a:pt x="1301" y="1141"/>
                  <a:pt x="1242" y="1126"/>
                </a:cubicBezTo>
                <a:cubicBezTo>
                  <a:pt x="1422" y="1005"/>
                  <a:pt x="1547" y="766"/>
                  <a:pt x="1547" y="550"/>
                </a:cubicBezTo>
                <a:cubicBezTo>
                  <a:pt x="1547" y="246"/>
                  <a:pt x="1300" y="0"/>
                  <a:pt x="996" y="0"/>
                </a:cubicBezTo>
                <a:cubicBezTo>
                  <a:pt x="693" y="0"/>
                  <a:pt x="446" y="246"/>
                  <a:pt x="446" y="550"/>
                </a:cubicBezTo>
                <a:cubicBezTo>
                  <a:pt x="446" y="766"/>
                  <a:pt x="570" y="1005"/>
                  <a:pt x="751" y="1126"/>
                </a:cubicBezTo>
                <a:cubicBezTo>
                  <a:pt x="319" y="1235"/>
                  <a:pt x="0" y="1610"/>
                  <a:pt x="0" y="1887"/>
                </a:cubicBezTo>
                <a:cubicBezTo>
                  <a:pt x="0" y="2051"/>
                  <a:pt x="498" y="2133"/>
                  <a:pt x="996" y="2133"/>
                </a:cubicBezTo>
                <a:lnTo>
                  <a:pt x="717" y="1853"/>
                </a:lnTo>
                <a:lnTo>
                  <a:pt x="952" y="1285"/>
                </a:lnTo>
                <a:lnTo>
                  <a:pt x="950" y="1285"/>
                </a:lnTo>
                <a:lnTo>
                  <a:pt x="858" y="1181"/>
                </a:lnTo>
                <a:cubicBezTo>
                  <a:pt x="903" y="1197"/>
                  <a:pt x="949" y="1206"/>
                  <a:pt x="996" y="1206"/>
                </a:cubicBezTo>
                <a:cubicBezTo>
                  <a:pt x="1044" y="1206"/>
                  <a:pt x="1090" y="1197"/>
                  <a:pt x="1134" y="1181"/>
                </a:cubicBezTo>
                <a:lnTo>
                  <a:pt x="1043" y="1285"/>
                </a:lnTo>
                <a:lnTo>
                  <a:pt x="1040" y="1285"/>
                </a:lnTo>
                <a:lnTo>
                  <a:pt x="1275" y="1853"/>
                </a:lnTo>
                <a:lnTo>
                  <a:pt x="996" y="2132"/>
                </a:lnTo>
                <a:cubicBezTo>
                  <a:pt x="1310" y="2132"/>
                  <a:pt x="1624" y="2100"/>
                  <a:pt x="1813" y="2035"/>
                </a:cubicBezTo>
                <a:lnTo>
                  <a:pt x="1783" y="1984"/>
                </a:lnTo>
                <a:cubicBezTo>
                  <a:pt x="1754" y="1990"/>
                  <a:pt x="1724" y="1994"/>
                  <a:pt x="1694" y="1994"/>
                </a:cubicBezTo>
                <a:close/>
                <a:moveTo>
                  <a:pt x="1487" y="1183"/>
                </a:moveTo>
                <a:cubicBezTo>
                  <a:pt x="1684" y="1070"/>
                  <a:pt x="1937" y="1137"/>
                  <a:pt x="2050" y="1334"/>
                </a:cubicBezTo>
                <a:cubicBezTo>
                  <a:pt x="2164" y="1531"/>
                  <a:pt x="2096" y="1784"/>
                  <a:pt x="1899" y="1897"/>
                </a:cubicBezTo>
                <a:cubicBezTo>
                  <a:pt x="1703" y="2011"/>
                  <a:pt x="1450" y="1943"/>
                  <a:pt x="1336" y="1746"/>
                </a:cubicBezTo>
                <a:cubicBezTo>
                  <a:pt x="1223" y="1550"/>
                  <a:pt x="1290" y="1297"/>
                  <a:pt x="1487" y="1183"/>
                </a:cubicBezTo>
                <a:close/>
                <a:moveTo>
                  <a:pt x="1521" y="1242"/>
                </a:moveTo>
                <a:cubicBezTo>
                  <a:pt x="1357" y="1337"/>
                  <a:pt x="1300" y="1548"/>
                  <a:pt x="1395" y="1712"/>
                </a:cubicBezTo>
                <a:cubicBezTo>
                  <a:pt x="1490" y="1876"/>
                  <a:pt x="1701" y="1933"/>
                  <a:pt x="1865" y="1838"/>
                </a:cubicBezTo>
                <a:cubicBezTo>
                  <a:pt x="2029" y="1743"/>
                  <a:pt x="2086" y="1533"/>
                  <a:pt x="1991" y="1368"/>
                </a:cubicBezTo>
                <a:cubicBezTo>
                  <a:pt x="1896" y="1204"/>
                  <a:pt x="1686" y="1148"/>
                  <a:pt x="1521" y="1242"/>
                </a:cubicBezTo>
                <a:close/>
                <a:moveTo>
                  <a:pt x="2003" y="1872"/>
                </a:moveTo>
                <a:lnTo>
                  <a:pt x="1826" y="1974"/>
                </a:lnTo>
                <a:lnTo>
                  <a:pt x="1962" y="2210"/>
                </a:lnTo>
                <a:lnTo>
                  <a:pt x="2139" y="2108"/>
                </a:lnTo>
                <a:lnTo>
                  <a:pt x="2003" y="1872"/>
                </a:lnTo>
                <a:close/>
                <a:moveTo>
                  <a:pt x="2158" y="2140"/>
                </a:moveTo>
                <a:lnTo>
                  <a:pt x="1981" y="2243"/>
                </a:lnTo>
                <a:cubicBezTo>
                  <a:pt x="2009" y="2292"/>
                  <a:pt x="2072" y="2308"/>
                  <a:pt x="2121" y="2280"/>
                </a:cubicBezTo>
                <a:cubicBezTo>
                  <a:pt x="2169" y="2252"/>
                  <a:pt x="2186" y="2189"/>
                  <a:pt x="2158" y="2140"/>
                </a:cubicBezTo>
                <a:close/>
              </a:path>
            </a:pathLst>
          </a:custGeom>
          <a:solidFill>
            <a:schemeClr val="accent1"/>
          </a:solidFill>
          <a:ln>
            <a:noFill/>
          </a:ln>
        </p:spPr>
      </p:sp>
      <p:sp>
        <p:nvSpPr>
          <p:cNvPr id="30" name="search-file_51776"/>
          <p:cNvSpPr>
            <a:spLocks noChangeAspect="1"/>
          </p:cNvSpPr>
          <p:nvPr/>
        </p:nvSpPr>
        <p:spPr bwMode="auto">
          <a:xfrm>
            <a:off x="10082242" y="5241662"/>
            <a:ext cx="460168" cy="47296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8649" h="594741">
                <a:moveTo>
                  <a:pt x="411175" y="315251"/>
                </a:moveTo>
                <a:cubicBezTo>
                  <a:pt x="392328" y="315251"/>
                  <a:pt x="373301" y="322420"/>
                  <a:pt x="358940" y="336757"/>
                </a:cubicBezTo>
                <a:cubicBezTo>
                  <a:pt x="330220" y="365432"/>
                  <a:pt x="330220" y="411311"/>
                  <a:pt x="358940" y="439986"/>
                </a:cubicBezTo>
                <a:cubicBezTo>
                  <a:pt x="387661" y="468660"/>
                  <a:pt x="435049" y="468660"/>
                  <a:pt x="462333" y="439986"/>
                </a:cubicBezTo>
                <a:cubicBezTo>
                  <a:pt x="491053" y="411311"/>
                  <a:pt x="491053" y="365432"/>
                  <a:pt x="462333" y="336757"/>
                </a:cubicBezTo>
                <a:cubicBezTo>
                  <a:pt x="448691" y="322420"/>
                  <a:pt x="430023" y="315251"/>
                  <a:pt x="411175" y="315251"/>
                </a:cubicBezTo>
                <a:close/>
                <a:moveTo>
                  <a:pt x="410816" y="276182"/>
                </a:moveTo>
                <a:cubicBezTo>
                  <a:pt x="439716" y="276182"/>
                  <a:pt x="468795" y="287293"/>
                  <a:pt x="491053" y="309516"/>
                </a:cubicBezTo>
                <a:cubicBezTo>
                  <a:pt x="525517" y="342492"/>
                  <a:pt x="532697" y="394106"/>
                  <a:pt x="514029" y="435685"/>
                </a:cubicBezTo>
                <a:lnTo>
                  <a:pt x="578649" y="500203"/>
                </a:lnTo>
                <a:lnTo>
                  <a:pt x="522645" y="556118"/>
                </a:lnTo>
                <a:lnTo>
                  <a:pt x="458025" y="491600"/>
                </a:lnTo>
                <a:cubicBezTo>
                  <a:pt x="416381" y="510239"/>
                  <a:pt x="366121" y="503070"/>
                  <a:pt x="331656" y="468660"/>
                </a:cubicBezTo>
                <a:cubicBezTo>
                  <a:pt x="287140" y="424215"/>
                  <a:pt x="287140" y="352528"/>
                  <a:pt x="331656" y="309516"/>
                </a:cubicBezTo>
                <a:cubicBezTo>
                  <a:pt x="353197" y="287293"/>
                  <a:pt x="381917" y="276182"/>
                  <a:pt x="410816" y="276182"/>
                </a:cubicBezTo>
                <a:close/>
                <a:moveTo>
                  <a:pt x="134949" y="20001"/>
                </a:moveTo>
                <a:lnTo>
                  <a:pt x="134949" y="144835"/>
                </a:lnTo>
                <a:lnTo>
                  <a:pt x="17242" y="144835"/>
                </a:lnTo>
                <a:close/>
                <a:moveTo>
                  <a:pt x="172278" y="0"/>
                </a:moveTo>
                <a:lnTo>
                  <a:pt x="480943" y="0"/>
                </a:lnTo>
                <a:lnTo>
                  <a:pt x="480943" y="276591"/>
                </a:lnTo>
                <a:cubicBezTo>
                  <a:pt x="460844" y="263693"/>
                  <a:pt x="436438" y="256527"/>
                  <a:pt x="410596" y="256527"/>
                </a:cubicBezTo>
                <a:cubicBezTo>
                  <a:pt x="381883" y="256527"/>
                  <a:pt x="354606" y="265126"/>
                  <a:pt x="331636" y="282323"/>
                </a:cubicBezTo>
                <a:lnTo>
                  <a:pt x="81832" y="282323"/>
                </a:lnTo>
                <a:lnTo>
                  <a:pt x="81832" y="322450"/>
                </a:lnTo>
                <a:lnTo>
                  <a:pt x="295744" y="322450"/>
                </a:lnTo>
                <a:cubicBezTo>
                  <a:pt x="288566" y="335348"/>
                  <a:pt x="282823" y="351112"/>
                  <a:pt x="279952" y="366877"/>
                </a:cubicBezTo>
                <a:lnTo>
                  <a:pt x="81832" y="366877"/>
                </a:lnTo>
                <a:lnTo>
                  <a:pt x="81832" y="407004"/>
                </a:lnTo>
                <a:lnTo>
                  <a:pt x="279952" y="407004"/>
                </a:lnTo>
                <a:cubicBezTo>
                  <a:pt x="281388" y="422768"/>
                  <a:pt x="287130" y="438532"/>
                  <a:pt x="294309" y="451430"/>
                </a:cubicBezTo>
                <a:lnTo>
                  <a:pt x="81832" y="451430"/>
                </a:lnTo>
                <a:lnTo>
                  <a:pt x="81832" y="491557"/>
                </a:lnTo>
                <a:lnTo>
                  <a:pt x="327329" y="491557"/>
                </a:lnTo>
                <a:cubicBezTo>
                  <a:pt x="350299" y="511621"/>
                  <a:pt x="380448" y="521653"/>
                  <a:pt x="410596" y="521653"/>
                </a:cubicBezTo>
                <a:cubicBezTo>
                  <a:pt x="424953" y="521653"/>
                  <a:pt x="439309" y="518786"/>
                  <a:pt x="453666" y="514487"/>
                </a:cubicBezTo>
                <a:lnTo>
                  <a:pt x="480943" y="543149"/>
                </a:lnTo>
                <a:lnTo>
                  <a:pt x="480943" y="594741"/>
                </a:lnTo>
                <a:lnTo>
                  <a:pt x="0" y="594741"/>
                </a:lnTo>
                <a:lnTo>
                  <a:pt x="0" y="180572"/>
                </a:lnTo>
                <a:lnTo>
                  <a:pt x="172278" y="180572"/>
                </a:ln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65">
              <a:latin typeface="Segoe UI" panose="020B0502040204020203" pitchFamily="34" charset="0"/>
              <a:cs typeface="Segoe UI" panose="020B0502040204020203" pitchFamily="34" charset="0"/>
            </a:endParaRPr>
          </a:p>
        </p:txBody>
      </p:sp>
      <p:sp>
        <p:nvSpPr>
          <p:cNvPr id="31" name="矩形 30"/>
          <p:cNvSpPr/>
          <p:nvPr/>
        </p:nvSpPr>
        <p:spPr bwMode="auto">
          <a:xfrm>
            <a:off x="10014172" y="1783040"/>
            <a:ext cx="374172" cy="87565"/>
          </a:xfrm>
          <a:prstGeom prst="rect">
            <a:avLst/>
          </a:prstGeom>
          <a:pattFill prst="solidDmnd">
            <a:fgClr>
              <a:schemeClr val="tx1">
                <a:lumMod val="75000"/>
                <a:lumOff val="25000"/>
              </a:schemeClr>
            </a:fgClr>
            <a:bgClr>
              <a:schemeClr val="bg1"/>
            </a:bgClr>
          </a:patt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pic>
        <p:nvPicPr>
          <p:cNvPr id="32" name="图片 3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t="25716" r="3929" b="28155"/>
          <a:stretch>
            <a:fillRect/>
          </a:stretch>
        </p:blipFill>
        <p:spPr>
          <a:xfrm>
            <a:off x="4976741" y="4360675"/>
            <a:ext cx="3230145" cy="1033998"/>
          </a:xfrm>
          <a:prstGeom prst="rect">
            <a:avLst/>
          </a:prstGeom>
        </p:spPr>
      </p:pic>
      <p:pic>
        <p:nvPicPr>
          <p:cNvPr id="33" name="图片 32"/>
          <p:cNvPicPr>
            <a:picLocks noChangeAspect="1"/>
          </p:cNvPicPr>
          <p:nvPr/>
        </p:nvPicPr>
        <p:blipFill>
          <a:blip r:embed="rId11"/>
          <a:stretch>
            <a:fillRect/>
          </a:stretch>
        </p:blipFill>
        <p:spPr>
          <a:xfrm>
            <a:off x="7812688" y="3543161"/>
            <a:ext cx="587409" cy="234963"/>
          </a:xfrm>
          <a:prstGeom prst="rect">
            <a:avLst/>
          </a:prstGeom>
        </p:spPr>
      </p:pic>
      <p:cxnSp>
        <p:nvCxnSpPr>
          <p:cNvPr id="34" name="直接箭头连接符 33"/>
          <p:cNvCxnSpPr/>
          <p:nvPr/>
        </p:nvCxnSpPr>
        <p:spPr>
          <a:xfrm>
            <a:off x="3494633" y="3655852"/>
            <a:ext cx="101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矩形 34"/>
          <p:cNvSpPr/>
          <p:nvPr/>
        </p:nvSpPr>
        <p:spPr bwMode="auto">
          <a:xfrm>
            <a:off x="4511451" y="2371288"/>
            <a:ext cx="4171591" cy="3081464"/>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36" name="文本框 93"/>
          <p:cNvSpPr txBox="1"/>
          <p:nvPr/>
        </p:nvSpPr>
        <p:spPr>
          <a:xfrm>
            <a:off x="6099587" y="5101694"/>
            <a:ext cx="2431438"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AI NVR</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37" name="文本框 94"/>
          <p:cNvSpPr txBox="1"/>
          <p:nvPr/>
        </p:nvSpPr>
        <p:spPr>
          <a:xfrm>
            <a:off x="1530119" y="5118291"/>
            <a:ext cx="2431438"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FD Camera</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38" name="文本框 96"/>
          <p:cNvSpPr txBox="1"/>
          <p:nvPr/>
        </p:nvSpPr>
        <p:spPr>
          <a:xfrm>
            <a:off x="3404097" y="3142140"/>
            <a:ext cx="1095810" cy="5139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370">
                <a:solidFill>
                  <a:srgbClr val="1E1E27"/>
                </a:solidFill>
                <a:latin typeface="Segoe UI" panose="020B0502040204020203" pitchFamily="34" charset="0"/>
                <a:cs typeface="Segoe UI" panose="020B0502040204020203" pitchFamily="34" charset="0"/>
                <a:sym typeface="+mn-lt"/>
              </a:rPr>
              <a:t>Luồng </a:t>
            </a:r>
            <a:endParaRPr lang="en-US" altLang="zh-CN" sz="1370" smtClean="0">
              <a:solidFill>
                <a:srgbClr val="1E1E27"/>
              </a:solidFill>
              <a:latin typeface="Segoe UI" panose="020B0502040204020203" pitchFamily="34" charset="0"/>
              <a:cs typeface="Segoe UI" panose="020B0502040204020203" pitchFamily="34" charset="0"/>
              <a:sym typeface="+mn-lt"/>
            </a:endParaRPr>
          </a:p>
          <a:p>
            <a:pPr algn="ctr"/>
            <a:r>
              <a:rPr lang="en-US" altLang="zh-CN" sz="1370" smtClean="0">
                <a:solidFill>
                  <a:srgbClr val="1E1E27"/>
                </a:solidFill>
                <a:latin typeface="Segoe UI" panose="020B0502040204020203" pitchFamily="34" charset="0"/>
                <a:cs typeface="Segoe UI" panose="020B0502040204020203" pitchFamily="34" charset="0"/>
                <a:sym typeface="+mn-lt"/>
              </a:rPr>
              <a:t>hình </a:t>
            </a:r>
            <a:r>
              <a:rPr lang="en-US" altLang="zh-CN" sz="1370">
                <a:solidFill>
                  <a:srgbClr val="1E1E27"/>
                </a:solidFill>
                <a:latin typeface="Segoe UI" panose="020B0502040204020203" pitchFamily="34" charset="0"/>
                <a:cs typeface="Segoe UI" panose="020B0502040204020203" pitchFamily="34" charset="0"/>
                <a:sym typeface="+mn-lt"/>
              </a:rPr>
              <a:t>ảnh</a:t>
            </a:r>
            <a:endParaRPr lang="zh-CN" altLang="en-US" sz="1370">
              <a:solidFill>
                <a:srgbClr val="1E1E27"/>
              </a:solidFill>
              <a:latin typeface="Segoe UI" panose="020B0502040204020203" pitchFamily="34" charset="0"/>
              <a:cs typeface="Segoe UI" panose="020B0502040204020203" pitchFamily="34" charset="0"/>
              <a:sym typeface="+mn-lt"/>
            </a:endParaRPr>
          </a:p>
        </p:txBody>
      </p:sp>
      <p:sp>
        <p:nvSpPr>
          <p:cNvPr id="39" name="文本框 97"/>
          <p:cNvSpPr txBox="1"/>
          <p:nvPr/>
        </p:nvSpPr>
        <p:spPr>
          <a:xfrm>
            <a:off x="4110273" y="5559068"/>
            <a:ext cx="5709541" cy="3639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Độ chính xác nhận dạng khuôn mặt lên đến </a:t>
            </a:r>
            <a:r>
              <a:rPr lang="en-US" altLang="zh-CN" sz="1765">
                <a:solidFill>
                  <a:srgbClr val="FF0000"/>
                </a:solidFill>
                <a:latin typeface="Segoe UI" panose="020B0502040204020203" pitchFamily="34" charset="0"/>
                <a:cs typeface="Segoe UI" panose="020B0502040204020203" pitchFamily="34" charset="0"/>
                <a:sym typeface="+mn-lt"/>
              </a:rPr>
              <a:t>96%</a:t>
            </a:r>
            <a:endParaRPr lang="zh-CN" altLang="en-US" sz="1765">
              <a:solidFill>
                <a:srgbClr val="FF0000"/>
              </a:solidFill>
              <a:latin typeface="Segoe UI" panose="020B0502040204020203" pitchFamily="34" charset="0"/>
              <a:cs typeface="Segoe UI" panose="020B0502040204020203" pitchFamily="34" charset="0"/>
              <a:sym typeface="+mn-lt"/>
            </a:endParaRPr>
          </a:p>
        </p:txBody>
      </p:sp>
      <p:sp>
        <p:nvSpPr>
          <p:cNvPr id="40" name="文本框 46"/>
          <p:cNvSpPr txBox="1"/>
          <p:nvPr/>
        </p:nvSpPr>
        <p:spPr>
          <a:xfrm>
            <a:off x="242278" y="6333062"/>
            <a:ext cx="5156400" cy="271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altLang="zh-CN" sz="1175" i="1" dirty="0">
                <a:solidFill>
                  <a:srgbClr val="1E1E27"/>
                </a:solidFill>
                <a:latin typeface="Segoe UI" panose="020B0502040204020203" pitchFamily="34" charset="0"/>
                <a:cs typeface="Segoe UI" panose="020B0502040204020203" pitchFamily="34" charset="0"/>
                <a:sym typeface="+mn-lt"/>
              </a:rPr>
              <a:t>* Các môi trường thử nghiệm khác nhau có độ chính xác khác nhau</a:t>
            </a:r>
            <a:endParaRPr lang="zh-CN" altLang="en-US" sz="1175" i="1" dirty="0">
              <a:solidFill>
                <a:srgbClr val="1E1E27"/>
              </a:solidFill>
              <a:latin typeface="Segoe UI" panose="020B0502040204020203" pitchFamily="34" charset="0"/>
              <a:cs typeface="Segoe UI" panose="020B0502040204020203" pitchFamily="34" charset="0"/>
              <a:sym typeface="+mn-lt"/>
            </a:endParaRPr>
          </a:p>
        </p:txBody>
      </p:sp>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3489472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5366" y="973221"/>
            <a:ext cx="11182218" cy="5447566"/>
          </a:xfrm>
          <a:prstGeom prst="rect">
            <a:avLst/>
          </a:prstGeom>
          <a:solidFill>
            <a:schemeClr val="bg1"/>
          </a:solidFill>
          <a:ln>
            <a:noFill/>
          </a:ln>
          <a:effectLst>
            <a:outerShdw blurRad="152400" sx="101000" sy="101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765">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Face attendance</a:t>
            </a:r>
            <a:endParaRPr lang="zh-CN" altLang="en-US" sz="1765">
              <a:solidFill>
                <a:prstClr val="white"/>
              </a:solidFill>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 name="Title 1"/>
          <p:cNvSpPr txBox="1"/>
          <p:nvPr/>
        </p:nvSpPr>
        <p:spPr>
          <a:xfrm>
            <a:off x="125500" y="122889"/>
            <a:ext cx="11655840" cy="899537"/>
          </a:xfrm>
          <a:prstGeom prst="rect">
            <a:avLst/>
          </a:prstGeom>
        </p:spPr>
        <p:txBody>
          <a:bodyPr vert="horz" wrap="square" lIns="143428" tIns="89642" rIns="143428" bIns="89642" rtlCol="0" anchor="t">
            <a:noAutofit/>
          </a:bodyPr>
          <a:lstStyle>
            <a:lvl1pPr algn="l" defTabSz="932815"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微软雅黑" panose="020B0503020204020204" pitchFamily="34" charset="-122"/>
                <a:ea typeface="微软雅黑" panose="020B0503020204020204" pitchFamily="34" charset="-122"/>
                <a:cs typeface="Segoe UI" panose="020B0502040204020203" pitchFamily="34" charset="0"/>
              </a:defRPr>
            </a:lvl1pPr>
          </a:lstStyle>
          <a:p>
            <a:pPr defTabSz="914400"/>
            <a:r>
              <a:rPr lang="en-US" altLang="zh-CN" sz="3600" b="1" dirty="0">
                <a:solidFill>
                  <a:srgbClr val="7030A0"/>
                </a:solidFill>
                <a:latin typeface="Segoe UI" panose="020B0502040204020203" pitchFamily="34" charset="0"/>
                <a:ea typeface="+mj-ea"/>
              </a:rPr>
              <a:t>Camera </a:t>
            </a:r>
            <a:r>
              <a:rPr lang="en-US" altLang="zh-CN" sz="3600" b="1" dirty="0" err="1">
                <a:solidFill>
                  <a:srgbClr val="7030A0"/>
                </a:solidFill>
                <a:latin typeface="Segoe UI" panose="020B0502040204020203" pitchFamily="34" charset="0"/>
                <a:ea typeface="+mj-ea"/>
              </a:rPr>
              <a:t>thường</a:t>
            </a:r>
            <a:r>
              <a:rPr lang="en-US" altLang="zh-CN" sz="3600" b="1" dirty="0">
                <a:solidFill>
                  <a:srgbClr val="7030A0"/>
                </a:solidFill>
                <a:latin typeface="Segoe UI" panose="020B0502040204020203" pitchFamily="34" charset="0"/>
                <a:ea typeface="+mj-ea"/>
              </a:rPr>
              <a:t> + AI NVR </a:t>
            </a:r>
            <a:r>
              <a:rPr lang="en-US" altLang="zh-CN" sz="2800" b="1" dirty="0" err="1">
                <a:solidFill>
                  <a:srgbClr val="7030A0"/>
                </a:solidFill>
                <a:latin typeface="Segoe UI" panose="020B0502040204020203" pitchFamily="34" charset="0"/>
                <a:ea typeface="+mj-ea"/>
              </a:rPr>
              <a:t>xử</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lý</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nhận</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dạng</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khuôn</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mặt</a:t>
            </a:r>
            <a:endParaRPr lang="en-US" altLang="zh-CN" sz="2800" b="1" dirty="0">
              <a:solidFill>
                <a:srgbClr val="7030A0"/>
              </a:solidFill>
              <a:latin typeface="Segoe UI" panose="020B0502040204020203" pitchFamily="34" charset="0"/>
              <a:ea typeface="+mj-ea"/>
            </a:endParaRPr>
          </a:p>
        </p:txBody>
      </p:sp>
      <p:sp>
        <p:nvSpPr>
          <p:cNvPr id="4" name="矩形 3"/>
          <p:cNvSpPr/>
          <p:nvPr/>
        </p:nvSpPr>
        <p:spPr bwMode="auto">
          <a:xfrm>
            <a:off x="316978" y="2327574"/>
            <a:ext cx="1832207" cy="3096439"/>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pic>
        <p:nvPicPr>
          <p:cNvPr id="5" name="Picture 2" descr="C:\Users\43107\AppData\Local\Temp\Rar$DRa0.608\提供给市场\高清图片\PFW027-12-E型中枪方形视窗-左侧45度.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6623" b="70943" l="21041" r="84093">
                        <a14:foregroundMark x1="28534" y1="42352" x2="60336" y2="39831"/>
                      </a14:backgroundRemoval>
                    </a14:imgEffect>
                  </a14:imgLayer>
                </a14:imgProps>
              </a:ext>
              <a:ext uri="{28A0092B-C50C-407E-A947-70E740481C1C}">
                <a14:useLocalDpi xmlns:a14="http://schemas.microsoft.com/office/drawing/2010/main" val="0"/>
              </a:ext>
            </a:extLst>
          </a:blip>
          <a:srcRect l="18246" t="25371" r="13292" b="23976"/>
          <a:stretch>
            <a:fillRect/>
          </a:stretch>
        </p:blipFill>
        <p:spPr bwMode="auto">
          <a:xfrm flipH="1">
            <a:off x="642245" y="3869561"/>
            <a:ext cx="1235809" cy="609547"/>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1"/>
          <p:cNvSpPr txBox="1"/>
          <p:nvPr/>
        </p:nvSpPr>
        <p:spPr>
          <a:xfrm>
            <a:off x="4763667" y="2391118"/>
            <a:ext cx="1661911"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Mô hình hóa</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7" name="矩形 6"/>
          <p:cNvSpPr/>
          <p:nvPr/>
        </p:nvSpPr>
        <p:spPr bwMode="auto">
          <a:xfrm>
            <a:off x="4836809" y="2732031"/>
            <a:ext cx="1308260" cy="1696928"/>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731" y="3023171"/>
            <a:ext cx="1151018" cy="528737"/>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47266" t="24140" r="3523" b="26827"/>
          <a:stretch>
            <a:fillRect/>
          </a:stretch>
        </p:blipFill>
        <p:spPr>
          <a:xfrm>
            <a:off x="6683278" y="2931870"/>
            <a:ext cx="1908905" cy="1408710"/>
          </a:xfrm>
          <a:prstGeom prst="rect">
            <a:avLst/>
          </a:prstGeom>
        </p:spPr>
      </p:pic>
      <p:sp>
        <p:nvSpPr>
          <p:cNvPr id="10" name="矩形 9"/>
          <p:cNvSpPr/>
          <p:nvPr/>
        </p:nvSpPr>
        <p:spPr bwMode="auto">
          <a:xfrm>
            <a:off x="6530366" y="2748384"/>
            <a:ext cx="2157132" cy="1695218"/>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11" name="矩形 10"/>
          <p:cNvSpPr/>
          <p:nvPr/>
        </p:nvSpPr>
        <p:spPr bwMode="auto">
          <a:xfrm>
            <a:off x="6782485" y="4153640"/>
            <a:ext cx="1767013" cy="81948"/>
          </a:xfrm>
          <a:prstGeom prst="rect">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12" name="文本框 58"/>
          <p:cNvSpPr txBox="1"/>
          <p:nvPr/>
        </p:nvSpPr>
        <p:spPr>
          <a:xfrm>
            <a:off x="7232579" y="4070151"/>
            <a:ext cx="943858" cy="4093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30" b="1">
                <a:solidFill>
                  <a:srgbClr val="1E1E27"/>
                </a:solidFill>
                <a:latin typeface="Segoe UI" panose="020B0502040204020203" pitchFamily="34" charset="0"/>
                <a:cs typeface="Segoe UI" panose="020B0502040204020203" pitchFamily="34" charset="0"/>
                <a:sym typeface="+mn-lt"/>
              </a:rPr>
              <a:t>Similarity 95%</a:t>
            </a:r>
            <a:endParaRPr lang="zh-CN" altLang="en-US" sz="1030" b="1">
              <a:solidFill>
                <a:srgbClr val="1E1E27"/>
              </a:solidFill>
              <a:latin typeface="Segoe UI" panose="020B0502040204020203" pitchFamily="34" charset="0"/>
              <a:cs typeface="Segoe UI" panose="020B0502040204020203" pitchFamily="34" charset="0"/>
              <a:sym typeface="+mn-lt"/>
            </a:endParaRPr>
          </a:p>
        </p:txBody>
      </p:sp>
      <p:sp>
        <p:nvSpPr>
          <p:cNvPr id="13" name="文本框 59"/>
          <p:cNvSpPr txBox="1"/>
          <p:nvPr/>
        </p:nvSpPr>
        <p:spPr>
          <a:xfrm>
            <a:off x="6706510" y="2387736"/>
            <a:ext cx="2431438"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Nhận dạng mặt</a:t>
            </a:r>
            <a:endParaRPr lang="zh-CN" altLang="en-US" sz="1765">
              <a:solidFill>
                <a:srgbClr val="1E1E27"/>
              </a:solidFill>
              <a:latin typeface="Segoe UI" panose="020B0502040204020203" pitchFamily="34" charset="0"/>
              <a:cs typeface="Segoe UI" panose="020B0502040204020203" pitchFamily="34" charset="0"/>
              <a:sym typeface="+mn-lt"/>
            </a:endParaRPr>
          </a:p>
        </p:txBody>
      </p:sp>
      <p:cxnSp>
        <p:nvCxnSpPr>
          <p:cNvPr id="14" name="直接箭头连接符 13"/>
          <p:cNvCxnSpPr>
            <a:endCxn id="10" idx="1"/>
          </p:cNvCxnSpPr>
          <p:nvPr/>
        </p:nvCxnSpPr>
        <p:spPr>
          <a:xfrm>
            <a:off x="6201204" y="3595993"/>
            <a:ext cx="3291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4990432" y="4018471"/>
            <a:ext cx="1126615" cy="159025"/>
            <a:chOff x="4542656" y="4426746"/>
            <a:chExt cx="1811585" cy="255712"/>
          </a:xfrm>
        </p:grpSpPr>
        <p:sp>
          <p:nvSpPr>
            <p:cNvPr id="50" name="矩形 49"/>
            <p:cNvSpPr/>
            <p:nvPr/>
          </p:nvSpPr>
          <p:spPr>
            <a:xfrm>
              <a:off x="4542656" y="4426746"/>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0</a:t>
              </a:r>
              <a:endParaRPr lang="zh-CN" altLang="en-US" sz="1370">
                <a:solidFill>
                  <a:prstClr val="black"/>
                </a:solidFill>
                <a:latin typeface="Segoe UI" panose="020B0502040204020203" pitchFamily="34" charset="0"/>
                <a:cs typeface="Segoe UI" panose="020B0502040204020203" pitchFamily="34" charset="0"/>
              </a:endParaRPr>
            </a:p>
          </p:txBody>
        </p:sp>
        <p:sp>
          <p:nvSpPr>
            <p:cNvPr id="51" name="矩形 50"/>
            <p:cNvSpPr/>
            <p:nvPr/>
          </p:nvSpPr>
          <p:spPr>
            <a:xfrm>
              <a:off x="4822358" y="4428271"/>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1</a:t>
              </a:r>
              <a:endParaRPr lang="zh-CN" altLang="en-US" sz="1370">
                <a:solidFill>
                  <a:prstClr val="black"/>
                </a:solidFill>
                <a:latin typeface="Segoe UI" panose="020B0502040204020203" pitchFamily="34" charset="0"/>
                <a:cs typeface="Segoe UI" panose="020B0502040204020203" pitchFamily="34" charset="0"/>
              </a:endParaRPr>
            </a:p>
          </p:txBody>
        </p:sp>
        <p:sp>
          <p:nvSpPr>
            <p:cNvPr id="52" name="矩形 51"/>
            <p:cNvSpPr/>
            <p:nvPr/>
          </p:nvSpPr>
          <p:spPr>
            <a:xfrm>
              <a:off x="5099974" y="4428271"/>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0</a:t>
              </a:r>
              <a:endParaRPr lang="zh-CN" altLang="en-US" sz="1370">
                <a:solidFill>
                  <a:prstClr val="black"/>
                </a:solidFill>
                <a:latin typeface="Segoe UI" panose="020B0502040204020203" pitchFamily="34" charset="0"/>
                <a:cs typeface="Segoe UI" panose="020B0502040204020203" pitchFamily="34" charset="0"/>
              </a:endParaRPr>
            </a:p>
          </p:txBody>
        </p:sp>
        <p:sp>
          <p:nvSpPr>
            <p:cNvPr id="53" name="矩形 52"/>
            <p:cNvSpPr/>
            <p:nvPr/>
          </p:nvSpPr>
          <p:spPr>
            <a:xfrm>
              <a:off x="5357314" y="4429122"/>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1</a:t>
              </a:r>
              <a:endParaRPr lang="zh-CN" altLang="en-US" sz="1370">
                <a:solidFill>
                  <a:prstClr val="black"/>
                </a:solidFill>
                <a:latin typeface="Segoe UI" panose="020B0502040204020203" pitchFamily="34" charset="0"/>
                <a:cs typeface="Segoe UI" panose="020B0502040204020203" pitchFamily="34" charset="0"/>
              </a:endParaRPr>
            </a:p>
          </p:txBody>
        </p:sp>
        <p:sp>
          <p:nvSpPr>
            <p:cNvPr id="54" name="矩形 53"/>
            <p:cNvSpPr/>
            <p:nvPr/>
          </p:nvSpPr>
          <p:spPr>
            <a:xfrm>
              <a:off x="5628146" y="4429122"/>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0</a:t>
              </a:r>
              <a:endParaRPr lang="zh-CN" altLang="en-US" sz="1370">
                <a:solidFill>
                  <a:prstClr val="black"/>
                </a:solidFill>
                <a:latin typeface="Segoe UI" panose="020B0502040204020203" pitchFamily="34" charset="0"/>
                <a:cs typeface="Segoe UI" panose="020B0502040204020203" pitchFamily="34" charset="0"/>
              </a:endParaRPr>
            </a:p>
          </p:txBody>
        </p:sp>
        <p:sp>
          <p:nvSpPr>
            <p:cNvPr id="55" name="矩形 54"/>
            <p:cNvSpPr/>
            <p:nvPr/>
          </p:nvSpPr>
          <p:spPr>
            <a:xfrm>
              <a:off x="5889865" y="4429122"/>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1</a:t>
              </a:r>
              <a:endParaRPr lang="zh-CN" altLang="en-US" sz="1370">
                <a:solidFill>
                  <a:prstClr val="black"/>
                </a:solidFill>
                <a:latin typeface="Segoe UI" panose="020B0502040204020203" pitchFamily="34" charset="0"/>
                <a:cs typeface="Segoe UI" panose="020B0502040204020203" pitchFamily="34" charset="0"/>
              </a:endParaRPr>
            </a:p>
          </p:txBody>
        </p:sp>
        <p:sp>
          <p:nvSpPr>
            <p:cNvPr id="56" name="矩形 55"/>
            <p:cNvSpPr/>
            <p:nvPr/>
          </p:nvSpPr>
          <p:spPr>
            <a:xfrm>
              <a:off x="6152975" y="4429122"/>
              <a:ext cx="201266" cy="25333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5985">
                <a:defRPr/>
              </a:pPr>
              <a:r>
                <a:rPr lang="en-US" altLang="zh-CN" sz="1370">
                  <a:solidFill>
                    <a:prstClr val="black"/>
                  </a:solidFill>
                  <a:latin typeface="Segoe UI" panose="020B0502040204020203" pitchFamily="34" charset="0"/>
                  <a:cs typeface="Segoe UI" panose="020B0502040204020203" pitchFamily="34" charset="0"/>
                </a:rPr>
                <a:t>0</a:t>
              </a:r>
              <a:endParaRPr lang="zh-CN" altLang="en-US" sz="1370">
                <a:solidFill>
                  <a:prstClr val="black"/>
                </a:solidFill>
                <a:latin typeface="Segoe UI" panose="020B0502040204020203" pitchFamily="34" charset="0"/>
                <a:cs typeface="Segoe UI" panose="020B0502040204020203" pitchFamily="34" charset="0"/>
              </a:endParaRPr>
            </a:p>
          </p:txBody>
        </p:sp>
      </p:grpSp>
      <p:sp>
        <p:nvSpPr>
          <p:cNvPr id="16" name="矩形 15"/>
          <p:cNvSpPr/>
          <p:nvPr/>
        </p:nvSpPr>
        <p:spPr bwMode="auto">
          <a:xfrm>
            <a:off x="9651698" y="1437115"/>
            <a:ext cx="1153139" cy="759136"/>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17" name="文本框 76"/>
          <p:cNvSpPr txBox="1"/>
          <p:nvPr/>
        </p:nvSpPr>
        <p:spPr>
          <a:xfrm>
            <a:off x="8106392" y="1063206"/>
            <a:ext cx="3149448" cy="6355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altLang="zh-CN" sz="1765">
                <a:solidFill>
                  <a:srgbClr val="1E1E27"/>
                </a:solidFill>
                <a:latin typeface="Segoe UI" panose="020B0502040204020203" pitchFamily="34" charset="0"/>
                <a:cs typeface="Segoe UI" panose="020B0502040204020203" pitchFamily="34" charset="0"/>
                <a:sym typeface="+mn-lt"/>
              </a:rPr>
              <a:t>Xem trước &amp; </a:t>
            </a:r>
            <a:r>
              <a:rPr lang="en-US" altLang="zh-CN" sz="1765">
                <a:solidFill>
                  <a:srgbClr val="1E1E27"/>
                </a:solidFill>
                <a:latin typeface="Segoe UI" panose="020B0502040204020203" pitchFamily="34" charset="0"/>
                <a:cs typeface="Segoe UI" panose="020B0502040204020203" pitchFamily="34" charset="0"/>
                <a:sym typeface="+mn-lt"/>
              </a:rPr>
              <a:t>cảnh báo </a:t>
            </a:r>
            <a:r>
              <a:rPr lang="vi-VN" altLang="zh-CN" sz="1765">
                <a:solidFill>
                  <a:srgbClr val="1E1E27"/>
                </a:solidFill>
                <a:latin typeface="Segoe UI" panose="020B0502040204020203" pitchFamily="34" charset="0"/>
                <a:cs typeface="Segoe UI" panose="020B0502040204020203" pitchFamily="34" charset="0"/>
                <a:sym typeface="+mn-lt"/>
              </a:rPr>
              <a:t>theo thời gian thực</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18" name="矩形 17"/>
          <p:cNvSpPr/>
          <p:nvPr/>
        </p:nvSpPr>
        <p:spPr bwMode="auto">
          <a:xfrm>
            <a:off x="9651698" y="3231906"/>
            <a:ext cx="1153140" cy="759136"/>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19" name="文本框 78"/>
          <p:cNvSpPr txBox="1"/>
          <p:nvPr/>
        </p:nvSpPr>
        <p:spPr>
          <a:xfrm>
            <a:off x="9209964" y="2852210"/>
            <a:ext cx="2624094"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Tìm kiếm siêu dữ liệu</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20" name="矩形 19"/>
          <p:cNvSpPr/>
          <p:nvPr/>
        </p:nvSpPr>
        <p:spPr bwMode="auto">
          <a:xfrm>
            <a:off x="9651698" y="5069719"/>
            <a:ext cx="1153140" cy="759136"/>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21" name="文本框 80"/>
          <p:cNvSpPr txBox="1"/>
          <p:nvPr/>
        </p:nvSpPr>
        <p:spPr>
          <a:xfrm>
            <a:off x="9319404" y="4645060"/>
            <a:ext cx="2630319"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Tìm kiếm hình ảnh</a:t>
            </a:r>
            <a:endParaRPr lang="zh-CN" altLang="en-US" sz="1765">
              <a:solidFill>
                <a:srgbClr val="1E1E27"/>
              </a:solidFill>
              <a:latin typeface="Segoe UI" panose="020B0502040204020203" pitchFamily="34" charset="0"/>
              <a:cs typeface="Segoe UI" panose="020B0502040204020203" pitchFamily="34" charset="0"/>
              <a:sym typeface="+mn-lt"/>
            </a:endParaRPr>
          </a:p>
        </p:txBody>
      </p:sp>
      <p:cxnSp>
        <p:nvCxnSpPr>
          <p:cNvPr id="22" name="肘形连接符 21"/>
          <p:cNvCxnSpPr>
            <a:stCxn id="10" idx="3"/>
            <a:endCxn id="16" idx="1"/>
          </p:cNvCxnSpPr>
          <p:nvPr/>
        </p:nvCxnSpPr>
        <p:spPr>
          <a:xfrm flipV="1">
            <a:off x="8687498" y="1816683"/>
            <a:ext cx="964201" cy="177931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肘形连接符 22"/>
          <p:cNvCxnSpPr>
            <a:stCxn id="10" idx="3"/>
            <a:endCxn id="18" idx="1"/>
          </p:cNvCxnSpPr>
          <p:nvPr/>
        </p:nvCxnSpPr>
        <p:spPr>
          <a:xfrm>
            <a:off x="8687497" y="3595993"/>
            <a:ext cx="964200" cy="1548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肘形连接符 23"/>
          <p:cNvCxnSpPr>
            <a:stCxn id="10" idx="3"/>
            <a:endCxn id="20" idx="1"/>
          </p:cNvCxnSpPr>
          <p:nvPr/>
        </p:nvCxnSpPr>
        <p:spPr>
          <a:xfrm>
            <a:off x="8687497" y="3595993"/>
            <a:ext cx="964200" cy="185329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rotWithShape="1">
          <a:blip r:embed="rId6" cstate="screen"/>
          <a:srcRect l="47457" r="3944"/>
          <a:stretch>
            <a:fillRect/>
          </a:stretch>
        </p:blipFill>
        <p:spPr bwMode="auto">
          <a:xfrm>
            <a:off x="9946104" y="1507903"/>
            <a:ext cx="510310" cy="612156"/>
          </a:xfrm>
          <a:prstGeom prst="rect">
            <a:avLst/>
          </a:prstGeom>
          <a:noFill/>
          <a:extLst>
            <a:ext uri="{909E8E84-426E-40DD-AFC4-6F175D3DCCD1}">
              <a14:hiddenFill xmlns:a14="http://schemas.microsoft.com/office/drawing/2010/main">
                <a:solidFill>
                  <a:srgbClr val="FFFFFF"/>
                </a:solidFill>
              </a14:hiddenFill>
            </a:ext>
          </a:extLst>
        </p:spPr>
      </p:pic>
      <p:sp>
        <p:nvSpPr>
          <p:cNvPr id="26" name="alert-sign_84045"/>
          <p:cNvSpPr>
            <a:spLocks noChangeAspect="1"/>
          </p:cNvSpPr>
          <p:nvPr/>
        </p:nvSpPr>
        <p:spPr bwMode="auto">
          <a:xfrm>
            <a:off x="10338217" y="1841865"/>
            <a:ext cx="345152" cy="266821"/>
          </a:xfrm>
          <a:custGeom>
            <a:avLst/>
            <a:gdLst>
              <a:gd name="T0" fmla="*/ 6444 w 6580"/>
              <a:gd name="T1" fmla="*/ 4181 h 5094"/>
              <a:gd name="T2" fmla="*/ 3738 w 6580"/>
              <a:gd name="T3" fmla="*/ 227 h 5094"/>
              <a:gd name="T4" fmla="*/ 3310 w 6580"/>
              <a:gd name="T5" fmla="*/ 0 h 5094"/>
              <a:gd name="T6" fmla="*/ 2879 w 6580"/>
              <a:gd name="T7" fmla="*/ 225 h 5094"/>
              <a:gd name="T8" fmla="*/ 138 w 6580"/>
              <a:gd name="T9" fmla="*/ 4178 h 5094"/>
              <a:gd name="T10" fmla="*/ 100 w 6580"/>
              <a:gd name="T11" fmla="*/ 4781 h 5094"/>
              <a:gd name="T12" fmla="*/ 617 w 6580"/>
              <a:gd name="T13" fmla="*/ 5094 h 5094"/>
              <a:gd name="T14" fmla="*/ 5963 w 6580"/>
              <a:gd name="T15" fmla="*/ 5094 h 5094"/>
              <a:gd name="T16" fmla="*/ 6479 w 6580"/>
              <a:gd name="T17" fmla="*/ 4783 h 5094"/>
              <a:gd name="T18" fmla="*/ 6444 w 6580"/>
              <a:gd name="T19" fmla="*/ 4181 h 5094"/>
              <a:gd name="T20" fmla="*/ 3290 w 6580"/>
              <a:gd name="T21" fmla="*/ 4636 h 5094"/>
              <a:gd name="T22" fmla="*/ 2878 w 6580"/>
              <a:gd name="T23" fmla="*/ 4224 h 5094"/>
              <a:gd name="T24" fmla="*/ 3290 w 6580"/>
              <a:gd name="T25" fmla="*/ 3812 h 5094"/>
              <a:gd name="T26" fmla="*/ 3702 w 6580"/>
              <a:gd name="T27" fmla="*/ 4224 h 5094"/>
              <a:gd name="T28" fmla="*/ 3290 w 6580"/>
              <a:gd name="T29" fmla="*/ 4636 h 5094"/>
              <a:gd name="T30" fmla="*/ 2923 w 6580"/>
              <a:gd name="T31" fmla="*/ 1208 h 5094"/>
              <a:gd name="T32" fmla="*/ 3290 w 6580"/>
              <a:gd name="T33" fmla="*/ 1047 h 5094"/>
              <a:gd name="T34" fmla="*/ 3657 w 6580"/>
              <a:gd name="T35" fmla="*/ 1208 h 5094"/>
              <a:gd name="T36" fmla="*/ 3787 w 6580"/>
              <a:gd name="T37" fmla="*/ 1587 h 5094"/>
              <a:gd name="T38" fmla="*/ 3630 w 6580"/>
              <a:gd name="T39" fmla="*/ 3457 h 5094"/>
              <a:gd name="T40" fmla="*/ 3290 w 6580"/>
              <a:gd name="T41" fmla="*/ 3384 h 5094"/>
              <a:gd name="T42" fmla="*/ 2950 w 6580"/>
              <a:gd name="T43" fmla="*/ 3457 h 5094"/>
              <a:gd name="T44" fmla="*/ 2794 w 6580"/>
              <a:gd name="T45" fmla="*/ 1587 h 5094"/>
              <a:gd name="T46" fmla="*/ 2923 w 6580"/>
              <a:gd name="T47" fmla="*/ 1208 h 5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80" h="5094">
                <a:moveTo>
                  <a:pt x="6444" y="4181"/>
                </a:moveTo>
                <a:lnTo>
                  <a:pt x="3738" y="227"/>
                </a:lnTo>
                <a:cubicBezTo>
                  <a:pt x="3641" y="86"/>
                  <a:pt x="3481" y="1"/>
                  <a:pt x="3310" y="0"/>
                </a:cubicBezTo>
                <a:cubicBezTo>
                  <a:pt x="3138" y="0"/>
                  <a:pt x="2977" y="84"/>
                  <a:pt x="2879" y="225"/>
                </a:cubicBezTo>
                <a:lnTo>
                  <a:pt x="138" y="4178"/>
                </a:lnTo>
                <a:cubicBezTo>
                  <a:pt x="14" y="4357"/>
                  <a:pt x="0" y="4589"/>
                  <a:pt x="100" y="4781"/>
                </a:cubicBezTo>
                <a:cubicBezTo>
                  <a:pt x="201" y="4973"/>
                  <a:pt x="400" y="5094"/>
                  <a:pt x="617" y="5094"/>
                </a:cubicBezTo>
                <a:lnTo>
                  <a:pt x="5963" y="5094"/>
                </a:lnTo>
                <a:cubicBezTo>
                  <a:pt x="6180" y="5094"/>
                  <a:pt x="6378" y="4974"/>
                  <a:pt x="6479" y="4783"/>
                </a:cubicBezTo>
                <a:cubicBezTo>
                  <a:pt x="6580" y="4591"/>
                  <a:pt x="6567" y="4360"/>
                  <a:pt x="6444" y="4181"/>
                </a:cubicBezTo>
                <a:close/>
                <a:moveTo>
                  <a:pt x="3290" y="4636"/>
                </a:moveTo>
                <a:cubicBezTo>
                  <a:pt x="3063" y="4636"/>
                  <a:pt x="2878" y="4452"/>
                  <a:pt x="2878" y="4224"/>
                </a:cubicBezTo>
                <a:cubicBezTo>
                  <a:pt x="2878" y="3996"/>
                  <a:pt x="3063" y="3812"/>
                  <a:pt x="3290" y="3812"/>
                </a:cubicBezTo>
                <a:cubicBezTo>
                  <a:pt x="3518" y="3812"/>
                  <a:pt x="3702" y="3996"/>
                  <a:pt x="3702" y="4224"/>
                </a:cubicBezTo>
                <a:cubicBezTo>
                  <a:pt x="3702" y="4452"/>
                  <a:pt x="3518" y="4636"/>
                  <a:pt x="3290" y="4636"/>
                </a:cubicBezTo>
                <a:close/>
                <a:moveTo>
                  <a:pt x="2923" y="1208"/>
                </a:moveTo>
                <a:cubicBezTo>
                  <a:pt x="3018" y="1105"/>
                  <a:pt x="3151" y="1047"/>
                  <a:pt x="3290" y="1047"/>
                </a:cubicBezTo>
                <a:cubicBezTo>
                  <a:pt x="3430" y="1047"/>
                  <a:pt x="3563" y="1105"/>
                  <a:pt x="3657" y="1208"/>
                </a:cubicBezTo>
                <a:cubicBezTo>
                  <a:pt x="3751" y="1310"/>
                  <a:pt x="3798" y="1448"/>
                  <a:pt x="3787" y="1587"/>
                </a:cubicBezTo>
                <a:lnTo>
                  <a:pt x="3630" y="3457"/>
                </a:lnTo>
                <a:cubicBezTo>
                  <a:pt x="3526" y="3410"/>
                  <a:pt x="3411" y="3384"/>
                  <a:pt x="3290" y="3384"/>
                </a:cubicBezTo>
                <a:cubicBezTo>
                  <a:pt x="3169" y="3384"/>
                  <a:pt x="3054" y="3410"/>
                  <a:pt x="2950" y="3457"/>
                </a:cubicBezTo>
                <a:lnTo>
                  <a:pt x="2794" y="1587"/>
                </a:lnTo>
                <a:cubicBezTo>
                  <a:pt x="2782" y="1448"/>
                  <a:pt x="2829" y="1310"/>
                  <a:pt x="2923" y="1208"/>
                </a:cubicBez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65">
              <a:latin typeface="Segoe UI" panose="020B0502040204020203" pitchFamily="34" charset="0"/>
              <a:cs typeface="Segoe UI" panose="020B0502040204020203" pitchFamily="34" charset="0"/>
            </a:endParaRPr>
          </a:p>
        </p:txBody>
      </p:sp>
      <p:sp>
        <p:nvSpPr>
          <p:cNvPr id="27" name="search-user-wearing-tie_30920"/>
          <p:cNvSpPr>
            <a:spLocks noChangeAspect="1"/>
          </p:cNvSpPr>
          <p:nvPr/>
        </p:nvSpPr>
        <p:spPr bwMode="auto">
          <a:xfrm>
            <a:off x="9944707" y="3328690"/>
            <a:ext cx="567120" cy="597700"/>
          </a:xfrm>
          <a:custGeom>
            <a:avLst/>
            <a:gdLst>
              <a:gd name="T0" fmla="*/ 996 w 2186"/>
              <a:gd name="T1" fmla="*/ 2133 h 2308"/>
              <a:gd name="T2" fmla="*/ 996 w 2186"/>
              <a:gd name="T3" fmla="*/ 2133 h 2308"/>
              <a:gd name="T4" fmla="*/ 996 w 2186"/>
              <a:gd name="T5" fmla="*/ 2133 h 2308"/>
              <a:gd name="T6" fmla="*/ 996 w 2186"/>
              <a:gd name="T7" fmla="*/ 2133 h 2308"/>
              <a:gd name="T8" fmla="*/ 1694 w 2186"/>
              <a:gd name="T9" fmla="*/ 1994 h 2308"/>
              <a:gd name="T10" fmla="*/ 1300 w 2186"/>
              <a:gd name="T11" fmla="*/ 1767 h 2308"/>
              <a:gd name="T12" fmla="*/ 1255 w 2186"/>
              <a:gd name="T13" fmla="*/ 1423 h 2308"/>
              <a:gd name="T14" fmla="*/ 1413 w 2186"/>
              <a:gd name="T15" fmla="*/ 1186 h 2308"/>
              <a:gd name="T16" fmla="*/ 1242 w 2186"/>
              <a:gd name="T17" fmla="*/ 1126 h 2308"/>
              <a:gd name="T18" fmla="*/ 1547 w 2186"/>
              <a:gd name="T19" fmla="*/ 550 h 2308"/>
              <a:gd name="T20" fmla="*/ 996 w 2186"/>
              <a:gd name="T21" fmla="*/ 0 h 2308"/>
              <a:gd name="T22" fmla="*/ 446 w 2186"/>
              <a:gd name="T23" fmla="*/ 550 h 2308"/>
              <a:gd name="T24" fmla="*/ 751 w 2186"/>
              <a:gd name="T25" fmla="*/ 1126 h 2308"/>
              <a:gd name="T26" fmla="*/ 0 w 2186"/>
              <a:gd name="T27" fmla="*/ 1887 h 2308"/>
              <a:gd name="T28" fmla="*/ 996 w 2186"/>
              <a:gd name="T29" fmla="*/ 2133 h 2308"/>
              <a:gd name="T30" fmla="*/ 717 w 2186"/>
              <a:gd name="T31" fmla="*/ 1853 h 2308"/>
              <a:gd name="T32" fmla="*/ 952 w 2186"/>
              <a:gd name="T33" fmla="*/ 1285 h 2308"/>
              <a:gd name="T34" fmla="*/ 950 w 2186"/>
              <a:gd name="T35" fmla="*/ 1285 h 2308"/>
              <a:gd name="T36" fmla="*/ 858 w 2186"/>
              <a:gd name="T37" fmla="*/ 1181 h 2308"/>
              <a:gd name="T38" fmla="*/ 996 w 2186"/>
              <a:gd name="T39" fmla="*/ 1206 h 2308"/>
              <a:gd name="T40" fmla="*/ 1134 w 2186"/>
              <a:gd name="T41" fmla="*/ 1181 h 2308"/>
              <a:gd name="T42" fmla="*/ 1043 w 2186"/>
              <a:gd name="T43" fmla="*/ 1285 h 2308"/>
              <a:gd name="T44" fmla="*/ 1040 w 2186"/>
              <a:gd name="T45" fmla="*/ 1285 h 2308"/>
              <a:gd name="T46" fmla="*/ 1275 w 2186"/>
              <a:gd name="T47" fmla="*/ 1853 h 2308"/>
              <a:gd name="T48" fmla="*/ 996 w 2186"/>
              <a:gd name="T49" fmla="*/ 2132 h 2308"/>
              <a:gd name="T50" fmla="*/ 1813 w 2186"/>
              <a:gd name="T51" fmla="*/ 2035 h 2308"/>
              <a:gd name="T52" fmla="*/ 1783 w 2186"/>
              <a:gd name="T53" fmla="*/ 1984 h 2308"/>
              <a:gd name="T54" fmla="*/ 1694 w 2186"/>
              <a:gd name="T55" fmla="*/ 1994 h 2308"/>
              <a:gd name="T56" fmla="*/ 1487 w 2186"/>
              <a:gd name="T57" fmla="*/ 1183 h 2308"/>
              <a:gd name="T58" fmla="*/ 2050 w 2186"/>
              <a:gd name="T59" fmla="*/ 1334 h 2308"/>
              <a:gd name="T60" fmla="*/ 1899 w 2186"/>
              <a:gd name="T61" fmla="*/ 1897 h 2308"/>
              <a:gd name="T62" fmla="*/ 1336 w 2186"/>
              <a:gd name="T63" fmla="*/ 1746 h 2308"/>
              <a:gd name="T64" fmla="*/ 1487 w 2186"/>
              <a:gd name="T65" fmla="*/ 1183 h 2308"/>
              <a:gd name="T66" fmla="*/ 1521 w 2186"/>
              <a:gd name="T67" fmla="*/ 1242 h 2308"/>
              <a:gd name="T68" fmla="*/ 1395 w 2186"/>
              <a:gd name="T69" fmla="*/ 1712 h 2308"/>
              <a:gd name="T70" fmla="*/ 1865 w 2186"/>
              <a:gd name="T71" fmla="*/ 1838 h 2308"/>
              <a:gd name="T72" fmla="*/ 1991 w 2186"/>
              <a:gd name="T73" fmla="*/ 1368 h 2308"/>
              <a:gd name="T74" fmla="*/ 1521 w 2186"/>
              <a:gd name="T75" fmla="*/ 1242 h 2308"/>
              <a:gd name="T76" fmla="*/ 2003 w 2186"/>
              <a:gd name="T77" fmla="*/ 1872 h 2308"/>
              <a:gd name="T78" fmla="*/ 1826 w 2186"/>
              <a:gd name="T79" fmla="*/ 1974 h 2308"/>
              <a:gd name="T80" fmla="*/ 1962 w 2186"/>
              <a:gd name="T81" fmla="*/ 2210 h 2308"/>
              <a:gd name="T82" fmla="*/ 2139 w 2186"/>
              <a:gd name="T83" fmla="*/ 2108 h 2308"/>
              <a:gd name="T84" fmla="*/ 2003 w 2186"/>
              <a:gd name="T85" fmla="*/ 1872 h 2308"/>
              <a:gd name="T86" fmla="*/ 2158 w 2186"/>
              <a:gd name="T87" fmla="*/ 2140 h 2308"/>
              <a:gd name="T88" fmla="*/ 1981 w 2186"/>
              <a:gd name="T89" fmla="*/ 2243 h 2308"/>
              <a:gd name="T90" fmla="*/ 2121 w 2186"/>
              <a:gd name="T91" fmla="*/ 2280 h 2308"/>
              <a:gd name="T92" fmla="*/ 2158 w 2186"/>
              <a:gd name="T93" fmla="*/ 2140 h 2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86" h="2308">
                <a:moveTo>
                  <a:pt x="996" y="2133"/>
                </a:moveTo>
                <a:lnTo>
                  <a:pt x="996" y="2133"/>
                </a:lnTo>
                <a:lnTo>
                  <a:pt x="996" y="2133"/>
                </a:lnTo>
                <a:lnTo>
                  <a:pt x="996" y="2133"/>
                </a:lnTo>
                <a:close/>
                <a:moveTo>
                  <a:pt x="1694" y="1994"/>
                </a:moveTo>
                <a:cubicBezTo>
                  <a:pt x="1532" y="1994"/>
                  <a:pt x="1381" y="1907"/>
                  <a:pt x="1300" y="1767"/>
                </a:cubicBezTo>
                <a:cubicBezTo>
                  <a:pt x="1240" y="1662"/>
                  <a:pt x="1224" y="1540"/>
                  <a:pt x="1255" y="1423"/>
                </a:cubicBezTo>
                <a:cubicBezTo>
                  <a:pt x="1281" y="1327"/>
                  <a:pt x="1337" y="1246"/>
                  <a:pt x="1413" y="1186"/>
                </a:cubicBezTo>
                <a:cubicBezTo>
                  <a:pt x="1358" y="1161"/>
                  <a:pt x="1301" y="1141"/>
                  <a:pt x="1242" y="1126"/>
                </a:cubicBezTo>
                <a:cubicBezTo>
                  <a:pt x="1422" y="1005"/>
                  <a:pt x="1547" y="766"/>
                  <a:pt x="1547" y="550"/>
                </a:cubicBezTo>
                <a:cubicBezTo>
                  <a:pt x="1547" y="246"/>
                  <a:pt x="1300" y="0"/>
                  <a:pt x="996" y="0"/>
                </a:cubicBezTo>
                <a:cubicBezTo>
                  <a:pt x="693" y="0"/>
                  <a:pt x="446" y="246"/>
                  <a:pt x="446" y="550"/>
                </a:cubicBezTo>
                <a:cubicBezTo>
                  <a:pt x="446" y="766"/>
                  <a:pt x="570" y="1005"/>
                  <a:pt x="751" y="1126"/>
                </a:cubicBezTo>
                <a:cubicBezTo>
                  <a:pt x="319" y="1235"/>
                  <a:pt x="0" y="1610"/>
                  <a:pt x="0" y="1887"/>
                </a:cubicBezTo>
                <a:cubicBezTo>
                  <a:pt x="0" y="2051"/>
                  <a:pt x="498" y="2133"/>
                  <a:pt x="996" y="2133"/>
                </a:cubicBezTo>
                <a:lnTo>
                  <a:pt x="717" y="1853"/>
                </a:lnTo>
                <a:lnTo>
                  <a:pt x="952" y="1285"/>
                </a:lnTo>
                <a:lnTo>
                  <a:pt x="950" y="1285"/>
                </a:lnTo>
                <a:lnTo>
                  <a:pt x="858" y="1181"/>
                </a:lnTo>
                <a:cubicBezTo>
                  <a:pt x="903" y="1197"/>
                  <a:pt x="949" y="1206"/>
                  <a:pt x="996" y="1206"/>
                </a:cubicBezTo>
                <a:cubicBezTo>
                  <a:pt x="1044" y="1206"/>
                  <a:pt x="1090" y="1197"/>
                  <a:pt x="1134" y="1181"/>
                </a:cubicBezTo>
                <a:lnTo>
                  <a:pt x="1043" y="1285"/>
                </a:lnTo>
                <a:lnTo>
                  <a:pt x="1040" y="1285"/>
                </a:lnTo>
                <a:lnTo>
                  <a:pt x="1275" y="1853"/>
                </a:lnTo>
                <a:lnTo>
                  <a:pt x="996" y="2132"/>
                </a:lnTo>
                <a:cubicBezTo>
                  <a:pt x="1310" y="2132"/>
                  <a:pt x="1624" y="2100"/>
                  <a:pt x="1813" y="2035"/>
                </a:cubicBezTo>
                <a:lnTo>
                  <a:pt x="1783" y="1984"/>
                </a:lnTo>
                <a:cubicBezTo>
                  <a:pt x="1754" y="1990"/>
                  <a:pt x="1724" y="1994"/>
                  <a:pt x="1694" y="1994"/>
                </a:cubicBezTo>
                <a:close/>
                <a:moveTo>
                  <a:pt x="1487" y="1183"/>
                </a:moveTo>
                <a:cubicBezTo>
                  <a:pt x="1684" y="1070"/>
                  <a:pt x="1937" y="1137"/>
                  <a:pt x="2050" y="1334"/>
                </a:cubicBezTo>
                <a:cubicBezTo>
                  <a:pt x="2164" y="1531"/>
                  <a:pt x="2096" y="1784"/>
                  <a:pt x="1899" y="1897"/>
                </a:cubicBezTo>
                <a:cubicBezTo>
                  <a:pt x="1703" y="2011"/>
                  <a:pt x="1450" y="1943"/>
                  <a:pt x="1336" y="1746"/>
                </a:cubicBezTo>
                <a:cubicBezTo>
                  <a:pt x="1223" y="1550"/>
                  <a:pt x="1290" y="1297"/>
                  <a:pt x="1487" y="1183"/>
                </a:cubicBezTo>
                <a:close/>
                <a:moveTo>
                  <a:pt x="1521" y="1242"/>
                </a:moveTo>
                <a:cubicBezTo>
                  <a:pt x="1357" y="1337"/>
                  <a:pt x="1300" y="1548"/>
                  <a:pt x="1395" y="1712"/>
                </a:cubicBezTo>
                <a:cubicBezTo>
                  <a:pt x="1490" y="1876"/>
                  <a:pt x="1701" y="1933"/>
                  <a:pt x="1865" y="1838"/>
                </a:cubicBezTo>
                <a:cubicBezTo>
                  <a:pt x="2029" y="1743"/>
                  <a:pt x="2086" y="1533"/>
                  <a:pt x="1991" y="1368"/>
                </a:cubicBezTo>
                <a:cubicBezTo>
                  <a:pt x="1896" y="1204"/>
                  <a:pt x="1686" y="1148"/>
                  <a:pt x="1521" y="1242"/>
                </a:cubicBezTo>
                <a:close/>
                <a:moveTo>
                  <a:pt x="2003" y="1872"/>
                </a:moveTo>
                <a:lnTo>
                  <a:pt x="1826" y="1974"/>
                </a:lnTo>
                <a:lnTo>
                  <a:pt x="1962" y="2210"/>
                </a:lnTo>
                <a:lnTo>
                  <a:pt x="2139" y="2108"/>
                </a:lnTo>
                <a:lnTo>
                  <a:pt x="2003" y="1872"/>
                </a:lnTo>
                <a:close/>
                <a:moveTo>
                  <a:pt x="2158" y="2140"/>
                </a:moveTo>
                <a:lnTo>
                  <a:pt x="1981" y="2243"/>
                </a:lnTo>
                <a:cubicBezTo>
                  <a:pt x="2009" y="2292"/>
                  <a:pt x="2072" y="2308"/>
                  <a:pt x="2121" y="2280"/>
                </a:cubicBezTo>
                <a:cubicBezTo>
                  <a:pt x="2169" y="2252"/>
                  <a:pt x="2186" y="2189"/>
                  <a:pt x="2158" y="2140"/>
                </a:cubicBezTo>
                <a:close/>
              </a:path>
            </a:pathLst>
          </a:custGeom>
          <a:solidFill>
            <a:schemeClr val="accent1"/>
          </a:solidFill>
          <a:ln>
            <a:noFill/>
          </a:ln>
        </p:spPr>
      </p:sp>
      <p:sp>
        <p:nvSpPr>
          <p:cNvPr id="28" name="search-file_51776"/>
          <p:cNvSpPr>
            <a:spLocks noChangeAspect="1"/>
          </p:cNvSpPr>
          <p:nvPr/>
        </p:nvSpPr>
        <p:spPr bwMode="auto">
          <a:xfrm>
            <a:off x="10082242" y="5212922"/>
            <a:ext cx="460168" cy="47296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8649" h="594741">
                <a:moveTo>
                  <a:pt x="411175" y="315251"/>
                </a:moveTo>
                <a:cubicBezTo>
                  <a:pt x="392328" y="315251"/>
                  <a:pt x="373301" y="322420"/>
                  <a:pt x="358940" y="336757"/>
                </a:cubicBezTo>
                <a:cubicBezTo>
                  <a:pt x="330220" y="365432"/>
                  <a:pt x="330220" y="411311"/>
                  <a:pt x="358940" y="439986"/>
                </a:cubicBezTo>
                <a:cubicBezTo>
                  <a:pt x="387661" y="468660"/>
                  <a:pt x="435049" y="468660"/>
                  <a:pt x="462333" y="439986"/>
                </a:cubicBezTo>
                <a:cubicBezTo>
                  <a:pt x="491053" y="411311"/>
                  <a:pt x="491053" y="365432"/>
                  <a:pt x="462333" y="336757"/>
                </a:cubicBezTo>
                <a:cubicBezTo>
                  <a:pt x="448691" y="322420"/>
                  <a:pt x="430023" y="315251"/>
                  <a:pt x="411175" y="315251"/>
                </a:cubicBezTo>
                <a:close/>
                <a:moveTo>
                  <a:pt x="410816" y="276182"/>
                </a:moveTo>
                <a:cubicBezTo>
                  <a:pt x="439716" y="276182"/>
                  <a:pt x="468795" y="287293"/>
                  <a:pt x="491053" y="309516"/>
                </a:cubicBezTo>
                <a:cubicBezTo>
                  <a:pt x="525517" y="342492"/>
                  <a:pt x="532697" y="394106"/>
                  <a:pt x="514029" y="435685"/>
                </a:cubicBezTo>
                <a:lnTo>
                  <a:pt x="578649" y="500203"/>
                </a:lnTo>
                <a:lnTo>
                  <a:pt x="522645" y="556118"/>
                </a:lnTo>
                <a:lnTo>
                  <a:pt x="458025" y="491600"/>
                </a:lnTo>
                <a:cubicBezTo>
                  <a:pt x="416381" y="510239"/>
                  <a:pt x="366121" y="503070"/>
                  <a:pt x="331656" y="468660"/>
                </a:cubicBezTo>
                <a:cubicBezTo>
                  <a:pt x="287140" y="424215"/>
                  <a:pt x="287140" y="352528"/>
                  <a:pt x="331656" y="309516"/>
                </a:cubicBezTo>
                <a:cubicBezTo>
                  <a:pt x="353197" y="287293"/>
                  <a:pt x="381917" y="276182"/>
                  <a:pt x="410816" y="276182"/>
                </a:cubicBezTo>
                <a:close/>
                <a:moveTo>
                  <a:pt x="134949" y="20001"/>
                </a:moveTo>
                <a:lnTo>
                  <a:pt x="134949" y="144835"/>
                </a:lnTo>
                <a:lnTo>
                  <a:pt x="17242" y="144835"/>
                </a:lnTo>
                <a:close/>
                <a:moveTo>
                  <a:pt x="172278" y="0"/>
                </a:moveTo>
                <a:lnTo>
                  <a:pt x="480943" y="0"/>
                </a:lnTo>
                <a:lnTo>
                  <a:pt x="480943" y="276591"/>
                </a:lnTo>
                <a:cubicBezTo>
                  <a:pt x="460844" y="263693"/>
                  <a:pt x="436438" y="256527"/>
                  <a:pt x="410596" y="256527"/>
                </a:cubicBezTo>
                <a:cubicBezTo>
                  <a:pt x="381883" y="256527"/>
                  <a:pt x="354606" y="265126"/>
                  <a:pt x="331636" y="282323"/>
                </a:cubicBezTo>
                <a:lnTo>
                  <a:pt x="81832" y="282323"/>
                </a:lnTo>
                <a:lnTo>
                  <a:pt x="81832" y="322450"/>
                </a:lnTo>
                <a:lnTo>
                  <a:pt x="295744" y="322450"/>
                </a:lnTo>
                <a:cubicBezTo>
                  <a:pt x="288566" y="335348"/>
                  <a:pt x="282823" y="351112"/>
                  <a:pt x="279952" y="366877"/>
                </a:cubicBezTo>
                <a:lnTo>
                  <a:pt x="81832" y="366877"/>
                </a:lnTo>
                <a:lnTo>
                  <a:pt x="81832" y="407004"/>
                </a:lnTo>
                <a:lnTo>
                  <a:pt x="279952" y="407004"/>
                </a:lnTo>
                <a:cubicBezTo>
                  <a:pt x="281388" y="422768"/>
                  <a:pt x="287130" y="438532"/>
                  <a:pt x="294309" y="451430"/>
                </a:cubicBezTo>
                <a:lnTo>
                  <a:pt x="81832" y="451430"/>
                </a:lnTo>
                <a:lnTo>
                  <a:pt x="81832" y="491557"/>
                </a:lnTo>
                <a:lnTo>
                  <a:pt x="327329" y="491557"/>
                </a:lnTo>
                <a:cubicBezTo>
                  <a:pt x="350299" y="511621"/>
                  <a:pt x="380448" y="521653"/>
                  <a:pt x="410596" y="521653"/>
                </a:cubicBezTo>
                <a:cubicBezTo>
                  <a:pt x="424953" y="521653"/>
                  <a:pt x="439309" y="518786"/>
                  <a:pt x="453666" y="514487"/>
                </a:cubicBezTo>
                <a:lnTo>
                  <a:pt x="480943" y="543149"/>
                </a:lnTo>
                <a:lnTo>
                  <a:pt x="480943" y="594741"/>
                </a:lnTo>
                <a:lnTo>
                  <a:pt x="0" y="594741"/>
                </a:lnTo>
                <a:lnTo>
                  <a:pt x="0" y="180572"/>
                </a:lnTo>
                <a:lnTo>
                  <a:pt x="172278" y="180572"/>
                </a:ln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65">
              <a:latin typeface="Segoe UI" panose="020B0502040204020203" pitchFamily="34" charset="0"/>
              <a:cs typeface="Segoe UI" panose="020B0502040204020203" pitchFamily="34" charset="0"/>
            </a:endParaRPr>
          </a:p>
        </p:txBody>
      </p:sp>
      <p:sp>
        <p:nvSpPr>
          <p:cNvPr id="29" name="矩形 28"/>
          <p:cNvSpPr/>
          <p:nvPr/>
        </p:nvSpPr>
        <p:spPr bwMode="auto">
          <a:xfrm>
            <a:off x="10014172" y="1754300"/>
            <a:ext cx="374172" cy="87565"/>
          </a:xfrm>
          <a:prstGeom prst="rect">
            <a:avLst/>
          </a:prstGeom>
          <a:pattFill prst="solidDmnd">
            <a:fgClr>
              <a:schemeClr val="tx1">
                <a:lumMod val="75000"/>
                <a:lumOff val="25000"/>
              </a:schemeClr>
            </a:fgClr>
            <a:bgClr>
              <a:schemeClr val="bg1"/>
            </a:bgClr>
          </a:patt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pic>
        <p:nvPicPr>
          <p:cNvPr id="30" name="图片 2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t="25716" r="3929" b="28155"/>
          <a:stretch>
            <a:fillRect/>
          </a:stretch>
        </p:blipFill>
        <p:spPr>
          <a:xfrm>
            <a:off x="3887332" y="4375716"/>
            <a:ext cx="3230145" cy="1033998"/>
          </a:xfrm>
          <a:prstGeom prst="rect">
            <a:avLst/>
          </a:prstGeom>
        </p:spPr>
      </p:pic>
      <p:pic>
        <p:nvPicPr>
          <p:cNvPr id="31" name="图片 30"/>
          <p:cNvPicPr>
            <a:picLocks noChangeAspect="1"/>
          </p:cNvPicPr>
          <p:nvPr/>
        </p:nvPicPr>
        <p:blipFill>
          <a:blip r:embed="rId9"/>
          <a:stretch>
            <a:fillRect/>
          </a:stretch>
        </p:blipFill>
        <p:spPr>
          <a:xfrm>
            <a:off x="7812688" y="3514421"/>
            <a:ext cx="587409" cy="234963"/>
          </a:xfrm>
          <a:prstGeom prst="rect">
            <a:avLst/>
          </a:prstGeom>
        </p:spPr>
      </p:pic>
      <p:cxnSp>
        <p:nvCxnSpPr>
          <p:cNvPr id="32" name="直接箭头连接符 31"/>
          <p:cNvCxnSpPr/>
          <p:nvPr/>
        </p:nvCxnSpPr>
        <p:spPr>
          <a:xfrm>
            <a:off x="2255966" y="3668316"/>
            <a:ext cx="8996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bwMode="auto">
          <a:xfrm>
            <a:off x="3287322" y="1970366"/>
            <a:ext cx="5432072" cy="3453646"/>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34" name="文本框 93"/>
          <p:cNvSpPr txBox="1"/>
          <p:nvPr/>
        </p:nvSpPr>
        <p:spPr>
          <a:xfrm>
            <a:off x="5177494" y="5117475"/>
            <a:ext cx="2431438"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AI NVR</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35" name="文本框 94"/>
          <p:cNvSpPr txBox="1"/>
          <p:nvPr/>
        </p:nvSpPr>
        <p:spPr>
          <a:xfrm>
            <a:off x="403987" y="5072954"/>
            <a:ext cx="2431438" cy="362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Camera thường</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36" name="文本框 96"/>
          <p:cNvSpPr txBox="1"/>
          <p:nvPr/>
        </p:nvSpPr>
        <p:spPr>
          <a:xfrm>
            <a:off x="2168231" y="3270410"/>
            <a:ext cx="2958236" cy="3017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370">
                <a:solidFill>
                  <a:srgbClr val="1E1E27"/>
                </a:solidFill>
                <a:latin typeface="Segoe UI" panose="020B0502040204020203" pitchFamily="34" charset="0"/>
                <a:cs typeface="Segoe UI" panose="020B0502040204020203" pitchFamily="34" charset="0"/>
                <a:sym typeface="+mn-lt"/>
              </a:rPr>
              <a:t>Luồng video</a:t>
            </a:r>
            <a:endParaRPr lang="zh-CN" altLang="en-US" sz="1370">
              <a:solidFill>
                <a:srgbClr val="1E1E27"/>
              </a:solidFill>
              <a:latin typeface="Segoe UI" panose="020B0502040204020203" pitchFamily="34" charset="0"/>
              <a:cs typeface="Segoe UI" panose="020B0502040204020203" pitchFamily="34" charset="0"/>
              <a:sym typeface="+mn-lt"/>
            </a:endParaRPr>
          </a:p>
        </p:txBody>
      </p:sp>
      <p:sp>
        <p:nvSpPr>
          <p:cNvPr id="37" name="文本框 97"/>
          <p:cNvSpPr txBox="1"/>
          <p:nvPr/>
        </p:nvSpPr>
        <p:spPr>
          <a:xfrm>
            <a:off x="3175019" y="5502244"/>
            <a:ext cx="5705460" cy="6355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dirty="0" err="1">
                <a:solidFill>
                  <a:srgbClr val="1E1E27"/>
                </a:solidFill>
                <a:latin typeface="Segoe UI" panose="020B0502040204020203" pitchFamily="34" charset="0"/>
                <a:cs typeface="Segoe UI" panose="020B0502040204020203" pitchFamily="34" charset="0"/>
                <a:sym typeface="+mn-lt"/>
              </a:rPr>
              <a:t>Độ</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chính</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xác</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phát</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hiện</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khuôn</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mặt</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lên</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đến</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a:solidFill>
                  <a:srgbClr val="FF0000"/>
                </a:solidFill>
                <a:latin typeface="Segoe UI" panose="020B0502040204020203" pitchFamily="34" charset="0"/>
                <a:cs typeface="Segoe UI" panose="020B0502040204020203" pitchFamily="34" charset="0"/>
                <a:sym typeface="+mn-lt"/>
              </a:rPr>
              <a:t>98%</a:t>
            </a:r>
          </a:p>
          <a:p>
            <a:r>
              <a:rPr lang="en-US" altLang="zh-CN" sz="1765" dirty="0" err="1">
                <a:solidFill>
                  <a:srgbClr val="1E1E27"/>
                </a:solidFill>
                <a:latin typeface="Segoe UI" panose="020B0502040204020203" pitchFamily="34" charset="0"/>
                <a:cs typeface="Segoe UI" panose="020B0502040204020203" pitchFamily="34" charset="0"/>
                <a:sym typeface="+mn-lt"/>
              </a:rPr>
              <a:t>Độ</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chính</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xác</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nhận</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dạng</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khuôn</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mặt</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lên</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err="1">
                <a:solidFill>
                  <a:srgbClr val="1E1E27"/>
                </a:solidFill>
                <a:latin typeface="Segoe UI" panose="020B0502040204020203" pitchFamily="34" charset="0"/>
                <a:cs typeface="Segoe UI" panose="020B0502040204020203" pitchFamily="34" charset="0"/>
                <a:sym typeface="+mn-lt"/>
              </a:rPr>
              <a:t>đến</a:t>
            </a:r>
            <a:r>
              <a:rPr lang="en-US" altLang="zh-CN" sz="1765" dirty="0">
                <a:solidFill>
                  <a:srgbClr val="1E1E27"/>
                </a:solidFill>
                <a:latin typeface="Segoe UI" panose="020B0502040204020203" pitchFamily="34" charset="0"/>
                <a:cs typeface="Segoe UI" panose="020B0502040204020203" pitchFamily="34" charset="0"/>
                <a:sym typeface="+mn-lt"/>
              </a:rPr>
              <a:t> </a:t>
            </a:r>
            <a:r>
              <a:rPr lang="en-US" altLang="zh-CN" sz="1765" dirty="0">
                <a:solidFill>
                  <a:srgbClr val="FF0000"/>
                </a:solidFill>
                <a:latin typeface="Segoe UI" panose="020B0502040204020203" pitchFamily="34" charset="0"/>
                <a:cs typeface="Segoe UI" panose="020B0502040204020203" pitchFamily="34" charset="0"/>
                <a:sym typeface="+mn-lt"/>
              </a:rPr>
              <a:t>95%</a:t>
            </a:r>
            <a:endParaRPr lang="zh-CN" altLang="en-US" sz="1765" dirty="0">
              <a:solidFill>
                <a:srgbClr val="FF0000"/>
              </a:solidFill>
              <a:latin typeface="Segoe UI" panose="020B0502040204020203" pitchFamily="34" charset="0"/>
              <a:cs typeface="Segoe UI" panose="020B0502040204020203" pitchFamily="34" charset="0"/>
              <a:sym typeface="+mn-lt"/>
            </a:endParaRPr>
          </a:p>
        </p:txBody>
      </p:sp>
      <p:pic>
        <p:nvPicPr>
          <p:cNvPr id="38" name="图片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168" y="2451318"/>
            <a:ext cx="1598151" cy="1064429"/>
          </a:xfrm>
          <a:prstGeom prst="rect">
            <a:avLst/>
          </a:prstGeom>
        </p:spPr>
      </p:pic>
      <p:pic>
        <p:nvPicPr>
          <p:cNvPr id="39" name="图片 38"/>
          <p:cNvPicPr>
            <a:picLocks noChangeAspect="1"/>
          </p:cNvPicPr>
          <p:nvPr/>
        </p:nvPicPr>
        <p:blipFill>
          <a:blip r:embed="rId11"/>
          <a:stretch>
            <a:fillRect/>
          </a:stretch>
        </p:blipFill>
        <p:spPr>
          <a:xfrm>
            <a:off x="3424145" y="2963142"/>
            <a:ext cx="926375" cy="1337236"/>
          </a:xfrm>
          <a:prstGeom prst="rect">
            <a:avLst/>
          </a:prstGeom>
          <a:ln>
            <a:noFill/>
          </a:ln>
          <a:effectLst>
            <a:softEdge rad="112500"/>
          </a:effectLst>
        </p:spPr>
      </p:pic>
      <p:grpSp>
        <p:nvGrpSpPr>
          <p:cNvPr id="40" name="组合 39"/>
          <p:cNvGrpSpPr/>
          <p:nvPr/>
        </p:nvGrpSpPr>
        <p:grpSpPr>
          <a:xfrm>
            <a:off x="3364255" y="2999311"/>
            <a:ext cx="1012502" cy="1200502"/>
            <a:chOff x="2263654" y="2796469"/>
            <a:chExt cx="1348308" cy="1407322"/>
          </a:xfrm>
        </p:grpSpPr>
        <p:sp>
          <p:nvSpPr>
            <p:cNvPr id="45" name="矩形 44"/>
            <p:cNvSpPr/>
            <p:nvPr/>
          </p:nvSpPr>
          <p:spPr>
            <a:xfrm>
              <a:off x="2312578" y="2842387"/>
              <a:ext cx="1243309" cy="1301073"/>
            </a:xfrm>
            <a:prstGeom prst="rect">
              <a:avLst/>
            </a:prstGeom>
            <a:noFill/>
            <a:ln w="3175" cap="flat" cmpd="sng" algn="ctr">
              <a:solidFill>
                <a:srgbClr val="00B0F0"/>
              </a:solidFill>
              <a:prstDash val="sysDash"/>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985">
                <a:defRPr/>
              </a:pPr>
              <a:endParaRPr lang="zh-CN" altLang="en-US" sz="1370" kern="0">
                <a:solidFill>
                  <a:prstClr val="white"/>
                </a:solidFill>
                <a:latin typeface="Segoe UI" panose="020B0502040204020203" pitchFamily="34" charset="0"/>
                <a:cs typeface="Segoe UI" panose="020B0502040204020203" pitchFamily="34" charset="0"/>
                <a:sym typeface="+mn-lt"/>
              </a:endParaRPr>
            </a:p>
          </p:txBody>
        </p:sp>
        <p:sp>
          <p:nvSpPr>
            <p:cNvPr id="46" name="半闭框 45"/>
            <p:cNvSpPr/>
            <p:nvPr/>
          </p:nvSpPr>
          <p:spPr>
            <a:xfrm>
              <a:off x="2263654" y="2796470"/>
              <a:ext cx="282343" cy="282343"/>
            </a:xfrm>
            <a:prstGeom prst="halfFrame">
              <a:avLst>
                <a:gd name="adj1" fmla="val 9579"/>
                <a:gd name="adj2" fmla="val 9245"/>
              </a:avLst>
            </a:prstGeom>
            <a:solidFill>
              <a:srgbClr val="FF000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985">
                <a:defRPr/>
              </a:pPr>
              <a:endParaRPr lang="zh-CN" altLang="en-US" sz="1370" kern="0">
                <a:solidFill>
                  <a:prstClr val="black"/>
                </a:solidFill>
                <a:latin typeface="Segoe UI" panose="020B0502040204020203" pitchFamily="34" charset="0"/>
                <a:cs typeface="Segoe UI" panose="020B0502040204020203" pitchFamily="34" charset="0"/>
                <a:sym typeface="+mn-lt"/>
              </a:endParaRPr>
            </a:p>
          </p:txBody>
        </p:sp>
        <p:sp>
          <p:nvSpPr>
            <p:cNvPr id="47" name="半闭框 46"/>
            <p:cNvSpPr/>
            <p:nvPr/>
          </p:nvSpPr>
          <p:spPr>
            <a:xfrm rot="5400000">
              <a:off x="3329619" y="2796469"/>
              <a:ext cx="282343" cy="282343"/>
            </a:xfrm>
            <a:prstGeom prst="halfFrame">
              <a:avLst>
                <a:gd name="adj1" fmla="val 9579"/>
                <a:gd name="adj2" fmla="val 9245"/>
              </a:avLst>
            </a:prstGeom>
            <a:solidFill>
              <a:srgbClr val="FF000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985">
                <a:defRPr/>
              </a:pPr>
              <a:endParaRPr lang="zh-CN" altLang="en-US" sz="1370" kern="0">
                <a:solidFill>
                  <a:prstClr val="black"/>
                </a:solidFill>
                <a:latin typeface="Segoe UI" panose="020B0502040204020203" pitchFamily="34" charset="0"/>
                <a:cs typeface="Segoe UI" panose="020B0502040204020203" pitchFamily="34" charset="0"/>
                <a:sym typeface="+mn-lt"/>
              </a:endParaRPr>
            </a:p>
          </p:txBody>
        </p:sp>
        <p:sp>
          <p:nvSpPr>
            <p:cNvPr id="48" name="半闭框 47"/>
            <p:cNvSpPr/>
            <p:nvPr/>
          </p:nvSpPr>
          <p:spPr>
            <a:xfrm rot="16200000">
              <a:off x="2263654" y="3921448"/>
              <a:ext cx="282343" cy="282343"/>
            </a:xfrm>
            <a:prstGeom prst="halfFrame">
              <a:avLst>
                <a:gd name="adj1" fmla="val 9579"/>
                <a:gd name="adj2" fmla="val 9245"/>
              </a:avLst>
            </a:prstGeom>
            <a:solidFill>
              <a:srgbClr val="FF000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985">
                <a:defRPr/>
              </a:pPr>
              <a:endParaRPr lang="zh-CN" altLang="en-US" sz="1370" kern="0">
                <a:solidFill>
                  <a:prstClr val="black"/>
                </a:solidFill>
                <a:latin typeface="Segoe UI" panose="020B0502040204020203" pitchFamily="34" charset="0"/>
                <a:cs typeface="Segoe UI" panose="020B0502040204020203" pitchFamily="34" charset="0"/>
                <a:sym typeface="+mn-lt"/>
              </a:endParaRPr>
            </a:p>
          </p:txBody>
        </p:sp>
        <p:sp>
          <p:nvSpPr>
            <p:cNvPr id="49" name="半闭框 48"/>
            <p:cNvSpPr/>
            <p:nvPr/>
          </p:nvSpPr>
          <p:spPr>
            <a:xfrm rot="10800000">
              <a:off x="3329619" y="3921448"/>
              <a:ext cx="282343" cy="282343"/>
            </a:xfrm>
            <a:prstGeom prst="halfFrame">
              <a:avLst>
                <a:gd name="adj1" fmla="val 9579"/>
                <a:gd name="adj2" fmla="val 9245"/>
              </a:avLst>
            </a:prstGeom>
            <a:solidFill>
              <a:srgbClr val="FF000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5985">
                <a:defRPr/>
              </a:pPr>
              <a:endParaRPr lang="zh-CN" altLang="en-US" sz="1370" kern="0">
                <a:solidFill>
                  <a:prstClr val="black"/>
                </a:solidFill>
                <a:latin typeface="Segoe UI" panose="020B0502040204020203" pitchFamily="34" charset="0"/>
                <a:cs typeface="Segoe UI" panose="020B0502040204020203" pitchFamily="34" charset="0"/>
                <a:sym typeface="+mn-lt"/>
              </a:endParaRPr>
            </a:p>
          </p:txBody>
        </p:sp>
      </p:grpSp>
      <p:cxnSp>
        <p:nvCxnSpPr>
          <p:cNvPr id="41" name="直接箭头连接符 40"/>
          <p:cNvCxnSpPr/>
          <p:nvPr/>
        </p:nvCxnSpPr>
        <p:spPr>
          <a:xfrm>
            <a:off x="4525093" y="3572136"/>
            <a:ext cx="2740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文本框 99"/>
          <p:cNvSpPr txBox="1"/>
          <p:nvPr/>
        </p:nvSpPr>
        <p:spPr>
          <a:xfrm>
            <a:off x="3341036" y="2073339"/>
            <a:ext cx="1444520" cy="6355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765">
                <a:solidFill>
                  <a:srgbClr val="1E1E27"/>
                </a:solidFill>
                <a:latin typeface="Segoe UI" panose="020B0502040204020203" pitchFamily="34" charset="0"/>
                <a:cs typeface="Segoe UI" panose="020B0502040204020203" pitchFamily="34" charset="0"/>
                <a:sym typeface="+mn-lt"/>
              </a:rPr>
              <a:t>Chụp khuôn mặt</a:t>
            </a:r>
            <a:endParaRPr lang="zh-CN" altLang="en-US" sz="1765">
              <a:solidFill>
                <a:srgbClr val="1E1E27"/>
              </a:solidFill>
              <a:latin typeface="Segoe UI" panose="020B0502040204020203" pitchFamily="34" charset="0"/>
              <a:cs typeface="Segoe UI" panose="020B0502040204020203" pitchFamily="34" charset="0"/>
              <a:sym typeface="+mn-lt"/>
            </a:endParaRPr>
          </a:p>
        </p:txBody>
      </p:sp>
      <p:sp>
        <p:nvSpPr>
          <p:cNvPr id="43" name="矩形 42"/>
          <p:cNvSpPr/>
          <p:nvPr/>
        </p:nvSpPr>
        <p:spPr bwMode="auto">
          <a:xfrm>
            <a:off x="3310921" y="2732031"/>
            <a:ext cx="1175470" cy="1696928"/>
          </a:xfrm>
          <a:prstGeom prst="rect">
            <a:avLst/>
          </a:prstGeom>
          <a:noFill/>
          <a:ln w="9525" cap="flat" cmpd="sng" algn="ctr">
            <a:solidFill>
              <a:schemeClr val="bg2">
                <a:lumMod val="1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89642" tIns="44821" rIns="89642" bIns="44821"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eaLnBrk="0" fontAlgn="base" hangingPunct="0">
              <a:spcBef>
                <a:spcPct val="0"/>
              </a:spcBef>
              <a:spcAft>
                <a:spcPct val="0"/>
              </a:spcAft>
            </a:pPr>
            <a:endParaRPr lang="zh-CN" altLang="en-US" sz="1765">
              <a:latin typeface="Segoe UI" panose="020B0502040204020203" pitchFamily="34" charset="0"/>
              <a:ea typeface="宋体" panose="02010600030101010101" pitchFamily="2" charset="-122"/>
              <a:cs typeface="Segoe UI" panose="020B0502040204020203" pitchFamily="34" charset="0"/>
            </a:endParaRPr>
          </a:p>
        </p:txBody>
      </p:sp>
      <p:sp>
        <p:nvSpPr>
          <p:cNvPr id="44" name="文本框 101"/>
          <p:cNvSpPr txBox="1"/>
          <p:nvPr/>
        </p:nvSpPr>
        <p:spPr>
          <a:xfrm>
            <a:off x="196487" y="6487872"/>
            <a:ext cx="5018645" cy="271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altLang="zh-CN" sz="1175" i="1" dirty="0">
                <a:solidFill>
                  <a:srgbClr val="1E1E27"/>
                </a:solidFill>
                <a:latin typeface="Segoe UI" panose="020B0502040204020203" pitchFamily="34" charset="0"/>
                <a:cs typeface="Segoe UI" panose="020B0502040204020203" pitchFamily="34" charset="0"/>
                <a:sym typeface="+mn-lt"/>
              </a:rPr>
              <a:t>* Các môi trường thử nghiệm khác nhau có độ chính xác khác nhau</a:t>
            </a:r>
            <a:endParaRPr lang="zh-CN" altLang="en-US" sz="1175" i="1" dirty="0">
              <a:solidFill>
                <a:srgbClr val="1E1E27"/>
              </a:solidFill>
              <a:latin typeface="Segoe UI" panose="020B0502040204020203" pitchFamily="34" charset="0"/>
              <a:cs typeface="Segoe UI" panose="020B0502040204020203" pitchFamily="34" charset="0"/>
              <a:sym typeface="+mn-lt"/>
            </a:endParaRPr>
          </a:p>
        </p:txBody>
      </p:sp>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4103649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s-merge-pointing-to-right_32232"/>
          <p:cNvSpPr>
            <a:spLocks noChangeAspect="1"/>
          </p:cNvSpPr>
          <p:nvPr/>
        </p:nvSpPr>
        <p:spPr bwMode="auto">
          <a:xfrm rot="5400000">
            <a:off x="2495135" y="3552481"/>
            <a:ext cx="1076014" cy="647335"/>
          </a:xfrm>
          <a:custGeom>
            <a:avLst/>
            <a:gdLst>
              <a:gd name="T0" fmla="*/ 0 w 6165"/>
              <a:gd name="T1" fmla="*/ 3751 h 3751"/>
              <a:gd name="T2" fmla="*/ 0 w 6165"/>
              <a:gd name="T3" fmla="*/ 2964 h 3751"/>
              <a:gd name="T4" fmla="*/ 1638 w 6165"/>
              <a:gd name="T5" fmla="*/ 2159 h 3751"/>
              <a:gd name="T6" fmla="*/ 1937 w 6165"/>
              <a:gd name="T7" fmla="*/ 1875 h 3751"/>
              <a:gd name="T8" fmla="*/ 1638 w 6165"/>
              <a:gd name="T9" fmla="*/ 1592 h 3751"/>
              <a:gd name="T10" fmla="*/ 0 w 6165"/>
              <a:gd name="T11" fmla="*/ 787 h 3751"/>
              <a:gd name="T12" fmla="*/ 0 w 6165"/>
              <a:gd name="T13" fmla="*/ 0 h 3751"/>
              <a:gd name="T14" fmla="*/ 2192 w 6165"/>
              <a:gd name="T15" fmla="*/ 1034 h 3751"/>
              <a:gd name="T16" fmla="*/ 2799 w 6165"/>
              <a:gd name="T17" fmla="*/ 1480 h 3751"/>
              <a:gd name="T18" fmla="*/ 2863 w 6165"/>
              <a:gd name="T19" fmla="*/ 1478 h 3751"/>
              <a:gd name="T20" fmla="*/ 2863 w 6165"/>
              <a:gd name="T21" fmla="*/ 1486 h 3751"/>
              <a:gd name="T22" fmla="*/ 2863 w 6165"/>
              <a:gd name="T23" fmla="*/ 1486 h 3751"/>
              <a:gd name="T24" fmla="*/ 4755 w 6165"/>
              <a:gd name="T25" fmla="*/ 1486 h 3751"/>
              <a:gd name="T26" fmla="*/ 4431 w 6165"/>
              <a:gd name="T27" fmla="*/ 668 h 3751"/>
              <a:gd name="T28" fmla="*/ 4453 w 6165"/>
              <a:gd name="T29" fmla="*/ 592 h 3751"/>
              <a:gd name="T30" fmla="*/ 4532 w 6165"/>
              <a:gd name="T31" fmla="*/ 592 h 3751"/>
              <a:gd name="T32" fmla="*/ 6139 w 6165"/>
              <a:gd name="T33" fmla="*/ 1828 h 3751"/>
              <a:gd name="T34" fmla="*/ 6165 w 6165"/>
              <a:gd name="T35" fmla="*/ 1880 h 3751"/>
              <a:gd name="T36" fmla="*/ 6139 w 6165"/>
              <a:gd name="T37" fmla="*/ 1932 h 3751"/>
              <a:gd name="T38" fmla="*/ 4532 w 6165"/>
              <a:gd name="T39" fmla="*/ 3167 h 3751"/>
              <a:gd name="T40" fmla="*/ 4492 w 6165"/>
              <a:gd name="T41" fmla="*/ 3181 h 3751"/>
              <a:gd name="T42" fmla="*/ 4453 w 6165"/>
              <a:gd name="T43" fmla="*/ 3168 h 3751"/>
              <a:gd name="T44" fmla="*/ 4431 w 6165"/>
              <a:gd name="T45" fmla="*/ 3091 h 3751"/>
              <a:gd name="T46" fmla="*/ 4755 w 6165"/>
              <a:gd name="T47" fmla="*/ 2273 h 3751"/>
              <a:gd name="T48" fmla="*/ 2861 w 6165"/>
              <a:gd name="T49" fmla="*/ 2273 h 3751"/>
              <a:gd name="T50" fmla="*/ 2859 w 6165"/>
              <a:gd name="T51" fmla="*/ 2273 h 3751"/>
              <a:gd name="T52" fmla="*/ 2799 w 6165"/>
              <a:gd name="T53" fmla="*/ 2271 h 3751"/>
              <a:gd name="T54" fmla="*/ 2192 w 6165"/>
              <a:gd name="T55" fmla="*/ 2717 h 3751"/>
              <a:gd name="T56" fmla="*/ 0 w 6165"/>
              <a:gd name="T57" fmla="*/ 3751 h 3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65" h="3751">
                <a:moveTo>
                  <a:pt x="0" y="3751"/>
                </a:moveTo>
                <a:lnTo>
                  <a:pt x="0" y="2964"/>
                </a:lnTo>
                <a:cubicBezTo>
                  <a:pt x="826" y="2964"/>
                  <a:pt x="1239" y="2555"/>
                  <a:pt x="1638" y="2159"/>
                </a:cubicBezTo>
                <a:cubicBezTo>
                  <a:pt x="1735" y="2062"/>
                  <a:pt x="1833" y="1965"/>
                  <a:pt x="1937" y="1875"/>
                </a:cubicBezTo>
                <a:cubicBezTo>
                  <a:pt x="1833" y="1786"/>
                  <a:pt x="1735" y="1689"/>
                  <a:pt x="1638" y="1592"/>
                </a:cubicBezTo>
                <a:cubicBezTo>
                  <a:pt x="1239" y="1196"/>
                  <a:pt x="826" y="787"/>
                  <a:pt x="0" y="787"/>
                </a:cubicBezTo>
                <a:lnTo>
                  <a:pt x="0" y="0"/>
                </a:lnTo>
                <a:cubicBezTo>
                  <a:pt x="1150" y="0"/>
                  <a:pt x="1752" y="597"/>
                  <a:pt x="2192" y="1034"/>
                </a:cubicBezTo>
                <a:cubicBezTo>
                  <a:pt x="2452" y="1292"/>
                  <a:pt x="2620" y="1450"/>
                  <a:pt x="2799" y="1480"/>
                </a:cubicBezTo>
                <a:cubicBezTo>
                  <a:pt x="2820" y="1479"/>
                  <a:pt x="2841" y="1478"/>
                  <a:pt x="2863" y="1478"/>
                </a:cubicBezTo>
                <a:lnTo>
                  <a:pt x="2863" y="1486"/>
                </a:lnTo>
                <a:lnTo>
                  <a:pt x="2863" y="1486"/>
                </a:lnTo>
                <a:lnTo>
                  <a:pt x="4755" y="1486"/>
                </a:lnTo>
                <a:lnTo>
                  <a:pt x="4431" y="668"/>
                </a:lnTo>
                <a:cubicBezTo>
                  <a:pt x="4420" y="641"/>
                  <a:pt x="4429" y="609"/>
                  <a:pt x="4453" y="592"/>
                </a:cubicBezTo>
                <a:cubicBezTo>
                  <a:pt x="4476" y="574"/>
                  <a:pt x="4509" y="574"/>
                  <a:pt x="4532" y="592"/>
                </a:cubicBezTo>
                <a:lnTo>
                  <a:pt x="6139" y="1828"/>
                </a:lnTo>
                <a:cubicBezTo>
                  <a:pt x="6156" y="1840"/>
                  <a:pt x="6165" y="1859"/>
                  <a:pt x="6165" y="1880"/>
                </a:cubicBezTo>
                <a:cubicBezTo>
                  <a:pt x="6165" y="1900"/>
                  <a:pt x="6156" y="1919"/>
                  <a:pt x="6139" y="1932"/>
                </a:cubicBezTo>
                <a:lnTo>
                  <a:pt x="4532" y="3167"/>
                </a:lnTo>
                <a:cubicBezTo>
                  <a:pt x="4520" y="3176"/>
                  <a:pt x="4506" y="3181"/>
                  <a:pt x="4492" y="3181"/>
                </a:cubicBezTo>
                <a:cubicBezTo>
                  <a:pt x="4478" y="3181"/>
                  <a:pt x="4465" y="3176"/>
                  <a:pt x="4453" y="3168"/>
                </a:cubicBezTo>
                <a:cubicBezTo>
                  <a:pt x="4429" y="3150"/>
                  <a:pt x="4421" y="3119"/>
                  <a:pt x="4431" y="3091"/>
                </a:cubicBezTo>
                <a:lnTo>
                  <a:pt x="4755" y="2273"/>
                </a:lnTo>
                <a:lnTo>
                  <a:pt x="2861" y="2273"/>
                </a:lnTo>
                <a:cubicBezTo>
                  <a:pt x="2860" y="2273"/>
                  <a:pt x="2859" y="2273"/>
                  <a:pt x="2859" y="2273"/>
                </a:cubicBezTo>
                <a:cubicBezTo>
                  <a:pt x="2838" y="2273"/>
                  <a:pt x="2819" y="2272"/>
                  <a:pt x="2799" y="2271"/>
                </a:cubicBezTo>
                <a:cubicBezTo>
                  <a:pt x="2620" y="2301"/>
                  <a:pt x="2452" y="2459"/>
                  <a:pt x="2192" y="2717"/>
                </a:cubicBezTo>
                <a:cubicBezTo>
                  <a:pt x="1752" y="3153"/>
                  <a:pt x="1150" y="3751"/>
                  <a:pt x="0" y="3751"/>
                </a:cubicBezTo>
                <a:close/>
              </a:path>
            </a:pathLst>
          </a:custGeom>
          <a:solidFill>
            <a:srgbClr val="3574BB"/>
          </a:solidFill>
          <a:ln>
            <a:noFill/>
          </a:ln>
        </p:spPr>
        <p:txBody>
          <a:bodyPr/>
          <a:lstStyle/>
          <a:p>
            <a:endParaRPr lang="zh-CN" altLang="en-US" sz="1836">
              <a:latin typeface="Segoe UI" panose="020B0502040204020203" pitchFamily="34" charset="0"/>
              <a:cs typeface="Segoe UI" panose="020B0502040204020203" pitchFamily="34" charset="0"/>
              <a:sym typeface="+mn-lt"/>
            </a:endParaRPr>
          </a:p>
        </p:txBody>
      </p:sp>
      <p:sp>
        <p:nvSpPr>
          <p:cNvPr id="2" name="矩形 1"/>
          <p:cNvSpPr/>
          <p:nvPr/>
        </p:nvSpPr>
        <p:spPr>
          <a:xfrm>
            <a:off x="1365667" y="972146"/>
            <a:ext cx="10040017" cy="400110"/>
          </a:xfrm>
          <a:prstGeom prst="rect">
            <a:avLst/>
          </a:prstGeom>
        </p:spPr>
        <p:txBody>
          <a:bodyPr wrap="square">
            <a:spAutoFit/>
          </a:bodyPr>
          <a:lstStyle/>
          <a:p>
            <a:r>
              <a:rPr lang="vi-VN" altLang="zh-CN" sz="2000" dirty="0">
                <a:solidFill>
                  <a:schemeClr val="accent1">
                    <a:lumMod val="75000"/>
                  </a:schemeClr>
                </a:solidFill>
                <a:latin typeface="Segoe UI" panose="020B0502040204020203" pitchFamily="34" charset="0"/>
                <a:cs typeface="Segoe UI" panose="020B0502040204020203" pitchFamily="34" charset="0"/>
              </a:rPr>
              <a:t>Nhập hoặc xuất hình ảnh / cơ sở dữ liệu khuôn mặt một cách thuận tiện và tự do</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a:t>
            </a:r>
          </a:p>
        </p:txBody>
      </p:sp>
      <p:sp>
        <p:nvSpPr>
          <p:cNvPr id="24" name="Title 1"/>
          <p:cNvSpPr txBox="1">
            <a:spLocks/>
          </p:cNvSpPr>
          <p:nvPr/>
        </p:nvSpPr>
        <p:spPr>
          <a:xfrm>
            <a:off x="191512" y="119385"/>
            <a:ext cx="11889564"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742"/>
            <a:r>
              <a:rPr lang="en-US" altLang="zh-CN" sz="4000" b="1" dirty="0" err="1">
                <a:solidFill>
                  <a:srgbClr val="7030A0"/>
                </a:solidFill>
                <a:latin typeface="Segoe UI" panose="020B0502040204020203" pitchFamily="34" charset="0"/>
                <a:ea typeface="+mj-ea"/>
              </a:rPr>
              <a:t>Nhập</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và</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xuất</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hình</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ảnh</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khuôn</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mặt</a:t>
            </a:r>
            <a:endParaRPr lang="en-US" altLang="zh-CN" sz="3200" b="1" dirty="0">
              <a:solidFill>
                <a:srgbClr val="7030A0"/>
              </a:solidFill>
              <a:latin typeface="Segoe UI" panose="020B0502040204020203" pitchFamily="34" charset="0"/>
              <a:ea typeface="+mj-ea"/>
            </a:endParaRPr>
          </a:p>
        </p:txBody>
      </p:sp>
      <p:pic>
        <p:nvPicPr>
          <p:cNvPr id="9" name="Video_2020-06-30_162610">
            <a:hlinkClick r:id="" action="ppaction://media"/>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316214" y="2032854"/>
            <a:ext cx="5400000" cy="3600000"/>
          </a:xfrm>
          <a:prstGeom prst="rect">
            <a:avLst/>
          </a:prstGeom>
        </p:spPr>
      </p:pic>
      <p:sp>
        <p:nvSpPr>
          <p:cNvPr id="11" name="文本框 10"/>
          <p:cNvSpPr txBox="1"/>
          <p:nvPr/>
        </p:nvSpPr>
        <p:spPr>
          <a:xfrm>
            <a:off x="4731464" y="6252959"/>
            <a:ext cx="2402122" cy="276999"/>
          </a:xfrm>
          <a:prstGeom prst="rect">
            <a:avLst/>
          </a:prstGeom>
          <a:noFill/>
        </p:spPr>
        <p:txBody>
          <a:bodyPr wrap="square" rtlCol="0">
            <a:spAutoFit/>
          </a:bodyPr>
          <a:lstStyle/>
          <a:p>
            <a:r>
              <a:rPr lang="en-US" altLang="zh-CN" sz="1200" i="1" dirty="0">
                <a:latin typeface="Segoe UI" panose="020B0502040204020203" pitchFamily="34" charset="0"/>
                <a:cs typeface="Segoe UI" panose="020B0502040204020203" pitchFamily="34" charset="0"/>
              </a:rPr>
              <a:t>*NVR5-I </a:t>
            </a:r>
            <a:r>
              <a:rPr lang="en-US" altLang="zh-CN" sz="1200" i="1" dirty="0" err="1">
                <a:latin typeface="Segoe UI" panose="020B0502040204020203" pitchFamily="34" charset="0"/>
                <a:cs typeface="Segoe UI" panose="020B0502040204020203" pitchFamily="34" charset="0"/>
              </a:rPr>
              <a:t>hỗ</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trợ</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tính</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năng</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này</a:t>
            </a:r>
            <a:endParaRPr lang="zh-CN" altLang="en-US" sz="1200" i="1" dirty="0">
              <a:latin typeface="Segoe UI" panose="020B0502040204020203" pitchFamily="34" charset="0"/>
              <a:cs typeface="Segoe UI" panose="020B0502040204020203" pitchFamily="34" charset="0"/>
            </a:endParaRPr>
          </a:p>
        </p:txBody>
      </p:sp>
      <p:sp>
        <p:nvSpPr>
          <p:cNvPr id="12" name="TextBox 351"/>
          <p:cNvSpPr txBox="1"/>
          <p:nvPr/>
        </p:nvSpPr>
        <p:spPr>
          <a:xfrm>
            <a:off x="3385243" y="1458884"/>
            <a:ext cx="1571212" cy="499095"/>
          </a:xfrm>
          <a:prstGeom prst="rect">
            <a:avLst/>
          </a:prstGeom>
          <a:noFill/>
        </p:spPr>
        <p:txBody>
          <a:bodyPr wrap="square" lIns="186521" tIns="149217" rIns="186521" bIns="149217" rtlCol="0">
            <a:spAutoFit/>
          </a:bodyPr>
          <a:lstStyle>
            <a:defPPr>
              <a:defRPr lang="zh-CN"/>
            </a:defPPr>
            <a:lvl1pPr>
              <a:lnSpc>
                <a:spcPct val="90000"/>
              </a:lnSpc>
              <a:spcAft>
                <a:spcPts val="600"/>
              </a:spcAft>
              <a:defRPr sz="1400">
                <a:solidFill>
                  <a:srgbClr val="FFFFFF"/>
                </a:solidFill>
                <a:latin typeface="Segoe UI Light" panose="020B0502040204020203" pitchFamily="34" charset="0"/>
                <a:cs typeface="+mn-ea"/>
              </a:defRPr>
            </a:lvl1pPr>
          </a:lstStyle>
          <a:p>
            <a:pPr algn="ctr"/>
            <a:r>
              <a:rPr lang="en-US" altLang="zh-CN" sz="1428" dirty="0" err="1">
                <a:solidFill>
                  <a:schemeClr val="bg2">
                    <a:lumMod val="10000"/>
                  </a:schemeClr>
                </a:solidFill>
                <a:latin typeface="Segoe UI" panose="020B0502040204020203" pitchFamily="34" charset="0"/>
                <a:cs typeface="Segoe UI" panose="020B0502040204020203" pitchFamily="34" charset="0"/>
                <a:sym typeface="+mn-lt"/>
              </a:rPr>
              <a:t>Tìm</a:t>
            </a:r>
            <a:r>
              <a:rPr lang="en-US" altLang="zh-CN" sz="1428" dirty="0">
                <a:solidFill>
                  <a:schemeClr val="bg2">
                    <a:lumMod val="10000"/>
                  </a:schemeClr>
                </a:solidFill>
                <a:latin typeface="Segoe UI" panose="020B0502040204020203" pitchFamily="34" charset="0"/>
                <a:cs typeface="Segoe UI" panose="020B0502040204020203" pitchFamily="34" charset="0"/>
                <a:sym typeface="+mn-lt"/>
              </a:rPr>
              <a:t> </a:t>
            </a:r>
            <a:r>
              <a:rPr lang="en-US" altLang="zh-CN" sz="1428" dirty="0" err="1">
                <a:solidFill>
                  <a:schemeClr val="bg2">
                    <a:lumMod val="10000"/>
                  </a:schemeClr>
                </a:solidFill>
                <a:latin typeface="Segoe UI" panose="020B0502040204020203" pitchFamily="34" charset="0"/>
                <a:cs typeface="Segoe UI" panose="020B0502040204020203" pitchFamily="34" charset="0"/>
                <a:sym typeface="+mn-lt"/>
              </a:rPr>
              <a:t>kiếm</a:t>
            </a:r>
            <a:r>
              <a:rPr lang="en-US" altLang="zh-CN" sz="1428" dirty="0">
                <a:solidFill>
                  <a:schemeClr val="bg2">
                    <a:lumMod val="10000"/>
                  </a:schemeClr>
                </a:solidFill>
                <a:latin typeface="Segoe UI" panose="020B0502040204020203" pitchFamily="34" charset="0"/>
                <a:cs typeface="Segoe UI" panose="020B0502040204020203" pitchFamily="34" charset="0"/>
                <a:sym typeface="+mn-lt"/>
              </a:rPr>
              <a:t> AI</a:t>
            </a:r>
            <a:endParaRPr lang="zh-CN" altLang="en-US" sz="1428" dirty="0">
              <a:solidFill>
                <a:schemeClr val="bg2">
                  <a:lumMod val="10000"/>
                </a:schemeClr>
              </a:solidFill>
              <a:latin typeface="Segoe UI" panose="020B0502040204020203" pitchFamily="34" charset="0"/>
              <a:cs typeface="Segoe UI" panose="020B0502040204020203" pitchFamily="34" charset="0"/>
              <a:sym typeface="+mn-lt"/>
            </a:endParaRPr>
          </a:p>
        </p:txBody>
      </p:sp>
      <p:sp>
        <p:nvSpPr>
          <p:cNvPr id="13" name="TextBox 351"/>
          <p:cNvSpPr txBox="1"/>
          <p:nvPr/>
        </p:nvSpPr>
        <p:spPr>
          <a:xfrm>
            <a:off x="537540" y="1434885"/>
            <a:ext cx="1907152" cy="696841"/>
          </a:xfrm>
          <a:prstGeom prst="rect">
            <a:avLst/>
          </a:prstGeom>
          <a:noFill/>
        </p:spPr>
        <p:txBody>
          <a:bodyPr wrap="square" lIns="186521" tIns="149217" rIns="186521" bIns="149217" rtlCol="0">
            <a:spAutoFit/>
          </a:bodyPr>
          <a:lstStyle>
            <a:defPPr>
              <a:defRPr lang="zh-CN"/>
            </a:defPPr>
            <a:lvl1pPr>
              <a:lnSpc>
                <a:spcPct val="90000"/>
              </a:lnSpc>
              <a:spcAft>
                <a:spcPts val="600"/>
              </a:spcAft>
              <a:defRPr sz="1400">
                <a:solidFill>
                  <a:srgbClr val="FFFFFF"/>
                </a:solidFill>
                <a:latin typeface="Segoe UI Light" panose="020B0502040204020203" pitchFamily="34" charset="0"/>
                <a:cs typeface="+mn-ea"/>
              </a:defRPr>
            </a:lvl1pPr>
          </a:lstStyle>
          <a:p>
            <a:pPr algn="ctr"/>
            <a:r>
              <a:rPr lang="en-US" altLang="zh-CN" sz="1428" dirty="0" err="1">
                <a:solidFill>
                  <a:schemeClr val="bg2">
                    <a:lumMod val="10000"/>
                  </a:schemeClr>
                </a:solidFill>
                <a:latin typeface="Segoe UI" panose="020B0502040204020203" pitchFamily="34" charset="0"/>
                <a:cs typeface="Segoe UI" panose="020B0502040204020203" pitchFamily="34" charset="0"/>
                <a:sym typeface="+mn-lt"/>
              </a:rPr>
              <a:t>Chế</a:t>
            </a:r>
            <a:r>
              <a:rPr lang="en-US" altLang="zh-CN" sz="1428" dirty="0">
                <a:solidFill>
                  <a:schemeClr val="bg2">
                    <a:lumMod val="10000"/>
                  </a:schemeClr>
                </a:solidFill>
                <a:latin typeface="Segoe UI" panose="020B0502040204020203" pitchFamily="34" charset="0"/>
                <a:cs typeface="Segoe UI" panose="020B0502040204020203" pitchFamily="34" charset="0"/>
                <a:sym typeface="+mn-lt"/>
              </a:rPr>
              <a:t> </a:t>
            </a:r>
            <a:r>
              <a:rPr lang="en-US" altLang="zh-CN" sz="1428" dirty="0" err="1">
                <a:solidFill>
                  <a:schemeClr val="bg2">
                    <a:lumMod val="10000"/>
                  </a:schemeClr>
                </a:solidFill>
                <a:latin typeface="Segoe UI" panose="020B0502040204020203" pitchFamily="34" charset="0"/>
                <a:cs typeface="Segoe UI" panose="020B0502040204020203" pitchFamily="34" charset="0"/>
                <a:sym typeface="+mn-lt"/>
              </a:rPr>
              <a:t>độ</a:t>
            </a:r>
            <a:r>
              <a:rPr lang="en-US" altLang="zh-CN" sz="1428" dirty="0">
                <a:solidFill>
                  <a:schemeClr val="bg2">
                    <a:lumMod val="10000"/>
                  </a:schemeClr>
                </a:solidFill>
                <a:latin typeface="Segoe UI" panose="020B0502040204020203" pitchFamily="34" charset="0"/>
                <a:cs typeface="Segoe UI" panose="020B0502040204020203" pitchFamily="34" charset="0"/>
                <a:sym typeface="+mn-lt"/>
              </a:rPr>
              <a:t> </a:t>
            </a:r>
            <a:r>
              <a:rPr lang="en-US" altLang="zh-CN" sz="1428" dirty="0" err="1">
                <a:solidFill>
                  <a:schemeClr val="bg2">
                    <a:lumMod val="10000"/>
                  </a:schemeClr>
                </a:solidFill>
                <a:latin typeface="Segoe UI" panose="020B0502040204020203" pitchFamily="34" charset="0"/>
                <a:cs typeface="Segoe UI" panose="020B0502040204020203" pitchFamily="34" charset="0"/>
                <a:sym typeface="+mn-lt"/>
              </a:rPr>
              <a:t>xem</a:t>
            </a:r>
            <a:r>
              <a:rPr lang="en-US" altLang="zh-CN" sz="1428" dirty="0">
                <a:solidFill>
                  <a:schemeClr val="bg2">
                    <a:lumMod val="10000"/>
                  </a:schemeClr>
                </a:solidFill>
                <a:latin typeface="Segoe UI" panose="020B0502040204020203" pitchFamily="34" charset="0"/>
                <a:cs typeface="Segoe UI" panose="020B0502040204020203" pitchFamily="34" charset="0"/>
                <a:sym typeface="+mn-lt"/>
              </a:rPr>
              <a:t> </a:t>
            </a:r>
            <a:r>
              <a:rPr lang="en-US" altLang="zh-CN" sz="1428" dirty="0" err="1">
                <a:solidFill>
                  <a:schemeClr val="bg2">
                    <a:lumMod val="10000"/>
                  </a:schemeClr>
                </a:solidFill>
                <a:latin typeface="Segoe UI" panose="020B0502040204020203" pitchFamily="34" charset="0"/>
                <a:cs typeface="Segoe UI" panose="020B0502040204020203" pitchFamily="34" charset="0"/>
                <a:sym typeface="+mn-lt"/>
              </a:rPr>
              <a:t>trực</a:t>
            </a:r>
            <a:r>
              <a:rPr lang="en-US" altLang="zh-CN" sz="1428" dirty="0">
                <a:solidFill>
                  <a:schemeClr val="bg2">
                    <a:lumMod val="10000"/>
                  </a:schemeClr>
                </a:solidFill>
                <a:latin typeface="Segoe UI" panose="020B0502040204020203" pitchFamily="34" charset="0"/>
                <a:cs typeface="Segoe UI" panose="020B0502040204020203" pitchFamily="34" charset="0"/>
                <a:sym typeface="+mn-lt"/>
              </a:rPr>
              <a:t> </a:t>
            </a:r>
            <a:r>
              <a:rPr lang="en-US" altLang="zh-CN" sz="1428" dirty="0" err="1">
                <a:solidFill>
                  <a:schemeClr val="bg2">
                    <a:lumMod val="10000"/>
                  </a:schemeClr>
                </a:solidFill>
                <a:latin typeface="Segoe UI" panose="020B0502040204020203" pitchFamily="34" charset="0"/>
                <a:cs typeface="Segoe UI" panose="020B0502040204020203" pitchFamily="34" charset="0"/>
                <a:sym typeface="+mn-lt"/>
              </a:rPr>
              <a:t>tiếp</a:t>
            </a:r>
            <a:r>
              <a:rPr lang="en-US" altLang="zh-CN" sz="1428" dirty="0">
                <a:solidFill>
                  <a:schemeClr val="bg2">
                    <a:lumMod val="10000"/>
                  </a:schemeClr>
                </a:solidFill>
                <a:latin typeface="Segoe UI" panose="020B0502040204020203" pitchFamily="34" charset="0"/>
                <a:cs typeface="Segoe UI" panose="020B0502040204020203" pitchFamily="34" charset="0"/>
                <a:sym typeface="+mn-lt"/>
              </a:rPr>
              <a:t> AI</a:t>
            </a:r>
            <a:endParaRPr lang="zh-CN" altLang="en-US" sz="1428" dirty="0">
              <a:solidFill>
                <a:schemeClr val="bg2">
                  <a:lumMod val="10000"/>
                </a:schemeClr>
              </a:solidFill>
              <a:latin typeface="Segoe UI" panose="020B0502040204020203" pitchFamily="34" charset="0"/>
              <a:cs typeface="Segoe UI" panose="020B0502040204020203" pitchFamily="34" charset="0"/>
              <a:sym typeface="+mn-lt"/>
            </a:endParaRPr>
          </a:p>
        </p:txBody>
      </p:sp>
      <p:pic>
        <p:nvPicPr>
          <p:cNvPr id="6" name="图片 5"/>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52066" y="2017476"/>
            <a:ext cx="2520000" cy="1440000"/>
          </a:xfrm>
          <a:prstGeom prst="rect">
            <a:avLst/>
          </a:prstGeom>
        </p:spPr>
      </p:pic>
      <p:pic>
        <p:nvPicPr>
          <p:cNvPr id="7" name="图片 6"/>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182668" y="2023771"/>
            <a:ext cx="2520000" cy="1440000"/>
          </a:xfrm>
          <a:prstGeom prst="rect">
            <a:avLst/>
          </a:prstGeom>
        </p:spPr>
      </p:pic>
      <p:sp>
        <p:nvSpPr>
          <p:cNvPr id="17" name="server_30454"/>
          <p:cNvSpPr>
            <a:spLocks noChangeAspect="1"/>
          </p:cNvSpPr>
          <p:nvPr/>
        </p:nvSpPr>
        <p:spPr bwMode="auto">
          <a:xfrm>
            <a:off x="4744257" y="4450584"/>
            <a:ext cx="609685" cy="582777"/>
          </a:xfrm>
          <a:custGeom>
            <a:avLst/>
            <a:gdLst>
              <a:gd name="connsiteX0" fmla="*/ 0 w 604393"/>
              <a:gd name="connsiteY0" fmla="*/ 491982 h 577719"/>
              <a:gd name="connsiteX1" fmla="*/ 107471 w 604393"/>
              <a:gd name="connsiteY1" fmla="*/ 534851 h 577719"/>
              <a:gd name="connsiteX2" fmla="*/ 214942 w 604393"/>
              <a:gd name="connsiteY2" fmla="*/ 491982 h 577719"/>
              <a:gd name="connsiteX3" fmla="*/ 214942 w 604393"/>
              <a:gd name="connsiteY3" fmla="*/ 534851 h 577719"/>
              <a:gd name="connsiteX4" fmla="*/ 107471 w 604393"/>
              <a:gd name="connsiteY4" fmla="*/ 577719 h 577719"/>
              <a:gd name="connsiteX5" fmla="*/ 0 w 604393"/>
              <a:gd name="connsiteY5" fmla="*/ 534851 h 577719"/>
              <a:gd name="connsiteX6" fmla="*/ 0 w 604393"/>
              <a:gd name="connsiteY6" fmla="*/ 427556 h 577719"/>
              <a:gd name="connsiteX7" fmla="*/ 107471 w 604393"/>
              <a:gd name="connsiteY7" fmla="*/ 470425 h 577719"/>
              <a:gd name="connsiteX8" fmla="*/ 214942 w 604393"/>
              <a:gd name="connsiteY8" fmla="*/ 427556 h 577719"/>
              <a:gd name="connsiteX9" fmla="*/ 214942 w 604393"/>
              <a:gd name="connsiteY9" fmla="*/ 470425 h 577719"/>
              <a:gd name="connsiteX10" fmla="*/ 107471 w 604393"/>
              <a:gd name="connsiteY10" fmla="*/ 513293 h 577719"/>
              <a:gd name="connsiteX11" fmla="*/ 0 w 604393"/>
              <a:gd name="connsiteY11" fmla="*/ 470425 h 577719"/>
              <a:gd name="connsiteX12" fmla="*/ 107471 w 604393"/>
              <a:gd name="connsiteY12" fmla="*/ 331151 h 577719"/>
              <a:gd name="connsiteX13" fmla="*/ 10663 w 604393"/>
              <a:gd name="connsiteY13" fmla="*/ 363083 h 577719"/>
              <a:gd name="connsiteX14" fmla="*/ 107471 w 604393"/>
              <a:gd name="connsiteY14" fmla="*/ 395296 h 577719"/>
              <a:gd name="connsiteX15" fmla="*/ 203999 w 604393"/>
              <a:gd name="connsiteY15" fmla="*/ 363083 h 577719"/>
              <a:gd name="connsiteX16" fmla="*/ 107471 w 604393"/>
              <a:gd name="connsiteY16" fmla="*/ 331151 h 577719"/>
              <a:gd name="connsiteX17" fmla="*/ 558372 w 604393"/>
              <a:gd name="connsiteY17" fmla="*/ 325019 h 577719"/>
              <a:gd name="connsiteX18" fmla="*/ 540974 w 604393"/>
              <a:gd name="connsiteY18" fmla="*/ 342390 h 577719"/>
              <a:gd name="connsiteX19" fmla="*/ 558372 w 604393"/>
              <a:gd name="connsiteY19" fmla="*/ 359482 h 577719"/>
              <a:gd name="connsiteX20" fmla="*/ 575770 w 604393"/>
              <a:gd name="connsiteY20" fmla="*/ 342390 h 577719"/>
              <a:gd name="connsiteX21" fmla="*/ 558372 w 604393"/>
              <a:gd name="connsiteY21" fmla="*/ 325019 h 577719"/>
              <a:gd name="connsiteX22" fmla="*/ 107471 w 604393"/>
              <a:gd name="connsiteY22" fmla="*/ 320226 h 577719"/>
              <a:gd name="connsiteX23" fmla="*/ 214942 w 604393"/>
              <a:gd name="connsiteY23" fmla="*/ 363083 h 577719"/>
              <a:gd name="connsiteX24" fmla="*/ 214942 w 604393"/>
              <a:gd name="connsiteY24" fmla="*/ 405941 h 577719"/>
              <a:gd name="connsiteX25" fmla="*/ 107471 w 604393"/>
              <a:gd name="connsiteY25" fmla="*/ 449078 h 577719"/>
              <a:gd name="connsiteX26" fmla="*/ 0 w 604393"/>
              <a:gd name="connsiteY26" fmla="*/ 405941 h 577719"/>
              <a:gd name="connsiteX27" fmla="*/ 0 w 604393"/>
              <a:gd name="connsiteY27" fmla="*/ 363083 h 577719"/>
              <a:gd name="connsiteX28" fmla="*/ 107471 w 604393"/>
              <a:gd name="connsiteY28" fmla="*/ 320226 h 577719"/>
              <a:gd name="connsiteX29" fmla="*/ 327706 w 604393"/>
              <a:gd name="connsiteY29" fmla="*/ 0 h 577719"/>
              <a:gd name="connsiteX30" fmla="*/ 604393 w 604393"/>
              <a:gd name="connsiteY30" fmla="*/ 55477 h 577719"/>
              <a:gd name="connsiteX31" fmla="*/ 604393 w 604393"/>
              <a:gd name="connsiteY31" fmla="*/ 553092 h 577719"/>
              <a:gd name="connsiteX32" fmla="*/ 327706 w 604393"/>
              <a:gd name="connsiteY32" fmla="*/ 553092 h 577719"/>
              <a:gd name="connsiteX33" fmla="*/ 327706 w 604393"/>
              <a:gd name="connsiteY33" fmla="*/ 265619 h 577719"/>
              <a:gd name="connsiteX34" fmla="*/ 572684 w 604393"/>
              <a:gd name="connsiteY34" fmla="*/ 294198 h 577719"/>
              <a:gd name="connsiteX35" fmla="*/ 575209 w 604393"/>
              <a:gd name="connsiteY35" fmla="*/ 294478 h 577719"/>
              <a:gd name="connsiteX36" fmla="*/ 595694 w 604393"/>
              <a:gd name="connsiteY36" fmla="*/ 275985 h 577719"/>
              <a:gd name="connsiteX37" fmla="*/ 577454 w 604393"/>
              <a:gd name="connsiteY37" fmla="*/ 253010 h 577719"/>
              <a:gd name="connsiteX38" fmla="*/ 329951 w 604393"/>
              <a:gd name="connsiteY38" fmla="*/ 224151 h 577719"/>
              <a:gd name="connsiteX39" fmla="*/ 327706 w 604393"/>
              <a:gd name="connsiteY39" fmla="*/ 224151 h 577719"/>
              <a:gd name="connsiteX40" fmla="*/ 327706 w 604393"/>
              <a:gd name="connsiteY40" fmla="*/ 203417 h 577719"/>
              <a:gd name="connsiteX41" fmla="*/ 572122 w 604393"/>
              <a:gd name="connsiteY41" fmla="*/ 239001 h 577719"/>
              <a:gd name="connsiteX42" fmla="*/ 575209 w 604393"/>
              <a:gd name="connsiteY42" fmla="*/ 239001 h 577719"/>
              <a:gd name="connsiteX43" fmla="*/ 595694 w 604393"/>
              <a:gd name="connsiteY43" fmla="*/ 221349 h 577719"/>
              <a:gd name="connsiteX44" fmla="*/ 578015 w 604393"/>
              <a:gd name="connsiteY44" fmla="*/ 197813 h 577719"/>
              <a:gd name="connsiteX45" fmla="*/ 330512 w 604393"/>
              <a:gd name="connsiteY45" fmla="*/ 161949 h 577719"/>
              <a:gd name="connsiteX46" fmla="*/ 327706 w 604393"/>
              <a:gd name="connsiteY46" fmla="*/ 162229 h 577719"/>
              <a:gd name="connsiteX47" fmla="*/ 327706 w 604393"/>
              <a:gd name="connsiteY47" fmla="*/ 143737 h 577719"/>
              <a:gd name="connsiteX48" fmla="*/ 571842 w 604393"/>
              <a:gd name="connsiteY48" fmla="*/ 183523 h 577719"/>
              <a:gd name="connsiteX49" fmla="*/ 575209 w 604393"/>
              <a:gd name="connsiteY49" fmla="*/ 183803 h 577719"/>
              <a:gd name="connsiteX50" fmla="*/ 595694 w 604393"/>
              <a:gd name="connsiteY50" fmla="*/ 166432 h 577719"/>
              <a:gd name="connsiteX51" fmla="*/ 578577 w 604393"/>
              <a:gd name="connsiteY51" fmla="*/ 142616 h 577719"/>
              <a:gd name="connsiteX52" fmla="*/ 331074 w 604393"/>
              <a:gd name="connsiteY52" fmla="*/ 102269 h 577719"/>
              <a:gd name="connsiteX53" fmla="*/ 327706 w 604393"/>
              <a:gd name="connsiteY53" fmla="*/ 102549 h 577719"/>
              <a:gd name="connsiteX54" fmla="*/ 327706 w 604393"/>
              <a:gd name="connsiteY54" fmla="*/ 79573 h 577719"/>
              <a:gd name="connsiteX55" fmla="*/ 571000 w 604393"/>
              <a:gd name="connsiteY55" fmla="*/ 128046 h 577719"/>
              <a:gd name="connsiteX56" fmla="*/ 575209 w 604393"/>
              <a:gd name="connsiteY56" fmla="*/ 128606 h 577719"/>
              <a:gd name="connsiteX57" fmla="*/ 595414 w 604393"/>
              <a:gd name="connsiteY57" fmla="*/ 111795 h 577719"/>
              <a:gd name="connsiteX58" fmla="*/ 579138 w 604393"/>
              <a:gd name="connsiteY58" fmla="*/ 87419 h 577719"/>
              <a:gd name="connsiteX59" fmla="*/ 331635 w 604393"/>
              <a:gd name="connsiteY59" fmla="*/ 38106 h 577719"/>
              <a:gd name="connsiteX60" fmla="*/ 327706 w 604393"/>
              <a:gd name="connsiteY60" fmla="*/ 38106 h 577719"/>
              <a:gd name="connsiteX61" fmla="*/ 313734 w 604393"/>
              <a:gd name="connsiteY61" fmla="*/ 0 h 577719"/>
              <a:gd name="connsiteX62" fmla="*/ 313734 w 604393"/>
              <a:gd name="connsiteY62" fmla="*/ 553092 h 577719"/>
              <a:gd name="connsiteX63" fmla="*/ 239362 w 604393"/>
              <a:gd name="connsiteY63" fmla="*/ 553092 h 577719"/>
              <a:gd name="connsiteX64" fmla="*/ 243010 w 604393"/>
              <a:gd name="connsiteY64" fmla="*/ 534880 h 577719"/>
              <a:gd name="connsiteX65" fmla="*/ 243010 w 604393"/>
              <a:gd name="connsiteY65" fmla="*/ 363124 h 577719"/>
              <a:gd name="connsiteX66" fmla="*/ 107455 w 604393"/>
              <a:gd name="connsiteY66" fmla="*/ 292236 h 577719"/>
              <a:gd name="connsiteX67" fmla="*/ 92300 w 604393"/>
              <a:gd name="connsiteY67" fmla="*/ 292797 h 577719"/>
              <a:gd name="connsiteX68" fmla="*/ 92300 w 604393"/>
              <a:gd name="connsiteY68" fmla="*/ 110674 h 57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4393" h="577719">
                <a:moveTo>
                  <a:pt x="0" y="491982"/>
                </a:moveTo>
                <a:cubicBezTo>
                  <a:pt x="0" y="515518"/>
                  <a:pt x="47983" y="534851"/>
                  <a:pt x="107471" y="534851"/>
                </a:cubicBezTo>
                <a:cubicBezTo>
                  <a:pt x="166679" y="534851"/>
                  <a:pt x="214942" y="515518"/>
                  <a:pt x="214942" y="491982"/>
                </a:cubicBezTo>
                <a:lnTo>
                  <a:pt x="214942" y="534851"/>
                </a:lnTo>
                <a:cubicBezTo>
                  <a:pt x="214942" y="558666"/>
                  <a:pt x="166679" y="577719"/>
                  <a:pt x="107471" y="577719"/>
                </a:cubicBezTo>
                <a:cubicBezTo>
                  <a:pt x="47983" y="577719"/>
                  <a:pt x="0" y="558666"/>
                  <a:pt x="0" y="534851"/>
                </a:cubicBezTo>
                <a:close/>
                <a:moveTo>
                  <a:pt x="0" y="427556"/>
                </a:moveTo>
                <a:cubicBezTo>
                  <a:pt x="0" y="451372"/>
                  <a:pt x="47983" y="470425"/>
                  <a:pt x="107471" y="470425"/>
                </a:cubicBezTo>
                <a:cubicBezTo>
                  <a:pt x="166679" y="470425"/>
                  <a:pt x="214942" y="451372"/>
                  <a:pt x="214942" y="427556"/>
                </a:cubicBezTo>
                <a:lnTo>
                  <a:pt x="214942" y="470425"/>
                </a:lnTo>
                <a:cubicBezTo>
                  <a:pt x="214942" y="494240"/>
                  <a:pt x="166679" y="513293"/>
                  <a:pt x="107471" y="513293"/>
                </a:cubicBezTo>
                <a:cubicBezTo>
                  <a:pt x="47983" y="513293"/>
                  <a:pt x="0" y="494240"/>
                  <a:pt x="0" y="470425"/>
                </a:cubicBezTo>
                <a:close/>
                <a:moveTo>
                  <a:pt x="107471" y="331151"/>
                </a:moveTo>
                <a:cubicBezTo>
                  <a:pt x="48264" y="331151"/>
                  <a:pt x="10663" y="350198"/>
                  <a:pt x="10663" y="363083"/>
                </a:cubicBezTo>
                <a:cubicBezTo>
                  <a:pt x="10663" y="376249"/>
                  <a:pt x="48264" y="395296"/>
                  <a:pt x="107471" y="395296"/>
                </a:cubicBezTo>
                <a:cubicBezTo>
                  <a:pt x="166398" y="395296"/>
                  <a:pt x="203999" y="376249"/>
                  <a:pt x="203999" y="363083"/>
                </a:cubicBezTo>
                <a:cubicBezTo>
                  <a:pt x="203999" y="350198"/>
                  <a:pt x="166398" y="331151"/>
                  <a:pt x="107471" y="331151"/>
                </a:cubicBezTo>
                <a:close/>
                <a:moveTo>
                  <a:pt x="558372" y="325019"/>
                </a:moveTo>
                <a:cubicBezTo>
                  <a:pt x="548831" y="325019"/>
                  <a:pt x="540974" y="332584"/>
                  <a:pt x="540974" y="342390"/>
                </a:cubicBezTo>
                <a:cubicBezTo>
                  <a:pt x="540974" y="351917"/>
                  <a:pt x="548831" y="359482"/>
                  <a:pt x="558372" y="359482"/>
                </a:cubicBezTo>
                <a:cubicBezTo>
                  <a:pt x="567913" y="359482"/>
                  <a:pt x="575770" y="351917"/>
                  <a:pt x="575770" y="342390"/>
                </a:cubicBezTo>
                <a:cubicBezTo>
                  <a:pt x="575770" y="332584"/>
                  <a:pt x="567913" y="325019"/>
                  <a:pt x="558372" y="325019"/>
                </a:cubicBezTo>
                <a:close/>
                <a:moveTo>
                  <a:pt x="107471" y="320226"/>
                </a:moveTo>
                <a:cubicBezTo>
                  <a:pt x="166679" y="320226"/>
                  <a:pt x="214942" y="339554"/>
                  <a:pt x="214942" y="363083"/>
                </a:cubicBezTo>
                <a:lnTo>
                  <a:pt x="214942" y="405941"/>
                </a:lnTo>
                <a:cubicBezTo>
                  <a:pt x="214942" y="429750"/>
                  <a:pt x="166679" y="449078"/>
                  <a:pt x="107471" y="449078"/>
                </a:cubicBezTo>
                <a:cubicBezTo>
                  <a:pt x="47983" y="449078"/>
                  <a:pt x="0" y="429750"/>
                  <a:pt x="0" y="405941"/>
                </a:cubicBezTo>
                <a:lnTo>
                  <a:pt x="0" y="363083"/>
                </a:lnTo>
                <a:cubicBezTo>
                  <a:pt x="0" y="339554"/>
                  <a:pt x="47983" y="320226"/>
                  <a:pt x="107471" y="320226"/>
                </a:cubicBezTo>
                <a:close/>
                <a:moveTo>
                  <a:pt x="327706" y="0"/>
                </a:moveTo>
                <a:lnTo>
                  <a:pt x="604393" y="55477"/>
                </a:lnTo>
                <a:lnTo>
                  <a:pt x="604393" y="553092"/>
                </a:lnTo>
                <a:lnTo>
                  <a:pt x="327706" y="553092"/>
                </a:lnTo>
                <a:lnTo>
                  <a:pt x="327706" y="265619"/>
                </a:lnTo>
                <a:lnTo>
                  <a:pt x="572684" y="294198"/>
                </a:lnTo>
                <a:cubicBezTo>
                  <a:pt x="573526" y="294478"/>
                  <a:pt x="574367" y="294478"/>
                  <a:pt x="575209" y="294478"/>
                </a:cubicBezTo>
                <a:cubicBezTo>
                  <a:pt x="585592" y="294478"/>
                  <a:pt x="594572" y="286633"/>
                  <a:pt x="595694" y="275985"/>
                </a:cubicBezTo>
                <a:cubicBezTo>
                  <a:pt x="597097" y="264778"/>
                  <a:pt x="588959" y="254411"/>
                  <a:pt x="577454" y="253010"/>
                </a:cubicBezTo>
                <a:lnTo>
                  <a:pt x="329951" y="224151"/>
                </a:lnTo>
                <a:cubicBezTo>
                  <a:pt x="329109" y="223870"/>
                  <a:pt x="328548" y="224151"/>
                  <a:pt x="327706" y="224151"/>
                </a:cubicBezTo>
                <a:lnTo>
                  <a:pt x="327706" y="203417"/>
                </a:lnTo>
                <a:lnTo>
                  <a:pt x="572122" y="239001"/>
                </a:lnTo>
                <a:cubicBezTo>
                  <a:pt x="573245" y="239001"/>
                  <a:pt x="574087" y="239001"/>
                  <a:pt x="575209" y="239001"/>
                </a:cubicBezTo>
                <a:cubicBezTo>
                  <a:pt x="585311" y="239001"/>
                  <a:pt x="594010" y="231716"/>
                  <a:pt x="595694" y="221349"/>
                </a:cubicBezTo>
                <a:cubicBezTo>
                  <a:pt x="597378" y="210141"/>
                  <a:pt x="589521" y="199494"/>
                  <a:pt x="578015" y="197813"/>
                </a:cubicBezTo>
                <a:lnTo>
                  <a:pt x="330512" y="161949"/>
                </a:lnTo>
                <a:cubicBezTo>
                  <a:pt x="329671" y="161669"/>
                  <a:pt x="328548" y="161949"/>
                  <a:pt x="327706" y="162229"/>
                </a:cubicBezTo>
                <a:lnTo>
                  <a:pt x="327706" y="143737"/>
                </a:lnTo>
                <a:lnTo>
                  <a:pt x="571842" y="183523"/>
                </a:lnTo>
                <a:cubicBezTo>
                  <a:pt x="572964" y="183803"/>
                  <a:pt x="574087" y="183803"/>
                  <a:pt x="575209" y="183803"/>
                </a:cubicBezTo>
                <a:cubicBezTo>
                  <a:pt x="585031" y="183803"/>
                  <a:pt x="594010" y="176519"/>
                  <a:pt x="595694" y="166432"/>
                </a:cubicBezTo>
                <a:cubicBezTo>
                  <a:pt x="597378" y="154944"/>
                  <a:pt x="589801" y="144297"/>
                  <a:pt x="578577" y="142616"/>
                </a:cubicBezTo>
                <a:lnTo>
                  <a:pt x="331074" y="102269"/>
                </a:lnTo>
                <a:cubicBezTo>
                  <a:pt x="329951" y="102269"/>
                  <a:pt x="328829" y="102549"/>
                  <a:pt x="327706" y="102549"/>
                </a:cubicBezTo>
                <a:lnTo>
                  <a:pt x="327706" y="79573"/>
                </a:lnTo>
                <a:lnTo>
                  <a:pt x="571000" y="128046"/>
                </a:lnTo>
                <a:cubicBezTo>
                  <a:pt x="572403" y="128326"/>
                  <a:pt x="573806" y="128606"/>
                  <a:pt x="575209" y="128606"/>
                </a:cubicBezTo>
                <a:cubicBezTo>
                  <a:pt x="584750" y="128606"/>
                  <a:pt x="593449" y="121602"/>
                  <a:pt x="595414" y="111795"/>
                </a:cubicBezTo>
                <a:cubicBezTo>
                  <a:pt x="597658" y="100588"/>
                  <a:pt x="590362" y="89660"/>
                  <a:pt x="579138" y="87419"/>
                </a:cubicBezTo>
                <a:lnTo>
                  <a:pt x="331635" y="38106"/>
                </a:lnTo>
                <a:cubicBezTo>
                  <a:pt x="330232" y="37825"/>
                  <a:pt x="329109" y="38106"/>
                  <a:pt x="327706" y="38106"/>
                </a:cubicBezTo>
                <a:close/>
                <a:moveTo>
                  <a:pt x="313734" y="0"/>
                </a:moveTo>
                <a:lnTo>
                  <a:pt x="313734" y="553092"/>
                </a:lnTo>
                <a:lnTo>
                  <a:pt x="239362" y="553092"/>
                </a:lnTo>
                <a:cubicBezTo>
                  <a:pt x="241607" y="547488"/>
                  <a:pt x="243010" y="541324"/>
                  <a:pt x="243010" y="534880"/>
                </a:cubicBezTo>
                <a:lnTo>
                  <a:pt x="243010" y="363124"/>
                </a:lnTo>
                <a:cubicBezTo>
                  <a:pt x="243010" y="314371"/>
                  <a:pt x="172847" y="292236"/>
                  <a:pt x="107455" y="292236"/>
                </a:cubicBezTo>
                <a:cubicBezTo>
                  <a:pt x="102404" y="292236"/>
                  <a:pt x="97352" y="292517"/>
                  <a:pt x="92300" y="292797"/>
                </a:cubicBezTo>
                <a:lnTo>
                  <a:pt x="92300" y="110674"/>
                </a:lnTo>
                <a:close/>
              </a:path>
            </a:pathLst>
          </a:custGeom>
          <a:solidFill>
            <a:schemeClr val="accent1"/>
          </a:solidFill>
          <a:ln>
            <a:noFill/>
          </a:ln>
        </p:spPr>
      </p:sp>
      <p:sp>
        <p:nvSpPr>
          <p:cNvPr id="8" name="左右箭头 7"/>
          <p:cNvSpPr/>
          <p:nvPr/>
        </p:nvSpPr>
        <p:spPr>
          <a:xfrm>
            <a:off x="3393479" y="4581184"/>
            <a:ext cx="1210838" cy="248719"/>
          </a:xfrm>
          <a:prstGeom prst="leftRightArrow">
            <a:avLst/>
          </a:prstGeom>
          <a:solidFill>
            <a:srgbClr val="36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 name="server_30454"/>
          <p:cNvSpPr>
            <a:spLocks noChangeAspect="1"/>
          </p:cNvSpPr>
          <p:nvPr/>
        </p:nvSpPr>
        <p:spPr bwMode="auto">
          <a:xfrm>
            <a:off x="2643854" y="4414156"/>
            <a:ext cx="609685" cy="582777"/>
          </a:xfrm>
          <a:custGeom>
            <a:avLst/>
            <a:gdLst>
              <a:gd name="connsiteX0" fmla="*/ 0 w 604393"/>
              <a:gd name="connsiteY0" fmla="*/ 491982 h 577719"/>
              <a:gd name="connsiteX1" fmla="*/ 107471 w 604393"/>
              <a:gd name="connsiteY1" fmla="*/ 534851 h 577719"/>
              <a:gd name="connsiteX2" fmla="*/ 214942 w 604393"/>
              <a:gd name="connsiteY2" fmla="*/ 491982 h 577719"/>
              <a:gd name="connsiteX3" fmla="*/ 214942 w 604393"/>
              <a:gd name="connsiteY3" fmla="*/ 534851 h 577719"/>
              <a:gd name="connsiteX4" fmla="*/ 107471 w 604393"/>
              <a:gd name="connsiteY4" fmla="*/ 577719 h 577719"/>
              <a:gd name="connsiteX5" fmla="*/ 0 w 604393"/>
              <a:gd name="connsiteY5" fmla="*/ 534851 h 577719"/>
              <a:gd name="connsiteX6" fmla="*/ 0 w 604393"/>
              <a:gd name="connsiteY6" fmla="*/ 427556 h 577719"/>
              <a:gd name="connsiteX7" fmla="*/ 107471 w 604393"/>
              <a:gd name="connsiteY7" fmla="*/ 470425 h 577719"/>
              <a:gd name="connsiteX8" fmla="*/ 214942 w 604393"/>
              <a:gd name="connsiteY8" fmla="*/ 427556 h 577719"/>
              <a:gd name="connsiteX9" fmla="*/ 214942 w 604393"/>
              <a:gd name="connsiteY9" fmla="*/ 470425 h 577719"/>
              <a:gd name="connsiteX10" fmla="*/ 107471 w 604393"/>
              <a:gd name="connsiteY10" fmla="*/ 513293 h 577719"/>
              <a:gd name="connsiteX11" fmla="*/ 0 w 604393"/>
              <a:gd name="connsiteY11" fmla="*/ 470425 h 577719"/>
              <a:gd name="connsiteX12" fmla="*/ 107471 w 604393"/>
              <a:gd name="connsiteY12" fmla="*/ 331151 h 577719"/>
              <a:gd name="connsiteX13" fmla="*/ 10663 w 604393"/>
              <a:gd name="connsiteY13" fmla="*/ 363083 h 577719"/>
              <a:gd name="connsiteX14" fmla="*/ 107471 w 604393"/>
              <a:gd name="connsiteY14" fmla="*/ 395296 h 577719"/>
              <a:gd name="connsiteX15" fmla="*/ 203999 w 604393"/>
              <a:gd name="connsiteY15" fmla="*/ 363083 h 577719"/>
              <a:gd name="connsiteX16" fmla="*/ 107471 w 604393"/>
              <a:gd name="connsiteY16" fmla="*/ 331151 h 577719"/>
              <a:gd name="connsiteX17" fmla="*/ 558372 w 604393"/>
              <a:gd name="connsiteY17" fmla="*/ 325019 h 577719"/>
              <a:gd name="connsiteX18" fmla="*/ 540974 w 604393"/>
              <a:gd name="connsiteY18" fmla="*/ 342390 h 577719"/>
              <a:gd name="connsiteX19" fmla="*/ 558372 w 604393"/>
              <a:gd name="connsiteY19" fmla="*/ 359482 h 577719"/>
              <a:gd name="connsiteX20" fmla="*/ 575770 w 604393"/>
              <a:gd name="connsiteY20" fmla="*/ 342390 h 577719"/>
              <a:gd name="connsiteX21" fmla="*/ 558372 w 604393"/>
              <a:gd name="connsiteY21" fmla="*/ 325019 h 577719"/>
              <a:gd name="connsiteX22" fmla="*/ 107471 w 604393"/>
              <a:gd name="connsiteY22" fmla="*/ 320226 h 577719"/>
              <a:gd name="connsiteX23" fmla="*/ 214942 w 604393"/>
              <a:gd name="connsiteY23" fmla="*/ 363083 h 577719"/>
              <a:gd name="connsiteX24" fmla="*/ 214942 w 604393"/>
              <a:gd name="connsiteY24" fmla="*/ 405941 h 577719"/>
              <a:gd name="connsiteX25" fmla="*/ 107471 w 604393"/>
              <a:gd name="connsiteY25" fmla="*/ 449078 h 577719"/>
              <a:gd name="connsiteX26" fmla="*/ 0 w 604393"/>
              <a:gd name="connsiteY26" fmla="*/ 405941 h 577719"/>
              <a:gd name="connsiteX27" fmla="*/ 0 w 604393"/>
              <a:gd name="connsiteY27" fmla="*/ 363083 h 577719"/>
              <a:gd name="connsiteX28" fmla="*/ 107471 w 604393"/>
              <a:gd name="connsiteY28" fmla="*/ 320226 h 577719"/>
              <a:gd name="connsiteX29" fmla="*/ 327706 w 604393"/>
              <a:gd name="connsiteY29" fmla="*/ 0 h 577719"/>
              <a:gd name="connsiteX30" fmla="*/ 604393 w 604393"/>
              <a:gd name="connsiteY30" fmla="*/ 55477 h 577719"/>
              <a:gd name="connsiteX31" fmla="*/ 604393 w 604393"/>
              <a:gd name="connsiteY31" fmla="*/ 553092 h 577719"/>
              <a:gd name="connsiteX32" fmla="*/ 327706 w 604393"/>
              <a:gd name="connsiteY32" fmla="*/ 553092 h 577719"/>
              <a:gd name="connsiteX33" fmla="*/ 327706 w 604393"/>
              <a:gd name="connsiteY33" fmla="*/ 265619 h 577719"/>
              <a:gd name="connsiteX34" fmla="*/ 572684 w 604393"/>
              <a:gd name="connsiteY34" fmla="*/ 294198 h 577719"/>
              <a:gd name="connsiteX35" fmla="*/ 575209 w 604393"/>
              <a:gd name="connsiteY35" fmla="*/ 294478 h 577719"/>
              <a:gd name="connsiteX36" fmla="*/ 595694 w 604393"/>
              <a:gd name="connsiteY36" fmla="*/ 275985 h 577719"/>
              <a:gd name="connsiteX37" fmla="*/ 577454 w 604393"/>
              <a:gd name="connsiteY37" fmla="*/ 253010 h 577719"/>
              <a:gd name="connsiteX38" fmla="*/ 329951 w 604393"/>
              <a:gd name="connsiteY38" fmla="*/ 224151 h 577719"/>
              <a:gd name="connsiteX39" fmla="*/ 327706 w 604393"/>
              <a:gd name="connsiteY39" fmla="*/ 224151 h 577719"/>
              <a:gd name="connsiteX40" fmla="*/ 327706 w 604393"/>
              <a:gd name="connsiteY40" fmla="*/ 203417 h 577719"/>
              <a:gd name="connsiteX41" fmla="*/ 572122 w 604393"/>
              <a:gd name="connsiteY41" fmla="*/ 239001 h 577719"/>
              <a:gd name="connsiteX42" fmla="*/ 575209 w 604393"/>
              <a:gd name="connsiteY42" fmla="*/ 239001 h 577719"/>
              <a:gd name="connsiteX43" fmla="*/ 595694 w 604393"/>
              <a:gd name="connsiteY43" fmla="*/ 221349 h 577719"/>
              <a:gd name="connsiteX44" fmla="*/ 578015 w 604393"/>
              <a:gd name="connsiteY44" fmla="*/ 197813 h 577719"/>
              <a:gd name="connsiteX45" fmla="*/ 330512 w 604393"/>
              <a:gd name="connsiteY45" fmla="*/ 161949 h 577719"/>
              <a:gd name="connsiteX46" fmla="*/ 327706 w 604393"/>
              <a:gd name="connsiteY46" fmla="*/ 162229 h 577719"/>
              <a:gd name="connsiteX47" fmla="*/ 327706 w 604393"/>
              <a:gd name="connsiteY47" fmla="*/ 143737 h 577719"/>
              <a:gd name="connsiteX48" fmla="*/ 571842 w 604393"/>
              <a:gd name="connsiteY48" fmla="*/ 183523 h 577719"/>
              <a:gd name="connsiteX49" fmla="*/ 575209 w 604393"/>
              <a:gd name="connsiteY49" fmla="*/ 183803 h 577719"/>
              <a:gd name="connsiteX50" fmla="*/ 595694 w 604393"/>
              <a:gd name="connsiteY50" fmla="*/ 166432 h 577719"/>
              <a:gd name="connsiteX51" fmla="*/ 578577 w 604393"/>
              <a:gd name="connsiteY51" fmla="*/ 142616 h 577719"/>
              <a:gd name="connsiteX52" fmla="*/ 331074 w 604393"/>
              <a:gd name="connsiteY52" fmla="*/ 102269 h 577719"/>
              <a:gd name="connsiteX53" fmla="*/ 327706 w 604393"/>
              <a:gd name="connsiteY53" fmla="*/ 102549 h 577719"/>
              <a:gd name="connsiteX54" fmla="*/ 327706 w 604393"/>
              <a:gd name="connsiteY54" fmla="*/ 79573 h 577719"/>
              <a:gd name="connsiteX55" fmla="*/ 571000 w 604393"/>
              <a:gd name="connsiteY55" fmla="*/ 128046 h 577719"/>
              <a:gd name="connsiteX56" fmla="*/ 575209 w 604393"/>
              <a:gd name="connsiteY56" fmla="*/ 128606 h 577719"/>
              <a:gd name="connsiteX57" fmla="*/ 595414 w 604393"/>
              <a:gd name="connsiteY57" fmla="*/ 111795 h 577719"/>
              <a:gd name="connsiteX58" fmla="*/ 579138 w 604393"/>
              <a:gd name="connsiteY58" fmla="*/ 87419 h 577719"/>
              <a:gd name="connsiteX59" fmla="*/ 331635 w 604393"/>
              <a:gd name="connsiteY59" fmla="*/ 38106 h 577719"/>
              <a:gd name="connsiteX60" fmla="*/ 327706 w 604393"/>
              <a:gd name="connsiteY60" fmla="*/ 38106 h 577719"/>
              <a:gd name="connsiteX61" fmla="*/ 313734 w 604393"/>
              <a:gd name="connsiteY61" fmla="*/ 0 h 577719"/>
              <a:gd name="connsiteX62" fmla="*/ 313734 w 604393"/>
              <a:gd name="connsiteY62" fmla="*/ 553092 h 577719"/>
              <a:gd name="connsiteX63" fmla="*/ 239362 w 604393"/>
              <a:gd name="connsiteY63" fmla="*/ 553092 h 577719"/>
              <a:gd name="connsiteX64" fmla="*/ 243010 w 604393"/>
              <a:gd name="connsiteY64" fmla="*/ 534880 h 577719"/>
              <a:gd name="connsiteX65" fmla="*/ 243010 w 604393"/>
              <a:gd name="connsiteY65" fmla="*/ 363124 h 577719"/>
              <a:gd name="connsiteX66" fmla="*/ 107455 w 604393"/>
              <a:gd name="connsiteY66" fmla="*/ 292236 h 577719"/>
              <a:gd name="connsiteX67" fmla="*/ 92300 w 604393"/>
              <a:gd name="connsiteY67" fmla="*/ 292797 h 577719"/>
              <a:gd name="connsiteX68" fmla="*/ 92300 w 604393"/>
              <a:gd name="connsiteY68" fmla="*/ 110674 h 57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4393" h="577719">
                <a:moveTo>
                  <a:pt x="0" y="491982"/>
                </a:moveTo>
                <a:cubicBezTo>
                  <a:pt x="0" y="515518"/>
                  <a:pt x="47983" y="534851"/>
                  <a:pt x="107471" y="534851"/>
                </a:cubicBezTo>
                <a:cubicBezTo>
                  <a:pt x="166679" y="534851"/>
                  <a:pt x="214942" y="515518"/>
                  <a:pt x="214942" y="491982"/>
                </a:cubicBezTo>
                <a:lnTo>
                  <a:pt x="214942" y="534851"/>
                </a:lnTo>
                <a:cubicBezTo>
                  <a:pt x="214942" y="558666"/>
                  <a:pt x="166679" y="577719"/>
                  <a:pt x="107471" y="577719"/>
                </a:cubicBezTo>
                <a:cubicBezTo>
                  <a:pt x="47983" y="577719"/>
                  <a:pt x="0" y="558666"/>
                  <a:pt x="0" y="534851"/>
                </a:cubicBezTo>
                <a:close/>
                <a:moveTo>
                  <a:pt x="0" y="427556"/>
                </a:moveTo>
                <a:cubicBezTo>
                  <a:pt x="0" y="451372"/>
                  <a:pt x="47983" y="470425"/>
                  <a:pt x="107471" y="470425"/>
                </a:cubicBezTo>
                <a:cubicBezTo>
                  <a:pt x="166679" y="470425"/>
                  <a:pt x="214942" y="451372"/>
                  <a:pt x="214942" y="427556"/>
                </a:cubicBezTo>
                <a:lnTo>
                  <a:pt x="214942" y="470425"/>
                </a:lnTo>
                <a:cubicBezTo>
                  <a:pt x="214942" y="494240"/>
                  <a:pt x="166679" y="513293"/>
                  <a:pt x="107471" y="513293"/>
                </a:cubicBezTo>
                <a:cubicBezTo>
                  <a:pt x="47983" y="513293"/>
                  <a:pt x="0" y="494240"/>
                  <a:pt x="0" y="470425"/>
                </a:cubicBezTo>
                <a:close/>
                <a:moveTo>
                  <a:pt x="107471" y="331151"/>
                </a:moveTo>
                <a:cubicBezTo>
                  <a:pt x="48264" y="331151"/>
                  <a:pt x="10663" y="350198"/>
                  <a:pt x="10663" y="363083"/>
                </a:cubicBezTo>
                <a:cubicBezTo>
                  <a:pt x="10663" y="376249"/>
                  <a:pt x="48264" y="395296"/>
                  <a:pt x="107471" y="395296"/>
                </a:cubicBezTo>
                <a:cubicBezTo>
                  <a:pt x="166398" y="395296"/>
                  <a:pt x="203999" y="376249"/>
                  <a:pt x="203999" y="363083"/>
                </a:cubicBezTo>
                <a:cubicBezTo>
                  <a:pt x="203999" y="350198"/>
                  <a:pt x="166398" y="331151"/>
                  <a:pt x="107471" y="331151"/>
                </a:cubicBezTo>
                <a:close/>
                <a:moveTo>
                  <a:pt x="558372" y="325019"/>
                </a:moveTo>
                <a:cubicBezTo>
                  <a:pt x="548831" y="325019"/>
                  <a:pt x="540974" y="332584"/>
                  <a:pt x="540974" y="342390"/>
                </a:cubicBezTo>
                <a:cubicBezTo>
                  <a:pt x="540974" y="351917"/>
                  <a:pt x="548831" y="359482"/>
                  <a:pt x="558372" y="359482"/>
                </a:cubicBezTo>
                <a:cubicBezTo>
                  <a:pt x="567913" y="359482"/>
                  <a:pt x="575770" y="351917"/>
                  <a:pt x="575770" y="342390"/>
                </a:cubicBezTo>
                <a:cubicBezTo>
                  <a:pt x="575770" y="332584"/>
                  <a:pt x="567913" y="325019"/>
                  <a:pt x="558372" y="325019"/>
                </a:cubicBezTo>
                <a:close/>
                <a:moveTo>
                  <a:pt x="107471" y="320226"/>
                </a:moveTo>
                <a:cubicBezTo>
                  <a:pt x="166679" y="320226"/>
                  <a:pt x="214942" y="339554"/>
                  <a:pt x="214942" y="363083"/>
                </a:cubicBezTo>
                <a:lnTo>
                  <a:pt x="214942" y="405941"/>
                </a:lnTo>
                <a:cubicBezTo>
                  <a:pt x="214942" y="429750"/>
                  <a:pt x="166679" y="449078"/>
                  <a:pt x="107471" y="449078"/>
                </a:cubicBezTo>
                <a:cubicBezTo>
                  <a:pt x="47983" y="449078"/>
                  <a:pt x="0" y="429750"/>
                  <a:pt x="0" y="405941"/>
                </a:cubicBezTo>
                <a:lnTo>
                  <a:pt x="0" y="363083"/>
                </a:lnTo>
                <a:cubicBezTo>
                  <a:pt x="0" y="339554"/>
                  <a:pt x="47983" y="320226"/>
                  <a:pt x="107471" y="320226"/>
                </a:cubicBezTo>
                <a:close/>
                <a:moveTo>
                  <a:pt x="327706" y="0"/>
                </a:moveTo>
                <a:lnTo>
                  <a:pt x="604393" y="55477"/>
                </a:lnTo>
                <a:lnTo>
                  <a:pt x="604393" y="553092"/>
                </a:lnTo>
                <a:lnTo>
                  <a:pt x="327706" y="553092"/>
                </a:lnTo>
                <a:lnTo>
                  <a:pt x="327706" y="265619"/>
                </a:lnTo>
                <a:lnTo>
                  <a:pt x="572684" y="294198"/>
                </a:lnTo>
                <a:cubicBezTo>
                  <a:pt x="573526" y="294478"/>
                  <a:pt x="574367" y="294478"/>
                  <a:pt x="575209" y="294478"/>
                </a:cubicBezTo>
                <a:cubicBezTo>
                  <a:pt x="585592" y="294478"/>
                  <a:pt x="594572" y="286633"/>
                  <a:pt x="595694" y="275985"/>
                </a:cubicBezTo>
                <a:cubicBezTo>
                  <a:pt x="597097" y="264778"/>
                  <a:pt x="588959" y="254411"/>
                  <a:pt x="577454" y="253010"/>
                </a:cubicBezTo>
                <a:lnTo>
                  <a:pt x="329951" y="224151"/>
                </a:lnTo>
                <a:cubicBezTo>
                  <a:pt x="329109" y="223870"/>
                  <a:pt x="328548" y="224151"/>
                  <a:pt x="327706" y="224151"/>
                </a:cubicBezTo>
                <a:lnTo>
                  <a:pt x="327706" y="203417"/>
                </a:lnTo>
                <a:lnTo>
                  <a:pt x="572122" y="239001"/>
                </a:lnTo>
                <a:cubicBezTo>
                  <a:pt x="573245" y="239001"/>
                  <a:pt x="574087" y="239001"/>
                  <a:pt x="575209" y="239001"/>
                </a:cubicBezTo>
                <a:cubicBezTo>
                  <a:pt x="585311" y="239001"/>
                  <a:pt x="594010" y="231716"/>
                  <a:pt x="595694" y="221349"/>
                </a:cubicBezTo>
                <a:cubicBezTo>
                  <a:pt x="597378" y="210141"/>
                  <a:pt x="589521" y="199494"/>
                  <a:pt x="578015" y="197813"/>
                </a:cubicBezTo>
                <a:lnTo>
                  <a:pt x="330512" y="161949"/>
                </a:lnTo>
                <a:cubicBezTo>
                  <a:pt x="329671" y="161669"/>
                  <a:pt x="328548" y="161949"/>
                  <a:pt x="327706" y="162229"/>
                </a:cubicBezTo>
                <a:lnTo>
                  <a:pt x="327706" y="143737"/>
                </a:lnTo>
                <a:lnTo>
                  <a:pt x="571842" y="183523"/>
                </a:lnTo>
                <a:cubicBezTo>
                  <a:pt x="572964" y="183803"/>
                  <a:pt x="574087" y="183803"/>
                  <a:pt x="575209" y="183803"/>
                </a:cubicBezTo>
                <a:cubicBezTo>
                  <a:pt x="585031" y="183803"/>
                  <a:pt x="594010" y="176519"/>
                  <a:pt x="595694" y="166432"/>
                </a:cubicBezTo>
                <a:cubicBezTo>
                  <a:pt x="597378" y="154944"/>
                  <a:pt x="589801" y="144297"/>
                  <a:pt x="578577" y="142616"/>
                </a:cubicBezTo>
                <a:lnTo>
                  <a:pt x="331074" y="102269"/>
                </a:lnTo>
                <a:cubicBezTo>
                  <a:pt x="329951" y="102269"/>
                  <a:pt x="328829" y="102549"/>
                  <a:pt x="327706" y="102549"/>
                </a:cubicBezTo>
                <a:lnTo>
                  <a:pt x="327706" y="79573"/>
                </a:lnTo>
                <a:lnTo>
                  <a:pt x="571000" y="128046"/>
                </a:lnTo>
                <a:cubicBezTo>
                  <a:pt x="572403" y="128326"/>
                  <a:pt x="573806" y="128606"/>
                  <a:pt x="575209" y="128606"/>
                </a:cubicBezTo>
                <a:cubicBezTo>
                  <a:pt x="584750" y="128606"/>
                  <a:pt x="593449" y="121602"/>
                  <a:pt x="595414" y="111795"/>
                </a:cubicBezTo>
                <a:cubicBezTo>
                  <a:pt x="597658" y="100588"/>
                  <a:pt x="590362" y="89660"/>
                  <a:pt x="579138" y="87419"/>
                </a:cubicBezTo>
                <a:lnTo>
                  <a:pt x="331635" y="38106"/>
                </a:lnTo>
                <a:cubicBezTo>
                  <a:pt x="330232" y="37825"/>
                  <a:pt x="329109" y="38106"/>
                  <a:pt x="327706" y="38106"/>
                </a:cubicBezTo>
                <a:close/>
                <a:moveTo>
                  <a:pt x="313734" y="0"/>
                </a:moveTo>
                <a:lnTo>
                  <a:pt x="313734" y="553092"/>
                </a:lnTo>
                <a:lnTo>
                  <a:pt x="239362" y="553092"/>
                </a:lnTo>
                <a:cubicBezTo>
                  <a:pt x="241607" y="547488"/>
                  <a:pt x="243010" y="541324"/>
                  <a:pt x="243010" y="534880"/>
                </a:cubicBezTo>
                <a:lnTo>
                  <a:pt x="243010" y="363124"/>
                </a:lnTo>
                <a:cubicBezTo>
                  <a:pt x="243010" y="314371"/>
                  <a:pt x="172847" y="292236"/>
                  <a:pt x="107455" y="292236"/>
                </a:cubicBezTo>
                <a:cubicBezTo>
                  <a:pt x="102404" y="292236"/>
                  <a:pt x="97352" y="292517"/>
                  <a:pt x="92300" y="292797"/>
                </a:cubicBezTo>
                <a:lnTo>
                  <a:pt x="92300" y="110674"/>
                </a:lnTo>
                <a:close/>
              </a:path>
            </a:pathLst>
          </a:custGeom>
          <a:solidFill>
            <a:schemeClr val="accent1"/>
          </a:solidFill>
          <a:ln>
            <a:noFill/>
          </a:ln>
        </p:spPr>
      </p:sp>
      <p:sp>
        <p:nvSpPr>
          <p:cNvPr id="14" name="文本框 13"/>
          <p:cNvSpPr txBox="1"/>
          <p:nvPr/>
        </p:nvSpPr>
        <p:spPr>
          <a:xfrm>
            <a:off x="3667412" y="4265918"/>
            <a:ext cx="1006875" cy="369332"/>
          </a:xfrm>
          <a:prstGeom prst="rect">
            <a:avLst/>
          </a:prstGeom>
          <a:noFill/>
        </p:spPr>
        <p:txBody>
          <a:bodyPr wrap="square" rtlCol="0">
            <a:spAutoFit/>
          </a:bodyPr>
          <a:lstStyle/>
          <a:p>
            <a:r>
              <a:rPr lang="en-US" altLang="zh-CN">
                <a:latin typeface="Segoe UI" panose="020B0502040204020203" pitchFamily="34" charset="0"/>
                <a:cs typeface="Segoe UI" panose="020B0502040204020203" pitchFamily="34" charset="0"/>
              </a:rPr>
              <a:t>Copy</a:t>
            </a:r>
            <a:endParaRPr lang="zh-CN" altLang="en-US">
              <a:latin typeface="Segoe UI" panose="020B0502040204020203" pitchFamily="34" charset="0"/>
              <a:cs typeface="Segoe UI" panose="020B0502040204020203" pitchFamily="34" charset="0"/>
            </a:endParaRPr>
          </a:p>
        </p:txBody>
      </p:sp>
      <p:sp>
        <p:nvSpPr>
          <p:cNvPr id="21" name="TextBox 351"/>
          <p:cNvSpPr txBox="1"/>
          <p:nvPr/>
        </p:nvSpPr>
        <p:spPr>
          <a:xfrm>
            <a:off x="4298628" y="4939524"/>
            <a:ext cx="1586004" cy="550647"/>
          </a:xfrm>
          <a:prstGeom prst="rect">
            <a:avLst/>
          </a:prstGeom>
          <a:noFill/>
        </p:spPr>
        <p:txBody>
          <a:bodyPr wrap="square" lIns="186521" tIns="149217" rIns="186521" bIns="149217" rtlCol="0">
            <a:spAutoFit/>
          </a:bodyPr>
          <a:lstStyle>
            <a:defPPr>
              <a:defRPr lang="zh-CN"/>
            </a:defPPr>
            <a:lvl1pPr>
              <a:lnSpc>
                <a:spcPct val="90000"/>
              </a:lnSpc>
              <a:spcAft>
                <a:spcPts val="600"/>
              </a:spcAft>
              <a:defRPr sz="1400">
                <a:solidFill>
                  <a:srgbClr val="FFFFFF"/>
                </a:solidFill>
                <a:latin typeface="Segoe UI Light" panose="020B0502040204020203" pitchFamily="34" charset="0"/>
                <a:cs typeface="+mn-ea"/>
              </a:defRPr>
            </a:lvl1pPr>
          </a:lstStyle>
          <a:p>
            <a:pPr algn="ctr"/>
            <a:r>
              <a:rPr lang="en-US" altLang="zh-CN" sz="1800">
                <a:solidFill>
                  <a:schemeClr val="tx1"/>
                </a:solidFill>
                <a:latin typeface="Segoe UI" panose="020B0502040204020203" pitchFamily="34" charset="0"/>
                <a:cs typeface="Segoe UI" panose="020B0502040204020203" pitchFamily="34" charset="0"/>
                <a:sym typeface="+mn-lt"/>
              </a:rPr>
              <a:t>Database2</a:t>
            </a:r>
            <a:endParaRPr lang="zh-CN" altLang="en-US" sz="1800">
              <a:solidFill>
                <a:schemeClr val="tx1"/>
              </a:solidFill>
              <a:latin typeface="Segoe UI" panose="020B0502040204020203" pitchFamily="34" charset="0"/>
              <a:cs typeface="Segoe UI" panose="020B0502040204020203" pitchFamily="34" charset="0"/>
              <a:sym typeface="+mn-lt"/>
            </a:endParaRPr>
          </a:p>
        </p:txBody>
      </p:sp>
      <p:sp>
        <p:nvSpPr>
          <p:cNvPr id="22" name="TextBox 351"/>
          <p:cNvSpPr txBox="1"/>
          <p:nvPr/>
        </p:nvSpPr>
        <p:spPr>
          <a:xfrm>
            <a:off x="2140930" y="4939524"/>
            <a:ext cx="1726116" cy="550647"/>
          </a:xfrm>
          <a:prstGeom prst="rect">
            <a:avLst/>
          </a:prstGeom>
          <a:noFill/>
        </p:spPr>
        <p:txBody>
          <a:bodyPr wrap="square" lIns="186521" tIns="149217" rIns="186521" bIns="149217" rtlCol="0">
            <a:spAutoFit/>
          </a:bodyPr>
          <a:lstStyle>
            <a:defPPr>
              <a:defRPr lang="zh-CN"/>
            </a:defPPr>
            <a:lvl1pPr>
              <a:lnSpc>
                <a:spcPct val="90000"/>
              </a:lnSpc>
              <a:spcAft>
                <a:spcPts val="600"/>
              </a:spcAft>
              <a:defRPr sz="1400">
                <a:solidFill>
                  <a:srgbClr val="FFFFFF"/>
                </a:solidFill>
                <a:latin typeface="Segoe UI Light" panose="020B0502040204020203" pitchFamily="34" charset="0"/>
                <a:cs typeface="+mn-ea"/>
              </a:defRPr>
            </a:lvl1pPr>
          </a:lstStyle>
          <a:p>
            <a:pPr algn="ctr"/>
            <a:r>
              <a:rPr lang="en-US" altLang="zh-CN" sz="1800">
                <a:solidFill>
                  <a:schemeClr val="tx1"/>
                </a:solidFill>
                <a:latin typeface="Segoe UI" panose="020B0502040204020203" pitchFamily="34" charset="0"/>
                <a:cs typeface="Segoe UI" panose="020B0502040204020203" pitchFamily="34" charset="0"/>
                <a:sym typeface="+mn-lt"/>
              </a:rPr>
              <a:t>Database1</a:t>
            </a:r>
            <a:endParaRPr lang="zh-CN" altLang="en-US" sz="1800">
              <a:solidFill>
                <a:schemeClr val="tx1"/>
              </a:solidFill>
              <a:latin typeface="Segoe UI" panose="020B0502040204020203" pitchFamily="34" charset="0"/>
              <a:cs typeface="Segoe UI" panose="020B0502040204020203" pitchFamily="34" charset="0"/>
              <a:sym typeface="+mn-lt"/>
            </a:endParaRPr>
          </a:p>
        </p:txBody>
      </p:sp>
      <p:sp>
        <p:nvSpPr>
          <p:cNvPr id="15" name="上下箭头 14"/>
          <p:cNvSpPr/>
          <p:nvPr/>
        </p:nvSpPr>
        <p:spPr>
          <a:xfrm>
            <a:off x="2919767" y="5314017"/>
            <a:ext cx="168442" cy="637674"/>
          </a:xfrm>
          <a:prstGeom prst="upDownArrow">
            <a:avLst/>
          </a:prstGeom>
          <a:solidFill>
            <a:srgbClr val="36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5" name="iconfont-10849-5196167"/>
          <p:cNvSpPr>
            <a:spLocks noChangeAspect="1"/>
          </p:cNvSpPr>
          <p:nvPr/>
        </p:nvSpPr>
        <p:spPr bwMode="auto">
          <a:xfrm>
            <a:off x="2832021" y="6055058"/>
            <a:ext cx="343934" cy="609685"/>
          </a:xfrm>
          <a:custGeom>
            <a:avLst/>
            <a:gdLst>
              <a:gd name="connsiteX0" fmla="*/ 67555 w 300676"/>
              <a:gd name="connsiteY0" fmla="*/ 388935 h 533003"/>
              <a:gd name="connsiteX1" fmla="*/ 231434 w 300676"/>
              <a:gd name="connsiteY1" fmla="*/ 388935 h 533003"/>
              <a:gd name="connsiteX2" fmla="*/ 231434 w 300676"/>
              <a:gd name="connsiteY2" fmla="*/ 430033 h 533003"/>
              <a:gd name="connsiteX3" fmla="*/ 67555 w 300676"/>
              <a:gd name="connsiteY3" fmla="*/ 430033 h 533003"/>
              <a:gd name="connsiteX4" fmla="*/ 41049 w 300676"/>
              <a:gd name="connsiteY4" fmla="*/ 158130 h 533003"/>
              <a:gd name="connsiteX5" fmla="*/ 41049 w 300676"/>
              <a:gd name="connsiteY5" fmla="*/ 491911 h 533003"/>
              <a:gd name="connsiteX6" fmla="*/ 259627 w 300676"/>
              <a:gd name="connsiteY6" fmla="*/ 491911 h 533003"/>
              <a:gd name="connsiteX7" fmla="*/ 259627 w 300676"/>
              <a:gd name="connsiteY7" fmla="*/ 158130 h 533003"/>
              <a:gd name="connsiteX8" fmla="*/ 168949 w 300676"/>
              <a:gd name="connsiteY8" fmla="*/ 66960 h 533003"/>
              <a:gd name="connsiteX9" fmla="*/ 200954 w 300676"/>
              <a:gd name="connsiteY9" fmla="*/ 66960 h 533003"/>
              <a:gd name="connsiteX10" fmla="*/ 200954 w 300676"/>
              <a:gd name="connsiteY10" fmla="*/ 90486 h 533003"/>
              <a:gd name="connsiteX11" fmla="*/ 168949 w 300676"/>
              <a:gd name="connsiteY11" fmla="*/ 90486 h 533003"/>
              <a:gd name="connsiteX12" fmla="*/ 99607 w 300676"/>
              <a:gd name="connsiteY12" fmla="*/ 66960 h 533003"/>
              <a:gd name="connsiteX13" fmla="*/ 131611 w 300676"/>
              <a:gd name="connsiteY13" fmla="*/ 66960 h 533003"/>
              <a:gd name="connsiteX14" fmla="*/ 131611 w 300676"/>
              <a:gd name="connsiteY14" fmla="*/ 90486 h 533003"/>
              <a:gd name="connsiteX15" fmla="*/ 99607 w 300676"/>
              <a:gd name="connsiteY15" fmla="*/ 90486 h 533003"/>
              <a:gd name="connsiteX16" fmla="*/ 80098 w 300676"/>
              <a:gd name="connsiteY16" fmla="*/ 41092 h 533003"/>
              <a:gd name="connsiteX17" fmla="*/ 80098 w 300676"/>
              <a:gd name="connsiteY17" fmla="*/ 117086 h 533003"/>
              <a:gd name="connsiteX18" fmla="*/ 220578 w 300676"/>
              <a:gd name="connsiteY18" fmla="*/ 117086 h 533003"/>
              <a:gd name="connsiteX19" fmla="*/ 220578 w 300676"/>
              <a:gd name="connsiteY19" fmla="*/ 41092 h 533003"/>
              <a:gd name="connsiteX20" fmla="*/ 39049 w 300676"/>
              <a:gd name="connsiteY20" fmla="*/ 0 h 533003"/>
              <a:gd name="connsiteX21" fmla="*/ 261675 w 300676"/>
              <a:gd name="connsiteY21" fmla="*/ 0 h 533003"/>
              <a:gd name="connsiteX22" fmla="*/ 261675 w 300676"/>
              <a:gd name="connsiteY22" fmla="*/ 117086 h 533003"/>
              <a:gd name="connsiteX23" fmla="*/ 300676 w 300676"/>
              <a:gd name="connsiteY23" fmla="*/ 117086 h 533003"/>
              <a:gd name="connsiteX24" fmla="*/ 300676 w 300676"/>
              <a:gd name="connsiteY24" fmla="*/ 533003 h 533003"/>
              <a:gd name="connsiteX25" fmla="*/ 0 w 300676"/>
              <a:gd name="connsiteY25" fmla="*/ 533003 h 533003"/>
              <a:gd name="connsiteX26" fmla="*/ 0 w 300676"/>
              <a:gd name="connsiteY26" fmla="*/ 117086 h 533003"/>
              <a:gd name="connsiteX27" fmla="*/ 39049 w 300676"/>
              <a:gd name="connsiteY27" fmla="*/ 117086 h 5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676" h="533003">
                <a:moveTo>
                  <a:pt x="67555" y="388935"/>
                </a:moveTo>
                <a:lnTo>
                  <a:pt x="231434" y="388935"/>
                </a:lnTo>
                <a:lnTo>
                  <a:pt x="231434" y="430033"/>
                </a:lnTo>
                <a:lnTo>
                  <a:pt x="67555" y="430033"/>
                </a:lnTo>
                <a:close/>
                <a:moveTo>
                  <a:pt x="41049" y="158130"/>
                </a:moveTo>
                <a:lnTo>
                  <a:pt x="41049" y="491911"/>
                </a:lnTo>
                <a:lnTo>
                  <a:pt x="259627" y="491911"/>
                </a:lnTo>
                <a:lnTo>
                  <a:pt x="259627" y="158130"/>
                </a:lnTo>
                <a:close/>
                <a:moveTo>
                  <a:pt x="168949" y="66960"/>
                </a:moveTo>
                <a:lnTo>
                  <a:pt x="200954" y="66960"/>
                </a:lnTo>
                <a:lnTo>
                  <a:pt x="200954" y="90486"/>
                </a:lnTo>
                <a:lnTo>
                  <a:pt x="168949" y="90486"/>
                </a:lnTo>
                <a:close/>
                <a:moveTo>
                  <a:pt x="99607" y="66960"/>
                </a:moveTo>
                <a:lnTo>
                  <a:pt x="131611" y="66960"/>
                </a:lnTo>
                <a:lnTo>
                  <a:pt x="131611" y="90486"/>
                </a:lnTo>
                <a:lnTo>
                  <a:pt x="99607" y="90486"/>
                </a:lnTo>
                <a:close/>
                <a:moveTo>
                  <a:pt x="80098" y="41092"/>
                </a:moveTo>
                <a:lnTo>
                  <a:pt x="80098" y="117086"/>
                </a:lnTo>
                <a:lnTo>
                  <a:pt x="220578" y="117086"/>
                </a:lnTo>
                <a:lnTo>
                  <a:pt x="220578" y="41092"/>
                </a:lnTo>
                <a:close/>
                <a:moveTo>
                  <a:pt x="39049" y="0"/>
                </a:moveTo>
                <a:lnTo>
                  <a:pt x="261675" y="0"/>
                </a:lnTo>
                <a:lnTo>
                  <a:pt x="261675" y="117086"/>
                </a:lnTo>
                <a:lnTo>
                  <a:pt x="300676" y="117086"/>
                </a:lnTo>
                <a:lnTo>
                  <a:pt x="300676" y="533003"/>
                </a:lnTo>
                <a:lnTo>
                  <a:pt x="0" y="533003"/>
                </a:lnTo>
                <a:lnTo>
                  <a:pt x="0" y="117086"/>
                </a:lnTo>
                <a:lnTo>
                  <a:pt x="39049" y="117086"/>
                </a:lnTo>
                <a:close/>
              </a:path>
            </a:pathLst>
          </a:custGeom>
          <a:solidFill>
            <a:schemeClr val="accent1"/>
          </a:solidFill>
          <a:ln>
            <a:noFill/>
          </a:ln>
        </p:spPr>
      </p:sp>
      <p:sp>
        <p:nvSpPr>
          <p:cNvPr id="3" name="文本框 2"/>
          <p:cNvSpPr txBox="1"/>
          <p:nvPr/>
        </p:nvSpPr>
        <p:spPr>
          <a:xfrm>
            <a:off x="3253539" y="6295411"/>
            <a:ext cx="874841" cy="369332"/>
          </a:xfrm>
          <a:prstGeom prst="rect">
            <a:avLst/>
          </a:prstGeom>
          <a:noFill/>
        </p:spPr>
        <p:txBody>
          <a:bodyPr wrap="square" rtlCol="0">
            <a:spAutoFit/>
          </a:bodyPr>
          <a:lstStyle/>
          <a:p>
            <a:r>
              <a:rPr lang="en-US" altLang="zh-CN">
                <a:latin typeface="Segoe UI" panose="020B0502040204020203" pitchFamily="34" charset="0"/>
                <a:cs typeface="Segoe UI" panose="020B0502040204020203" pitchFamily="34" charset="0"/>
              </a:rPr>
              <a:t>USB</a:t>
            </a:r>
            <a:endParaRPr lang="zh-CN" altLang="en-US">
              <a:latin typeface="Segoe UI" panose="020B0502040204020203" pitchFamily="34" charset="0"/>
              <a:cs typeface="Segoe UI" panose="020B0502040204020203"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15056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75182" y="1164876"/>
            <a:ext cx="10040017" cy="400110"/>
          </a:xfrm>
          <a:prstGeom prst="rect">
            <a:avLst/>
          </a:prstGeom>
        </p:spPr>
        <p:txBody>
          <a:bodyPr wrap="square">
            <a:spAutoFit/>
          </a:bodyPr>
          <a:lstStyle/>
          <a:p>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Nh</a:t>
            </a:r>
            <a:r>
              <a:rPr lang="vi-VN" altLang="zh-CN" sz="2000" dirty="0">
                <a:solidFill>
                  <a:schemeClr val="accent1">
                    <a:lumMod val="75000"/>
                  </a:schemeClr>
                </a:solidFill>
                <a:latin typeface="Segoe UI" panose="020B0502040204020203" pitchFamily="34" charset="0"/>
                <a:cs typeface="Segoe UI" panose="020B0502040204020203" pitchFamily="34" charset="0"/>
                <a:sym typeface="+mn-lt"/>
              </a:rPr>
              <a:t>anh chóng để tìm ra một người </a:t>
            </a:r>
            <a:r>
              <a:rPr lang="en-US" altLang="zh-CN" sz="2000" dirty="0" err="1" smtClean="0">
                <a:solidFill>
                  <a:schemeClr val="accent1">
                    <a:lumMod val="75000"/>
                  </a:schemeClr>
                </a:solidFill>
                <a:latin typeface="Segoe UI" panose="020B0502040204020203" pitchFamily="34" charset="0"/>
                <a:cs typeface="Segoe UI" panose="020B0502040204020203" pitchFamily="34" charset="0"/>
                <a:sym typeface="+mn-lt"/>
              </a:rPr>
              <a:t>cần</a:t>
            </a:r>
            <a:r>
              <a:rPr lang="en-US" altLang="zh-CN" sz="2000" dirty="0" smtClean="0">
                <a:solidFill>
                  <a:schemeClr val="accent1">
                    <a:lumMod val="75000"/>
                  </a:schemeClr>
                </a:solidFill>
                <a:latin typeface="Segoe UI" panose="020B0502040204020203" pitchFamily="34" charset="0"/>
                <a:cs typeface="Segoe UI" panose="020B0502040204020203" pitchFamily="34" charset="0"/>
                <a:sym typeface="+mn-lt"/>
              </a:rPr>
              <a:t> </a:t>
            </a:r>
            <a:r>
              <a:rPr lang="en-US" altLang="zh-CN" sz="2000" dirty="0" err="1" smtClean="0">
                <a:solidFill>
                  <a:schemeClr val="accent1">
                    <a:lumMod val="75000"/>
                  </a:schemeClr>
                </a:solidFill>
                <a:latin typeface="Segoe UI" panose="020B0502040204020203" pitchFamily="34" charset="0"/>
                <a:cs typeface="Segoe UI" panose="020B0502040204020203" pitchFamily="34" charset="0"/>
                <a:sym typeface="+mn-lt"/>
              </a:rPr>
              <a:t>tìm</a:t>
            </a:r>
            <a:r>
              <a:rPr lang="en-US" altLang="zh-CN" sz="2000" dirty="0" smtClean="0">
                <a:solidFill>
                  <a:schemeClr val="accent1">
                    <a:lumMod val="75000"/>
                  </a:schemeClr>
                </a:solidFill>
                <a:latin typeface="Segoe UI" panose="020B0502040204020203" pitchFamily="34" charset="0"/>
                <a:cs typeface="Segoe UI" panose="020B0502040204020203" pitchFamily="34" charset="0"/>
                <a:sym typeface="+mn-lt"/>
              </a:rPr>
              <a:t> </a:t>
            </a:r>
            <a:r>
              <a:rPr lang="en-US" altLang="zh-CN" sz="2000" dirty="0" err="1" smtClean="0">
                <a:solidFill>
                  <a:schemeClr val="accent1">
                    <a:lumMod val="75000"/>
                  </a:schemeClr>
                </a:solidFill>
                <a:latin typeface="Segoe UI" panose="020B0502040204020203" pitchFamily="34" charset="0"/>
                <a:cs typeface="Segoe UI" panose="020B0502040204020203" pitchFamily="34" charset="0"/>
                <a:sym typeface="+mn-lt"/>
              </a:rPr>
              <a:t>kiếm</a:t>
            </a:r>
            <a:r>
              <a:rPr lang="en-US" altLang="zh-CN" sz="2000" dirty="0" smtClean="0">
                <a:solidFill>
                  <a:schemeClr val="accent1">
                    <a:lumMod val="75000"/>
                  </a:schemeClr>
                </a:solidFill>
                <a:latin typeface="Segoe UI" panose="020B0502040204020203" pitchFamily="34" charset="0"/>
                <a:cs typeface="Segoe UI" panose="020B0502040204020203" pitchFamily="34" charset="0"/>
                <a:sym typeface="+mn-lt"/>
              </a:rPr>
              <a:t> </a:t>
            </a:r>
            <a:r>
              <a:rPr lang="vi-VN" altLang="zh-CN" sz="2000" dirty="0" smtClean="0">
                <a:solidFill>
                  <a:schemeClr val="accent1">
                    <a:lumMod val="75000"/>
                  </a:schemeClr>
                </a:solidFill>
                <a:latin typeface="Segoe UI" panose="020B0502040204020203" pitchFamily="34" charset="0"/>
                <a:cs typeface="Segoe UI" panose="020B0502040204020203" pitchFamily="34" charset="0"/>
                <a:sym typeface="+mn-lt"/>
              </a:rPr>
              <a:t>xuất </a:t>
            </a:r>
            <a:r>
              <a:rPr lang="vi-VN" altLang="zh-CN" sz="2000" dirty="0">
                <a:solidFill>
                  <a:schemeClr val="accent1">
                    <a:lumMod val="75000"/>
                  </a:schemeClr>
                </a:solidFill>
                <a:latin typeface="Segoe UI" panose="020B0502040204020203" pitchFamily="34" charset="0"/>
                <a:cs typeface="Segoe UI" panose="020B0502040204020203" pitchFamily="34" charset="0"/>
                <a:sym typeface="+mn-lt"/>
              </a:rPr>
              <a:t>hiện khi nào và ở đâu.</a:t>
            </a:r>
            <a:endParaRPr lang="en-US" altLang="zh-CN" sz="2000" dirty="0">
              <a:solidFill>
                <a:schemeClr val="accent1">
                  <a:lumMod val="75000"/>
                </a:schemeClr>
              </a:solidFill>
              <a:latin typeface="Segoe UI" panose="020B0502040204020203" pitchFamily="34" charset="0"/>
              <a:cs typeface="Segoe UI" panose="020B0502040204020203" pitchFamily="34" charset="0"/>
              <a:sym typeface="+mn-lt"/>
            </a:endParaRPr>
          </a:p>
        </p:txBody>
      </p:sp>
      <p:sp>
        <p:nvSpPr>
          <p:cNvPr id="24" name="Title 1"/>
          <p:cNvSpPr txBox="1">
            <a:spLocks/>
          </p:cNvSpPr>
          <p:nvPr/>
        </p:nvSpPr>
        <p:spPr>
          <a:xfrm>
            <a:off x="478681" y="611146"/>
            <a:ext cx="12069761"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742"/>
            <a:r>
              <a:rPr lang="en-US" altLang="zh-CN" sz="2800" b="1" dirty="0" err="1">
                <a:solidFill>
                  <a:srgbClr val="7030A0"/>
                </a:solidFill>
                <a:latin typeface="Segoe UI" panose="020B0502040204020203" pitchFamily="34" charset="0"/>
                <a:ea typeface="+mj-ea"/>
              </a:rPr>
              <a:t>Tìm</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kiếm</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hình</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ảnh</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khuôn</a:t>
            </a:r>
            <a:r>
              <a:rPr lang="en-US" altLang="zh-CN" sz="2800" b="1" dirty="0">
                <a:solidFill>
                  <a:srgbClr val="7030A0"/>
                </a:solidFill>
                <a:latin typeface="Segoe UI" panose="020B0502040204020203" pitchFamily="34" charset="0"/>
                <a:ea typeface="+mj-ea"/>
              </a:rPr>
              <a:t> </a:t>
            </a:r>
            <a:r>
              <a:rPr lang="en-US" altLang="zh-CN" sz="2800" b="1" dirty="0" err="1" smtClean="0">
                <a:solidFill>
                  <a:srgbClr val="7030A0"/>
                </a:solidFill>
                <a:latin typeface="Segoe UI" panose="020B0502040204020203" pitchFamily="34" charset="0"/>
                <a:ea typeface="+mj-ea"/>
              </a:rPr>
              <a:t>mặt</a:t>
            </a:r>
            <a:r>
              <a:rPr lang="en-US" altLang="zh-CN" sz="2800" b="1" dirty="0" smtClean="0">
                <a:solidFill>
                  <a:srgbClr val="7030A0"/>
                </a:solidFill>
                <a:latin typeface="Segoe UI" panose="020B0502040204020203" pitchFamily="34" charset="0"/>
                <a:ea typeface="+mj-ea"/>
              </a:rPr>
              <a:t> - </a:t>
            </a:r>
            <a:r>
              <a:rPr lang="en-US" altLang="zh-CN" sz="2800" b="1" dirty="0" err="1">
                <a:solidFill>
                  <a:srgbClr val="7030A0"/>
                </a:solidFill>
                <a:latin typeface="Segoe UI" panose="020B0502040204020203" pitchFamily="34" charset="0"/>
                <a:ea typeface="+mj-ea"/>
              </a:rPr>
              <a:t>Định</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vị</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khuôn</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mặt</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trong</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vòng</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vài</a:t>
            </a:r>
            <a:r>
              <a:rPr lang="en-US" altLang="zh-CN" sz="2800" b="1" dirty="0">
                <a:solidFill>
                  <a:srgbClr val="7030A0"/>
                </a:solidFill>
                <a:latin typeface="Segoe UI" panose="020B0502040204020203" pitchFamily="34" charset="0"/>
                <a:ea typeface="+mj-ea"/>
              </a:rPr>
              <a:t> </a:t>
            </a:r>
            <a:r>
              <a:rPr lang="en-US" altLang="zh-CN" sz="2800" b="1" dirty="0" err="1">
                <a:solidFill>
                  <a:srgbClr val="7030A0"/>
                </a:solidFill>
                <a:latin typeface="Segoe UI" panose="020B0502040204020203" pitchFamily="34" charset="0"/>
                <a:ea typeface="+mj-ea"/>
              </a:rPr>
              <a:t>giây</a:t>
            </a:r>
            <a:endParaRPr lang="en-US" altLang="zh-CN" sz="2800" b="1" dirty="0">
              <a:solidFill>
                <a:srgbClr val="7030A0"/>
              </a:solidFill>
              <a:latin typeface="Segoe UI" panose="020B0502040204020203" pitchFamily="34" charset="0"/>
              <a:ea typeface="+mj-ea"/>
            </a:endParaRPr>
          </a:p>
        </p:txBody>
      </p:sp>
      <p:pic>
        <p:nvPicPr>
          <p:cNvPr id="27" name="以图搜图">
            <a:hlinkClick r:id="" action="ppaction://media"/>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6513562" y="2023773"/>
            <a:ext cx="4680000" cy="3240000"/>
          </a:xfrm>
          <a:prstGeom prst="rect">
            <a:avLst/>
          </a:prstGeom>
        </p:spPr>
      </p:pic>
      <p:pic>
        <p:nvPicPr>
          <p:cNvPr id="3" name="人脸2">
            <a:hlinkClick r:id="" action="ppaction://media"/>
          </p:cNvPr>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974724" y="2023773"/>
            <a:ext cx="4680000" cy="3240000"/>
          </a:xfrm>
          <a:prstGeom prst="rect">
            <a:avLst/>
          </a:prstGeom>
        </p:spPr>
      </p:pic>
      <p:sp>
        <p:nvSpPr>
          <p:cNvPr id="4" name="文本框 3"/>
          <p:cNvSpPr txBox="1"/>
          <p:nvPr/>
        </p:nvSpPr>
        <p:spPr>
          <a:xfrm>
            <a:off x="1593410" y="5705364"/>
            <a:ext cx="2716198" cy="369332"/>
          </a:xfrm>
          <a:prstGeom prst="rect">
            <a:avLst/>
          </a:prstGeom>
          <a:noFill/>
        </p:spPr>
        <p:txBody>
          <a:bodyPr wrap="square" rtlCol="0">
            <a:spAutoFit/>
          </a:bodyPr>
          <a:lstStyle/>
          <a:p>
            <a:r>
              <a:rPr lang="en-US" altLang="zh-CN" dirty="0" err="1">
                <a:latin typeface="Segoe UI" panose="020B0502040204020203" pitchFamily="34" charset="0"/>
                <a:ea typeface="Segoe UI" panose="020B0502040204020203" pitchFamily="34" charset="0"/>
                <a:cs typeface="Segoe UI" panose="020B0502040204020203" pitchFamily="34" charset="0"/>
              </a:rPr>
              <a:t>Tìm</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kiếm</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bằng</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hình</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ảnh</a:t>
            </a:r>
            <a:endParaRPr lang="en-US" altLang="zh-CN" dirty="0">
              <a:latin typeface="Segoe UI" panose="020B0502040204020203" pitchFamily="34" charset="0"/>
              <a:ea typeface="Segoe UI" panose="020B0502040204020203" pitchFamily="34" charset="0"/>
              <a:cs typeface="Segoe UI" panose="020B0502040204020203" pitchFamily="34" charset="0"/>
            </a:endParaRPr>
          </a:p>
        </p:txBody>
      </p:sp>
      <p:sp>
        <p:nvSpPr>
          <p:cNvPr id="34" name="文本框 33"/>
          <p:cNvSpPr txBox="1"/>
          <p:nvPr/>
        </p:nvSpPr>
        <p:spPr>
          <a:xfrm>
            <a:off x="6589462" y="5699884"/>
            <a:ext cx="4834394" cy="646331"/>
          </a:xfrm>
          <a:prstGeom prst="rect">
            <a:avLst/>
          </a:prstGeom>
          <a:noFill/>
        </p:spPr>
        <p:txBody>
          <a:bodyPr wrap="square" rtlCol="0">
            <a:spAutoFit/>
          </a:bodyPr>
          <a:lstStyle/>
          <a:p>
            <a:r>
              <a:rPr lang="en-US" altLang="zh-CN" dirty="0" err="1">
                <a:latin typeface="Segoe UI" panose="020B0502040204020203" pitchFamily="34" charset="0"/>
                <a:ea typeface="Segoe UI" panose="020B0502040204020203" pitchFamily="34" charset="0"/>
                <a:cs typeface="Segoe UI" panose="020B0502040204020203" pitchFamily="34" charset="0"/>
              </a:rPr>
              <a:t>Tìm</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kiếm</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tức</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thì</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trong</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khi</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Xem</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trực</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tiếp</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hoặc</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Phát</a:t>
            </a:r>
            <a:r>
              <a:rPr lang="en-US" altLang="zh-CN" dirty="0">
                <a:latin typeface="Segoe UI" panose="020B0502040204020203" pitchFamily="34" charset="0"/>
                <a:ea typeface="Segoe UI" panose="020B0502040204020203" pitchFamily="34" charset="0"/>
                <a:cs typeface="Segoe UI" panose="020B0502040204020203" pitchFamily="34" charset="0"/>
              </a:rPr>
              <a:t> </a:t>
            </a:r>
            <a:r>
              <a:rPr lang="en-US" altLang="zh-CN" dirty="0" err="1">
                <a:latin typeface="Segoe UI" panose="020B0502040204020203" pitchFamily="34" charset="0"/>
                <a:ea typeface="Segoe UI" panose="020B0502040204020203" pitchFamily="34" charset="0"/>
                <a:cs typeface="Segoe UI" panose="020B0502040204020203" pitchFamily="34" charset="0"/>
              </a:rPr>
              <a:t>lại</a:t>
            </a:r>
            <a:endParaRPr lang="en-US" altLang="zh-CN" dirty="0">
              <a:latin typeface="Segoe UI" panose="020B0502040204020203" pitchFamily="34" charset="0"/>
              <a:ea typeface="Segoe UI" panose="020B0502040204020203" pitchFamily="34" charset="0"/>
              <a:cs typeface="Segoe UI" panose="020B0502040204020203" pitchFamily="34" charset="0"/>
            </a:endParaRPr>
          </a:p>
        </p:txBody>
      </p:sp>
      <p:sp>
        <p:nvSpPr>
          <p:cNvPr id="5" name="文本框 4"/>
          <p:cNvSpPr txBox="1"/>
          <p:nvPr/>
        </p:nvSpPr>
        <p:spPr>
          <a:xfrm>
            <a:off x="7652501" y="6424225"/>
            <a:ext cx="2402122" cy="276999"/>
          </a:xfrm>
          <a:prstGeom prst="rect">
            <a:avLst/>
          </a:prstGeom>
          <a:noFill/>
        </p:spPr>
        <p:txBody>
          <a:bodyPr wrap="square" rtlCol="0">
            <a:spAutoFit/>
          </a:bodyPr>
          <a:lstStyle/>
          <a:p>
            <a:r>
              <a:rPr lang="en-US" altLang="zh-CN" sz="1200" i="1" dirty="0">
                <a:latin typeface="Segoe UI" panose="020B0502040204020203" pitchFamily="34" charset="0"/>
                <a:cs typeface="Segoe UI" panose="020B0502040204020203" pitchFamily="34" charset="0"/>
              </a:rPr>
              <a:t>*NVR5-I </a:t>
            </a:r>
            <a:r>
              <a:rPr lang="en-US" altLang="zh-CN" sz="1200" i="1" dirty="0" err="1">
                <a:latin typeface="Segoe UI" panose="020B0502040204020203" pitchFamily="34" charset="0"/>
                <a:cs typeface="Segoe UI" panose="020B0502040204020203" pitchFamily="34" charset="0"/>
              </a:rPr>
              <a:t>hỗ</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trợ</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tính</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năng</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này</a:t>
            </a:r>
            <a:endParaRPr lang="zh-CN" altLang="en-US" sz="1200" i="1" dirty="0">
              <a:latin typeface="Segoe UI" panose="020B0502040204020203" pitchFamily="34" charset="0"/>
              <a:cs typeface="Segoe UI" panose="020B0502040204020203" pitchFamily="34" charset="0"/>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159663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4" fill="hold"/>
                                        <p:tgtEl>
                                          <p:spTgt spid="27"/>
                                        </p:tgtEl>
                                      </p:cBhvr>
                                    </p:cmd>
                                  </p:childTnLst>
                                </p:cTn>
                              </p:par>
                            </p:childTnLst>
                          </p:cTn>
                        </p:par>
                        <p:par>
                          <p:cTn id="7" fill="hold">
                            <p:stCondLst>
                              <p:cond delay="16324"/>
                            </p:stCondLst>
                            <p:childTnLst>
                              <p:par>
                                <p:cTn id="8" presetID="1" presetClass="mediacall" presetSubtype="0" fill="hold" nodeType="afterEffect">
                                  <p:stCondLst>
                                    <p:cond delay="0"/>
                                  </p:stCondLst>
                                  <p:childTnLst>
                                    <p:cmd type="call" cmd="playFrom(0.0)">
                                      <p:cBhvr>
                                        <p:cTn id="9"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7"/>
                                        </p:tgtEl>
                                      </p:cBhvr>
                                    </p:cmd>
                                  </p:childTnLst>
                                </p:cTn>
                              </p:par>
                            </p:childTnLst>
                          </p:cTn>
                        </p:par>
                      </p:childTnLst>
                    </p:cTn>
                  </p:par>
                </p:childTnLst>
              </p:cTn>
              <p:nextCondLst>
                <p:cond evt="onClick" delay="0">
                  <p:tgtEl>
                    <p:spTgt spid="27"/>
                  </p:tgtEl>
                </p:cond>
              </p:nextCondLst>
            </p:seq>
            <p:video>
              <p:cMediaNode vol="80000">
                <p:cTn id="15" repeatCount="indefinite" fill="hold" display="0">
                  <p:stCondLst>
                    <p:cond delay="indefinite"/>
                  </p:stCondLst>
                </p:cTn>
                <p:tgtEl>
                  <p:spTgt spid="27"/>
                </p:tgtEl>
              </p:cMediaNode>
            </p:video>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76124" y="5140053"/>
            <a:ext cx="3003976" cy="1165434"/>
            <a:chOff x="89348" y="5653995"/>
            <a:chExt cx="2671236" cy="1142686"/>
          </a:xfrm>
        </p:grpSpPr>
        <p:grpSp>
          <p:nvGrpSpPr>
            <p:cNvPr id="3" name="组合 2"/>
            <p:cNvGrpSpPr/>
            <p:nvPr/>
          </p:nvGrpSpPr>
          <p:grpSpPr>
            <a:xfrm>
              <a:off x="92518" y="5653995"/>
              <a:ext cx="2668066" cy="296363"/>
              <a:chOff x="1144266" y="6418982"/>
              <a:chExt cx="2668066" cy="296363"/>
            </a:xfrm>
          </p:grpSpPr>
          <p:sp>
            <p:nvSpPr>
              <p:cNvPr id="16" name="文本框 15"/>
              <p:cNvSpPr txBox="1"/>
              <p:nvPr/>
            </p:nvSpPr>
            <p:spPr>
              <a:xfrm>
                <a:off x="1242462" y="6418982"/>
                <a:ext cx="2569870" cy="296363"/>
              </a:xfrm>
              <a:prstGeom prst="rect">
                <a:avLst/>
              </a:prstGeom>
              <a:noFill/>
            </p:spPr>
            <p:txBody>
              <a:bodyPr wrap="square" rtlCol="0">
                <a:spAutoFit/>
              </a:bodyPr>
              <a:lstStyle/>
              <a:p>
                <a:pPr defTabSz="932597">
                  <a:defRPr/>
                </a:pPr>
                <a:r>
                  <a:rPr lang="fi-FI" altLang="zh-CN" sz="1326" kern="0">
                    <a:solidFill>
                      <a:srgbClr val="000000"/>
                    </a:solidFill>
                    <a:latin typeface="Segoe UI" panose="020B0502040204020203" pitchFamily="34" charset="0"/>
                    <a:cs typeface="Segoe UI" panose="020B0502040204020203" pitchFamily="34" charset="0"/>
                    <a:sym typeface="+mn-lt"/>
                  </a:rPr>
                  <a:t>Báo động sai, Phủ định sai</a:t>
                </a:r>
                <a:endParaRPr lang="en-US" altLang="zh-CN" sz="1326" kern="0">
                  <a:solidFill>
                    <a:srgbClr val="000000"/>
                  </a:solidFill>
                  <a:latin typeface="Segoe UI" panose="020B0502040204020203" pitchFamily="34" charset="0"/>
                  <a:cs typeface="Segoe UI" panose="020B0502040204020203" pitchFamily="34" charset="0"/>
                  <a:sym typeface="+mn-lt"/>
                </a:endParaRPr>
              </a:p>
            </p:txBody>
          </p:sp>
          <p:sp>
            <p:nvSpPr>
              <p:cNvPr id="17" name="矩形 16"/>
              <p:cNvSpPr/>
              <p:nvPr/>
            </p:nvSpPr>
            <p:spPr>
              <a:xfrm>
                <a:off x="1144266" y="6523446"/>
                <a:ext cx="103796" cy="103796"/>
              </a:xfrm>
              <a:prstGeom prst="rect">
                <a:avLst/>
              </a:prstGeom>
              <a:solidFill>
                <a:srgbClr val="F8981D"/>
              </a:solidFill>
              <a:ln w="12700" cap="flat" cmpd="sng" algn="ctr">
                <a:noFill/>
                <a:prstDash val="solid"/>
                <a:miter lim="800000"/>
              </a:ln>
              <a:effectLst/>
            </p:spPr>
            <p:txBody>
              <a:bodyPr rtlCol="0" anchor="ctr"/>
              <a:lstStyle/>
              <a:p>
                <a:pPr algn="ctr" defTabSz="932597">
                  <a:defRPr/>
                </a:pPr>
                <a:endParaRPr lang="zh-CN" altLang="en-US" sz="1836" kern="0">
                  <a:solidFill>
                    <a:srgbClr val="FFFFFF"/>
                  </a:solidFill>
                  <a:latin typeface="Segoe UI" panose="020B0502040204020203" pitchFamily="34" charset="0"/>
                  <a:cs typeface="Segoe UI" panose="020B0502040204020203" pitchFamily="34" charset="0"/>
                  <a:sym typeface="+mn-lt"/>
                </a:endParaRPr>
              </a:p>
            </p:txBody>
          </p:sp>
        </p:grpSp>
        <p:grpSp>
          <p:nvGrpSpPr>
            <p:cNvPr id="4" name="组合 3"/>
            <p:cNvGrpSpPr/>
            <p:nvPr/>
          </p:nvGrpSpPr>
          <p:grpSpPr>
            <a:xfrm>
              <a:off x="92517" y="5866365"/>
              <a:ext cx="2270875" cy="296363"/>
              <a:chOff x="1144265" y="6414036"/>
              <a:chExt cx="2270875" cy="296363"/>
            </a:xfrm>
          </p:grpSpPr>
          <p:sp>
            <p:nvSpPr>
              <p:cNvPr id="14" name="文本框 13"/>
              <p:cNvSpPr txBox="1"/>
              <p:nvPr/>
            </p:nvSpPr>
            <p:spPr>
              <a:xfrm>
                <a:off x="1243115" y="6414036"/>
                <a:ext cx="2172025" cy="296363"/>
              </a:xfrm>
              <a:prstGeom prst="rect">
                <a:avLst/>
              </a:prstGeom>
              <a:noFill/>
            </p:spPr>
            <p:txBody>
              <a:bodyPr wrap="square" rtlCol="0">
                <a:spAutoFit/>
              </a:bodyPr>
              <a:lstStyle/>
              <a:p>
                <a:pPr defTabSz="932597">
                  <a:defRPr/>
                </a:pPr>
                <a:r>
                  <a:rPr lang="en-US" altLang="zh-CN" sz="1326" kern="0">
                    <a:solidFill>
                      <a:srgbClr val="000000"/>
                    </a:solidFill>
                    <a:latin typeface="Segoe UI" panose="020B0502040204020203" pitchFamily="34" charset="0"/>
                    <a:cs typeface="Segoe UI" panose="020B0502040204020203" pitchFamily="34" charset="0"/>
                    <a:sym typeface="+mn-lt"/>
                  </a:rPr>
                  <a:t>Cài đặt phức tạp</a:t>
                </a:r>
                <a:endParaRPr lang="zh-CN" altLang="en-US" sz="1326" kern="0">
                  <a:solidFill>
                    <a:srgbClr val="000000"/>
                  </a:solidFill>
                  <a:latin typeface="Segoe UI" panose="020B0502040204020203" pitchFamily="34" charset="0"/>
                  <a:cs typeface="Segoe UI" panose="020B0502040204020203" pitchFamily="34" charset="0"/>
                  <a:sym typeface="+mn-lt"/>
                </a:endParaRPr>
              </a:p>
            </p:txBody>
          </p:sp>
          <p:sp>
            <p:nvSpPr>
              <p:cNvPr id="15" name="矩形 14"/>
              <p:cNvSpPr>
                <a:spLocks noChangeAspect="1"/>
              </p:cNvSpPr>
              <p:nvPr/>
            </p:nvSpPr>
            <p:spPr>
              <a:xfrm>
                <a:off x="1144265" y="6523445"/>
                <a:ext cx="104400" cy="104400"/>
              </a:xfrm>
              <a:prstGeom prst="rect">
                <a:avLst/>
              </a:prstGeom>
              <a:solidFill>
                <a:srgbClr val="8BAD3F"/>
              </a:solidFill>
              <a:ln>
                <a:noFill/>
              </a:ln>
              <a:effectLst/>
            </p:spPr>
            <p:txBody>
              <a:bodyPr rtlCol="0" anchor="ctr"/>
              <a:lstStyle/>
              <a:p>
                <a:pPr algn="ctr" defTabSz="932597">
                  <a:defRPr/>
                </a:pPr>
                <a:endParaRPr lang="zh-CN" altLang="en-US" sz="1836" kern="0">
                  <a:solidFill>
                    <a:srgbClr val="FFFFFF"/>
                  </a:solidFill>
                  <a:latin typeface="Segoe UI" panose="020B0502040204020203" pitchFamily="34" charset="0"/>
                  <a:cs typeface="Segoe UI" panose="020B0502040204020203" pitchFamily="34" charset="0"/>
                  <a:sym typeface="+mn-lt"/>
                </a:endParaRPr>
              </a:p>
            </p:txBody>
          </p:sp>
        </p:grpSp>
        <p:grpSp>
          <p:nvGrpSpPr>
            <p:cNvPr id="5" name="组合 4"/>
            <p:cNvGrpSpPr/>
            <p:nvPr/>
          </p:nvGrpSpPr>
          <p:grpSpPr>
            <a:xfrm>
              <a:off x="92517" y="6078733"/>
              <a:ext cx="2270875" cy="296363"/>
              <a:chOff x="1144265" y="6414035"/>
              <a:chExt cx="2270875" cy="296363"/>
            </a:xfrm>
          </p:grpSpPr>
          <p:sp>
            <p:nvSpPr>
              <p:cNvPr id="12" name="文本框 11"/>
              <p:cNvSpPr txBox="1"/>
              <p:nvPr/>
            </p:nvSpPr>
            <p:spPr>
              <a:xfrm>
                <a:off x="1243115" y="6414035"/>
                <a:ext cx="2172025" cy="296363"/>
              </a:xfrm>
              <a:prstGeom prst="rect">
                <a:avLst/>
              </a:prstGeom>
              <a:noFill/>
            </p:spPr>
            <p:txBody>
              <a:bodyPr wrap="square" rtlCol="0">
                <a:spAutoFit/>
              </a:bodyPr>
              <a:lstStyle/>
              <a:p>
                <a:pPr defTabSz="932597">
                  <a:defRPr/>
                </a:pPr>
                <a:r>
                  <a:rPr lang="en-US" altLang="zh-CN" sz="1326" kern="0">
                    <a:solidFill>
                      <a:srgbClr val="000000"/>
                    </a:solidFill>
                    <a:latin typeface="Segoe UI" panose="020B0502040204020203" pitchFamily="34" charset="0"/>
                    <a:cs typeface="Segoe UI" panose="020B0502040204020203" pitchFamily="34" charset="0"/>
                    <a:sym typeface="+mn-lt"/>
                  </a:rPr>
                  <a:t>Chi phí ứng dụng</a:t>
                </a:r>
                <a:endParaRPr lang="zh-CN" altLang="en-US" sz="1326" kern="0">
                  <a:solidFill>
                    <a:srgbClr val="000000"/>
                  </a:solidFill>
                  <a:latin typeface="Segoe UI" panose="020B0502040204020203" pitchFamily="34" charset="0"/>
                  <a:cs typeface="Segoe UI" panose="020B0502040204020203" pitchFamily="34" charset="0"/>
                  <a:sym typeface="+mn-lt"/>
                </a:endParaRPr>
              </a:p>
            </p:txBody>
          </p:sp>
          <p:sp>
            <p:nvSpPr>
              <p:cNvPr id="13" name="矩形 12"/>
              <p:cNvSpPr/>
              <p:nvPr/>
            </p:nvSpPr>
            <p:spPr>
              <a:xfrm>
                <a:off x="1144265" y="6523445"/>
                <a:ext cx="104400" cy="104400"/>
              </a:xfrm>
              <a:prstGeom prst="rect">
                <a:avLst/>
              </a:prstGeom>
              <a:solidFill>
                <a:srgbClr val="3574BB"/>
              </a:solidFill>
              <a:ln>
                <a:noFill/>
              </a:ln>
              <a:effectLst/>
            </p:spPr>
            <p:txBody>
              <a:bodyPr rtlCol="0" anchor="ctr"/>
              <a:lstStyle/>
              <a:p>
                <a:pPr algn="ctr" defTabSz="932597">
                  <a:defRPr/>
                </a:pPr>
                <a:endParaRPr lang="zh-CN" altLang="en-US" sz="1836" kern="0">
                  <a:solidFill>
                    <a:srgbClr val="FFFFFF"/>
                  </a:solidFill>
                  <a:latin typeface="Segoe UI" panose="020B0502040204020203" pitchFamily="34" charset="0"/>
                  <a:cs typeface="Segoe UI" panose="020B0502040204020203" pitchFamily="34" charset="0"/>
                  <a:sym typeface="+mn-lt"/>
                </a:endParaRPr>
              </a:p>
            </p:txBody>
          </p:sp>
        </p:grpSp>
        <p:grpSp>
          <p:nvGrpSpPr>
            <p:cNvPr id="6" name="组合 5"/>
            <p:cNvGrpSpPr/>
            <p:nvPr/>
          </p:nvGrpSpPr>
          <p:grpSpPr>
            <a:xfrm>
              <a:off x="89348" y="6291102"/>
              <a:ext cx="2451374" cy="490626"/>
              <a:chOff x="1144265" y="6414035"/>
              <a:chExt cx="2451374" cy="490626"/>
            </a:xfrm>
          </p:grpSpPr>
          <p:sp>
            <p:nvSpPr>
              <p:cNvPr id="10" name="文本框 9"/>
              <p:cNvSpPr txBox="1"/>
              <p:nvPr/>
            </p:nvSpPr>
            <p:spPr>
              <a:xfrm>
                <a:off x="1243115" y="6414035"/>
                <a:ext cx="2352524" cy="490626"/>
              </a:xfrm>
              <a:prstGeom prst="rect">
                <a:avLst/>
              </a:prstGeom>
              <a:noFill/>
            </p:spPr>
            <p:txBody>
              <a:bodyPr wrap="square" rtlCol="0">
                <a:spAutoFit/>
              </a:bodyPr>
              <a:lstStyle/>
              <a:p>
                <a:pPr defTabSz="932597">
                  <a:defRPr/>
                </a:pPr>
                <a:r>
                  <a:rPr lang="vi-VN" altLang="zh-CN" sz="1326" kern="0" dirty="0">
                    <a:solidFill>
                      <a:srgbClr val="000000"/>
                    </a:solidFill>
                    <a:latin typeface="Segoe UI" panose="020B0502040204020203" pitchFamily="34" charset="0"/>
                    <a:cs typeface="Segoe UI" panose="020B0502040204020203" pitchFamily="34" charset="0"/>
                    <a:sym typeface="+mn-lt"/>
                  </a:rPr>
                  <a:t>Chịu ảnh hưởng của môi trường</a:t>
                </a:r>
                <a:endParaRPr lang="zh-CN" altLang="en-US" sz="1326" kern="0" dirty="0">
                  <a:solidFill>
                    <a:srgbClr val="000000"/>
                  </a:solidFill>
                  <a:latin typeface="Segoe UI" panose="020B0502040204020203" pitchFamily="34" charset="0"/>
                  <a:cs typeface="Segoe UI" panose="020B0502040204020203" pitchFamily="34" charset="0"/>
                  <a:sym typeface="+mn-lt"/>
                </a:endParaRPr>
              </a:p>
            </p:txBody>
          </p:sp>
          <p:sp>
            <p:nvSpPr>
              <p:cNvPr id="11" name="矩形 10"/>
              <p:cNvSpPr/>
              <p:nvPr/>
            </p:nvSpPr>
            <p:spPr>
              <a:xfrm>
                <a:off x="1144265" y="6523445"/>
                <a:ext cx="104400" cy="104400"/>
              </a:xfrm>
              <a:prstGeom prst="rect">
                <a:avLst/>
              </a:prstGeom>
              <a:solidFill>
                <a:srgbClr val="00ADEF"/>
              </a:solidFill>
              <a:ln>
                <a:noFill/>
              </a:ln>
              <a:effectLst/>
            </p:spPr>
            <p:txBody>
              <a:bodyPr rtlCol="0" anchor="ctr"/>
              <a:lstStyle/>
              <a:p>
                <a:pPr algn="ctr" defTabSz="932597">
                  <a:defRPr/>
                </a:pPr>
                <a:endParaRPr lang="zh-CN" altLang="en-US" sz="1836" kern="0">
                  <a:solidFill>
                    <a:srgbClr val="FFFFFF"/>
                  </a:solidFill>
                  <a:latin typeface="Segoe UI" panose="020B0502040204020203" pitchFamily="34" charset="0"/>
                  <a:cs typeface="Segoe UI" panose="020B0502040204020203" pitchFamily="34" charset="0"/>
                  <a:sym typeface="+mn-lt"/>
                </a:endParaRPr>
              </a:p>
            </p:txBody>
          </p:sp>
        </p:grpSp>
        <p:grpSp>
          <p:nvGrpSpPr>
            <p:cNvPr id="7" name="组合 6"/>
            <p:cNvGrpSpPr/>
            <p:nvPr/>
          </p:nvGrpSpPr>
          <p:grpSpPr>
            <a:xfrm>
              <a:off x="92517" y="6500318"/>
              <a:ext cx="2270875" cy="296363"/>
              <a:chOff x="1144265" y="6414034"/>
              <a:chExt cx="2270875" cy="296363"/>
            </a:xfrm>
          </p:grpSpPr>
          <p:sp>
            <p:nvSpPr>
              <p:cNvPr id="8" name="文本框 7"/>
              <p:cNvSpPr txBox="1"/>
              <p:nvPr/>
            </p:nvSpPr>
            <p:spPr>
              <a:xfrm>
                <a:off x="1243115" y="6414034"/>
                <a:ext cx="2172025" cy="296363"/>
              </a:xfrm>
              <a:prstGeom prst="rect">
                <a:avLst/>
              </a:prstGeom>
              <a:noFill/>
            </p:spPr>
            <p:txBody>
              <a:bodyPr wrap="square" rtlCol="0">
                <a:spAutoFit/>
              </a:bodyPr>
              <a:lstStyle/>
              <a:p>
                <a:pPr defTabSz="932597">
                  <a:defRPr/>
                </a:pPr>
                <a:r>
                  <a:rPr lang="en-US" altLang="zh-CN" sz="1326" kern="0" dirty="0">
                    <a:solidFill>
                      <a:srgbClr val="000000"/>
                    </a:solidFill>
                    <a:latin typeface="Segoe UI" panose="020B0502040204020203" pitchFamily="34" charset="0"/>
                    <a:cs typeface="Segoe UI" panose="020B0502040204020203" pitchFamily="34" charset="0"/>
                    <a:sym typeface="+mn-lt"/>
                  </a:rPr>
                  <a:t>Chi </a:t>
                </a:r>
                <a:r>
                  <a:rPr lang="en-US" altLang="zh-CN" sz="1326" kern="0" dirty="0" err="1">
                    <a:solidFill>
                      <a:srgbClr val="000000"/>
                    </a:solidFill>
                    <a:latin typeface="Segoe UI" panose="020B0502040204020203" pitchFamily="34" charset="0"/>
                    <a:cs typeface="Segoe UI" panose="020B0502040204020203" pitchFamily="34" charset="0"/>
                    <a:sym typeface="+mn-lt"/>
                  </a:rPr>
                  <a:t>phí</a:t>
                </a:r>
                <a:r>
                  <a:rPr lang="en-US" altLang="zh-CN" sz="1326" kern="0" dirty="0">
                    <a:solidFill>
                      <a:srgbClr val="000000"/>
                    </a:solidFill>
                    <a:latin typeface="Segoe UI" panose="020B0502040204020203" pitchFamily="34" charset="0"/>
                    <a:cs typeface="Segoe UI" panose="020B0502040204020203" pitchFamily="34" charset="0"/>
                    <a:sym typeface="+mn-lt"/>
                  </a:rPr>
                  <a:t> </a:t>
                </a:r>
                <a:r>
                  <a:rPr lang="en-US" altLang="zh-CN" sz="1326" kern="0" dirty="0" err="1">
                    <a:solidFill>
                      <a:srgbClr val="000000"/>
                    </a:solidFill>
                    <a:latin typeface="Segoe UI" panose="020B0502040204020203" pitchFamily="34" charset="0"/>
                    <a:cs typeface="Segoe UI" panose="020B0502040204020203" pitchFamily="34" charset="0"/>
                    <a:sym typeface="+mn-lt"/>
                  </a:rPr>
                  <a:t>bảo</a:t>
                </a:r>
                <a:r>
                  <a:rPr lang="en-US" altLang="zh-CN" sz="1326" kern="0" dirty="0">
                    <a:solidFill>
                      <a:srgbClr val="000000"/>
                    </a:solidFill>
                    <a:latin typeface="Segoe UI" panose="020B0502040204020203" pitchFamily="34" charset="0"/>
                    <a:cs typeface="Segoe UI" panose="020B0502040204020203" pitchFamily="34" charset="0"/>
                    <a:sym typeface="+mn-lt"/>
                  </a:rPr>
                  <a:t> </a:t>
                </a:r>
                <a:r>
                  <a:rPr lang="en-US" altLang="zh-CN" sz="1326" kern="0" dirty="0" err="1">
                    <a:solidFill>
                      <a:srgbClr val="000000"/>
                    </a:solidFill>
                    <a:latin typeface="Segoe UI" panose="020B0502040204020203" pitchFamily="34" charset="0"/>
                    <a:cs typeface="Segoe UI" panose="020B0502040204020203" pitchFamily="34" charset="0"/>
                    <a:sym typeface="+mn-lt"/>
                  </a:rPr>
                  <a:t>trì</a:t>
                </a:r>
                <a:endParaRPr lang="zh-CN" altLang="en-US" sz="1326" kern="0" dirty="0">
                  <a:solidFill>
                    <a:srgbClr val="000000"/>
                  </a:solidFill>
                  <a:latin typeface="Segoe UI" panose="020B0502040204020203" pitchFamily="34" charset="0"/>
                  <a:cs typeface="Segoe UI" panose="020B0502040204020203" pitchFamily="34" charset="0"/>
                  <a:sym typeface="+mn-lt"/>
                </a:endParaRPr>
              </a:p>
            </p:txBody>
          </p:sp>
          <p:sp>
            <p:nvSpPr>
              <p:cNvPr id="9" name="矩形 8"/>
              <p:cNvSpPr/>
              <p:nvPr/>
            </p:nvSpPr>
            <p:spPr>
              <a:xfrm>
                <a:off x="1144265" y="6523445"/>
                <a:ext cx="104400" cy="104400"/>
              </a:xfrm>
              <a:prstGeom prst="rect">
                <a:avLst/>
              </a:prstGeom>
              <a:solidFill>
                <a:srgbClr val="848E90">
                  <a:lumMod val="75000"/>
                </a:srgbClr>
              </a:solidFill>
              <a:ln>
                <a:noFill/>
              </a:ln>
              <a:effectLst/>
            </p:spPr>
            <p:txBody>
              <a:bodyPr rtlCol="0" anchor="ctr"/>
              <a:lstStyle/>
              <a:p>
                <a:pPr algn="ctr" defTabSz="932597">
                  <a:defRPr/>
                </a:pPr>
                <a:endParaRPr lang="zh-CN" altLang="en-US" sz="1836" kern="0">
                  <a:solidFill>
                    <a:srgbClr val="FFFFFF"/>
                  </a:solidFill>
                  <a:latin typeface="Segoe UI" panose="020B0502040204020203" pitchFamily="34" charset="0"/>
                  <a:cs typeface="Segoe UI" panose="020B0502040204020203" pitchFamily="34" charset="0"/>
                  <a:sym typeface="+mn-lt"/>
                </a:endParaRPr>
              </a:p>
            </p:txBody>
          </p:sp>
        </p:grpSp>
      </p:grpSp>
      <p:pic>
        <p:nvPicPr>
          <p:cNvPr id="18" name="Picture 6" descr="https://www.dahuasecurity.com/asset/upload/upfiles/IPC-HFW81230E-Z_thumb.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830" b="33762"/>
          <a:stretch>
            <a:fillRect/>
          </a:stretch>
        </p:blipFill>
        <p:spPr bwMode="auto">
          <a:xfrm>
            <a:off x="993360" y="1549757"/>
            <a:ext cx="1123363" cy="42024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780142" y="2000486"/>
            <a:ext cx="1514899" cy="531812"/>
          </a:xfrm>
          <a:prstGeom prst="rect">
            <a:avLst/>
          </a:prstGeom>
          <a:noFill/>
        </p:spPr>
        <p:txBody>
          <a:bodyPr wrap="square" rtlCol="0">
            <a:spAutoFit/>
          </a:bodyPr>
          <a:lstStyle/>
          <a:p>
            <a:pPr algn="ctr"/>
            <a:r>
              <a:rPr lang="en-US" altLang="zh-CN" sz="1428" dirty="0">
                <a:solidFill>
                  <a:srgbClr val="000000"/>
                </a:solidFill>
                <a:latin typeface="Segoe UI" panose="020B0502040204020203" pitchFamily="34" charset="0"/>
                <a:cs typeface="Segoe UI" panose="020B0502040204020203" pitchFamily="34" charset="0"/>
                <a:sym typeface="+mn-lt"/>
              </a:rPr>
              <a:t>IVS </a:t>
            </a:r>
            <a:r>
              <a:rPr lang="en-US" altLang="zh-CN" sz="1428" dirty="0" err="1">
                <a:solidFill>
                  <a:srgbClr val="000000"/>
                </a:solidFill>
                <a:latin typeface="Segoe UI" panose="020B0502040204020203" pitchFamily="34" charset="0"/>
                <a:cs typeface="Segoe UI" panose="020B0502040204020203" pitchFamily="34" charset="0"/>
                <a:sym typeface="+mn-lt"/>
              </a:rPr>
              <a:t>truyền</a:t>
            </a:r>
            <a:r>
              <a:rPr lang="en-US" altLang="zh-CN" sz="1428" dirty="0">
                <a:solidFill>
                  <a:srgbClr val="000000"/>
                </a:solidFill>
                <a:latin typeface="Segoe UI" panose="020B0502040204020203" pitchFamily="34" charset="0"/>
                <a:cs typeface="Segoe UI" panose="020B0502040204020203" pitchFamily="34" charset="0"/>
                <a:sym typeface="+mn-lt"/>
              </a:rPr>
              <a:t> </a:t>
            </a:r>
            <a:r>
              <a:rPr lang="en-US" altLang="zh-CN" sz="1428" dirty="0" err="1">
                <a:solidFill>
                  <a:srgbClr val="000000"/>
                </a:solidFill>
                <a:latin typeface="Segoe UI" panose="020B0502040204020203" pitchFamily="34" charset="0"/>
                <a:cs typeface="Segoe UI" panose="020B0502040204020203" pitchFamily="34" charset="0"/>
                <a:sym typeface="+mn-lt"/>
              </a:rPr>
              <a:t>thống</a:t>
            </a:r>
            <a:endParaRPr lang="zh-CN" altLang="en-US" sz="1428" dirty="0">
              <a:solidFill>
                <a:srgbClr val="000000"/>
              </a:solidFill>
              <a:latin typeface="Segoe UI" panose="020B0502040204020203" pitchFamily="34" charset="0"/>
              <a:cs typeface="Segoe UI" panose="020B0502040204020203" pitchFamily="34" charset="0"/>
              <a:sym typeface="+mn-lt"/>
            </a:endParaRPr>
          </a:p>
        </p:txBody>
      </p:sp>
      <p:graphicFrame>
        <p:nvGraphicFramePr>
          <p:cNvPr id="20" name="Chart 11" descr="e7d195523061f1c03a90ee8e42cb24248e56383cd534985688F9F494128731F165EE95AB4B0C0A38076AAEA07667B1565C446FC45FF01DFB0E885BCDBDF3A284F3DB14DA61DD97F0BAB2E6C668FB4931CD7B6C0F24C3B43EF23D11493BE5882D3B9AA04307EAFB9A7C51ABB2376AFFF36CDEDAC85B9ED8504433B948556D4C68F8AAFBAA73ABBE6D"/>
          <p:cNvGraphicFramePr/>
          <p:nvPr>
            <p:extLst>
              <p:ext uri="{D42A27DB-BD31-4B8C-83A1-F6EECF244321}">
                <p14:modId xmlns:p14="http://schemas.microsoft.com/office/powerpoint/2010/main" val="1305936349"/>
              </p:ext>
            </p:extLst>
          </p:nvPr>
        </p:nvGraphicFramePr>
        <p:xfrm>
          <a:off x="462491" y="2935765"/>
          <a:ext cx="2378983" cy="2096522"/>
        </p:xfrm>
        <a:graphic>
          <a:graphicData uri="http://schemas.openxmlformats.org/drawingml/2006/chart">
            <c:chart xmlns:c="http://schemas.openxmlformats.org/drawingml/2006/chart" xmlns:r="http://schemas.openxmlformats.org/officeDocument/2006/relationships" r:id="rId4"/>
          </a:graphicData>
        </a:graphic>
      </p:graphicFrame>
      <p:sp>
        <p:nvSpPr>
          <p:cNvPr id="21" name="文本框 20"/>
          <p:cNvSpPr txBox="1"/>
          <p:nvPr/>
        </p:nvSpPr>
        <p:spPr>
          <a:xfrm>
            <a:off x="890195" y="2735477"/>
            <a:ext cx="1562018" cy="318286"/>
          </a:xfrm>
          <a:prstGeom prst="rect">
            <a:avLst/>
          </a:prstGeom>
          <a:noFill/>
        </p:spPr>
        <p:txBody>
          <a:bodyPr wrap="square" rtlCol="0">
            <a:spAutoFit/>
          </a:bodyPr>
          <a:lstStyle/>
          <a:p>
            <a:pPr algn="ctr"/>
            <a:r>
              <a:rPr lang="en-US" altLang="zh-CN" sz="1428" b="1">
                <a:solidFill>
                  <a:srgbClr val="3574BB"/>
                </a:solidFill>
                <a:latin typeface="Segoe UI" panose="020B0502040204020203" pitchFamily="34" charset="0"/>
                <a:cs typeface="Segoe UI" panose="020B0502040204020203" pitchFamily="34" charset="0"/>
                <a:sym typeface="+mn-lt"/>
              </a:rPr>
              <a:t>Traditional IVS</a:t>
            </a:r>
            <a:endParaRPr lang="zh-CN" altLang="en-US" sz="1428" b="1">
              <a:solidFill>
                <a:srgbClr val="3574BB"/>
              </a:solidFill>
              <a:latin typeface="Segoe UI" panose="020B0502040204020203" pitchFamily="34" charset="0"/>
              <a:cs typeface="Segoe UI" panose="020B0502040204020203" pitchFamily="34" charset="0"/>
              <a:sym typeface="+mn-lt"/>
            </a:endParaRPr>
          </a:p>
        </p:txBody>
      </p:sp>
      <p:sp>
        <p:nvSpPr>
          <p:cNvPr id="22" name="thinking_155002"/>
          <p:cNvSpPr>
            <a:spLocks noChangeAspect="1"/>
          </p:cNvSpPr>
          <p:nvPr/>
        </p:nvSpPr>
        <p:spPr bwMode="auto">
          <a:xfrm>
            <a:off x="2968225" y="3234091"/>
            <a:ext cx="379653" cy="463742"/>
          </a:xfrm>
          <a:custGeom>
            <a:avLst/>
            <a:gdLst>
              <a:gd name="connsiteX0" fmla="*/ 466402 w 496740"/>
              <a:gd name="connsiteY0" fmla="*/ 343588 h 606761"/>
              <a:gd name="connsiteX1" fmla="*/ 486140 w 496740"/>
              <a:gd name="connsiteY1" fmla="*/ 343588 h 606761"/>
              <a:gd name="connsiteX2" fmla="*/ 486140 w 496740"/>
              <a:gd name="connsiteY2" fmla="*/ 606761 h 606761"/>
              <a:gd name="connsiteX3" fmla="*/ 466402 w 496740"/>
              <a:gd name="connsiteY3" fmla="*/ 606761 h 606761"/>
              <a:gd name="connsiteX4" fmla="*/ 344845 w 496740"/>
              <a:gd name="connsiteY4" fmla="*/ 303380 h 606761"/>
              <a:gd name="connsiteX5" fmla="*/ 344845 w 496740"/>
              <a:gd name="connsiteY5" fmla="*/ 323859 h 606761"/>
              <a:gd name="connsiteX6" fmla="*/ 385097 w 496740"/>
              <a:gd name="connsiteY6" fmla="*/ 323859 h 606761"/>
              <a:gd name="connsiteX7" fmla="*/ 385097 w 496740"/>
              <a:gd name="connsiteY7" fmla="*/ 303380 h 606761"/>
              <a:gd name="connsiteX8" fmla="*/ 81267 w 496740"/>
              <a:gd name="connsiteY8" fmla="*/ 293511 h 606761"/>
              <a:gd name="connsiteX9" fmla="*/ 101787 w 496740"/>
              <a:gd name="connsiteY9" fmla="*/ 293511 h 606761"/>
              <a:gd name="connsiteX10" fmla="*/ 101787 w 496740"/>
              <a:gd name="connsiteY10" fmla="*/ 354201 h 606761"/>
              <a:gd name="connsiteX11" fmla="*/ 142065 w 496740"/>
              <a:gd name="connsiteY11" fmla="*/ 354201 h 606761"/>
              <a:gd name="connsiteX12" fmla="*/ 142065 w 496740"/>
              <a:gd name="connsiteY12" fmla="*/ 373925 h 606761"/>
              <a:gd name="connsiteX13" fmla="*/ 91147 w 496740"/>
              <a:gd name="connsiteY13" fmla="*/ 373925 h 606761"/>
              <a:gd name="connsiteX14" fmla="*/ 81267 w 496740"/>
              <a:gd name="connsiteY14" fmla="*/ 364063 h 606761"/>
              <a:gd name="connsiteX15" fmla="*/ 364591 w 496740"/>
              <a:gd name="connsiteY15" fmla="*/ 20478 h 606761"/>
              <a:gd name="connsiteX16" fmla="*/ 253707 w 496740"/>
              <a:gd name="connsiteY16" fmla="*/ 131212 h 606761"/>
              <a:gd name="connsiteX17" fmla="*/ 318263 w 496740"/>
              <a:gd name="connsiteY17" fmla="*/ 232845 h 606761"/>
              <a:gd name="connsiteX18" fmla="*/ 324339 w 496740"/>
              <a:gd name="connsiteY18" fmla="*/ 241946 h 606761"/>
              <a:gd name="connsiteX19" fmla="*/ 324339 w 496740"/>
              <a:gd name="connsiteY19" fmla="*/ 282902 h 606761"/>
              <a:gd name="connsiteX20" fmla="*/ 334212 w 496740"/>
              <a:gd name="connsiteY20" fmla="*/ 282902 h 606761"/>
              <a:gd name="connsiteX21" fmla="*/ 354718 w 496740"/>
              <a:gd name="connsiteY21" fmla="*/ 282902 h 606761"/>
              <a:gd name="connsiteX22" fmla="*/ 354718 w 496740"/>
              <a:gd name="connsiteY22" fmla="*/ 111492 h 606761"/>
              <a:gd name="connsiteX23" fmla="*/ 334212 w 496740"/>
              <a:gd name="connsiteY23" fmla="*/ 111492 h 606761"/>
              <a:gd name="connsiteX24" fmla="*/ 334212 w 496740"/>
              <a:gd name="connsiteY24" fmla="*/ 91014 h 606761"/>
              <a:gd name="connsiteX25" fmla="*/ 394970 w 496740"/>
              <a:gd name="connsiteY25" fmla="*/ 91014 h 606761"/>
              <a:gd name="connsiteX26" fmla="*/ 394970 w 496740"/>
              <a:gd name="connsiteY26" fmla="*/ 111492 h 606761"/>
              <a:gd name="connsiteX27" fmla="*/ 375224 w 496740"/>
              <a:gd name="connsiteY27" fmla="*/ 111492 h 606761"/>
              <a:gd name="connsiteX28" fmla="*/ 375224 w 496740"/>
              <a:gd name="connsiteY28" fmla="*/ 282902 h 606761"/>
              <a:gd name="connsiteX29" fmla="*/ 394970 w 496740"/>
              <a:gd name="connsiteY29" fmla="*/ 282902 h 606761"/>
              <a:gd name="connsiteX30" fmla="*/ 405603 w 496740"/>
              <a:gd name="connsiteY30" fmla="*/ 282902 h 606761"/>
              <a:gd name="connsiteX31" fmla="*/ 405603 w 496740"/>
              <a:gd name="connsiteY31" fmla="*/ 241946 h 606761"/>
              <a:gd name="connsiteX32" fmla="*/ 411679 w 496740"/>
              <a:gd name="connsiteY32" fmla="*/ 232845 h 606761"/>
              <a:gd name="connsiteX33" fmla="*/ 476234 w 496740"/>
              <a:gd name="connsiteY33" fmla="*/ 131212 h 606761"/>
              <a:gd name="connsiteX34" fmla="*/ 364591 w 496740"/>
              <a:gd name="connsiteY34" fmla="*/ 20478 h 606761"/>
              <a:gd name="connsiteX35" fmla="*/ 364591 w 496740"/>
              <a:gd name="connsiteY35" fmla="*/ 0 h 606761"/>
              <a:gd name="connsiteX36" fmla="*/ 496740 w 496740"/>
              <a:gd name="connsiteY36" fmla="*/ 131212 h 606761"/>
              <a:gd name="connsiteX37" fmla="*/ 425349 w 496740"/>
              <a:gd name="connsiteY37" fmla="*/ 248014 h 606761"/>
              <a:gd name="connsiteX38" fmla="*/ 425349 w 496740"/>
              <a:gd name="connsiteY38" fmla="*/ 293521 h 606761"/>
              <a:gd name="connsiteX39" fmla="*/ 415476 w 496740"/>
              <a:gd name="connsiteY39" fmla="*/ 303380 h 606761"/>
              <a:gd name="connsiteX40" fmla="*/ 405603 w 496740"/>
              <a:gd name="connsiteY40" fmla="*/ 303380 h 606761"/>
              <a:gd name="connsiteX41" fmla="*/ 405603 w 496740"/>
              <a:gd name="connsiteY41" fmla="*/ 333719 h 606761"/>
              <a:gd name="connsiteX42" fmla="*/ 394970 w 496740"/>
              <a:gd name="connsiteY42" fmla="*/ 343578 h 606761"/>
              <a:gd name="connsiteX43" fmla="*/ 375224 w 496740"/>
              <a:gd name="connsiteY43" fmla="*/ 343578 h 606761"/>
              <a:gd name="connsiteX44" fmla="*/ 375224 w 496740"/>
              <a:gd name="connsiteY44" fmla="*/ 373916 h 606761"/>
              <a:gd name="connsiteX45" fmla="*/ 391932 w 496740"/>
              <a:gd name="connsiteY45" fmla="*/ 410322 h 606761"/>
              <a:gd name="connsiteX46" fmla="*/ 415476 w 496740"/>
              <a:gd name="connsiteY46" fmla="*/ 460380 h 606761"/>
              <a:gd name="connsiteX47" fmla="*/ 391932 w 496740"/>
              <a:gd name="connsiteY47" fmla="*/ 510438 h 606761"/>
              <a:gd name="connsiteX48" fmla="*/ 375224 w 496740"/>
              <a:gd name="connsiteY48" fmla="*/ 546085 h 606761"/>
              <a:gd name="connsiteX49" fmla="*/ 375224 w 496740"/>
              <a:gd name="connsiteY49" fmla="*/ 606761 h 606761"/>
              <a:gd name="connsiteX50" fmla="*/ 354718 w 496740"/>
              <a:gd name="connsiteY50" fmla="*/ 606761 h 606761"/>
              <a:gd name="connsiteX51" fmla="*/ 354718 w 496740"/>
              <a:gd name="connsiteY51" fmla="*/ 546085 h 606761"/>
              <a:gd name="connsiteX52" fmla="*/ 378262 w 496740"/>
              <a:gd name="connsiteY52" fmla="*/ 496786 h 606761"/>
              <a:gd name="connsiteX53" fmla="*/ 394970 w 496740"/>
              <a:gd name="connsiteY53" fmla="*/ 460380 h 606761"/>
              <a:gd name="connsiteX54" fmla="*/ 378262 w 496740"/>
              <a:gd name="connsiteY54" fmla="*/ 423974 h 606761"/>
              <a:gd name="connsiteX55" fmla="*/ 354718 w 496740"/>
              <a:gd name="connsiteY55" fmla="*/ 373916 h 606761"/>
              <a:gd name="connsiteX56" fmla="*/ 354718 w 496740"/>
              <a:gd name="connsiteY56" fmla="*/ 343578 h 606761"/>
              <a:gd name="connsiteX57" fmla="*/ 334212 w 496740"/>
              <a:gd name="connsiteY57" fmla="*/ 343578 h 606761"/>
              <a:gd name="connsiteX58" fmla="*/ 324339 w 496740"/>
              <a:gd name="connsiteY58" fmla="*/ 333719 h 606761"/>
              <a:gd name="connsiteX59" fmla="*/ 324339 w 496740"/>
              <a:gd name="connsiteY59" fmla="*/ 303380 h 606761"/>
              <a:gd name="connsiteX60" fmla="*/ 314465 w 496740"/>
              <a:gd name="connsiteY60" fmla="*/ 303380 h 606761"/>
              <a:gd name="connsiteX61" fmla="*/ 303833 w 496740"/>
              <a:gd name="connsiteY61" fmla="*/ 293521 h 606761"/>
              <a:gd name="connsiteX62" fmla="*/ 303833 w 496740"/>
              <a:gd name="connsiteY62" fmla="*/ 248014 h 606761"/>
              <a:gd name="connsiteX63" fmla="*/ 233201 w 496740"/>
              <a:gd name="connsiteY63" fmla="*/ 131212 h 606761"/>
              <a:gd name="connsiteX64" fmla="*/ 364591 w 496740"/>
              <a:gd name="connsiteY64" fmla="*/ 0 h 606761"/>
              <a:gd name="connsiteX65" fmla="*/ 243106 w 496740"/>
              <a:gd name="connsiteY65" fmla="*/ 0 h 606761"/>
              <a:gd name="connsiteX66" fmla="*/ 243106 w 496740"/>
              <a:gd name="connsiteY66" fmla="*/ 20478 h 606761"/>
              <a:gd name="connsiteX67" fmla="*/ 20512 w 496740"/>
              <a:gd name="connsiteY67" fmla="*/ 243463 h 606761"/>
              <a:gd name="connsiteX68" fmla="*/ 20512 w 496740"/>
              <a:gd name="connsiteY68" fmla="*/ 464931 h 606761"/>
              <a:gd name="connsiteX69" fmla="*/ 233230 w 496740"/>
              <a:gd name="connsiteY69" fmla="*/ 464931 h 606761"/>
              <a:gd name="connsiteX70" fmla="*/ 284130 w 496740"/>
              <a:gd name="connsiteY70" fmla="*/ 464931 h 606761"/>
              <a:gd name="connsiteX71" fmla="*/ 284130 w 496740"/>
              <a:gd name="connsiteY71" fmla="*/ 485409 h 606761"/>
              <a:gd name="connsiteX72" fmla="*/ 243106 w 496740"/>
              <a:gd name="connsiteY72" fmla="*/ 485409 h 606761"/>
              <a:gd name="connsiteX73" fmla="*/ 243106 w 496740"/>
              <a:gd name="connsiteY73" fmla="*/ 606761 h 606761"/>
              <a:gd name="connsiteX74" fmla="*/ 223354 w 496740"/>
              <a:gd name="connsiteY74" fmla="*/ 606761 h 606761"/>
              <a:gd name="connsiteX75" fmla="*/ 223354 w 496740"/>
              <a:gd name="connsiteY75" fmla="*/ 485409 h 606761"/>
              <a:gd name="connsiteX76" fmla="*/ 10636 w 496740"/>
              <a:gd name="connsiteY76" fmla="*/ 485409 h 606761"/>
              <a:gd name="connsiteX77" fmla="*/ 0 w 496740"/>
              <a:gd name="connsiteY77" fmla="*/ 475549 h 606761"/>
              <a:gd name="connsiteX78" fmla="*/ 0 w 496740"/>
              <a:gd name="connsiteY78" fmla="*/ 243463 h 606761"/>
              <a:gd name="connsiteX79" fmla="*/ 243106 w 496740"/>
              <a:gd name="connsiteY79"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6740" h="606761">
                <a:moveTo>
                  <a:pt x="466402" y="343588"/>
                </a:moveTo>
                <a:lnTo>
                  <a:pt x="486140" y="343588"/>
                </a:lnTo>
                <a:lnTo>
                  <a:pt x="486140" y="606761"/>
                </a:lnTo>
                <a:lnTo>
                  <a:pt x="466402" y="606761"/>
                </a:lnTo>
                <a:close/>
                <a:moveTo>
                  <a:pt x="344845" y="303380"/>
                </a:moveTo>
                <a:lnTo>
                  <a:pt x="344845" y="323859"/>
                </a:lnTo>
                <a:lnTo>
                  <a:pt x="385097" y="323859"/>
                </a:lnTo>
                <a:lnTo>
                  <a:pt x="385097" y="303380"/>
                </a:lnTo>
                <a:close/>
                <a:moveTo>
                  <a:pt x="81267" y="293511"/>
                </a:moveTo>
                <a:lnTo>
                  <a:pt x="101787" y="293511"/>
                </a:lnTo>
                <a:lnTo>
                  <a:pt x="101787" y="354201"/>
                </a:lnTo>
                <a:lnTo>
                  <a:pt x="142065" y="354201"/>
                </a:lnTo>
                <a:lnTo>
                  <a:pt x="142065" y="373925"/>
                </a:lnTo>
                <a:lnTo>
                  <a:pt x="91147" y="373925"/>
                </a:lnTo>
                <a:cubicBezTo>
                  <a:pt x="85067" y="373925"/>
                  <a:pt x="81267" y="370132"/>
                  <a:pt x="81267" y="364063"/>
                </a:cubicBezTo>
                <a:close/>
                <a:moveTo>
                  <a:pt x="364591" y="20478"/>
                </a:moveTo>
                <a:cubicBezTo>
                  <a:pt x="303073" y="20478"/>
                  <a:pt x="253707" y="69778"/>
                  <a:pt x="253707" y="131212"/>
                </a:cubicBezTo>
                <a:cubicBezTo>
                  <a:pt x="253707" y="175202"/>
                  <a:pt x="278770" y="214642"/>
                  <a:pt x="318263" y="232845"/>
                </a:cubicBezTo>
                <a:cubicBezTo>
                  <a:pt x="322060" y="234361"/>
                  <a:pt x="324339" y="237395"/>
                  <a:pt x="324339" y="241946"/>
                </a:cubicBezTo>
                <a:lnTo>
                  <a:pt x="324339" y="282902"/>
                </a:lnTo>
                <a:lnTo>
                  <a:pt x="334212" y="282902"/>
                </a:lnTo>
                <a:lnTo>
                  <a:pt x="354718" y="282902"/>
                </a:lnTo>
                <a:lnTo>
                  <a:pt x="354718" y="111492"/>
                </a:lnTo>
                <a:lnTo>
                  <a:pt x="334212" y="111492"/>
                </a:lnTo>
                <a:lnTo>
                  <a:pt x="334212" y="91014"/>
                </a:lnTo>
                <a:lnTo>
                  <a:pt x="394970" y="91014"/>
                </a:lnTo>
                <a:lnTo>
                  <a:pt x="394970" y="111492"/>
                </a:lnTo>
                <a:lnTo>
                  <a:pt x="375224" y="111492"/>
                </a:lnTo>
                <a:lnTo>
                  <a:pt x="375224" y="282902"/>
                </a:lnTo>
                <a:lnTo>
                  <a:pt x="394970" y="282902"/>
                </a:lnTo>
                <a:lnTo>
                  <a:pt x="405603" y="282902"/>
                </a:lnTo>
                <a:lnTo>
                  <a:pt x="405603" y="241946"/>
                </a:lnTo>
                <a:cubicBezTo>
                  <a:pt x="405603" y="237395"/>
                  <a:pt x="407122" y="234361"/>
                  <a:pt x="411679" y="232845"/>
                </a:cubicBezTo>
                <a:cubicBezTo>
                  <a:pt x="451172" y="214642"/>
                  <a:pt x="476234" y="175202"/>
                  <a:pt x="476234" y="131212"/>
                </a:cubicBezTo>
                <a:cubicBezTo>
                  <a:pt x="476234" y="69778"/>
                  <a:pt x="426868" y="20478"/>
                  <a:pt x="364591" y="20478"/>
                </a:cubicBezTo>
                <a:close/>
                <a:moveTo>
                  <a:pt x="364591" y="0"/>
                </a:moveTo>
                <a:cubicBezTo>
                  <a:pt x="437501" y="0"/>
                  <a:pt x="496740" y="58401"/>
                  <a:pt x="496740" y="131212"/>
                </a:cubicBezTo>
                <a:cubicBezTo>
                  <a:pt x="496740" y="179753"/>
                  <a:pt x="469399" y="225260"/>
                  <a:pt x="425349" y="248014"/>
                </a:cubicBezTo>
                <a:lnTo>
                  <a:pt x="425349" y="293521"/>
                </a:lnTo>
                <a:cubicBezTo>
                  <a:pt x="425349" y="299588"/>
                  <a:pt x="421552" y="303380"/>
                  <a:pt x="415476" y="303380"/>
                </a:cubicBezTo>
                <a:lnTo>
                  <a:pt x="405603" y="303380"/>
                </a:lnTo>
                <a:lnTo>
                  <a:pt x="405603" y="333719"/>
                </a:lnTo>
                <a:cubicBezTo>
                  <a:pt x="405603" y="339786"/>
                  <a:pt x="401046" y="343578"/>
                  <a:pt x="394970" y="343578"/>
                </a:cubicBezTo>
                <a:lnTo>
                  <a:pt x="375224" y="343578"/>
                </a:lnTo>
                <a:lnTo>
                  <a:pt x="375224" y="373916"/>
                </a:lnTo>
                <a:cubicBezTo>
                  <a:pt x="375224" y="392119"/>
                  <a:pt x="382818" y="399704"/>
                  <a:pt x="391932" y="410322"/>
                </a:cubicBezTo>
                <a:cubicBezTo>
                  <a:pt x="403324" y="421699"/>
                  <a:pt x="415476" y="434593"/>
                  <a:pt x="415476" y="460380"/>
                </a:cubicBezTo>
                <a:cubicBezTo>
                  <a:pt x="415476" y="486167"/>
                  <a:pt x="403324" y="499819"/>
                  <a:pt x="391932" y="510438"/>
                </a:cubicBezTo>
                <a:cubicBezTo>
                  <a:pt x="382059" y="521056"/>
                  <a:pt x="375224" y="528640"/>
                  <a:pt x="375224" y="546085"/>
                </a:cubicBezTo>
                <a:lnTo>
                  <a:pt x="375224" y="606761"/>
                </a:lnTo>
                <a:lnTo>
                  <a:pt x="354718" y="606761"/>
                </a:lnTo>
                <a:lnTo>
                  <a:pt x="354718" y="546085"/>
                </a:lnTo>
                <a:cubicBezTo>
                  <a:pt x="354718" y="521056"/>
                  <a:pt x="366869" y="507404"/>
                  <a:pt x="378262" y="496786"/>
                </a:cubicBezTo>
                <a:cubicBezTo>
                  <a:pt x="388135" y="486167"/>
                  <a:pt x="394970" y="477066"/>
                  <a:pt x="394970" y="460380"/>
                </a:cubicBezTo>
                <a:cubicBezTo>
                  <a:pt x="394970" y="442177"/>
                  <a:pt x="387375" y="434593"/>
                  <a:pt x="378262" y="423974"/>
                </a:cubicBezTo>
                <a:cubicBezTo>
                  <a:pt x="366869" y="412597"/>
                  <a:pt x="354718" y="399704"/>
                  <a:pt x="354718" y="373916"/>
                </a:cubicBezTo>
                <a:lnTo>
                  <a:pt x="354718" y="343578"/>
                </a:lnTo>
                <a:lnTo>
                  <a:pt x="334212" y="343578"/>
                </a:lnTo>
                <a:cubicBezTo>
                  <a:pt x="328136" y="343578"/>
                  <a:pt x="324339" y="339786"/>
                  <a:pt x="324339" y="333719"/>
                </a:cubicBezTo>
                <a:lnTo>
                  <a:pt x="324339" y="303380"/>
                </a:lnTo>
                <a:lnTo>
                  <a:pt x="314465" y="303380"/>
                </a:lnTo>
                <a:cubicBezTo>
                  <a:pt x="308390" y="303380"/>
                  <a:pt x="303833" y="299588"/>
                  <a:pt x="303833" y="293521"/>
                </a:cubicBezTo>
                <a:lnTo>
                  <a:pt x="303833" y="248014"/>
                </a:lnTo>
                <a:cubicBezTo>
                  <a:pt x="260542" y="225260"/>
                  <a:pt x="233201" y="179753"/>
                  <a:pt x="233201" y="131212"/>
                </a:cubicBezTo>
                <a:cubicBezTo>
                  <a:pt x="233201" y="58401"/>
                  <a:pt x="291681" y="0"/>
                  <a:pt x="364591" y="0"/>
                </a:cubicBezTo>
                <a:close/>
                <a:moveTo>
                  <a:pt x="243106" y="0"/>
                </a:moveTo>
                <a:lnTo>
                  <a:pt x="243106" y="20478"/>
                </a:lnTo>
                <a:cubicBezTo>
                  <a:pt x="123073" y="20478"/>
                  <a:pt x="20512" y="122111"/>
                  <a:pt x="20512" y="243463"/>
                </a:cubicBezTo>
                <a:lnTo>
                  <a:pt x="20512" y="464931"/>
                </a:lnTo>
                <a:lnTo>
                  <a:pt x="233230" y="464931"/>
                </a:lnTo>
                <a:lnTo>
                  <a:pt x="284130" y="464931"/>
                </a:lnTo>
                <a:lnTo>
                  <a:pt x="284130" y="485409"/>
                </a:lnTo>
                <a:lnTo>
                  <a:pt x="243106" y="485409"/>
                </a:lnTo>
                <a:lnTo>
                  <a:pt x="243106" y="606761"/>
                </a:lnTo>
                <a:lnTo>
                  <a:pt x="223354" y="606761"/>
                </a:lnTo>
                <a:lnTo>
                  <a:pt x="223354" y="485409"/>
                </a:lnTo>
                <a:lnTo>
                  <a:pt x="10636" y="485409"/>
                </a:lnTo>
                <a:cubicBezTo>
                  <a:pt x="4558" y="485409"/>
                  <a:pt x="0" y="481617"/>
                  <a:pt x="0" y="475549"/>
                </a:cubicBezTo>
                <a:lnTo>
                  <a:pt x="0" y="243463"/>
                </a:lnTo>
                <a:cubicBezTo>
                  <a:pt x="0" y="111492"/>
                  <a:pt x="111677" y="0"/>
                  <a:pt x="243106" y="0"/>
                </a:cubicBezTo>
                <a:close/>
              </a:path>
            </a:pathLst>
          </a:custGeom>
          <a:solidFill>
            <a:srgbClr val="3574BB"/>
          </a:solidFill>
          <a:ln>
            <a:noFill/>
          </a:ln>
        </p:spPr>
        <p:txBody>
          <a:bodyPr/>
          <a:lstStyle/>
          <a:p>
            <a:endParaRPr lang="zh-CN" altLang="en-US" sz="1836">
              <a:latin typeface="Segoe UI" panose="020B0502040204020203" pitchFamily="34" charset="0"/>
              <a:cs typeface="Segoe UI" panose="020B0502040204020203" pitchFamily="34" charset="0"/>
              <a:sym typeface="+mn-lt"/>
            </a:endParaRPr>
          </a:p>
        </p:txBody>
      </p:sp>
      <p:graphicFrame>
        <p:nvGraphicFramePr>
          <p:cNvPr id="23" name="Chart 11" descr="e7d195523061f1c03a90ee8e42cb24248e56383cd534985688F9F494128731F165EE95AB4B0C0A38076AAEA07667B1565C446FC45FF01DFB0E885BCDBDF3A284F3DB14DA61DD97F0BAB2E6C668FB4931CD7B6C0F24C3B43EF23D11493BE5882D3B9AA04307EAFB9A7C51ABB2376AFFF36CDEDAC85B9ED8504433B948556D4C68F8AAFBAA73ABBE6D"/>
          <p:cNvGraphicFramePr/>
          <p:nvPr>
            <p:extLst>
              <p:ext uri="{D42A27DB-BD31-4B8C-83A1-F6EECF244321}">
                <p14:modId xmlns:p14="http://schemas.microsoft.com/office/powerpoint/2010/main" val="1052818019"/>
              </p:ext>
            </p:extLst>
          </p:nvPr>
        </p:nvGraphicFramePr>
        <p:xfrm>
          <a:off x="3527288" y="2935765"/>
          <a:ext cx="2378983" cy="2096522"/>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直接连接符 23"/>
          <p:cNvCxnSpPr/>
          <p:nvPr/>
        </p:nvCxnSpPr>
        <p:spPr>
          <a:xfrm>
            <a:off x="900239" y="3799104"/>
            <a:ext cx="3147789" cy="0"/>
          </a:xfrm>
          <a:prstGeom prst="line">
            <a:avLst/>
          </a:prstGeom>
          <a:noFill/>
          <a:ln w="6350" cap="flat" cmpd="sng" algn="ctr">
            <a:solidFill>
              <a:srgbClr val="F8981D"/>
            </a:solidFill>
            <a:prstDash val="solid"/>
            <a:miter lim="800000"/>
          </a:ln>
          <a:effectLst/>
        </p:spPr>
      </p:cxnSp>
      <p:cxnSp>
        <p:nvCxnSpPr>
          <p:cNvPr id="25" name="直接箭头连接符 24"/>
          <p:cNvCxnSpPr/>
          <p:nvPr/>
        </p:nvCxnSpPr>
        <p:spPr>
          <a:xfrm>
            <a:off x="3872064" y="3799104"/>
            <a:ext cx="0" cy="1016414"/>
          </a:xfrm>
          <a:prstGeom prst="straightConnector1">
            <a:avLst/>
          </a:prstGeom>
          <a:noFill/>
          <a:ln w="28575" cap="flat" cmpd="sng" algn="ctr">
            <a:solidFill>
              <a:srgbClr val="F8981D"/>
            </a:solidFill>
            <a:prstDash val="solid"/>
            <a:miter lim="800000"/>
            <a:tailEnd type="triangle"/>
          </a:ln>
          <a:effectLst/>
        </p:spPr>
      </p:cxnSp>
      <p:cxnSp>
        <p:nvCxnSpPr>
          <p:cNvPr id="26" name="直接连接符 25"/>
          <p:cNvCxnSpPr/>
          <p:nvPr/>
        </p:nvCxnSpPr>
        <p:spPr>
          <a:xfrm>
            <a:off x="2116723" y="4346284"/>
            <a:ext cx="3147789" cy="0"/>
          </a:xfrm>
          <a:prstGeom prst="line">
            <a:avLst/>
          </a:prstGeom>
          <a:noFill/>
          <a:ln w="6350" cap="flat" cmpd="sng" algn="ctr">
            <a:solidFill>
              <a:srgbClr val="00ADEF"/>
            </a:solidFill>
            <a:prstDash val="solid"/>
            <a:miter lim="800000"/>
          </a:ln>
          <a:effectLst/>
        </p:spPr>
      </p:cxnSp>
      <p:cxnSp>
        <p:nvCxnSpPr>
          <p:cNvPr id="27" name="直接箭头连接符 26"/>
          <p:cNvCxnSpPr/>
          <p:nvPr/>
        </p:nvCxnSpPr>
        <p:spPr>
          <a:xfrm>
            <a:off x="5136064" y="4338711"/>
            <a:ext cx="0" cy="476807"/>
          </a:xfrm>
          <a:prstGeom prst="straightConnector1">
            <a:avLst/>
          </a:prstGeom>
          <a:noFill/>
          <a:ln w="28575" cap="flat" cmpd="sng" algn="ctr">
            <a:solidFill>
              <a:srgbClr val="00ADEF"/>
            </a:solidFill>
            <a:prstDash val="solid"/>
            <a:miter lim="800000"/>
            <a:tailEnd type="triangle"/>
          </a:ln>
          <a:effectLst/>
        </p:spPr>
      </p:cxnSp>
      <p:pic>
        <p:nvPicPr>
          <p:cNvPr id="28" name="Picture 6" descr="https://www.dahuasecurity.com/asset/upload/upfiles/IPC-HFW81230E-Z_thumb.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830" b="33762"/>
          <a:stretch>
            <a:fillRect/>
          </a:stretch>
        </p:blipFill>
        <p:spPr bwMode="auto">
          <a:xfrm>
            <a:off x="4053542" y="1548345"/>
            <a:ext cx="1123363" cy="420240"/>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28"/>
          <p:cNvSpPr txBox="1"/>
          <p:nvPr/>
        </p:nvSpPr>
        <p:spPr>
          <a:xfrm>
            <a:off x="3960420" y="1999073"/>
            <a:ext cx="1304092" cy="318286"/>
          </a:xfrm>
          <a:prstGeom prst="rect">
            <a:avLst/>
          </a:prstGeom>
          <a:noFill/>
        </p:spPr>
        <p:txBody>
          <a:bodyPr wrap="square" rtlCol="0">
            <a:spAutoFit/>
          </a:bodyPr>
          <a:lstStyle/>
          <a:p>
            <a:pPr algn="ctr"/>
            <a:r>
              <a:rPr lang="en-US" altLang="zh-CN" sz="1428">
                <a:solidFill>
                  <a:srgbClr val="000000"/>
                </a:solidFill>
                <a:latin typeface="Segoe UI" panose="020B0502040204020203" pitchFamily="34" charset="0"/>
                <a:cs typeface="Segoe UI" panose="020B0502040204020203" pitchFamily="34" charset="0"/>
                <a:sym typeface="+mn-lt"/>
              </a:rPr>
              <a:t>AI </a:t>
            </a:r>
            <a:endParaRPr lang="zh-CN" altLang="en-US" sz="1428">
              <a:solidFill>
                <a:srgbClr val="000000"/>
              </a:solidFill>
              <a:latin typeface="Segoe UI" panose="020B0502040204020203" pitchFamily="34" charset="0"/>
              <a:cs typeface="Segoe UI" panose="020B0502040204020203" pitchFamily="34" charset="0"/>
              <a:sym typeface="+mn-lt"/>
            </a:endParaRPr>
          </a:p>
        </p:txBody>
      </p:sp>
      <p:sp>
        <p:nvSpPr>
          <p:cNvPr id="30" name="文本框 29"/>
          <p:cNvSpPr txBox="1"/>
          <p:nvPr/>
        </p:nvSpPr>
        <p:spPr>
          <a:xfrm>
            <a:off x="3680100" y="2735477"/>
            <a:ext cx="2055443" cy="318286"/>
          </a:xfrm>
          <a:prstGeom prst="rect">
            <a:avLst/>
          </a:prstGeom>
          <a:noFill/>
        </p:spPr>
        <p:txBody>
          <a:bodyPr wrap="square" rtlCol="0">
            <a:spAutoFit/>
          </a:bodyPr>
          <a:lstStyle/>
          <a:p>
            <a:pPr algn="ctr"/>
            <a:r>
              <a:rPr lang="en-US" altLang="zh-CN" sz="1428" b="1" dirty="0" smtClean="0">
                <a:solidFill>
                  <a:srgbClr val="3574BB"/>
                </a:solidFill>
                <a:latin typeface="Segoe UI" panose="020B0502040204020203" pitchFamily="34" charset="0"/>
                <a:cs typeface="Segoe UI" panose="020B0502040204020203" pitchFamily="34" charset="0"/>
                <a:sym typeface="+mn-lt"/>
              </a:rPr>
              <a:t>Perimeter protection</a:t>
            </a:r>
            <a:endParaRPr lang="en-US" altLang="zh-CN" sz="1428" b="1" dirty="0">
              <a:solidFill>
                <a:srgbClr val="3574BB"/>
              </a:solidFill>
              <a:latin typeface="Segoe UI" panose="020B0502040204020203" pitchFamily="34" charset="0"/>
              <a:cs typeface="Segoe UI" panose="020B0502040204020203" pitchFamily="34" charset="0"/>
              <a:sym typeface="+mn-lt"/>
            </a:endParaRPr>
          </a:p>
        </p:txBody>
      </p:sp>
      <p:sp>
        <p:nvSpPr>
          <p:cNvPr id="31" name="箭头: 虚尾 12"/>
          <p:cNvSpPr/>
          <p:nvPr/>
        </p:nvSpPr>
        <p:spPr>
          <a:xfrm>
            <a:off x="2452213" y="1492108"/>
            <a:ext cx="1304092" cy="621822"/>
          </a:xfrm>
          <a:prstGeom prst="stripedRightArrow">
            <a:avLst>
              <a:gd name="adj1" fmla="val 53125"/>
              <a:gd name="adj2" fmla="val 50000"/>
            </a:avLst>
          </a:prstGeom>
          <a:gradFill>
            <a:gsLst>
              <a:gs pos="9000">
                <a:srgbClr val="1AC9D3">
                  <a:alpha val="70000"/>
                </a:srgbClr>
              </a:gs>
              <a:gs pos="59000">
                <a:srgbClr val="023E87">
                  <a:alpha val="90000"/>
                </a:srgbClr>
              </a:gs>
            </a:gsLst>
            <a:lin ang="600000" scaled="0"/>
          </a:gradFill>
          <a:ln w="12700" cap="flat" cmpd="sng" algn="ctr">
            <a:noFill/>
            <a:prstDash val="solid"/>
            <a:miter lim="800000"/>
          </a:ln>
          <a:effectLst/>
        </p:spPr>
        <p:txBody>
          <a:bodyPr rtlCol="0" anchor="ctr"/>
          <a:lstStyle/>
          <a:p>
            <a:pPr algn="ctr"/>
            <a:endParaRPr lang="zh-CN" altLang="en-US" sz="1836" kern="0">
              <a:solidFill>
                <a:srgbClr val="FFFFFF"/>
              </a:solidFill>
              <a:latin typeface="Segoe UI" panose="020B0502040204020203" pitchFamily="34" charset="0"/>
              <a:cs typeface="Segoe UI" panose="020B0502040204020203" pitchFamily="34" charset="0"/>
              <a:sym typeface="+mn-lt"/>
            </a:endParaRPr>
          </a:p>
        </p:txBody>
      </p:sp>
      <p:sp>
        <p:nvSpPr>
          <p:cNvPr id="32" name="文本框 31"/>
          <p:cNvSpPr txBox="1"/>
          <p:nvPr/>
        </p:nvSpPr>
        <p:spPr>
          <a:xfrm>
            <a:off x="2297453" y="1617966"/>
            <a:ext cx="1647561" cy="382308"/>
          </a:xfrm>
          <a:prstGeom prst="rect">
            <a:avLst/>
          </a:prstGeom>
          <a:noFill/>
        </p:spPr>
        <p:txBody>
          <a:bodyPr wrap="square" rtlCol="0">
            <a:spAutoFit/>
          </a:bodyPr>
          <a:lstStyle/>
          <a:p>
            <a:pPr algn="ctr"/>
            <a:r>
              <a:rPr lang="en-US" altLang="zh-CN" sz="1836" dirty="0" err="1" smtClean="0">
                <a:solidFill>
                  <a:srgbClr val="FFFFFF"/>
                </a:solidFill>
                <a:latin typeface="Segoe UI" panose="020B0502040204020203" pitchFamily="34" charset="0"/>
                <a:cs typeface="Segoe UI" panose="020B0502040204020203" pitchFamily="34" charset="0"/>
                <a:sym typeface="+mn-lt"/>
              </a:rPr>
              <a:t>Nâng</a:t>
            </a:r>
            <a:r>
              <a:rPr lang="en-US" altLang="zh-CN" sz="1836" dirty="0" smtClean="0">
                <a:solidFill>
                  <a:srgbClr val="FFFFFF"/>
                </a:solidFill>
                <a:latin typeface="Segoe UI" panose="020B0502040204020203" pitchFamily="34" charset="0"/>
                <a:cs typeface="Segoe UI" panose="020B0502040204020203" pitchFamily="34" charset="0"/>
                <a:sym typeface="+mn-lt"/>
              </a:rPr>
              <a:t> </a:t>
            </a:r>
            <a:r>
              <a:rPr lang="en-US" altLang="zh-CN" sz="1836" dirty="0" err="1" smtClean="0">
                <a:solidFill>
                  <a:srgbClr val="FFFFFF"/>
                </a:solidFill>
                <a:latin typeface="Segoe UI" panose="020B0502040204020203" pitchFamily="34" charset="0"/>
                <a:cs typeface="Segoe UI" panose="020B0502040204020203" pitchFamily="34" charset="0"/>
                <a:sym typeface="+mn-lt"/>
              </a:rPr>
              <a:t>cấp</a:t>
            </a:r>
            <a:endParaRPr lang="zh-CN" altLang="en-US" sz="1836" dirty="0">
              <a:solidFill>
                <a:srgbClr val="FFFFFF"/>
              </a:solidFill>
              <a:latin typeface="Segoe UI" panose="020B0502040204020203" pitchFamily="34" charset="0"/>
              <a:cs typeface="Segoe UI" panose="020B0502040204020203" pitchFamily="34" charset="0"/>
              <a:sym typeface="+mn-lt"/>
            </a:endParaRPr>
          </a:p>
        </p:txBody>
      </p:sp>
      <p:sp>
        <p:nvSpPr>
          <p:cNvPr id="33" name="文本框 32"/>
          <p:cNvSpPr txBox="1"/>
          <p:nvPr/>
        </p:nvSpPr>
        <p:spPr>
          <a:xfrm>
            <a:off x="8308450" y="1495876"/>
            <a:ext cx="3071946" cy="47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R="0" lvl="0" indent="0" algn="ctr" defTabSz="932180" fontAlgn="auto">
              <a:lnSpc>
                <a:spcPct val="100000"/>
              </a:lnSpc>
              <a:spcBef>
                <a:spcPts val="0"/>
              </a:spcBef>
              <a:spcAft>
                <a:spcPts val="0"/>
              </a:spcAft>
              <a:buClrTx/>
              <a:buSzTx/>
              <a:buFontTx/>
              <a:buNone/>
              <a:defRPr kumimoji="0" sz="4400" b="0" i="0" u="none" strike="noStrike" cap="none" spc="-100" normalizeH="0" baseline="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defRPr>
            </a:lvl1pPr>
            <a:lvl2pPr marL="466090" defTabSz="932180"/>
            <a:lvl3pPr marL="932815" defTabSz="932180"/>
            <a:lvl4pPr marL="1398905" defTabSz="932180"/>
            <a:lvl5pPr marL="1865630" defTabSz="932180"/>
            <a:lvl6pPr marL="2331720" defTabSz="932180"/>
            <a:lvl7pPr marL="2798445" defTabSz="932180"/>
            <a:lvl8pPr marL="3264535" defTabSz="932180"/>
            <a:lvl9pPr marL="3731260" defTabSz="932180"/>
          </a:lstStyle>
          <a:p>
            <a:pPr algn="l" defTabSz="950730">
              <a:defRPr/>
            </a:pPr>
            <a:r>
              <a:rPr lang="vi-VN" altLang="zh-CN" sz="2448" b="1" kern="0" spc="-102">
                <a:ea typeface="+mn-ea"/>
                <a:sym typeface="+mn-lt"/>
              </a:rPr>
              <a:t>Độ chính xác cao hơn</a:t>
            </a:r>
            <a:endParaRPr lang="en-US" altLang="zh-CN" sz="2448" b="1" kern="0" spc="-102">
              <a:ea typeface="+mn-ea"/>
              <a:sym typeface="+mn-lt"/>
            </a:endParaRPr>
          </a:p>
        </p:txBody>
      </p:sp>
      <p:sp>
        <p:nvSpPr>
          <p:cNvPr id="34" name="文本框 33"/>
          <p:cNvSpPr txBox="1"/>
          <p:nvPr/>
        </p:nvSpPr>
        <p:spPr>
          <a:xfrm>
            <a:off x="8308450" y="2833476"/>
            <a:ext cx="3327065" cy="46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R="0" lvl="0" indent="0" algn="ctr" defTabSz="932180" fontAlgn="auto">
              <a:lnSpc>
                <a:spcPct val="100000"/>
              </a:lnSpc>
              <a:spcBef>
                <a:spcPts val="0"/>
              </a:spcBef>
              <a:spcAft>
                <a:spcPts val="0"/>
              </a:spcAft>
              <a:buClrTx/>
              <a:buSzTx/>
              <a:buFontTx/>
              <a:buNone/>
              <a:defRPr kumimoji="0" sz="4400" b="0" i="0" u="none" strike="noStrike" cap="none" spc="-100" normalizeH="0" baseline="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defRPr>
            </a:lvl1pPr>
            <a:lvl2pPr marL="466090" defTabSz="932180"/>
            <a:lvl3pPr marL="932815" defTabSz="932180"/>
            <a:lvl4pPr marL="1398905" defTabSz="932180"/>
            <a:lvl5pPr marL="1865630" defTabSz="932180"/>
            <a:lvl6pPr marL="2331720" defTabSz="932180"/>
            <a:lvl7pPr marL="2798445" defTabSz="932180"/>
            <a:lvl8pPr marL="3264535" defTabSz="932180"/>
            <a:lvl9pPr marL="3731260" defTabSz="932180"/>
          </a:lstStyle>
          <a:p>
            <a:pPr algn="l" defTabSz="950730">
              <a:defRPr/>
            </a:pPr>
            <a:r>
              <a:rPr lang="vi-VN" altLang="zh-CN" sz="2448" b="1" kern="0" spc="-102">
                <a:ea typeface="+mn-ea"/>
                <a:sym typeface="+mn-lt"/>
              </a:rPr>
              <a:t>Tỷ lệ phát hiện cao hơn</a:t>
            </a:r>
            <a:endParaRPr lang="en-US" altLang="zh-CN" sz="2448" b="1" kern="0" spc="-102">
              <a:ea typeface="+mn-ea"/>
              <a:sym typeface="+mn-lt"/>
            </a:endParaRPr>
          </a:p>
        </p:txBody>
      </p:sp>
      <p:sp>
        <p:nvSpPr>
          <p:cNvPr id="35" name="文本框 34"/>
          <p:cNvSpPr txBox="1"/>
          <p:nvPr/>
        </p:nvSpPr>
        <p:spPr>
          <a:xfrm>
            <a:off x="8308450" y="4161739"/>
            <a:ext cx="2467342" cy="46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R="0" lvl="0" indent="0" algn="ctr" defTabSz="932180" fontAlgn="auto">
              <a:lnSpc>
                <a:spcPct val="100000"/>
              </a:lnSpc>
              <a:spcBef>
                <a:spcPts val="0"/>
              </a:spcBef>
              <a:spcAft>
                <a:spcPts val="0"/>
              </a:spcAft>
              <a:buClrTx/>
              <a:buSzTx/>
              <a:buFontTx/>
              <a:buNone/>
              <a:defRPr kumimoji="0" sz="4400" b="0" i="0" u="none" strike="noStrike" cap="none" spc="-100" normalizeH="0" baseline="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defRPr>
            </a:lvl1pPr>
            <a:lvl2pPr marL="466090" defTabSz="932180"/>
            <a:lvl3pPr marL="932815" defTabSz="932180"/>
            <a:lvl4pPr marL="1398905" defTabSz="932180"/>
            <a:lvl5pPr marL="1865630" defTabSz="932180"/>
            <a:lvl6pPr marL="2331720" defTabSz="932180"/>
            <a:lvl7pPr marL="2798445" defTabSz="932180"/>
            <a:lvl8pPr marL="3264535" defTabSz="932180"/>
            <a:lvl9pPr marL="3731260" defTabSz="932180"/>
          </a:lstStyle>
          <a:p>
            <a:pPr algn="l" defTabSz="950730">
              <a:defRPr/>
            </a:pPr>
            <a:r>
              <a:rPr lang="en-US" altLang="zh-CN" sz="2448" b="1" kern="0">
                <a:ea typeface="+mn-ea"/>
                <a:sym typeface="+mn-lt"/>
              </a:rPr>
              <a:t>Lọc báo động sai</a:t>
            </a:r>
            <a:endParaRPr lang="en-US" altLang="zh-CN" sz="2448" b="1" kern="0" spc="-102">
              <a:ea typeface="+mn-ea"/>
              <a:sym typeface="+mn-lt"/>
            </a:endParaRPr>
          </a:p>
        </p:txBody>
      </p:sp>
      <p:sp>
        <p:nvSpPr>
          <p:cNvPr id="38" name="loss-chart_64690"/>
          <p:cNvSpPr>
            <a:spLocks/>
          </p:cNvSpPr>
          <p:nvPr/>
        </p:nvSpPr>
        <p:spPr bwMode="auto">
          <a:xfrm>
            <a:off x="7337509" y="1477748"/>
            <a:ext cx="524632" cy="523832"/>
          </a:xfrm>
          <a:custGeom>
            <a:avLst/>
            <a:gdLst>
              <a:gd name="connsiteX0" fmla="*/ 157465 w 608415"/>
              <a:gd name="connsiteY0" fmla="*/ 128853 h 607498"/>
              <a:gd name="connsiteX1" fmla="*/ 253810 w 608415"/>
              <a:gd name="connsiteY1" fmla="*/ 253560 h 607498"/>
              <a:gd name="connsiteX2" fmla="*/ 383401 w 608415"/>
              <a:gd name="connsiteY2" fmla="*/ 178319 h 607498"/>
              <a:gd name="connsiteX3" fmla="*/ 504517 w 608415"/>
              <a:gd name="connsiteY3" fmla="*/ 351452 h 607498"/>
              <a:gd name="connsiteX4" fmla="*/ 536327 w 608415"/>
              <a:gd name="connsiteY4" fmla="*/ 329192 h 607498"/>
              <a:gd name="connsiteX5" fmla="*/ 547800 w 608415"/>
              <a:gd name="connsiteY5" fmla="*/ 461710 h 607498"/>
              <a:gd name="connsiteX6" fmla="*/ 427206 w 608415"/>
              <a:gd name="connsiteY6" fmla="*/ 405344 h 607498"/>
              <a:gd name="connsiteX7" fmla="*/ 459017 w 608415"/>
              <a:gd name="connsiteY7" fmla="*/ 383215 h 607498"/>
              <a:gd name="connsiteX8" fmla="*/ 367104 w 608415"/>
              <a:gd name="connsiteY8" fmla="*/ 251998 h 607498"/>
              <a:gd name="connsiteX9" fmla="*/ 239600 w 608415"/>
              <a:gd name="connsiteY9" fmla="*/ 326068 h 607498"/>
              <a:gd name="connsiteX10" fmla="*/ 113399 w 608415"/>
              <a:gd name="connsiteY10" fmla="*/ 162698 h 607498"/>
              <a:gd name="connsiteX11" fmla="*/ 0 w 608415"/>
              <a:gd name="connsiteY11" fmla="*/ 0 h 607498"/>
              <a:gd name="connsiteX12" fmla="*/ 69484 w 608415"/>
              <a:gd name="connsiteY12" fmla="*/ 0 h 607498"/>
              <a:gd name="connsiteX13" fmla="*/ 69484 w 608415"/>
              <a:gd name="connsiteY13" fmla="*/ 537988 h 607498"/>
              <a:gd name="connsiteX14" fmla="*/ 608415 w 608415"/>
              <a:gd name="connsiteY14" fmla="*/ 537988 h 607498"/>
              <a:gd name="connsiteX15" fmla="*/ 608415 w 608415"/>
              <a:gd name="connsiteY15" fmla="*/ 607498 h 607498"/>
              <a:gd name="connsiteX16" fmla="*/ 0 w 608415"/>
              <a:gd name="connsiteY16" fmla="*/ 607498 h 60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415" h="607498">
                <a:moveTo>
                  <a:pt x="157465" y="128853"/>
                </a:moveTo>
                <a:lnTo>
                  <a:pt x="253810" y="253560"/>
                </a:lnTo>
                <a:lnTo>
                  <a:pt x="383401" y="178319"/>
                </a:lnTo>
                <a:lnTo>
                  <a:pt x="504517" y="351452"/>
                </a:lnTo>
                <a:lnTo>
                  <a:pt x="536327" y="329192"/>
                </a:lnTo>
                <a:lnTo>
                  <a:pt x="547800" y="461710"/>
                </a:lnTo>
                <a:lnTo>
                  <a:pt x="427206" y="405344"/>
                </a:lnTo>
                <a:lnTo>
                  <a:pt x="459017" y="383215"/>
                </a:lnTo>
                <a:lnTo>
                  <a:pt x="367104" y="251998"/>
                </a:lnTo>
                <a:lnTo>
                  <a:pt x="239600" y="326068"/>
                </a:lnTo>
                <a:lnTo>
                  <a:pt x="113399" y="162698"/>
                </a:lnTo>
                <a:close/>
                <a:moveTo>
                  <a:pt x="0" y="0"/>
                </a:moveTo>
                <a:lnTo>
                  <a:pt x="69484" y="0"/>
                </a:lnTo>
                <a:lnTo>
                  <a:pt x="69484" y="537988"/>
                </a:lnTo>
                <a:lnTo>
                  <a:pt x="608415" y="537988"/>
                </a:lnTo>
                <a:lnTo>
                  <a:pt x="608415" y="607498"/>
                </a:lnTo>
                <a:lnTo>
                  <a:pt x="0" y="607498"/>
                </a:lnTo>
                <a:close/>
              </a:path>
            </a:pathLst>
          </a:custGeom>
          <a:solidFill>
            <a:schemeClr val="accent1"/>
          </a:solidFill>
          <a:ln>
            <a:noFill/>
          </a:ln>
        </p:spPr>
        <p:txBody>
          <a:bodyPr/>
          <a:lstStyle/>
          <a:p>
            <a:endParaRPr lang="zh-CN" altLang="en-US" sz="1836">
              <a:latin typeface="Segoe UI" panose="020B0502040204020203" pitchFamily="34" charset="0"/>
              <a:cs typeface="Segoe UI" panose="020B0502040204020203" pitchFamily="34" charset="0"/>
            </a:endParaRPr>
          </a:p>
        </p:txBody>
      </p:sp>
      <p:grpSp>
        <p:nvGrpSpPr>
          <p:cNvPr id="39" name="组合 38"/>
          <p:cNvGrpSpPr>
            <a:grpSpLocks/>
          </p:cNvGrpSpPr>
          <p:nvPr/>
        </p:nvGrpSpPr>
        <p:grpSpPr>
          <a:xfrm>
            <a:off x="7259630" y="4139564"/>
            <a:ext cx="524632" cy="523832"/>
            <a:chOff x="6886633" y="4779906"/>
            <a:chExt cx="499742" cy="670245"/>
          </a:xfrm>
          <a:solidFill>
            <a:schemeClr val="accent1"/>
          </a:solidFill>
        </p:grpSpPr>
        <p:sp>
          <p:nvSpPr>
            <p:cNvPr id="40" name="businessmen_126318"/>
            <p:cNvSpPr>
              <a:spLocks noChangeAspect="1"/>
            </p:cNvSpPr>
            <p:nvPr/>
          </p:nvSpPr>
          <p:spPr bwMode="auto">
            <a:xfrm>
              <a:off x="6943345" y="4779906"/>
              <a:ext cx="405360" cy="420598"/>
            </a:xfrm>
            <a:custGeom>
              <a:avLst/>
              <a:gdLst>
                <a:gd name="T0" fmla="*/ 666 w 666"/>
                <a:gd name="T1" fmla="*/ 93 h 692"/>
                <a:gd name="T2" fmla="*/ 333 w 666"/>
                <a:gd name="T3" fmla="*/ 0 h 692"/>
                <a:gd name="T4" fmla="*/ 0 w 666"/>
                <a:gd name="T5" fmla="*/ 93 h 692"/>
                <a:gd name="T6" fmla="*/ 24 w 666"/>
                <a:gd name="T7" fmla="*/ 130 h 692"/>
                <a:gd name="T8" fmla="*/ 253 w 666"/>
                <a:gd name="T9" fmla="*/ 444 h 692"/>
                <a:gd name="T10" fmla="*/ 253 w 666"/>
                <a:gd name="T11" fmla="*/ 678 h 692"/>
                <a:gd name="T12" fmla="*/ 254 w 666"/>
                <a:gd name="T13" fmla="*/ 692 h 692"/>
                <a:gd name="T14" fmla="*/ 267 w 666"/>
                <a:gd name="T15" fmla="*/ 692 h 692"/>
                <a:gd name="T16" fmla="*/ 273 w 666"/>
                <a:gd name="T17" fmla="*/ 692 h 692"/>
                <a:gd name="T18" fmla="*/ 413 w 666"/>
                <a:gd name="T19" fmla="*/ 552 h 692"/>
                <a:gd name="T20" fmla="*/ 413 w 666"/>
                <a:gd name="T21" fmla="*/ 444 h 692"/>
                <a:gd name="T22" fmla="*/ 642 w 666"/>
                <a:gd name="T23" fmla="*/ 130 h 692"/>
                <a:gd name="T24" fmla="*/ 666 w 666"/>
                <a:gd name="T25" fmla="*/ 93 h 692"/>
                <a:gd name="T26" fmla="*/ 333 w 666"/>
                <a:gd name="T27" fmla="*/ 27 h 692"/>
                <a:gd name="T28" fmla="*/ 640 w 666"/>
                <a:gd name="T29" fmla="*/ 93 h 692"/>
                <a:gd name="T30" fmla="*/ 333 w 666"/>
                <a:gd name="T31" fmla="*/ 160 h 692"/>
                <a:gd name="T32" fmla="*/ 26 w 666"/>
                <a:gd name="T33" fmla="*/ 93 h 692"/>
                <a:gd name="T34" fmla="*/ 333 w 666"/>
                <a:gd name="T35" fmla="*/ 27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6" h="692">
                  <a:moveTo>
                    <a:pt x="666" y="93"/>
                  </a:moveTo>
                  <a:cubicBezTo>
                    <a:pt x="666" y="32"/>
                    <a:pt x="499" y="0"/>
                    <a:pt x="333" y="0"/>
                  </a:cubicBezTo>
                  <a:cubicBezTo>
                    <a:pt x="167" y="0"/>
                    <a:pt x="0" y="32"/>
                    <a:pt x="0" y="93"/>
                  </a:cubicBezTo>
                  <a:cubicBezTo>
                    <a:pt x="0" y="107"/>
                    <a:pt x="8" y="120"/>
                    <a:pt x="24" y="130"/>
                  </a:cubicBezTo>
                  <a:lnTo>
                    <a:pt x="253" y="444"/>
                  </a:lnTo>
                  <a:lnTo>
                    <a:pt x="253" y="678"/>
                  </a:lnTo>
                  <a:lnTo>
                    <a:pt x="254" y="692"/>
                  </a:lnTo>
                  <a:lnTo>
                    <a:pt x="267" y="692"/>
                  </a:lnTo>
                  <a:lnTo>
                    <a:pt x="273" y="692"/>
                  </a:lnTo>
                  <a:lnTo>
                    <a:pt x="413" y="552"/>
                  </a:lnTo>
                  <a:lnTo>
                    <a:pt x="413" y="444"/>
                  </a:lnTo>
                  <a:lnTo>
                    <a:pt x="642" y="130"/>
                  </a:lnTo>
                  <a:cubicBezTo>
                    <a:pt x="658" y="120"/>
                    <a:pt x="666" y="107"/>
                    <a:pt x="666" y="93"/>
                  </a:cubicBezTo>
                  <a:close/>
                  <a:moveTo>
                    <a:pt x="333" y="27"/>
                  </a:moveTo>
                  <a:cubicBezTo>
                    <a:pt x="520" y="27"/>
                    <a:pt x="640" y="66"/>
                    <a:pt x="640" y="93"/>
                  </a:cubicBezTo>
                  <a:cubicBezTo>
                    <a:pt x="640" y="121"/>
                    <a:pt x="520" y="160"/>
                    <a:pt x="333" y="160"/>
                  </a:cubicBezTo>
                  <a:cubicBezTo>
                    <a:pt x="146" y="160"/>
                    <a:pt x="26" y="121"/>
                    <a:pt x="26" y="93"/>
                  </a:cubicBezTo>
                  <a:cubicBezTo>
                    <a:pt x="26" y="66"/>
                    <a:pt x="146" y="27"/>
                    <a:pt x="333" y="27"/>
                  </a:cubicBezTo>
                  <a:close/>
                </a:path>
              </a:pathLst>
            </a:custGeom>
            <a:grp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36">
                <a:latin typeface="Segoe UI" panose="020B0502040204020203" pitchFamily="34" charset="0"/>
                <a:cs typeface="Segoe UI" panose="020B0502040204020203" pitchFamily="34" charset="0"/>
                <a:sym typeface="+mn-lt"/>
              </a:endParaRPr>
            </a:p>
          </p:txBody>
        </p:sp>
        <p:sp>
          <p:nvSpPr>
            <p:cNvPr id="41" name="exit_93167">
              <a:extLst>
                <a:ext uri="{FF2B5EF4-FFF2-40B4-BE49-F238E27FC236}">
                  <a16:creationId xmlns:a16="http://schemas.microsoft.com/office/drawing/2014/main" id="{78CEEFB5-C096-441D-9052-007A1C7DE626}"/>
                </a:ext>
              </a:extLst>
            </p:cNvPr>
            <p:cNvSpPr>
              <a:spLocks noChangeAspect="1"/>
            </p:cNvSpPr>
            <p:nvPr/>
          </p:nvSpPr>
          <p:spPr bwMode="auto">
            <a:xfrm>
              <a:off x="6886633" y="5187554"/>
              <a:ext cx="220699" cy="262597"/>
            </a:xfrm>
            <a:custGeom>
              <a:avLst/>
              <a:gdLst>
                <a:gd name="connsiteX0" fmla="*/ 424509 w 510096"/>
                <a:gd name="connsiteY0" fmla="*/ 279792 h 606933"/>
                <a:gd name="connsiteX1" fmla="*/ 432199 w 510096"/>
                <a:gd name="connsiteY1" fmla="*/ 282990 h 606933"/>
                <a:gd name="connsiteX2" fmla="*/ 506892 w 510096"/>
                <a:gd name="connsiteY2" fmla="*/ 357455 h 606933"/>
                <a:gd name="connsiteX3" fmla="*/ 510096 w 510096"/>
                <a:gd name="connsiteY3" fmla="*/ 365130 h 606933"/>
                <a:gd name="connsiteX4" fmla="*/ 506892 w 510096"/>
                <a:gd name="connsiteY4" fmla="*/ 372805 h 606933"/>
                <a:gd name="connsiteX5" fmla="*/ 432199 w 510096"/>
                <a:gd name="connsiteY5" fmla="*/ 447362 h 606933"/>
                <a:gd name="connsiteX6" fmla="*/ 424509 w 510096"/>
                <a:gd name="connsiteY6" fmla="*/ 450560 h 606933"/>
                <a:gd name="connsiteX7" fmla="*/ 416820 w 510096"/>
                <a:gd name="connsiteY7" fmla="*/ 447362 h 606933"/>
                <a:gd name="connsiteX8" fmla="*/ 403822 w 510096"/>
                <a:gd name="connsiteY8" fmla="*/ 434388 h 606933"/>
                <a:gd name="connsiteX9" fmla="*/ 403822 w 510096"/>
                <a:gd name="connsiteY9" fmla="*/ 418947 h 606933"/>
                <a:gd name="connsiteX10" fmla="*/ 457737 w 510096"/>
                <a:gd name="connsiteY10" fmla="*/ 365130 h 606933"/>
                <a:gd name="connsiteX11" fmla="*/ 403822 w 510096"/>
                <a:gd name="connsiteY11" fmla="*/ 311406 h 606933"/>
                <a:gd name="connsiteX12" fmla="*/ 403822 w 510096"/>
                <a:gd name="connsiteY12" fmla="*/ 295964 h 606933"/>
                <a:gd name="connsiteX13" fmla="*/ 416820 w 510096"/>
                <a:gd name="connsiteY13" fmla="*/ 282990 h 606933"/>
                <a:gd name="connsiteX14" fmla="*/ 424509 w 510096"/>
                <a:gd name="connsiteY14" fmla="*/ 279792 h 606933"/>
                <a:gd name="connsiteX15" fmla="*/ 166327 w 510096"/>
                <a:gd name="connsiteY15" fmla="*/ 128570 h 606933"/>
                <a:gd name="connsiteX16" fmla="*/ 187929 w 510096"/>
                <a:gd name="connsiteY16" fmla="*/ 128570 h 606933"/>
                <a:gd name="connsiteX17" fmla="*/ 238546 w 510096"/>
                <a:gd name="connsiteY17" fmla="*/ 179112 h 606933"/>
                <a:gd name="connsiteX18" fmla="*/ 238546 w 510096"/>
                <a:gd name="connsiteY18" fmla="*/ 186149 h 606933"/>
                <a:gd name="connsiteX19" fmla="*/ 273146 w 510096"/>
                <a:gd name="connsiteY19" fmla="*/ 232121 h 606933"/>
                <a:gd name="connsiteX20" fmla="*/ 319553 w 510096"/>
                <a:gd name="connsiteY20" fmla="*/ 214482 h 606933"/>
                <a:gd name="connsiteX21" fmla="*/ 351956 w 510096"/>
                <a:gd name="connsiteY21" fmla="*/ 229014 h 606933"/>
                <a:gd name="connsiteX22" fmla="*/ 337402 w 510096"/>
                <a:gd name="connsiteY22" fmla="*/ 261367 h 606933"/>
                <a:gd name="connsiteX23" fmla="*/ 273329 w 510096"/>
                <a:gd name="connsiteY23" fmla="*/ 285679 h 606933"/>
                <a:gd name="connsiteX24" fmla="*/ 264359 w 510096"/>
                <a:gd name="connsiteY24" fmla="*/ 287324 h 606933"/>
                <a:gd name="connsiteX25" fmla="*/ 244313 w 510096"/>
                <a:gd name="connsiteY25" fmla="*/ 277362 h 606933"/>
                <a:gd name="connsiteX26" fmla="*/ 238546 w 510096"/>
                <a:gd name="connsiteY26" fmla="*/ 269684 h 606933"/>
                <a:gd name="connsiteX27" fmla="*/ 238546 w 510096"/>
                <a:gd name="connsiteY27" fmla="*/ 361537 h 606933"/>
                <a:gd name="connsiteX28" fmla="*/ 282666 w 510096"/>
                <a:gd name="connsiteY28" fmla="*/ 440594 h 606933"/>
                <a:gd name="connsiteX29" fmla="*/ 286876 w 510096"/>
                <a:gd name="connsiteY29" fmla="*/ 456679 h 606933"/>
                <a:gd name="connsiteX30" fmla="*/ 286876 w 510096"/>
                <a:gd name="connsiteY30" fmla="*/ 573757 h 606933"/>
                <a:gd name="connsiteX31" fmla="*/ 253649 w 510096"/>
                <a:gd name="connsiteY31" fmla="*/ 606933 h 606933"/>
                <a:gd name="connsiteX32" fmla="*/ 220514 w 510096"/>
                <a:gd name="connsiteY32" fmla="*/ 573757 h 606933"/>
                <a:gd name="connsiteX33" fmla="*/ 220514 w 510096"/>
                <a:gd name="connsiteY33" fmla="*/ 465270 h 606933"/>
                <a:gd name="connsiteX34" fmla="*/ 184542 w 510096"/>
                <a:gd name="connsiteY34" fmla="*/ 400562 h 606933"/>
                <a:gd name="connsiteX35" fmla="*/ 190125 w 510096"/>
                <a:gd name="connsiteY35" fmla="*/ 451378 h 606933"/>
                <a:gd name="connsiteX36" fmla="*/ 172917 w 510096"/>
                <a:gd name="connsiteY36" fmla="*/ 484098 h 606933"/>
                <a:gd name="connsiteX37" fmla="*/ 48981 w 510096"/>
                <a:gd name="connsiteY37" fmla="*/ 551091 h 606933"/>
                <a:gd name="connsiteX38" fmla="*/ 33237 w 510096"/>
                <a:gd name="connsiteY38" fmla="*/ 555021 h 606933"/>
                <a:gd name="connsiteX39" fmla="*/ 4038 w 510096"/>
                <a:gd name="connsiteY39" fmla="*/ 537655 h 606933"/>
                <a:gd name="connsiteX40" fmla="*/ 17402 w 510096"/>
                <a:gd name="connsiteY40" fmla="*/ 492780 h 606933"/>
                <a:gd name="connsiteX41" fmla="*/ 121750 w 510096"/>
                <a:gd name="connsiteY41" fmla="*/ 436481 h 606933"/>
                <a:gd name="connsiteX42" fmla="*/ 115709 w 510096"/>
                <a:gd name="connsiteY42" fmla="*/ 361537 h 606933"/>
                <a:gd name="connsiteX43" fmla="*/ 115709 w 510096"/>
                <a:gd name="connsiteY43" fmla="*/ 210643 h 606933"/>
                <a:gd name="connsiteX44" fmla="*/ 92276 w 510096"/>
                <a:gd name="connsiteY44" fmla="*/ 222524 h 606933"/>
                <a:gd name="connsiteX45" fmla="*/ 59050 w 510096"/>
                <a:gd name="connsiteY45" fmla="*/ 291528 h 606933"/>
                <a:gd name="connsiteX46" fmla="*/ 36441 w 510096"/>
                <a:gd name="connsiteY46" fmla="*/ 305694 h 606933"/>
                <a:gd name="connsiteX47" fmla="*/ 25549 w 510096"/>
                <a:gd name="connsiteY47" fmla="*/ 303226 h 606933"/>
                <a:gd name="connsiteX48" fmla="*/ 13741 w 510096"/>
                <a:gd name="connsiteY48" fmla="*/ 269776 h 606933"/>
                <a:gd name="connsiteX49" fmla="*/ 50629 w 510096"/>
                <a:gd name="connsiteY49" fmla="*/ 193095 h 606933"/>
                <a:gd name="connsiteX50" fmla="*/ 61979 w 510096"/>
                <a:gd name="connsiteY50" fmla="*/ 181579 h 606933"/>
                <a:gd name="connsiteX51" fmla="*/ 125594 w 510096"/>
                <a:gd name="connsiteY51" fmla="*/ 149408 h 606933"/>
                <a:gd name="connsiteX52" fmla="*/ 166327 w 510096"/>
                <a:gd name="connsiteY52" fmla="*/ 128570 h 606933"/>
                <a:gd name="connsiteX53" fmla="*/ 177134 w 510096"/>
                <a:gd name="connsiteY53" fmla="*/ 0 h 606933"/>
                <a:gd name="connsiteX54" fmla="*/ 235880 w 510096"/>
                <a:gd name="connsiteY54" fmla="*/ 58675 h 606933"/>
                <a:gd name="connsiteX55" fmla="*/ 177134 w 510096"/>
                <a:gd name="connsiteY55" fmla="*/ 117350 h 606933"/>
                <a:gd name="connsiteX56" fmla="*/ 118388 w 510096"/>
                <a:gd name="connsiteY56" fmla="*/ 58675 h 606933"/>
                <a:gd name="connsiteX57" fmla="*/ 177134 w 510096"/>
                <a:gd name="connsiteY57" fmla="*/ 0 h 60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0096" h="606933">
                  <a:moveTo>
                    <a:pt x="424509" y="279792"/>
                  </a:moveTo>
                  <a:cubicBezTo>
                    <a:pt x="427439" y="279792"/>
                    <a:pt x="430185" y="280980"/>
                    <a:pt x="432199" y="282990"/>
                  </a:cubicBezTo>
                  <a:lnTo>
                    <a:pt x="506892" y="357455"/>
                  </a:lnTo>
                  <a:cubicBezTo>
                    <a:pt x="508906" y="359466"/>
                    <a:pt x="510096" y="362298"/>
                    <a:pt x="510096" y="365130"/>
                  </a:cubicBezTo>
                  <a:cubicBezTo>
                    <a:pt x="510096" y="368054"/>
                    <a:pt x="508906" y="370795"/>
                    <a:pt x="506892" y="372805"/>
                  </a:cubicBezTo>
                  <a:lnTo>
                    <a:pt x="432199" y="447362"/>
                  </a:lnTo>
                  <a:cubicBezTo>
                    <a:pt x="430185" y="449372"/>
                    <a:pt x="427439" y="450560"/>
                    <a:pt x="424509" y="450560"/>
                  </a:cubicBezTo>
                  <a:cubicBezTo>
                    <a:pt x="421672" y="450560"/>
                    <a:pt x="418834" y="449372"/>
                    <a:pt x="416820" y="447362"/>
                  </a:cubicBezTo>
                  <a:lnTo>
                    <a:pt x="403822" y="434388"/>
                  </a:lnTo>
                  <a:cubicBezTo>
                    <a:pt x="399520" y="430093"/>
                    <a:pt x="399520" y="423241"/>
                    <a:pt x="403822" y="418947"/>
                  </a:cubicBezTo>
                  <a:lnTo>
                    <a:pt x="457737" y="365130"/>
                  </a:lnTo>
                  <a:lnTo>
                    <a:pt x="403822" y="311406"/>
                  </a:lnTo>
                  <a:cubicBezTo>
                    <a:pt x="399520" y="307111"/>
                    <a:pt x="399520" y="300259"/>
                    <a:pt x="403822" y="295964"/>
                  </a:cubicBezTo>
                  <a:lnTo>
                    <a:pt x="416820" y="282990"/>
                  </a:lnTo>
                  <a:cubicBezTo>
                    <a:pt x="418834" y="280980"/>
                    <a:pt x="421672" y="279792"/>
                    <a:pt x="424509" y="279792"/>
                  </a:cubicBezTo>
                  <a:close/>
                  <a:moveTo>
                    <a:pt x="166327" y="128570"/>
                  </a:moveTo>
                  <a:lnTo>
                    <a:pt x="187929" y="128570"/>
                  </a:lnTo>
                  <a:cubicBezTo>
                    <a:pt x="215846" y="128570"/>
                    <a:pt x="238546" y="151236"/>
                    <a:pt x="238546" y="179112"/>
                  </a:cubicBezTo>
                  <a:lnTo>
                    <a:pt x="238546" y="186149"/>
                  </a:lnTo>
                  <a:lnTo>
                    <a:pt x="273146" y="232121"/>
                  </a:lnTo>
                  <a:lnTo>
                    <a:pt x="319553" y="214482"/>
                  </a:lnTo>
                  <a:cubicBezTo>
                    <a:pt x="332551" y="209546"/>
                    <a:pt x="347013" y="216035"/>
                    <a:pt x="351956" y="229014"/>
                  </a:cubicBezTo>
                  <a:cubicBezTo>
                    <a:pt x="356899" y="241992"/>
                    <a:pt x="350400" y="256432"/>
                    <a:pt x="337402" y="261367"/>
                  </a:cubicBezTo>
                  <a:lnTo>
                    <a:pt x="273329" y="285679"/>
                  </a:lnTo>
                  <a:cubicBezTo>
                    <a:pt x="270400" y="286867"/>
                    <a:pt x="267379" y="287324"/>
                    <a:pt x="264359" y="287324"/>
                  </a:cubicBezTo>
                  <a:cubicBezTo>
                    <a:pt x="256579" y="287324"/>
                    <a:pt x="249164" y="283759"/>
                    <a:pt x="244313" y="277362"/>
                  </a:cubicBezTo>
                  <a:lnTo>
                    <a:pt x="238546" y="269684"/>
                  </a:lnTo>
                  <a:lnTo>
                    <a:pt x="238546" y="361537"/>
                  </a:lnTo>
                  <a:lnTo>
                    <a:pt x="282666" y="440594"/>
                  </a:lnTo>
                  <a:cubicBezTo>
                    <a:pt x="285412" y="445529"/>
                    <a:pt x="286876" y="451013"/>
                    <a:pt x="286876" y="456679"/>
                  </a:cubicBezTo>
                  <a:lnTo>
                    <a:pt x="286876" y="573757"/>
                  </a:lnTo>
                  <a:cubicBezTo>
                    <a:pt x="286876" y="592036"/>
                    <a:pt x="271956" y="606933"/>
                    <a:pt x="253649" y="606933"/>
                  </a:cubicBezTo>
                  <a:cubicBezTo>
                    <a:pt x="235343" y="606933"/>
                    <a:pt x="220514" y="592036"/>
                    <a:pt x="220514" y="573757"/>
                  </a:cubicBezTo>
                  <a:lnTo>
                    <a:pt x="220514" y="465270"/>
                  </a:lnTo>
                  <a:lnTo>
                    <a:pt x="184542" y="400562"/>
                  </a:lnTo>
                  <a:lnTo>
                    <a:pt x="190125" y="451378"/>
                  </a:lnTo>
                  <a:cubicBezTo>
                    <a:pt x="191590" y="464722"/>
                    <a:pt x="184816" y="477700"/>
                    <a:pt x="172917" y="484098"/>
                  </a:cubicBezTo>
                  <a:lnTo>
                    <a:pt x="48981" y="551091"/>
                  </a:lnTo>
                  <a:cubicBezTo>
                    <a:pt x="43947" y="553741"/>
                    <a:pt x="38546" y="555021"/>
                    <a:pt x="33237" y="555021"/>
                  </a:cubicBezTo>
                  <a:cubicBezTo>
                    <a:pt x="21430" y="555021"/>
                    <a:pt x="9988" y="548714"/>
                    <a:pt x="4038" y="537655"/>
                  </a:cubicBezTo>
                  <a:cubicBezTo>
                    <a:pt x="-4749" y="521570"/>
                    <a:pt x="1292" y="501463"/>
                    <a:pt x="17402" y="492780"/>
                  </a:cubicBezTo>
                  <a:lnTo>
                    <a:pt x="121750" y="436481"/>
                  </a:lnTo>
                  <a:lnTo>
                    <a:pt x="115709" y="361537"/>
                  </a:lnTo>
                  <a:lnTo>
                    <a:pt x="115709" y="210643"/>
                  </a:lnTo>
                  <a:lnTo>
                    <a:pt x="92276" y="222524"/>
                  </a:lnTo>
                  <a:lnTo>
                    <a:pt x="59050" y="291528"/>
                  </a:lnTo>
                  <a:cubicBezTo>
                    <a:pt x="54748" y="300485"/>
                    <a:pt x="45777" y="305694"/>
                    <a:pt x="36441" y="305694"/>
                  </a:cubicBezTo>
                  <a:cubicBezTo>
                    <a:pt x="32780" y="305694"/>
                    <a:pt x="29027" y="304872"/>
                    <a:pt x="25549" y="303226"/>
                  </a:cubicBezTo>
                  <a:cubicBezTo>
                    <a:pt x="13008" y="297194"/>
                    <a:pt x="7791" y="282206"/>
                    <a:pt x="13741" y="269776"/>
                  </a:cubicBezTo>
                  <a:lnTo>
                    <a:pt x="50629" y="193095"/>
                  </a:lnTo>
                  <a:cubicBezTo>
                    <a:pt x="53008" y="188160"/>
                    <a:pt x="57036" y="184138"/>
                    <a:pt x="61979" y="181579"/>
                  </a:cubicBezTo>
                  <a:lnTo>
                    <a:pt x="125594" y="149408"/>
                  </a:lnTo>
                  <a:cubicBezTo>
                    <a:pt x="134748" y="136887"/>
                    <a:pt x="149485" y="128570"/>
                    <a:pt x="166327" y="128570"/>
                  </a:cubicBezTo>
                  <a:close/>
                  <a:moveTo>
                    <a:pt x="177134" y="0"/>
                  </a:moveTo>
                  <a:cubicBezTo>
                    <a:pt x="209579" y="0"/>
                    <a:pt x="235880" y="26270"/>
                    <a:pt x="235880" y="58675"/>
                  </a:cubicBezTo>
                  <a:cubicBezTo>
                    <a:pt x="235880" y="91080"/>
                    <a:pt x="209579" y="117350"/>
                    <a:pt x="177134" y="117350"/>
                  </a:cubicBezTo>
                  <a:cubicBezTo>
                    <a:pt x="144689" y="117350"/>
                    <a:pt x="118388" y="91080"/>
                    <a:pt x="118388" y="58675"/>
                  </a:cubicBezTo>
                  <a:cubicBezTo>
                    <a:pt x="118388" y="26270"/>
                    <a:pt x="144689" y="0"/>
                    <a:pt x="177134" y="0"/>
                  </a:cubicBezTo>
                  <a:close/>
                </a:path>
              </a:pathLst>
            </a:custGeom>
            <a:grpFill/>
            <a:ln>
              <a:noFill/>
            </a:ln>
          </p:spPr>
          <p:txBody>
            <a:bodyPr/>
            <a:lstStyle/>
            <a:p>
              <a:endParaRPr lang="zh-CN" altLang="en-US" sz="1836">
                <a:latin typeface="Segoe UI" panose="020B0502040204020203" pitchFamily="34" charset="0"/>
                <a:cs typeface="Segoe UI" panose="020B0502040204020203" pitchFamily="34" charset="0"/>
                <a:sym typeface="+mn-lt"/>
              </a:endParaRPr>
            </a:p>
          </p:txBody>
        </p:sp>
        <p:sp>
          <p:nvSpPr>
            <p:cNvPr id="42" name="car_64339">
              <a:extLst>
                <a:ext uri="{FF2B5EF4-FFF2-40B4-BE49-F238E27FC236}">
                  <a16:creationId xmlns:a16="http://schemas.microsoft.com/office/drawing/2014/main" id="{FB93C768-39FC-423A-986D-21804BFF5379}"/>
                </a:ext>
              </a:extLst>
            </p:cNvPr>
            <p:cNvSpPr>
              <a:spLocks noChangeAspect="1"/>
            </p:cNvSpPr>
            <p:nvPr/>
          </p:nvSpPr>
          <p:spPr bwMode="auto">
            <a:xfrm>
              <a:off x="7146025" y="5248602"/>
              <a:ext cx="240350" cy="174845"/>
            </a:xfrm>
            <a:custGeom>
              <a:avLst/>
              <a:gdLst>
                <a:gd name="T0" fmla="*/ 5633 w 5757"/>
                <a:gd name="T1" fmla="*/ 1244 h 4194"/>
                <a:gd name="T2" fmla="*/ 5210 w 5757"/>
                <a:gd name="T3" fmla="*/ 1244 h 4194"/>
                <a:gd name="T4" fmla="*/ 5124 w 5757"/>
                <a:gd name="T5" fmla="*/ 1278 h 4194"/>
                <a:gd name="T6" fmla="*/ 5034 w 5757"/>
                <a:gd name="T7" fmla="*/ 1365 h 4194"/>
                <a:gd name="T8" fmla="*/ 4370 w 5757"/>
                <a:gd name="T9" fmla="*/ 306 h 4194"/>
                <a:gd name="T10" fmla="*/ 3724 w 5757"/>
                <a:gd name="T11" fmla="*/ 0 h 4194"/>
                <a:gd name="T12" fmla="*/ 2033 w 5757"/>
                <a:gd name="T13" fmla="*/ 0 h 4194"/>
                <a:gd name="T14" fmla="*/ 1388 w 5757"/>
                <a:gd name="T15" fmla="*/ 306 h 4194"/>
                <a:gd name="T16" fmla="*/ 722 w 5757"/>
                <a:gd name="T17" fmla="*/ 1364 h 4194"/>
                <a:gd name="T18" fmla="*/ 633 w 5757"/>
                <a:gd name="T19" fmla="*/ 1278 h 4194"/>
                <a:gd name="T20" fmla="*/ 547 w 5757"/>
                <a:gd name="T21" fmla="*/ 1244 h 4194"/>
                <a:gd name="T22" fmla="*/ 125 w 5757"/>
                <a:gd name="T23" fmla="*/ 1244 h 4194"/>
                <a:gd name="T24" fmla="*/ 0 w 5757"/>
                <a:gd name="T25" fmla="*/ 1368 h 4194"/>
                <a:gd name="T26" fmla="*/ 0 w 5757"/>
                <a:gd name="T27" fmla="*/ 1657 h 4194"/>
                <a:gd name="T28" fmla="*/ 117 w 5757"/>
                <a:gd name="T29" fmla="*/ 1782 h 4194"/>
                <a:gd name="T30" fmla="*/ 551 w 5757"/>
                <a:gd name="T31" fmla="*/ 1809 h 4194"/>
                <a:gd name="T32" fmla="*/ 434 w 5757"/>
                <a:gd name="T33" fmla="*/ 2689 h 4194"/>
                <a:gd name="T34" fmla="*/ 625 w 5757"/>
                <a:gd name="T35" fmla="*/ 3416 h 4194"/>
                <a:gd name="T36" fmla="*/ 625 w 5757"/>
                <a:gd name="T37" fmla="*/ 4089 h 4194"/>
                <a:gd name="T38" fmla="*/ 730 w 5757"/>
                <a:gd name="T39" fmla="*/ 4194 h 4194"/>
                <a:gd name="T40" fmla="*/ 1210 w 5757"/>
                <a:gd name="T41" fmla="*/ 4194 h 4194"/>
                <a:gd name="T42" fmla="*/ 1315 w 5757"/>
                <a:gd name="T43" fmla="*/ 4089 h 4194"/>
                <a:gd name="T44" fmla="*/ 1315 w 5757"/>
                <a:gd name="T45" fmla="*/ 3671 h 4194"/>
                <a:gd name="T46" fmla="*/ 4443 w 5757"/>
                <a:gd name="T47" fmla="*/ 3671 h 4194"/>
                <a:gd name="T48" fmla="*/ 4443 w 5757"/>
                <a:gd name="T49" fmla="*/ 4089 h 4194"/>
                <a:gd name="T50" fmla="*/ 4547 w 5757"/>
                <a:gd name="T51" fmla="*/ 4194 h 4194"/>
                <a:gd name="T52" fmla="*/ 5027 w 5757"/>
                <a:gd name="T53" fmla="*/ 4194 h 4194"/>
                <a:gd name="T54" fmla="*/ 5132 w 5757"/>
                <a:gd name="T55" fmla="*/ 4089 h 4194"/>
                <a:gd name="T56" fmla="*/ 5132 w 5757"/>
                <a:gd name="T57" fmla="*/ 3416 h 4194"/>
                <a:gd name="T58" fmla="*/ 5323 w 5757"/>
                <a:gd name="T59" fmla="*/ 2689 h 4194"/>
                <a:gd name="T60" fmla="*/ 5206 w 5757"/>
                <a:gd name="T61" fmla="*/ 1809 h 4194"/>
                <a:gd name="T62" fmla="*/ 5640 w 5757"/>
                <a:gd name="T63" fmla="*/ 1782 h 4194"/>
                <a:gd name="T64" fmla="*/ 5757 w 5757"/>
                <a:gd name="T65" fmla="*/ 1657 h 4194"/>
                <a:gd name="T66" fmla="*/ 5757 w 5757"/>
                <a:gd name="T67" fmla="*/ 1368 h 4194"/>
                <a:gd name="T68" fmla="*/ 5633 w 5757"/>
                <a:gd name="T69" fmla="*/ 1244 h 4194"/>
                <a:gd name="T70" fmla="*/ 1744 w 5757"/>
                <a:gd name="T71" fmla="*/ 597 h 4194"/>
                <a:gd name="T72" fmla="*/ 2033 w 5757"/>
                <a:gd name="T73" fmla="*/ 460 h 4194"/>
                <a:gd name="T74" fmla="*/ 3724 w 5757"/>
                <a:gd name="T75" fmla="*/ 460 h 4194"/>
                <a:gd name="T76" fmla="*/ 4013 w 5757"/>
                <a:gd name="T77" fmla="*/ 597 h 4194"/>
                <a:gd name="T78" fmla="*/ 4507 w 5757"/>
                <a:gd name="T79" fmla="*/ 1330 h 4194"/>
                <a:gd name="T80" fmla="*/ 1247 w 5757"/>
                <a:gd name="T81" fmla="*/ 1331 h 4194"/>
                <a:gd name="T82" fmla="*/ 1744 w 5757"/>
                <a:gd name="T83" fmla="*/ 597 h 4194"/>
                <a:gd name="T84" fmla="*/ 1389 w 5757"/>
                <a:gd name="T85" fmla="*/ 3161 h 4194"/>
                <a:gd name="T86" fmla="*/ 956 w 5757"/>
                <a:gd name="T87" fmla="*/ 2893 h 4194"/>
                <a:gd name="T88" fmla="*/ 1265 w 5757"/>
                <a:gd name="T89" fmla="*/ 2550 h 4194"/>
                <a:gd name="T90" fmla="*/ 1822 w 5757"/>
                <a:gd name="T91" fmla="*/ 2893 h 4194"/>
                <a:gd name="T92" fmla="*/ 1389 w 5757"/>
                <a:gd name="T93" fmla="*/ 3161 h 4194"/>
                <a:gd name="T94" fmla="*/ 3332 w 5757"/>
                <a:gd name="T95" fmla="*/ 3121 h 4194"/>
                <a:gd name="T96" fmla="*/ 2425 w 5757"/>
                <a:gd name="T97" fmla="*/ 3121 h 4194"/>
                <a:gd name="T98" fmla="*/ 2177 w 5757"/>
                <a:gd name="T99" fmla="*/ 2873 h 4194"/>
                <a:gd name="T100" fmla="*/ 2246 w 5757"/>
                <a:gd name="T101" fmla="*/ 2803 h 4194"/>
                <a:gd name="T102" fmla="*/ 3511 w 5757"/>
                <a:gd name="T103" fmla="*/ 2803 h 4194"/>
                <a:gd name="T104" fmla="*/ 3581 w 5757"/>
                <a:gd name="T105" fmla="*/ 2873 h 4194"/>
                <a:gd name="T106" fmla="*/ 3332 w 5757"/>
                <a:gd name="T107" fmla="*/ 3121 h 4194"/>
                <a:gd name="T108" fmla="*/ 4368 w 5757"/>
                <a:gd name="T109" fmla="*/ 3161 h 4194"/>
                <a:gd name="T110" fmla="*/ 3936 w 5757"/>
                <a:gd name="T111" fmla="*/ 2893 h 4194"/>
                <a:gd name="T112" fmla="*/ 4492 w 5757"/>
                <a:gd name="T113" fmla="*/ 2550 h 4194"/>
                <a:gd name="T114" fmla="*/ 4801 w 5757"/>
                <a:gd name="T115" fmla="*/ 2893 h 4194"/>
                <a:gd name="T116" fmla="*/ 4368 w 5757"/>
                <a:gd name="T117" fmla="*/ 3161 h 4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grpFill/>
            <a:ln>
              <a:noFill/>
            </a:ln>
          </p:spPr>
          <p:txBody>
            <a:bodyPr/>
            <a:lstStyle/>
            <a:p>
              <a:endParaRPr lang="zh-CN" altLang="en-US" sz="1836">
                <a:latin typeface="Segoe UI" panose="020B0502040204020203" pitchFamily="34" charset="0"/>
                <a:cs typeface="Segoe UI" panose="020B0502040204020203" pitchFamily="34" charset="0"/>
                <a:sym typeface="+mn-lt"/>
              </a:endParaRPr>
            </a:p>
          </p:txBody>
        </p:sp>
      </p:grpSp>
      <p:sp>
        <p:nvSpPr>
          <p:cNvPr id="43" name="loss-chart_64690"/>
          <p:cNvSpPr>
            <a:spLocks/>
          </p:cNvSpPr>
          <p:nvPr/>
        </p:nvSpPr>
        <p:spPr bwMode="auto">
          <a:xfrm>
            <a:off x="7375475" y="2808656"/>
            <a:ext cx="524632" cy="523832"/>
          </a:xfrm>
          <a:custGeom>
            <a:avLst/>
            <a:gdLst>
              <a:gd name="connsiteX0" fmla="*/ 157465 w 608415"/>
              <a:gd name="connsiteY0" fmla="*/ 128853 h 607498"/>
              <a:gd name="connsiteX1" fmla="*/ 253810 w 608415"/>
              <a:gd name="connsiteY1" fmla="*/ 253560 h 607498"/>
              <a:gd name="connsiteX2" fmla="*/ 383401 w 608415"/>
              <a:gd name="connsiteY2" fmla="*/ 178319 h 607498"/>
              <a:gd name="connsiteX3" fmla="*/ 504517 w 608415"/>
              <a:gd name="connsiteY3" fmla="*/ 351452 h 607498"/>
              <a:gd name="connsiteX4" fmla="*/ 536327 w 608415"/>
              <a:gd name="connsiteY4" fmla="*/ 329192 h 607498"/>
              <a:gd name="connsiteX5" fmla="*/ 547800 w 608415"/>
              <a:gd name="connsiteY5" fmla="*/ 461710 h 607498"/>
              <a:gd name="connsiteX6" fmla="*/ 427206 w 608415"/>
              <a:gd name="connsiteY6" fmla="*/ 405344 h 607498"/>
              <a:gd name="connsiteX7" fmla="*/ 459017 w 608415"/>
              <a:gd name="connsiteY7" fmla="*/ 383215 h 607498"/>
              <a:gd name="connsiteX8" fmla="*/ 367104 w 608415"/>
              <a:gd name="connsiteY8" fmla="*/ 251998 h 607498"/>
              <a:gd name="connsiteX9" fmla="*/ 239600 w 608415"/>
              <a:gd name="connsiteY9" fmla="*/ 326068 h 607498"/>
              <a:gd name="connsiteX10" fmla="*/ 113399 w 608415"/>
              <a:gd name="connsiteY10" fmla="*/ 162698 h 607498"/>
              <a:gd name="connsiteX11" fmla="*/ 0 w 608415"/>
              <a:gd name="connsiteY11" fmla="*/ 0 h 607498"/>
              <a:gd name="connsiteX12" fmla="*/ 69484 w 608415"/>
              <a:gd name="connsiteY12" fmla="*/ 0 h 607498"/>
              <a:gd name="connsiteX13" fmla="*/ 69484 w 608415"/>
              <a:gd name="connsiteY13" fmla="*/ 537988 h 607498"/>
              <a:gd name="connsiteX14" fmla="*/ 608415 w 608415"/>
              <a:gd name="connsiteY14" fmla="*/ 537988 h 607498"/>
              <a:gd name="connsiteX15" fmla="*/ 608415 w 608415"/>
              <a:gd name="connsiteY15" fmla="*/ 607498 h 607498"/>
              <a:gd name="connsiteX16" fmla="*/ 0 w 608415"/>
              <a:gd name="connsiteY16" fmla="*/ 607498 h 60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415" h="607498">
                <a:moveTo>
                  <a:pt x="157465" y="128853"/>
                </a:moveTo>
                <a:lnTo>
                  <a:pt x="253810" y="253560"/>
                </a:lnTo>
                <a:lnTo>
                  <a:pt x="383401" y="178319"/>
                </a:lnTo>
                <a:lnTo>
                  <a:pt x="504517" y="351452"/>
                </a:lnTo>
                <a:lnTo>
                  <a:pt x="536327" y="329192"/>
                </a:lnTo>
                <a:lnTo>
                  <a:pt x="547800" y="461710"/>
                </a:lnTo>
                <a:lnTo>
                  <a:pt x="427206" y="405344"/>
                </a:lnTo>
                <a:lnTo>
                  <a:pt x="459017" y="383215"/>
                </a:lnTo>
                <a:lnTo>
                  <a:pt x="367104" y="251998"/>
                </a:lnTo>
                <a:lnTo>
                  <a:pt x="239600" y="326068"/>
                </a:lnTo>
                <a:lnTo>
                  <a:pt x="113399" y="162698"/>
                </a:lnTo>
                <a:close/>
                <a:moveTo>
                  <a:pt x="0" y="0"/>
                </a:moveTo>
                <a:lnTo>
                  <a:pt x="69484" y="0"/>
                </a:lnTo>
                <a:lnTo>
                  <a:pt x="69484" y="537988"/>
                </a:lnTo>
                <a:lnTo>
                  <a:pt x="608415" y="537988"/>
                </a:lnTo>
                <a:lnTo>
                  <a:pt x="608415" y="607498"/>
                </a:lnTo>
                <a:lnTo>
                  <a:pt x="0" y="607498"/>
                </a:lnTo>
                <a:close/>
              </a:path>
            </a:pathLst>
          </a:custGeom>
          <a:solidFill>
            <a:schemeClr val="accent1"/>
          </a:solidFill>
          <a:ln>
            <a:noFill/>
          </a:ln>
        </p:spPr>
        <p:txBody>
          <a:bodyPr/>
          <a:lstStyle/>
          <a:p>
            <a:endParaRPr lang="zh-CN" altLang="en-US" sz="1836">
              <a:latin typeface="Segoe UI" panose="020B0502040204020203" pitchFamily="34" charset="0"/>
              <a:cs typeface="Segoe UI" panose="020B0502040204020203" pitchFamily="34" charset="0"/>
            </a:endParaRPr>
          </a:p>
        </p:txBody>
      </p:sp>
      <p:sp>
        <p:nvSpPr>
          <p:cNvPr id="44" name="箭头: 虚尾 12"/>
          <p:cNvSpPr/>
          <p:nvPr/>
        </p:nvSpPr>
        <p:spPr>
          <a:xfrm>
            <a:off x="5788261" y="3299541"/>
            <a:ext cx="1471369" cy="681371"/>
          </a:xfrm>
          <a:prstGeom prst="stripedRightArrow">
            <a:avLst>
              <a:gd name="adj1" fmla="val 53125"/>
              <a:gd name="adj2" fmla="val 50000"/>
            </a:avLst>
          </a:prstGeom>
          <a:gradFill>
            <a:gsLst>
              <a:gs pos="9000">
                <a:srgbClr val="1AC9D3">
                  <a:alpha val="70000"/>
                </a:srgbClr>
              </a:gs>
              <a:gs pos="59000">
                <a:srgbClr val="023E87">
                  <a:alpha val="90000"/>
                </a:srgbClr>
              </a:gs>
            </a:gsLst>
            <a:lin ang="600000" scaled="0"/>
          </a:gradFill>
          <a:ln w="12700" cap="flat" cmpd="sng" algn="ctr">
            <a:noFill/>
            <a:prstDash val="solid"/>
            <a:miter lim="800000"/>
          </a:ln>
          <a:effectLst/>
        </p:spPr>
        <p:txBody>
          <a:bodyPr rtlCol="0" anchor="ctr"/>
          <a:lstStyle/>
          <a:p>
            <a:pPr algn="ctr"/>
            <a:endParaRPr lang="zh-CN" altLang="en-US" sz="1836" kern="0">
              <a:solidFill>
                <a:srgbClr val="FFFFFF"/>
              </a:solidFill>
              <a:latin typeface="Segoe UI" panose="020B0502040204020203" pitchFamily="34" charset="0"/>
              <a:cs typeface="Segoe UI" panose="020B0502040204020203" pitchFamily="34" charset="0"/>
              <a:sym typeface="+mn-lt"/>
            </a:endParaRPr>
          </a:p>
        </p:txBody>
      </p:sp>
      <p:sp>
        <p:nvSpPr>
          <p:cNvPr id="45" name="文本框 44"/>
          <p:cNvSpPr txBox="1"/>
          <p:nvPr/>
        </p:nvSpPr>
        <p:spPr>
          <a:xfrm>
            <a:off x="5612069" y="3434630"/>
            <a:ext cx="1647561" cy="400110"/>
          </a:xfrm>
          <a:prstGeom prst="rect">
            <a:avLst/>
          </a:prstGeom>
          <a:noFill/>
        </p:spPr>
        <p:txBody>
          <a:bodyPr wrap="square" rtlCol="0">
            <a:spAutoFit/>
          </a:bodyPr>
          <a:lstStyle/>
          <a:p>
            <a:pPr algn="ctr"/>
            <a:r>
              <a:rPr lang="en-US" altLang="zh-CN" sz="2000" b="1" dirty="0" err="1" smtClean="0">
                <a:solidFill>
                  <a:srgbClr val="FFFFFF"/>
                </a:solidFill>
                <a:latin typeface="Segoe UI" panose="020B0502040204020203" pitchFamily="34" charset="0"/>
                <a:cs typeface="Segoe UI" panose="020B0502040204020203" pitchFamily="34" charset="0"/>
                <a:sym typeface="+mn-lt"/>
              </a:rPr>
              <a:t>Ưu</a:t>
            </a:r>
            <a:r>
              <a:rPr lang="en-US" altLang="zh-CN" sz="2000" b="1" dirty="0" smtClean="0">
                <a:solidFill>
                  <a:srgbClr val="FFFFFF"/>
                </a:solidFill>
                <a:latin typeface="Segoe UI" panose="020B0502040204020203" pitchFamily="34" charset="0"/>
                <a:cs typeface="Segoe UI" panose="020B0502040204020203" pitchFamily="34" charset="0"/>
                <a:sym typeface="+mn-lt"/>
              </a:rPr>
              <a:t> </a:t>
            </a:r>
            <a:r>
              <a:rPr lang="en-US" altLang="zh-CN" sz="2000" b="1" dirty="0" err="1" smtClean="0">
                <a:solidFill>
                  <a:srgbClr val="FFFFFF"/>
                </a:solidFill>
                <a:latin typeface="Segoe UI" panose="020B0502040204020203" pitchFamily="34" charset="0"/>
                <a:cs typeface="Segoe UI" panose="020B0502040204020203" pitchFamily="34" charset="0"/>
                <a:sym typeface="+mn-lt"/>
              </a:rPr>
              <a:t>điểm</a:t>
            </a:r>
            <a:endParaRPr lang="zh-CN" altLang="en-US" sz="2000" b="1" dirty="0">
              <a:solidFill>
                <a:srgbClr val="FFFFFF"/>
              </a:solidFill>
              <a:latin typeface="Segoe UI" panose="020B0502040204020203" pitchFamily="34" charset="0"/>
              <a:cs typeface="Segoe UI" panose="020B0502040204020203" pitchFamily="34" charset="0"/>
              <a:sym typeface="+mn-lt"/>
            </a:endParaRPr>
          </a:p>
        </p:txBody>
      </p:sp>
      <p:sp>
        <p:nvSpPr>
          <p:cNvPr id="46" name="Title 1"/>
          <p:cNvSpPr txBox="1">
            <a:spLocks/>
          </p:cNvSpPr>
          <p:nvPr/>
        </p:nvSpPr>
        <p:spPr>
          <a:xfrm>
            <a:off x="353041" y="125601"/>
            <a:ext cx="11889564"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a:ln w="3175">
                  <a:noFill/>
                </a:ln>
                <a:gradFill>
                  <a:gsLst>
                    <a:gs pos="1250">
                      <a:schemeClr val="tx1"/>
                    </a:gs>
                    <a:gs pos="100000">
                      <a:schemeClr val="tx1"/>
                    </a:gs>
                  </a:gsLst>
                  <a:lin ang="5400000" scaled="0"/>
                </a:gradFill>
                <a:effectLst/>
                <a:latin typeface="微软雅黑" panose="020B0503020204020204" pitchFamily="34" charset="-122"/>
                <a:ea typeface="微软雅黑" panose="020B0503020204020204" pitchFamily="34" charset="-122"/>
                <a:cs typeface="Segoe UI" pitchFamily="34" charset="0"/>
              </a:defRPr>
            </a:lvl1pPr>
          </a:lstStyle>
          <a:p>
            <a:pPr defTabSz="932742"/>
            <a:r>
              <a:rPr lang="vi-VN" altLang="zh-CN" sz="4800" b="1" dirty="0">
                <a:solidFill>
                  <a:srgbClr val="7030A0"/>
                </a:solidFill>
                <a:latin typeface="Segoe UI" panose="020B0502040204020203" pitchFamily="34" charset="0"/>
                <a:ea typeface="+mj-ea"/>
              </a:rPr>
              <a:t>Ưu điểm bảo vệ chu vi</a:t>
            </a:r>
            <a:endParaRPr lang="en-US" altLang="zh-CN" sz="4800" b="1" dirty="0">
              <a:solidFill>
                <a:srgbClr val="7030A0"/>
              </a:solidFill>
              <a:latin typeface="Segoe UI" panose="020B0502040204020203" pitchFamily="34" charset="0"/>
              <a:ea typeface="+mj-ea"/>
            </a:endParaRPr>
          </a:p>
        </p:txBody>
      </p:sp>
      <p:sp>
        <p:nvSpPr>
          <p:cNvPr id="47" name="文本框 46"/>
          <p:cNvSpPr txBox="1"/>
          <p:nvPr/>
        </p:nvSpPr>
        <p:spPr>
          <a:xfrm>
            <a:off x="8308450" y="5490002"/>
            <a:ext cx="1816908" cy="46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R="0" lvl="0" indent="0" algn="ctr" defTabSz="932180" fontAlgn="auto">
              <a:lnSpc>
                <a:spcPct val="100000"/>
              </a:lnSpc>
              <a:spcBef>
                <a:spcPts val="0"/>
              </a:spcBef>
              <a:spcAft>
                <a:spcPts val="0"/>
              </a:spcAft>
              <a:buClrTx/>
              <a:buSzTx/>
              <a:buFontTx/>
              <a:buNone/>
              <a:defRPr kumimoji="0" sz="4400" b="0" i="0" u="none" strike="noStrike" cap="none" spc="-100" normalizeH="0" baseline="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defRPr>
            </a:lvl1pPr>
            <a:lvl2pPr marL="466090" defTabSz="932180"/>
            <a:lvl3pPr marL="932815" defTabSz="932180"/>
            <a:lvl4pPr marL="1398905" defTabSz="932180"/>
            <a:lvl5pPr marL="1865630" defTabSz="932180"/>
            <a:lvl6pPr marL="2331720" defTabSz="932180"/>
            <a:lvl7pPr marL="2798445" defTabSz="932180"/>
            <a:lvl8pPr marL="3264535" defTabSz="932180"/>
            <a:lvl9pPr marL="3731260" defTabSz="932180"/>
          </a:lstStyle>
          <a:p>
            <a:pPr algn="l" defTabSz="950730">
              <a:defRPr/>
            </a:pPr>
            <a:r>
              <a:rPr lang="en-US" altLang="zh-CN" sz="2448" b="1" kern="0" spc="-102">
                <a:ea typeface="+mn-ea"/>
                <a:sym typeface="+mn-lt"/>
              </a:rPr>
              <a:t>Tìm kiếm AI</a:t>
            </a:r>
          </a:p>
        </p:txBody>
      </p:sp>
      <p:sp>
        <p:nvSpPr>
          <p:cNvPr id="48" name="targeting_269004"/>
          <p:cNvSpPr>
            <a:spLocks/>
          </p:cNvSpPr>
          <p:nvPr/>
        </p:nvSpPr>
        <p:spPr bwMode="auto">
          <a:xfrm>
            <a:off x="7337509" y="5470472"/>
            <a:ext cx="524632" cy="523832"/>
          </a:xfrm>
          <a:custGeom>
            <a:avLst/>
            <a:gdLst>
              <a:gd name="connsiteX0" fmla="*/ 312566 w 607611"/>
              <a:gd name="connsiteY0" fmla="*/ 199350 h 606684"/>
              <a:gd name="connsiteX1" fmla="*/ 317461 w 607611"/>
              <a:gd name="connsiteY1" fmla="*/ 212594 h 606684"/>
              <a:gd name="connsiteX2" fmla="*/ 272871 w 607611"/>
              <a:gd name="connsiteY2" fmla="*/ 257127 h 606684"/>
              <a:gd name="connsiteX3" fmla="*/ 248307 w 607611"/>
              <a:gd name="connsiteY3" fmla="*/ 308503 h 606684"/>
              <a:gd name="connsiteX4" fmla="*/ 298504 w 607611"/>
              <a:gd name="connsiteY4" fmla="*/ 358724 h 606684"/>
              <a:gd name="connsiteX5" fmla="*/ 349947 w 607611"/>
              <a:gd name="connsiteY5" fmla="*/ 334102 h 606684"/>
              <a:gd name="connsiteX6" fmla="*/ 394538 w 607611"/>
              <a:gd name="connsiteY6" fmla="*/ 289570 h 606684"/>
              <a:gd name="connsiteX7" fmla="*/ 407799 w 607611"/>
              <a:gd name="connsiteY7" fmla="*/ 294459 h 606684"/>
              <a:gd name="connsiteX8" fmla="*/ 298682 w 607611"/>
              <a:gd name="connsiteY8" fmla="*/ 407701 h 606684"/>
              <a:gd name="connsiteX9" fmla="*/ 199177 w 607611"/>
              <a:gd name="connsiteY9" fmla="*/ 308325 h 606684"/>
              <a:gd name="connsiteX10" fmla="*/ 312566 w 607611"/>
              <a:gd name="connsiteY10" fmla="*/ 199350 h 606684"/>
              <a:gd name="connsiteX11" fmla="*/ 289073 w 607611"/>
              <a:gd name="connsiteY11" fmla="*/ 119424 h 606684"/>
              <a:gd name="connsiteX12" fmla="*/ 379882 w 607611"/>
              <a:gd name="connsiteY12" fmla="*/ 135456 h 606684"/>
              <a:gd name="connsiteX13" fmla="*/ 382196 w 607611"/>
              <a:gd name="connsiteY13" fmla="*/ 147989 h 606684"/>
              <a:gd name="connsiteX14" fmla="*/ 356564 w 607611"/>
              <a:gd name="connsiteY14" fmla="*/ 173587 h 606684"/>
              <a:gd name="connsiteX15" fmla="*/ 348465 w 607611"/>
              <a:gd name="connsiteY15" fmla="*/ 175454 h 606684"/>
              <a:gd name="connsiteX16" fmla="*/ 168058 w 607611"/>
              <a:gd name="connsiteY16" fmla="*/ 300691 h 606684"/>
              <a:gd name="connsiteX17" fmla="*/ 306367 w 607611"/>
              <a:gd name="connsiteY17" fmla="*/ 438904 h 606684"/>
              <a:gd name="connsiteX18" fmla="*/ 431770 w 607611"/>
              <a:gd name="connsiteY18" fmla="*/ 258649 h 606684"/>
              <a:gd name="connsiteX19" fmla="*/ 433639 w 607611"/>
              <a:gd name="connsiteY19" fmla="*/ 250560 h 606684"/>
              <a:gd name="connsiteX20" fmla="*/ 459272 w 607611"/>
              <a:gd name="connsiteY20" fmla="*/ 225051 h 606684"/>
              <a:gd name="connsiteX21" fmla="*/ 471821 w 607611"/>
              <a:gd name="connsiteY21" fmla="*/ 227273 h 606684"/>
              <a:gd name="connsiteX22" fmla="*/ 309749 w 607611"/>
              <a:gd name="connsiteY22" fmla="*/ 487701 h 606684"/>
              <a:gd name="connsiteX23" fmla="*/ 119107 w 607611"/>
              <a:gd name="connsiteY23" fmla="*/ 297313 h 606684"/>
              <a:gd name="connsiteX24" fmla="*/ 289073 w 607611"/>
              <a:gd name="connsiteY24" fmla="*/ 119424 h 606684"/>
              <a:gd name="connsiteX25" fmla="*/ 565287 w 607611"/>
              <a:gd name="connsiteY25" fmla="*/ 18863 h 606684"/>
              <a:gd name="connsiteX26" fmla="*/ 581833 w 607611"/>
              <a:gd name="connsiteY26" fmla="*/ 25660 h 606684"/>
              <a:gd name="connsiteX27" fmla="*/ 581833 w 607611"/>
              <a:gd name="connsiteY27" fmla="*/ 58714 h 606684"/>
              <a:gd name="connsiteX28" fmla="*/ 320218 w 607611"/>
              <a:gd name="connsiteY28" fmla="*/ 319856 h 606684"/>
              <a:gd name="connsiteX29" fmla="*/ 287105 w 607611"/>
              <a:gd name="connsiteY29" fmla="*/ 319856 h 606684"/>
              <a:gd name="connsiteX30" fmla="*/ 287105 w 607611"/>
              <a:gd name="connsiteY30" fmla="*/ 286891 h 606684"/>
              <a:gd name="connsiteX31" fmla="*/ 548808 w 607611"/>
              <a:gd name="connsiteY31" fmla="*/ 25660 h 606684"/>
              <a:gd name="connsiteX32" fmla="*/ 565287 w 607611"/>
              <a:gd name="connsiteY32" fmla="*/ 18863 h 606684"/>
              <a:gd name="connsiteX33" fmla="*/ 313851 w 607611"/>
              <a:gd name="connsiteY33" fmla="*/ 143 h 606684"/>
              <a:gd name="connsiteX34" fmla="*/ 468340 w 607611"/>
              <a:gd name="connsiteY34" fmla="*/ 48769 h 606684"/>
              <a:gd name="connsiteX35" fmla="*/ 469587 w 607611"/>
              <a:gd name="connsiteY35" fmla="*/ 60767 h 606684"/>
              <a:gd name="connsiteX36" fmla="*/ 416893 w 607611"/>
              <a:gd name="connsiteY36" fmla="*/ 113380 h 606684"/>
              <a:gd name="connsiteX37" fmla="*/ 407725 w 607611"/>
              <a:gd name="connsiteY37" fmla="*/ 114713 h 606684"/>
              <a:gd name="connsiteX38" fmla="*/ 87916 w 607611"/>
              <a:gd name="connsiteY38" fmla="*/ 298680 h 606684"/>
              <a:gd name="connsiteX39" fmla="*/ 308480 w 607611"/>
              <a:gd name="connsiteY39" fmla="*/ 518818 h 606684"/>
              <a:gd name="connsiteX40" fmla="*/ 492729 w 607611"/>
              <a:gd name="connsiteY40" fmla="*/ 199587 h 606684"/>
              <a:gd name="connsiteX41" fmla="*/ 494064 w 607611"/>
              <a:gd name="connsiteY41" fmla="*/ 190344 h 606684"/>
              <a:gd name="connsiteX42" fmla="*/ 546668 w 607611"/>
              <a:gd name="connsiteY42" fmla="*/ 137731 h 606684"/>
              <a:gd name="connsiteX43" fmla="*/ 558684 w 607611"/>
              <a:gd name="connsiteY43" fmla="*/ 138975 h 606684"/>
              <a:gd name="connsiteX44" fmla="*/ 313376 w 607611"/>
              <a:gd name="connsiteY44" fmla="*/ 606536 h 606684"/>
              <a:gd name="connsiteX45" fmla="*/ 154 w 607611"/>
              <a:gd name="connsiteY45" fmla="*/ 293703 h 606684"/>
              <a:gd name="connsiteX46" fmla="*/ 313851 w 607611"/>
              <a:gd name="connsiteY46" fmla="*/ 143 h 60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7611" h="606684">
                <a:moveTo>
                  <a:pt x="312566" y="199350"/>
                </a:moveTo>
                <a:cubicBezTo>
                  <a:pt x="319241" y="199883"/>
                  <a:pt x="322179" y="207883"/>
                  <a:pt x="317461" y="212594"/>
                </a:cubicBezTo>
                <a:lnTo>
                  <a:pt x="272871" y="257127"/>
                </a:lnTo>
                <a:cubicBezTo>
                  <a:pt x="256584" y="267971"/>
                  <a:pt x="246348" y="287170"/>
                  <a:pt x="248307" y="308503"/>
                </a:cubicBezTo>
                <a:cubicBezTo>
                  <a:pt x="250710" y="334991"/>
                  <a:pt x="272070" y="356324"/>
                  <a:pt x="298504" y="358724"/>
                </a:cubicBezTo>
                <a:cubicBezTo>
                  <a:pt x="319864" y="360591"/>
                  <a:pt x="339089" y="350369"/>
                  <a:pt x="349947" y="334102"/>
                </a:cubicBezTo>
                <a:lnTo>
                  <a:pt x="394538" y="289570"/>
                </a:lnTo>
                <a:cubicBezTo>
                  <a:pt x="399255" y="284859"/>
                  <a:pt x="407265" y="287881"/>
                  <a:pt x="407799" y="294459"/>
                </a:cubicBezTo>
                <a:cubicBezTo>
                  <a:pt x="413228" y="357213"/>
                  <a:pt x="361874" y="410634"/>
                  <a:pt x="298682" y="407701"/>
                </a:cubicBezTo>
                <a:cubicBezTo>
                  <a:pt x="245191" y="405212"/>
                  <a:pt x="201758" y="361835"/>
                  <a:pt x="199177" y="308325"/>
                </a:cubicBezTo>
                <a:cubicBezTo>
                  <a:pt x="196240" y="245216"/>
                  <a:pt x="249820" y="193928"/>
                  <a:pt x="312566" y="199350"/>
                </a:cubicBezTo>
                <a:close/>
                <a:moveTo>
                  <a:pt x="289073" y="119424"/>
                </a:moveTo>
                <a:cubicBezTo>
                  <a:pt x="318821" y="116974"/>
                  <a:pt x="349866" y="121813"/>
                  <a:pt x="379882" y="135456"/>
                </a:cubicBezTo>
                <a:cubicBezTo>
                  <a:pt x="384866" y="137679"/>
                  <a:pt x="386023" y="144167"/>
                  <a:pt x="382196" y="147989"/>
                </a:cubicBezTo>
                <a:lnTo>
                  <a:pt x="356564" y="173587"/>
                </a:lnTo>
                <a:cubicBezTo>
                  <a:pt x="354428" y="175721"/>
                  <a:pt x="351313" y="176432"/>
                  <a:pt x="348465" y="175454"/>
                </a:cubicBezTo>
                <a:cubicBezTo>
                  <a:pt x="260887" y="144789"/>
                  <a:pt x="169749" y="209585"/>
                  <a:pt x="168058" y="300691"/>
                </a:cubicBezTo>
                <a:cubicBezTo>
                  <a:pt x="166545" y="377575"/>
                  <a:pt x="229469" y="440415"/>
                  <a:pt x="306367" y="438904"/>
                </a:cubicBezTo>
                <a:cubicBezTo>
                  <a:pt x="397416" y="437127"/>
                  <a:pt x="462565" y="346288"/>
                  <a:pt x="431770" y="258649"/>
                </a:cubicBezTo>
                <a:cubicBezTo>
                  <a:pt x="430791" y="255805"/>
                  <a:pt x="431503" y="252694"/>
                  <a:pt x="433639" y="250560"/>
                </a:cubicBezTo>
                <a:lnTo>
                  <a:pt x="459272" y="225051"/>
                </a:lnTo>
                <a:cubicBezTo>
                  <a:pt x="463099" y="221140"/>
                  <a:pt x="469596" y="222296"/>
                  <a:pt x="471821" y="227273"/>
                </a:cubicBezTo>
                <a:cubicBezTo>
                  <a:pt x="526557" y="347266"/>
                  <a:pt x="439958" y="483524"/>
                  <a:pt x="309749" y="487701"/>
                </a:cubicBezTo>
                <a:cubicBezTo>
                  <a:pt x="203125" y="491079"/>
                  <a:pt x="115725" y="403795"/>
                  <a:pt x="119107" y="297313"/>
                </a:cubicBezTo>
                <a:cubicBezTo>
                  <a:pt x="122244" y="199719"/>
                  <a:pt x="199826" y="126774"/>
                  <a:pt x="289073" y="119424"/>
                </a:cubicBezTo>
                <a:close/>
                <a:moveTo>
                  <a:pt x="565287" y="18863"/>
                </a:moveTo>
                <a:cubicBezTo>
                  <a:pt x="571262" y="18863"/>
                  <a:pt x="577248" y="21129"/>
                  <a:pt x="581833" y="25660"/>
                </a:cubicBezTo>
                <a:cubicBezTo>
                  <a:pt x="590912" y="34812"/>
                  <a:pt x="590912" y="49562"/>
                  <a:pt x="581833" y="58714"/>
                </a:cubicBezTo>
                <a:lnTo>
                  <a:pt x="320218" y="319856"/>
                </a:lnTo>
                <a:cubicBezTo>
                  <a:pt x="311050" y="328919"/>
                  <a:pt x="296273" y="328919"/>
                  <a:pt x="287105" y="319856"/>
                </a:cubicBezTo>
                <a:cubicBezTo>
                  <a:pt x="278025" y="310704"/>
                  <a:pt x="278025" y="295954"/>
                  <a:pt x="287105" y="286891"/>
                </a:cubicBezTo>
                <a:lnTo>
                  <a:pt x="548808" y="25660"/>
                </a:lnTo>
                <a:cubicBezTo>
                  <a:pt x="553348" y="21129"/>
                  <a:pt x="559312" y="18863"/>
                  <a:pt x="565287" y="18863"/>
                </a:cubicBezTo>
                <a:close/>
                <a:moveTo>
                  <a:pt x="313851" y="143"/>
                </a:moveTo>
                <a:cubicBezTo>
                  <a:pt x="366314" y="1761"/>
                  <a:pt x="419519" y="17175"/>
                  <a:pt x="468340" y="48769"/>
                </a:cubicBezTo>
                <a:cubicBezTo>
                  <a:pt x="472524" y="51435"/>
                  <a:pt x="473058" y="57301"/>
                  <a:pt x="469587" y="60767"/>
                </a:cubicBezTo>
                <a:lnTo>
                  <a:pt x="416893" y="113380"/>
                </a:lnTo>
                <a:cubicBezTo>
                  <a:pt x="414490" y="115779"/>
                  <a:pt x="410752" y="116313"/>
                  <a:pt x="407725" y="114713"/>
                </a:cubicBezTo>
                <a:cubicBezTo>
                  <a:pt x="266112" y="36594"/>
                  <a:pt x="91388" y="137731"/>
                  <a:pt x="87916" y="298680"/>
                </a:cubicBezTo>
                <a:cubicBezTo>
                  <a:pt x="85246" y="421236"/>
                  <a:pt x="185648" y="521484"/>
                  <a:pt x="308480" y="518818"/>
                </a:cubicBezTo>
                <a:cubicBezTo>
                  <a:pt x="469587" y="515352"/>
                  <a:pt x="570968" y="340983"/>
                  <a:pt x="492729" y="199587"/>
                </a:cubicBezTo>
                <a:cubicBezTo>
                  <a:pt x="491038" y="196565"/>
                  <a:pt x="491572" y="192743"/>
                  <a:pt x="494064" y="190344"/>
                </a:cubicBezTo>
                <a:lnTo>
                  <a:pt x="546668" y="137731"/>
                </a:lnTo>
                <a:cubicBezTo>
                  <a:pt x="550140" y="134265"/>
                  <a:pt x="556014" y="134887"/>
                  <a:pt x="558684" y="138975"/>
                </a:cubicBezTo>
                <a:cubicBezTo>
                  <a:pt x="685611" y="334496"/>
                  <a:pt x="552098" y="598982"/>
                  <a:pt x="313376" y="606536"/>
                </a:cubicBezTo>
                <a:cubicBezTo>
                  <a:pt x="138295" y="611957"/>
                  <a:pt x="-5365" y="468605"/>
                  <a:pt x="154" y="293703"/>
                </a:cubicBezTo>
                <a:cubicBezTo>
                  <a:pt x="5761" y="114602"/>
                  <a:pt x="156464" y="-4710"/>
                  <a:pt x="313851" y="143"/>
                </a:cubicBezTo>
                <a:close/>
              </a:path>
            </a:pathLst>
          </a:custGeom>
          <a:solidFill>
            <a:schemeClr val="accent1"/>
          </a:solidFill>
          <a:ln>
            <a:noFill/>
          </a:ln>
        </p:spPr>
        <p:txBody>
          <a:bodyPr/>
          <a:lstStyle/>
          <a:p>
            <a:endParaRPr lang="zh-CN" altLang="en-US" sz="1836">
              <a:latin typeface="Segoe UI" panose="020B0502040204020203" pitchFamily="34" charset="0"/>
              <a:cs typeface="Segoe UI" panose="020B0502040204020203" pitchFamily="34" charset="0"/>
            </a:endParaRPr>
          </a:p>
        </p:txBody>
      </p:sp>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3777701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9492" t="36381" r="10127" b="35809"/>
          <a:stretch>
            <a:fillRect/>
          </a:stretch>
        </p:blipFill>
        <p:spPr>
          <a:xfrm>
            <a:off x="2086377" y="3030746"/>
            <a:ext cx="2044963" cy="707499"/>
          </a:xfrm>
          <a:prstGeom prst="rect">
            <a:avLst/>
          </a:prstGeom>
        </p:spPr>
      </p:pic>
      <p:sp>
        <p:nvSpPr>
          <p:cNvPr id="5" name="Title 1"/>
          <p:cNvSpPr>
            <a:spLocks noGrp="1"/>
          </p:cNvSpPr>
          <p:nvPr/>
        </p:nvSpPr>
        <p:spPr>
          <a:xfrm>
            <a:off x="194764" y="106031"/>
            <a:ext cx="10515600" cy="1325563"/>
          </a:xfrm>
          <a:prstGeom prst="rect">
            <a:avLst/>
          </a:prstGeom>
        </p:spPr>
        <p:txBody>
          <a:bodyPr vert="horz" wrap="square" lIns="143428" tIns="89642" rIns="143428" bIns="89642" rtlCol="0" anchor="t">
            <a:noAutofit/>
          </a:bodyPr>
          <a:lst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a:lstStyle>
          <a:p>
            <a:pPr defTabSz="914400"/>
            <a:r>
              <a:rPr lang="en-US" altLang="zh-CN" sz="4705" b="1" dirty="0" err="1">
                <a:solidFill>
                  <a:srgbClr val="7030A0"/>
                </a:solidFill>
                <a:latin typeface="Segoe UI" panose="020B0502040204020203" pitchFamily="34" charset="0"/>
                <a:ea typeface="+mn-ea"/>
                <a:cs typeface="Segoe UI" panose="020B0502040204020203" pitchFamily="34" charset="0"/>
              </a:rPr>
              <a:t>Danh</a:t>
            </a:r>
            <a:r>
              <a:rPr lang="en-US" altLang="zh-CN" sz="4705" b="1" dirty="0">
                <a:solidFill>
                  <a:srgbClr val="7030A0"/>
                </a:solidFill>
                <a:latin typeface="Segoe UI" panose="020B0502040204020203" pitchFamily="34" charset="0"/>
                <a:ea typeface="+mn-ea"/>
                <a:cs typeface="Segoe UI" panose="020B0502040204020203" pitchFamily="34" charset="0"/>
              </a:rPr>
              <a:t> </a:t>
            </a:r>
            <a:r>
              <a:rPr lang="en-US" altLang="zh-CN" sz="4705" b="1" dirty="0" err="1">
                <a:solidFill>
                  <a:srgbClr val="7030A0"/>
                </a:solidFill>
                <a:latin typeface="Segoe UI" panose="020B0502040204020203" pitchFamily="34" charset="0"/>
                <a:ea typeface="+mn-ea"/>
                <a:cs typeface="Segoe UI" panose="020B0502040204020203" pitchFamily="34" charset="0"/>
              </a:rPr>
              <a:t>mục</a:t>
            </a:r>
            <a:r>
              <a:rPr lang="en-US" altLang="zh-CN" sz="4705" b="1" dirty="0">
                <a:solidFill>
                  <a:srgbClr val="7030A0"/>
                </a:solidFill>
                <a:latin typeface="Segoe UI" panose="020B0502040204020203" pitchFamily="34" charset="0"/>
                <a:ea typeface="+mn-ea"/>
                <a:cs typeface="Segoe UI" panose="020B0502040204020203" pitchFamily="34" charset="0"/>
              </a:rPr>
              <a:t> </a:t>
            </a:r>
            <a:r>
              <a:rPr lang="en-US" altLang="zh-CN" sz="4705" b="1" dirty="0" err="1">
                <a:solidFill>
                  <a:srgbClr val="7030A0"/>
                </a:solidFill>
                <a:latin typeface="Segoe UI" panose="020B0502040204020203" pitchFamily="34" charset="0"/>
                <a:ea typeface="+mn-ea"/>
                <a:cs typeface="Segoe UI" panose="020B0502040204020203" pitchFamily="34" charset="0"/>
              </a:rPr>
              <a:t>sản</a:t>
            </a:r>
            <a:r>
              <a:rPr lang="en-US" altLang="zh-CN" sz="4705" b="1" dirty="0">
                <a:solidFill>
                  <a:srgbClr val="7030A0"/>
                </a:solidFill>
                <a:latin typeface="Segoe UI" panose="020B0502040204020203" pitchFamily="34" charset="0"/>
                <a:ea typeface="+mn-ea"/>
                <a:cs typeface="Segoe UI" panose="020B0502040204020203" pitchFamily="34" charset="0"/>
              </a:rPr>
              <a:t> </a:t>
            </a:r>
            <a:r>
              <a:rPr lang="en-US" altLang="zh-CN" sz="4705" b="1" dirty="0" err="1">
                <a:solidFill>
                  <a:srgbClr val="7030A0"/>
                </a:solidFill>
                <a:latin typeface="Segoe UI" panose="020B0502040204020203" pitchFamily="34" charset="0"/>
                <a:ea typeface="+mn-ea"/>
                <a:cs typeface="Segoe UI" panose="020B0502040204020203" pitchFamily="34" charset="0"/>
              </a:rPr>
              <a:t>phẩm</a:t>
            </a:r>
            <a:endParaRPr lang="zh-CN" altLang="en-US" sz="4705" b="1" dirty="0">
              <a:solidFill>
                <a:srgbClr val="7030A0"/>
              </a:solidFill>
              <a:latin typeface="Segoe UI" panose="020B0502040204020203" pitchFamily="34" charset="0"/>
              <a:ea typeface="+mn-ea"/>
              <a:cs typeface="Segoe UI" panose="020B0502040204020203" pitchFamily="34" charset="0"/>
            </a:endParaRPr>
          </a:p>
        </p:txBody>
      </p:sp>
      <p:sp>
        <p:nvSpPr>
          <p:cNvPr id="23" name="矩形 22"/>
          <p:cNvSpPr/>
          <p:nvPr/>
        </p:nvSpPr>
        <p:spPr>
          <a:xfrm>
            <a:off x="6967611" y="4215847"/>
            <a:ext cx="3863316" cy="584775"/>
          </a:xfrm>
          <a:prstGeom prst="rect">
            <a:avLst/>
          </a:prstGeom>
          <a:solidFill>
            <a:srgbClr val="FF9500"/>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200" b="1" dirty="0" smtClean="0">
                <a:solidFill>
                  <a:schemeClr val="bg1"/>
                </a:solidFill>
                <a:latin typeface="Segoe UI" panose="020B0502040204020203" pitchFamily="34" charset="0"/>
                <a:cs typeface="Segoe UI" panose="020B0502040204020203" pitchFamily="34" charset="0"/>
              </a:rPr>
              <a:t>NVR </a:t>
            </a:r>
            <a:r>
              <a:rPr lang="en-US" altLang="zh-CN" sz="3200" b="1" dirty="0" err="1" smtClean="0">
                <a:solidFill>
                  <a:schemeClr val="bg1"/>
                </a:solidFill>
                <a:latin typeface="Segoe UI" panose="020B0502040204020203" pitchFamily="34" charset="0"/>
                <a:cs typeface="Segoe UI" panose="020B0502040204020203" pitchFamily="34" charset="0"/>
              </a:rPr>
              <a:t>thông</a:t>
            </a:r>
            <a:r>
              <a:rPr lang="en-US" altLang="zh-CN" sz="3200" b="1" dirty="0" smtClean="0">
                <a:solidFill>
                  <a:schemeClr val="bg1"/>
                </a:solidFill>
                <a:latin typeface="Segoe UI" panose="020B0502040204020203" pitchFamily="34" charset="0"/>
                <a:cs typeface="Segoe UI" panose="020B0502040204020203" pitchFamily="34" charset="0"/>
              </a:rPr>
              <a:t> </a:t>
            </a:r>
            <a:r>
              <a:rPr lang="en-US" altLang="zh-CN" sz="3200" b="1" dirty="0" err="1" smtClean="0">
                <a:solidFill>
                  <a:schemeClr val="bg1"/>
                </a:solidFill>
                <a:latin typeface="Segoe UI" panose="020B0502040204020203" pitchFamily="34" charset="0"/>
                <a:cs typeface="Segoe UI" panose="020B0502040204020203" pitchFamily="34" charset="0"/>
              </a:rPr>
              <a:t>thường</a:t>
            </a:r>
            <a:endParaRPr lang="en-US" altLang="zh-CN" sz="3200" b="1" dirty="0" smtClean="0">
              <a:solidFill>
                <a:schemeClr val="bg1"/>
              </a:solidFill>
              <a:latin typeface="Segoe UI" panose="020B0502040204020203" pitchFamily="34" charset="0"/>
              <a:cs typeface="Segoe UI" panose="020B0502040204020203" pitchFamily="34" charset="0"/>
            </a:endParaRPr>
          </a:p>
        </p:txBody>
      </p:sp>
      <p:grpSp>
        <p:nvGrpSpPr>
          <p:cNvPr id="9" name="组合 8"/>
          <p:cNvGrpSpPr/>
          <p:nvPr/>
        </p:nvGrpSpPr>
        <p:grpSpPr>
          <a:xfrm>
            <a:off x="1979840" y="4072727"/>
            <a:ext cx="2326822" cy="727897"/>
            <a:chOff x="1259867" y="3828608"/>
            <a:chExt cx="2373479" cy="742493"/>
          </a:xfrm>
        </p:grpSpPr>
        <p:grpSp>
          <p:nvGrpSpPr>
            <p:cNvPr id="16" name="Group 8"/>
            <p:cNvGrpSpPr/>
            <p:nvPr/>
          </p:nvGrpSpPr>
          <p:grpSpPr>
            <a:xfrm>
              <a:off x="1259867" y="3974598"/>
              <a:ext cx="2373479" cy="596503"/>
              <a:chOff x="1557272" y="3572172"/>
              <a:chExt cx="2373479" cy="605321"/>
            </a:xfrm>
          </p:grpSpPr>
          <p:sp>
            <p:nvSpPr>
              <p:cNvPr id="18" name="矩形 17"/>
              <p:cNvSpPr/>
              <p:nvPr/>
            </p:nvSpPr>
            <p:spPr bwMode="auto">
              <a:xfrm>
                <a:off x="1637355" y="3572172"/>
                <a:ext cx="2293396" cy="605321"/>
              </a:xfrm>
              <a:prstGeom prst="rect">
                <a:avLst/>
              </a:prstGeom>
              <a:solidFill>
                <a:srgbClr val="0095D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fontAlgn="base">
                  <a:spcBef>
                    <a:spcPct val="0"/>
                  </a:spcBef>
                  <a:spcAft>
                    <a:spcPct val="0"/>
                  </a:spcAft>
                </a:pPr>
                <a:endParaRPr lang="zh-CN" altLang="en-US" sz="1960">
                  <a:solidFill>
                    <a:schemeClr val="bg1"/>
                  </a:solidFill>
                  <a:latin typeface="Times New Roman" panose="02020603050405020304" pitchFamily="18" charset="0"/>
                  <a:cs typeface="Times New Roman" panose="02020603050405020304" pitchFamily="18" charset="0"/>
                </a:endParaRPr>
              </a:p>
            </p:txBody>
          </p:sp>
          <p:sp>
            <p:nvSpPr>
              <p:cNvPr id="19" name="矩形 18"/>
              <p:cNvSpPr/>
              <p:nvPr/>
            </p:nvSpPr>
            <p:spPr>
              <a:xfrm>
                <a:off x="1557272" y="3572172"/>
                <a:ext cx="2316299" cy="60531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altLang="zh-CN" sz="3200" b="1" smtClean="0">
                    <a:solidFill>
                      <a:schemeClr val="bg1"/>
                    </a:solidFill>
                    <a:latin typeface="Segoe UI" panose="020B0502040204020203" pitchFamily="34" charset="0"/>
                    <a:cs typeface="Segoe UI" panose="020B0502040204020203" pitchFamily="34" charset="0"/>
                  </a:rPr>
                  <a:t>NVR AI</a:t>
                </a:r>
                <a:endParaRPr lang="zh-CN" altLang="en-US" sz="1600" b="1" dirty="0">
                  <a:solidFill>
                    <a:schemeClr val="bg1"/>
                  </a:solidFill>
                  <a:latin typeface="Segoe UI" panose="020B0502040204020203" pitchFamily="34" charset="0"/>
                  <a:cs typeface="Segoe UI" panose="020B0502040204020203" pitchFamily="34" charset="0"/>
                </a:endParaRPr>
              </a:p>
            </p:txBody>
          </p:sp>
        </p:grpSp>
        <p:sp>
          <p:nvSpPr>
            <p:cNvPr id="17" name="等腰三角形 16"/>
            <p:cNvSpPr/>
            <p:nvPr/>
          </p:nvSpPr>
          <p:spPr bwMode="auto">
            <a:xfrm>
              <a:off x="2335735" y="3828608"/>
              <a:ext cx="304800" cy="145990"/>
            </a:xfrm>
            <a:prstGeom prst="triangle">
              <a:avLst/>
            </a:prstGeom>
            <a:solidFill>
              <a:srgbClr val="0095D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pPr>
              <a:endParaRPr lang="zh-CN" altLang="en-US" sz="1960">
                <a:gradFill>
                  <a:gsLst>
                    <a:gs pos="5439">
                      <a:srgbClr val="F8F8F8"/>
                    </a:gs>
                    <a:gs pos="10000">
                      <a:srgbClr val="F8F8F8"/>
                    </a:gs>
                  </a:gsLst>
                  <a:lin ang="5400000" scaled="0"/>
                </a:gradFill>
                <a:latin typeface="Times New Roman" panose="02020603050405020304" pitchFamily="18" charset="0"/>
                <a:cs typeface="Times New Roman" panose="02020603050405020304" pitchFamily="18" charset="0"/>
              </a:endParaRPr>
            </a:p>
          </p:txBody>
        </p:sp>
      </p:grpSp>
      <p:sp>
        <p:nvSpPr>
          <p:cNvPr id="10" name="等腰三角形 9"/>
          <p:cNvSpPr/>
          <p:nvPr/>
        </p:nvSpPr>
        <p:spPr bwMode="auto">
          <a:xfrm>
            <a:off x="8629570" y="4072727"/>
            <a:ext cx="298808" cy="143120"/>
          </a:xfrm>
          <a:prstGeom prst="triangle">
            <a:avLst/>
          </a:prstGeom>
          <a:solidFill>
            <a:srgbClr val="FF8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fontAlgn="base">
              <a:spcBef>
                <a:spcPct val="0"/>
              </a:spcBef>
              <a:spcAft>
                <a:spcPct val="0"/>
              </a:spcAft>
            </a:pPr>
            <a:endParaRPr lang="zh-CN" altLang="en-US" sz="1960">
              <a:gradFill>
                <a:gsLst>
                  <a:gs pos="5439">
                    <a:srgbClr val="F8F8F8"/>
                  </a:gs>
                  <a:gs pos="10000">
                    <a:srgbClr val="F8F8F8"/>
                  </a:gs>
                </a:gsLst>
                <a:lin ang="5400000" scaled="0"/>
              </a:gradFill>
              <a:latin typeface="Times New Roman" panose="02020603050405020304" pitchFamily="18" charset="0"/>
              <a:cs typeface="Times New Roman" panose="02020603050405020304" pitchFamily="18" charset="0"/>
            </a:endParaRPr>
          </a:p>
        </p:txBody>
      </p:sp>
      <p:pic>
        <p:nvPicPr>
          <p:cNvPr id="12" name="图片 11" descr="DHI-NVR608-128正面副本.png"/>
          <p:cNvPicPr>
            <a:picLocks noChangeAspect="1"/>
          </p:cNvPicPr>
          <p:nvPr/>
        </p:nvPicPr>
        <p:blipFill>
          <a:blip r:embed="rId3" cstate="print"/>
          <a:stretch>
            <a:fillRect/>
          </a:stretch>
        </p:blipFill>
        <p:spPr>
          <a:xfrm>
            <a:off x="7489960" y="3013319"/>
            <a:ext cx="2535372" cy="687507"/>
          </a:xfrm>
          <a:prstGeom prst="rect">
            <a:avLst/>
          </a:prstGeom>
        </p:spPr>
      </p:pic>
      <p:pic>
        <p:nvPicPr>
          <p:cNvPr id="13" name="Picture 4" descr="E:\产品图片库\NVR产品线\元系列2副本.png"/>
          <p:cNvPicPr>
            <a:picLocks noChangeAspect="1" noChangeArrowheads="1"/>
          </p:cNvPicPr>
          <p:nvPr/>
        </p:nvPicPr>
        <p:blipFill>
          <a:blip r:embed="rId4" cstate="print"/>
          <a:srcRect/>
          <a:stretch>
            <a:fillRect/>
          </a:stretch>
        </p:blipFill>
        <p:spPr bwMode="auto">
          <a:xfrm>
            <a:off x="7627490" y="2623187"/>
            <a:ext cx="2302969" cy="653648"/>
          </a:xfrm>
          <a:prstGeom prst="rect">
            <a:avLst/>
          </a:prstGeom>
          <a:noFill/>
          <a:ln w="9525">
            <a:noFill/>
            <a:miter lim="800000"/>
            <a:headEnd/>
            <a:tailEnd/>
          </a:ln>
        </p:spPr>
      </p:pic>
      <p:pic>
        <p:nvPicPr>
          <p:cNvPr id="15"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182310" y="2776959"/>
            <a:ext cx="1921882" cy="507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754018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53000" y="89258"/>
            <a:ext cx="11655840" cy="899537"/>
          </a:xfrm>
          <a:prstGeom prst="rect">
            <a:avLst/>
          </a:prstGeom>
        </p:spPr>
        <p:txBody>
          <a:bodyPr vert="horz" wrap="square" lIns="143428" tIns="89642" rIns="143428" bIns="89642" rtlCol="0" anchor="t">
            <a:noAutofit/>
          </a:bodyPr>
          <a:lstStyle>
            <a:lvl1pPr algn="l" defTabSz="932815"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微软雅黑" panose="020B0503020204020204" pitchFamily="34" charset="-122"/>
                <a:ea typeface="微软雅黑" panose="020B0503020204020204" pitchFamily="34" charset="-122"/>
                <a:cs typeface="Segoe UI" panose="020B0502040204020203" pitchFamily="34" charset="0"/>
              </a:defRPr>
            </a:lvl1pPr>
          </a:lstStyle>
          <a:p>
            <a:pPr defTabSz="914400"/>
            <a:r>
              <a:rPr lang="en-US" altLang="zh-CN" sz="4705" b="1" dirty="0">
                <a:solidFill>
                  <a:srgbClr val="7030A0"/>
                </a:solidFill>
                <a:latin typeface="Segoe UI" panose="020B0502040204020203" pitchFamily="34" charset="0"/>
                <a:ea typeface="+mj-ea"/>
              </a:rPr>
              <a:t>SMD Plus</a:t>
            </a:r>
          </a:p>
        </p:txBody>
      </p:sp>
      <p:grpSp>
        <p:nvGrpSpPr>
          <p:cNvPr id="6" name="组合 5"/>
          <p:cNvGrpSpPr/>
          <p:nvPr/>
        </p:nvGrpSpPr>
        <p:grpSpPr>
          <a:xfrm>
            <a:off x="710655" y="2480310"/>
            <a:ext cx="10448540" cy="3214241"/>
            <a:chOff x="45561" y="1272071"/>
            <a:chExt cx="10448540" cy="3214241"/>
          </a:xfrm>
        </p:grpSpPr>
        <p:sp>
          <p:nvSpPr>
            <p:cNvPr id="8" name="TextBox 6"/>
            <p:cNvSpPr txBox="1"/>
            <p:nvPr/>
          </p:nvSpPr>
          <p:spPr>
            <a:xfrm>
              <a:off x="45561" y="2975276"/>
              <a:ext cx="2395882"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kumimoji="1" lang="en-US" altLang="zh-CN" sz="1600" b="1">
                  <a:latin typeface="Segoe UI" panose="020B0502040204020203" pitchFamily="34" charset="0"/>
                  <a:ea typeface="Segoe UI" panose="020B0502040204020203" pitchFamily="34" charset="0"/>
                  <a:cs typeface="Segoe UI" panose="020B0502040204020203" pitchFamily="34" charset="0"/>
                </a:rPr>
                <a:t>Tìm kiếm mục tiêu nhanh</a:t>
              </a:r>
            </a:p>
          </p:txBody>
        </p:sp>
        <p:grpSp>
          <p:nvGrpSpPr>
            <p:cNvPr id="9" name="iśḷïḓe"/>
            <p:cNvGrpSpPr/>
            <p:nvPr/>
          </p:nvGrpSpPr>
          <p:grpSpPr>
            <a:xfrm>
              <a:off x="2174641" y="2690383"/>
              <a:ext cx="1686266" cy="1380633"/>
              <a:chOff x="3295650" y="3367602"/>
              <a:chExt cx="1686266" cy="1380633"/>
            </a:xfrm>
          </p:grpSpPr>
          <p:sp>
            <p:nvSpPr>
              <p:cNvPr id="44" name="iṩḷiḍe"/>
              <p:cNvSpPr/>
              <p:nvPr/>
            </p:nvSpPr>
            <p:spPr>
              <a:xfrm>
                <a:off x="3711320" y="3477657"/>
                <a:ext cx="1270596" cy="1270578"/>
              </a:xfrm>
              <a:custGeom>
                <a:avLst/>
                <a:gdLst/>
                <a:ahLst/>
                <a:cxnLst>
                  <a:cxn ang="0">
                    <a:pos x="wd2" y="hd2"/>
                  </a:cxn>
                  <a:cxn ang="5400000">
                    <a:pos x="wd2" y="hd2"/>
                  </a:cxn>
                  <a:cxn ang="10800000">
                    <a:pos x="wd2" y="hd2"/>
                  </a:cxn>
                  <a:cxn ang="16200000">
                    <a:pos x="wd2" y="hd2"/>
                  </a:cxn>
                </a:cxnLst>
                <a:rect l="0" t="0" r="r" b="b"/>
                <a:pathLst>
                  <a:path w="19330" h="19331" extrusionOk="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bg1"/>
              </a:solidFill>
              <a:ln w="57150">
                <a:solidFill>
                  <a:schemeClr val="accent1"/>
                </a:solidFill>
                <a:miter lim="400000"/>
              </a:ln>
            </p:spPr>
            <p:txBody>
              <a:bodyPr wrap="square" lIns="91440" tIns="45720" rIns="91440" bIns="45720" anchor="ctr">
                <a:normAutofit/>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45" name="íśliḓê"/>
              <p:cNvSpPr/>
              <p:nvPr/>
            </p:nvSpPr>
            <p:spPr>
              <a:xfrm rot="3695988">
                <a:off x="3784454" y="3018387"/>
                <a:ext cx="291108" cy="989538"/>
              </a:xfrm>
              <a:custGeom>
                <a:avLst/>
                <a:gdLst>
                  <a:gd name="connsiteX0" fmla="*/ 64360 w 291108"/>
                  <a:gd name="connsiteY0" fmla="*/ 29893 h 989538"/>
                  <a:gd name="connsiteX1" fmla="*/ 197060 w 291108"/>
                  <a:gd name="connsiteY1" fmla="*/ 0 h 989538"/>
                  <a:gd name="connsiteX2" fmla="*/ 197820 w 291108"/>
                  <a:gd name="connsiteY2" fmla="*/ 133682 h 989538"/>
                  <a:gd name="connsiteX3" fmla="*/ 154483 w 291108"/>
                  <a:gd name="connsiteY3" fmla="*/ 99979 h 989538"/>
                  <a:gd name="connsiteX4" fmla="*/ 111704 w 291108"/>
                  <a:gd name="connsiteY4" fmla="*/ 167894 h 989538"/>
                  <a:gd name="connsiteX5" fmla="*/ 291108 w 291108"/>
                  <a:gd name="connsiteY5" fmla="*/ 952925 h 989538"/>
                  <a:gd name="connsiteX6" fmla="*/ 262632 w 291108"/>
                  <a:gd name="connsiteY6" fmla="*/ 989538 h 989538"/>
                  <a:gd name="connsiteX7" fmla="*/ 71078 w 291108"/>
                  <a:gd name="connsiteY7" fmla="*/ 146053 h 989538"/>
                  <a:gd name="connsiteX8" fmla="*/ 117888 w 291108"/>
                  <a:gd name="connsiteY8" fmla="*/ 71521 h 98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08" h="989538">
                    <a:moveTo>
                      <a:pt x="64360" y="29893"/>
                    </a:moveTo>
                    <a:cubicBezTo>
                      <a:pt x="64360" y="29893"/>
                      <a:pt x="197060" y="0"/>
                      <a:pt x="197060" y="0"/>
                    </a:cubicBezTo>
                    <a:lnTo>
                      <a:pt x="197820" y="133682"/>
                    </a:lnTo>
                    <a:lnTo>
                      <a:pt x="154483" y="99979"/>
                    </a:lnTo>
                    <a:lnTo>
                      <a:pt x="111704" y="167894"/>
                    </a:lnTo>
                    <a:cubicBezTo>
                      <a:pt x="-21801" y="436213"/>
                      <a:pt x="48317" y="764053"/>
                      <a:pt x="291108" y="952925"/>
                    </a:cubicBezTo>
                    <a:lnTo>
                      <a:pt x="262632" y="989538"/>
                    </a:lnTo>
                    <a:cubicBezTo>
                      <a:pt x="2127" y="786925"/>
                      <a:pt x="-70312" y="431583"/>
                      <a:pt x="71078" y="146053"/>
                    </a:cubicBezTo>
                    <a:lnTo>
                      <a:pt x="117888" y="71521"/>
                    </a:lnTo>
                    <a:close/>
                  </a:path>
                </a:pathLst>
              </a:custGeom>
              <a:solidFill>
                <a:schemeClr val="accent1"/>
              </a:solidFill>
              <a:ln w="12700" cap="flat">
                <a:noFill/>
                <a:miter lim="400000"/>
              </a:ln>
              <a:effectLst/>
            </p:spPr>
            <p:txBody>
              <a:bodyPr wrap="square" lIns="91440" tIns="45720" rIns="91440" bIns="45720" numCol="1" anchor="ctr">
                <a:normAutofit/>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46" name="íSľïďê"/>
              <p:cNvSpPr/>
              <p:nvPr/>
            </p:nvSpPr>
            <p:spPr>
              <a:xfrm>
                <a:off x="3295650" y="4140723"/>
                <a:ext cx="294987" cy="294987"/>
              </a:xfrm>
              <a:custGeom>
                <a:avLst/>
                <a:gdLst/>
                <a:ahLst/>
                <a:cxnLst>
                  <a:cxn ang="0">
                    <a:pos x="wd2" y="hd2"/>
                  </a:cxn>
                  <a:cxn ang="5400000">
                    <a:pos x="wd2" y="hd2"/>
                  </a:cxn>
                  <a:cxn ang="10800000">
                    <a:pos x="wd2" y="hd2"/>
                  </a:cxn>
                  <a:cxn ang="16200000">
                    <a:pos x="wd2" y="hd2"/>
                  </a:cxn>
                </a:cxnLst>
                <a:rect l="0" t="0" r="r" b="b"/>
                <a:pathLst>
                  <a:path w="19330" h="19331" extrusionOk="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bg1">
                  <a:lumMod val="95000"/>
                </a:schemeClr>
              </a:solidFill>
              <a:ln w="12700">
                <a:miter lim="400000"/>
              </a:ln>
            </p:spPr>
            <p:txBody>
              <a:bodyPr wrap="square" lIns="91440" tIns="45720" rIns="91440" bIns="45720" anchor="ctr">
                <a:normAutofit fontScale="47500" lnSpcReduction="20000"/>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grpSp>
        <p:grpSp>
          <p:nvGrpSpPr>
            <p:cNvPr id="10" name="îşḻïdê"/>
            <p:cNvGrpSpPr/>
            <p:nvPr/>
          </p:nvGrpSpPr>
          <p:grpSpPr>
            <a:xfrm>
              <a:off x="3584441" y="1721607"/>
              <a:ext cx="1670227" cy="1391074"/>
              <a:chOff x="4705450" y="2398826"/>
              <a:chExt cx="1670227" cy="1391074"/>
            </a:xfrm>
          </p:grpSpPr>
          <p:sp>
            <p:nvSpPr>
              <p:cNvPr id="41" name="íṧ1íḍé"/>
              <p:cNvSpPr/>
              <p:nvPr/>
            </p:nvSpPr>
            <p:spPr>
              <a:xfrm>
                <a:off x="4916241" y="2519327"/>
                <a:ext cx="1270595" cy="1270573"/>
              </a:xfrm>
              <a:custGeom>
                <a:avLst/>
                <a:gdLst/>
                <a:ahLst/>
                <a:cxnLst>
                  <a:cxn ang="0">
                    <a:pos x="wd2" y="hd2"/>
                  </a:cxn>
                  <a:cxn ang="5400000">
                    <a:pos x="wd2" y="hd2"/>
                  </a:cxn>
                  <a:cxn ang="10800000">
                    <a:pos x="wd2" y="hd2"/>
                  </a:cxn>
                  <a:cxn ang="16200000">
                    <a:pos x="wd2" y="hd2"/>
                  </a:cxn>
                </a:cxnLst>
                <a:rect l="0" t="0" r="r" b="b"/>
                <a:pathLst>
                  <a:path w="19331" h="19331" extrusionOk="0">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chemeClr val="bg1"/>
              </a:solidFill>
              <a:ln w="57150">
                <a:solidFill>
                  <a:schemeClr val="accent2"/>
                </a:solidFill>
                <a:miter lim="400000"/>
              </a:ln>
            </p:spPr>
            <p:txBody>
              <a:bodyPr wrap="square" lIns="91440" tIns="45720" rIns="91440" bIns="45720" anchor="ctr">
                <a:normAutofit/>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42" name="ís1íḑê"/>
              <p:cNvSpPr/>
              <p:nvPr/>
            </p:nvSpPr>
            <p:spPr>
              <a:xfrm rot="3695988">
                <a:off x="5730356" y="2729352"/>
                <a:ext cx="975848" cy="314795"/>
              </a:xfrm>
              <a:custGeom>
                <a:avLst/>
                <a:gdLst>
                  <a:gd name="connsiteX0" fmla="*/ 0 w 975848"/>
                  <a:gd name="connsiteY0" fmla="*/ 149385 h 314795"/>
                  <a:gd name="connsiteX1" fmla="*/ 864937 w 975848"/>
                  <a:gd name="connsiteY1" fmla="*/ 158450 h 314795"/>
                  <a:gd name="connsiteX2" fmla="*/ 924973 w 975848"/>
                  <a:gd name="connsiteY2" fmla="*/ 219597 h 314795"/>
                  <a:gd name="connsiteX3" fmla="*/ 975848 w 975848"/>
                  <a:gd name="connsiteY3" fmla="*/ 178794 h 314795"/>
                  <a:gd name="connsiteX4" fmla="*/ 974187 w 975848"/>
                  <a:gd name="connsiteY4" fmla="*/ 314795 h 314795"/>
                  <a:gd name="connsiteX5" fmla="*/ 843952 w 975848"/>
                  <a:gd name="connsiteY5" fmla="*/ 284579 h 314795"/>
                  <a:gd name="connsiteX6" fmla="*/ 888821 w 975848"/>
                  <a:gd name="connsiteY6" fmla="*/ 248593 h 314795"/>
                  <a:gd name="connsiteX7" fmla="*/ 834288 w 975848"/>
                  <a:gd name="connsiteY7" fmla="*/ 192905 h 314795"/>
                  <a:gd name="connsiteX8" fmla="*/ 29041 w 975848"/>
                  <a:gd name="connsiteY8" fmla="*/ 185585 h 3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848" h="314795">
                    <a:moveTo>
                      <a:pt x="0" y="149385"/>
                    </a:moveTo>
                    <a:cubicBezTo>
                      <a:pt x="257462" y="-57104"/>
                      <a:pt x="619926" y="-45243"/>
                      <a:pt x="864937" y="158450"/>
                    </a:cubicBezTo>
                    <a:lnTo>
                      <a:pt x="924973" y="219597"/>
                    </a:lnTo>
                    <a:lnTo>
                      <a:pt x="975848" y="178794"/>
                    </a:lnTo>
                    <a:cubicBezTo>
                      <a:pt x="975848" y="178794"/>
                      <a:pt x="974187" y="314795"/>
                      <a:pt x="974187" y="314795"/>
                    </a:cubicBezTo>
                    <a:lnTo>
                      <a:pt x="843952" y="284579"/>
                    </a:lnTo>
                    <a:lnTo>
                      <a:pt x="888821" y="248593"/>
                    </a:lnTo>
                    <a:lnTo>
                      <a:pt x="834288" y="192905"/>
                    </a:lnTo>
                    <a:cubicBezTo>
                      <a:pt x="604181" y="862"/>
                      <a:pt x="269004" y="-6881"/>
                      <a:pt x="29041" y="185585"/>
                    </a:cubicBezTo>
                    <a:close/>
                  </a:path>
                </a:pathLst>
              </a:custGeom>
              <a:solidFill>
                <a:schemeClr val="accent2"/>
              </a:solidFill>
              <a:ln w="12700" cap="flat">
                <a:noFill/>
                <a:miter lim="400000"/>
              </a:ln>
              <a:effectLst/>
            </p:spPr>
            <p:txBody>
              <a:bodyPr wrap="square" lIns="91440" tIns="45720" rIns="91440" bIns="45720" numCol="1" anchor="ctr">
                <a:normAutofit fontScale="55000" lnSpcReduction="20000"/>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43" name="iŝḷiḋe"/>
              <p:cNvSpPr/>
              <p:nvPr/>
            </p:nvSpPr>
            <p:spPr>
              <a:xfrm>
                <a:off x="4705450" y="2609632"/>
                <a:ext cx="212390" cy="212390"/>
              </a:xfrm>
              <a:custGeom>
                <a:avLst/>
                <a:gdLst/>
                <a:ahLst/>
                <a:cxnLst>
                  <a:cxn ang="0">
                    <a:pos x="wd2" y="hd2"/>
                  </a:cxn>
                  <a:cxn ang="5400000">
                    <a:pos x="wd2" y="hd2"/>
                  </a:cxn>
                  <a:cxn ang="10800000">
                    <a:pos x="wd2" y="hd2"/>
                  </a:cxn>
                  <a:cxn ang="16200000">
                    <a:pos x="wd2" y="hd2"/>
                  </a:cxn>
                </a:cxnLst>
                <a:rect l="0" t="0" r="r" b="b"/>
                <a:pathLst>
                  <a:path w="19330" h="19331" extrusionOk="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bg1">
                  <a:lumMod val="95000"/>
                </a:schemeClr>
              </a:solidFill>
              <a:ln w="12700">
                <a:miter lim="400000"/>
              </a:ln>
            </p:spPr>
            <p:txBody>
              <a:bodyPr wrap="square" lIns="91440" tIns="45720" rIns="91440" bIns="45720" anchor="ctr">
                <a:normAutofit fontScale="25000" lnSpcReduction="20000"/>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grpSp>
        <p:grpSp>
          <p:nvGrpSpPr>
            <p:cNvPr id="11" name="îṧļïdè"/>
            <p:cNvGrpSpPr/>
            <p:nvPr/>
          </p:nvGrpSpPr>
          <p:grpSpPr>
            <a:xfrm>
              <a:off x="6185182" y="1786091"/>
              <a:ext cx="1479880" cy="1274727"/>
              <a:chOff x="7306191" y="2463310"/>
              <a:chExt cx="1479880" cy="1274727"/>
            </a:xfrm>
          </p:grpSpPr>
          <p:sp>
            <p:nvSpPr>
              <p:cNvPr id="38" name="ïṧļîde"/>
              <p:cNvSpPr/>
              <p:nvPr/>
            </p:nvSpPr>
            <p:spPr>
              <a:xfrm>
                <a:off x="7306191" y="2463310"/>
                <a:ext cx="1270602" cy="1270571"/>
              </a:xfrm>
              <a:custGeom>
                <a:avLst/>
                <a:gdLst/>
                <a:ahLst/>
                <a:cxnLst>
                  <a:cxn ang="0">
                    <a:pos x="wd2" y="hd2"/>
                  </a:cxn>
                  <a:cxn ang="5400000">
                    <a:pos x="wd2" y="hd2"/>
                  </a:cxn>
                  <a:cxn ang="10800000">
                    <a:pos x="wd2" y="hd2"/>
                  </a:cxn>
                  <a:cxn ang="16200000">
                    <a:pos x="wd2" y="hd2"/>
                  </a:cxn>
                </a:cxnLst>
                <a:rect l="0" t="0" r="r" b="b"/>
                <a:pathLst>
                  <a:path w="19331" h="19331" extrusionOk="0">
                    <a:moveTo>
                      <a:pt x="424" y="12487"/>
                    </a:moveTo>
                    <a:cubicBezTo>
                      <a:pt x="1982" y="17591"/>
                      <a:pt x="7383" y="20465"/>
                      <a:pt x="12487" y="18906"/>
                    </a:cubicBezTo>
                    <a:cubicBezTo>
                      <a:pt x="17591" y="17348"/>
                      <a:pt x="20465" y="11947"/>
                      <a:pt x="18907" y="6843"/>
                    </a:cubicBezTo>
                    <a:cubicBezTo>
                      <a:pt x="17348" y="1739"/>
                      <a:pt x="11947" y="-1135"/>
                      <a:pt x="6843" y="424"/>
                    </a:cubicBezTo>
                    <a:cubicBezTo>
                      <a:pt x="1739" y="1982"/>
                      <a:pt x="-1135" y="7383"/>
                      <a:pt x="424" y="12487"/>
                    </a:cubicBezTo>
                    <a:close/>
                  </a:path>
                </a:pathLst>
              </a:custGeom>
              <a:solidFill>
                <a:schemeClr val="bg1"/>
              </a:solidFill>
              <a:ln w="57150">
                <a:solidFill>
                  <a:schemeClr val="accent4"/>
                </a:solidFill>
                <a:miter lim="400000"/>
              </a:ln>
            </p:spPr>
            <p:txBody>
              <a:bodyPr wrap="square" lIns="91440" tIns="45720" rIns="91440" bIns="45720" anchor="ctr">
                <a:normAutofit/>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39" name="ïš1íḓé"/>
              <p:cNvSpPr/>
              <p:nvPr/>
            </p:nvSpPr>
            <p:spPr>
              <a:xfrm rot="1320000">
                <a:off x="8420283" y="2762468"/>
                <a:ext cx="365788" cy="975569"/>
              </a:xfrm>
              <a:custGeom>
                <a:avLst/>
                <a:gdLst>
                  <a:gd name="connsiteX0" fmla="*/ 0 w 365788"/>
                  <a:gd name="connsiteY0" fmla="*/ 14919 h 975569"/>
                  <a:gd name="connsiteX1" fmla="*/ 135179 w 365788"/>
                  <a:gd name="connsiteY1" fmla="*/ 0 h 975569"/>
                  <a:gd name="connsiteX2" fmla="*/ 94951 w 365788"/>
                  <a:gd name="connsiteY2" fmla="*/ 61639 h 975569"/>
                  <a:gd name="connsiteX3" fmla="*/ 161948 w 365788"/>
                  <a:gd name="connsiteY3" fmla="*/ 115653 h 975569"/>
                  <a:gd name="connsiteX4" fmla="*/ 255333 w 365788"/>
                  <a:gd name="connsiteY4" fmla="*/ 975569 h 975569"/>
                  <a:gd name="connsiteX5" fmla="*/ 216473 w 365788"/>
                  <a:gd name="connsiteY5" fmla="*/ 950185 h 975569"/>
                  <a:gd name="connsiteX6" fmla="*/ 130635 w 365788"/>
                  <a:gd name="connsiteY6" fmla="*/ 149526 h 975569"/>
                  <a:gd name="connsiteX7" fmla="*/ 69612 w 365788"/>
                  <a:gd name="connsiteY7" fmla="*/ 100463 h 975569"/>
                  <a:gd name="connsiteX8" fmla="*/ 42775 w 365788"/>
                  <a:gd name="connsiteY8" fmla="*/ 141582 h 97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88" h="975569">
                    <a:moveTo>
                      <a:pt x="0" y="14919"/>
                    </a:moveTo>
                    <a:cubicBezTo>
                      <a:pt x="0" y="14919"/>
                      <a:pt x="135179" y="0"/>
                      <a:pt x="135179" y="0"/>
                    </a:cubicBezTo>
                    <a:lnTo>
                      <a:pt x="94951" y="61639"/>
                    </a:lnTo>
                    <a:lnTo>
                      <a:pt x="161948" y="115653"/>
                    </a:lnTo>
                    <a:cubicBezTo>
                      <a:pt x="388567" y="339625"/>
                      <a:pt x="435725" y="699219"/>
                      <a:pt x="255333" y="975569"/>
                    </a:cubicBezTo>
                    <a:lnTo>
                      <a:pt x="216473" y="950185"/>
                    </a:lnTo>
                    <a:cubicBezTo>
                      <a:pt x="384608" y="692632"/>
                      <a:pt x="344203" y="359790"/>
                      <a:pt x="130635" y="149526"/>
                    </a:cubicBezTo>
                    <a:lnTo>
                      <a:pt x="69612" y="100463"/>
                    </a:lnTo>
                    <a:lnTo>
                      <a:pt x="42775" y="141582"/>
                    </a:lnTo>
                    <a:close/>
                  </a:path>
                </a:pathLst>
              </a:custGeom>
              <a:solidFill>
                <a:schemeClr val="accent4"/>
              </a:solidFill>
              <a:ln w="12700" cap="flat">
                <a:noFill/>
                <a:miter lim="400000"/>
              </a:ln>
              <a:effectLst/>
            </p:spPr>
            <p:txBody>
              <a:bodyPr wrap="square" lIns="91440" tIns="45720" rIns="91440" bIns="45720" numCol="1"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sz="3000">
                  <a:effectLst>
                    <a:outerShdw blurRad="38100" dist="12700" dir="5400000" rotWithShape="0">
                      <a:srgbClr val="000000">
                        <a:alpha val="50000"/>
                      </a:srgbClr>
                    </a:outerShdw>
                  </a:effectLst>
                  <a:latin typeface="Segoe UI" panose="020B0502040204020203" pitchFamily="34" charset="0"/>
                  <a:cs typeface="Segoe UI" panose="020B0502040204020203" pitchFamily="34" charset="0"/>
                </a:endParaRPr>
              </a:p>
            </p:txBody>
          </p:sp>
          <p:sp>
            <p:nvSpPr>
              <p:cNvPr id="40" name="iSḻîḓé"/>
              <p:cNvSpPr/>
              <p:nvPr/>
            </p:nvSpPr>
            <p:spPr>
              <a:xfrm>
                <a:off x="8435537" y="2473175"/>
                <a:ext cx="224190" cy="224190"/>
              </a:xfrm>
              <a:custGeom>
                <a:avLst/>
                <a:gdLst/>
                <a:ahLst/>
                <a:cxnLst>
                  <a:cxn ang="0">
                    <a:pos x="wd2" y="hd2"/>
                  </a:cxn>
                  <a:cxn ang="5400000">
                    <a:pos x="wd2" y="hd2"/>
                  </a:cxn>
                  <a:cxn ang="10800000">
                    <a:pos x="wd2" y="hd2"/>
                  </a:cxn>
                  <a:cxn ang="16200000">
                    <a:pos x="wd2" y="hd2"/>
                  </a:cxn>
                </a:cxnLst>
                <a:rect l="0" t="0" r="r" b="b"/>
                <a:pathLst>
                  <a:path w="19330" h="19331" extrusionOk="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bg1">
                  <a:lumMod val="95000"/>
                </a:schemeClr>
              </a:solidFill>
              <a:ln w="12700">
                <a:miter lim="400000"/>
              </a:ln>
            </p:spPr>
            <p:txBody>
              <a:bodyPr wrap="square" lIns="91440" tIns="45720" rIns="91440" bIns="45720" anchor="ctr">
                <a:normAutofit fontScale="32500" lnSpcReduction="20000"/>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grpSp>
        <p:grpSp>
          <p:nvGrpSpPr>
            <p:cNvPr id="12" name="iṣḻíďè"/>
            <p:cNvGrpSpPr/>
            <p:nvPr/>
          </p:nvGrpSpPr>
          <p:grpSpPr>
            <a:xfrm>
              <a:off x="4799350" y="2786433"/>
              <a:ext cx="1469172" cy="1649359"/>
              <a:chOff x="5920359" y="3463652"/>
              <a:chExt cx="1469172" cy="1649359"/>
            </a:xfrm>
          </p:grpSpPr>
          <p:sp>
            <p:nvSpPr>
              <p:cNvPr id="35" name="iṡlidé"/>
              <p:cNvSpPr/>
              <p:nvPr/>
            </p:nvSpPr>
            <p:spPr>
              <a:xfrm>
                <a:off x="6118939" y="3463652"/>
                <a:ext cx="1270592" cy="1270566"/>
              </a:xfrm>
              <a:custGeom>
                <a:avLst/>
                <a:gdLst/>
                <a:ahLst/>
                <a:cxnLst>
                  <a:cxn ang="0">
                    <a:pos x="wd2" y="hd2"/>
                  </a:cxn>
                  <a:cxn ang="5400000">
                    <a:pos x="wd2" y="hd2"/>
                  </a:cxn>
                  <a:cxn ang="10800000">
                    <a:pos x="wd2" y="hd2"/>
                  </a:cxn>
                  <a:cxn ang="16200000">
                    <a:pos x="wd2" y="hd2"/>
                  </a:cxn>
                </a:cxnLst>
                <a:rect l="0" t="0" r="r" b="b"/>
                <a:pathLst>
                  <a:path w="19331" h="19331" extrusionOk="0">
                    <a:moveTo>
                      <a:pt x="423" y="12487"/>
                    </a:moveTo>
                    <a:cubicBezTo>
                      <a:pt x="1982" y="17591"/>
                      <a:pt x="7383" y="20465"/>
                      <a:pt x="12487" y="18906"/>
                    </a:cubicBezTo>
                    <a:cubicBezTo>
                      <a:pt x="17591" y="17348"/>
                      <a:pt x="20465" y="11947"/>
                      <a:pt x="18906" y="6843"/>
                    </a:cubicBezTo>
                    <a:cubicBezTo>
                      <a:pt x="17348" y="1739"/>
                      <a:pt x="11947" y="-1135"/>
                      <a:pt x="6843" y="424"/>
                    </a:cubicBezTo>
                    <a:cubicBezTo>
                      <a:pt x="1739" y="1982"/>
                      <a:pt x="-1135" y="7383"/>
                      <a:pt x="423" y="12487"/>
                    </a:cubicBezTo>
                    <a:close/>
                  </a:path>
                </a:pathLst>
              </a:custGeom>
              <a:solidFill>
                <a:schemeClr val="bg1"/>
              </a:solidFill>
              <a:ln w="57150">
                <a:solidFill>
                  <a:schemeClr val="accent3"/>
                </a:solidFill>
                <a:miter lim="400000"/>
              </a:ln>
            </p:spPr>
            <p:txBody>
              <a:bodyPr wrap="square" lIns="91440" tIns="45720" rIns="91440" bIns="45720" anchor="ctr">
                <a:normAutofit/>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36" name="íšlíḑé"/>
              <p:cNvSpPr/>
              <p:nvPr/>
            </p:nvSpPr>
            <p:spPr>
              <a:xfrm rot="3695988">
                <a:off x="5556611" y="4222868"/>
                <a:ext cx="1019154" cy="291657"/>
              </a:xfrm>
              <a:custGeom>
                <a:avLst/>
                <a:gdLst>
                  <a:gd name="connsiteX0" fmla="*/ 0 w 1019154"/>
                  <a:gd name="connsiteY0" fmla="*/ 28457 h 291657"/>
                  <a:gd name="connsiteX1" fmla="*/ 36653 w 1019154"/>
                  <a:gd name="connsiteY1" fmla="*/ 0 h 291657"/>
                  <a:gd name="connsiteX2" fmla="*/ 821482 w 1019154"/>
                  <a:gd name="connsiteY2" fmla="*/ 180252 h 291657"/>
                  <a:gd name="connsiteX3" fmla="*/ 923342 w 1019154"/>
                  <a:gd name="connsiteY3" fmla="*/ 116253 h 291657"/>
                  <a:gd name="connsiteX4" fmla="*/ 885470 w 1019154"/>
                  <a:gd name="connsiteY4" fmla="*/ 67450 h 291657"/>
                  <a:gd name="connsiteX5" fmla="*/ 1019154 w 1019154"/>
                  <a:gd name="connsiteY5" fmla="*/ 68365 h 291657"/>
                  <a:gd name="connsiteX6" fmla="*/ 989125 w 1019154"/>
                  <a:gd name="connsiteY6" fmla="*/ 201021 h 291657"/>
                  <a:gd name="connsiteX7" fmla="*/ 951784 w 1019154"/>
                  <a:gd name="connsiteY7" fmla="*/ 152904 h 291657"/>
                  <a:gd name="connsiteX8" fmla="*/ 843287 w 1019154"/>
                  <a:gd name="connsiteY8" fmla="*/ 220891 h 291657"/>
                  <a:gd name="connsiteX9" fmla="*/ 0 w 1019154"/>
                  <a:gd name="connsiteY9" fmla="*/ 28457 h 2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154" h="291657">
                    <a:moveTo>
                      <a:pt x="0" y="28457"/>
                    </a:moveTo>
                    <a:lnTo>
                      <a:pt x="36653" y="0"/>
                    </a:lnTo>
                    <a:cubicBezTo>
                      <a:pt x="225228" y="242994"/>
                      <a:pt x="552992" y="313465"/>
                      <a:pt x="821482" y="180252"/>
                    </a:cubicBezTo>
                    <a:lnTo>
                      <a:pt x="923342" y="116253"/>
                    </a:lnTo>
                    <a:lnTo>
                      <a:pt x="885470" y="67450"/>
                    </a:lnTo>
                    <a:lnTo>
                      <a:pt x="1019154" y="68365"/>
                    </a:lnTo>
                    <a:cubicBezTo>
                      <a:pt x="1019154" y="68365"/>
                      <a:pt x="989125" y="201021"/>
                      <a:pt x="989125" y="201021"/>
                    </a:cubicBezTo>
                    <a:lnTo>
                      <a:pt x="951784" y="152904"/>
                    </a:lnTo>
                    <a:lnTo>
                      <a:pt x="843287" y="220891"/>
                    </a:lnTo>
                    <a:cubicBezTo>
                      <a:pt x="557611" y="361989"/>
                      <a:pt x="202314" y="289183"/>
                      <a:pt x="0" y="28457"/>
                    </a:cubicBezTo>
                    <a:close/>
                  </a:path>
                </a:pathLst>
              </a:custGeom>
              <a:solidFill>
                <a:schemeClr val="accent3"/>
              </a:solidFill>
              <a:ln w="12700" cap="flat">
                <a:noFill/>
                <a:miter lim="400000"/>
              </a:ln>
              <a:effectLst/>
            </p:spPr>
            <p:txBody>
              <a:bodyPr wrap="square" lIns="91440" tIns="45720" rIns="91440" bIns="45720" numCol="1" anchor="ctr">
                <a:normAutofit fontScale="47500" lnSpcReduction="20000"/>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37" name="ïŝ1iḍê"/>
              <p:cNvSpPr/>
              <p:nvPr/>
            </p:nvSpPr>
            <p:spPr>
              <a:xfrm>
                <a:off x="6472726" y="4835724"/>
                <a:ext cx="277287" cy="277287"/>
              </a:xfrm>
              <a:custGeom>
                <a:avLst/>
                <a:gdLst/>
                <a:ahLst/>
                <a:cxnLst>
                  <a:cxn ang="0">
                    <a:pos x="wd2" y="hd2"/>
                  </a:cxn>
                  <a:cxn ang="5400000">
                    <a:pos x="wd2" y="hd2"/>
                  </a:cxn>
                  <a:cxn ang="10800000">
                    <a:pos x="wd2" y="hd2"/>
                  </a:cxn>
                  <a:cxn ang="16200000">
                    <a:pos x="wd2" y="hd2"/>
                  </a:cxn>
                </a:cxnLst>
                <a:rect l="0" t="0" r="r" b="b"/>
                <a:pathLst>
                  <a:path w="19330" h="19331" extrusionOk="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bg1">
                  <a:lumMod val="95000"/>
                </a:schemeClr>
              </a:solidFill>
              <a:ln w="12700">
                <a:miter lim="400000"/>
              </a:ln>
            </p:spPr>
            <p:txBody>
              <a:bodyPr wrap="square" lIns="91440" tIns="45720" rIns="91440" bIns="45720" anchor="ctr">
                <a:normAutofit fontScale="47500" lnSpcReduction="20000"/>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grpSp>
        <p:sp>
          <p:nvSpPr>
            <p:cNvPr id="33" name="TextBox 6"/>
            <p:cNvSpPr txBox="1"/>
            <p:nvPr/>
          </p:nvSpPr>
          <p:spPr>
            <a:xfrm>
              <a:off x="5853464" y="1272071"/>
              <a:ext cx="214717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kumimoji="1" lang="en-US" altLang="zh-CN" sz="1600" b="1" dirty="0" err="1">
                  <a:latin typeface="Segoe UI" panose="020B0502040204020203" pitchFamily="34" charset="0"/>
                  <a:ea typeface="Segoe UI" panose="020B0502040204020203" pitchFamily="34" charset="0"/>
                  <a:cs typeface="Segoe UI" panose="020B0502040204020203" pitchFamily="34" charset="0"/>
                </a:rPr>
                <a:t>Hoạt</a:t>
              </a:r>
              <a:r>
                <a:rPr kumimoji="1" lang="en-US" altLang="zh-CN" sz="1600" b="1" dirty="0">
                  <a:latin typeface="Segoe UI" panose="020B0502040204020203" pitchFamily="34" charset="0"/>
                  <a:ea typeface="Segoe UI" panose="020B0502040204020203" pitchFamily="34" charset="0"/>
                  <a:cs typeface="Segoe UI" panose="020B0502040204020203" pitchFamily="34" charset="0"/>
                </a:rPr>
                <a:t> </a:t>
              </a:r>
              <a:r>
                <a:rPr kumimoji="1" lang="en-US" altLang="zh-CN" sz="1600" b="1" dirty="0" err="1">
                  <a:latin typeface="Segoe UI" panose="020B0502040204020203" pitchFamily="34" charset="0"/>
                  <a:ea typeface="Segoe UI" panose="020B0502040204020203" pitchFamily="34" charset="0"/>
                  <a:cs typeface="Segoe UI" panose="020B0502040204020203" pitchFamily="34" charset="0"/>
                </a:rPr>
                <a:t>động</a:t>
              </a:r>
              <a:r>
                <a:rPr kumimoji="1" lang="en-US" altLang="zh-CN" sz="1600" b="1" dirty="0">
                  <a:latin typeface="Segoe UI" panose="020B0502040204020203" pitchFamily="34" charset="0"/>
                  <a:ea typeface="Segoe UI" panose="020B0502040204020203" pitchFamily="34" charset="0"/>
                  <a:cs typeface="Segoe UI" panose="020B0502040204020203" pitchFamily="34" charset="0"/>
                </a:rPr>
                <a:t> </a:t>
              </a:r>
              <a:r>
                <a:rPr kumimoji="1" lang="en-US" altLang="zh-CN" sz="1600" b="1" dirty="0" err="1">
                  <a:latin typeface="Segoe UI" panose="020B0502040204020203" pitchFamily="34" charset="0"/>
                  <a:ea typeface="Segoe UI" panose="020B0502040204020203" pitchFamily="34" charset="0"/>
                  <a:cs typeface="Segoe UI" panose="020B0502040204020203" pitchFamily="34" charset="0"/>
                </a:rPr>
                <a:t>dễ</a:t>
              </a:r>
              <a:r>
                <a:rPr kumimoji="1" lang="en-US" altLang="zh-CN" sz="1600" b="1" dirty="0">
                  <a:latin typeface="Segoe UI" panose="020B0502040204020203" pitchFamily="34" charset="0"/>
                  <a:ea typeface="Segoe UI" panose="020B0502040204020203" pitchFamily="34" charset="0"/>
                  <a:cs typeface="Segoe UI" panose="020B0502040204020203" pitchFamily="34" charset="0"/>
                </a:rPr>
                <a:t> </a:t>
              </a:r>
              <a:r>
                <a:rPr kumimoji="1" lang="en-US" altLang="zh-CN" sz="1600" b="1" dirty="0" err="1">
                  <a:latin typeface="Segoe UI" panose="020B0502040204020203" pitchFamily="34" charset="0"/>
                  <a:ea typeface="Segoe UI" panose="020B0502040204020203" pitchFamily="34" charset="0"/>
                  <a:cs typeface="Segoe UI" panose="020B0502040204020203" pitchFamily="34" charset="0"/>
                </a:rPr>
                <a:t>dàng</a:t>
              </a:r>
              <a:endParaRPr kumimoji="1" lang="en-US" altLang="zh-CN" sz="1600" b="1" dirty="0">
                <a:latin typeface="Segoe UI" panose="020B0502040204020203" pitchFamily="34" charset="0"/>
                <a:ea typeface="Segoe UI" panose="020B0502040204020203" pitchFamily="34" charset="0"/>
                <a:cs typeface="Segoe UI" panose="020B0502040204020203" pitchFamily="34" charset="0"/>
              </a:endParaRPr>
            </a:p>
          </p:txBody>
        </p:sp>
        <p:sp>
          <p:nvSpPr>
            <p:cNvPr id="14" name="funnel-tool-variant_31954"/>
            <p:cNvSpPr>
              <a:spLocks noChangeAspect="1"/>
            </p:cNvSpPr>
            <p:nvPr/>
          </p:nvSpPr>
          <p:spPr bwMode="auto">
            <a:xfrm>
              <a:off x="4064473" y="2220258"/>
              <a:ext cx="721107" cy="633318"/>
            </a:xfrm>
            <a:custGeom>
              <a:avLst/>
              <a:gdLst>
                <a:gd name="T0" fmla="*/ 4556 w 4557"/>
                <a:gd name="T1" fmla="*/ 577 h 4008"/>
                <a:gd name="T2" fmla="*/ 2279 w 4557"/>
                <a:gd name="T3" fmla="*/ 0 h 4008"/>
                <a:gd name="T4" fmla="*/ 2 w 4557"/>
                <a:gd name="T5" fmla="*/ 576 h 4008"/>
                <a:gd name="T6" fmla="*/ 0 w 4557"/>
                <a:gd name="T7" fmla="*/ 590 h 4008"/>
                <a:gd name="T8" fmla="*/ 0 w 4557"/>
                <a:gd name="T9" fmla="*/ 1074 h 4008"/>
                <a:gd name="T10" fmla="*/ 23 w 4557"/>
                <a:gd name="T11" fmla="*/ 1116 h 4008"/>
                <a:gd name="T12" fmla="*/ 1678 w 4557"/>
                <a:gd name="T13" fmla="*/ 2159 h 4008"/>
                <a:gd name="T14" fmla="*/ 1678 w 4557"/>
                <a:gd name="T15" fmla="*/ 3959 h 4008"/>
                <a:gd name="T16" fmla="*/ 1698 w 4557"/>
                <a:gd name="T17" fmla="*/ 3998 h 4008"/>
                <a:gd name="T18" fmla="*/ 1726 w 4557"/>
                <a:gd name="T19" fmla="*/ 4008 h 4008"/>
                <a:gd name="T20" fmla="*/ 1741 w 4557"/>
                <a:gd name="T21" fmla="*/ 4006 h 4008"/>
                <a:gd name="T22" fmla="*/ 2845 w 4557"/>
                <a:gd name="T23" fmla="*/ 3666 h 4008"/>
                <a:gd name="T24" fmla="*/ 2879 w 4557"/>
                <a:gd name="T25" fmla="*/ 3620 h 4008"/>
                <a:gd name="T26" fmla="*/ 2879 w 4557"/>
                <a:gd name="T27" fmla="*/ 2159 h 4008"/>
                <a:gd name="T28" fmla="*/ 4535 w 4557"/>
                <a:gd name="T29" fmla="*/ 1115 h 4008"/>
                <a:gd name="T30" fmla="*/ 4557 w 4557"/>
                <a:gd name="T31" fmla="*/ 1074 h 4008"/>
                <a:gd name="T32" fmla="*/ 4557 w 4557"/>
                <a:gd name="T33" fmla="*/ 590 h 4008"/>
                <a:gd name="T34" fmla="*/ 4556 w 4557"/>
                <a:gd name="T35" fmla="*/ 577 h 4008"/>
                <a:gd name="T36" fmla="*/ 2261 w 4557"/>
                <a:gd name="T37" fmla="*/ 234 h 4008"/>
                <a:gd name="T38" fmla="*/ 4115 w 4557"/>
                <a:gd name="T39" fmla="*/ 533 h 4008"/>
                <a:gd name="T40" fmla="*/ 4048 w 4557"/>
                <a:gd name="T41" fmla="*/ 597 h 4008"/>
                <a:gd name="T42" fmla="*/ 3508 w 4557"/>
                <a:gd name="T43" fmla="*/ 739 h 4008"/>
                <a:gd name="T44" fmla="*/ 3259 w 4557"/>
                <a:gd name="T45" fmla="*/ 779 h 4008"/>
                <a:gd name="T46" fmla="*/ 2261 w 4557"/>
                <a:gd name="T47" fmla="*/ 832 h 4008"/>
                <a:gd name="T48" fmla="*/ 406 w 4557"/>
                <a:gd name="T49" fmla="*/ 533 h 4008"/>
                <a:gd name="T50" fmla="*/ 2261 w 4557"/>
                <a:gd name="T51" fmla="*/ 234 h 4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57" h="4008">
                  <a:moveTo>
                    <a:pt x="4556" y="577"/>
                  </a:moveTo>
                  <a:cubicBezTo>
                    <a:pt x="4513" y="202"/>
                    <a:pt x="3357" y="0"/>
                    <a:pt x="2279" y="0"/>
                  </a:cubicBezTo>
                  <a:cubicBezTo>
                    <a:pt x="1201" y="0"/>
                    <a:pt x="45" y="202"/>
                    <a:pt x="2" y="576"/>
                  </a:cubicBezTo>
                  <a:cubicBezTo>
                    <a:pt x="1" y="581"/>
                    <a:pt x="0" y="585"/>
                    <a:pt x="0" y="590"/>
                  </a:cubicBezTo>
                  <a:lnTo>
                    <a:pt x="0" y="1074"/>
                  </a:lnTo>
                  <a:cubicBezTo>
                    <a:pt x="0" y="1091"/>
                    <a:pt x="8" y="1107"/>
                    <a:pt x="23" y="1116"/>
                  </a:cubicBezTo>
                  <a:lnTo>
                    <a:pt x="1678" y="2159"/>
                  </a:lnTo>
                  <a:lnTo>
                    <a:pt x="1678" y="3959"/>
                  </a:lnTo>
                  <a:cubicBezTo>
                    <a:pt x="1678" y="3974"/>
                    <a:pt x="1685" y="3989"/>
                    <a:pt x="1698" y="3998"/>
                  </a:cubicBezTo>
                  <a:cubicBezTo>
                    <a:pt x="1706" y="4004"/>
                    <a:pt x="1716" y="4008"/>
                    <a:pt x="1726" y="4008"/>
                  </a:cubicBezTo>
                  <a:cubicBezTo>
                    <a:pt x="1731" y="4008"/>
                    <a:pt x="1736" y="4007"/>
                    <a:pt x="1741" y="4006"/>
                  </a:cubicBezTo>
                  <a:lnTo>
                    <a:pt x="2845" y="3666"/>
                  </a:lnTo>
                  <a:cubicBezTo>
                    <a:pt x="2865" y="3660"/>
                    <a:pt x="2879" y="3641"/>
                    <a:pt x="2879" y="3620"/>
                  </a:cubicBezTo>
                  <a:lnTo>
                    <a:pt x="2879" y="2159"/>
                  </a:lnTo>
                  <a:lnTo>
                    <a:pt x="4535" y="1115"/>
                  </a:lnTo>
                  <a:cubicBezTo>
                    <a:pt x="4549" y="1107"/>
                    <a:pt x="4557" y="1091"/>
                    <a:pt x="4557" y="1074"/>
                  </a:cubicBezTo>
                  <a:lnTo>
                    <a:pt x="4557" y="590"/>
                  </a:lnTo>
                  <a:cubicBezTo>
                    <a:pt x="4557" y="585"/>
                    <a:pt x="4557" y="581"/>
                    <a:pt x="4556" y="577"/>
                  </a:cubicBezTo>
                  <a:close/>
                  <a:moveTo>
                    <a:pt x="2261" y="234"/>
                  </a:moveTo>
                  <a:cubicBezTo>
                    <a:pt x="3478" y="234"/>
                    <a:pt x="4115" y="429"/>
                    <a:pt x="4115" y="533"/>
                  </a:cubicBezTo>
                  <a:cubicBezTo>
                    <a:pt x="4115" y="546"/>
                    <a:pt x="4095" y="571"/>
                    <a:pt x="4048" y="597"/>
                  </a:cubicBezTo>
                  <a:cubicBezTo>
                    <a:pt x="3855" y="660"/>
                    <a:pt x="3678" y="707"/>
                    <a:pt x="3508" y="739"/>
                  </a:cubicBezTo>
                  <a:cubicBezTo>
                    <a:pt x="3426" y="754"/>
                    <a:pt x="3342" y="767"/>
                    <a:pt x="3259" y="779"/>
                  </a:cubicBezTo>
                  <a:cubicBezTo>
                    <a:pt x="2958" y="814"/>
                    <a:pt x="2613" y="832"/>
                    <a:pt x="2261" y="832"/>
                  </a:cubicBezTo>
                  <a:cubicBezTo>
                    <a:pt x="1043" y="832"/>
                    <a:pt x="406" y="637"/>
                    <a:pt x="406" y="533"/>
                  </a:cubicBezTo>
                  <a:cubicBezTo>
                    <a:pt x="406" y="429"/>
                    <a:pt x="1043" y="234"/>
                    <a:pt x="2261" y="234"/>
                  </a:cubicBezTo>
                  <a:close/>
                </a:path>
              </a:pathLst>
            </a:custGeom>
            <a:solidFill>
              <a:srgbClr val="ED7D3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Segoe UI" panose="020B0502040204020203" pitchFamily="34" charset="0"/>
                <a:cs typeface="Segoe UI" panose="020B0502040204020203" pitchFamily="34" charset="0"/>
              </a:endParaRPr>
            </a:p>
          </p:txBody>
        </p:sp>
        <p:sp>
          <p:nvSpPr>
            <p:cNvPr id="15" name="money-icon_69558"/>
            <p:cNvSpPr>
              <a:spLocks noChangeAspect="1"/>
            </p:cNvSpPr>
            <p:nvPr/>
          </p:nvSpPr>
          <p:spPr bwMode="auto">
            <a:xfrm>
              <a:off x="5374004" y="3064641"/>
              <a:ext cx="561958" cy="667105"/>
            </a:xfrm>
            <a:custGeom>
              <a:avLst/>
              <a:gdLst>
                <a:gd name="connsiteX0" fmla="*/ 210722 w 487909"/>
                <a:gd name="connsiteY0" fmla="*/ 178916 h 579201"/>
                <a:gd name="connsiteX1" fmla="*/ 204045 w 487909"/>
                <a:gd name="connsiteY1" fmla="*/ 185583 h 579201"/>
                <a:gd name="connsiteX2" fmla="*/ 204045 w 487909"/>
                <a:gd name="connsiteY2" fmla="*/ 191893 h 579201"/>
                <a:gd name="connsiteX3" fmla="*/ 180900 w 487909"/>
                <a:gd name="connsiteY3" fmla="*/ 216248 h 579201"/>
                <a:gd name="connsiteX4" fmla="*/ 205558 w 487909"/>
                <a:gd name="connsiteY4" fmla="*/ 241314 h 579201"/>
                <a:gd name="connsiteX5" fmla="*/ 220069 w 487909"/>
                <a:gd name="connsiteY5" fmla="*/ 253225 h 579201"/>
                <a:gd name="connsiteX6" fmla="*/ 206894 w 487909"/>
                <a:gd name="connsiteY6" fmla="*/ 261669 h 579201"/>
                <a:gd name="connsiteX7" fmla="*/ 190692 w 487909"/>
                <a:gd name="connsiteY7" fmla="*/ 258647 h 579201"/>
                <a:gd name="connsiteX8" fmla="*/ 185529 w 487909"/>
                <a:gd name="connsiteY8" fmla="*/ 259003 h 579201"/>
                <a:gd name="connsiteX9" fmla="*/ 182235 w 487909"/>
                <a:gd name="connsiteY9" fmla="*/ 263091 h 579201"/>
                <a:gd name="connsiteX10" fmla="*/ 181879 w 487909"/>
                <a:gd name="connsiteY10" fmla="*/ 264602 h 579201"/>
                <a:gd name="connsiteX11" fmla="*/ 187665 w 487909"/>
                <a:gd name="connsiteY11" fmla="*/ 274913 h 579201"/>
                <a:gd name="connsiteX12" fmla="*/ 203333 w 487909"/>
                <a:gd name="connsiteY12" fmla="*/ 277580 h 579201"/>
                <a:gd name="connsiteX13" fmla="*/ 203333 w 487909"/>
                <a:gd name="connsiteY13" fmla="*/ 283891 h 579201"/>
                <a:gd name="connsiteX14" fmla="*/ 210099 w 487909"/>
                <a:gd name="connsiteY14" fmla="*/ 290557 h 579201"/>
                <a:gd name="connsiteX15" fmla="*/ 216775 w 487909"/>
                <a:gd name="connsiteY15" fmla="*/ 283891 h 579201"/>
                <a:gd name="connsiteX16" fmla="*/ 216775 w 487909"/>
                <a:gd name="connsiteY16" fmla="*/ 276602 h 579201"/>
                <a:gd name="connsiteX17" fmla="*/ 241167 w 487909"/>
                <a:gd name="connsiteY17" fmla="*/ 251269 h 579201"/>
                <a:gd name="connsiteX18" fmla="*/ 218288 w 487909"/>
                <a:gd name="connsiteY18" fmla="*/ 225670 h 579201"/>
                <a:gd name="connsiteX19" fmla="*/ 201820 w 487909"/>
                <a:gd name="connsiteY19" fmla="*/ 213937 h 579201"/>
                <a:gd name="connsiteX20" fmla="*/ 213659 w 487909"/>
                <a:gd name="connsiteY20" fmla="*/ 206293 h 579201"/>
                <a:gd name="connsiteX21" fmla="*/ 226122 w 487909"/>
                <a:gd name="connsiteY21" fmla="*/ 208071 h 579201"/>
                <a:gd name="connsiteX22" fmla="*/ 231909 w 487909"/>
                <a:gd name="connsiteY22" fmla="*/ 207449 h 579201"/>
                <a:gd name="connsiteX23" fmla="*/ 235469 w 487909"/>
                <a:gd name="connsiteY23" fmla="*/ 202826 h 579201"/>
                <a:gd name="connsiteX24" fmla="*/ 235558 w 487909"/>
                <a:gd name="connsiteY24" fmla="*/ 202293 h 579201"/>
                <a:gd name="connsiteX25" fmla="*/ 229950 w 487909"/>
                <a:gd name="connsiteY25" fmla="*/ 192693 h 579201"/>
                <a:gd name="connsiteX26" fmla="*/ 217487 w 487909"/>
                <a:gd name="connsiteY26" fmla="*/ 190916 h 579201"/>
                <a:gd name="connsiteX27" fmla="*/ 217487 w 487909"/>
                <a:gd name="connsiteY27" fmla="*/ 185583 h 579201"/>
                <a:gd name="connsiteX28" fmla="*/ 210722 w 487909"/>
                <a:gd name="connsiteY28" fmla="*/ 178916 h 579201"/>
                <a:gd name="connsiteX29" fmla="*/ 210989 w 487909"/>
                <a:gd name="connsiteY29" fmla="*/ 158561 h 579201"/>
                <a:gd name="connsiteX30" fmla="*/ 287279 w 487909"/>
                <a:gd name="connsiteY30" fmla="*/ 234737 h 579201"/>
                <a:gd name="connsiteX31" fmla="*/ 210989 w 487909"/>
                <a:gd name="connsiteY31" fmla="*/ 310912 h 579201"/>
                <a:gd name="connsiteX32" fmla="*/ 134787 w 487909"/>
                <a:gd name="connsiteY32" fmla="*/ 234737 h 579201"/>
                <a:gd name="connsiteX33" fmla="*/ 210989 w 487909"/>
                <a:gd name="connsiteY33" fmla="*/ 158561 h 579201"/>
                <a:gd name="connsiteX34" fmla="*/ 211001 w 487909"/>
                <a:gd name="connsiteY34" fmla="*/ 119715 h 579201"/>
                <a:gd name="connsiteX35" fmla="*/ 95838 w 487909"/>
                <a:gd name="connsiteY35" fmla="*/ 234720 h 579201"/>
                <a:gd name="connsiteX36" fmla="*/ 211001 w 487909"/>
                <a:gd name="connsiteY36" fmla="*/ 349725 h 579201"/>
                <a:gd name="connsiteX37" fmla="*/ 326253 w 487909"/>
                <a:gd name="connsiteY37" fmla="*/ 234720 h 579201"/>
                <a:gd name="connsiteX38" fmla="*/ 211001 w 487909"/>
                <a:gd name="connsiteY38" fmla="*/ 119715 h 579201"/>
                <a:gd name="connsiteX39" fmla="*/ 247401 w 487909"/>
                <a:gd name="connsiteY39" fmla="*/ 0 h 579201"/>
                <a:gd name="connsiteX40" fmla="*/ 427265 w 487909"/>
                <a:gd name="connsiteY40" fmla="*/ 91720 h 579201"/>
                <a:gd name="connsiteX41" fmla="*/ 486982 w 487909"/>
                <a:gd name="connsiteY41" fmla="*/ 344837 h 579201"/>
                <a:gd name="connsiteX42" fmla="*/ 484846 w 487909"/>
                <a:gd name="connsiteY42" fmla="*/ 363856 h 579201"/>
                <a:gd name="connsiteX43" fmla="*/ 467848 w 487909"/>
                <a:gd name="connsiteY43" fmla="*/ 372832 h 579201"/>
                <a:gd name="connsiteX44" fmla="*/ 440259 w 487909"/>
                <a:gd name="connsiteY44" fmla="*/ 372832 h 579201"/>
                <a:gd name="connsiteX45" fmla="*/ 392645 w 487909"/>
                <a:gd name="connsiteY45" fmla="*/ 513433 h 579201"/>
                <a:gd name="connsiteX46" fmla="*/ 333195 w 487909"/>
                <a:gd name="connsiteY46" fmla="*/ 513700 h 579201"/>
                <a:gd name="connsiteX47" fmla="*/ 308631 w 487909"/>
                <a:gd name="connsiteY47" fmla="*/ 523654 h 579201"/>
                <a:gd name="connsiteX48" fmla="*/ 298486 w 487909"/>
                <a:gd name="connsiteY48" fmla="*/ 548095 h 579201"/>
                <a:gd name="connsiteX49" fmla="*/ 298486 w 487909"/>
                <a:gd name="connsiteY49" fmla="*/ 564448 h 579201"/>
                <a:gd name="connsiteX50" fmla="*/ 283712 w 487909"/>
                <a:gd name="connsiteY50" fmla="*/ 579201 h 579201"/>
                <a:gd name="connsiteX51" fmla="*/ 103581 w 487909"/>
                <a:gd name="connsiteY51" fmla="*/ 579201 h 579201"/>
                <a:gd name="connsiteX52" fmla="*/ 88808 w 487909"/>
                <a:gd name="connsiteY52" fmla="*/ 564448 h 579201"/>
                <a:gd name="connsiteX53" fmla="*/ 88808 w 487909"/>
                <a:gd name="connsiteY53" fmla="*/ 455398 h 579201"/>
                <a:gd name="connsiteX54" fmla="*/ 69139 w 487909"/>
                <a:gd name="connsiteY54" fmla="*/ 410249 h 579201"/>
                <a:gd name="connsiteX55" fmla="*/ 1145 w 487909"/>
                <a:gd name="connsiteY55" fmla="*/ 184861 h 579201"/>
                <a:gd name="connsiteX56" fmla="*/ 247401 w 487909"/>
                <a:gd name="connsiteY56" fmla="*/ 0 h 57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87909" h="579201">
                  <a:moveTo>
                    <a:pt x="210722" y="178916"/>
                  </a:moveTo>
                  <a:cubicBezTo>
                    <a:pt x="207072" y="178916"/>
                    <a:pt x="204045" y="181938"/>
                    <a:pt x="204045" y="185583"/>
                  </a:cubicBezTo>
                  <a:lnTo>
                    <a:pt x="204045" y="191893"/>
                  </a:lnTo>
                  <a:cubicBezTo>
                    <a:pt x="189357" y="194738"/>
                    <a:pt x="180900" y="204249"/>
                    <a:pt x="180900" y="216248"/>
                  </a:cubicBezTo>
                  <a:cubicBezTo>
                    <a:pt x="180900" y="229492"/>
                    <a:pt x="190870" y="236337"/>
                    <a:pt x="205558" y="241314"/>
                  </a:cubicBezTo>
                  <a:cubicBezTo>
                    <a:pt x="215707" y="244692"/>
                    <a:pt x="220069" y="247981"/>
                    <a:pt x="220069" y="253225"/>
                  </a:cubicBezTo>
                  <a:cubicBezTo>
                    <a:pt x="220069" y="258736"/>
                    <a:pt x="214728" y="261669"/>
                    <a:pt x="206894" y="261669"/>
                  </a:cubicBezTo>
                  <a:cubicBezTo>
                    <a:pt x="201018" y="261669"/>
                    <a:pt x="195499" y="260425"/>
                    <a:pt x="190692" y="258647"/>
                  </a:cubicBezTo>
                  <a:cubicBezTo>
                    <a:pt x="189001" y="258025"/>
                    <a:pt x="187131" y="258114"/>
                    <a:pt x="185529" y="259003"/>
                  </a:cubicBezTo>
                  <a:cubicBezTo>
                    <a:pt x="183927" y="259803"/>
                    <a:pt x="182680" y="261314"/>
                    <a:pt x="182235" y="263091"/>
                  </a:cubicBezTo>
                  <a:lnTo>
                    <a:pt x="181879" y="264602"/>
                  </a:lnTo>
                  <a:cubicBezTo>
                    <a:pt x="180722" y="268958"/>
                    <a:pt x="183303" y="273491"/>
                    <a:pt x="187665" y="274913"/>
                  </a:cubicBezTo>
                  <a:cubicBezTo>
                    <a:pt x="192294" y="276335"/>
                    <a:pt x="197814" y="277313"/>
                    <a:pt x="203333" y="277580"/>
                  </a:cubicBezTo>
                  <a:lnTo>
                    <a:pt x="203333" y="283891"/>
                  </a:lnTo>
                  <a:cubicBezTo>
                    <a:pt x="203333" y="287535"/>
                    <a:pt x="206360" y="290557"/>
                    <a:pt x="210099" y="290557"/>
                  </a:cubicBezTo>
                  <a:cubicBezTo>
                    <a:pt x="213748" y="290557"/>
                    <a:pt x="216775" y="287535"/>
                    <a:pt x="216775" y="283891"/>
                  </a:cubicBezTo>
                  <a:lnTo>
                    <a:pt x="216775" y="276602"/>
                  </a:lnTo>
                  <a:cubicBezTo>
                    <a:pt x="232532" y="273847"/>
                    <a:pt x="241167" y="263447"/>
                    <a:pt x="241167" y="251269"/>
                  </a:cubicBezTo>
                  <a:cubicBezTo>
                    <a:pt x="241167" y="239003"/>
                    <a:pt x="234579" y="231448"/>
                    <a:pt x="218288" y="225670"/>
                  </a:cubicBezTo>
                  <a:cubicBezTo>
                    <a:pt x="206627" y="221315"/>
                    <a:pt x="201820" y="218470"/>
                    <a:pt x="201820" y="213937"/>
                  </a:cubicBezTo>
                  <a:cubicBezTo>
                    <a:pt x="201820" y="210115"/>
                    <a:pt x="204757" y="206293"/>
                    <a:pt x="213659" y="206293"/>
                  </a:cubicBezTo>
                  <a:cubicBezTo>
                    <a:pt x="218734" y="206293"/>
                    <a:pt x="222828" y="207093"/>
                    <a:pt x="226122" y="208071"/>
                  </a:cubicBezTo>
                  <a:cubicBezTo>
                    <a:pt x="227992" y="208693"/>
                    <a:pt x="230128" y="208426"/>
                    <a:pt x="231909" y="207449"/>
                  </a:cubicBezTo>
                  <a:cubicBezTo>
                    <a:pt x="233689" y="206471"/>
                    <a:pt x="234935" y="204782"/>
                    <a:pt x="235469" y="202826"/>
                  </a:cubicBezTo>
                  <a:lnTo>
                    <a:pt x="235558" y="202293"/>
                  </a:lnTo>
                  <a:cubicBezTo>
                    <a:pt x="236627" y="198115"/>
                    <a:pt x="234134" y="193849"/>
                    <a:pt x="229950" y="192693"/>
                  </a:cubicBezTo>
                  <a:cubicBezTo>
                    <a:pt x="226567" y="191805"/>
                    <a:pt x="222472" y="191182"/>
                    <a:pt x="217487" y="190916"/>
                  </a:cubicBezTo>
                  <a:lnTo>
                    <a:pt x="217487" y="185583"/>
                  </a:lnTo>
                  <a:cubicBezTo>
                    <a:pt x="217487" y="181938"/>
                    <a:pt x="214461" y="178916"/>
                    <a:pt x="210722" y="178916"/>
                  </a:cubicBezTo>
                  <a:close/>
                  <a:moveTo>
                    <a:pt x="210989" y="158561"/>
                  </a:moveTo>
                  <a:cubicBezTo>
                    <a:pt x="253095" y="158561"/>
                    <a:pt x="287279" y="192782"/>
                    <a:pt x="287279" y="234737"/>
                  </a:cubicBezTo>
                  <a:cubicBezTo>
                    <a:pt x="287279" y="276691"/>
                    <a:pt x="253095" y="310912"/>
                    <a:pt x="210989" y="310912"/>
                  </a:cubicBezTo>
                  <a:cubicBezTo>
                    <a:pt x="168971" y="310912"/>
                    <a:pt x="134787" y="276691"/>
                    <a:pt x="134787" y="234737"/>
                  </a:cubicBezTo>
                  <a:cubicBezTo>
                    <a:pt x="134787" y="192782"/>
                    <a:pt x="168971" y="158561"/>
                    <a:pt x="210989" y="158561"/>
                  </a:cubicBezTo>
                  <a:close/>
                  <a:moveTo>
                    <a:pt x="211001" y="119715"/>
                  </a:moveTo>
                  <a:cubicBezTo>
                    <a:pt x="147546" y="119715"/>
                    <a:pt x="95838" y="171263"/>
                    <a:pt x="95838" y="234720"/>
                  </a:cubicBezTo>
                  <a:cubicBezTo>
                    <a:pt x="95838" y="298088"/>
                    <a:pt x="147546" y="349725"/>
                    <a:pt x="211001" y="349725"/>
                  </a:cubicBezTo>
                  <a:cubicBezTo>
                    <a:pt x="274545" y="349725"/>
                    <a:pt x="326253" y="298088"/>
                    <a:pt x="326253" y="234720"/>
                  </a:cubicBezTo>
                  <a:cubicBezTo>
                    <a:pt x="326253" y="171263"/>
                    <a:pt x="274545" y="119715"/>
                    <a:pt x="211001" y="119715"/>
                  </a:cubicBezTo>
                  <a:close/>
                  <a:moveTo>
                    <a:pt x="247401" y="0"/>
                  </a:moveTo>
                  <a:cubicBezTo>
                    <a:pt x="325808" y="0"/>
                    <a:pt x="393624" y="37239"/>
                    <a:pt x="427265" y="91720"/>
                  </a:cubicBezTo>
                  <a:cubicBezTo>
                    <a:pt x="446132" y="116160"/>
                    <a:pt x="473633" y="276492"/>
                    <a:pt x="486982" y="344837"/>
                  </a:cubicBezTo>
                  <a:cubicBezTo>
                    <a:pt x="488317" y="351502"/>
                    <a:pt x="488673" y="358257"/>
                    <a:pt x="484846" y="363856"/>
                  </a:cubicBezTo>
                  <a:cubicBezTo>
                    <a:pt x="481019" y="369455"/>
                    <a:pt x="474701" y="372832"/>
                    <a:pt x="467848" y="372832"/>
                  </a:cubicBezTo>
                  <a:lnTo>
                    <a:pt x="440259" y="372832"/>
                  </a:lnTo>
                  <a:cubicBezTo>
                    <a:pt x="428689" y="451843"/>
                    <a:pt x="442484" y="507034"/>
                    <a:pt x="392645" y="513433"/>
                  </a:cubicBezTo>
                  <a:cubicBezTo>
                    <a:pt x="389441" y="513878"/>
                    <a:pt x="358648" y="513789"/>
                    <a:pt x="333195" y="513700"/>
                  </a:cubicBezTo>
                  <a:cubicBezTo>
                    <a:pt x="323939" y="513611"/>
                    <a:pt x="315128" y="517255"/>
                    <a:pt x="308631" y="523654"/>
                  </a:cubicBezTo>
                  <a:cubicBezTo>
                    <a:pt x="302134" y="530142"/>
                    <a:pt x="298486" y="538941"/>
                    <a:pt x="298486" y="548095"/>
                  </a:cubicBezTo>
                  <a:lnTo>
                    <a:pt x="298486" y="564448"/>
                  </a:lnTo>
                  <a:cubicBezTo>
                    <a:pt x="298486" y="572624"/>
                    <a:pt x="291900" y="579201"/>
                    <a:pt x="283712" y="579201"/>
                  </a:cubicBezTo>
                  <a:lnTo>
                    <a:pt x="103581" y="579201"/>
                  </a:lnTo>
                  <a:cubicBezTo>
                    <a:pt x="95393" y="579201"/>
                    <a:pt x="88808" y="572624"/>
                    <a:pt x="88808" y="564448"/>
                  </a:cubicBezTo>
                  <a:lnTo>
                    <a:pt x="88808" y="455398"/>
                  </a:lnTo>
                  <a:cubicBezTo>
                    <a:pt x="88808" y="438245"/>
                    <a:pt x="81688" y="421892"/>
                    <a:pt x="69139" y="410249"/>
                  </a:cubicBezTo>
                  <a:cubicBezTo>
                    <a:pt x="37189" y="380387"/>
                    <a:pt x="-7755" y="345903"/>
                    <a:pt x="1145" y="184861"/>
                  </a:cubicBezTo>
                  <a:cubicBezTo>
                    <a:pt x="10312" y="20441"/>
                    <a:pt x="135620" y="0"/>
                    <a:pt x="247401" y="0"/>
                  </a:cubicBezTo>
                  <a:close/>
                </a:path>
              </a:pathLst>
            </a:custGeom>
            <a:solidFill>
              <a:srgbClr val="A5A5A5"/>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Segoe UI" panose="020B0502040204020203" pitchFamily="34" charset="0"/>
                <a:cs typeface="Segoe UI" panose="020B0502040204020203" pitchFamily="34" charset="0"/>
              </a:endParaRPr>
            </a:p>
          </p:txBody>
        </p:sp>
        <p:sp>
          <p:nvSpPr>
            <p:cNvPr id="16" name="double-wrench-tool-and-hammer-forming-a-cross_28483"/>
            <p:cNvSpPr>
              <a:spLocks noChangeAspect="1"/>
            </p:cNvSpPr>
            <p:nvPr/>
          </p:nvSpPr>
          <p:spPr bwMode="auto">
            <a:xfrm>
              <a:off x="6499361" y="2155354"/>
              <a:ext cx="697042" cy="664053"/>
            </a:xfrm>
            <a:custGeom>
              <a:avLst/>
              <a:gdLst>
                <a:gd name="connsiteX0" fmla="*/ 474392 w 604567"/>
                <a:gd name="connsiteY0" fmla="*/ 431437 h 575955"/>
                <a:gd name="connsiteX1" fmla="*/ 505564 w 604567"/>
                <a:gd name="connsiteY1" fmla="*/ 462558 h 575955"/>
                <a:gd name="connsiteX2" fmla="*/ 494189 w 604567"/>
                <a:gd name="connsiteY2" fmla="*/ 505144 h 575955"/>
                <a:gd name="connsiteX3" fmla="*/ 451532 w 604567"/>
                <a:gd name="connsiteY3" fmla="*/ 516609 h 575955"/>
                <a:gd name="connsiteX4" fmla="*/ 420250 w 604567"/>
                <a:gd name="connsiteY4" fmla="*/ 485379 h 575955"/>
                <a:gd name="connsiteX5" fmla="*/ 431735 w 604567"/>
                <a:gd name="connsiteY5" fmla="*/ 442793 h 575955"/>
                <a:gd name="connsiteX6" fmla="*/ 474716 w 604567"/>
                <a:gd name="connsiteY6" fmla="*/ 415167 h 575955"/>
                <a:gd name="connsiteX7" fmla="*/ 423315 w 604567"/>
                <a:gd name="connsiteY7" fmla="*/ 428930 h 575955"/>
                <a:gd name="connsiteX8" fmla="*/ 417737 w 604567"/>
                <a:gd name="connsiteY8" fmla="*/ 434392 h 575955"/>
                <a:gd name="connsiteX9" fmla="*/ 403958 w 604567"/>
                <a:gd name="connsiteY9" fmla="*/ 485730 h 575955"/>
                <a:gd name="connsiteX10" fmla="*/ 406036 w 604567"/>
                <a:gd name="connsiteY10" fmla="*/ 493267 h 575955"/>
                <a:gd name="connsiteX11" fmla="*/ 443657 w 604567"/>
                <a:gd name="connsiteY11" fmla="*/ 530843 h 575955"/>
                <a:gd name="connsiteX12" fmla="*/ 449125 w 604567"/>
                <a:gd name="connsiteY12" fmla="*/ 533136 h 575955"/>
                <a:gd name="connsiteX13" fmla="*/ 451203 w 604567"/>
                <a:gd name="connsiteY13" fmla="*/ 532918 h 575955"/>
                <a:gd name="connsiteX14" fmla="*/ 502603 w 604567"/>
                <a:gd name="connsiteY14" fmla="*/ 519155 h 575955"/>
                <a:gd name="connsiteX15" fmla="*/ 508072 w 604567"/>
                <a:gd name="connsiteY15" fmla="*/ 513584 h 575955"/>
                <a:gd name="connsiteX16" fmla="*/ 521851 w 604567"/>
                <a:gd name="connsiteY16" fmla="*/ 462246 h 575955"/>
                <a:gd name="connsiteX17" fmla="*/ 519883 w 604567"/>
                <a:gd name="connsiteY17" fmla="*/ 454709 h 575955"/>
                <a:gd name="connsiteX18" fmla="*/ 482262 w 604567"/>
                <a:gd name="connsiteY18" fmla="*/ 417133 h 575955"/>
                <a:gd name="connsiteX19" fmla="*/ 474716 w 604567"/>
                <a:gd name="connsiteY19" fmla="*/ 415167 h 575955"/>
                <a:gd name="connsiteX20" fmla="*/ 462905 w 604567"/>
                <a:gd name="connsiteY20" fmla="*/ 372021 h 575955"/>
                <a:gd name="connsiteX21" fmla="*/ 535084 w 604567"/>
                <a:gd name="connsiteY21" fmla="*/ 401950 h 575955"/>
                <a:gd name="connsiteX22" fmla="*/ 565050 w 604567"/>
                <a:gd name="connsiteY22" fmla="*/ 474043 h 575955"/>
                <a:gd name="connsiteX23" fmla="*/ 535084 w 604567"/>
                <a:gd name="connsiteY23" fmla="*/ 546135 h 575955"/>
                <a:gd name="connsiteX24" fmla="*/ 462905 w 604567"/>
                <a:gd name="connsiteY24" fmla="*/ 575955 h 575955"/>
                <a:gd name="connsiteX25" fmla="*/ 390725 w 604567"/>
                <a:gd name="connsiteY25" fmla="*/ 546135 h 575955"/>
                <a:gd name="connsiteX26" fmla="*/ 367540 w 604567"/>
                <a:gd name="connsiteY26" fmla="*/ 437778 h 575955"/>
                <a:gd name="connsiteX27" fmla="*/ 368196 w 604567"/>
                <a:gd name="connsiteY27" fmla="*/ 436358 h 575955"/>
                <a:gd name="connsiteX28" fmla="*/ 369180 w 604567"/>
                <a:gd name="connsiteY28" fmla="*/ 434064 h 575955"/>
                <a:gd name="connsiteX29" fmla="*/ 369836 w 604567"/>
                <a:gd name="connsiteY29" fmla="*/ 432535 h 575955"/>
                <a:gd name="connsiteX30" fmla="*/ 390725 w 604567"/>
                <a:gd name="connsiteY30" fmla="*/ 401950 h 575955"/>
                <a:gd name="connsiteX31" fmla="*/ 462905 w 604567"/>
                <a:gd name="connsiteY31" fmla="*/ 372021 h 575955"/>
                <a:gd name="connsiteX32" fmla="*/ 351799 w 604567"/>
                <a:gd name="connsiteY32" fmla="*/ 312323 h 575955"/>
                <a:gd name="connsiteX33" fmla="*/ 407125 w 604567"/>
                <a:gd name="connsiteY33" fmla="*/ 367564 h 575955"/>
                <a:gd name="connsiteX34" fmla="*/ 381102 w 604567"/>
                <a:gd name="connsiteY34" fmla="*/ 387215 h 575955"/>
                <a:gd name="connsiteX35" fmla="*/ 358141 w 604567"/>
                <a:gd name="connsiteY35" fmla="*/ 420076 h 575955"/>
                <a:gd name="connsiteX36" fmla="*/ 301065 w 604567"/>
                <a:gd name="connsiteY36" fmla="*/ 363088 h 575955"/>
                <a:gd name="connsiteX37" fmla="*/ 206657 w 604567"/>
                <a:gd name="connsiteY37" fmla="*/ 167381 h 575955"/>
                <a:gd name="connsiteX38" fmla="*/ 289774 w 604567"/>
                <a:gd name="connsiteY38" fmla="*/ 250367 h 575955"/>
                <a:gd name="connsiteX39" fmla="*/ 239029 w 604567"/>
                <a:gd name="connsiteY39" fmla="*/ 301032 h 575955"/>
                <a:gd name="connsiteX40" fmla="*/ 155912 w 604567"/>
                <a:gd name="connsiteY40" fmla="*/ 218155 h 575955"/>
                <a:gd name="connsiteX41" fmla="*/ 157771 w 604567"/>
                <a:gd name="connsiteY41" fmla="*/ 217173 h 575955"/>
                <a:gd name="connsiteX42" fmla="*/ 160943 w 604567"/>
                <a:gd name="connsiteY42" fmla="*/ 215425 h 575955"/>
                <a:gd name="connsiteX43" fmla="*/ 166630 w 604567"/>
                <a:gd name="connsiteY43" fmla="*/ 211931 h 575955"/>
                <a:gd name="connsiteX44" fmla="*/ 169801 w 604567"/>
                <a:gd name="connsiteY44" fmla="*/ 209857 h 575955"/>
                <a:gd name="connsiteX45" fmla="*/ 175379 w 604567"/>
                <a:gd name="connsiteY45" fmla="*/ 205707 h 575955"/>
                <a:gd name="connsiteX46" fmla="*/ 177894 w 604567"/>
                <a:gd name="connsiteY46" fmla="*/ 203633 h 575955"/>
                <a:gd name="connsiteX47" fmla="*/ 185331 w 604567"/>
                <a:gd name="connsiteY47" fmla="*/ 196863 h 575955"/>
                <a:gd name="connsiteX48" fmla="*/ 192549 w 604567"/>
                <a:gd name="connsiteY48" fmla="*/ 188892 h 575955"/>
                <a:gd name="connsiteX49" fmla="*/ 194518 w 604567"/>
                <a:gd name="connsiteY49" fmla="*/ 186380 h 575955"/>
                <a:gd name="connsiteX50" fmla="*/ 199220 w 604567"/>
                <a:gd name="connsiteY50" fmla="*/ 179938 h 575955"/>
                <a:gd name="connsiteX51" fmla="*/ 201079 w 604567"/>
                <a:gd name="connsiteY51" fmla="*/ 177208 h 575955"/>
                <a:gd name="connsiteX52" fmla="*/ 206001 w 604567"/>
                <a:gd name="connsiteY52" fmla="*/ 168691 h 575955"/>
                <a:gd name="connsiteX53" fmla="*/ 206548 w 604567"/>
                <a:gd name="connsiteY53" fmla="*/ 167709 h 575955"/>
                <a:gd name="connsiteX54" fmla="*/ 206657 w 604567"/>
                <a:gd name="connsiteY54" fmla="*/ 167381 h 575955"/>
                <a:gd name="connsiteX55" fmla="*/ 431761 w 604567"/>
                <a:gd name="connsiteY55" fmla="*/ 130828 h 575955"/>
                <a:gd name="connsiteX56" fmla="*/ 451448 w 604567"/>
                <a:gd name="connsiteY56" fmla="*/ 150485 h 575955"/>
                <a:gd name="connsiteX57" fmla="*/ 470916 w 604567"/>
                <a:gd name="connsiteY57" fmla="*/ 169924 h 575955"/>
                <a:gd name="connsiteX58" fmla="*/ 147175 w 604567"/>
                <a:gd name="connsiteY58" fmla="*/ 494045 h 575955"/>
                <a:gd name="connsiteX59" fmla="*/ 146847 w 604567"/>
                <a:gd name="connsiteY59" fmla="*/ 494373 h 575955"/>
                <a:gd name="connsiteX60" fmla="*/ 144222 w 604567"/>
                <a:gd name="connsiteY60" fmla="*/ 496994 h 575955"/>
                <a:gd name="connsiteX61" fmla="*/ 142581 w 604567"/>
                <a:gd name="connsiteY61" fmla="*/ 497868 h 575955"/>
                <a:gd name="connsiteX62" fmla="*/ 107363 w 604567"/>
                <a:gd name="connsiteY62" fmla="*/ 494264 h 575955"/>
                <a:gd name="connsiteX63" fmla="*/ 103645 w 604567"/>
                <a:gd name="connsiteY63" fmla="*/ 459209 h 575955"/>
                <a:gd name="connsiteX64" fmla="*/ 104520 w 604567"/>
                <a:gd name="connsiteY64" fmla="*/ 457571 h 575955"/>
                <a:gd name="connsiteX65" fmla="*/ 242219 w 604567"/>
                <a:gd name="connsiteY65" fmla="*/ 319972 h 575955"/>
                <a:gd name="connsiteX66" fmla="*/ 245063 w 604567"/>
                <a:gd name="connsiteY66" fmla="*/ 318225 h 575955"/>
                <a:gd name="connsiteX67" fmla="*/ 306858 w 604567"/>
                <a:gd name="connsiteY67" fmla="*/ 256414 h 575955"/>
                <a:gd name="connsiteX68" fmla="*/ 308608 w 604567"/>
                <a:gd name="connsiteY68" fmla="*/ 253684 h 575955"/>
                <a:gd name="connsiteX69" fmla="*/ 102108 w 604567"/>
                <a:gd name="connsiteY69" fmla="*/ 11784 h 575955"/>
                <a:gd name="connsiteX70" fmla="*/ 174277 w 604567"/>
                <a:gd name="connsiteY70" fmla="*/ 41599 h 575955"/>
                <a:gd name="connsiteX71" fmla="*/ 198224 w 604567"/>
                <a:gd name="connsiteY71" fmla="*/ 147646 h 575955"/>
                <a:gd name="connsiteX72" fmla="*/ 197568 w 604567"/>
                <a:gd name="connsiteY72" fmla="*/ 149175 h 575955"/>
                <a:gd name="connsiteX73" fmla="*/ 196802 w 604567"/>
                <a:gd name="connsiteY73" fmla="*/ 151032 h 575955"/>
                <a:gd name="connsiteX74" fmla="*/ 174277 w 604567"/>
                <a:gd name="connsiteY74" fmla="*/ 185871 h 575955"/>
                <a:gd name="connsiteX75" fmla="*/ 142785 w 604567"/>
                <a:gd name="connsiteY75" fmla="*/ 207168 h 575955"/>
                <a:gd name="connsiteX76" fmla="*/ 140926 w 604567"/>
                <a:gd name="connsiteY76" fmla="*/ 207932 h 575955"/>
                <a:gd name="connsiteX77" fmla="*/ 139505 w 604567"/>
                <a:gd name="connsiteY77" fmla="*/ 208478 h 575955"/>
                <a:gd name="connsiteX78" fmla="*/ 101890 w 604567"/>
                <a:gd name="connsiteY78" fmla="*/ 215577 h 575955"/>
                <a:gd name="connsiteX79" fmla="*/ 29940 w 604567"/>
                <a:gd name="connsiteY79" fmla="*/ 185762 h 575955"/>
                <a:gd name="connsiteX80" fmla="*/ 3697 w 604567"/>
                <a:gd name="connsiteY80" fmla="*/ 86595 h 575955"/>
                <a:gd name="connsiteX81" fmla="*/ 52903 w 604567"/>
                <a:gd name="connsiteY81" fmla="*/ 135851 h 575955"/>
                <a:gd name="connsiteX82" fmla="*/ 58917 w 604567"/>
                <a:gd name="connsiteY82" fmla="*/ 138035 h 575955"/>
                <a:gd name="connsiteX83" fmla="*/ 115995 w 604567"/>
                <a:gd name="connsiteY83" fmla="*/ 135086 h 575955"/>
                <a:gd name="connsiteX84" fmla="*/ 123431 w 604567"/>
                <a:gd name="connsiteY84" fmla="*/ 127660 h 575955"/>
                <a:gd name="connsiteX85" fmla="*/ 126493 w 604567"/>
                <a:gd name="connsiteY85" fmla="*/ 70650 h 575955"/>
                <a:gd name="connsiteX86" fmla="*/ 124196 w 604567"/>
                <a:gd name="connsiteY86" fmla="*/ 64643 h 575955"/>
                <a:gd name="connsiteX87" fmla="*/ 74881 w 604567"/>
                <a:gd name="connsiteY87" fmla="*/ 15388 h 575955"/>
                <a:gd name="connsiteX88" fmla="*/ 102108 w 604567"/>
                <a:gd name="connsiteY88" fmla="*/ 11784 h 575955"/>
                <a:gd name="connsiteX89" fmla="*/ 362839 w 604567"/>
                <a:gd name="connsiteY89" fmla="*/ 0 h 575955"/>
                <a:gd name="connsiteX90" fmla="*/ 381652 w 604567"/>
                <a:gd name="connsiteY90" fmla="*/ 3822 h 575955"/>
                <a:gd name="connsiteX91" fmla="*/ 525595 w 604567"/>
                <a:gd name="connsiteY91" fmla="*/ 125584 h 575955"/>
                <a:gd name="connsiteX92" fmla="*/ 604567 w 604567"/>
                <a:gd name="connsiteY92" fmla="*/ 321058 h 575955"/>
                <a:gd name="connsiteX93" fmla="*/ 600739 w 604567"/>
                <a:gd name="connsiteY93" fmla="*/ 322696 h 575955"/>
                <a:gd name="connsiteX94" fmla="*/ 488406 w 604567"/>
                <a:gd name="connsiteY94" fmla="*/ 165334 h 575955"/>
                <a:gd name="connsiteX95" fmla="*/ 487531 w 604567"/>
                <a:gd name="connsiteY95" fmla="*/ 164351 h 575955"/>
                <a:gd name="connsiteX96" fmla="*/ 437217 w 604567"/>
                <a:gd name="connsiteY96" fmla="*/ 114227 h 575955"/>
                <a:gd name="connsiteX97" fmla="*/ 435357 w 604567"/>
                <a:gd name="connsiteY97" fmla="*/ 112807 h 575955"/>
                <a:gd name="connsiteX98" fmla="*/ 361855 w 604567"/>
                <a:gd name="connsiteY98" fmla="*/ 74149 h 575955"/>
                <a:gd name="connsiteX99" fmla="*/ 346651 w 604567"/>
                <a:gd name="connsiteY99" fmla="*/ 52199 h 57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04567" h="575955">
                  <a:moveTo>
                    <a:pt x="474392" y="431437"/>
                  </a:moveTo>
                  <a:lnTo>
                    <a:pt x="505564" y="462558"/>
                  </a:lnTo>
                  <a:lnTo>
                    <a:pt x="494189" y="505144"/>
                  </a:lnTo>
                  <a:lnTo>
                    <a:pt x="451532" y="516609"/>
                  </a:lnTo>
                  <a:lnTo>
                    <a:pt x="420250" y="485379"/>
                  </a:lnTo>
                  <a:lnTo>
                    <a:pt x="431735" y="442793"/>
                  </a:lnTo>
                  <a:close/>
                  <a:moveTo>
                    <a:pt x="474716" y="415167"/>
                  </a:moveTo>
                  <a:lnTo>
                    <a:pt x="423315" y="428930"/>
                  </a:lnTo>
                  <a:cubicBezTo>
                    <a:pt x="420581" y="429586"/>
                    <a:pt x="418503" y="431770"/>
                    <a:pt x="417737" y="434392"/>
                  </a:cubicBezTo>
                  <a:lnTo>
                    <a:pt x="403958" y="485730"/>
                  </a:lnTo>
                  <a:cubicBezTo>
                    <a:pt x="403301" y="488461"/>
                    <a:pt x="404067" y="491301"/>
                    <a:pt x="406036" y="493267"/>
                  </a:cubicBezTo>
                  <a:lnTo>
                    <a:pt x="443657" y="530843"/>
                  </a:lnTo>
                  <a:cubicBezTo>
                    <a:pt x="445078" y="532372"/>
                    <a:pt x="447156" y="533136"/>
                    <a:pt x="449125" y="533136"/>
                  </a:cubicBezTo>
                  <a:cubicBezTo>
                    <a:pt x="449890" y="533136"/>
                    <a:pt x="450546" y="533136"/>
                    <a:pt x="451203" y="532918"/>
                  </a:cubicBezTo>
                  <a:lnTo>
                    <a:pt x="502603" y="519155"/>
                  </a:lnTo>
                  <a:cubicBezTo>
                    <a:pt x="505338" y="518390"/>
                    <a:pt x="507415" y="516315"/>
                    <a:pt x="508072" y="513584"/>
                  </a:cubicBezTo>
                  <a:lnTo>
                    <a:pt x="521851" y="462246"/>
                  </a:lnTo>
                  <a:cubicBezTo>
                    <a:pt x="522617" y="459624"/>
                    <a:pt x="521851" y="456675"/>
                    <a:pt x="519883" y="454709"/>
                  </a:cubicBezTo>
                  <a:lnTo>
                    <a:pt x="482262" y="417133"/>
                  </a:lnTo>
                  <a:cubicBezTo>
                    <a:pt x="480293" y="415167"/>
                    <a:pt x="477341" y="414403"/>
                    <a:pt x="474716" y="415167"/>
                  </a:cubicBezTo>
                  <a:close/>
                  <a:moveTo>
                    <a:pt x="462905" y="372021"/>
                  </a:moveTo>
                  <a:cubicBezTo>
                    <a:pt x="490245" y="372021"/>
                    <a:pt x="515836" y="382616"/>
                    <a:pt x="535084" y="401950"/>
                  </a:cubicBezTo>
                  <a:cubicBezTo>
                    <a:pt x="554442" y="421175"/>
                    <a:pt x="565050" y="446844"/>
                    <a:pt x="565050" y="474043"/>
                  </a:cubicBezTo>
                  <a:cubicBezTo>
                    <a:pt x="565050" y="501241"/>
                    <a:pt x="554442" y="526910"/>
                    <a:pt x="535084" y="546135"/>
                  </a:cubicBezTo>
                  <a:cubicBezTo>
                    <a:pt x="515836" y="565360"/>
                    <a:pt x="490245" y="575955"/>
                    <a:pt x="462905" y="575955"/>
                  </a:cubicBezTo>
                  <a:cubicBezTo>
                    <a:pt x="435673" y="575955"/>
                    <a:pt x="410082" y="565360"/>
                    <a:pt x="390725" y="546135"/>
                  </a:cubicBezTo>
                  <a:cubicBezTo>
                    <a:pt x="362290" y="517735"/>
                    <a:pt x="353213" y="475353"/>
                    <a:pt x="367540" y="437778"/>
                  </a:cubicBezTo>
                  <a:cubicBezTo>
                    <a:pt x="367758" y="437341"/>
                    <a:pt x="367977" y="436904"/>
                    <a:pt x="368196" y="436358"/>
                  </a:cubicBezTo>
                  <a:cubicBezTo>
                    <a:pt x="368415" y="435593"/>
                    <a:pt x="368852" y="434829"/>
                    <a:pt x="369180" y="434064"/>
                  </a:cubicBezTo>
                  <a:lnTo>
                    <a:pt x="369836" y="432535"/>
                  </a:lnTo>
                  <a:cubicBezTo>
                    <a:pt x="374976" y="420956"/>
                    <a:pt x="381976" y="410689"/>
                    <a:pt x="390725" y="401950"/>
                  </a:cubicBezTo>
                  <a:cubicBezTo>
                    <a:pt x="410082" y="382616"/>
                    <a:pt x="435673" y="372021"/>
                    <a:pt x="462905" y="372021"/>
                  </a:cubicBezTo>
                  <a:close/>
                  <a:moveTo>
                    <a:pt x="351799" y="312323"/>
                  </a:moveTo>
                  <a:lnTo>
                    <a:pt x="407125" y="367564"/>
                  </a:lnTo>
                  <a:cubicBezTo>
                    <a:pt x="397503" y="372914"/>
                    <a:pt x="388756" y="379464"/>
                    <a:pt x="381102" y="387215"/>
                  </a:cubicBezTo>
                  <a:cubicBezTo>
                    <a:pt x="371589" y="396604"/>
                    <a:pt x="363826" y="407740"/>
                    <a:pt x="358141" y="420076"/>
                  </a:cubicBezTo>
                  <a:lnTo>
                    <a:pt x="301065" y="363088"/>
                  </a:lnTo>
                  <a:close/>
                  <a:moveTo>
                    <a:pt x="206657" y="167381"/>
                  </a:moveTo>
                  <a:lnTo>
                    <a:pt x="289774" y="250367"/>
                  </a:lnTo>
                  <a:lnTo>
                    <a:pt x="239029" y="301032"/>
                  </a:lnTo>
                  <a:lnTo>
                    <a:pt x="155912" y="218155"/>
                  </a:lnTo>
                  <a:cubicBezTo>
                    <a:pt x="156568" y="217828"/>
                    <a:pt x="157115" y="217500"/>
                    <a:pt x="157771" y="217173"/>
                  </a:cubicBezTo>
                  <a:cubicBezTo>
                    <a:pt x="158865" y="216627"/>
                    <a:pt x="159958" y="215971"/>
                    <a:pt x="160943" y="215425"/>
                  </a:cubicBezTo>
                  <a:cubicBezTo>
                    <a:pt x="162911" y="214224"/>
                    <a:pt x="164771" y="213132"/>
                    <a:pt x="166630" y="211931"/>
                  </a:cubicBezTo>
                  <a:cubicBezTo>
                    <a:pt x="167723" y="211276"/>
                    <a:pt x="168708" y="210512"/>
                    <a:pt x="169801" y="209857"/>
                  </a:cubicBezTo>
                  <a:cubicBezTo>
                    <a:pt x="171660" y="208546"/>
                    <a:pt x="173520" y="207127"/>
                    <a:pt x="175379" y="205707"/>
                  </a:cubicBezTo>
                  <a:cubicBezTo>
                    <a:pt x="176144" y="204943"/>
                    <a:pt x="177019" y="204397"/>
                    <a:pt x="177894" y="203633"/>
                  </a:cubicBezTo>
                  <a:cubicBezTo>
                    <a:pt x="180410" y="201449"/>
                    <a:pt x="182925" y="199265"/>
                    <a:pt x="185331" y="196863"/>
                  </a:cubicBezTo>
                  <a:cubicBezTo>
                    <a:pt x="187956" y="194351"/>
                    <a:pt x="190252" y="191622"/>
                    <a:pt x="192549" y="188892"/>
                  </a:cubicBezTo>
                  <a:cubicBezTo>
                    <a:pt x="193315" y="188018"/>
                    <a:pt x="193861" y="187145"/>
                    <a:pt x="194518" y="186380"/>
                  </a:cubicBezTo>
                  <a:cubicBezTo>
                    <a:pt x="196158" y="184306"/>
                    <a:pt x="197689" y="182122"/>
                    <a:pt x="199220" y="179938"/>
                  </a:cubicBezTo>
                  <a:cubicBezTo>
                    <a:pt x="199876" y="178955"/>
                    <a:pt x="200423" y="178082"/>
                    <a:pt x="201079" y="177208"/>
                  </a:cubicBezTo>
                  <a:cubicBezTo>
                    <a:pt x="202829" y="174478"/>
                    <a:pt x="204470" y="171639"/>
                    <a:pt x="206001" y="168691"/>
                  </a:cubicBezTo>
                  <a:cubicBezTo>
                    <a:pt x="206110" y="168364"/>
                    <a:pt x="206329" y="168036"/>
                    <a:pt x="206548" y="167709"/>
                  </a:cubicBezTo>
                  <a:cubicBezTo>
                    <a:pt x="206548" y="167599"/>
                    <a:pt x="206657" y="167490"/>
                    <a:pt x="206657" y="167381"/>
                  </a:cubicBezTo>
                  <a:close/>
                  <a:moveTo>
                    <a:pt x="431761" y="130828"/>
                  </a:moveTo>
                  <a:lnTo>
                    <a:pt x="451448" y="150485"/>
                  </a:lnTo>
                  <a:lnTo>
                    <a:pt x="470916" y="169924"/>
                  </a:lnTo>
                  <a:cubicBezTo>
                    <a:pt x="335185" y="305884"/>
                    <a:pt x="151003" y="490332"/>
                    <a:pt x="147175" y="494045"/>
                  </a:cubicBezTo>
                  <a:cubicBezTo>
                    <a:pt x="147065" y="494155"/>
                    <a:pt x="146956" y="494264"/>
                    <a:pt x="146847" y="494373"/>
                  </a:cubicBezTo>
                  <a:lnTo>
                    <a:pt x="144222" y="496994"/>
                  </a:lnTo>
                  <a:cubicBezTo>
                    <a:pt x="143675" y="497212"/>
                    <a:pt x="143128" y="497540"/>
                    <a:pt x="142581" y="497868"/>
                  </a:cubicBezTo>
                  <a:cubicBezTo>
                    <a:pt x="131753" y="504966"/>
                    <a:pt x="116550" y="503437"/>
                    <a:pt x="107363" y="494264"/>
                  </a:cubicBezTo>
                  <a:cubicBezTo>
                    <a:pt x="97957" y="484872"/>
                    <a:pt x="96426" y="470129"/>
                    <a:pt x="103645" y="459209"/>
                  </a:cubicBezTo>
                  <a:cubicBezTo>
                    <a:pt x="103973" y="458663"/>
                    <a:pt x="104301" y="458117"/>
                    <a:pt x="104520" y="457571"/>
                  </a:cubicBezTo>
                  <a:lnTo>
                    <a:pt x="242219" y="319972"/>
                  </a:lnTo>
                  <a:cubicBezTo>
                    <a:pt x="243313" y="319535"/>
                    <a:pt x="244188" y="318989"/>
                    <a:pt x="245063" y="318225"/>
                  </a:cubicBezTo>
                  <a:lnTo>
                    <a:pt x="306858" y="256414"/>
                  </a:lnTo>
                  <a:cubicBezTo>
                    <a:pt x="307733" y="255650"/>
                    <a:pt x="308280" y="254667"/>
                    <a:pt x="308608" y="253684"/>
                  </a:cubicBezTo>
                  <a:close/>
                  <a:moveTo>
                    <a:pt x="102108" y="11784"/>
                  </a:moveTo>
                  <a:cubicBezTo>
                    <a:pt x="129336" y="11784"/>
                    <a:pt x="155032" y="22378"/>
                    <a:pt x="174277" y="41599"/>
                  </a:cubicBezTo>
                  <a:cubicBezTo>
                    <a:pt x="201832" y="69121"/>
                    <a:pt x="211236" y="110841"/>
                    <a:pt x="198224" y="147646"/>
                  </a:cubicBezTo>
                  <a:cubicBezTo>
                    <a:pt x="198114" y="148192"/>
                    <a:pt x="197786" y="148629"/>
                    <a:pt x="197568" y="149175"/>
                  </a:cubicBezTo>
                  <a:cubicBezTo>
                    <a:pt x="197349" y="149830"/>
                    <a:pt x="197130" y="150376"/>
                    <a:pt x="196802" y="151032"/>
                  </a:cubicBezTo>
                  <a:cubicBezTo>
                    <a:pt x="191663" y="164356"/>
                    <a:pt x="184009" y="176151"/>
                    <a:pt x="174277" y="185871"/>
                  </a:cubicBezTo>
                  <a:cubicBezTo>
                    <a:pt x="165311" y="194826"/>
                    <a:pt x="154704" y="201925"/>
                    <a:pt x="142785" y="207168"/>
                  </a:cubicBezTo>
                  <a:cubicBezTo>
                    <a:pt x="142129" y="207386"/>
                    <a:pt x="141473" y="207714"/>
                    <a:pt x="140926" y="207932"/>
                  </a:cubicBezTo>
                  <a:lnTo>
                    <a:pt x="139505" y="208478"/>
                  </a:lnTo>
                  <a:cubicBezTo>
                    <a:pt x="127477" y="213174"/>
                    <a:pt x="114793" y="215577"/>
                    <a:pt x="101890" y="215577"/>
                  </a:cubicBezTo>
                  <a:cubicBezTo>
                    <a:pt x="74663" y="215577"/>
                    <a:pt x="49076" y="204983"/>
                    <a:pt x="29940" y="185762"/>
                  </a:cubicBezTo>
                  <a:cubicBezTo>
                    <a:pt x="3697" y="159550"/>
                    <a:pt x="-6035" y="121762"/>
                    <a:pt x="3697" y="86595"/>
                  </a:cubicBezTo>
                  <a:lnTo>
                    <a:pt x="52903" y="135851"/>
                  </a:lnTo>
                  <a:cubicBezTo>
                    <a:pt x="54543" y="137380"/>
                    <a:pt x="56620" y="138254"/>
                    <a:pt x="58917" y="138035"/>
                  </a:cubicBezTo>
                  <a:lnTo>
                    <a:pt x="115995" y="135086"/>
                  </a:lnTo>
                  <a:cubicBezTo>
                    <a:pt x="120041" y="134868"/>
                    <a:pt x="123212" y="131592"/>
                    <a:pt x="123431" y="127660"/>
                  </a:cubicBezTo>
                  <a:lnTo>
                    <a:pt x="126493" y="70650"/>
                  </a:lnTo>
                  <a:cubicBezTo>
                    <a:pt x="126602" y="68357"/>
                    <a:pt x="125727" y="66172"/>
                    <a:pt x="124196" y="64643"/>
                  </a:cubicBezTo>
                  <a:lnTo>
                    <a:pt x="74881" y="15388"/>
                  </a:lnTo>
                  <a:cubicBezTo>
                    <a:pt x="83738" y="12985"/>
                    <a:pt x="92814" y="11784"/>
                    <a:pt x="102108" y="11784"/>
                  </a:cubicBezTo>
                  <a:close/>
                  <a:moveTo>
                    <a:pt x="362839" y="0"/>
                  </a:moveTo>
                  <a:lnTo>
                    <a:pt x="381652" y="3822"/>
                  </a:lnTo>
                  <a:lnTo>
                    <a:pt x="525595" y="125584"/>
                  </a:lnTo>
                  <a:lnTo>
                    <a:pt x="604567" y="321058"/>
                  </a:lnTo>
                  <a:lnTo>
                    <a:pt x="600739" y="322696"/>
                  </a:lnTo>
                  <a:lnTo>
                    <a:pt x="488406" y="165334"/>
                  </a:lnTo>
                  <a:cubicBezTo>
                    <a:pt x="488078" y="165006"/>
                    <a:pt x="487859" y="164679"/>
                    <a:pt x="487531" y="164351"/>
                  </a:cubicBezTo>
                  <a:lnTo>
                    <a:pt x="437217" y="114227"/>
                  </a:lnTo>
                  <a:cubicBezTo>
                    <a:pt x="436670" y="113681"/>
                    <a:pt x="436123" y="113135"/>
                    <a:pt x="435357" y="112807"/>
                  </a:cubicBezTo>
                  <a:lnTo>
                    <a:pt x="361855" y="74149"/>
                  </a:lnTo>
                  <a:lnTo>
                    <a:pt x="346651" y="52199"/>
                  </a:lnTo>
                  <a:close/>
                </a:path>
              </a:pathLst>
            </a:custGeom>
            <a:solidFill>
              <a:srgbClr val="FFC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Segoe UI" panose="020B0502040204020203" pitchFamily="34" charset="0"/>
                <a:cs typeface="Segoe UI" panose="020B0502040204020203" pitchFamily="34" charset="0"/>
              </a:endParaRPr>
            </a:p>
          </p:txBody>
        </p:sp>
        <p:sp>
          <p:nvSpPr>
            <p:cNvPr id="17" name="binoculars_74629"/>
            <p:cNvSpPr>
              <a:spLocks noChangeAspect="1"/>
            </p:cNvSpPr>
            <p:nvPr/>
          </p:nvSpPr>
          <p:spPr bwMode="auto">
            <a:xfrm>
              <a:off x="2830928" y="3158663"/>
              <a:ext cx="803965" cy="547217"/>
            </a:xfrm>
            <a:custGeom>
              <a:avLst/>
              <a:gdLst>
                <a:gd name="T0" fmla="*/ 455839 w 606244"/>
                <a:gd name="T1" fmla="*/ 455839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455839 w 606244"/>
                <a:gd name="T47" fmla="*/ 455839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455839 w 606244"/>
                <a:gd name="T57" fmla="*/ 455839 w 606244"/>
                <a:gd name="T58" fmla="*/ 600116 w 606244"/>
                <a:gd name="T59" fmla="*/ 600116 w 606244"/>
                <a:gd name="T60" fmla="*/ 600116 w 606244"/>
                <a:gd name="T61" fmla="*/ 600116 w 606244"/>
                <a:gd name="T62" fmla="*/ 600116 w 606244"/>
                <a:gd name="T63" fmla="*/ 600116 w 606244"/>
                <a:gd name="T64" fmla="*/ 600116 w 606244"/>
                <a:gd name="T65"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0" h="600">
                  <a:moveTo>
                    <a:pt x="862" y="316"/>
                  </a:moveTo>
                  <a:cubicBezTo>
                    <a:pt x="862" y="316"/>
                    <a:pt x="862" y="316"/>
                    <a:pt x="862" y="316"/>
                  </a:cubicBezTo>
                  <a:cubicBezTo>
                    <a:pt x="862" y="315"/>
                    <a:pt x="862" y="315"/>
                    <a:pt x="862" y="315"/>
                  </a:cubicBezTo>
                  <a:cubicBezTo>
                    <a:pt x="857" y="304"/>
                    <a:pt x="850" y="293"/>
                    <a:pt x="843" y="283"/>
                  </a:cubicBezTo>
                  <a:cubicBezTo>
                    <a:pt x="813" y="231"/>
                    <a:pt x="755" y="132"/>
                    <a:pt x="726" y="93"/>
                  </a:cubicBezTo>
                  <a:cubicBezTo>
                    <a:pt x="691" y="45"/>
                    <a:pt x="651" y="0"/>
                    <a:pt x="590" y="0"/>
                  </a:cubicBezTo>
                  <a:cubicBezTo>
                    <a:pt x="576" y="0"/>
                    <a:pt x="562" y="3"/>
                    <a:pt x="548" y="7"/>
                  </a:cubicBezTo>
                  <a:cubicBezTo>
                    <a:pt x="505" y="21"/>
                    <a:pt x="462" y="43"/>
                    <a:pt x="450" y="97"/>
                  </a:cubicBezTo>
                  <a:lnTo>
                    <a:pt x="431" y="97"/>
                  </a:lnTo>
                  <a:cubicBezTo>
                    <a:pt x="418" y="43"/>
                    <a:pt x="376" y="21"/>
                    <a:pt x="332" y="7"/>
                  </a:cubicBezTo>
                  <a:cubicBezTo>
                    <a:pt x="318" y="3"/>
                    <a:pt x="304" y="0"/>
                    <a:pt x="290" y="0"/>
                  </a:cubicBezTo>
                  <a:cubicBezTo>
                    <a:pt x="230" y="0"/>
                    <a:pt x="189" y="45"/>
                    <a:pt x="154" y="93"/>
                  </a:cubicBezTo>
                  <a:cubicBezTo>
                    <a:pt x="126" y="132"/>
                    <a:pt x="67" y="231"/>
                    <a:pt x="37" y="283"/>
                  </a:cubicBezTo>
                  <a:cubicBezTo>
                    <a:pt x="30" y="293"/>
                    <a:pt x="24" y="304"/>
                    <a:pt x="18" y="315"/>
                  </a:cubicBezTo>
                  <a:cubicBezTo>
                    <a:pt x="18" y="315"/>
                    <a:pt x="18" y="315"/>
                    <a:pt x="18" y="316"/>
                  </a:cubicBezTo>
                  <a:cubicBezTo>
                    <a:pt x="18" y="316"/>
                    <a:pt x="18" y="316"/>
                    <a:pt x="18" y="316"/>
                  </a:cubicBezTo>
                  <a:cubicBezTo>
                    <a:pt x="6" y="342"/>
                    <a:pt x="0" y="369"/>
                    <a:pt x="0" y="399"/>
                  </a:cubicBezTo>
                  <a:cubicBezTo>
                    <a:pt x="0" y="510"/>
                    <a:pt x="90" y="600"/>
                    <a:pt x="201" y="600"/>
                  </a:cubicBezTo>
                  <a:cubicBezTo>
                    <a:pt x="266" y="600"/>
                    <a:pt x="324" y="569"/>
                    <a:pt x="360" y="521"/>
                  </a:cubicBezTo>
                  <a:lnTo>
                    <a:pt x="520" y="521"/>
                  </a:lnTo>
                  <a:cubicBezTo>
                    <a:pt x="557" y="569"/>
                    <a:pt x="614" y="600"/>
                    <a:pt x="679" y="600"/>
                  </a:cubicBezTo>
                  <a:cubicBezTo>
                    <a:pt x="790" y="600"/>
                    <a:pt x="880" y="510"/>
                    <a:pt x="880" y="399"/>
                  </a:cubicBezTo>
                  <a:cubicBezTo>
                    <a:pt x="880" y="369"/>
                    <a:pt x="874" y="342"/>
                    <a:pt x="862" y="316"/>
                  </a:cubicBezTo>
                  <a:close/>
                  <a:moveTo>
                    <a:pt x="201" y="533"/>
                  </a:moveTo>
                  <a:cubicBezTo>
                    <a:pt x="127" y="533"/>
                    <a:pt x="67" y="473"/>
                    <a:pt x="67" y="399"/>
                  </a:cubicBezTo>
                  <a:cubicBezTo>
                    <a:pt x="67" y="325"/>
                    <a:pt x="127" y="264"/>
                    <a:pt x="201" y="264"/>
                  </a:cubicBezTo>
                  <a:cubicBezTo>
                    <a:pt x="275" y="264"/>
                    <a:pt x="336" y="325"/>
                    <a:pt x="336" y="399"/>
                  </a:cubicBezTo>
                  <a:cubicBezTo>
                    <a:pt x="336" y="473"/>
                    <a:pt x="275" y="533"/>
                    <a:pt x="201" y="533"/>
                  </a:cubicBezTo>
                  <a:close/>
                  <a:moveTo>
                    <a:pt x="679" y="533"/>
                  </a:moveTo>
                  <a:cubicBezTo>
                    <a:pt x="605" y="533"/>
                    <a:pt x="545" y="473"/>
                    <a:pt x="545" y="399"/>
                  </a:cubicBezTo>
                  <a:cubicBezTo>
                    <a:pt x="545" y="325"/>
                    <a:pt x="605" y="264"/>
                    <a:pt x="679" y="264"/>
                  </a:cubicBezTo>
                  <a:cubicBezTo>
                    <a:pt x="753" y="264"/>
                    <a:pt x="814" y="325"/>
                    <a:pt x="814" y="399"/>
                  </a:cubicBezTo>
                  <a:cubicBezTo>
                    <a:pt x="814" y="473"/>
                    <a:pt x="753" y="533"/>
                    <a:pt x="679" y="533"/>
                  </a:cubicBezTo>
                  <a:close/>
                </a:path>
              </a:pathLst>
            </a:custGeom>
            <a:solidFill>
              <a:schemeClr val="accent1"/>
            </a:solidFill>
            <a:ln>
              <a:noFill/>
            </a:ln>
          </p:spPr>
        </p:sp>
        <p:sp>
          <p:nvSpPr>
            <p:cNvPr id="31" name="TextBox 6"/>
            <p:cNvSpPr txBox="1"/>
            <p:nvPr/>
          </p:nvSpPr>
          <p:spPr>
            <a:xfrm>
              <a:off x="1660575" y="1306784"/>
              <a:ext cx="225249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kumimoji="1" lang="en-US" altLang="zh-CN" sz="1600" b="1">
                  <a:latin typeface="Segoe UI" panose="020B0502040204020203" pitchFamily="34" charset="0"/>
                  <a:ea typeface="Segoe UI" panose="020B0502040204020203" pitchFamily="34" charset="0"/>
                  <a:cs typeface="Segoe UI" panose="020B0502040204020203" pitchFamily="34" charset="0"/>
                </a:rPr>
                <a:t>Bộ lọc báo động sai</a:t>
              </a:r>
            </a:p>
          </p:txBody>
        </p:sp>
        <p:sp>
          <p:nvSpPr>
            <p:cNvPr id="29" name="TextBox 6"/>
            <p:cNvSpPr txBox="1"/>
            <p:nvPr/>
          </p:nvSpPr>
          <p:spPr>
            <a:xfrm>
              <a:off x="5206953" y="4147758"/>
              <a:ext cx="2543637"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a:latin typeface="Segoe UI" panose="020B0502040204020203" pitchFamily="34" charset="0"/>
                  <a:cs typeface="Segoe UI" panose="020B0502040204020203" pitchFamily="34" charset="0"/>
                </a:rPr>
                <a:t>Hình ảnh báo động</a:t>
              </a:r>
            </a:p>
          </p:txBody>
        </p:sp>
        <p:grpSp>
          <p:nvGrpSpPr>
            <p:cNvPr id="21" name="iśḷïḓe"/>
            <p:cNvGrpSpPr/>
            <p:nvPr/>
          </p:nvGrpSpPr>
          <p:grpSpPr>
            <a:xfrm>
              <a:off x="7399247" y="2738447"/>
              <a:ext cx="1488742" cy="1410678"/>
              <a:chOff x="3711320" y="3387179"/>
              <a:chExt cx="1488742" cy="1410678"/>
            </a:xfrm>
          </p:grpSpPr>
          <p:sp>
            <p:nvSpPr>
              <p:cNvPr id="26" name="iṩḷiḍe"/>
              <p:cNvSpPr/>
              <p:nvPr/>
            </p:nvSpPr>
            <p:spPr>
              <a:xfrm>
                <a:off x="3711320" y="3477657"/>
                <a:ext cx="1270596" cy="1270578"/>
              </a:xfrm>
              <a:custGeom>
                <a:avLst/>
                <a:gdLst/>
                <a:ahLst/>
                <a:cxnLst>
                  <a:cxn ang="0">
                    <a:pos x="wd2" y="hd2"/>
                  </a:cxn>
                  <a:cxn ang="5400000">
                    <a:pos x="wd2" y="hd2"/>
                  </a:cxn>
                  <a:cxn ang="10800000">
                    <a:pos x="wd2" y="hd2"/>
                  </a:cxn>
                  <a:cxn ang="16200000">
                    <a:pos x="wd2" y="hd2"/>
                  </a:cxn>
                </a:cxnLst>
                <a:rect l="0" t="0" r="r" b="b"/>
                <a:pathLst>
                  <a:path w="19330" h="19331" extrusionOk="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bg1"/>
              </a:solidFill>
              <a:ln w="57150">
                <a:solidFill>
                  <a:schemeClr val="accent6">
                    <a:lumMod val="60000"/>
                    <a:lumOff val="40000"/>
                  </a:schemeClr>
                </a:solidFill>
                <a:miter lim="400000"/>
              </a:ln>
            </p:spPr>
            <p:txBody>
              <a:bodyPr wrap="square" lIns="91440" tIns="45720" rIns="91440" bIns="45720" anchor="ctr">
                <a:normAutofit/>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27" name="íśliḓê"/>
              <p:cNvSpPr/>
              <p:nvPr/>
            </p:nvSpPr>
            <p:spPr>
              <a:xfrm rot="9960000">
                <a:off x="4823811" y="3387179"/>
                <a:ext cx="291108" cy="989538"/>
              </a:xfrm>
              <a:custGeom>
                <a:avLst/>
                <a:gdLst>
                  <a:gd name="connsiteX0" fmla="*/ 64360 w 291108"/>
                  <a:gd name="connsiteY0" fmla="*/ 29893 h 989538"/>
                  <a:gd name="connsiteX1" fmla="*/ 197060 w 291108"/>
                  <a:gd name="connsiteY1" fmla="*/ 0 h 989538"/>
                  <a:gd name="connsiteX2" fmla="*/ 197820 w 291108"/>
                  <a:gd name="connsiteY2" fmla="*/ 133682 h 989538"/>
                  <a:gd name="connsiteX3" fmla="*/ 154483 w 291108"/>
                  <a:gd name="connsiteY3" fmla="*/ 99979 h 989538"/>
                  <a:gd name="connsiteX4" fmla="*/ 111704 w 291108"/>
                  <a:gd name="connsiteY4" fmla="*/ 167894 h 989538"/>
                  <a:gd name="connsiteX5" fmla="*/ 291108 w 291108"/>
                  <a:gd name="connsiteY5" fmla="*/ 952925 h 989538"/>
                  <a:gd name="connsiteX6" fmla="*/ 262632 w 291108"/>
                  <a:gd name="connsiteY6" fmla="*/ 989538 h 989538"/>
                  <a:gd name="connsiteX7" fmla="*/ 71078 w 291108"/>
                  <a:gd name="connsiteY7" fmla="*/ 146053 h 989538"/>
                  <a:gd name="connsiteX8" fmla="*/ 117888 w 291108"/>
                  <a:gd name="connsiteY8" fmla="*/ 71521 h 98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08" h="989538">
                    <a:moveTo>
                      <a:pt x="64360" y="29893"/>
                    </a:moveTo>
                    <a:cubicBezTo>
                      <a:pt x="64360" y="29893"/>
                      <a:pt x="197060" y="0"/>
                      <a:pt x="197060" y="0"/>
                    </a:cubicBezTo>
                    <a:lnTo>
                      <a:pt x="197820" y="133682"/>
                    </a:lnTo>
                    <a:lnTo>
                      <a:pt x="154483" y="99979"/>
                    </a:lnTo>
                    <a:lnTo>
                      <a:pt x="111704" y="167894"/>
                    </a:lnTo>
                    <a:cubicBezTo>
                      <a:pt x="-21801" y="436213"/>
                      <a:pt x="48317" y="764053"/>
                      <a:pt x="291108" y="952925"/>
                    </a:cubicBezTo>
                    <a:lnTo>
                      <a:pt x="262632" y="989538"/>
                    </a:lnTo>
                    <a:cubicBezTo>
                      <a:pt x="2127" y="786925"/>
                      <a:pt x="-70312" y="431583"/>
                      <a:pt x="71078" y="146053"/>
                    </a:cubicBezTo>
                    <a:lnTo>
                      <a:pt x="117888" y="71521"/>
                    </a:lnTo>
                    <a:close/>
                  </a:path>
                </a:pathLst>
              </a:custGeom>
              <a:solidFill>
                <a:schemeClr val="accent6">
                  <a:lumMod val="60000"/>
                  <a:lumOff val="40000"/>
                </a:schemeClr>
              </a:solidFill>
              <a:ln w="12700" cap="flat">
                <a:solidFill>
                  <a:schemeClr val="accent6">
                    <a:lumMod val="60000"/>
                    <a:lumOff val="40000"/>
                  </a:schemeClr>
                </a:solidFill>
                <a:miter lim="400000"/>
              </a:ln>
              <a:effectLst/>
            </p:spPr>
            <p:txBody>
              <a:bodyPr wrap="square" lIns="91440" tIns="45720" rIns="91440" bIns="45720" numCol="1" anchor="ctr">
                <a:normAutofit/>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28" name="íSľïďê"/>
              <p:cNvSpPr/>
              <p:nvPr/>
            </p:nvSpPr>
            <p:spPr>
              <a:xfrm>
                <a:off x="4905075" y="4502870"/>
                <a:ext cx="294987" cy="294987"/>
              </a:xfrm>
              <a:custGeom>
                <a:avLst/>
                <a:gdLst/>
                <a:ahLst/>
                <a:cxnLst>
                  <a:cxn ang="0">
                    <a:pos x="wd2" y="hd2"/>
                  </a:cxn>
                  <a:cxn ang="5400000">
                    <a:pos x="wd2" y="hd2"/>
                  </a:cxn>
                  <a:cxn ang="10800000">
                    <a:pos x="wd2" y="hd2"/>
                  </a:cxn>
                  <a:cxn ang="16200000">
                    <a:pos x="wd2" y="hd2"/>
                  </a:cxn>
                </a:cxnLst>
                <a:rect l="0" t="0" r="r" b="b"/>
                <a:pathLst>
                  <a:path w="19330" h="19331" extrusionOk="0">
                    <a:moveTo>
                      <a:pt x="424" y="12487"/>
                    </a:moveTo>
                    <a:cubicBezTo>
                      <a:pt x="1982" y="17591"/>
                      <a:pt x="7383" y="20465"/>
                      <a:pt x="12487" y="18907"/>
                    </a:cubicBezTo>
                    <a:cubicBezTo>
                      <a:pt x="17591" y="17348"/>
                      <a:pt x="20465" y="11947"/>
                      <a:pt x="18906" y="6843"/>
                    </a:cubicBezTo>
                    <a:cubicBezTo>
                      <a:pt x="17348" y="1739"/>
                      <a:pt x="11947" y="-1135"/>
                      <a:pt x="6843" y="424"/>
                    </a:cubicBezTo>
                    <a:cubicBezTo>
                      <a:pt x="1739" y="1982"/>
                      <a:pt x="-1135" y="7383"/>
                      <a:pt x="424" y="12487"/>
                    </a:cubicBezTo>
                    <a:close/>
                  </a:path>
                </a:pathLst>
              </a:custGeom>
              <a:solidFill>
                <a:schemeClr val="bg1">
                  <a:lumMod val="95000"/>
                </a:schemeClr>
              </a:solidFill>
              <a:ln w="12700">
                <a:miter lim="400000"/>
              </a:ln>
            </p:spPr>
            <p:txBody>
              <a:bodyPr wrap="square" lIns="91440" tIns="45720" rIns="91440" bIns="45720" anchor="ctr">
                <a:normAutofit fontScale="47500" lnSpcReduction="20000"/>
              </a:bodyP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lvl="0" defTabSz="457200">
                  <a:defRPr sz="3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grpSp>
        <p:sp>
          <p:nvSpPr>
            <p:cNvPr id="24" name="TextBox 6"/>
            <p:cNvSpPr txBox="1"/>
            <p:nvPr/>
          </p:nvSpPr>
          <p:spPr>
            <a:xfrm>
              <a:off x="8464273" y="2403151"/>
              <a:ext cx="202982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kumimoji="1" lang="en-US" altLang="zh-CN" sz="1600" b="1">
                  <a:latin typeface="Segoe UI" panose="020B0502040204020203" pitchFamily="34" charset="0"/>
                  <a:ea typeface="Segoe UI" panose="020B0502040204020203" pitchFamily="34" charset="0"/>
                  <a:cs typeface="Segoe UI" panose="020B0502040204020203" pitchFamily="34" charset="0"/>
                </a:rPr>
                <a:t>Chi phí-hiệu quả cao</a:t>
              </a:r>
            </a:p>
          </p:txBody>
        </p:sp>
        <p:sp>
          <p:nvSpPr>
            <p:cNvPr id="23" name="ai-file-format_28865"/>
            <p:cNvSpPr>
              <a:spLocks noChangeAspect="1"/>
            </p:cNvSpPr>
            <p:nvPr/>
          </p:nvSpPr>
          <p:spPr bwMode="auto">
            <a:xfrm>
              <a:off x="7793840" y="3109771"/>
              <a:ext cx="584885" cy="659461"/>
            </a:xfrm>
            <a:custGeom>
              <a:avLst/>
              <a:gdLst>
                <a:gd name="connsiteX0" fmla="*/ 72606 w 539049"/>
                <a:gd name="connsiteY0" fmla="*/ 462631 h 607780"/>
                <a:gd name="connsiteX1" fmla="*/ 72606 w 539049"/>
                <a:gd name="connsiteY1" fmla="*/ 577437 h 607780"/>
                <a:gd name="connsiteX2" fmla="*/ 466443 w 539049"/>
                <a:gd name="connsiteY2" fmla="*/ 577437 h 607780"/>
                <a:gd name="connsiteX3" fmla="*/ 466443 w 539049"/>
                <a:gd name="connsiteY3" fmla="*/ 462631 h 607780"/>
                <a:gd name="connsiteX4" fmla="*/ 222389 w 539049"/>
                <a:gd name="connsiteY4" fmla="*/ 272806 h 607780"/>
                <a:gd name="connsiteX5" fmla="*/ 222888 w 539049"/>
                <a:gd name="connsiteY5" fmla="*/ 272806 h 607780"/>
                <a:gd name="connsiteX6" fmla="*/ 232129 w 539049"/>
                <a:gd name="connsiteY6" fmla="*/ 307889 h 607780"/>
                <a:gd name="connsiteX7" fmla="*/ 243451 w 539049"/>
                <a:gd name="connsiteY7" fmla="*/ 346547 h 607780"/>
                <a:gd name="connsiteX8" fmla="*/ 203158 w 539049"/>
                <a:gd name="connsiteY8" fmla="*/ 346547 h 607780"/>
                <a:gd name="connsiteX9" fmla="*/ 213981 w 539049"/>
                <a:gd name="connsiteY9" fmla="*/ 307889 h 607780"/>
                <a:gd name="connsiteX10" fmla="*/ 222389 w 539049"/>
                <a:gd name="connsiteY10" fmla="*/ 272806 h 607780"/>
                <a:gd name="connsiteX11" fmla="*/ 332222 w 539049"/>
                <a:gd name="connsiteY11" fmla="*/ 242081 h 607780"/>
                <a:gd name="connsiteX12" fmla="*/ 332222 w 539049"/>
                <a:gd name="connsiteY12" fmla="*/ 424058 h 607780"/>
                <a:gd name="connsiteX13" fmla="*/ 373604 w 539049"/>
                <a:gd name="connsiteY13" fmla="*/ 424058 h 607780"/>
                <a:gd name="connsiteX14" fmla="*/ 373604 w 539049"/>
                <a:gd name="connsiteY14" fmla="*/ 242081 h 607780"/>
                <a:gd name="connsiteX15" fmla="*/ 197251 w 539049"/>
                <a:gd name="connsiteY15" fmla="*/ 242081 h 607780"/>
                <a:gd name="connsiteX16" fmla="*/ 141465 w 539049"/>
                <a:gd name="connsiteY16" fmla="*/ 424058 h 607780"/>
                <a:gd name="connsiteX17" fmla="*/ 184262 w 539049"/>
                <a:gd name="connsiteY17" fmla="*/ 424058 h 607780"/>
                <a:gd name="connsiteX18" fmla="*/ 197251 w 539049"/>
                <a:gd name="connsiteY18" fmla="*/ 377337 h 607780"/>
                <a:gd name="connsiteX19" fmla="*/ 249458 w 539049"/>
                <a:gd name="connsiteY19" fmla="*/ 377337 h 607780"/>
                <a:gd name="connsiteX20" fmla="*/ 263530 w 539049"/>
                <a:gd name="connsiteY20" fmla="*/ 424058 h 607780"/>
                <a:gd name="connsiteX21" fmla="*/ 307826 w 539049"/>
                <a:gd name="connsiteY21" fmla="*/ 424058 h 607780"/>
                <a:gd name="connsiteX22" fmla="*/ 251290 w 539049"/>
                <a:gd name="connsiteY22" fmla="*/ 242081 h 607780"/>
                <a:gd name="connsiteX23" fmla="*/ 72606 w 539049"/>
                <a:gd name="connsiteY23" fmla="*/ 23859 h 607780"/>
                <a:gd name="connsiteX24" fmla="*/ 72606 w 539049"/>
                <a:gd name="connsiteY24" fmla="*/ 217391 h 607780"/>
                <a:gd name="connsiteX25" fmla="*/ 466443 w 539049"/>
                <a:gd name="connsiteY25" fmla="*/ 217391 h 607780"/>
                <a:gd name="connsiteX26" fmla="*/ 466443 w 539049"/>
                <a:gd name="connsiteY26" fmla="*/ 157702 h 607780"/>
                <a:gd name="connsiteX27" fmla="*/ 361032 w 539049"/>
                <a:gd name="connsiteY27" fmla="*/ 157702 h 607780"/>
                <a:gd name="connsiteX28" fmla="*/ 349125 w 539049"/>
                <a:gd name="connsiteY28" fmla="*/ 145731 h 607780"/>
                <a:gd name="connsiteX29" fmla="*/ 349125 w 539049"/>
                <a:gd name="connsiteY29" fmla="*/ 23859 h 607780"/>
                <a:gd name="connsiteX30" fmla="*/ 72606 w 539049"/>
                <a:gd name="connsiteY30" fmla="*/ 0 h 607780"/>
                <a:gd name="connsiteX31" fmla="*/ 361032 w 539049"/>
                <a:gd name="connsiteY31" fmla="*/ 0 h 607780"/>
                <a:gd name="connsiteX32" fmla="*/ 363779 w 539049"/>
                <a:gd name="connsiteY32" fmla="*/ 333 h 607780"/>
                <a:gd name="connsiteX33" fmla="*/ 364445 w 539049"/>
                <a:gd name="connsiteY33" fmla="*/ 582 h 607780"/>
                <a:gd name="connsiteX34" fmla="*/ 366777 w 539049"/>
                <a:gd name="connsiteY34" fmla="*/ 1496 h 607780"/>
                <a:gd name="connsiteX35" fmla="*/ 367526 w 539049"/>
                <a:gd name="connsiteY35" fmla="*/ 1995 h 607780"/>
                <a:gd name="connsiteX36" fmla="*/ 369941 w 539049"/>
                <a:gd name="connsiteY36" fmla="*/ 3990 h 607780"/>
                <a:gd name="connsiteX37" fmla="*/ 370024 w 539049"/>
                <a:gd name="connsiteY37" fmla="*/ 4073 h 607780"/>
                <a:gd name="connsiteX38" fmla="*/ 487426 w 539049"/>
                <a:gd name="connsiteY38" fmla="*/ 137916 h 607780"/>
                <a:gd name="connsiteX39" fmla="*/ 490257 w 539049"/>
                <a:gd name="connsiteY39" fmla="*/ 145648 h 607780"/>
                <a:gd name="connsiteX40" fmla="*/ 490340 w 539049"/>
                <a:gd name="connsiteY40" fmla="*/ 146978 h 607780"/>
                <a:gd name="connsiteX41" fmla="*/ 490340 w 539049"/>
                <a:gd name="connsiteY41" fmla="*/ 217391 h 607780"/>
                <a:gd name="connsiteX42" fmla="*/ 504994 w 539049"/>
                <a:gd name="connsiteY42" fmla="*/ 217391 h 607780"/>
                <a:gd name="connsiteX43" fmla="*/ 539049 w 539049"/>
                <a:gd name="connsiteY43" fmla="*/ 251475 h 607780"/>
                <a:gd name="connsiteX44" fmla="*/ 539049 w 539049"/>
                <a:gd name="connsiteY44" fmla="*/ 428547 h 607780"/>
                <a:gd name="connsiteX45" fmla="*/ 504994 w 539049"/>
                <a:gd name="connsiteY45" fmla="*/ 462631 h 607780"/>
                <a:gd name="connsiteX46" fmla="*/ 490340 w 539049"/>
                <a:gd name="connsiteY46" fmla="*/ 462631 h 607780"/>
                <a:gd name="connsiteX47" fmla="*/ 490340 w 539049"/>
                <a:gd name="connsiteY47" fmla="*/ 583921 h 607780"/>
                <a:gd name="connsiteX48" fmla="*/ 466443 w 539049"/>
                <a:gd name="connsiteY48" fmla="*/ 607780 h 607780"/>
                <a:gd name="connsiteX49" fmla="*/ 72606 w 539049"/>
                <a:gd name="connsiteY49" fmla="*/ 607780 h 607780"/>
                <a:gd name="connsiteX50" fmla="*/ 48709 w 539049"/>
                <a:gd name="connsiteY50" fmla="*/ 583921 h 607780"/>
                <a:gd name="connsiteX51" fmla="*/ 48709 w 539049"/>
                <a:gd name="connsiteY51" fmla="*/ 462631 h 607780"/>
                <a:gd name="connsiteX52" fmla="*/ 34138 w 539049"/>
                <a:gd name="connsiteY52" fmla="*/ 462631 h 607780"/>
                <a:gd name="connsiteX53" fmla="*/ 0 w 539049"/>
                <a:gd name="connsiteY53" fmla="*/ 428547 h 607780"/>
                <a:gd name="connsiteX54" fmla="*/ 0 w 539049"/>
                <a:gd name="connsiteY54" fmla="*/ 251475 h 607780"/>
                <a:gd name="connsiteX55" fmla="*/ 34138 w 539049"/>
                <a:gd name="connsiteY55" fmla="*/ 217391 h 607780"/>
                <a:gd name="connsiteX56" fmla="*/ 48709 w 539049"/>
                <a:gd name="connsiteY56" fmla="*/ 217391 h 607780"/>
                <a:gd name="connsiteX57" fmla="*/ 48709 w 539049"/>
                <a:gd name="connsiteY57" fmla="*/ 23859 h 607780"/>
                <a:gd name="connsiteX58" fmla="*/ 72606 w 539049"/>
                <a:gd name="connsiteY58" fmla="*/ 0 h 60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9049" h="607780">
                  <a:moveTo>
                    <a:pt x="72606" y="462631"/>
                  </a:moveTo>
                  <a:lnTo>
                    <a:pt x="72606" y="577437"/>
                  </a:lnTo>
                  <a:lnTo>
                    <a:pt x="466443" y="577437"/>
                  </a:lnTo>
                  <a:lnTo>
                    <a:pt x="466443" y="462631"/>
                  </a:lnTo>
                  <a:close/>
                  <a:moveTo>
                    <a:pt x="222389" y="272806"/>
                  </a:moveTo>
                  <a:lnTo>
                    <a:pt x="222888" y="272806"/>
                  </a:lnTo>
                  <a:cubicBezTo>
                    <a:pt x="225636" y="283614"/>
                    <a:pt x="228882" y="297165"/>
                    <a:pt x="232129" y="307889"/>
                  </a:cubicBezTo>
                  <a:lnTo>
                    <a:pt x="243451" y="346547"/>
                  </a:lnTo>
                  <a:lnTo>
                    <a:pt x="203158" y="346547"/>
                  </a:lnTo>
                  <a:lnTo>
                    <a:pt x="213981" y="307889"/>
                  </a:lnTo>
                  <a:cubicBezTo>
                    <a:pt x="216978" y="297414"/>
                    <a:pt x="219642" y="283614"/>
                    <a:pt x="222389" y="272806"/>
                  </a:cubicBezTo>
                  <a:close/>
                  <a:moveTo>
                    <a:pt x="332222" y="242081"/>
                  </a:moveTo>
                  <a:lnTo>
                    <a:pt x="332222" y="424058"/>
                  </a:lnTo>
                  <a:lnTo>
                    <a:pt x="373604" y="424058"/>
                  </a:lnTo>
                  <a:lnTo>
                    <a:pt x="373604" y="242081"/>
                  </a:lnTo>
                  <a:close/>
                  <a:moveTo>
                    <a:pt x="197251" y="242081"/>
                  </a:moveTo>
                  <a:lnTo>
                    <a:pt x="141465" y="424058"/>
                  </a:lnTo>
                  <a:lnTo>
                    <a:pt x="184262" y="424058"/>
                  </a:lnTo>
                  <a:lnTo>
                    <a:pt x="197251" y="377337"/>
                  </a:lnTo>
                  <a:lnTo>
                    <a:pt x="249458" y="377337"/>
                  </a:lnTo>
                  <a:lnTo>
                    <a:pt x="263530" y="424058"/>
                  </a:lnTo>
                  <a:lnTo>
                    <a:pt x="307826" y="424058"/>
                  </a:lnTo>
                  <a:lnTo>
                    <a:pt x="251290" y="242081"/>
                  </a:lnTo>
                  <a:close/>
                  <a:moveTo>
                    <a:pt x="72606" y="23859"/>
                  </a:moveTo>
                  <a:lnTo>
                    <a:pt x="72606" y="217391"/>
                  </a:lnTo>
                  <a:lnTo>
                    <a:pt x="466443" y="217391"/>
                  </a:lnTo>
                  <a:lnTo>
                    <a:pt x="466443" y="157702"/>
                  </a:lnTo>
                  <a:lnTo>
                    <a:pt x="361032" y="157702"/>
                  </a:lnTo>
                  <a:cubicBezTo>
                    <a:pt x="354454" y="157702"/>
                    <a:pt x="349125" y="152381"/>
                    <a:pt x="349125" y="145731"/>
                  </a:cubicBezTo>
                  <a:lnTo>
                    <a:pt x="349125" y="23859"/>
                  </a:lnTo>
                  <a:close/>
                  <a:moveTo>
                    <a:pt x="72606" y="0"/>
                  </a:moveTo>
                  <a:lnTo>
                    <a:pt x="361032" y="0"/>
                  </a:lnTo>
                  <a:cubicBezTo>
                    <a:pt x="361947" y="0"/>
                    <a:pt x="362863" y="166"/>
                    <a:pt x="363779" y="333"/>
                  </a:cubicBezTo>
                  <a:cubicBezTo>
                    <a:pt x="364029" y="416"/>
                    <a:pt x="364196" y="499"/>
                    <a:pt x="364445" y="582"/>
                  </a:cubicBezTo>
                  <a:cubicBezTo>
                    <a:pt x="365278" y="831"/>
                    <a:pt x="366027" y="1164"/>
                    <a:pt x="366777" y="1496"/>
                  </a:cubicBezTo>
                  <a:cubicBezTo>
                    <a:pt x="367026" y="1663"/>
                    <a:pt x="367276" y="1829"/>
                    <a:pt x="367526" y="1995"/>
                  </a:cubicBezTo>
                  <a:cubicBezTo>
                    <a:pt x="368442" y="2577"/>
                    <a:pt x="369275" y="3242"/>
                    <a:pt x="369941" y="3990"/>
                  </a:cubicBezTo>
                  <a:cubicBezTo>
                    <a:pt x="369941" y="3990"/>
                    <a:pt x="370024" y="4073"/>
                    <a:pt x="370024" y="4073"/>
                  </a:cubicBezTo>
                  <a:lnTo>
                    <a:pt x="487426" y="137916"/>
                  </a:lnTo>
                  <a:cubicBezTo>
                    <a:pt x="489341" y="140078"/>
                    <a:pt x="490173" y="142821"/>
                    <a:pt x="490257" y="145648"/>
                  </a:cubicBezTo>
                  <a:cubicBezTo>
                    <a:pt x="490257" y="146063"/>
                    <a:pt x="490340" y="146562"/>
                    <a:pt x="490340" y="146978"/>
                  </a:cubicBezTo>
                  <a:lnTo>
                    <a:pt x="490340" y="217391"/>
                  </a:lnTo>
                  <a:lnTo>
                    <a:pt x="504994" y="217391"/>
                  </a:lnTo>
                  <a:cubicBezTo>
                    <a:pt x="523812" y="217391"/>
                    <a:pt x="539049" y="232604"/>
                    <a:pt x="539049" y="251475"/>
                  </a:cubicBezTo>
                  <a:lnTo>
                    <a:pt x="539049" y="428547"/>
                  </a:lnTo>
                  <a:cubicBezTo>
                    <a:pt x="539049" y="447418"/>
                    <a:pt x="523812" y="462631"/>
                    <a:pt x="504994" y="462631"/>
                  </a:cubicBezTo>
                  <a:lnTo>
                    <a:pt x="490340" y="462631"/>
                  </a:lnTo>
                  <a:lnTo>
                    <a:pt x="490340" y="583921"/>
                  </a:lnTo>
                  <a:cubicBezTo>
                    <a:pt x="490340" y="597056"/>
                    <a:pt x="479599" y="607780"/>
                    <a:pt x="466443" y="607780"/>
                  </a:cubicBezTo>
                  <a:lnTo>
                    <a:pt x="72606" y="607780"/>
                  </a:lnTo>
                  <a:cubicBezTo>
                    <a:pt x="59450" y="607780"/>
                    <a:pt x="48709" y="597056"/>
                    <a:pt x="48709" y="583921"/>
                  </a:cubicBezTo>
                  <a:lnTo>
                    <a:pt x="48709" y="462631"/>
                  </a:lnTo>
                  <a:lnTo>
                    <a:pt x="34138" y="462631"/>
                  </a:lnTo>
                  <a:cubicBezTo>
                    <a:pt x="15320" y="462631"/>
                    <a:pt x="0" y="447418"/>
                    <a:pt x="0" y="428547"/>
                  </a:cubicBezTo>
                  <a:lnTo>
                    <a:pt x="0" y="251475"/>
                  </a:lnTo>
                  <a:cubicBezTo>
                    <a:pt x="0" y="232604"/>
                    <a:pt x="15320" y="217391"/>
                    <a:pt x="34138" y="217391"/>
                  </a:cubicBezTo>
                  <a:lnTo>
                    <a:pt x="48709" y="217391"/>
                  </a:lnTo>
                  <a:lnTo>
                    <a:pt x="48709" y="23859"/>
                  </a:lnTo>
                  <a:cubicBezTo>
                    <a:pt x="48709" y="10724"/>
                    <a:pt x="59450" y="0"/>
                    <a:pt x="72606" y="0"/>
                  </a:cubicBezTo>
                  <a:close/>
                </a:path>
              </a:pathLst>
            </a:custGeom>
            <a:solidFill>
              <a:schemeClr val="accent6">
                <a:lumMod val="60000"/>
                <a:lumOff val="40000"/>
              </a:schemeClr>
            </a:solidFill>
            <a:ln>
              <a:solidFill>
                <a:schemeClr val="accent6">
                  <a:lumMod val="60000"/>
                  <a:lumOff val="40000"/>
                </a:schemeClr>
              </a:solidFill>
            </a:ln>
          </p:spPr>
        </p:sp>
      </p:grpSp>
      <p:sp>
        <p:nvSpPr>
          <p:cNvPr id="47" name="文本占位符 2"/>
          <p:cNvSpPr txBox="1"/>
          <p:nvPr/>
        </p:nvSpPr>
        <p:spPr>
          <a:xfrm>
            <a:off x="251406" y="883064"/>
            <a:ext cx="11762967" cy="972038"/>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vi-VN" altLang="zh-CN" sz="1800" dirty="0">
                <a:solidFill>
                  <a:schemeClr val="tx1"/>
                </a:solidFill>
                <a:latin typeface="Segoe UI" panose="020B0502040204020203" pitchFamily="34" charset="0"/>
                <a:ea typeface="Segoe UI" panose="020B0502040204020203" pitchFamily="34" charset="0"/>
                <a:cs typeface="Segoe UI" panose="020B0502040204020203" pitchFamily="34" charset="0"/>
              </a:rPr>
              <a:t>Dahua SMD Plus lọc cảnh báo phát hiện chuyển động được kích hoạt bởi mục tiêu không liên quan và nhận dạng con người và phương tiện một cách hiệu quả, gửi cảnh báo khi có người và phương tiện xâm nhập.</a:t>
            </a:r>
            <a:endParaRPr lang="en-US" altLang="zh-CN" sz="18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文本框 1"/>
          <p:cNvSpPr txBox="1"/>
          <p:nvPr/>
        </p:nvSpPr>
        <p:spPr>
          <a:xfrm>
            <a:off x="968928" y="6239861"/>
            <a:ext cx="10327922" cy="369332"/>
          </a:xfrm>
          <a:prstGeom prst="rect">
            <a:avLst/>
          </a:prstGeom>
          <a:noFill/>
        </p:spPr>
        <p:txBody>
          <a:bodyPr wrap="square" rtlCol="0">
            <a:spAutoFit/>
          </a:bodyPr>
          <a:lstStyle/>
          <a:p>
            <a:r>
              <a:rPr lang="en-US" altLang="zh-CN" i="1" dirty="0">
                <a:latin typeface="Segoe UI" panose="020B0502040204020203" pitchFamily="34" charset="0"/>
                <a:ea typeface="Segoe UI" panose="020B0502040204020203" pitchFamily="34" charset="0"/>
                <a:cs typeface="Segoe UI" panose="020B0502040204020203" pitchFamily="34" charset="0"/>
              </a:rPr>
              <a:t>NVR4-4KS2 / 5-4KS2 / 6-4KS2 </a:t>
            </a:r>
            <a:r>
              <a:rPr lang="en-US" altLang="zh-CN" i="1" dirty="0" err="1">
                <a:latin typeface="Segoe UI" panose="020B0502040204020203" pitchFamily="34" charset="0"/>
                <a:ea typeface="Segoe UI" panose="020B0502040204020203" pitchFamily="34" charset="0"/>
                <a:cs typeface="Segoe UI" panose="020B0502040204020203" pitchFamily="34" charset="0"/>
              </a:rPr>
              <a:t>chỉ</a:t>
            </a:r>
            <a:r>
              <a:rPr lang="en-US" altLang="zh-CN" i="1" dirty="0">
                <a:latin typeface="Segoe UI" panose="020B0502040204020203" pitchFamily="34" charset="0"/>
                <a:ea typeface="Segoe UI" panose="020B0502040204020203" pitchFamily="34" charset="0"/>
                <a:cs typeface="Segoe UI" panose="020B0502040204020203" pitchFamily="34" charset="0"/>
              </a:rPr>
              <a:t> </a:t>
            </a:r>
            <a:r>
              <a:rPr lang="en-US" altLang="zh-CN" i="1" dirty="0" err="1">
                <a:latin typeface="Segoe UI" panose="020B0502040204020203" pitchFamily="34" charset="0"/>
                <a:ea typeface="Segoe UI" panose="020B0502040204020203" pitchFamily="34" charset="0"/>
                <a:cs typeface="Segoe UI" panose="020B0502040204020203" pitchFamily="34" charset="0"/>
              </a:rPr>
              <a:t>hỗ</a:t>
            </a:r>
            <a:r>
              <a:rPr lang="en-US" altLang="zh-CN" i="1" dirty="0">
                <a:latin typeface="Segoe UI" panose="020B0502040204020203" pitchFamily="34" charset="0"/>
                <a:ea typeface="Segoe UI" panose="020B0502040204020203" pitchFamily="34" charset="0"/>
                <a:cs typeface="Segoe UI" panose="020B0502040204020203" pitchFamily="34" charset="0"/>
              </a:rPr>
              <a:t> </a:t>
            </a:r>
            <a:r>
              <a:rPr lang="en-US" altLang="zh-CN" i="1" dirty="0" err="1">
                <a:latin typeface="Segoe UI" panose="020B0502040204020203" pitchFamily="34" charset="0"/>
                <a:ea typeface="Segoe UI" panose="020B0502040204020203" pitchFamily="34" charset="0"/>
                <a:cs typeface="Segoe UI" panose="020B0502040204020203" pitchFamily="34" charset="0"/>
              </a:rPr>
              <a:t>trợ</a:t>
            </a:r>
            <a:r>
              <a:rPr lang="en-US" altLang="zh-CN" i="1" dirty="0">
                <a:latin typeface="Segoe UI" panose="020B0502040204020203" pitchFamily="34" charset="0"/>
                <a:ea typeface="Segoe UI" panose="020B0502040204020203" pitchFamily="34" charset="0"/>
                <a:cs typeface="Segoe UI" panose="020B0502040204020203" pitchFamily="34" charset="0"/>
              </a:rPr>
              <a:t> SMD </a:t>
            </a:r>
            <a:r>
              <a:rPr lang="en-US" altLang="zh-CN" i="1" dirty="0" err="1">
                <a:latin typeface="Segoe UI" panose="020B0502040204020203" pitchFamily="34" charset="0"/>
                <a:ea typeface="Segoe UI" panose="020B0502040204020203" pitchFamily="34" charset="0"/>
                <a:cs typeface="Segoe UI" panose="020B0502040204020203" pitchFamily="34" charset="0"/>
              </a:rPr>
              <a:t>bởi</a:t>
            </a:r>
            <a:r>
              <a:rPr lang="en-US" altLang="zh-CN" i="1" dirty="0">
                <a:latin typeface="Segoe UI" panose="020B0502040204020203" pitchFamily="34" charset="0"/>
                <a:ea typeface="Segoe UI" panose="020B0502040204020203" pitchFamily="34" charset="0"/>
                <a:cs typeface="Segoe UI" panose="020B0502040204020203" pitchFamily="34" charset="0"/>
              </a:rPr>
              <a:t> camera, NVR2-I * / 5-I </a:t>
            </a:r>
            <a:r>
              <a:rPr lang="en-US" altLang="zh-CN" i="1" dirty="0" err="1">
                <a:latin typeface="Segoe UI" panose="020B0502040204020203" pitchFamily="34" charset="0"/>
                <a:ea typeface="Segoe UI" panose="020B0502040204020203" pitchFamily="34" charset="0"/>
                <a:cs typeface="Segoe UI" panose="020B0502040204020203" pitchFamily="34" charset="0"/>
              </a:rPr>
              <a:t>hỗ</a:t>
            </a:r>
            <a:r>
              <a:rPr lang="en-US" altLang="zh-CN" i="1" dirty="0">
                <a:latin typeface="Segoe UI" panose="020B0502040204020203" pitchFamily="34" charset="0"/>
                <a:ea typeface="Segoe UI" panose="020B0502040204020203" pitchFamily="34" charset="0"/>
                <a:cs typeface="Segoe UI" panose="020B0502040204020203" pitchFamily="34" charset="0"/>
              </a:rPr>
              <a:t> </a:t>
            </a:r>
            <a:r>
              <a:rPr lang="en-US" altLang="zh-CN" i="1" dirty="0" err="1">
                <a:latin typeface="Segoe UI" panose="020B0502040204020203" pitchFamily="34" charset="0"/>
                <a:ea typeface="Segoe UI" panose="020B0502040204020203" pitchFamily="34" charset="0"/>
                <a:cs typeface="Segoe UI" panose="020B0502040204020203" pitchFamily="34" charset="0"/>
              </a:rPr>
              <a:t>trợ</a:t>
            </a:r>
            <a:r>
              <a:rPr lang="en-US" altLang="zh-CN" i="1" dirty="0">
                <a:latin typeface="Segoe UI" panose="020B0502040204020203" pitchFamily="34" charset="0"/>
                <a:ea typeface="Segoe UI" panose="020B0502040204020203" pitchFamily="34" charset="0"/>
                <a:cs typeface="Segoe UI" panose="020B0502040204020203" pitchFamily="34" charset="0"/>
              </a:rPr>
              <a:t> SMD </a:t>
            </a:r>
            <a:r>
              <a:rPr lang="en-US" altLang="zh-CN" i="1" dirty="0" err="1">
                <a:latin typeface="Segoe UI" panose="020B0502040204020203" pitchFamily="34" charset="0"/>
                <a:ea typeface="Segoe UI" panose="020B0502040204020203" pitchFamily="34" charset="0"/>
                <a:cs typeface="Segoe UI" panose="020B0502040204020203" pitchFamily="34" charset="0"/>
              </a:rPr>
              <a:t>theo</a:t>
            </a:r>
            <a:r>
              <a:rPr lang="en-US" altLang="zh-CN" i="1" dirty="0">
                <a:latin typeface="Segoe UI" panose="020B0502040204020203" pitchFamily="34" charset="0"/>
                <a:ea typeface="Segoe UI" panose="020B0502040204020203" pitchFamily="34" charset="0"/>
                <a:cs typeface="Segoe UI" panose="020B0502040204020203" pitchFamily="34" charset="0"/>
              </a:rPr>
              <a:t> </a:t>
            </a:r>
            <a:r>
              <a:rPr lang="en-US" altLang="zh-CN" i="1" dirty="0" err="1">
                <a:latin typeface="Segoe UI" panose="020B0502040204020203" pitchFamily="34" charset="0"/>
                <a:ea typeface="Segoe UI" panose="020B0502040204020203" pitchFamily="34" charset="0"/>
                <a:cs typeface="Segoe UI" panose="020B0502040204020203" pitchFamily="34" charset="0"/>
              </a:rPr>
              <a:t>thiết</a:t>
            </a:r>
            <a:r>
              <a:rPr lang="en-US" altLang="zh-CN" i="1" dirty="0">
                <a:latin typeface="Segoe UI" panose="020B0502040204020203" pitchFamily="34" charset="0"/>
                <a:ea typeface="Segoe UI" panose="020B0502040204020203" pitchFamily="34" charset="0"/>
                <a:cs typeface="Segoe UI" panose="020B0502040204020203" pitchFamily="34" charset="0"/>
              </a:rPr>
              <a:t> </a:t>
            </a:r>
            <a:r>
              <a:rPr lang="en-US" altLang="zh-CN" i="1" dirty="0" err="1">
                <a:latin typeface="Segoe UI" panose="020B0502040204020203" pitchFamily="34" charset="0"/>
                <a:ea typeface="Segoe UI" panose="020B0502040204020203" pitchFamily="34" charset="0"/>
                <a:cs typeface="Segoe UI" panose="020B0502040204020203" pitchFamily="34" charset="0"/>
              </a:rPr>
              <a:t>bị</a:t>
            </a:r>
            <a:endParaRPr lang="zh-CN" altLang="en-US" i="1" dirty="0">
              <a:latin typeface="Segoe UI" panose="020B0502040204020203" pitchFamily="34" charset="0"/>
              <a:ea typeface="Segoe UI" panose="020B0502040204020203" pitchFamily="34" charset="0"/>
              <a:cs typeface="Segoe UI" panose="020B0502040204020203" pitchFamily="34" charset="0"/>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4057672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6449" y="87395"/>
            <a:ext cx="12368807"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742"/>
            <a:r>
              <a:rPr lang="en-US" altLang="zh-CN" sz="4000" b="1" dirty="0" err="1">
                <a:solidFill>
                  <a:srgbClr val="7030A0"/>
                </a:solidFill>
                <a:latin typeface="Segoe UI" panose="020B0502040204020203" pitchFamily="34" charset="0"/>
                <a:ea typeface="+mj-ea"/>
              </a:rPr>
              <a:t>Kích</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hoạt</a:t>
            </a:r>
            <a:r>
              <a:rPr lang="en-US" altLang="zh-CN" sz="4000" b="1" dirty="0">
                <a:solidFill>
                  <a:srgbClr val="7030A0"/>
                </a:solidFill>
                <a:latin typeface="Segoe UI" panose="020B0502040204020203" pitchFamily="34" charset="0"/>
                <a:ea typeface="+mj-ea"/>
              </a:rPr>
              <a:t> camera </a:t>
            </a:r>
            <a:r>
              <a:rPr lang="en-US" altLang="zh-CN" sz="4000" b="1" dirty="0" err="1">
                <a:solidFill>
                  <a:srgbClr val="7030A0"/>
                </a:solidFill>
                <a:latin typeface="Segoe UI" panose="020B0502040204020203" pitchFamily="34" charset="0"/>
                <a:ea typeface="+mj-ea"/>
              </a:rPr>
              <a:t>cảnh</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báo</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chủ</a:t>
            </a:r>
            <a:r>
              <a:rPr lang="en-US" altLang="zh-CN" sz="4000" b="1" dirty="0">
                <a:solidFill>
                  <a:srgbClr val="7030A0"/>
                </a:solidFill>
                <a:latin typeface="Segoe UI" panose="020B0502040204020203" pitchFamily="34" charset="0"/>
                <a:ea typeface="+mj-ea"/>
              </a:rPr>
              <a:t> </a:t>
            </a:r>
            <a:r>
              <a:rPr lang="en-US" altLang="zh-CN" sz="4000" b="1" dirty="0" err="1">
                <a:solidFill>
                  <a:srgbClr val="7030A0"/>
                </a:solidFill>
                <a:latin typeface="Segoe UI" panose="020B0502040204020203" pitchFamily="34" charset="0"/>
                <a:ea typeface="+mj-ea"/>
              </a:rPr>
              <a:t>động</a:t>
            </a:r>
            <a:endParaRPr lang="en-US" altLang="zh-CN" sz="3200" b="1" dirty="0">
              <a:solidFill>
                <a:srgbClr val="7030A0"/>
              </a:solidFill>
              <a:latin typeface="Segoe UI" panose="020B0502040204020203" pitchFamily="34" charset="0"/>
              <a:ea typeface="+mj-ea"/>
            </a:endParaRPr>
          </a:p>
        </p:txBody>
      </p:sp>
      <p:sp>
        <p:nvSpPr>
          <p:cNvPr id="5" name="矩形 4"/>
          <p:cNvSpPr/>
          <p:nvPr/>
        </p:nvSpPr>
        <p:spPr>
          <a:xfrm>
            <a:off x="892887" y="1033253"/>
            <a:ext cx="7069312" cy="400110"/>
          </a:xfrm>
          <a:prstGeom prst="rect">
            <a:avLst/>
          </a:prstGeom>
        </p:spPr>
        <p:txBody>
          <a:bodyPr wrap="square">
            <a:spAutoFit/>
          </a:bodyPr>
          <a:lstStyle/>
          <a:p>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IVS &amp; SMD </a:t>
            </a:r>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có</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 </a:t>
            </a:r>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thể</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 </a:t>
            </a:r>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kích</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 </a:t>
            </a:r>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hoạt</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 </a:t>
            </a:r>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âm</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 </a:t>
            </a:r>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thanh</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 / </a:t>
            </a:r>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ánh</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 </a:t>
            </a:r>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sáng</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 </a:t>
            </a:r>
            <a:r>
              <a:rPr lang="en-US" altLang="zh-CN" sz="2000" dirty="0" err="1">
                <a:solidFill>
                  <a:schemeClr val="accent1">
                    <a:lumMod val="75000"/>
                  </a:schemeClr>
                </a:solidFill>
                <a:latin typeface="Segoe UI" panose="020B0502040204020203" pitchFamily="34" charset="0"/>
                <a:cs typeface="Segoe UI" panose="020B0502040204020203" pitchFamily="34" charset="0"/>
                <a:sym typeface="+mn-lt"/>
              </a:rPr>
              <a:t>của</a:t>
            </a:r>
            <a:r>
              <a:rPr lang="en-US" altLang="zh-CN" sz="2000" dirty="0">
                <a:solidFill>
                  <a:schemeClr val="accent1">
                    <a:lumMod val="75000"/>
                  </a:schemeClr>
                </a:solidFill>
                <a:latin typeface="Segoe UI" panose="020B0502040204020203" pitchFamily="34" charset="0"/>
                <a:cs typeface="Segoe UI" panose="020B0502040204020203" pitchFamily="34" charset="0"/>
                <a:sym typeface="+mn-lt"/>
              </a:rPr>
              <a:t> camera.</a:t>
            </a:r>
          </a:p>
        </p:txBody>
      </p:sp>
      <p:pic>
        <p:nvPicPr>
          <p:cNvPr id="6" name="图片 5"/>
          <p:cNvPicPr>
            <a:picLocks/>
          </p:cNvPicPr>
          <p:nvPr/>
        </p:nvPicPr>
        <p:blipFill>
          <a:blip r:embed="rId3">
            <a:extLst>
              <a:ext uri="{28A0092B-C50C-407E-A947-70E740481C1C}">
                <a14:useLocalDpi xmlns:a14="http://schemas.microsoft.com/office/drawing/2010/main" val="0"/>
              </a:ext>
            </a:extLst>
          </a:blip>
          <a:stretch>
            <a:fillRect/>
          </a:stretch>
        </p:blipFill>
        <p:spPr>
          <a:xfrm>
            <a:off x="956625" y="2379222"/>
            <a:ext cx="4868641" cy="3240000"/>
          </a:xfrm>
          <a:prstGeom prst="rect">
            <a:avLst/>
          </a:prstGeom>
        </p:spPr>
      </p:pic>
      <p:sp>
        <p:nvSpPr>
          <p:cNvPr id="7" name="文本框 6"/>
          <p:cNvSpPr txBox="1"/>
          <p:nvPr/>
        </p:nvSpPr>
        <p:spPr>
          <a:xfrm>
            <a:off x="8803957" y="5860402"/>
            <a:ext cx="816860" cy="369332"/>
          </a:xfrm>
          <a:prstGeom prst="rect">
            <a:avLst/>
          </a:prstGeom>
          <a:noFill/>
        </p:spPr>
        <p:txBody>
          <a:bodyPr wrap="square" rtlCol="0">
            <a:spAutoFit/>
          </a:bodyPr>
          <a:lstStyle/>
          <a:p>
            <a:r>
              <a:rPr lang="en-US" altLang="zh-CN" b="1" dirty="0">
                <a:latin typeface="Segoe UI" panose="020B0502040204020203" pitchFamily="34" charset="0"/>
                <a:ea typeface="Segoe UI" panose="020B0502040204020203" pitchFamily="34" charset="0"/>
                <a:cs typeface="Segoe UI" panose="020B0502040204020203" pitchFamily="34" charset="0"/>
              </a:rPr>
              <a:t>SMD</a:t>
            </a:r>
          </a:p>
        </p:txBody>
      </p:sp>
      <p:pic>
        <p:nvPicPr>
          <p:cNvPr id="8" name="图片 7"/>
          <p:cNvPicPr>
            <a:picLocks/>
          </p:cNvPicPr>
          <p:nvPr/>
        </p:nvPicPr>
        <p:blipFill>
          <a:blip r:embed="rId4">
            <a:extLst>
              <a:ext uri="{28A0092B-C50C-407E-A947-70E740481C1C}">
                <a14:useLocalDpi xmlns:a14="http://schemas.microsoft.com/office/drawing/2010/main" val="0"/>
              </a:ext>
            </a:extLst>
          </a:blip>
          <a:stretch>
            <a:fillRect/>
          </a:stretch>
        </p:blipFill>
        <p:spPr>
          <a:xfrm>
            <a:off x="6685295" y="2379222"/>
            <a:ext cx="4868641" cy="3240000"/>
          </a:xfrm>
          <a:prstGeom prst="rect">
            <a:avLst/>
          </a:prstGeom>
        </p:spPr>
      </p:pic>
      <p:sp>
        <p:nvSpPr>
          <p:cNvPr id="9" name="文本框 8"/>
          <p:cNvSpPr txBox="1"/>
          <p:nvPr/>
        </p:nvSpPr>
        <p:spPr>
          <a:xfrm>
            <a:off x="1887313" y="5860402"/>
            <a:ext cx="3007263" cy="369332"/>
          </a:xfrm>
          <a:prstGeom prst="rect">
            <a:avLst/>
          </a:prstGeom>
          <a:noFill/>
        </p:spPr>
        <p:txBody>
          <a:bodyPr wrap="square" rtlCol="0">
            <a:spAutoFit/>
          </a:bodyPr>
          <a:lstStyle/>
          <a:p>
            <a:r>
              <a:rPr lang="en-US" altLang="zh-CN" b="1" dirty="0" err="1">
                <a:latin typeface="Segoe UI" panose="020B0502040204020203" pitchFamily="34" charset="0"/>
                <a:ea typeface="Segoe UI" panose="020B0502040204020203" pitchFamily="34" charset="0"/>
                <a:cs typeface="Segoe UI" panose="020B0502040204020203" pitchFamily="34" charset="0"/>
              </a:rPr>
              <a:t>Xâm</a:t>
            </a:r>
            <a:r>
              <a:rPr lang="en-US" altLang="zh-CN" b="1" dirty="0">
                <a:latin typeface="Segoe UI" panose="020B0502040204020203" pitchFamily="34" charset="0"/>
                <a:ea typeface="Segoe UI" panose="020B0502040204020203" pitchFamily="34" charset="0"/>
                <a:cs typeface="Segoe UI" panose="020B0502040204020203" pitchFamily="34" charset="0"/>
              </a:rPr>
              <a:t> </a:t>
            </a:r>
            <a:r>
              <a:rPr lang="en-US" altLang="zh-CN" b="1" dirty="0" err="1">
                <a:latin typeface="Segoe UI" panose="020B0502040204020203" pitchFamily="34" charset="0"/>
                <a:ea typeface="Segoe UI" panose="020B0502040204020203" pitchFamily="34" charset="0"/>
                <a:cs typeface="Segoe UI" panose="020B0502040204020203" pitchFamily="34" charset="0"/>
              </a:rPr>
              <a:t>nhập</a:t>
            </a:r>
            <a:r>
              <a:rPr lang="en-US" altLang="zh-CN" b="1" dirty="0">
                <a:latin typeface="Segoe UI" panose="020B0502040204020203" pitchFamily="34" charset="0"/>
                <a:ea typeface="Segoe UI" panose="020B0502040204020203" pitchFamily="34" charset="0"/>
                <a:cs typeface="Segoe UI" panose="020B0502040204020203" pitchFamily="34" charset="0"/>
              </a:rPr>
              <a:t> </a:t>
            </a:r>
            <a:r>
              <a:rPr lang="en-US" altLang="zh-CN" b="1" dirty="0" err="1">
                <a:latin typeface="Segoe UI" panose="020B0502040204020203" pitchFamily="34" charset="0"/>
                <a:ea typeface="Segoe UI" panose="020B0502040204020203" pitchFamily="34" charset="0"/>
                <a:cs typeface="Segoe UI" panose="020B0502040204020203" pitchFamily="34" charset="0"/>
              </a:rPr>
              <a:t>hoặc</a:t>
            </a:r>
            <a:r>
              <a:rPr lang="en-US" altLang="zh-CN" b="1" dirty="0">
                <a:latin typeface="Segoe UI" panose="020B0502040204020203" pitchFamily="34" charset="0"/>
                <a:ea typeface="Segoe UI" panose="020B0502040204020203" pitchFamily="34" charset="0"/>
                <a:cs typeface="Segoe UI" panose="020B0502040204020203" pitchFamily="34" charset="0"/>
              </a:rPr>
              <a:t> </a:t>
            </a:r>
            <a:r>
              <a:rPr lang="en-US" altLang="zh-CN" b="1" dirty="0" err="1">
                <a:latin typeface="Segoe UI" panose="020B0502040204020203" pitchFamily="34" charset="0"/>
                <a:ea typeface="Segoe UI" panose="020B0502040204020203" pitchFamily="34" charset="0"/>
                <a:cs typeface="Segoe UI" panose="020B0502040204020203" pitchFamily="34" charset="0"/>
              </a:rPr>
              <a:t>đường</a:t>
            </a:r>
            <a:r>
              <a:rPr lang="en-US" altLang="zh-CN" b="1" dirty="0">
                <a:latin typeface="Segoe UI" panose="020B0502040204020203" pitchFamily="34" charset="0"/>
                <a:ea typeface="Segoe UI" panose="020B0502040204020203" pitchFamily="34" charset="0"/>
                <a:cs typeface="Segoe UI" panose="020B0502040204020203" pitchFamily="34" charset="0"/>
              </a:rPr>
              <a:t> </a:t>
            </a:r>
            <a:r>
              <a:rPr lang="en-US" altLang="zh-CN" b="1" dirty="0" err="1">
                <a:latin typeface="Segoe UI" panose="020B0502040204020203" pitchFamily="34" charset="0"/>
                <a:ea typeface="Segoe UI" panose="020B0502040204020203" pitchFamily="34" charset="0"/>
                <a:cs typeface="Segoe UI" panose="020B0502040204020203" pitchFamily="34" charset="0"/>
              </a:rPr>
              <a:t>kẻ</a:t>
            </a:r>
            <a:endParaRPr lang="en-US" altLang="zh-CN" b="1" dirty="0">
              <a:latin typeface="Segoe UI" panose="020B0502040204020203" pitchFamily="34" charset="0"/>
              <a:ea typeface="Segoe UI" panose="020B0502040204020203" pitchFamily="34" charset="0"/>
              <a:cs typeface="Segoe UI" panose="020B0502040204020203" pitchFamily="34" charset="0"/>
            </a:endParaRPr>
          </a:p>
        </p:txBody>
      </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24467" t="24721" r="21503" b="23137"/>
          <a:stretch>
            <a:fillRect/>
          </a:stretch>
        </p:blipFill>
        <p:spPr>
          <a:xfrm>
            <a:off x="9567056" y="949272"/>
            <a:ext cx="1546491" cy="1014441"/>
          </a:xfrm>
          <a:prstGeom prst="rect">
            <a:avLst/>
          </a:prstGeom>
        </p:spPr>
      </p:pic>
      <p:sp>
        <p:nvSpPr>
          <p:cNvPr id="11" name="等腰三角形 10"/>
          <p:cNvSpPr/>
          <p:nvPr/>
        </p:nvSpPr>
        <p:spPr>
          <a:xfrm rot="3578776">
            <a:off x="6667831" y="1024950"/>
            <a:ext cx="3666371" cy="2855958"/>
          </a:xfrm>
          <a:prstGeom prst="triangle">
            <a:avLst/>
          </a:prstGeom>
          <a:gradFill flip="none" rotWithShape="1">
            <a:gsLst>
              <a:gs pos="0">
                <a:schemeClr val="bg1">
                  <a:lumMod val="75000"/>
                </a:schemeClr>
              </a:gs>
              <a:gs pos="86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 name="文本框 11"/>
          <p:cNvSpPr txBox="1"/>
          <p:nvPr/>
        </p:nvSpPr>
        <p:spPr>
          <a:xfrm>
            <a:off x="1073776" y="6242787"/>
            <a:ext cx="4634335" cy="276999"/>
          </a:xfrm>
          <a:prstGeom prst="rect">
            <a:avLst/>
          </a:prstGeom>
          <a:noFill/>
        </p:spPr>
        <p:txBody>
          <a:bodyPr wrap="square" rtlCol="0">
            <a:spAutoFit/>
          </a:bodyPr>
          <a:lstStyle/>
          <a:p>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Tất</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cả</a:t>
            </a:r>
            <a:r>
              <a:rPr lang="en-US" altLang="zh-CN" sz="1200" i="1" dirty="0">
                <a:latin typeface="Segoe UI" panose="020B0502040204020203" pitchFamily="34" charset="0"/>
                <a:cs typeface="Segoe UI" panose="020B0502040204020203" pitchFamily="34" charset="0"/>
              </a:rPr>
              <a:t> NVR </a:t>
            </a:r>
            <a:r>
              <a:rPr lang="en-US" altLang="zh-CN" sz="1200" i="1" dirty="0" err="1">
                <a:latin typeface="Segoe UI" panose="020B0502040204020203" pitchFamily="34" charset="0"/>
                <a:cs typeface="Segoe UI" panose="020B0502040204020203" pitchFamily="34" charset="0"/>
              </a:rPr>
              <a:t>ngoại</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trừ</a:t>
            </a:r>
            <a:r>
              <a:rPr lang="en-US" altLang="zh-CN" sz="1200" i="1" dirty="0">
                <a:latin typeface="Segoe UI" panose="020B0502040204020203" pitchFamily="34" charset="0"/>
                <a:cs typeface="Segoe UI" panose="020B0502040204020203" pitchFamily="34" charset="0"/>
              </a:rPr>
              <a:t> NVR1000-S3 / H </a:t>
            </a:r>
            <a:r>
              <a:rPr lang="en-US" altLang="zh-CN" sz="1200" i="1" dirty="0" err="1">
                <a:latin typeface="Segoe UI" panose="020B0502040204020203" pitchFamily="34" charset="0"/>
                <a:cs typeface="Segoe UI" panose="020B0502040204020203" pitchFamily="34" charset="0"/>
              </a:rPr>
              <a:t>đều</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hỗ</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trợ</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chức</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năng</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này</a:t>
            </a:r>
            <a:endParaRPr lang="zh-CN" altLang="en-US" sz="1200" i="1" dirty="0">
              <a:latin typeface="Segoe UI" panose="020B0502040204020203" pitchFamily="34" charset="0"/>
              <a:cs typeface="Segoe UI" panose="020B0502040204020203" pitchFamily="34" charset="0"/>
            </a:endParaRPr>
          </a:p>
        </p:txBody>
      </p:sp>
      <p:sp>
        <p:nvSpPr>
          <p:cNvPr id="13" name="文本框 12"/>
          <p:cNvSpPr txBox="1"/>
          <p:nvPr/>
        </p:nvSpPr>
        <p:spPr>
          <a:xfrm>
            <a:off x="7474255" y="6229734"/>
            <a:ext cx="3290719" cy="276999"/>
          </a:xfrm>
          <a:prstGeom prst="rect">
            <a:avLst/>
          </a:prstGeom>
          <a:noFill/>
        </p:spPr>
        <p:txBody>
          <a:bodyPr wrap="square" rtlCol="0">
            <a:spAutoFit/>
          </a:bodyPr>
          <a:lstStyle/>
          <a:p>
            <a:r>
              <a:rPr lang="en-US" altLang="zh-CN" sz="1200" i="1">
                <a:latin typeface="Segoe UI" panose="020B0502040204020203" pitchFamily="34" charset="0"/>
                <a:cs typeface="Segoe UI" panose="020B0502040204020203" pitchFamily="34" charset="0"/>
              </a:rPr>
              <a:t>* </a:t>
            </a:r>
            <a:r>
              <a:rPr lang="en-US" altLang="zh-CN" sz="1200" i="1" smtClean="0">
                <a:latin typeface="Segoe UI" panose="020B0502040204020203" pitchFamily="34" charset="0"/>
                <a:cs typeface="Segoe UI" panose="020B0502040204020203" pitchFamily="34" charset="0"/>
              </a:rPr>
              <a:t>NVR2/4/5/6-4KS2 </a:t>
            </a:r>
            <a:r>
              <a:rPr lang="en-US" altLang="zh-CN" sz="1200" i="1" dirty="0" err="1">
                <a:latin typeface="Segoe UI" panose="020B0502040204020203" pitchFamily="34" charset="0"/>
                <a:cs typeface="Segoe UI" panose="020B0502040204020203" pitchFamily="34" charset="0"/>
              </a:rPr>
              <a:t>hỗ</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trợ</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chức</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năng</a:t>
            </a:r>
            <a:r>
              <a:rPr lang="en-US" altLang="zh-CN" sz="1200" i="1" dirty="0">
                <a:latin typeface="Segoe UI" panose="020B0502040204020203" pitchFamily="34" charset="0"/>
                <a:cs typeface="Segoe UI" panose="020B0502040204020203" pitchFamily="34" charset="0"/>
              </a:rPr>
              <a:t> </a:t>
            </a:r>
            <a:r>
              <a:rPr lang="en-US" altLang="zh-CN" sz="1200" i="1" dirty="0" err="1">
                <a:latin typeface="Segoe UI" panose="020B0502040204020203" pitchFamily="34" charset="0"/>
                <a:cs typeface="Segoe UI" panose="020B0502040204020203" pitchFamily="34" charset="0"/>
              </a:rPr>
              <a:t>này</a:t>
            </a:r>
            <a:endParaRPr lang="zh-CN" altLang="en-US" sz="1200" i="1" dirty="0">
              <a:latin typeface="Segoe UI" panose="020B0502040204020203" pitchFamily="34" charset="0"/>
              <a:cs typeface="Segoe UI" panose="020B0502040204020203"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374132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3199" y="131399"/>
            <a:ext cx="11889564"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742"/>
            <a:r>
              <a:rPr lang="en-US" altLang="zh-CN" sz="4400" b="1" dirty="0" err="1" smtClean="0">
                <a:solidFill>
                  <a:srgbClr val="7030A0"/>
                </a:solidFill>
                <a:latin typeface="Segoe UI" panose="020B0502040204020203" pitchFamily="34" charset="0"/>
                <a:ea typeface="+mj-ea"/>
              </a:rPr>
              <a:t>Một</a:t>
            </a:r>
            <a:r>
              <a:rPr lang="en-US" altLang="zh-CN" sz="4400" b="1" dirty="0" smtClean="0">
                <a:solidFill>
                  <a:srgbClr val="7030A0"/>
                </a:solidFill>
                <a:latin typeface="Segoe UI" panose="020B0502040204020203" pitchFamily="34" charset="0"/>
                <a:ea typeface="+mj-ea"/>
              </a:rPr>
              <a:t> </a:t>
            </a:r>
            <a:r>
              <a:rPr lang="en-US" altLang="zh-CN" sz="4400" b="1" dirty="0" err="1" smtClean="0">
                <a:solidFill>
                  <a:srgbClr val="7030A0"/>
                </a:solidFill>
                <a:latin typeface="Segoe UI" panose="020B0502040204020203" pitchFamily="34" charset="0"/>
                <a:ea typeface="+mj-ea"/>
              </a:rPr>
              <a:t>chạm</a:t>
            </a:r>
            <a:r>
              <a:rPr lang="en-US" altLang="zh-CN" sz="4400" b="1" dirty="0" smtClean="0">
                <a:solidFill>
                  <a:srgbClr val="7030A0"/>
                </a:solidFill>
                <a:latin typeface="Segoe UI" panose="020B0502040204020203" pitchFamily="34" charset="0"/>
                <a:ea typeface="+mj-ea"/>
              </a:rPr>
              <a:t> </a:t>
            </a:r>
            <a:r>
              <a:rPr lang="en-US" altLang="zh-CN" sz="4400" b="1" dirty="0" err="1" smtClean="0">
                <a:solidFill>
                  <a:srgbClr val="7030A0"/>
                </a:solidFill>
                <a:latin typeface="Segoe UI" panose="020B0502040204020203" pitchFamily="34" charset="0"/>
                <a:ea typeface="+mj-ea"/>
              </a:rPr>
              <a:t>để</a:t>
            </a:r>
            <a:r>
              <a:rPr lang="en-US" altLang="zh-CN" sz="4400" b="1" dirty="0" smtClean="0">
                <a:solidFill>
                  <a:srgbClr val="7030A0"/>
                </a:solidFill>
                <a:latin typeface="Segoe UI" panose="020B0502040204020203" pitchFamily="34" charset="0"/>
                <a:ea typeface="+mj-ea"/>
              </a:rPr>
              <a:t> </a:t>
            </a:r>
            <a:r>
              <a:rPr lang="en-US" altLang="zh-CN" sz="4400" b="1" dirty="0" err="1" smtClean="0">
                <a:solidFill>
                  <a:srgbClr val="7030A0"/>
                </a:solidFill>
                <a:latin typeface="Segoe UI" panose="020B0502040204020203" pitchFamily="34" charset="0"/>
                <a:ea typeface="+mj-ea"/>
              </a:rPr>
              <a:t>bật</a:t>
            </a:r>
            <a:r>
              <a:rPr lang="en-US" altLang="zh-CN" sz="4400" b="1" dirty="0" smtClean="0">
                <a:solidFill>
                  <a:srgbClr val="7030A0"/>
                </a:solidFill>
                <a:latin typeface="Segoe UI" panose="020B0502040204020203" pitchFamily="34" charset="0"/>
                <a:ea typeface="+mj-ea"/>
              </a:rPr>
              <a:t>/ </a:t>
            </a:r>
            <a:r>
              <a:rPr lang="en-US" altLang="zh-CN" sz="4400" b="1" dirty="0" err="1" smtClean="0">
                <a:solidFill>
                  <a:srgbClr val="7030A0"/>
                </a:solidFill>
                <a:latin typeface="Segoe UI" panose="020B0502040204020203" pitchFamily="34" charset="0"/>
                <a:ea typeface="+mj-ea"/>
              </a:rPr>
              <a:t>tắt</a:t>
            </a:r>
            <a:r>
              <a:rPr lang="en-US" altLang="zh-CN" sz="4400" b="1" dirty="0" smtClean="0">
                <a:solidFill>
                  <a:srgbClr val="7030A0"/>
                </a:solidFill>
                <a:latin typeface="Segoe UI" panose="020B0502040204020203" pitchFamily="34" charset="0"/>
                <a:ea typeface="+mj-ea"/>
              </a:rPr>
              <a:t> </a:t>
            </a:r>
            <a:r>
              <a:rPr lang="en-US" altLang="zh-CN" sz="4400" b="1" dirty="0" err="1" smtClean="0">
                <a:solidFill>
                  <a:srgbClr val="7030A0"/>
                </a:solidFill>
                <a:latin typeface="Segoe UI" panose="020B0502040204020203" pitchFamily="34" charset="0"/>
                <a:ea typeface="+mj-ea"/>
              </a:rPr>
              <a:t>báo</a:t>
            </a:r>
            <a:r>
              <a:rPr lang="en-US" altLang="zh-CN" sz="4400" b="1" dirty="0" smtClean="0">
                <a:solidFill>
                  <a:srgbClr val="7030A0"/>
                </a:solidFill>
                <a:latin typeface="Segoe UI" panose="020B0502040204020203" pitchFamily="34" charset="0"/>
                <a:ea typeface="+mj-ea"/>
              </a:rPr>
              <a:t> </a:t>
            </a:r>
            <a:r>
              <a:rPr lang="en-US" altLang="zh-CN" sz="4400" b="1" dirty="0" err="1" smtClean="0">
                <a:solidFill>
                  <a:srgbClr val="7030A0"/>
                </a:solidFill>
                <a:latin typeface="Segoe UI" panose="020B0502040204020203" pitchFamily="34" charset="0"/>
                <a:ea typeface="+mj-ea"/>
              </a:rPr>
              <a:t>động</a:t>
            </a:r>
            <a:endParaRPr lang="en-US" altLang="zh-CN" sz="3600" b="1" dirty="0">
              <a:solidFill>
                <a:srgbClr val="7030A0"/>
              </a:solidFill>
              <a:latin typeface="Segoe UI" panose="020B0502040204020203" pitchFamily="34" charset="0"/>
              <a:ea typeface="+mj-ea"/>
            </a:endParaRPr>
          </a:p>
        </p:txBody>
      </p:sp>
      <p:sp>
        <p:nvSpPr>
          <p:cNvPr id="5" name="矩形 4"/>
          <p:cNvSpPr/>
          <p:nvPr/>
        </p:nvSpPr>
        <p:spPr>
          <a:xfrm>
            <a:off x="910906" y="1110164"/>
            <a:ext cx="9859763" cy="400110"/>
          </a:xfrm>
          <a:prstGeom prst="rect">
            <a:avLst/>
          </a:prstGeom>
        </p:spPr>
        <p:txBody>
          <a:bodyPr wrap="square">
            <a:spAutoFit/>
          </a:bodyPr>
          <a:lstStyle/>
          <a:p>
            <a:r>
              <a:rPr lang="en-US" altLang="zh-CN" sz="2000" b="1" dirty="0" err="1">
                <a:solidFill>
                  <a:schemeClr val="accent1">
                    <a:lumMod val="75000"/>
                  </a:schemeClr>
                </a:solidFill>
                <a:latin typeface="Segoe UI" panose="020B0502040204020203" pitchFamily="34" charset="0"/>
                <a:cs typeface="Segoe UI" panose="020B0502040204020203" pitchFamily="34" charset="0"/>
              </a:rPr>
              <a:t>Thuận</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tiện</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và</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nhanh</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chóng</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để</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bật</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hoặc</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tắt</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trên</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giao</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diện</a:t>
            </a:r>
            <a:r>
              <a:rPr lang="en-US" altLang="zh-CN" sz="2000" b="1" dirty="0">
                <a:solidFill>
                  <a:schemeClr val="accent1">
                    <a:lumMod val="75000"/>
                  </a:schemeClr>
                </a:solidFill>
                <a:latin typeface="Segoe UI" panose="020B0502040204020203" pitchFamily="34" charset="0"/>
                <a:cs typeface="Segoe UI" panose="020B0502040204020203" pitchFamily="34" charset="0"/>
              </a:rPr>
              <a:t> GUI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cục</a:t>
            </a:r>
            <a:r>
              <a:rPr lang="en-US" altLang="zh-CN" sz="2000" b="1" dirty="0">
                <a:solidFill>
                  <a:schemeClr val="accent1">
                    <a:lumMod val="75000"/>
                  </a:schemeClr>
                </a:solidFill>
                <a:latin typeface="Segoe UI" panose="020B0502040204020203" pitchFamily="34" charset="0"/>
                <a:cs typeface="Segoe UI" panose="020B0502040204020203" pitchFamily="34" charset="0"/>
              </a:rPr>
              <a:t> </a:t>
            </a:r>
            <a:r>
              <a:rPr lang="en-US" altLang="zh-CN" sz="2000" b="1" dirty="0" err="1">
                <a:solidFill>
                  <a:schemeClr val="accent1">
                    <a:lumMod val="75000"/>
                  </a:schemeClr>
                </a:solidFill>
                <a:latin typeface="Segoe UI" panose="020B0502040204020203" pitchFamily="34" charset="0"/>
                <a:cs typeface="Segoe UI" panose="020B0502040204020203" pitchFamily="34" charset="0"/>
              </a:rPr>
              <a:t>bộ</a:t>
            </a:r>
            <a:r>
              <a:rPr lang="en-US" altLang="zh-CN" sz="2000" b="1" dirty="0">
                <a:solidFill>
                  <a:schemeClr val="accent1">
                    <a:lumMod val="75000"/>
                  </a:schemeClr>
                </a:solidFill>
                <a:latin typeface="Segoe UI" panose="020B0502040204020203" pitchFamily="34" charset="0"/>
                <a:cs typeface="Segoe UI" panose="020B0502040204020203" pitchFamily="34" charset="0"/>
                <a:sym typeface="+mn-lt"/>
              </a:rPr>
              <a:t>.</a:t>
            </a:r>
          </a:p>
        </p:txBody>
      </p:sp>
      <p:pic>
        <p:nvPicPr>
          <p:cNvPr id="7" name="1">
            <a:hlinkClick r:id="" action="ppaction://media"/>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545738" y="2467308"/>
            <a:ext cx="4680000" cy="3240000"/>
          </a:xfrm>
          <a:prstGeom prst="rect">
            <a:avLst/>
          </a:prstGeom>
        </p:spPr>
      </p:pic>
      <p:sp>
        <p:nvSpPr>
          <p:cNvPr id="8" name="文本框 7"/>
          <p:cNvSpPr txBox="1"/>
          <p:nvPr/>
        </p:nvSpPr>
        <p:spPr>
          <a:xfrm>
            <a:off x="1041676" y="6035059"/>
            <a:ext cx="10005939" cy="461665"/>
          </a:xfrm>
          <a:prstGeom prst="rect">
            <a:avLst/>
          </a:prstGeom>
          <a:noFill/>
        </p:spPr>
        <p:txBody>
          <a:bodyPr wrap="square" rtlCol="0">
            <a:spAutoFit/>
          </a:bodyPr>
          <a:lstStyle/>
          <a:p>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Tất</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cả</a:t>
            </a:r>
            <a:r>
              <a:rPr lang="en-US" altLang="zh-CN" sz="1200" b="1" i="1" dirty="0">
                <a:latin typeface="Segoe UI" panose="020B0502040204020203" pitchFamily="34" charset="0"/>
                <a:cs typeface="Segoe UI" panose="020B0502040204020203" pitchFamily="34" charset="0"/>
              </a:rPr>
              <a:t> NVR </a:t>
            </a:r>
            <a:r>
              <a:rPr lang="en-US" altLang="zh-CN" sz="1200" b="1" i="1" dirty="0" err="1">
                <a:solidFill>
                  <a:srgbClr val="FF0000"/>
                </a:solidFill>
                <a:latin typeface="Segoe UI" panose="020B0502040204020203" pitchFamily="34" charset="0"/>
                <a:cs typeface="Segoe UI" panose="020B0502040204020203" pitchFamily="34" charset="0"/>
              </a:rPr>
              <a:t>ngoại</a:t>
            </a:r>
            <a:r>
              <a:rPr lang="en-US" altLang="zh-CN" sz="1200" b="1" i="1" dirty="0">
                <a:solidFill>
                  <a:srgbClr val="FF0000"/>
                </a:solidFill>
                <a:latin typeface="Segoe UI" panose="020B0502040204020203" pitchFamily="34" charset="0"/>
                <a:cs typeface="Segoe UI" panose="020B0502040204020203" pitchFamily="34" charset="0"/>
              </a:rPr>
              <a:t> </a:t>
            </a:r>
            <a:r>
              <a:rPr lang="en-US" altLang="zh-CN" sz="1200" b="1" i="1" dirty="0" err="1">
                <a:solidFill>
                  <a:srgbClr val="FF0000"/>
                </a:solidFill>
                <a:latin typeface="Segoe UI" panose="020B0502040204020203" pitchFamily="34" charset="0"/>
                <a:cs typeface="Segoe UI" panose="020B0502040204020203" pitchFamily="34" charset="0"/>
              </a:rPr>
              <a:t>trừ</a:t>
            </a:r>
            <a:r>
              <a:rPr lang="en-US" altLang="zh-CN" sz="1200" b="1" i="1" dirty="0">
                <a:solidFill>
                  <a:srgbClr val="FF0000"/>
                </a:solidFill>
                <a:latin typeface="Segoe UI" panose="020B0502040204020203" pitchFamily="34" charset="0"/>
                <a:cs typeface="Segoe UI" panose="020B0502040204020203" pitchFamily="34" charset="0"/>
              </a:rPr>
              <a:t> NVR1000-S3 / H </a:t>
            </a:r>
            <a:r>
              <a:rPr lang="en-US" altLang="zh-CN" sz="1200" b="1" i="1" dirty="0" err="1">
                <a:latin typeface="Segoe UI" panose="020B0502040204020203" pitchFamily="34" charset="0"/>
                <a:cs typeface="Segoe UI" panose="020B0502040204020203" pitchFamily="34" charset="0"/>
              </a:rPr>
              <a:t>đều</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hỗ</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trợ</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chức</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năng</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này</a:t>
            </a:r>
            <a:r>
              <a:rPr lang="en-US" altLang="zh-CN" sz="1200" b="1" i="1" dirty="0">
                <a:latin typeface="Segoe UI" panose="020B0502040204020203" pitchFamily="34" charset="0"/>
                <a:cs typeface="Segoe UI" panose="020B0502040204020203" pitchFamily="34" charset="0"/>
              </a:rPr>
              <a:t>, 2/4 / 5-4KS2 </a:t>
            </a:r>
            <a:r>
              <a:rPr lang="en-US" altLang="zh-CN" sz="1200" b="1" i="1" dirty="0" err="1">
                <a:latin typeface="Segoe UI" panose="020B0502040204020203" pitchFamily="34" charset="0"/>
                <a:cs typeface="Segoe UI" panose="020B0502040204020203" pitchFamily="34" charset="0"/>
              </a:rPr>
              <a:t>hỗ</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trợ</a:t>
            </a:r>
            <a:r>
              <a:rPr lang="en-US" altLang="zh-CN" sz="1200" b="1" i="1" dirty="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bật</a:t>
            </a:r>
            <a:r>
              <a:rPr lang="en-US" altLang="zh-CN" sz="1200" b="1" i="1" dirty="0" smtClean="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tắt</a:t>
            </a:r>
            <a:r>
              <a:rPr lang="en-US" altLang="zh-CN" sz="1200" b="1" i="1" dirty="0" smtClean="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báo</a:t>
            </a:r>
            <a:r>
              <a:rPr lang="en-US" altLang="zh-CN" sz="1200" b="1" i="1" dirty="0" smtClean="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động</a:t>
            </a:r>
            <a:r>
              <a:rPr lang="en-US" altLang="zh-CN" sz="1200" b="1" i="1" dirty="0" smtClean="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theo</a:t>
            </a:r>
            <a:r>
              <a:rPr lang="en-US" altLang="zh-CN" sz="1200" b="1" i="1" dirty="0" smtClean="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chu</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kỳ</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và</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đồng</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bộ</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hóa</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cấu</a:t>
            </a:r>
            <a:r>
              <a:rPr lang="en-US" altLang="zh-CN" sz="1200" b="1" i="1" dirty="0">
                <a:latin typeface="Segoe UI" panose="020B0502040204020203" pitchFamily="34" charset="0"/>
                <a:cs typeface="Segoe UI" panose="020B0502040204020203" pitchFamily="34" charset="0"/>
              </a:rPr>
              <a:t> </a:t>
            </a:r>
            <a:r>
              <a:rPr lang="en-US" altLang="zh-CN" sz="1200" b="1" i="1" dirty="0" err="1">
                <a:latin typeface="Segoe UI" panose="020B0502040204020203" pitchFamily="34" charset="0"/>
                <a:cs typeface="Segoe UI" panose="020B0502040204020203" pitchFamily="34" charset="0"/>
              </a:rPr>
              <a:t>hình</a:t>
            </a:r>
            <a:r>
              <a:rPr lang="en-US" altLang="zh-CN" sz="1200" b="1" i="1" dirty="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chu</a:t>
            </a:r>
            <a:r>
              <a:rPr lang="en-US" altLang="zh-CN" sz="1200" b="1" i="1" dirty="0" smtClean="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kì</a:t>
            </a:r>
            <a:r>
              <a:rPr lang="en-US" altLang="zh-CN" sz="1200" b="1" i="1" dirty="0" smtClean="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báo</a:t>
            </a:r>
            <a:r>
              <a:rPr lang="en-US" altLang="zh-CN" sz="1200" b="1" i="1" dirty="0" smtClean="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động</a:t>
            </a:r>
            <a:r>
              <a:rPr lang="en-US" altLang="zh-CN" sz="1200" b="1" i="1" dirty="0" smtClean="0">
                <a:latin typeface="Segoe UI" panose="020B0502040204020203" pitchFamily="34" charset="0"/>
                <a:cs typeface="Segoe UI" panose="020B0502040204020203" pitchFamily="34" charset="0"/>
              </a:rPr>
              <a:t> </a:t>
            </a:r>
            <a:r>
              <a:rPr lang="en-US" altLang="zh-CN" sz="1200" b="1" i="1" dirty="0" err="1" smtClean="0">
                <a:latin typeface="Segoe UI" panose="020B0502040204020203" pitchFamily="34" charset="0"/>
                <a:cs typeface="Segoe UI" panose="020B0502040204020203" pitchFamily="34" charset="0"/>
              </a:rPr>
              <a:t>từ</a:t>
            </a:r>
            <a:r>
              <a:rPr lang="en-US" altLang="zh-CN" sz="1200" b="1" i="1" dirty="0" smtClean="0">
                <a:latin typeface="Segoe UI" panose="020B0502040204020203" pitchFamily="34" charset="0"/>
                <a:cs typeface="Segoe UI" panose="020B0502040204020203" pitchFamily="34" charset="0"/>
              </a:rPr>
              <a:t> IPC.</a:t>
            </a:r>
            <a:endParaRPr lang="zh-CN" altLang="en-US" sz="1200" b="1" i="1" dirty="0">
              <a:latin typeface="Segoe UI" panose="020B0502040204020203" pitchFamily="34" charset="0"/>
              <a:cs typeface="Segoe UI" panose="020B0502040204020203" pitchFamily="34" charset="0"/>
            </a:endParaRPr>
          </a:p>
        </p:txBody>
      </p:sp>
      <p:pic>
        <p:nvPicPr>
          <p:cNvPr id="15" name="图片 14"/>
          <p:cNvPicPr>
            <a:picLocks/>
          </p:cNvPicPr>
          <p:nvPr/>
        </p:nvPicPr>
        <p:blipFill>
          <a:blip r:embed="rId6">
            <a:extLst>
              <a:ext uri="{28A0092B-C50C-407E-A947-70E740481C1C}">
                <a14:useLocalDpi xmlns:a14="http://schemas.microsoft.com/office/drawing/2010/main" val="0"/>
              </a:ext>
            </a:extLst>
          </a:blip>
          <a:stretch>
            <a:fillRect/>
          </a:stretch>
        </p:blipFill>
        <p:spPr>
          <a:xfrm>
            <a:off x="1041676" y="2467308"/>
            <a:ext cx="4680000" cy="3240000"/>
          </a:xfrm>
          <a:prstGeom prst="rect">
            <a:avLst/>
          </a:prstGeom>
        </p:spPr>
      </p:pic>
      <p:sp>
        <p:nvSpPr>
          <p:cNvPr id="16" name="文本框 15"/>
          <p:cNvSpPr txBox="1"/>
          <p:nvPr/>
        </p:nvSpPr>
        <p:spPr>
          <a:xfrm>
            <a:off x="4271211" y="2467308"/>
            <a:ext cx="1359568" cy="369332"/>
          </a:xfrm>
          <a:prstGeom prst="rect">
            <a:avLst/>
          </a:prstGeom>
          <a:noFill/>
          <a:ln w="28575">
            <a:solidFill>
              <a:srgbClr val="FF0000"/>
            </a:solidFill>
          </a:ln>
        </p:spPr>
        <p:txBody>
          <a:bodyPr wrap="square" rtlCol="0">
            <a:spAutoFit/>
          </a:bodyPr>
          <a:lstStyle/>
          <a:p>
            <a:endParaRPr lang="zh-CN" altLang="en-US" b="1">
              <a:latin typeface="Segoe UI" panose="020B0502040204020203" pitchFamily="34" charset="0"/>
              <a:cs typeface="Segoe UI" panose="020B0502040204020203" pitchFamily="34" charset="0"/>
            </a:endParaRPr>
          </a:p>
        </p:txBody>
      </p:sp>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3304" y="1731161"/>
            <a:ext cx="2657475" cy="419100"/>
          </a:xfrm>
          <a:prstGeom prst="rect">
            <a:avLst/>
          </a:prstGeom>
        </p:spPr>
      </p:pic>
      <p:sp>
        <p:nvSpPr>
          <p:cNvPr id="19" name="上箭头 18"/>
          <p:cNvSpPr/>
          <p:nvPr/>
        </p:nvSpPr>
        <p:spPr>
          <a:xfrm>
            <a:off x="4523874" y="2200747"/>
            <a:ext cx="427121" cy="205371"/>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429240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flipH="1">
            <a:off x="-2" y="4699855"/>
            <a:ext cx="11358563" cy="2066410"/>
            <a:chOff x="1853102" y="2223310"/>
            <a:chExt cx="1331887" cy="2061277"/>
          </a:xfrm>
          <a:solidFill>
            <a:srgbClr val="2E75B6"/>
          </a:solidFill>
        </p:grpSpPr>
        <p:sp>
          <p:nvSpPr>
            <p:cNvPr id="5" name="平行四边形 4"/>
            <p:cNvSpPr/>
            <p:nvPr/>
          </p:nvSpPr>
          <p:spPr>
            <a:xfrm>
              <a:off x="1853102" y="2223310"/>
              <a:ext cx="1331887" cy="2061277"/>
            </a:xfrm>
            <a:prstGeom prst="parallelogram">
              <a:avLst>
                <a:gd name="adj" fmla="val 658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cs typeface="Segoe UI" panose="020B0502040204020203" pitchFamily="34" charset="0"/>
              </a:endParaRPr>
            </a:p>
          </p:txBody>
        </p:sp>
        <p:sp>
          <p:nvSpPr>
            <p:cNvPr id="6" name="直角三角形 5"/>
            <p:cNvSpPr/>
            <p:nvPr/>
          </p:nvSpPr>
          <p:spPr>
            <a:xfrm flipH="1">
              <a:off x="2373330" y="2248066"/>
              <a:ext cx="811659" cy="20299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cs typeface="Segoe UI" panose="020B0502040204020203" pitchFamily="34" charset="0"/>
              </a:endParaRPr>
            </a:p>
          </p:txBody>
        </p:sp>
      </p:grpSp>
      <p:sp>
        <p:nvSpPr>
          <p:cNvPr id="7" name="文本框 6"/>
          <p:cNvSpPr txBox="1"/>
          <p:nvPr/>
        </p:nvSpPr>
        <p:spPr>
          <a:xfrm>
            <a:off x="1058073" y="4876845"/>
            <a:ext cx="5512303" cy="369332"/>
          </a:xfrm>
          <a:prstGeom prst="rect">
            <a:avLst/>
          </a:prstGeom>
          <a:noFill/>
        </p:spPr>
        <p:txBody>
          <a:bodyPr wrap="square" rtlCol="0">
            <a:spAutoFit/>
          </a:bodyPr>
          <a:lstStyle/>
          <a:p>
            <a:r>
              <a:rPr lang="en-US" altLang="zh-CN" b="1">
                <a:solidFill>
                  <a:srgbClr val="FFC000"/>
                </a:solidFill>
                <a:latin typeface="Segoe UI" panose="020B0502040204020203" pitchFamily="34" charset="0"/>
                <a:ea typeface="Segoe UI" panose="020B0502040204020203" pitchFamily="34" charset="0"/>
                <a:cs typeface="Segoe UI" panose="020B0502040204020203" pitchFamily="34" charset="0"/>
              </a:rPr>
              <a:t>Xác định chính xác các mục tiêu</a:t>
            </a:r>
          </a:p>
        </p:txBody>
      </p:sp>
      <p:cxnSp>
        <p:nvCxnSpPr>
          <p:cNvPr id="8" name="直接连接符 7"/>
          <p:cNvCxnSpPr/>
          <p:nvPr/>
        </p:nvCxnSpPr>
        <p:spPr>
          <a:xfrm>
            <a:off x="1130393" y="5404320"/>
            <a:ext cx="96957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058074" y="5514465"/>
            <a:ext cx="8992014" cy="1169551"/>
          </a:xfrm>
          <a:prstGeom prst="rect">
            <a:avLst/>
          </a:prstGeom>
          <a:noFill/>
        </p:spPr>
        <p:txBody>
          <a:bodyPr wrap="square" rtlCol="0">
            <a:spAutoFit/>
          </a:bodyPr>
          <a:lstStyle/>
          <a:p>
            <a:r>
              <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C</a:t>
            </a:r>
            <a:r>
              <a:rPr lang="vi-VN"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ông nghệ siêu dữ liệu video có thể nhanh chóng và chính xác phát hiện các mục tiêu cụ thể từ một số lượng lớn các đối tượng trong video giám sát. Nó lọc ra các mục tiêu không cần thiết, và phân loại những cái đúng như con người, xe, và xe không động cơ.</a:t>
            </a:r>
          </a:p>
          <a:p>
            <a:r>
              <a:rPr lang="vi-VN"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rPr>
              <a:t>Siêu dữ liệu video trích xuất nhiều thuộc tính chính khác nhau (lên đến hơn 30 loại), có thể giúp xác định vị trí mục tiêu chính xác.</a:t>
            </a:r>
            <a:endParaRPr lang="en-US" altLang="zh-CN"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矩形 9"/>
          <p:cNvSpPr/>
          <p:nvPr/>
        </p:nvSpPr>
        <p:spPr>
          <a:xfrm>
            <a:off x="10190575" y="1673691"/>
            <a:ext cx="959423" cy="2631691"/>
          </a:xfrm>
          <a:prstGeom prst="rect">
            <a:avLst/>
          </a:prstGeom>
          <a:solidFill>
            <a:srgbClr val="2E75B6"/>
          </a:solidFill>
          <a:ln w="9525">
            <a:solidFill>
              <a:srgbClr val="00ADE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eaVert" wrap="none" lIns="91403" tIns="45702" rIns="91403" bIns="45702" anchorCtr="1"/>
          <a:lstStyle>
            <a:lvl1pPr indent="-285750" defTabSz="1217613">
              <a:defRPr>
                <a:solidFill>
                  <a:schemeClr val="tx1"/>
                </a:solidFill>
                <a:latin typeface="DengXian"/>
                <a:ea typeface="DengXian"/>
                <a:cs typeface="DengXian"/>
              </a:defRPr>
            </a:lvl1pPr>
            <a:lvl2pPr marL="742950" indent="-285750" defTabSz="1217613">
              <a:defRPr>
                <a:solidFill>
                  <a:schemeClr val="tx1"/>
                </a:solidFill>
                <a:latin typeface="DengXian"/>
                <a:ea typeface="DengXian"/>
                <a:cs typeface="DengXian"/>
              </a:defRPr>
            </a:lvl2pPr>
            <a:lvl3pPr marL="1143000" indent="-228600" defTabSz="1217613">
              <a:defRPr>
                <a:solidFill>
                  <a:schemeClr val="tx1"/>
                </a:solidFill>
                <a:latin typeface="DengXian"/>
                <a:ea typeface="DengXian"/>
                <a:cs typeface="DengXian"/>
              </a:defRPr>
            </a:lvl3pPr>
            <a:lvl4pPr marL="1600200" indent="-228600" defTabSz="1217613">
              <a:defRPr>
                <a:solidFill>
                  <a:schemeClr val="tx1"/>
                </a:solidFill>
                <a:latin typeface="DengXian"/>
                <a:ea typeface="DengXian"/>
                <a:cs typeface="DengXian"/>
              </a:defRPr>
            </a:lvl4pPr>
            <a:lvl5pPr marL="2057400" indent="-228600" defTabSz="1217613">
              <a:defRPr>
                <a:solidFill>
                  <a:schemeClr val="tx1"/>
                </a:solidFill>
                <a:latin typeface="DengXian"/>
                <a:ea typeface="DengXian"/>
                <a:cs typeface="DengXian"/>
              </a:defRPr>
            </a:lvl5pPr>
            <a:lvl6pPr marL="2514600" indent="-228600" defTabSz="1217613" fontAlgn="base">
              <a:spcBef>
                <a:spcPct val="0"/>
              </a:spcBef>
              <a:spcAft>
                <a:spcPct val="0"/>
              </a:spcAft>
              <a:defRPr>
                <a:solidFill>
                  <a:schemeClr val="tx1"/>
                </a:solidFill>
                <a:latin typeface="DengXian"/>
                <a:ea typeface="DengXian"/>
                <a:cs typeface="DengXian"/>
              </a:defRPr>
            </a:lvl6pPr>
            <a:lvl7pPr marL="2971800" indent="-228600" defTabSz="1217613" fontAlgn="base">
              <a:spcBef>
                <a:spcPct val="0"/>
              </a:spcBef>
              <a:spcAft>
                <a:spcPct val="0"/>
              </a:spcAft>
              <a:defRPr>
                <a:solidFill>
                  <a:schemeClr val="tx1"/>
                </a:solidFill>
                <a:latin typeface="DengXian"/>
                <a:ea typeface="DengXian"/>
                <a:cs typeface="DengXian"/>
              </a:defRPr>
            </a:lvl7pPr>
            <a:lvl8pPr marL="3429000" indent="-228600" defTabSz="1217613" fontAlgn="base">
              <a:spcBef>
                <a:spcPct val="0"/>
              </a:spcBef>
              <a:spcAft>
                <a:spcPct val="0"/>
              </a:spcAft>
              <a:defRPr>
                <a:solidFill>
                  <a:schemeClr val="tx1"/>
                </a:solidFill>
                <a:latin typeface="DengXian"/>
                <a:ea typeface="DengXian"/>
                <a:cs typeface="DengXian"/>
              </a:defRPr>
            </a:lvl8pPr>
            <a:lvl9pPr marL="3886200" indent="-228600" defTabSz="1217613" fontAlgn="base">
              <a:spcBef>
                <a:spcPct val="0"/>
              </a:spcBef>
              <a:spcAft>
                <a:spcPct val="0"/>
              </a:spcAft>
              <a:defRPr>
                <a:solidFill>
                  <a:schemeClr val="tx1"/>
                </a:solidFill>
                <a:latin typeface="DengXian"/>
                <a:ea typeface="DengXian"/>
                <a:cs typeface="DengXian"/>
              </a:defRPr>
            </a:lvl9pPr>
          </a:lstStyle>
          <a:p>
            <a:pPr marL="0" marR="0" lvl="0" indent="-285750" algn="ctr" defTabSz="1217613" rtl="0" eaLnBrk="1" fontAlgn="auto" latinLnBrk="0" hangingPunct="1">
              <a:lnSpc>
                <a:spcPct val="90000"/>
              </a:lnSpc>
              <a:spcBef>
                <a:spcPts val="0"/>
              </a:spcBef>
              <a:spcAft>
                <a:spcPts val="0"/>
              </a:spcAft>
              <a:buClr>
                <a:srgbClr val="CC9900"/>
              </a:buClr>
              <a:buSzTx/>
              <a:buFont typeface="Arial" pitchFamily="34" charset="0"/>
              <a:buChar char="•"/>
              <a:tabLst/>
              <a:defRPr/>
            </a:pPr>
            <a:endPar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egoe UI" panose="020B0502040204020203" pitchFamily="34" charset="0"/>
              <a:ea typeface="微软雅黑" pitchFamily="34" charset="-122"/>
              <a:cs typeface="Segoe UI" panose="020B0502040204020203" pitchFamily="34" charset="0"/>
            </a:endParaRPr>
          </a:p>
        </p:txBody>
      </p:sp>
      <p:sp>
        <p:nvSpPr>
          <p:cNvPr id="11" name="矩形 10"/>
          <p:cNvSpPr/>
          <p:nvPr/>
        </p:nvSpPr>
        <p:spPr>
          <a:xfrm>
            <a:off x="8961584" y="1672256"/>
            <a:ext cx="959423" cy="2640164"/>
          </a:xfrm>
          <a:prstGeom prst="rect">
            <a:avLst/>
          </a:prstGeom>
          <a:solidFill>
            <a:srgbClr val="2E75B6"/>
          </a:solidFill>
          <a:ln w="9525">
            <a:solidFill>
              <a:srgbClr val="00ADE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eaVert" wrap="none" lIns="91403" tIns="45702" rIns="91403" bIns="45702" anchorCtr="1"/>
          <a:lstStyle>
            <a:lvl1pPr indent="-285750" defTabSz="1217613">
              <a:defRPr>
                <a:solidFill>
                  <a:schemeClr val="tx1"/>
                </a:solidFill>
                <a:latin typeface="DengXian"/>
                <a:ea typeface="DengXian"/>
                <a:cs typeface="DengXian"/>
              </a:defRPr>
            </a:lvl1pPr>
            <a:lvl2pPr marL="742950" indent="-285750" defTabSz="1217613">
              <a:defRPr>
                <a:solidFill>
                  <a:schemeClr val="tx1"/>
                </a:solidFill>
                <a:latin typeface="DengXian"/>
                <a:ea typeface="DengXian"/>
                <a:cs typeface="DengXian"/>
              </a:defRPr>
            </a:lvl2pPr>
            <a:lvl3pPr marL="1143000" indent="-228600" defTabSz="1217613">
              <a:defRPr>
                <a:solidFill>
                  <a:schemeClr val="tx1"/>
                </a:solidFill>
                <a:latin typeface="DengXian"/>
                <a:ea typeface="DengXian"/>
                <a:cs typeface="DengXian"/>
              </a:defRPr>
            </a:lvl3pPr>
            <a:lvl4pPr marL="1600200" indent="-228600" defTabSz="1217613">
              <a:defRPr>
                <a:solidFill>
                  <a:schemeClr val="tx1"/>
                </a:solidFill>
                <a:latin typeface="DengXian"/>
                <a:ea typeface="DengXian"/>
                <a:cs typeface="DengXian"/>
              </a:defRPr>
            </a:lvl4pPr>
            <a:lvl5pPr marL="2057400" indent="-228600" defTabSz="1217613">
              <a:defRPr>
                <a:solidFill>
                  <a:schemeClr val="tx1"/>
                </a:solidFill>
                <a:latin typeface="DengXian"/>
                <a:ea typeface="DengXian"/>
                <a:cs typeface="DengXian"/>
              </a:defRPr>
            </a:lvl5pPr>
            <a:lvl6pPr marL="2514600" indent="-228600" defTabSz="1217613" fontAlgn="base">
              <a:spcBef>
                <a:spcPct val="0"/>
              </a:spcBef>
              <a:spcAft>
                <a:spcPct val="0"/>
              </a:spcAft>
              <a:defRPr>
                <a:solidFill>
                  <a:schemeClr val="tx1"/>
                </a:solidFill>
                <a:latin typeface="DengXian"/>
                <a:ea typeface="DengXian"/>
                <a:cs typeface="DengXian"/>
              </a:defRPr>
            </a:lvl6pPr>
            <a:lvl7pPr marL="2971800" indent="-228600" defTabSz="1217613" fontAlgn="base">
              <a:spcBef>
                <a:spcPct val="0"/>
              </a:spcBef>
              <a:spcAft>
                <a:spcPct val="0"/>
              </a:spcAft>
              <a:defRPr>
                <a:solidFill>
                  <a:schemeClr val="tx1"/>
                </a:solidFill>
                <a:latin typeface="DengXian"/>
                <a:ea typeface="DengXian"/>
                <a:cs typeface="DengXian"/>
              </a:defRPr>
            </a:lvl7pPr>
            <a:lvl8pPr marL="3429000" indent="-228600" defTabSz="1217613" fontAlgn="base">
              <a:spcBef>
                <a:spcPct val="0"/>
              </a:spcBef>
              <a:spcAft>
                <a:spcPct val="0"/>
              </a:spcAft>
              <a:defRPr>
                <a:solidFill>
                  <a:schemeClr val="tx1"/>
                </a:solidFill>
                <a:latin typeface="DengXian"/>
                <a:ea typeface="DengXian"/>
                <a:cs typeface="DengXian"/>
              </a:defRPr>
            </a:lvl8pPr>
            <a:lvl9pPr marL="3886200" indent="-228600" defTabSz="1217613" fontAlgn="base">
              <a:spcBef>
                <a:spcPct val="0"/>
              </a:spcBef>
              <a:spcAft>
                <a:spcPct val="0"/>
              </a:spcAft>
              <a:defRPr>
                <a:solidFill>
                  <a:schemeClr val="tx1"/>
                </a:solidFill>
                <a:latin typeface="DengXian"/>
                <a:ea typeface="DengXian"/>
                <a:cs typeface="DengXian"/>
              </a:defRPr>
            </a:lvl9pPr>
          </a:lstStyle>
          <a:p>
            <a:pPr marL="0" marR="0" lvl="0" indent="-285750" algn="ctr" defTabSz="1217613" rtl="0" eaLnBrk="1" fontAlgn="auto" latinLnBrk="0" hangingPunct="1">
              <a:lnSpc>
                <a:spcPct val="90000"/>
              </a:lnSpc>
              <a:spcBef>
                <a:spcPts val="0"/>
              </a:spcBef>
              <a:spcAft>
                <a:spcPts val="0"/>
              </a:spcAft>
              <a:buClr>
                <a:srgbClr val="CC9900"/>
              </a:buClr>
              <a:buSzTx/>
              <a:buFont typeface="Arial" pitchFamily="34" charset="0"/>
              <a:buChar char="•"/>
              <a:tabLst/>
              <a:defRPr/>
            </a:pPr>
            <a:endPar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egoe UI" panose="020B0502040204020203" pitchFamily="34" charset="0"/>
              <a:ea typeface="微软雅黑" pitchFamily="34" charset="-122"/>
              <a:cs typeface="Segoe UI" panose="020B0502040204020203" pitchFamily="34" charset="0"/>
            </a:endParaRPr>
          </a:p>
        </p:txBody>
      </p:sp>
      <p:sp>
        <p:nvSpPr>
          <p:cNvPr id="12" name="矩形 11"/>
          <p:cNvSpPr/>
          <p:nvPr/>
        </p:nvSpPr>
        <p:spPr>
          <a:xfrm>
            <a:off x="7744916" y="1669371"/>
            <a:ext cx="959423" cy="2640164"/>
          </a:xfrm>
          <a:prstGeom prst="rect">
            <a:avLst/>
          </a:prstGeom>
          <a:solidFill>
            <a:srgbClr val="2E75B6"/>
          </a:solidFill>
          <a:ln w="9525">
            <a:solidFill>
              <a:srgbClr val="00ADE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eaVert" wrap="none" lIns="91403" tIns="45702" rIns="91403" bIns="45702" anchorCtr="1"/>
          <a:lstStyle>
            <a:lvl1pPr indent="-285750" defTabSz="1217613">
              <a:defRPr>
                <a:solidFill>
                  <a:schemeClr val="tx1"/>
                </a:solidFill>
                <a:latin typeface="DengXian"/>
                <a:ea typeface="DengXian"/>
                <a:cs typeface="DengXian"/>
              </a:defRPr>
            </a:lvl1pPr>
            <a:lvl2pPr marL="742950" indent="-285750" defTabSz="1217613">
              <a:defRPr>
                <a:solidFill>
                  <a:schemeClr val="tx1"/>
                </a:solidFill>
                <a:latin typeface="DengXian"/>
                <a:ea typeface="DengXian"/>
                <a:cs typeface="DengXian"/>
              </a:defRPr>
            </a:lvl2pPr>
            <a:lvl3pPr marL="1143000" indent="-228600" defTabSz="1217613">
              <a:defRPr>
                <a:solidFill>
                  <a:schemeClr val="tx1"/>
                </a:solidFill>
                <a:latin typeface="DengXian"/>
                <a:ea typeface="DengXian"/>
                <a:cs typeface="DengXian"/>
              </a:defRPr>
            </a:lvl3pPr>
            <a:lvl4pPr marL="1600200" indent="-228600" defTabSz="1217613">
              <a:defRPr>
                <a:solidFill>
                  <a:schemeClr val="tx1"/>
                </a:solidFill>
                <a:latin typeface="DengXian"/>
                <a:ea typeface="DengXian"/>
                <a:cs typeface="DengXian"/>
              </a:defRPr>
            </a:lvl4pPr>
            <a:lvl5pPr marL="2057400" indent="-228600" defTabSz="1217613">
              <a:defRPr>
                <a:solidFill>
                  <a:schemeClr val="tx1"/>
                </a:solidFill>
                <a:latin typeface="DengXian"/>
                <a:ea typeface="DengXian"/>
                <a:cs typeface="DengXian"/>
              </a:defRPr>
            </a:lvl5pPr>
            <a:lvl6pPr marL="2514600" indent="-228600" defTabSz="1217613" fontAlgn="base">
              <a:spcBef>
                <a:spcPct val="0"/>
              </a:spcBef>
              <a:spcAft>
                <a:spcPct val="0"/>
              </a:spcAft>
              <a:defRPr>
                <a:solidFill>
                  <a:schemeClr val="tx1"/>
                </a:solidFill>
                <a:latin typeface="DengXian"/>
                <a:ea typeface="DengXian"/>
                <a:cs typeface="DengXian"/>
              </a:defRPr>
            </a:lvl6pPr>
            <a:lvl7pPr marL="2971800" indent="-228600" defTabSz="1217613" fontAlgn="base">
              <a:spcBef>
                <a:spcPct val="0"/>
              </a:spcBef>
              <a:spcAft>
                <a:spcPct val="0"/>
              </a:spcAft>
              <a:defRPr>
                <a:solidFill>
                  <a:schemeClr val="tx1"/>
                </a:solidFill>
                <a:latin typeface="DengXian"/>
                <a:ea typeface="DengXian"/>
                <a:cs typeface="DengXian"/>
              </a:defRPr>
            </a:lvl7pPr>
            <a:lvl8pPr marL="3429000" indent="-228600" defTabSz="1217613" fontAlgn="base">
              <a:spcBef>
                <a:spcPct val="0"/>
              </a:spcBef>
              <a:spcAft>
                <a:spcPct val="0"/>
              </a:spcAft>
              <a:defRPr>
                <a:solidFill>
                  <a:schemeClr val="tx1"/>
                </a:solidFill>
                <a:latin typeface="DengXian"/>
                <a:ea typeface="DengXian"/>
                <a:cs typeface="DengXian"/>
              </a:defRPr>
            </a:lvl8pPr>
            <a:lvl9pPr marL="3886200" indent="-228600" defTabSz="1217613" fontAlgn="base">
              <a:spcBef>
                <a:spcPct val="0"/>
              </a:spcBef>
              <a:spcAft>
                <a:spcPct val="0"/>
              </a:spcAft>
              <a:defRPr>
                <a:solidFill>
                  <a:schemeClr val="tx1"/>
                </a:solidFill>
                <a:latin typeface="DengXian"/>
                <a:ea typeface="DengXian"/>
                <a:cs typeface="DengXian"/>
              </a:defRPr>
            </a:lvl9pPr>
          </a:lstStyle>
          <a:p>
            <a:pPr marL="0" marR="0" lvl="0" indent="-285750" algn="ctr" defTabSz="1217613" rtl="0" eaLnBrk="1" fontAlgn="auto" latinLnBrk="0" hangingPunct="1">
              <a:lnSpc>
                <a:spcPct val="90000"/>
              </a:lnSpc>
              <a:spcBef>
                <a:spcPts val="0"/>
              </a:spcBef>
              <a:spcAft>
                <a:spcPts val="0"/>
              </a:spcAft>
              <a:buClr>
                <a:srgbClr val="CC9900"/>
              </a:buClr>
              <a:buSzTx/>
              <a:buFont typeface="Arial" pitchFamily="34" charset="0"/>
              <a:buChar char="•"/>
              <a:tabLst/>
              <a:defRPr/>
            </a:pPr>
            <a:endPar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egoe UI" panose="020B0502040204020203" pitchFamily="34" charset="0"/>
              <a:ea typeface="微软雅黑" pitchFamily="34" charset="-122"/>
              <a:cs typeface="Segoe UI" panose="020B0502040204020203" pitchFamily="34" charset="0"/>
            </a:endParaRPr>
          </a:p>
        </p:txBody>
      </p:sp>
      <p:sp>
        <p:nvSpPr>
          <p:cNvPr id="13" name="矩形 12"/>
          <p:cNvSpPr/>
          <p:nvPr/>
        </p:nvSpPr>
        <p:spPr>
          <a:xfrm>
            <a:off x="6519444" y="1677079"/>
            <a:ext cx="959423" cy="2631691"/>
          </a:xfrm>
          <a:prstGeom prst="rect">
            <a:avLst/>
          </a:prstGeom>
          <a:solidFill>
            <a:srgbClr val="2E75B6"/>
          </a:solidFill>
          <a:ln w="9525">
            <a:solidFill>
              <a:srgbClr val="00ADE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eaVert" wrap="none" lIns="91403" tIns="45702" rIns="91403" bIns="45702" anchorCtr="1"/>
          <a:lstStyle>
            <a:lvl1pPr indent="-285750" defTabSz="1217613">
              <a:defRPr>
                <a:solidFill>
                  <a:schemeClr val="tx1"/>
                </a:solidFill>
                <a:latin typeface="DengXian"/>
                <a:ea typeface="DengXian"/>
                <a:cs typeface="DengXian"/>
              </a:defRPr>
            </a:lvl1pPr>
            <a:lvl2pPr marL="742950" indent="-285750" defTabSz="1217613">
              <a:defRPr>
                <a:solidFill>
                  <a:schemeClr val="tx1"/>
                </a:solidFill>
                <a:latin typeface="DengXian"/>
                <a:ea typeface="DengXian"/>
                <a:cs typeface="DengXian"/>
              </a:defRPr>
            </a:lvl2pPr>
            <a:lvl3pPr marL="1143000" indent="-228600" defTabSz="1217613">
              <a:defRPr>
                <a:solidFill>
                  <a:schemeClr val="tx1"/>
                </a:solidFill>
                <a:latin typeface="DengXian"/>
                <a:ea typeface="DengXian"/>
                <a:cs typeface="DengXian"/>
              </a:defRPr>
            </a:lvl3pPr>
            <a:lvl4pPr marL="1600200" indent="-228600" defTabSz="1217613">
              <a:defRPr>
                <a:solidFill>
                  <a:schemeClr val="tx1"/>
                </a:solidFill>
                <a:latin typeface="DengXian"/>
                <a:ea typeface="DengXian"/>
                <a:cs typeface="DengXian"/>
              </a:defRPr>
            </a:lvl4pPr>
            <a:lvl5pPr marL="2057400" indent="-228600" defTabSz="1217613">
              <a:defRPr>
                <a:solidFill>
                  <a:schemeClr val="tx1"/>
                </a:solidFill>
                <a:latin typeface="DengXian"/>
                <a:ea typeface="DengXian"/>
                <a:cs typeface="DengXian"/>
              </a:defRPr>
            </a:lvl5pPr>
            <a:lvl6pPr marL="2514600" indent="-228600" defTabSz="1217613" fontAlgn="base">
              <a:spcBef>
                <a:spcPct val="0"/>
              </a:spcBef>
              <a:spcAft>
                <a:spcPct val="0"/>
              </a:spcAft>
              <a:defRPr>
                <a:solidFill>
                  <a:schemeClr val="tx1"/>
                </a:solidFill>
                <a:latin typeface="DengXian"/>
                <a:ea typeface="DengXian"/>
                <a:cs typeface="DengXian"/>
              </a:defRPr>
            </a:lvl6pPr>
            <a:lvl7pPr marL="2971800" indent="-228600" defTabSz="1217613" fontAlgn="base">
              <a:spcBef>
                <a:spcPct val="0"/>
              </a:spcBef>
              <a:spcAft>
                <a:spcPct val="0"/>
              </a:spcAft>
              <a:defRPr>
                <a:solidFill>
                  <a:schemeClr val="tx1"/>
                </a:solidFill>
                <a:latin typeface="DengXian"/>
                <a:ea typeface="DengXian"/>
                <a:cs typeface="DengXian"/>
              </a:defRPr>
            </a:lvl7pPr>
            <a:lvl8pPr marL="3429000" indent="-228600" defTabSz="1217613" fontAlgn="base">
              <a:spcBef>
                <a:spcPct val="0"/>
              </a:spcBef>
              <a:spcAft>
                <a:spcPct val="0"/>
              </a:spcAft>
              <a:defRPr>
                <a:solidFill>
                  <a:schemeClr val="tx1"/>
                </a:solidFill>
                <a:latin typeface="DengXian"/>
                <a:ea typeface="DengXian"/>
                <a:cs typeface="DengXian"/>
              </a:defRPr>
            </a:lvl8pPr>
            <a:lvl9pPr marL="3886200" indent="-228600" defTabSz="1217613" fontAlgn="base">
              <a:spcBef>
                <a:spcPct val="0"/>
              </a:spcBef>
              <a:spcAft>
                <a:spcPct val="0"/>
              </a:spcAft>
              <a:defRPr>
                <a:solidFill>
                  <a:schemeClr val="tx1"/>
                </a:solidFill>
                <a:latin typeface="DengXian"/>
                <a:ea typeface="DengXian"/>
                <a:cs typeface="DengXian"/>
              </a:defRPr>
            </a:lvl9pPr>
          </a:lstStyle>
          <a:p>
            <a:pPr marL="0" marR="0" lvl="0" indent="-285750" algn="ctr" defTabSz="1217613" rtl="0" eaLnBrk="1" fontAlgn="auto" latinLnBrk="0" hangingPunct="1">
              <a:lnSpc>
                <a:spcPct val="90000"/>
              </a:lnSpc>
              <a:spcBef>
                <a:spcPts val="0"/>
              </a:spcBef>
              <a:spcAft>
                <a:spcPts val="0"/>
              </a:spcAft>
              <a:buClr>
                <a:srgbClr val="CC9900"/>
              </a:buClr>
              <a:buSzTx/>
              <a:buFont typeface="Arial" pitchFamily="34" charset="0"/>
              <a:buChar char="•"/>
              <a:tabLst/>
              <a:defRPr/>
            </a:pPr>
            <a:endPar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egoe UI" panose="020B0502040204020203" pitchFamily="34" charset="0"/>
              <a:ea typeface="微软雅黑" pitchFamily="34" charset="-122"/>
              <a:cs typeface="Segoe UI" panose="020B0502040204020203" pitchFamily="34" charset="0"/>
            </a:endParaRPr>
          </a:p>
        </p:txBody>
      </p:sp>
      <p:sp>
        <p:nvSpPr>
          <p:cNvPr id="14" name="矩形 13">
            <a:extLst>
              <a:ext uri="{FF2B5EF4-FFF2-40B4-BE49-F238E27FC236}">
                <a16:creationId xmlns:a16="http://schemas.microsoft.com/office/drawing/2014/main" id="{5EA9C4FC-4B90-4117-ABB3-8F3A0085AE5B}"/>
              </a:ext>
            </a:extLst>
          </p:cNvPr>
          <p:cNvSpPr/>
          <p:nvPr/>
        </p:nvSpPr>
        <p:spPr>
          <a:xfrm>
            <a:off x="6561620" y="2436139"/>
            <a:ext cx="875069" cy="125572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Giới</a:t>
            </a:r>
            <a:r>
              <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tính</a:t>
            </a:r>
            <a:endPar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Tuổi</a:t>
            </a:r>
            <a:r>
              <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tác</a:t>
            </a:r>
            <a:endPar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Kính</a:t>
            </a:r>
            <a:endPar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Khẩu</a:t>
            </a:r>
            <a:r>
              <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trang</a:t>
            </a:r>
            <a:endPar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Biểu</a:t>
            </a:r>
            <a:r>
              <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hiện</a:t>
            </a:r>
            <a:endPar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Râu</a:t>
            </a:r>
            <a:endParaRPr kumimoji="0" lang="en-US" altLang="zh-CN" sz="1050" b="0" i="0" u="none" strike="noStrike" kern="1200" cap="none" spc="-107"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 name="矩形 14">
            <a:extLst>
              <a:ext uri="{FF2B5EF4-FFF2-40B4-BE49-F238E27FC236}">
                <a16:creationId xmlns:a16="http://schemas.microsoft.com/office/drawing/2014/main" id="{6AEDA4F0-53E6-4557-A710-A19419473ED9}"/>
              </a:ext>
            </a:extLst>
          </p:cNvPr>
          <p:cNvSpPr/>
          <p:nvPr/>
        </p:nvSpPr>
        <p:spPr>
          <a:xfrm>
            <a:off x="7756637" y="2218282"/>
            <a:ext cx="911546" cy="183742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Giới tính</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Tuổi tác</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Màu </a:t>
            </a: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trên</a:t>
            </a: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đầu</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Loại </a:t>
            </a: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trên</a:t>
            </a: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đầu</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Màu dưới cùng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Loại dưới cùng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Mũ</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Túi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Ô</a:t>
            </a:r>
            <a:endParaRPr kumimoji="0" lang="en-US" altLang="zh-CN" sz="1050" b="0" i="0" u="none" strike="noStrike" kern="1200" cap="none" spc="-173"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 name="矩形 15">
            <a:extLst>
              <a:ext uri="{FF2B5EF4-FFF2-40B4-BE49-F238E27FC236}">
                <a16:creationId xmlns:a16="http://schemas.microsoft.com/office/drawing/2014/main" id="{17FB36B8-1C64-4C5E-9B60-E5ECA1FF043C}"/>
              </a:ext>
            </a:extLst>
          </p:cNvPr>
          <p:cNvSpPr/>
          <p:nvPr/>
        </p:nvSpPr>
        <p:spPr>
          <a:xfrm>
            <a:off x="8982757" y="2443104"/>
            <a:ext cx="1005626" cy="106182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Loại phương tiện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Màu xe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Số đi xe đạp</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Màu hàng đầu</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Loại hàng đầu</a:t>
            </a:r>
            <a:endPar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 name="矩形 16">
            <a:extLst>
              <a:ext uri="{FF2B5EF4-FFF2-40B4-BE49-F238E27FC236}">
                <a16:creationId xmlns:a16="http://schemas.microsoft.com/office/drawing/2014/main" id="{96347CDE-4BB3-4F7B-AC6E-4DC8A9B87228}"/>
              </a:ext>
            </a:extLst>
          </p:cNvPr>
          <p:cNvSpPr/>
          <p:nvPr/>
        </p:nvSpPr>
        <p:spPr>
          <a:xfrm>
            <a:off x="10167473" y="2121333"/>
            <a:ext cx="1005626" cy="201330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Biển số</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Màu biển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Màu xe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Loại xe ô tô</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Chắn nắng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Vật trang trí</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Gọi điện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Dây an toàn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Hình dán kiểm tra</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050" b="0" i="0" u="none" strike="noStrike" kern="1200" cap="none" spc="-107"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Khói</a:t>
            </a:r>
          </a:p>
        </p:txBody>
      </p:sp>
      <p:grpSp>
        <p:nvGrpSpPr>
          <p:cNvPr id="18" name="组合 17">
            <a:extLst>
              <a:ext uri="{FF2B5EF4-FFF2-40B4-BE49-F238E27FC236}">
                <a16:creationId xmlns:a16="http://schemas.microsoft.com/office/drawing/2014/main" id="{E2E68FA2-2141-42F9-929C-0F1763E13611}"/>
              </a:ext>
            </a:extLst>
          </p:cNvPr>
          <p:cNvGrpSpPr/>
          <p:nvPr/>
        </p:nvGrpSpPr>
        <p:grpSpPr>
          <a:xfrm>
            <a:off x="7879243" y="1265172"/>
            <a:ext cx="719644" cy="709665"/>
            <a:chOff x="4138921" y="6438973"/>
            <a:chExt cx="640551" cy="631669"/>
          </a:xfrm>
          <a:solidFill>
            <a:schemeClr val="accent5">
              <a:lumMod val="50000"/>
            </a:schemeClr>
          </a:solidFill>
        </p:grpSpPr>
        <p:sp>
          <p:nvSpPr>
            <p:cNvPr id="19" name="成组">
              <a:extLst>
                <a:ext uri="{FF2B5EF4-FFF2-40B4-BE49-F238E27FC236}">
                  <a16:creationId xmlns:a16="http://schemas.microsoft.com/office/drawing/2014/main" id="{DE4BE00A-273A-4956-AA13-F9F87820E1D6}"/>
                </a:ext>
              </a:extLst>
            </p:cNvPr>
            <p:cNvSpPr/>
            <p:nvPr/>
          </p:nvSpPr>
          <p:spPr>
            <a:xfrm>
              <a:off x="4138921" y="6438973"/>
              <a:ext cx="640551" cy="631669"/>
            </a:xfrm>
            <a:prstGeom prst="ellipse">
              <a:avLst/>
            </a:prstGeom>
            <a:grpFill/>
            <a:ln w="19050" cap="flat">
              <a:solidFill>
                <a:schemeClr val="bg1"/>
              </a:solidFill>
              <a:prstDash val="solid"/>
              <a:round/>
            </a:ln>
            <a:effectLst/>
          </p:spPr>
          <p:txBody>
            <a:bodyPr wrap="square" lIns="60957" tIns="60957" rIns="60957" bIns="60957"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609635"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1219271"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828907"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2438544"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3048180"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3657815"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4267451"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4877087"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a:lstStyle>
            <a:p>
              <a:pPr marL="0" marR="0" lvl="0" indent="0" algn="ctr" defTabSz="285344" rtl="0" eaLnBrk="1" fontAlgn="auto" latinLnBrk="0" hangingPunct="0">
                <a:lnSpc>
                  <a:spcPct val="100000"/>
                </a:lnSpc>
                <a:spcBef>
                  <a:spcPts val="0"/>
                </a:spcBef>
                <a:spcAft>
                  <a:spcPts val="0"/>
                </a:spcAft>
                <a:buClrTx/>
                <a:buSzTx/>
                <a:buFontTx/>
                <a:buNone/>
                <a:tabLst/>
                <a:defRPr sz="900">
                  <a:solidFill>
                    <a:srgbClr val="FFFFFF"/>
                  </a:solidFill>
                  <a:latin typeface="Akkurat Pro"/>
                  <a:ea typeface="Akkurat Pro"/>
                  <a:cs typeface="Akkurat Pro"/>
                  <a:sym typeface="Akkurat Pro"/>
                </a:defRPr>
              </a:pPr>
              <a:endParaRPr kumimoji="0" sz="1200" b="0" i="0" u="none" strike="noStrike" kern="1200" cap="none" spc="0" normalizeH="0" baseline="0" noProof="0">
                <a:ln>
                  <a:noFill/>
                </a:ln>
                <a:solidFill>
                  <a:srgbClr val="FFFFFF"/>
                </a:solidFill>
                <a:effectLst/>
                <a:uLnTx/>
                <a:uFillTx/>
                <a:latin typeface="Segoe UI" panose="020B0502040204020203" pitchFamily="34" charset="0"/>
                <a:ea typeface="Akkurat Pro"/>
                <a:cs typeface="Segoe UI" panose="020B0502040204020203" pitchFamily="34" charset="0"/>
                <a:sym typeface="Akkurat Pro"/>
              </a:endParaRPr>
            </a:p>
          </p:txBody>
        </p:sp>
        <p:sp>
          <p:nvSpPr>
            <p:cNvPr id="20" name="Freeform 248">
              <a:extLst>
                <a:ext uri="{FF2B5EF4-FFF2-40B4-BE49-F238E27FC236}">
                  <a16:creationId xmlns:a16="http://schemas.microsoft.com/office/drawing/2014/main" id="{B5C0EE2F-BFF9-43EB-85F2-EAB7EDFB578D}"/>
                </a:ext>
              </a:extLst>
            </p:cNvPr>
            <p:cNvSpPr>
              <a:spLocks/>
            </p:cNvSpPr>
            <p:nvPr/>
          </p:nvSpPr>
          <p:spPr bwMode="auto">
            <a:xfrm>
              <a:off x="4367893" y="6551896"/>
              <a:ext cx="204107" cy="432576"/>
            </a:xfrm>
            <a:custGeom>
              <a:avLst/>
              <a:gdLst>
                <a:gd name="T0" fmla="*/ 219 w 220"/>
                <a:gd name="T1" fmla="*/ 600 h 717"/>
                <a:gd name="T2" fmla="*/ 202 w 220"/>
                <a:gd name="T3" fmla="*/ 416 h 717"/>
                <a:gd name="T4" fmla="*/ 207 w 220"/>
                <a:gd name="T5" fmla="*/ 408 h 717"/>
                <a:gd name="T6" fmla="*/ 211 w 220"/>
                <a:gd name="T7" fmla="*/ 402 h 717"/>
                <a:gd name="T8" fmla="*/ 207 w 220"/>
                <a:gd name="T9" fmla="*/ 380 h 717"/>
                <a:gd name="T10" fmla="*/ 209 w 220"/>
                <a:gd name="T11" fmla="*/ 297 h 717"/>
                <a:gd name="T12" fmla="*/ 206 w 220"/>
                <a:gd name="T13" fmla="*/ 236 h 717"/>
                <a:gd name="T14" fmla="*/ 196 w 220"/>
                <a:gd name="T15" fmla="*/ 167 h 717"/>
                <a:gd name="T16" fmla="*/ 174 w 220"/>
                <a:gd name="T17" fmla="*/ 137 h 717"/>
                <a:gd name="T18" fmla="*/ 142 w 220"/>
                <a:gd name="T19" fmla="*/ 115 h 717"/>
                <a:gd name="T20" fmla="*/ 126 w 220"/>
                <a:gd name="T21" fmla="*/ 105 h 717"/>
                <a:gd name="T22" fmla="*/ 138 w 220"/>
                <a:gd name="T23" fmla="*/ 64 h 717"/>
                <a:gd name="T24" fmla="*/ 141 w 220"/>
                <a:gd name="T25" fmla="*/ 49 h 717"/>
                <a:gd name="T26" fmla="*/ 137 w 220"/>
                <a:gd name="T27" fmla="*/ 28 h 717"/>
                <a:gd name="T28" fmla="*/ 127 w 220"/>
                <a:gd name="T29" fmla="*/ 12 h 717"/>
                <a:gd name="T30" fmla="*/ 121 w 220"/>
                <a:gd name="T31" fmla="*/ 3 h 717"/>
                <a:gd name="T32" fmla="*/ 98 w 220"/>
                <a:gd name="T33" fmla="*/ 0 h 717"/>
                <a:gd name="T34" fmla="*/ 76 w 220"/>
                <a:gd name="T35" fmla="*/ 2 h 717"/>
                <a:gd name="T36" fmla="*/ 71 w 220"/>
                <a:gd name="T37" fmla="*/ 8 h 717"/>
                <a:gd name="T38" fmla="*/ 59 w 220"/>
                <a:gd name="T39" fmla="*/ 21 h 717"/>
                <a:gd name="T40" fmla="*/ 56 w 220"/>
                <a:gd name="T41" fmla="*/ 42 h 717"/>
                <a:gd name="T42" fmla="*/ 60 w 220"/>
                <a:gd name="T43" fmla="*/ 59 h 717"/>
                <a:gd name="T44" fmla="*/ 76 w 220"/>
                <a:gd name="T45" fmla="*/ 105 h 717"/>
                <a:gd name="T46" fmla="*/ 58 w 220"/>
                <a:gd name="T47" fmla="*/ 117 h 717"/>
                <a:gd name="T48" fmla="*/ 25 w 220"/>
                <a:gd name="T49" fmla="*/ 139 h 717"/>
                <a:gd name="T50" fmla="*/ 16 w 220"/>
                <a:gd name="T51" fmla="*/ 157 h 717"/>
                <a:gd name="T52" fmla="*/ 9 w 220"/>
                <a:gd name="T53" fmla="*/ 211 h 717"/>
                <a:gd name="T54" fmla="*/ 3 w 220"/>
                <a:gd name="T55" fmla="*/ 268 h 717"/>
                <a:gd name="T56" fmla="*/ 1 w 220"/>
                <a:gd name="T57" fmla="*/ 298 h 717"/>
                <a:gd name="T58" fmla="*/ 0 w 220"/>
                <a:gd name="T59" fmla="*/ 354 h 717"/>
                <a:gd name="T60" fmla="*/ 3 w 220"/>
                <a:gd name="T61" fmla="*/ 402 h 717"/>
                <a:gd name="T62" fmla="*/ 12 w 220"/>
                <a:gd name="T63" fmla="*/ 411 h 717"/>
                <a:gd name="T64" fmla="*/ 23 w 220"/>
                <a:gd name="T65" fmla="*/ 412 h 717"/>
                <a:gd name="T66" fmla="*/ 14 w 220"/>
                <a:gd name="T67" fmla="*/ 393 h 717"/>
                <a:gd name="T68" fmla="*/ 63 w 220"/>
                <a:gd name="T69" fmla="*/ 666 h 717"/>
                <a:gd name="T70" fmla="*/ 71 w 220"/>
                <a:gd name="T71" fmla="*/ 713 h 717"/>
                <a:gd name="T72" fmla="*/ 107 w 220"/>
                <a:gd name="T73" fmla="*/ 693 h 717"/>
                <a:gd name="T74" fmla="*/ 128 w 220"/>
                <a:gd name="T75" fmla="*/ 706 h 717"/>
                <a:gd name="T76" fmla="*/ 148 w 220"/>
                <a:gd name="T77" fmla="*/ 714 h 717"/>
                <a:gd name="T78" fmla="*/ 162 w 220"/>
                <a:gd name="T79" fmla="*/ 714 h 717"/>
                <a:gd name="T80" fmla="*/ 173 w 220"/>
                <a:gd name="T81" fmla="*/ 712 h 717"/>
                <a:gd name="T82" fmla="*/ 168 w 220"/>
                <a:gd name="T83" fmla="*/ 685 h 717"/>
                <a:gd name="T84" fmla="*/ 176 w 220"/>
                <a:gd name="T85" fmla="*/ 392 h 717"/>
                <a:gd name="T86" fmla="*/ 184 w 220"/>
                <a:gd name="T87" fmla="*/ 408 h 717"/>
                <a:gd name="T88" fmla="*/ 185 w 220"/>
                <a:gd name="T89" fmla="*/ 410 h 717"/>
                <a:gd name="T90" fmla="*/ 188 w 220"/>
                <a:gd name="T91" fmla="*/ 412 h 717"/>
                <a:gd name="T92" fmla="*/ 190 w 220"/>
                <a:gd name="T93" fmla="*/ 429 h 7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0"/>
                <a:gd name="T142" fmla="*/ 0 h 717"/>
                <a:gd name="T143" fmla="*/ 220 w 220"/>
                <a:gd name="T144" fmla="*/ 717 h 7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0" h="717">
                  <a:moveTo>
                    <a:pt x="175" y="429"/>
                  </a:moveTo>
                  <a:lnTo>
                    <a:pt x="175" y="600"/>
                  </a:lnTo>
                  <a:lnTo>
                    <a:pt x="219" y="600"/>
                  </a:lnTo>
                  <a:lnTo>
                    <a:pt x="219" y="429"/>
                  </a:lnTo>
                  <a:lnTo>
                    <a:pt x="202" y="429"/>
                  </a:lnTo>
                  <a:lnTo>
                    <a:pt x="202" y="416"/>
                  </a:lnTo>
                  <a:lnTo>
                    <a:pt x="204" y="413"/>
                  </a:lnTo>
                  <a:lnTo>
                    <a:pt x="206" y="411"/>
                  </a:lnTo>
                  <a:lnTo>
                    <a:pt x="207" y="408"/>
                  </a:lnTo>
                  <a:lnTo>
                    <a:pt x="209" y="406"/>
                  </a:lnTo>
                  <a:lnTo>
                    <a:pt x="210" y="403"/>
                  </a:lnTo>
                  <a:lnTo>
                    <a:pt x="211" y="402"/>
                  </a:lnTo>
                  <a:lnTo>
                    <a:pt x="212" y="400"/>
                  </a:lnTo>
                  <a:lnTo>
                    <a:pt x="207" y="380"/>
                  </a:lnTo>
                  <a:lnTo>
                    <a:pt x="210" y="302"/>
                  </a:lnTo>
                  <a:lnTo>
                    <a:pt x="209" y="297"/>
                  </a:lnTo>
                  <a:lnTo>
                    <a:pt x="209" y="282"/>
                  </a:lnTo>
                  <a:lnTo>
                    <a:pt x="207" y="261"/>
                  </a:lnTo>
                  <a:lnTo>
                    <a:pt x="206" y="236"/>
                  </a:lnTo>
                  <a:lnTo>
                    <a:pt x="204" y="210"/>
                  </a:lnTo>
                  <a:lnTo>
                    <a:pt x="200" y="187"/>
                  </a:lnTo>
                  <a:lnTo>
                    <a:pt x="196" y="167"/>
                  </a:lnTo>
                  <a:lnTo>
                    <a:pt x="190" y="154"/>
                  </a:lnTo>
                  <a:lnTo>
                    <a:pt x="183" y="146"/>
                  </a:lnTo>
                  <a:lnTo>
                    <a:pt x="174" y="137"/>
                  </a:lnTo>
                  <a:lnTo>
                    <a:pt x="163" y="128"/>
                  </a:lnTo>
                  <a:lnTo>
                    <a:pt x="152" y="121"/>
                  </a:lnTo>
                  <a:lnTo>
                    <a:pt x="142" y="115"/>
                  </a:lnTo>
                  <a:lnTo>
                    <a:pt x="133" y="110"/>
                  </a:lnTo>
                  <a:lnTo>
                    <a:pt x="127" y="106"/>
                  </a:lnTo>
                  <a:lnTo>
                    <a:pt x="126" y="105"/>
                  </a:lnTo>
                  <a:lnTo>
                    <a:pt x="127" y="86"/>
                  </a:lnTo>
                  <a:lnTo>
                    <a:pt x="138" y="65"/>
                  </a:lnTo>
                  <a:lnTo>
                    <a:pt x="138" y="64"/>
                  </a:lnTo>
                  <a:lnTo>
                    <a:pt x="139" y="60"/>
                  </a:lnTo>
                  <a:lnTo>
                    <a:pt x="139" y="55"/>
                  </a:lnTo>
                  <a:lnTo>
                    <a:pt x="141" y="49"/>
                  </a:lnTo>
                  <a:lnTo>
                    <a:pt x="141" y="43"/>
                  </a:lnTo>
                  <a:lnTo>
                    <a:pt x="139" y="35"/>
                  </a:lnTo>
                  <a:lnTo>
                    <a:pt x="137" y="28"/>
                  </a:lnTo>
                  <a:lnTo>
                    <a:pt x="133" y="22"/>
                  </a:lnTo>
                  <a:lnTo>
                    <a:pt x="129" y="17"/>
                  </a:lnTo>
                  <a:lnTo>
                    <a:pt x="127" y="12"/>
                  </a:lnTo>
                  <a:lnTo>
                    <a:pt x="126" y="8"/>
                  </a:lnTo>
                  <a:lnTo>
                    <a:pt x="123" y="6"/>
                  </a:lnTo>
                  <a:lnTo>
                    <a:pt x="121" y="3"/>
                  </a:lnTo>
                  <a:lnTo>
                    <a:pt x="116" y="1"/>
                  </a:lnTo>
                  <a:lnTo>
                    <a:pt x="110" y="0"/>
                  </a:lnTo>
                  <a:lnTo>
                    <a:pt x="98" y="0"/>
                  </a:lnTo>
                  <a:lnTo>
                    <a:pt x="87" y="1"/>
                  </a:lnTo>
                  <a:lnTo>
                    <a:pt x="81" y="1"/>
                  </a:lnTo>
                  <a:lnTo>
                    <a:pt x="76" y="2"/>
                  </a:lnTo>
                  <a:lnTo>
                    <a:pt x="74" y="3"/>
                  </a:lnTo>
                  <a:lnTo>
                    <a:pt x="73" y="6"/>
                  </a:lnTo>
                  <a:lnTo>
                    <a:pt x="71" y="8"/>
                  </a:lnTo>
                  <a:lnTo>
                    <a:pt x="68" y="12"/>
                  </a:lnTo>
                  <a:lnTo>
                    <a:pt x="63" y="16"/>
                  </a:lnTo>
                  <a:lnTo>
                    <a:pt x="59" y="21"/>
                  </a:lnTo>
                  <a:lnTo>
                    <a:pt x="56" y="27"/>
                  </a:lnTo>
                  <a:lnTo>
                    <a:pt x="56" y="34"/>
                  </a:lnTo>
                  <a:lnTo>
                    <a:pt x="56" y="42"/>
                  </a:lnTo>
                  <a:lnTo>
                    <a:pt x="58" y="49"/>
                  </a:lnTo>
                  <a:lnTo>
                    <a:pt x="59" y="55"/>
                  </a:lnTo>
                  <a:lnTo>
                    <a:pt x="60" y="59"/>
                  </a:lnTo>
                  <a:lnTo>
                    <a:pt x="60" y="60"/>
                  </a:lnTo>
                  <a:lnTo>
                    <a:pt x="63" y="90"/>
                  </a:lnTo>
                  <a:lnTo>
                    <a:pt x="76" y="105"/>
                  </a:lnTo>
                  <a:lnTo>
                    <a:pt x="74" y="106"/>
                  </a:lnTo>
                  <a:lnTo>
                    <a:pt x="68" y="111"/>
                  </a:lnTo>
                  <a:lnTo>
                    <a:pt x="58" y="117"/>
                  </a:lnTo>
                  <a:lnTo>
                    <a:pt x="47" y="125"/>
                  </a:lnTo>
                  <a:lnTo>
                    <a:pt x="35" y="132"/>
                  </a:lnTo>
                  <a:lnTo>
                    <a:pt x="25" y="139"/>
                  </a:lnTo>
                  <a:lnTo>
                    <a:pt x="19" y="146"/>
                  </a:lnTo>
                  <a:lnTo>
                    <a:pt x="17" y="149"/>
                  </a:lnTo>
                  <a:lnTo>
                    <a:pt x="16" y="157"/>
                  </a:lnTo>
                  <a:lnTo>
                    <a:pt x="14" y="170"/>
                  </a:lnTo>
                  <a:lnTo>
                    <a:pt x="12" y="189"/>
                  </a:lnTo>
                  <a:lnTo>
                    <a:pt x="9" y="211"/>
                  </a:lnTo>
                  <a:lnTo>
                    <a:pt x="7" y="232"/>
                  </a:lnTo>
                  <a:lnTo>
                    <a:pt x="4" y="252"/>
                  </a:lnTo>
                  <a:lnTo>
                    <a:pt x="3" y="268"/>
                  </a:lnTo>
                  <a:lnTo>
                    <a:pt x="2" y="278"/>
                  </a:lnTo>
                  <a:lnTo>
                    <a:pt x="2" y="286"/>
                  </a:lnTo>
                  <a:lnTo>
                    <a:pt x="1" y="298"/>
                  </a:lnTo>
                  <a:lnTo>
                    <a:pt x="1" y="315"/>
                  </a:lnTo>
                  <a:lnTo>
                    <a:pt x="0" y="334"/>
                  </a:lnTo>
                  <a:lnTo>
                    <a:pt x="0" y="354"/>
                  </a:lnTo>
                  <a:lnTo>
                    <a:pt x="0" y="374"/>
                  </a:lnTo>
                  <a:lnTo>
                    <a:pt x="1" y="390"/>
                  </a:lnTo>
                  <a:lnTo>
                    <a:pt x="3" y="402"/>
                  </a:lnTo>
                  <a:lnTo>
                    <a:pt x="6" y="406"/>
                  </a:lnTo>
                  <a:lnTo>
                    <a:pt x="8" y="410"/>
                  </a:lnTo>
                  <a:lnTo>
                    <a:pt x="12" y="411"/>
                  </a:lnTo>
                  <a:lnTo>
                    <a:pt x="17" y="412"/>
                  </a:lnTo>
                  <a:lnTo>
                    <a:pt x="21" y="412"/>
                  </a:lnTo>
                  <a:lnTo>
                    <a:pt x="23" y="412"/>
                  </a:lnTo>
                  <a:lnTo>
                    <a:pt x="25" y="412"/>
                  </a:lnTo>
                  <a:lnTo>
                    <a:pt x="27" y="412"/>
                  </a:lnTo>
                  <a:lnTo>
                    <a:pt x="14" y="393"/>
                  </a:lnTo>
                  <a:lnTo>
                    <a:pt x="34" y="262"/>
                  </a:lnTo>
                  <a:lnTo>
                    <a:pt x="34" y="403"/>
                  </a:lnTo>
                  <a:lnTo>
                    <a:pt x="63" y="666"/>
                  </a:lnTo>
                  <a:lnTo>
                    <a:pt x="39" y="696"/>
                  </a:lnTo>
                  <a:lnTo>
                    <a:pt x="34" y="714"/>
                  </a:lnTo>
                  <a:lnTo>
                    <a:pt x="71" y="713"/>
                  </a:lnTo>
                  <a:lnTo>
                    <a:pt x="101" y="691"/>
                  </a:lnTo>
                  <a:lnTo>
                    <a:pt x="102" y="691"/>
                  </a:lnTo>
                  <a:lnTo>
                    <a:pt x="107" y="693"/>
                  </a:lnTo>
                  <a:lnTo>
                    <a:pt x="113" y="697"/>
                  </a:lnTo>
                  <a:lnTo>
                    <a:pt x="121" y="702"/>
                  </a:lnTo>
                  <a:lnTo>
                    <a:pt x="128" y="706"/>
                  </a:lnTo>
                  <a:lnTo>
                    <a:pt x="136" y="709"/>
                  </a:lnTo>
                  <a:lnTo>
                    <a:pt x="143" y="713"/>
                  </a:lnTo>
                  <a:lnTo>
                    <a:pt x="148" y="714"/>
                  </a:lnTo>
                  <a:lnTo>
                    <a:pt x="152" y="716"/>
                  </a:lnTo>
                  <a:lnTo>
                    <a:pt x="157" y="716"/>
                  </a:lnTo>
                  <a:lnTo>
                    <a:pt x="162" y="714"/>
                  </a:lnTo>
                  <a:lnTo>
                    <a:pt x="165" y="713"/>
                  </a:lnTo>
                  <a:lnTo>
                    <a:pt x="169" y="713"/>
                  </a:lnTo>
                  <a:lnTo>
                    <a:pt x="173" y="712"/>
                  </a:lnTo>
                  <a:lnTo>
                    <a:pt x="175" y="711"/>
                  </a:lnTo>
                  <a:lnTo>
                    <a:pt x="168" y="685"/>
                  </a:lnTo>
                  <a:lnTo>
                    <a:pt x="142" y="668"/>
                  </a:lnTo>
                  <a:lnTo>
                    <a:pt x="167" y="421"/>
                  </a:lnTo>
                  <a:lnTo>
                    <a:pt x="176" y="392"/>
                  </a:lnTo>
                  <a:lnTo>
                    <a:pt x="164" y="250"/>
                  </a:lnTo>
                  <a:lnTo>
                    <a:pt x="191" y="396"/>
                  </a:lnTo>
                  <a:lnTo>
                    <a:pt x="184" y="408"/>
                  </a:lnTo>
                  <a:lnTo>
                    <a:pt x="185" y="410"/>
                  </a:lnTo>
                  <a:lnTo>
                    <a:pt x="186" y="411"/>
                  </a:lnTo>
                  <a:lnTo>
                    <a:pt x="188" y="412"/>
                  </a:lnTo>
                  <a:lnTo>
                    <a:pt x="189" y="413"/>
                  </a:lnTo>
                  <a:lnTo>
                    <a:pt x="190" y="413"/>
                  </a:lnTo>
                  <a:lnTo>
                    <a:pt x="190" y="429"/>
                  </a:lnTo>
                  <a:lnTo>
                    <a:pt x="175" y="429"/>
                  </a:lnTo>
                </a:path>
              </a:pathLst>
            </a:custGeom>
            <a:grpFill/>
            <a:ln w="19050">
              <a:solidFill>
                <a:schemeClr val="bg1"/>
              </a:solidFill>
            </a:ln>
          </p:spPr>
          <p:txBody>
            <a:bodyPr/>
            <a:lstStyle/>
            <a:p>
              <a:pPr marL="0" marR="0" lvl="0" indent="0" algn="l" defTabSz="16258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grpSp>
      <p:grpSp>
        <p:nvGrpSpPr>
          <p:cNvPr id="21" name="组合 20">
            <a:extLst>
              <a:ext uri="{FF2B5EF4-FFF2-40B4-BE49-F238E27FC236}">
                <a16:creationId xmlns:a16="http://schemas.microsoft.com/office/drawing/2014/main" id="{B2D85663-895A-4A99-8852-42427FA3560A}"/>
              </a:ext>
            </a:extLst>
          </p:cNvPr>
          <p:cNvGrpSpPr/>
          <p:nvPr/>
        </p:nvGrpSpPr>
        <p:grpSpPr>
          <a:xfrm>
            <a:off x="9087858" y="1275669"/>
            <a:ext cx="719644" cy="709669"/>
            <a:chOff x="3244197" y="5618306"/>
            <a:chExt cx="640551" cy="631673"/>
          </a:xfrm>
          <a:solidFill>
            <a:schemeClr val="accent5">
              <a:lumMod val="50000"/>
            </a:schemeClr>
          </a:solidFill>
        </p:grpSpPr>
        <p:sp>
          <p:nvSpPr>
            <p:cNvPr id="22" name="成组">
              <a:extLst>
                <a:ext uri="{FF2B5EF4-FFF2-40B4-BE49-F238E27FC236}">
                  <a16:creationId xmlns:a16="http://schemas.microsoft.com/office/drawing/2014/main" id="{22BD6764-83AD-4653-B2F6-884EDDBD873C}"/>
                </a:ext>
              </a:extLst>
            </p:cNvPr>
            <p:cNvSpPr/>
            <p:nvPr/>
          </p:nvSpPr>
          <p:spPr>
            <a:xfrm>
              <a:off x="3244197" y="5618306"/>
              <a:ext cx="640551" cy="631673"/>
            </a:xfrm>
            <a:prstGeom prst="ellipse">
              <a:avLst/>
            </a:prstGeom>
            <a:grpFill/>
            <a:ln w="19050" cap="flat">
              <a:solidFill>
                <a:schemeClr val="bg1"/>
              </a:solidFill>
              <a:prstDash val="solid"/>
              <a:round/>
            </a:ln>
            <a:effectLst/>
          </p:spPr>
          <p:txBody>
            <a:bodyPr wrap="square" lIns="60957" tIns="60957" rIns="60957" bIns="60957"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609635"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1219271"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828907"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2438544"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3048180"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3657815"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4267451"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4877087"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a:lstStyle>
            <a:p>
              <a:pPr marL="0" marR="0" lvl="0" indent="0" algn="ctr" defTabSz="285344" rtl="0" eaLnBrk="1" fontAlgn="auto" latinLnBrk="0" hangingPunct="0">
                <a:lnSpc>
                  <a:spcPct val="100000"/>
                </a:lnSpc>
                <a:spcBef>
                  <a:spcPts val="0"/>
                </a:spcBef>
                <a:spcAft>
                  <a:spcPts val="0"/>
                </a:spcAft>
                <a:buClrTx/>
                <a:buSzTx/>
                <a:buFontTx/>
                <a:buNone/>
                <a:tabLst/>
                <a:defRPr sz="900">
                  <a:solidFill>
                    <a:srgbClr val="FFFFFF"/>
                  </a:solidFill>
                  <a:latin typeface="Akkurat Pro"/>
                  <a:ea typeface="Akkurat Pro"/>
                  <a:cs typeface="Akkurat Pro"/>
                  <a:sym typeface="Akkurat Pro"/>
                </a:defRPr>
              </a:pPr>
              <a:endParaRPr kumimoji="0" sz="1200" b="0" i="0" u="none" strike="noStrike" kern="1200" cap="none" spc="0" normalizeH="0" baseline="0" noProof="0">
                <a:ln>
                  <a:noFill/>
                </a:ln>
                <a:solidFill>
                  <a:srgbClr val="FFFFFF"/>
                </a:solidFill>
                <a:effectLst/>
                <a:uLnTx/>
                <a:uFillTx/>
                <a:latin typeface="Segoe UI" panose="020B0502040204020203" pitchFamily="34" charset="0"/>
                <a:ea typeface="Akkurat Pro"/>
                <a:cs typeface="Segoe UI" panose="020B0502040204020203" pitchFamily="34" charset="0"/>
                <a:sym typeface="Akkurat Pro"/>
              </a:endParaRPr>
            </a:p>
          </p:txBody>
        </p:sp>
        <p:grpSp>
          <p:nvGrpSpPr>
            <p:cNvPr id="23" name="组合 22">
              <a:extLst>
                <a:ext uri="{FF2B5EF4-FFF2-40B4-BE49-F238E27FC236}">
                  <a16:creationId xmlns:a16="http://schemas.microsoft.com/office/drawing/2014/main" id="{412E736B-6C56-45A8-82B9-CA747F05CAD2}"/>
                </a:ext>
              </a:extLst>
            </p:cNvPr>
            <p:cNvGrpSpPr/>
            <p:nvPr/>
          </p:nvGrpSpPr>
          <p:grpSpPr>
            <a:xfrm>
              <a:off x="3385859" y="5697780"/>
              <a:ext cx="360812" cy="511177"/>
              <a:chOff x="12752615" y="4159024"/>
              <a:chExt cx="958850" cy="1435100"/>
            </a:xfrm>
            <a:grpFill/>
          </p:grpSpPr>
          <p:sp>
            <p:nvSpPr>
              <p:cNvPr id="24" name="Freeform 619">
                <a:extLst>
                  <a:ext uri="{FF2B5EF4-FFF2-40B4-BE49-F238E27FC236}">
                    <a16:creationId xmlns:a16="http://schemas.microsoft.com/office/drawing/2014/main" id="{691C68DF-8527-4BA7-A8F0-BE67616851DB}"/>
                  </a:ext>
                </a:extLst>
              </p:cNvPr>
              <p:cNvSpPr>
                <a:spLocks noEditPoints="1"/>
              </p:cNvSpPr>
              <p:nvPr/>
            </p:nvSpPr>
            <p:spPr bwMode="auto">
              <a:xfrm>
                <a:off x="12879615" y="4952774"/>
                <a:ext cx="704850" cy="501650"/>
              </a:xfrm>
              <a:custGeom>
                <a:avLst/>
                <a:gdLst/>
                <a:ahLst/>
                <a:cxnLst>
                  <a:cxn ang="0">
                    <a:pos x="138" y="149"/>
                  </a:cxn>
                  <a:cxn ang="0">
                    <a:pos x="132" y="33"/>
                  </a:cxn>
                  <a:cxn ang="0">
                    <a:pos x="84" y="132"/>
                  </a:cxn>
                  <a:cxn ang="0">
                    <a:pos x="10" y="158"/>
                  </a:cxn>
                  <a:cxn ang="0">
                    <a:pos x="10" y="47"/>
                  </a:cxn>
                  <a:cxn ang="0">
                    <a:pos x="27" y="7"/>
                  </a:cxn>
                  <a:cxn ang="0">
                    <a:pos x="87" y="17"/>
                  </a:cxn>
                  <a:cxn ang="0">
                    <a:pos x="135" y="17"/>
                  </a:cxn>
                  <a:cxn ang="0">
                    <a:pos x="182" y="0"/>
                  </a:cxn>
                  <a:cxn ang="0">
                    <a:pos x="203" y="47"/>
                  </a:cxn>
                  <a:cxn ang="0">
                    <a:pos x="222" y="149"/>
                  </a:cxn>
                  <a:cxn ang="0">
                    <a:pos x="144" y="126"/>
                  </a:cxn>
                  <a:cxn ang="0">
                    <a:pos x="213" y="152"/>
                  </a:cxn>
                  <a:cxn ang="0">
                    <a:pos x="213" y="53"/>
                  </a:cxn>
                  <a:cxn ang="0">
                    <a:pos x="175" y="136"/>
                  </a:cxn>
                  <a:cxn ang="0">
                    <a:pos x="149" y="111"/>
                  </a:cxn>
                  <a:cxn ang="0">
                    <a:pos x="154" y="53"/>
                  </a:cxn>
                  <a:cxn ang="0">
                    <a:pos x="144" y="27"/>
                  </a:cxn>
                  <a:cxn ang="0">
                    <a:pos x="162" y="71"/>
                  </a:cxn>
                  <a:cxn ang="0">
                    <a:pos x="159" y="114"/>
                  </a:cxn>
                  <a:cxn ang="0">
                    <a:pos x="175" y="127"/>
                  </a:cxn>
                  <a:cxn ang="0">
                    <a:pos x="190" y="12"/>
                  </a:cxn>
                  <a:cxn ang="0">
                    <a:pos x="136" y="23"/>
                  </a:cxn>
                  <a:cxn ang="0">
                    <a:pos x="86" y="23"/>
                  </a:cxn>
                  <a:cxn ang="0">
                    <a:pos x="22" y="27"/>
                  </a:cxn>
                  <a:cxn ang="0">
                    <a:pos x="47" y="127"/>
                  </a:cxn>
                  <a:cxn ang="0">
                    <a:pos x="41" y="93"/>
                  </a:cxn>
                  <a:cxn ang="0">
                    <a:pos x="70" y="27"/>
                  </a:cxn>
                  <a:cxn ang="0">
                    <a:pos x="73" y="53"/>
                  </a:cxn>
                  <a:cxn ang="0">
                    <a:pos x="83" y="93"/>
                  </a:cxn>
                  <a:cxn ang="0">
                    <a:pos x="71" y="116"/>
                  </a:cxn>
                  <a:cxn ang="0">
                    <a:pos x="20" y="113"/>
                  </a:cxn>
                  <a:cxn ang="0">
                    <a:pos x="6" y="56"/>
                  </a:cxn>
                  <a:cxn ang="0">
                    <a:pos x="75" y="152"/>
                  </a:cxn>
                  <a:cxn ang="0">
                    <a:pos x="84" y="126"/>
                  </a:cxn>
                  <a:cxn ang="0">
                    <a:pos x="138" y="126"/>
                  </a:cxn>
                  <a:cxn ang="0">
                    <a:pos x="160" y="108"/>
                  </a:cxn>
                  <a:cxn ang="0">
                    <a:pos x="62" y="77"/>
                  </a:cxn>
                  <a:cxn ang="0">
                    <a:pos x="77" y="93"/>
                  </a:cxn>
                  <a:cxn ang="0">
                    <a:pos x="157" y="47"/>
                  </a:cxn>
                  <a:cxn ang="0">
                    <a:pos x="150" y="47"/>
                  </a:cxn>
                  <a:cxn ang="0">
                    <a:pos x="72" y="33"/>
                  </a:cxn>
                  <a:cxn ang="0">
                    <a:pos x="63" y="47"/>
                  </a:cxn>
                </a:cxnLst>
                <a:rect l="0" t="0" r="r" b="b"/>
                <a:pathLst>
                  <a:path w="222" h="158">
                    <a:moveTo>
                      <a:pt x="213" y="158"/>
                    </a:moveTo>
                    <a:cubicBezTo>
                      <a:pt x="148" y="158"/>
                      <a:pt x="148" y="158"/>
                      <a:pt x="148" y="158"/>
                    </a:cubicBezTo>
                    <a:cubicBezTo>
                      <a:pt x="143" y="158"/>
                      <a:pt x="138" y="154"/>
                      <a:pt x="138" y="149"/>
                    </a:cubicBezTo>
                    <a:cubicBezTo>
                      <a:pt x="138" y="132"/>
                      <a:pt x="138" y="132"/>
                      <a:pt x="138" y="132"/>
                    </a:cubicBezTo>
                    <a:cubicBezTo>
                      <a:pt x="132" y="132"/>
                      <a:pt x="132" y="132"/>
                      <a:pt x="132" y="132"/>
                    </a:cubicBezTo>
                    <a:cubicBezTo>
                      <a:pt x="132" y="33"/>
                      <a:pt x="132" y="33"/>
                      <a:pt x="132" y="33"/>
                    </a:cubicBezTo>
                    <a:cubicBezTo>
                      <a:pt x="90" y="33"/>
                      <a:pt x="90" y="33"/>
                      <a:pt x="90" y="33"/>
                    </a:cubicBezTo>
                    <a:cubicBezTo>
                      <a:pt x="90" y="132"/>
                      <a:pt x="90" y="132"/>
                      <a:pt x="90" y="132"/>
                    </a:cubicBezTo>
                    <a:cubicBezTo>
                      <a:pt x="84" y="132"/>
                      <a:pt x="84" y="132"/>
                      <a:pt x="84" y="132"/>
                    </a:cubicBezTo>
                    <a:cubicBezTo>
                      <a:pt x="84" y="149"/>
                      <a:pt x="84" y="149"/>
                      <a:pt x="84" y="149"/>
                    </a:cubicBezTo>
                    <a:cubicBezTo>
                      <a:pt x="84" y="154"/>
                      <a:pt x="80" y="158"/>
                      <a:pt x="75" y="158"/>
                    </a:cubicBezTo>
                    <a:cubicBezTo>
                      <a:pt x="10" y="158"/>
                      <a:pt x="10" y="158"/>
                      <a:pt x="10" y="158"/>
                    </a:cubicBezTo>
                    <a:cubicBezTo>
                      <a:pt x="4" y="158"/>
                      <a:pt x="0" y="154"/>
                      <a:pt x="0" y="149"/>
                    </a:cubicBezTo>
                    <a:cubicBezTo>
                      <a:pt x="0" y="56"/>
                      <a:pt x="0" y="56"/>
                      <a:pt x="0" y="56"/>
                    </a:cubicBezTo>
                    <a:cubicBezTo>
                      <a:pt x="0" y="51"/>
                      <a:pt x="5" y="47"/>
                      <a:pt x="10" y="47"/>
                    </a:cubicBezTo>
                    <a:cubicBezTo>
                      <a:pt x="18" y="47"/>
                      <a:pt x="18" y="47"/>
                      <a:pt x="18" y="47"/>
                    </a:cubicBezTo>
                    <a:cubicBezTo>
                      <a:pt x="16" y="28"/>
                      <a:pt x="16" y="28"/>
                      <a:pt x="16" y="28"/>
                    </a:cubicBezTo>
                    <a:cubicBezTo>
                      <a:pt x="15" y="20"/>
                      <a:pt x="20" y="11"/>
                      <a:pt x="27" y="7"/>
                    </a:cubicBezTo>
                    <a:cubicBezTo>
                      <a:pt x="39" y="0"/>
                      <a:pt x="39" y="0"/>
                      <a:pt x="39" y="0"/>
                    </a:cubicBezTo>
                    <a:cubicBezTo>
                      <a:pt x="40" y="0"/>
                      <a:pt x="40" y="0"/>
                      <a:pt x="40" y="0"/>
                    </a:cubicBezTo>
                    <a:cubicBezTo>
                      <a:pt x="55" y="9"/>
                      <a:pt x="71" y="14"/>
                      <a:pt x="87" y="17"/>
                    </a:cubicBezTo>
                    <a:cubicBezTo>
                      <a:pt x="88" y="17"/>
                      <a:pt x="88" y="17"/>
                      <a:pt x="88" y="17"/>
                    </a:cubicBezTo>
                    <a:cubicBezTo>
                      <a:pt x="96" y="18"/>
                      <a:pt x="104" y="19"/>
                      <a:pt x="111" y="19"/>
                    </a:cubicBezTo>
                    <a:cubicBezTo>
                      <a:pt x="118" y="19"/>
                      <a:pt x="126" y="18"/>
                      <a:pt x="135" y="17"/>
                    </a:cubicBezTo>
                    <a:cubicBezTo>
                      <a:pt x="135" y="17"/>
                      <a:pt x="135" y="17"/>
                      <a:pt x="135" y="17"/>
                    </a:cubicBezTo>
                    <a:cubicBezTo>
                      <a:pt x="151" y="14"/>
                      <a:pt x="166" y="9"/>
                      <a:pt x="181" y="1"/>
                    </a:cubicBezTo>
                    <a:cubicBezTo>
                      <a:pt x="182" y="0"/>
                      <a:pt x="182" y="0"/>
                      <a:pt x="182" y="0"/>
                    </a:cubicBezTo>
                    <a:cubicBezTo>
                      <a:pt x="193" y="7"/>
                      <a:pt x="193" y="7"/>
                      <a:pt x="193" y="7"/>
                    </a:cubicBezTo>
                    <a:cubicBezTo>
                      <a:pt x="201" y="11"/>
                      <a:pt x="205" y="19"/>
                      <a:pt x="204" y="28"/>
                    </a:cubicBezTo>
                    <a:cubicBezTo>
                      <a:pt x="203" y="47"/>
                      <a:pt x="203" y="47"/>
                      <a:pt x="203" y="47"/>
                    </a:cubicBezTo>
                    <a:cubicBezTo>
                      <a:pt x="213" y="47"/>
                      <a:pt x="213" y="47"/>
                      <a:pt x="213" y="47"/>
                    </a:cubicBezTo>
                    <a:cubicBezTo>
                      <a:pt x="218" y="47"/>
                      <a:pt x="222" y="51"/>
                      <a:pt x="222" y="56"/>
                    </a:cubicBezTo>
                    <a:cubicBezTo>
                      <a:pt x="222" y="149"/>
                      <a:pt x="222" y="149"/>
                      <a:pt x="222" y="149"/>
                    </a:cubicBezTo>
                    <a:cubicBezTo>
                      <a:pt x="222" y="154"/>
                      <a:pt x="218" y="158"/>
                      <a:pt x="213" y="158"/>
                    </a:cubicBezTo>
                    <a:close/>
                    <a:moveTo>
                      <a:pt x="138" y="126"/>
                    </a:moveTo>
                    <a:cubicBezTo>
                      <a:pt x="144" y="126"/>
                      <a:pt x="144" y="126"/>
                      <a:pt x="144" y="126"/>
                    </a:cubicBezTo>
                    <a:cubicBezTo>
                      <a:pt x="144" y="149"/>
                      <a:pt x="144" y="149"/>
                      <a:pt x="144" y="149"/>
                    </a:cubicBezTo>
                    <a:cubicBezTo>
                      <a:pt x="144" y="151"/>
                      <a:pt x="146" y="152"/>
                      <a:pt x="148" y="152"/>
                    </a:cubicBezTo>
                    <a:cubicBezTo>
                      <a:pt x="213" y="152"/>
                      <a:pt x="213" y="152"/>
                      <a:pt x="213" y="152"/>
                    </a:cubicBezTo>
                    <a:cubicBezTo>
                      <a:pt x="214" y="152"/>
                      <a:pt x="216" y="151"/>
                      <a:pt x="216" y="149"/>
                    </a:cubicBezTo>
                    <a:cubicBezTo>
                      <a:pt x="216" y="56"/>
                      <a:pt x="216" y="56"/>
                      <a:pt x="216" y="56"/>
                    </a:cubicBezTo>
                    <a:cubicBezTo>
                      <a:pt x="216" y="55"/>
                      <a:pt x="214" y="53"/>
                      <a:pt x="213" y="53"/>
                    </a:cubicBezTo>
                    <a:cubicBezTo>
                      <a:pt x="205" y="53"/>
                      <a:pt x="205" y="53"/>
                      <a:pt x="205" y="53"/>
                    </a:cubicBezTo>
                    <a:cubicBezTo>
                      <a:pt x="201" y="113"/>
                      <a:pt x="201" y="113"/>
                      <a:pt x="201" y="113"/>
                    </a:cubicBezTo>
                    <a:cubicBezTo>
                      <a:pt x="200" y="126"/>
                      <a:pt x="189" y="136"/>
                      <a:pt x="175" y="136"/>
                    </a:cubicBezTo>
                    <a:cubicBezTo>
                      <a:pt x="173" y="136"/>
                      <a:pt x="173" y="136"/>
                      <a:pt x="173" y="136"/>
                    </a:cubicBezTo>
                    <a:cubicBezTo>
                      <a:pt x="161" y="136"/>
                      <a:pt x="152" y="127"/>
                      <a:pt x="150" y="115"/>
                    </a:cubicBezTo>
                    <a:cubicBezTo>
                      <a:pt x="149" y="111"/>
                      <a:pt x="149" y="111"/>
                      <a:pt x="149" y="111"/>
                    </a:cubicBezTo>
                    <a:cubicBezTo>
                      <a:pt x="143" y="107"/>
                      <a:pt x="139" y="100"/>
                      <a:pt x="139" y="93"/>
                    </a:cubicBezTo>
                    <a:cubicBezTo>
                      <a:pt x="139" y="84"/>
                      <a:pt x="145" y="76"/>
                      <a:pt x="152" y="73"/>
                    </a:cubicBezTo>
                    <a:cubicBezTo>
                      <a:pt x="154" y="53"/>
                      <a:pt x="154" y="53"/>
                      <a:pt x="154" y="53"/>
                    </a:cubicBezTo>
                    <a:cubicBezTo>
                      <a:pt x="149" y="53"/>
                      <a:pt x="149" y="53"/>
                      <a:pt x="149" y="53"/>
                    </a:cubicBezTo>
                    <a:cubicBezTo>
                      <a:pt x="144" y="57"/>
                      <a:pt x="144" y="57"/>
                      <a:pt x="144" y="57"/>
                    </a:cubicBezTo>
                    <a:cubicBezTo>
                      <a:pt x="144" y="27"/>
                      <a:pt x="144" y="27"/>
                      <a:pt x="144" y="27"/>
                    </a:cubicBezTo>
                    <a:cubicBezTo>
                      <a:pt x="151" y="27"/>
                      <a:pt x="151" y="27"/>
                      <a:pt x="151" y="27"/>
                    </a:cubicBezTo>
                    <a:cubicBezTo>
                      <a:pt x="164" y="35"/>
                      <a:pt x="164" y="35"/>
                      <a:pt x="164" y="35"/>
                    </a:cubicBezTo>
                    <a:cubicBezTo>
                      <a:pt x="162" y="71"/>
                      <a:pt x="162" y="71"/>
                      <a:pt x="162" y="71"/>
                    </a:cubicBezTo>
                    <a:cubicBezTo>
                      <a:pt x="172" y="72"/>
                      <a:pt x="181" y="81"/>
                      <a:pt x="181" y="93"/>
                    </a:cubicBezTo>
                    <a:cubicBezTo>
                      <a:pt x="181" y="104"/>
                      <a:pt x="172" y="114"/>
                      <a:pt x="160" y="114"/>
                    </a:cubicBezTo>
                    <a:cubicBezTo>
                      <a:pt x="159" y="114"/>
                      <a:pt x="159" y="114"/>
                      <a:pt x="159" y="114"/>
                    </a:cubicBezTo>
                    <a:cubicBezTo>
                      <a:pt x="159" y="115"/>
                      <a:pt x="159" y="115"/>
                      <a:pt x="159" y="115"/>
                    </a:cubicBezTo>
                    <a:cubicBezTo>
                      <a:pt x="161" y="122"/>
                      <a:pt x="167" y="127"/>
                      <a:pt x="174" y="127"/>
                    </a:cubicBezTo>
                    <a:cubicBezTo>
                      <a:pt x="175" y="127"/>
                      <a:pt x="175" y="127"/>
                      <a:pt x="175" y="127"/>
                    </a:cubicBezTo>
                    <a:cubicBezTo>
                      <a:pt x="184" y="127"/>
                      <a:pt x="191" y="121"/>
                      <a:pt x="191" y="112"/>
                    </a:cubicBezTo>
                    <a:cubicBezTo>
                      <a:pt x="198" y="27"/>
                      <a:pt x="198" y="27"/>
                      <a:pt x="198" y="27"/>
                    </a:cubicBezTo>
                    <a:cubicBezTo>
                      <a:pt x="199" y="21"/>
                      <a:pt x="196" y="15"/>
                      <a:pt x="190" y="12"/>
                    </a:cubicBezTo>
                    <a:cubicBezTo>
                      <a:pt x="182" y="7"/>
                      <a:pt x="182" y="7"/>
                      <a:pt x="182" y="7"/>
                    </a:cubicBezTo>
                    <a:cubicBezTo>
                      <a:pt x="168" y="15"/>
                      <a:pt x="152" y="20"/>
                      <a:pt x="136" y="23"/>
                    </a:cubicBezTo>
                    <a:cubicBezTo>
                      <a:pt x="136" y="23"/>
                      <a:pt x="136" y="23"/>
                      <a:pt x="136" y="23"/>
                    </a:cubicBezTo>
                    <a:cubicBezTo>
                      <a:pt x="127" y="24"/>
                      <a:pt x="119" y="25"/>
                      <a:pt x="111" y="25"/>
                    </a:cubicBezTo>
                    <a:cubicBezTo>
                      <a:pt x="104" y="25"/>
                      <a:pt x="95" y="24"/>
                      <a:pt x="87" y="23"/>
                    </a:cubicBezTo>
                    <a:cubicBezTo>
                      <a:pt x="86" y="23"/>
                      <a:pt x="86" y="23"/>
                      <a:pt x="86" y="23"/>
                    </a:cubicBezTo>
                    <a:cubicBezTo>
                      <a:pt x="70" y="20"/>
                      <a:pt x="54" y="15"/>
                      <a:pt x="39" y="6"/>
                    </a:cubicBezTo>
                    <a:cubicBezTo>
                      <a:pt x="30" y="12"/>
                      <a:pt x="30" y="12"/>
                      <a:pt x="30" y="12"/>
                    </a:cubicBezTo>
                    <a:cubicBezTo>
                      <a:pt x="25" y="15"/>
                      <a:pt x="22" y="21"/>
                      <a:pt x="22" y="27"/>
                    </a:cubicBezTo>
                    <a:cubicBezTo>
                      <a:pt x="29" y="112"/>
                      <a:pt x="29" y="112"/>
                      <a:pt x="29" y="112"/>
                    </a:cubicBezTo>
                    <a:cubicBezTo>
                      <a:pt x="30" y="121"/>
                      <a:pt x="37" y="127"/>
                      <a:pt x="46" y="127"/>
                    </a:cubicBezTo>
                    <a:cubicBezTo>
                      <a:pt x="47" y="127"/>
                      <a:pt x="47" y="127"/>
                      <a:pt x="47" y="127"/>
                    </a:cubicBezTo>
                    <a:cubicBezTo>
                      <a:pt x="54" y="127"/>
                      <a:pt x="60" y="122"/>
                      <a:pt x="62" y="115"/>
                    </a:cubicBezTo>
                    <a:cubicBezTo>
                      <a:pt x="62" y="114"/>
                      <a:pt x="62" y="114"/>
                      <a:pt x="62" y="114"/>
                    </a:cubicBezTo>
                    <a:cubicBezTo>
                      <a:pt x="50" y="114"/>
                      <a:pt x="41" y="104"/>
                      <a:pt x="41" y="93"/>
                    </a:cubicBezTo>
                    <a:cubicBezTo>
                      <a:pt x="41" y="82"/>
                      <a:pt x="49" y="73"/>
                      <a:pt x="59" y="72"/>
                    </a:cubicBezTo>
                    <a:cubicBezTo>
                      <a:pt x="56" y="35"/>
                      <a:pt x="56" y="35"/>
                      <a:pt x="56" y="35"/>
                    </a:cubicBezTo>
                    <a:cubicBezTo>
                      <a:pt x="70" y="27"/>
                      <a:pt x="70" y="27"/>
                      <a:pt x="70" y="27"/>
                    </a:cubicBezTo>
                    <a:cubicBezTo>
                      <a:pt x="78" y="27"/>
                      <a:pt x="78" y="27"/>
                      <a:pt x="78" y="27"/>
                    </a:cubicBezTo>
                    <a:cubicBezTo>
                      <a:pt x="78" y="57"/>
                      <a:pt x="78" y="57"/>
                      <a:pt x="78" y="57"/>
                    </a:cubicBezTo>
                    <a:cubicBezTo>
                      <a:pt x="73" y="53"/>
                      <a:pt x="73" y="53"/>
                      <a:pt x="73" y="53"/>
                    </a:cubicBezTo>
                    <a:cubicBezTo>
                      <a:pt x="67" y="53"/>
                      <a:pt x="67" y="53"/>
                      <a:pt x="67" y="53"/>
                    </a:cubicBezTo>
                    <a:cubicBezTo>
                      <a:pt x="68" y="72"/>
                      <a:pt x="68" y="72"/>
                      <a:pt x="68" y="72"/>
                    </a:cubicBezTo>
                    <a:cubicBezTo>
                      <a:pt x="77" y="75"/>
                      <a:pt x="83" y="83"/>
                      <a:pt x="83" y="93"/>
                    </a:cubicBezTo>
                    <a:cubicBezTo>
                      <a:pt x="83" y="101"/>
                      <a:pt x="78" y="109"/>
                      <a:pt x="70" y="112"/>
                    </a:cubicBezTo>
                    <a:cubicBezTo>
                      <a:pt x="71" y="112"/>
                      <a:pt x="71" y="112"/>
                      <a:pt x="71" y="112"/>
                    </a:cubicBezTo>
                    <a:cubicBezTo>
                      <a:pt x="71" y="116"/>
                      <a:pt x="71" y="116"/>
                      <a:pt x="71" y="116"/>
                    </a:cubicBezTo>
                    <a:cubicBezTo>
                      <a:pt x="69" y="127"/>
                      <a:pt x="59" y="136"/>
                      <a:pt x="47" y="136"/>
                    </a:cubicBezTo>
                    <a:cubicBezTo>
                      <a:pt x="46" y="136"/>
                      <a:pt x="46" y="136"/>
                      <a:pt x="46" y="136"/>
                    </a:cubicBezTo>
                    <a:cubicBezTo>
                      <a:pt x="32" y="136"/>
                      <a:pt x="21" y="126"/>
                      <a:pt x="20" y="113"/>
                    </a:cubicBezTo>
                    <a:cubicBezTo>
                      <a:pt x="15" y="53"/>
                      <a:pt x="15" y="53"/>
                      <a:pt x="15" y="53"/>
                    </a:cubicBezTo>
                    <a:cubicBezTo>
                      <a:pt x="10" y="53"/>
                      <a:pt x="10" y="53"/>
                      <a:pt x="10" y="53"/>
                    </a:cubicBezTo>
                    <a:cubicBezTo>
                      <a:pt x="8" y="53"/>
                      <a:pt x="6" y="55"/>
                      <a:pt x="6" y="56"/>
                    </a:cubicBezTo>
                    <a:cubicBezTo>
                      <a:pt x="6" y="149"/>
                      <a:pt x="6" y="149"/>
                      <a:pt x="6" y="149"/>
                    </a:cubicBezTo>
                    <a:cubicBezTo>
                      <a:pt x="6" y="151"/>
                      <a:pt x="8" y="152"/>
                      <a:pt x="10" y="152"/>
                    </a:cubicBezTo>
                    <a:cubicBezTo>
                      <a:pt x="75" y="152"/>
                      <a:pt x="75" y="152"/>
                      <a:pt x="75" y="152"/>
                    </a:cubicBezTo>
                    <a:cubicBezTo>
                      <a:pt x="76" y="152"/>
                      <a:pt x="78" y="151"/>
                      <a:pt x="78" y="149"/>
                    </a:cubicBezTo>
                    <a:cubicBezTo>
                      <a:pt x="78" y="126"/>
                      <a:pt x="78" y="126"/>
                      <a:pt x="78" y="126"/>
                    </a:cubicBezTo>
                    <a:cubicBezTo>
                      <a:pt x="84" y="126"/>
                      <a:pt x="84" y="126"/>
                      <a:pt x="84" y="126"/>
                    </a:cubicBezTo>
                    <a:cubicBezTo>
                      <a:pt x="84" y="27"/>
                      <a:pt x="84" y="27"/>
                      <a:pt x="84" y="27"/>
                    </a:cubicBezTo>
                    <a:cubicBezTo>
                      <a:pt x="138" y="27"/>
                      <a:pt x="138" y="27"/>
                      <a:pt x="138" y="27"/>
                    </a:cubicBezTo>
                    <a:lnTo>
                      <a:pt x="138" y="126"/>
                    </a:lnTo>
                    <a:close/>
                    <a:moveTo>
                      <a:pt x="160" y="77"/>
                    </a:moveTo>
                    <a:cubicBezTo>
                      <a:pt x="152" y="77"/>
                      <a:pt x="145" y="84"/>
                      <a:pt x="145" y="93"/>
                    </a:cubicBezTo>
                    <a:cubicBezTo>
                      <a:pt x="145" y="101"/>
                      <a:pt x="152" y="108"/>
                      <a:pt x="160" y="108"/>
                    </a:cubicBezTo>
                    <a:cubicBezTo>
                      <a:pt x="168" y="108"/>
                      <a:pt x="175" y="101"/>
                      <a:pt x="175" y="93"/>
                    </a:cubicBezTo>
                    <a:cubicBezTo>
                      <a:pt x="175" y="84"/>
                      <a:pt x="168" y="77"/>
                      <a:pt x="160" y="77"/>
                    </a:cubicBezTo>
                    <a:close/>
                    <a:moveTo>
                      <a:pt x="62" y="77"/>
                    </a:moveTo>
                    <a:cubicBezTo>
                      <a:pt x="54" y="77"/>
                      <a:pt x="47" y="84"/>
                      <a:pt x="47" y="93"/>
                    </a:cubicBezTo>
                    <a:cubicBezTo>
                      <a:pt x="47" y="101"/>
                      <a:pt x="54" y="108"/>
                      <a:pt x="62" y="108"/>
                    </a:cubicBezTo>
                    <a:cubicBezTo>
                      <a:pt x="70" y="108"/>
                      <a:pt x="77" y="101"/>
                      <a:pt x="77" y="93"/>
                    </a:cubicBezTo>
                    <a:cubicBezTo>
                      <a:pt x="77" y="84"/>
                      <a:pt x="70" y="77"/>
                      <a:pt x="62" y="77"/>
                    </a:cubicBezTo>
                    <a:close/>
                    <a:moveTo>
                      <a:pt x="150" y="47"/>
                    </a:moveTo>
                    <a:cubicBezTo>
                      <a:pt x="157" y="47"/>
                      <a:pt x="157" y="47"/>
                      <a:pt x="157" y="47"/>
                    </a:cubicBezTo>
                    <a:cubicBezTo>
                      <a:pt x="158" y="38"/>
                      <a:pt x="158" y="38"/>
                      <a:pt x="158" y="38"/>
                    </a:cubicBezTo>
                    <a:cubicBezTo>
                      <a:pt x="150" y="33"/>
                      <a:pt x="150" y="33"/>
                      <a:pt x="150" y="33"/>
                    </a:cubicBezTo>
                    <a:lnTo>
                      <a:pt x="150" y="47"/>
                    </a:lnTo>
                    <a:close/>
                    <a:moveTo>
                      <a:pt x="63" y="47"/>
                    </a:moveTo>
                    <a:cubicBezTo>
                      <a:pt x="72" y="47"/>
                      <a:pt x="72" y="47"/>
                      <a:pt x="72" y="47"/>
                    </a:cubicBezTo>
                    <a:cubicBezTo>
                      <a:pt x="72" y="33"/>
                      <a:pt x="72" y="33"/>
                      <a:pt x="72" y="33"/>
                    </a:cubicBezTo>
                    <a:cubicBezTo>
                      <a:pt x="72" y="33"/>
                      <a:pt x="72" y="33"/>
                      <a:pt x="72" y="33"/>
                    </a:cubicBezTo>
                    <a:cubicBezTo>
                      <a:pt x="63" y="38"/>
                      <a:pt x="63" y="38"/>
                      <a:pt x="63" y="38"/>
                    </a:cubicBezTo>
                    <a:lnTo>
                      <a:pt x="63" y="47"/>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sp>
            <p:nvSpPr>
              <p:cNvPr id="25" name="Freeform 620">
                <a:extLst>
                  <a:ext uri="{FF2B5EF4-FFF2-40B4-BE49-F238E27FC236}">
                    <a16:creationId xmlns:a16="http://schemas.microsoft.com/office/drawing/2014/main" id="{A3DFEF12-4FC4-454C-A9A7-841B78CA2E13}"/>
                  </a:ext>
                </a:extLst>
              </p:cNvPr>
              <p:cNvSpPr>
                <a:spLocks noEditPoints="1"/>
              </p:cNvSpPr>
              <p:nvPr/>
            </p:nvSpPr>
            <p:spPr bwMode="auto">
              <a:xfrm>
                <a:off x="13082815" y="4159024"/>
                <a:ext cx="298450" cy="247650"/>
              </a:xfrm>
              <a:custGeom>
                <a:avLst/>
                <a:gdLst/>
                <a:ahLst/>
                <a:cxnLst>
                  <a:cxn ang="0">
                    <a:pos x="14" y="78"/>
                  </a:cxn>
                  <a:cxn ang="0">
                    <a:pos x="7" y="73"/>
                  </a:cxn>
                  <a:cxn ang="0">
                    <a:pos x="0" y="59"/>
                  </a:cxn>
                  <a:cxn ang="0">
                    <a:pos x="47" y="0"/>
                  </a:cxn>
                  <a:cxn ang="0">
                    <a:pos x="94" y="59"/>
                  </a:cxn>
                  <a:cxn ang="0">
                    <a:pos x="89" y="71"/>
                  </a:cxn>
                  <a:cxn ang="0">
                    <a:pos x="84" y="77"/>
                  </a:cxn>
                  <a:cxn ang="0">
                    <a:pos x="84" y="69"/>
                  </a:cxn>
                  <a:cxn ang="0">
                    <a:pos x="84" y="66"/>
                  </a:cxn>
                  <a:cxn ang="0">
                    <a:pos x="84" y="64"/>
                  </a:cxn>
                  <a:cxn ang="0">
                    <a:pos x="48" y="49"/>
                  </a:cxn>
                  <a:cxn ang="0">
                    <a:pos x="12" y="64"/>
                  </a:cxn>
                  <a:cxn ang="0">
                    <a:pos x="12" y="70"/>
                  </a:cxn>
                  <a:cxn ang="0">
                    <a:pos x="14" y="78"/>
                  </a:cxn>
                  <a:cxn ang="0">
                    <a:pos x="47" y="6"/>
                  </a:cxn>
                  <a:cxn ang="0">
                    <a:pos x="6" y="59"/>
                  </a:cxn>
                  <a:cxn ang="0">
                    <a:pos x="6" y="61"/>
                  </a:cxn>
                  <a:cxn ang="0">
                    <a:pos x="48" y="43"/>
                  </a:cxn>
                  <a:cxn ang="0">
                    <a:pos x="88" y="57"/>
                  </a:cxn>
                  <a:cxn ang="0">
                    <a:pos x="47" y="6"/>
                  </a:cxn>
                </a:cxnLst>
                <a:rect l="0" t="0" r="r" b="b"/>
                <a:pathLst>
                  <a:path w="94" h="78">
                    <a:moveTo>
                      <a:pt x="14" y="78"/>
                    </a:moveTo>
                    <a:cubicBezTo>
                      <a:pt x="7" y="73"/>
                      <a:pt x="7" y="73"/>
                      <a:pt x="7" y="73"/>
                    </a:cubicBezTo>
                    <a:cubicBezTo>
                      <a:pt x="3" y="69"/>
                      <a:pt x="0" y="65"/>
                      <a:pt x="0" y="59"/>
                    </a:cubicBezTo>
                    <a:cubicBezTo>
                      <a:pt x="0" y="30"/>
                      <a:pt x="6" y="0"/>
                      <a:pt x="47" y="0"/>
                    </a:cubicBezTo>
                    <a:cubicBezTo>
                      <a:pt x="89" y="0"/>
                      <a:pt x="94" y="32"/>
                      <a:pt x="94" y="59"/>
                    </a:cubicBezTo>
                    <a:cubicBezTo>
                      <a:pt x="94" y="64"/>
                      <a:pt x="92" y="68"/>
                      <a:pt x="89" y="71"/>
                    </a:cubicBezTo>
                    <a:cubicBezTo>
                      <a:pt x="84" y="77"/>
                      <a:pt x="84" y="77"/>
                      <a:pt x="84" y="77"/>
                    </a:cubicBezTo>
                    <a:cubicBezTo>
                      <a:pt x="84" y="69"/>
                      <a:pt x="84" y="69"/>
                      <a:pt x="84" y="69"/>
                    </a:cubicBezTo>
                    <a:cubicBezTo>
                      <a:pt x="84" y="68"/>
                      <a:pt x="84" y="67"/>
                      <a:pt x="84" y="66"/>
                    </a:cubicBezTo>
                    <a:cubicBezTo>
                      <a:pt x="84" y="66"/>
                      <a:pt x="84" y="65"/>
                      <a:pt x="84" y="64"/>
                    </a:cubicBezTo>
                    <a:cubicBezTo>
                      <a:pt x="84" y="54"/>
                      <a:pt x="65" y="49"/>
                      <a:pt x="48" y="49"/>
                    </a:cubicBezTo>
                    <a:cubicBezTo>
                      <a:pt x="31" y="49"/>
                      <a:pt x="12" y="54"/>
                      <a:pt x="12" y="64"/>
                    </a:cubicBezTo>
                    <a:cubicBezTo>
                      <a:pt x="12" y="66"/>
                      <a:pt x="12" y="69"/>
                      <a:pt x="12" y="70"/>
                    </a:cubicBezTo>
                    <a:lnTo>
                      <a:pt x="14" y="78"/>
                    </a:lnTo>
                    <a:close/>
                    <a:moveTo>
                      <a:pt x="47" y="6"/>
                    </a:moveTo>
                    <a:cubicBezTo>
                      <a:pt x="11" y="6"/>
                      <a:pt x="6" y="31"/>
                      <a:pt x="6" y="59"/>
                    </a:cubicBezTo>
                    <a:cubicBezTo>
                      <a:pt x="6" y="60"/>
                      <a:pt x="6" y="60"/>
                      <a:pt x="6" y="61"/>
                    </a:cubicBezTo>
                    <a:cubicBezTo>
                      <a:pt x="10" y="48"/>
                      <a:pt x="30" y="43"/>
                      <a:pt x="48" y="43"/>
                    </a:cubicBezTo>
                    <a:cubicBezTo>
                      <a:pt x="64" y="43"/>
                      <a:pt x="82" y="47"/>
                      <a:pt x="88" y="57"/>
                    </a:cubicBezTo>
                    <a:cubicBezTo>
                      <a:pt x="88" y="30"/>
                      <a:pt x="82" y="6"/>
                      <a:pt x="47" y="6"/>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sp>
            <p:nvSpPr>
              <p:cNvPr id="26" name="Freeform 621">
                <a:extLst>
                  <a:ext uri="{FF2B5EF4-FFF2-40B4-BE49-F238E27FC236}">
                    <a16:creationId xmlns:a16="http://schemas.microsoft.com/office/drawing/2014/main" id="{32D27816-6231-49CB-848D-F9FB70CAA093}"/>
                  </a:ext>
                </a:extLst>
              </p:cNvPr>
              <p:cNvSpPr>
                <a:spLocks noEditPoints="1"/>
              </p:cNvSpPr>
              <p:nvPr/>
            </p:nvSpPr>
            <p:spPr bwMode="auto">
              <a:xfrm>
                <a:off x="12930415" y="4489224"/>
                <a:ext cx="593725" cy="203200"/>
              </a:xfrm>
              <a:custGeom>
                <a:avLst/>
                <a:gdLst/>
                <a:ahLst/>
                <a:cxnLst>
                  <a:cxn ang="0">
                    <a:pos x="182" y="62"/>
                  </a:cxn>
                  <a:cxn ang="0">
                    <a:pos x="153" y="52"/>
                  </a:cxn>
                  <a:cxn ang="0">
                    <a:pos x="152" y="49"/>
                  </a:cxn>
                  <a:cxn ang="0">
                    <a:pos x="141" y="37"/>
                  </a:cxn>
                  <a:cxn ang="0">
                    <a:pos x="139" y="49"/>
                  </a:cxn>
                  <a:cxn ang="0">
                    <a:pos x="128" y="48"/>
                  </a:cxn>
                  <a:cxn ang="0">
                    <a:pos x="126" y="48"/>
                  </a:cxn>
                  <a:cxn ang="0">
                    <a:pos x="116" y="47"/>
                  </a:cxn>
                  <a:cxn ang="0">
                    <a:pos x="110" y="47"/>
                  </a:cxn>
                  <a:cxn ang="0">
                    <a:pos x="93" y="46"/>
                  </a:cxn>
                  <a:cxn ang="0">
                    <a:pos x="47" y="49"/>
                  </a:cxn>
                  <a:cxn ang="0">
                    <a:pos x="36" y="47"/>
                  </a:cxn>
                  <a:cxn ang="0">
                    <a:pos x="33" y="52"/>
                  </a:cxn>
                  <a:cxn ang="0">
                    <a:pos x="5" y="62"/>
                  </a:cxn>
                  <a:cxn ang="0">
                    <a:pos x="0" y="59"/>
                  </a:cxn>
                  <a:cxn ang="0">
                    <a:pos x="30" y="10"/>
                  </a:cxn>
                  <a:cxn ang="0">
                    <a:pos x="59" y="0"/>
                  </a:cxn>
                  <a:cxn ang="0">
                    <a:pos x="60" y="0"/>
                  </a:cxn>
                  <a:cxn ang="0">
                    <a:pos x="76" y="24"/>
                  </a:cxn>
                  <a:cxn ang="0">
                    <a:pos x="75" y="0"/>
                  </a:cxn>
                  <a:cxn ang="0">
                    <a:pos x="101" y="13"/>
                  </a:cxn>
                  <a:cxn ang="0">
                    <a:pos x="113" y="0"/>
                  </a:cxn>
                  <a:cxn ang="0">
                    <a:pos x="128" y="0"/>
                  </a:cxn>
                  <a:cxn ang="0">
                    <a:pos x="146" y="5"/>
                  </a:cxn>
                  <a:cxn ang="0">
                    <a:pos x="186" y="59"/>
                  </a:cxn>
                  <a:cxn ang="0">
                    <a:pos x="60" y="6"/>
                  </a:cxn>
                  <a:cxn ang="0">
                    <a:pos x="33" y="15"/>
                  </a:cxn>
                  <a:cxn ang="0">
                    <a:pos x="7" y="54"/>
                  </a:cxn>
                  <a:cxn ang="0">
                    <a:pos x="31" y="43"/>
                  </a:cxn>
                  <a:cxn ang="0">
                    <a:pos x="53" y="27"/>
                  </a:cxn>
                  <a:cxn ang="0">
                    <a:pos x="93" y="40"/>
                  </a:cxn>
                  <a:cxn ang="0">
                    <a:pos x="111" y="34"/>
                  </a:cxn>
                  <a:cxn ang="0">
                    <a:pos x="72" y="39"/>
                  </a:cxn>
                  <a:cxn ang="0">
                    <a:pos x="60" y="6"/>
                  </a:cxn>
                  <a:cxn ang="0">
                    <a:pos x="180" y="54"/>
                  </a:cxn>
                  <a:cxn ang="0">
                    <a:pos x="144" y="10"/>
                  </a:cxn>
                  <a:cxn ang="0">
                    <a:pos x="126" y="6"/>
                  </a:cxn>
                  <a:cxn ang="0">
                    <a:pos x="115" y="34"/>
                  </a:cxn>
                  <a:cxn ang="0">
                    <a:pos x="128" y="42"/>
                  </a:cxn>
                  <a:cxn ang="0">
                    <a:pos x="129" y="42"/>
                  </a:cxn>
                  <a:cxn ang="0">
                    <a:pos x="133" y="27"/>
                  </a:cxn>
                  <a:cxn ang="0">
                    <a:pos x="144" y="32"/>
                  </a:cxn>
                  <a:cxn ang="0">
                    <a:pos x="157" y="46"/>
                  </a:cxn>
                  <a:cxn ang="0">
                    <a:pos x="88" y="6"/>
                  </a:cxn>
                  <a:cxn ang="0">
                    <a:pos x="99" y="6"/>
                  </a:cxn>
                </a:cxnLst>
                <a:rect l="0" t="0" r="r" b="b"/>
                <a:pathLst>
                  <a:path w="187" h="64">
                    <a:moveTo>
                      <a:pt x="187" y="64"/>
                    </a:moveTo>
                    <a:cubicBezTo>
                      <a:pt x="182" y="62"/>
                      <a:pt x="182" y="62"/>
                      <a:pt x="182" y="62"/>
                    </a:cubicBezTo>
                    <a:cubicBezTo>
                      <a:pt x="175" y="58"/>
                      <a:pt x="166" y="55"/>
                      <a:pt x="155" y="52"/>
                    </a:cubicBezTo>
                    <a:cubicBezTo>
                      <a:pt x="153" y="52"/>
                      <a:pt x="153" y="52"/>
                      <a:pt x="153" y="52"/>
                    </a:cubicBezTo>
                    <a:cubicBezTo>
                      <a:pt x="153" y="51"/>
                      <a:pt x="153" y="51"/>
                      <a:pt x="153" y="51"/>
                    </a:cubicBezTo>
                    <a:cubicBezTo>
                      <a:pt x="152" y="50"/>
                      <a:pt x="152" y="49"/>
                      <a:pt x="152" y="49"/>
                    </a:cubicBezTo>
                    <a:cubicBezTo>
                      <a:pt x="151" y="48"/>
                      <a:pt x="151" y="47"/>
                      <a:pt x="151" y="47"/>
                    </a:cubicBezTo>
                    <a:cubicBezTo>
                      <a:pt x="148" y="43"/>
                      <a:pt x="146" y="40"/>
                      <a:pt x="141" y="37"/>
                    </a:cubicBezTo>
                    <a:cubicBezTo>
                      <a:pt x="140" y="37"/>
                      <a:pt x="140" y="36"/>
                      <a:pt x="139" y="36"/>
                    </a:cubicBezTo>
                    <a:cubicBezTo>
                      <a:pt x="139" y="49"/>
                      <a:pt x="139" y="49"/>
                      <a:pt x="139" y="49"/>
                    </a:cubicBezTo>
                    <a:cubicBezTo>
                      <a:pt x="136" y="49"/>
                      <a:pt x="136" y="49"/>
                      <a:pt x="136" y="49"/>
                    </a:cubicBezTo>
                    <a:cubicBezTo>
                      <a:pt x="133" y="48"/>
                      <a:pt x="131" y="48"/>
                      <a:pt x="128" y="48"/>
                    </a:cubicBezTo>
                    <a:cubicBezTo>
                      <a:pt x="127" y="48"/>
                      <a:pt x="127" y="48"/>
                      <a:pt x="127" y="48"/>
                    </a:cubicBezTo>
                    <a:cubicBezTo>
                      <a:pt x="126" y="48"/>
                      <a:pt x="126" y="48"/>
                      <a:pt x="126" y="48"/>
                    </a:cubicBezTo>
                    <a:cubicBezTo>
                      <a:pt x="124" y="47"/>
                      <a:pt x="121" y="47"/>
                      <a:pt x="118" y="47"/>
                    </a:cubicBezTo>
                    <a:cubicBezTo>
                      <a:pt x="116" y="47"/>
                      <a:pt x="116" y="47"/>
                      <a:pt x="116" y="47"/>
                    </a:cubicBezTo>
                    <a:cubicBezTo>
                      <a:pt x="113" y="42"/>
                      <a:pt x="113" y="42"/>
                      <a:pt x="113" y="42"/>
                    </a:cubicBezTo>
                    <a:cubicBezTo>
                      <a:pt x="110" y="47"/>
                      <a:pt x="110" y="47"/>
                      <a:pt x="110" y="47"/>
                    </a:cubicBezTo>
                    <a:cubicBezTo>
                      <a:pt x="108" y="46"/>
                      <a:pt x="108" y="46"/>
                      <a:pt x="108" y="46"/>
                    </a:cubicBezTo>
                    <a:cubicBezTo>
                      <a:pt x="103" y="46"/>
                      <a:pt x="98" y="46"/>
                      <a:pt x="93" y="46"/>
                    </a:cubicBezTo>
                    <a:cubicBezTo>
                      <a:pt x="77" y="46"/>
                      <a:pt x="63" y="47"/>
                      <a:pt x="51" y="49"/>
                    </a:cubicBezTo>
                    <a:cubicBezTo>
                      <a:pt x="47" y="49"/>
                      <a:pt x="47" y="49"/>
                      <a:pt x="47" y="49"/>
                    </a:cubicBezTo>
                    <a:cubicBezTo>
                      <a:pt x="47" y="36"/>
                      <a:pt x="47" y="36"/>
                      <a:pt x="47" y="36"/>
                    </a:cubicBezTo>
                    <a:cubicBezTo>
                      <a:pt x="42" y="39"/>
                      <a:pt x="39" y="42"/>
                      <a:pt x="36" y="47"/>
                    </a:cubicBezTo>
                    <a:cubicBezTo>
                      <a:pt x="35" y="48"/>
                      <a:pt x="35" y="49"/>
                      <a:pt x="34" y="51"/>
                    </a:cubicBezTo>
                    <a:cubicBezTo>
                      <a:pt x="33" y="52"/>
                      <a:pt x="33" y="52"/>
                      <a:pt x="33" y="52"/>
                    </a:cubicBezTo>
                    <a:cubicBezTo>
                      <a:pt x="32" y="52"/>
                      <a:pt x="32" y="52"/>
                      <a:pt x="32" y="52"/>
                    </a:cubicBezTo>
                    <a:cubicBezTo>
                      <a:pt x="21" y="55"/>
                      <a:pt x="13" y="58"/>
                      <a:pt x="5" y="62"/>
                    </a:cubicBezTo>
                    <a:cubicBezTo>
                      <a:pt x="0" y="64"/>
                      <a:pt x="0" y="64"/>
                      <a:pt x="0" y="64"/>
                    </a:cubicBezTo>
                    <a:cubicBezTo>
                      <a:pt x="0" y="59"/>
                      <a:pt x="0" y="59"/>
                      <a:pt x="0" y="59"/>
                    </a:cubicBezTo>
                    <a:cubicBezTo>
                      <a:pt x="1" y="48"/>
                      <a:pt x="4" y="38"/>
                      <a:pt x="9" y="30"/>
                    </a:cubicBezTo>
                    <a:cubicBezTo>
                      <a:pt x="15" y="20"/>
                      <a:pt x="24" y="13"/>
                      <a:pt x="30" y="10"/>
                    </a:cubicBezTo>
                    <a:cubicBezTo>
                      <a:pt x="42" y="2"/>
                      <a:pt x="54" y="1"/>
                      <a:pt x="58" y="0"/>
                    </a:cubicBezTo>
                    <a:cubicBezTo>
                      <a:pt x="59" y="0"/>
                      <a:pt x="59" y="0"/>
                      <a:pt x="59" y="0"/>
                    </a:cubicBezTo>
                    <a:cubicBezTo>
                      <a:pt x="60" y="0"/>
                      <a:pt x="60" y="0"/>
                      <a:pt x="60" y="0"/>
                    </a:cubicBezTo>
                    <a:cubicBezTo>
                      <a:pt x="60" y="0"/>
                      <a:pt x="60" y="0"/>
                      <a:pt x="60" y="0"/>
                    </a:cubicBezTo>
                    <a:cubicBezTo>
                      <a:pt x="73" y="0"/>
                      <a:pt x="73" y="0"/>
                      <a:pt x="73" y="0"/>
                    </a:cubicBezTo>
                    <a:cubicBezTo>
                      <a:pt x="76" y="24"/>
                      <a:pt x="76" y="24"/>
                      <a:pt x="76" y="24"/>
                    </a:cubicBezTo>
                    <a:cubicBezTo>
                      <a:pt x="86" y="13"/>
                      <a:pt x="86" y="13"/>
                      <a:pt x="86" y="13"/>
                    </a:cubicBezTo>
                    <a:cubicBezTo>
                      <a:pt x="75" y="0"/>
                      <a:pt x="75" y="0"/>
                      <a:pt x="75" y="0"/>
                    </a:cubicBezTo>
                    <a:cubicBezTo>
                      <a:pt x="112" y="0"/>
                      <a:pt x="112" y="0"/>
                      <a:pt x="112" y="0"/>
                    </a:cubicBezTo>
                    <a:cubicBezTo>
                      <a:pt x="101" y="13"/>
                      <a:pt x="101" y="13"/>
                      <a:pt x="101" y="13"/>
                    </a:cubicBezTo>
                    <a:cubicBezTo>
                      <a:pt x="110" y="24"/>
                      <a:pt x="110" y="24"/>
                      <a:pt x="110" y="24"/>
                    </a:cubicBezTo>
                    <a:cubicBezTo>
                      <a:pt x="113" y="0"/>
                      <a:pt x="113" y="0"/>
                      <a:pt x="113" y="0"/>
                    </a:cubicBezTo>
                    <a:cubicBezTo>
                      <a:pt x="127" y="0"/>
                      <a:pt x="127" y="0"/>
                      <a:pt x="127" y="0"/>
                    </a:cubicBezTo>
                    <a:cubicBezTo>
                      <a:pt x="128" y="0"/>
                      <a:pt x="128" y="0"/>
                      <a:pt x="128" y="0"/>
                    </a:cubicBezTo>
                    <a:cubicBezTo>
                      <a:pt x="128" y="0"/>
                      <a:pt x="129" y="0"/>
                      <a:pt x="129" y="0"/>
                    </a:cubicBezTo>
                    <a:cubicBezTo>
                      <a:pt x="132" y="1"/>
                      <a:pt x="138" y="2"/>
                      <a:pt x="146" y="5"/>
                    </a:cubicBezTo>
                    <a:cubicBezTo>
                      <a:pt x="160" y="10"/>
                      <a:pt x="170" y="18"/>
                      <a:pt x="177" y="30"/>
                    </a:cubicBezTo>
                    <a:cubicBezTo>
                      <a:pt x="182" y="38"/>
                      <a:pt x="185" y="48"/>
                      <a:pt x="186" y="59"/>
                    </a:cubicBezTo>
                    <a:lnTo>
                      <a:pt x="187" y="64"/>
                    </a:lnTo>
                    <a:close/>
                    <a:moveTo>
                      <a:pt x="60" y="6"/>
                    </a:moveTo>
                    <a:cubicBezTo>
                      <a:pt x="60" y="6"/>
                      <a:pt x="60" y="6"/>
                      <a:pt x="59" y="6"/>
                    </a:cubicBezTo>
                    <a:cubicBezTo>
                      <a:pt x="55" y="7"/>
                      <a:pt x="44" y="8"/>
                      <a:pt x="33" y="15"/>
                    </a:cubicBezTo>
                    <a:cubicBezTo>
                      <a:pt x="28" y="18"/>
                      <a:pt x="20" y="24"/>
                      <a:pt x="14" y="33"/>
                    </a:cubicBezTo>
                    <a:cubicBezTo>
                      <a:pt x="11" y="39"/>
                      <a:pt x="8" y="47"/>
                      <a:pt x="7" y="54"/>
                    </a:cubicBezTo>
                    <a:cubicBezTo>
                      <a:pt x="14" y="51"/>
                      <a:pt x="21" y="49"/>
                      <a:pt x="29" y="47"/>
                    </a:cubicBezTo>
                    <a:cubicBezTo>
                      <a:pt x="30" y="46"/>
                      <a:pt x="30" y="44"/>
                      <a:pt x="31" y="43"/>
                    </a:cubicBezTo>
                    <a:cubicBezTo>
                      <a:pt x="35" y="37"/>
                      <a:pt x="41" y="32"/>
                      <a:pt x="49" y="29"/>
                    </a:cubicBezTo>
                    <a:cubicBezTo>
                      <a:pt x="53" y="27"/>
                      <a:pt x="53" y="27"/>
                      <a:pt x="53" y="27"/>
                    </a:cubicBezTo>
                    <a:cubicBezTo>
                      <a:pt x="53" y="42"/>
                      <a:pt x="53" y="42"/>
                      <a:pt x="53" y="42"/>
                    </a:cubicBezTo>
                    <a:cubicBezTo>
                      <a:pt x="65" y="41"/>
                      <a:pt x="78" y="40"/>
                      <a:pt x="93" y="40"/>
                    </a:cubicBezTo>
                    <a:cubicBezTo>
                      <a:pt x="98" y="40"/>
                      <a:pt x="102" y="40"/>
                      <a:pt x="107" y="40"/>
                    </a:cubicBezTo>
                    <a:cubicBezTo>
                      <a:pt x="111" y="34"/>
                      <a:pt x="111" y="34"/>
                      <a:pt x="111" y="34"/>
                    </a:cubicBezTo>
                    <a:cubicBezTo>
                      <a:pt x="93" y="13"/>
                      <a:pt x="93" y="13"/>
                      <a:pt x="93" y="13"/>
                    </a:cubicBezTo>
                    <a:cubicBezTo>
                      <a:pt x="72" y="39"/>
                      <a:pt x="72" y="39"/>
                      <a:pt x="72" y="39"/>
                    </a:cubicBezTo>
                    <a:cubicBezTo>
                      <a:pt x="68" y="6"/>
                      <a:pt x="68" y="6"/>
                      <a:pt x="68" y="6"/>
                    </a:cubicBezTo>
                    <a:lnTo>
                      <a:pt x="60" y="6"/>
                    </a:lnTo>
                    <a:close/>
                    <a:moveTo>
                      <a:pt x="157" y="47"/>
                    </a:moveTo>
                    <a:cubicBezTo>
                      <a:pt x="166" y="49"/>
                      <a:pt x="173" y="52"/>
                      <a:pt x="180" y="54"/>
                    </a:cubicBezTo>
                    <a:cubicBezTo>
                      <a:pt x="178" y="47"/>
                      <a:pt x="176" y="39"/>
                      <a:pt x="172" y="33"/>
                    </a:cubicBezTo>
                    <a:cubicBezTo>
                      <a:pt x="166" y="23"/>
                      <a:pt x="156" y="15"/>
                      <a:pt x="144" y="10"/>
                    </a:cubicBezTo>
                    <a:cubicBezTo>
                      <a:pt x="137" y="8"/>
                      <a:pt x="131" y="7"/>
                      <a:pt x="128" y="6"/>
                    </a:cubicBezTo>
                    <a:cubicBezTo>
                      <a:pt x="127" y="6"/>
                      <a:pt x="127" y="6"/>
                      <a:pt x="126" y="6"/>
                    </a:cubicBezTo>
                    <a:cubicBezTo>
                      <a:pt x="119" y="6"/>
                      <a:pt x="119" y="6"/>
                      <a:pt x="119" y="6"/>
                    </a:cubicBezTo>
                    <a:cubicBezTo>
                      <a:pt x="115" y="34"/>
                      <a:pt x="115" y="34"/>
                      <a:pt x="115" y="34"/>
                    </a:cubicBezTo>
                    <a:cubicBezTo>
                      <a:pt x="119" y="41"/>
                      <a:pt x="119" y="41"/>
                      <a:pt x="119" y="41"/>
                    </a:cubicBezTo>
                    <a:cubicBezTo>
                      <a:pt x="122" y="41"/>
                      <a:pt x="125" y="42"/>
                      <a:pt x="128" y="42"/>
                    </a:cubicBezTo>
                    <a:cubicBezTo>
                      <a:pt x="129" y="42"/>
                      <a:pt x="129" y="42"/>
                      <a:pt x="129" y="42"/>
                    </a:cubicBezTo>
                    <a:cubicBezTo>
                      <a:pt x="129" y="42"/>
                      <a:pt x="129" y="42"/>
                      <a:pt x="129" y="42"/>
                    </a:cubicBezTo>
                    <a:cubicBezTo>
                      <a:pt x="131" y="42"/>
                      <a:pt x="132" y="42"/>
                      <a:pt x="133" y="42"/>
                    </a:cubicBezTo>
                    <a:cubicBezTo>
                      <a:pt x="133" y="27"/>
                      <a:pt x="133" y="27"/>
                      <a:pt x="133" y="27"/>
                    </a:cubicBezTo>
                    <a:cubicBezTo>
                      <a:pt x="137" y="29"/>
                      <a:pt x="137" y="29"/>
                      <a:pt x="137" y="29"/>
                    </a:cubicBezTo>
                    <a:cubicBezTo>
                      <a:pt x="140" y="29"/>
                      <a:pt x="142" y="31"/>
                      <a:pt x="144" y="32"/>
                    </a:cubicBezTo>
                    <a:cubicBezTo>
                      <a:pt x="150" y="35"/>
                      <a:pt x="153" y="39"/>
                      <a:pt x="156" y="44"/>
                    </a:cubicBezTo>
                    <a:cubicBezTo>
                      <a:pt x="156" y="44"/>
                      <a:pt x="157" y="45"/>
                      <a:pt x="157" y="46"/>
                    </a:cubicBezTo>
                    <a:cubicBezTo>
                      <a:pt x="157" y="46"/>
                      <a:pt x="157" y="47"/>
                      <a:pt x="157" y="47"/>
                    </a:cubicBezTo>
                    <a:close/>
                    <a:moveTo>
                      <a:pt x="88" y="6"/>
                    </a:moveTo>
                    <a:cubicBezTo>
                      <a:pt x="93" y="12"/>
                      <a:pt x="93" y="12"/>
                      <a:pt x="93" y="12"/>
                    </a:cubicBezTo>
                    <a:cubicBezTo>
                      <a:pt x="99" y="6"/>
                      <a:pt x="99" y="6"/>
                      <a:pt x="99" y="6"/>
                    </a:cubicBezTo>
                    <a:lnTo>
                      <a:pt x="88" y="6"/>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sp>
            <p:nvSpPr>
              <p:cNvPr id="27" name="Freeform 622">
                <a:extLst>
                  <a:ext uri="{FF2B5EF4-FFF2-40B4-BE49-F238E27FC236}">
                    <a16:creationId xmlns:a16="http://schemas.microsoft.com/office/drawing/2014/main" id="{DEAB9046-AE0F-4486-89FA-7FE95A4B70CC}"/>
                  </a:ext>
                </a:extLst>
              </p:cNvPr>
              <p:cNvSpPr>
                <a:spLocks noEditPoints="1"/>
              </p:cNvSpPr>
              <p:nvPr/>
            </p:nvSpPr>
            <p:spPr bwMode="auto">
              <a:xfrm>
                <a:off x="13108215" y="4301899"/>
                <a:ext cx="247650" cy="180975"/>
              </a:xfrm>
              <a:custGeom>
                <a:avLst/>
                <a:gdLst/>
                <a:ahLst/>
                <a:cxnLst>
                  <a:cxn ang="0">
                    <a:pos x="39" y="57"/>
                  </a:cxn>
                  <a:cxn ang="0">
                    <a:pos x="0" y="18"/>
                  </a:cxn>
                  <a:cxn ang="0">
                    <a:pos x="39" y="0"/>
                  </a:cxn>
                  <a:cxn ang="0">
                    <a:pos x="78" y="18"/>
                  </a:cxn>
                  <a:cxn ang="0">
                    <a:pos x="39" y="57"/>
                  </a:cxn>
                  <a:cxn ang="0">
                    <a:pos x="39" y="6"/>
                  </a:cxn>
                  <a:cxn ang="0">
                    <a:pos x="6" y="18"/>
                  </a:cxn>
                  <a:cxn ang="0">
                    <a:pos x="39" y="51"/>
                  </a:cxn>
                  <a:cxn ang="0">
                    <a:pos x="72" y="18"/>
                  </a:cxn>
                  <a:cxn ang="0">
                    <a:pos x="39" y="6"/>
                  </a:cxn>
                  <a:cxn ang="0">
                    <a:pos x="51" y="34"/>
                  </a:cxn>
                  <a:cxn ang="0">
                    <a:pos x="38" y="27"/>
                  </a:cxn>
                  <a:cxn ang="0">
                    <a:pos x="22" y="33"/>
                  </a:cxn>
                  <a:cxn ang="0">
                    <a:pos x="9" y="19"/>
                  </a:cxn>
                  <a:cxn ang="0">
                    <a:pos x="23" y="9"/>
                  </a:cxn>
                  <a:cxn ang="0">
                    <a:pos x="26" y="9"/>
                  </a:cxn>
                  <a:cxn ang="0">
                    <a:pos x="38" y="18"/>
                  </a:cxn>
                  <a:cxn ang="0">
                    <a:pos x="39" y="16"/>
                  </a:cxn>
                  <a:cxn ang="0">
                    <a:pos x="50" y="9"/>
                  </a:cxn>
                  <a:cxn ang="0">
                    <a:pos x="54" y="9"/>
                  </a:cxn>
                  <a:cxn ang="0">
                    <a:pos x="68" y="19"/>
                  </a:cxn>
                  <a:cxn ang="0">
                    <a:pos x="66" y="26"/>
                  </a:cxn>
                  <a:cxn ang="0">
                    <a:pos x="55" y="33"/>
                  </a:cxn>
                  <a:cxn ang="0">
                    <a:pos x="51" y="34"/>
                  </a:cxn>
                  <a:cxn ang="0">
                    <a:pos x="54" y="15"/>
                  </a:cxn>
                  <a:cxn ang="0">
                    <a:pos x="51" y="15"/>
                  </a:cxn>
                  <a:cxn ang="0">
                    <a:pos x="44" y="20"/>
                  </a:cxn>
                  <a:cxn ang="0">
                    <a:pos x="43" y="23"/>
                  </a:cxn>
                  <a:cxn ang="0">
                    <a:pos x="54" y="27"/>
                  </a:cxn>
                  <a:cxn ang="0">
                    <a:pos x="61" y="23"/>
                  </a:cxn>
                  <a:cxn ang="0">
                    <a:pos x="62" y="20"/>
                  </a:cxn>
                  <a:cxn ang="0">
                    <a:pos x="54" y="15"/>
                  </a:cxn>
                  <a:cxn ang="0">
                    <a:pos x="23" y="15"/>
                  </a:cxn>
                  <a:cxn ang="0">
                    <a:pos x="15" y="20"/>
                  </a:cxn>
                  <a:cxn ang="0">
                    <a:pos x="23" y="27"/>
                  </a:cxn>
                  <a:cxn ang="0">
                    <a:pos x="26" y="28"/>
                  </a:cxn>
                  <a:cxn ang="0">
                    <a:pos x="33" y="23"/>
                  </a:cxn>
                  <a:cxn ang="0">
                    <a:pos x="25" y="15"/>
                  </a:cxn>
                  <a:cxn ang="0">
                    <a:pos x="23" y="15"/>
                  </a:cxn>
                </a:cxnLst>
                <a:rect l="0" t="0" r="r" b="b"/>
                <a:pathLst>
                  <a:path w="78" h="57">
                    <a:moveTo>
                      <a:pt x="39" y="57"/>
                    </a:moveTo>
                    <a:cubicBezTo>
                      <a:pt x="18" y="57"/>
                      <a:pt x="0" y="39"/>
                      <a:pt x="0" y="18"/>
                    </a:cubicBezTo>
                    <a:cubicBezTo>
                      <a:pt x="0" y="5"/>
                      <a:pt x="20" y="0"/>
                      <a:pt x="39" y="0"/>
                    </a:cubicBezTo>
                    <a:cubicBezTo>
                      <a:pt x="59" y="0"/>
                      <a:pt x="78" y="5"/>
                      <a:pt x="78" y="18"/>
                    </a:cubicBezTo>
                    <a:cubicBezTo>
                      <a:pt x="78" y="39"/>
                      <a:pt x="60" y="57"/>
                      <a:pt x="39" y="57"/>
                    </a:cubicBezTo>
                    <a:close/>
                    <a:moveTo>
                      <a:pt x="39" y="6"/>
                    </a:moveTo>
                    <a:cubicBezTo>
                      <a:pt x="21" y="6"/>
                      <a:pt x="6" y="11"/>
                      <a:pt x="6" y="18"/>
                    </a:cubicBezTo>
                    <a:cubicBezTo>
                      <a:pt x="6" y="36"/>
                      <a:pt x="21" y="51"/>
                      <a:pt x="39" y="51"/>
                    </a:cubicBezTo>
                    <a:cubicBezTo>
                      <a:pt x="57" y="51"/>
                      <a:pt x="72" y="36"/>
                      <a:pt x="72" y="18"/>
                    </a:cubicBezTo>
                    <a:cubicBezTo>
                      <a:pt x="72" y="11"/>
                      <a:pt x="58" y="6"/>
                      <a:pt x="39" y="6"/>
                    </a:cubicBezTo>
                    <a:close/>
                    <a:moveTo>
                      <a:pt x="51" y="34"/>
                    </a:moveTo>
                    <a:cubicBezTo>
                      <a:pt x="45" y="34"/>
                      <a:pt x="40" y="31"/>
                      <a:pt x="38" y="27"/>
                    </a:cubicBezTo>
                    <a:cubicBezTo>
                      <a:pt x="36" y="32"/>
                      <a:pt x="29" y="34"/>
                      <a:pt x="22" y="33"/>
                    </a:cubicBezTo>
                    <a:cubicBezTo>
                      <a:pt x="13" y="31"/>
                      <a:pt x="8" y="25"/>
                      <a:pt x="9" y="19"/>
                    </a:cubicBezTo>
                    <a:cubicBezTo>
                      <a:pt x="10" y="13"/>
                      <a:pt x="15" y="9"/>
                      <a:pt x="23" y="9"/>
                    </a:cubicBezTo>
                    <a:cubicBezTo>
                      <a:pt x="24" y="9"/>
                      <a:pt x="25" y="9"/>
                      <a:pt x="26" y="9"/>
                    </a:cubicBezTo>
                    <a:cubicBezTo>
                      <a:pt x="32" y="10"/>
                      <a:pt x="36" y="14"/>
                      <a:pt x="38" y="18"/>
                    </a:cubicBezTo>
                    <a:cubicBezTo>
                      <a:pt x="39" y="17"/>
                      <a:pt x="39" y="17"/>
                      <a:pt x="39" y="16"/>
                    </a:cubicBezTo>
                    <a:cubicBezTo>
                      <a:pt x="41" y="13"/>
                      <a:pt x="46" y="10"/>
                      <a:pt x="50" y="9"/>
                    </a:cubicBezTo>
                    <a:cubicBezTo>
                      <a:pt x="51" y="9"/>
                      <a:pt x="53" y="9"/>
                      <a:pt x="54" y="9"/>
                    </a:cubicBezTo>
                    <a:cubicBezTo>
                      <a:pt x="61" y="9"/>
                      <a:pt x="67" y="13"/>
                      <a:pt x="68" y="19"/>
                    </a:cubicBezTo>
                    <a:cubicBezTo>
                      <a:pt x="68" y="21"/>
                      <a:pt x="68" y="23"/>
                      <a:pt x="66" y="26"/>
                    </a:cubicBezTo>
                    <a:cubicBezTo>
                      <a:pt x="64" y="29"/>
                      <a:pt x="60" y="32"/>
                      <a:pt x="55" y="33"/>
                    </a:cubicBezTo>
                    <a:cubicBezTo>
                      <a:pt x="54" y="33"/>
                      <a:pt x="52" y="34"/>
                      <a:pt x="51" y="34"/>
                    </a:cubicBezTo>
                    <a:close/>
                    <a:moveTo>
                      <a:pt x="54" y="15"/>
                    </a:moveTo>
                    <a:cubicBezTo>
                      <a:pt x="53" y="15"/>
                      <a:pt x="52" y="15"/>
                      <a:pt x="51" y="15"/>
                    </a:cubicBezTo>
                    <a:cubicBezTo>
                      <a:pt x="48" y="16"/>
                      <a:pt x="45" y="17"/>
                      <a:pt x="44" y="20"/>
                    </a:cubicBezTo>
                    <a:cubicBezTo>
                      <a:pt x="44" y="20"/>
                      <a:pt x="43" y="21"/>
                      <a:pt x="43" y="23"/>
                    </a:cubicBezTo>
                    <a:cubicBezTo>
                      <a:pt x="44" y="26"/>
                      <a:pt x="49" y="28"/>
                      <a:pt x="54" y="27"/>
                    </a:cubicBezTo>
                    <a:cubicBezTo>
                      <a:pt x="57" y="27"/>
                      <a:pt x="60" y="25"/>
                      <a:pt x="61" y="23"/>
                    </a:cubicBezTo>
                    <a:cubicBezTo>
                      <a:pt x="62" y="22"/>
                      <a:pt x="62" y="21"/>
                      <a:pt x="62" y="20"/>
                    </a:cubicBezTo>
                    <a:cubicBezTo>
                      <a:pt x="61" y="17"/>
                      <a:pt x="58" y="15"/>
                      <a:pt x="54" y="15"/>
                    </a:cubicBezTo>
                    <a:close/>
                    <a:moveTo>
                      <a:pt x="23" y="15"/>
                    </a:moveTo>
                    <a:cubicBezTo>
                      <a:pt x="18" y="15"/>
                      <a:pt x="15" y="17"/>
                      <a:pt x="15" y="20"/>
                    </a:cubicBezTo>
                    <a:cubicBezTo>
                      <a:pt x="14" y="23"/>
                      <a:pt x="18" y="26"/>
                      <a:pt x="23" y="27"/>
                    </a:cubicBezTo>
                    <a:cubicBezTo>
                      <a:pt x="24" y="27"/>
                      <a:pt x="25" y="28"/>
                      <a:pt x="26" y="28"/>
                    </a:cubicBezTo>
                    <a:cubicBezTo>
                      <a:pt x="30" y="28"/>
                      <a:pt x="33" y="26"/>
                      <a:pt x="33" y="23"/>
                    </a:cubicBezTo>
                    <a:cubicBezTo>
                      <a:pt x="34" y="20"/>
                      <a:pt x="30" y="16"/>
                      <a:pt x="25" y="15"/>
                    </a:cubicBezTo>
                    <a:cubicBezTo>
                      <a:pt x="24" y="15"/>
                      <a:pt x="23" y="15"/>
                      <a:pt x="23" y="15"/>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sp>
            <p:nvSpPr>
              <p:cNvPr id="28" name="Freeform 623">
                <a:extLst>
                  <a:ext uri="{FF2B5EF4-FFF2-40B4-BE49-F238E27FC236}">
                    <a16:creationId xmlns:a16="http://schemas.microsoft.com/office/drawing/2014/main" id="{3108B7AC-B932-41D3-B839-7FD3BC867CE7}"/>
                  </a:ext>
                </a:extLst>
              </p:cNvPr>
              <p:cNvSpPr>
                <a:spLocks noEditPoints="1"/>
              </p:cNvSpPr>
              <p:nvPr/>
            </p:nvSpPr>
            <p:spPr bwMode="auto">
              <a:xfrm>
                <a:off x="12866915" y="4654324"/>
                <a:ext cx="730250" cy="336550"/>
              </a:xfrm>
              <a:custGeom>
                <a:avLst/>
                <a:gdLst/>
                <a:ahLst/>
                <a:cxnLst>
                  <a:cxn ang="0">
                    <a:pos x="115" y="106"/>
                  </a:cxn>
                  <a:cxn ang="0">
                    <a:pos x="0" y="42"/>
                  </a:cxn>
                  <a:cxn ang="0">
                    <a:pos x="115" y="0"/>
                  </a:cxn>
                  <a:cxn ang="0">
                    <a:pos x="230" y="42"/>
                  </a:cxn>
                  <a:cxn ang="0">
                    <a:pos x="115" y="106"/>
                  </a:cxn>
                  <a:cxn ang="0">
                    <a:pos x="115" y="6"/>
                  </a:cxn>
                  <a:cxn ang="0">
                    <a:pos x="6" y="42"/>
                  </a:cxn>
                  <a:cxn ang="0">
                    <a:pos x="115" y="100"/>
                  </a:cxn>
                  <a:cxn ang="0">
                    <a:pos x="224" y="42"/>
                  </a:cxn>
                  <a:cxn ang="0">
                    <a:pos x="115" y="6"/>
                  </a:cxn>
                  <a:cxn ang="0">
                    <a:pos x="115" y="88"/>
                  </a:cxn>
                  <a:cxn ang="0">
                    <a:pos x="84" y="58"/>
                  </a:cxn>
                  <a:cxn ang="0">
                    <a:pos x="115" y="27"/>
                  </a:cxn>
                  <a:cxn ang="0">
                    <a:pos x="146" y="58"/>
                  </a:cxn>
                  <a:cxn ang="0">
                    <a:pos x="115" y="88"/>
                  </a:cxn>
                  <a:cxn ang="0">
                    <a:pos x="115" y="33"/>
                  </a:cxn>
                  <a:cxn ang="0">
                    <a:pos x="90" y="58"/>
                  </a:cxn>
                  <a:cxn ang="0">
                    <a:pos x="115" y="82"/>
                  </a:cxn>
                  <a:cxn ang="0">
                    <a:pos x="140" y="58"/>
                  </a:cxn>
                  <a:cxn ang="0">
                    <a:pos x="115" y="33"/>
                  </a:cxn>
                  <a:cxn ang="0">
                    <a:pos x="169" y="65"/>
                  </a:cxn>
                  <a:cxn ang="0">
                    <a:pos x="154" y="51"/>
                  </a:cxn>
                  <a:cxn ang="0">
                    <a:pos x="169" y="36"/>
                  </a:cxn>
                  <a:cxn ang="0">
                    <a:pos x="184" y="51"/>
                  </a:cxn>
                  <a:cxn ang="0">
                    <a:pos x="169" y="65"/>
                  </a:cxn>
                  <a:cxn ang="0">
                    <a:pos x="169" y="42"/>
                  </a:cxn>
                  <a:cxn ang="0">
                    <a:pos x="160" y="51"/>
                  </a:cxn>
                  <a:cxn ang="0">
                    <a:pos x="169" y="59"/>
                  </a:cxn>
                  <a:cxn ang="0">
                    <a:pos x="178" y="51"/>
                  </a:cxn>
                  <a:cxn ang="0">
                    <a:pos x="169" y="42"/>
                  </a:cxn>
                  <a:cxn ang="0">
                    <a:pos x="61" y="65"/>
                  </a:cxn>
                  <a:cxn ang="0">
                    <a:pos x="47" y="51"/>
                  </a:cxn>
                  <a:cxn ang="0">
                    <a:pos x="61" y="36"/>
                  </a:cxn>
                  <a:cxn ang="0">
                    <a:pos x="76" y="51"/>
                  </a:cxn>
                  <a:cxn ang="0">
                    <a:pos x="61" y="65"/>
                  </a:cxn>
                  <a:cxn ang="0">
                    <a:pos x="61" y="42"/>
                  </a:cxn>
                  <a:cxn ang="0">
                    <a:pos x="53" y="51"/>
                  </a:cxn>
                  <a:cxn ang="0">
                    <a:pos x="61" y="59"/>
                  </a:cxn>
                  <a:cxn ang="0">
                    <a:pos x="70" y="51"/>
                  </a:cxn>
                  <a:cxn ang="0">
                    <a:pos x="61" y="42"/>
                  </a:cxn>
                </a:cxnLst>
                <a:rect l="0" t="0" r="r" b="b"/>
                <a:pathLst>
                  <a:path w="230" h="106">
                    <a:moveTo>
                      <a:pt x="115" y="106"/>
                    </a:moveTo>
                    <a:cubicBezTo>
                      <a:pt x="53" y="106"/>
                      <a:pt x="0" y="67"/>
                      <a:pt x="0" y="42"/>
                    </a:cubicBezTo>
                    <a:cubicBezTo>
                      <a:pt x="0" y="18"/>
                      <a:pt x="51" y="0"/>
                      <a:pt x="115" y="0"/>
                    </a:cubicBezTo>
                    <a:cubicBezTo>
                      <a:pt x="180" y="0"/>
                      <a:pt x="230" y="18"/>
                      <a:pt x="230" y="42"/>
                    </a:cubicBezTo>
                    <a:cubicBezTo>
                      <a:pt x="230" y="66"/>
                      <a:pt x="176" y="106"/>
                      <a:pt x="115" y="106"/>
                    </a:cubicBezTo>
                    <a:close/>
                    <a:moveTo>
                      <a:pt x="115" y="6"/>
                    </a:moveTo>
                    <a:cubicBezTo>
                      <a:pt x="50" y="6"/>
                      <a:pt x="6" y="25"/>
                      <a:pt x="6" y="42"/>
                    </a:cubicBezTo>
                    <a:cubicBezTo>
                      <a:pt x="6" y="62"/>
                      <a:pt x="56" y="100"/>
                      <a:pt x="115" y="100"/>
                    </a:cubicBezTo>
                    <a:cubicBezTo>
                      <a:pt x="175" y="100"/>
                      <a:pt x="224" y="62"/>
                      <a:pt x="224" y="42"/>
                    </a:cubicBezTo>
                    <a:cubicBezTo>
                      <a:pt x="224" y="25"/>
                      <a:pt x="180" y="6"/>
                      <a:pt x="115" y="6"/>
                    </a:cubicBezTo>
                    <a:close/>
                    <a:moveTo>
                      <a:pt x="115" y="88"/>
                    </a:moveTo>
                    <a:cubicBezTo>
                      <a:pt x="98" y="88"/>
                      <a:pt x="84" y="75"/>
                      <a:pt x="84" y="58"/>
                    </a:cubicBezTo>
                    <a:cubicBezTo>
                      <a:pt x="84" y="41"/>
                      <a:pt x="98" y="27"/>
                      <a:pt x="115" y="27"/>
                    </a:cubicBezTo>
                    <a:cubicBezTo>
                      <a:pt x="132" y="27"/>
                      <a:pt x="146" y="41"/>
                      <a:pt x="146" y="58"/>
                    </a:cubicBezTo>
                    <a:cubicBezTo>
                      <a:pt x="146" y="75"/>
                      <a:pt x="132" y="88"/>
                      <a:pt x="115" y="88"/>
                    </a:cubicBezTo>
                    <a:close/>
                    <a:moveTo>
                      <a:pt x="115" y="33"/>
                    </a:moveTo>
                    <a:cubicBezTo>
                      <a:pt x="101" y="33"/>
                      <a:pt x="90" y="44"/>
                      <a:pt x="90" y="58"/>
                    </a:cubicBezTo>
                    <a:cubicBezTo>
                      <a:pt x="90" y="72"/>
                      <a:pt x="101" y="82"/>
                      <a:pt x="115" y="82"/>
                    </a:cubicBezTo>
                    <a:cubicBezTo>
                      <a:pt x="129" y="82"/>
                      <a:pt x="140" y="71"/>
                      <a:pt x="140" y="58"/>
                    </a:cubicBezTo>
                    <a:cubicBezTo>
                      <a:pt x="140" y="44"/>
                      <a:pt x="129" y="33"/>
                      <a:pt x="115" y="33"/>
                    </a:cubicBezTo>
                    <a:close/>
                    <a:moveTo>
                      <a:pt x="169" y="65"/>
                    </a:moveTo>
                    <a:cubicBezTo>
                      <a:pt x="161" y="65"/>
                      <a:pt x="154" y="59"/>
                      <a:pt x="154" y="51"/>
                    </a:cubicBezTo>
                    <a:cubicBezTo>
                      <a:pt x="154" y="43"/>
                      <a:pt x="161" y="36"/>
                      <a:pt x="169" y="36"/>
                    </a:cubicBezTo>
                    <a:cubicBezTo>
                      <a:pt x="177" y="36"/>
                      <a:pt x="184" y="43"/>
                      <a:pt x="184" y="51"/>
                    </a:cubicBezTo>
                    <a:cubicBezTo>
                      <a:pt x="184" y="59"/>
                      <a:pt x="177" y="65"/>
                      <a:pt x="169" y="65"/>
                    </a:cubicBezTo>
                    <a:close/>
                    <a:moveTo>
                      <a:pt x="169" y="42"/>
                    </a:moveTo>
                    <a:cubicBezTo>
                      <a:pt x="164" y="42"/>
                      <a:pt x="160" y="46"/>
                      <a:pt x="160" y="51"/>
                    </a:cubicBezTo>
                    <a:cubicBezTo>
                      <a:pt x="160" y="55"/>
                      <a:pt x="164" y="59"/>
                      <a:pt x="169" y="59"/>
                    </a:cubicBezTo>
                    <a:cubicBezTo>
                      <a:pt x="174" y="59"/>
                      <a:pt x="178" y="55"/>
                      <a:pt x="178" y="51"/>
                    </a:cubicBezTo>
                    <a:cubicBezTo>
                      <a:pt x="178" y="46"/>
                      <a:pt x="173" y="42"/>
                      <a:pt x="169" y="42"/>
                    </a:cubicBezTo>
                    <a:close/>
                    <a:moveTo>
                      <a:pt x="61" y="65"/>
                    </a:moveTo>
                    <a:cubicBezTo>
                      <a:pt x="53" y="65"/>
                      <a:pt x="47" y="59"/>
                      <a:pt x="47" y="51"/>
                    </a:cubicBezTo>
                    <a:cubicBezTo>
                      <a:pt x="47" y="43"/>
                      <a:pt x="53" y="36"/>
                      <a:pt x="61" y="36"/>
                    </a:cubicBezTo>
                    <a:cubicBezTo>
                      <a:pt x="69" y="36"/>
                      <a:pt x="76" y="43"/>
                      <a:pt x="76" y="51"/>
                    </a:cubicBezTo>
                    <a:cubicBezTo>
                      <a:pt x="76" y="59"/>
                      <a:pt x="69" y="65"/>
                      <a:pt x="61" y="65"/>
                    </a:cubicBezTo>
                    <a:close/>
                    <a:moveTo>
                      <a:pt x="61" y="42"/>
                    </a:moveTo>
                    <a:cubicBezTo>
                      <a:pt x="57" y="42"/>
                      <a:pt x="53" y="46"/>
                      <a:pt x="53" y="51"/>
                    </a:cubicBezTo>
                    <a:cubicBezTo>
                      <a:pt x="53" y="55"/>
                      <a:pt x="57" y="59"/>
                      <a:pt x="61" y="59"/>
                    </a:cubicBezTo>
                    <a:cubicBezTo>
                      <a:pt x="66" y="59"/>
                      <a:pt x="70" y="55"/>
                      <a:pt x="70" y="51"/>
                    </a:cubicBezTo>
                    <a:cubicBezTo>
                      <a:pt x="70" y="46"/>
                      <a:pt x="66" y="42"/>
                      <a:pt x="61" y="42"/>
                    </a:cubicBez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sp>
            <p:nvSpPr>
              <p:cNvPr id="29" name="Freeform 625">
                <a:extLst>
                  <a:ext uri="{FF2B5EF4-FFF2-40B4-BE49-F238E27FC236}">
                    <a16:creationId xmlns:a16="http://schemas.microsoft.com/office/drawing/2014/main" id="{D2C94859-5B47-453E-9580-AF99B5F34767}"/>
                  </a:ext>
                </a:extLst>
              </p:cNvPr>
              <p:cNvSpPr>
                <a:spLocks noEditPoints="1"/>
              </p:cNvSpPr>
              <p:nvPr/>
            </p:nvSpPr>
            <p:spPr bwMode="auto">
              <a:xfrm>
                <a:off x="13159015" y="5067074"/>
                <a:ext cx="146050" cy="527050"/>
              </a:xfrm>
              <a:custGeom>
                <a:avLst/>
                <a:gdLst/>
                <a:ahLst/>
                <a:cxnLst>
                  <a:cxn ang="0">
                    <a:pos x="34" y="166"/>
                  </a:cxn>
                  <a:cxn ang="0">
                    <a:pos x="12" y="166"/>
                  </a:cxn>
                  <a:cxn ang="0">
                    <a:pos x="0" y="155"/>
                  </a:cxn>
                  <a:cxn ang="0">
                    <a:pos x="0" y="11"/>
                  </a:cxn>
                  <a:cxn ang="0">
                    <a:pos x="12" y="0"/>
                  </a:cxn>
                  <a:cxn ang="0">
                    <a:pos x="34" y="0"/>
                  </a:cxn>
                  <a:cxn ang="0">
                    <a:pos x="46" y="11"/>
                  </a:cxn>
                  <a:cxn ang="0">
                    <a:pos x="46" y="155"/>
                  </a:cxn>
                  <a:cxn ang="0">
                    <a:pos x="34" y="166"/>
                  </a:cxn>
                  <a:cxn ang="0">
                    <a:pos x="12" y="6"/>
                  </a:cxn>
                  <a:cxn ang="0">
                    <a:pos x="6" y="11"/>
                  </a:cxn>
                  <a:cxn ang="0">
                    <a:pos x="6" y="155"/>
                  </a:cxn>
                  <a:cxn ang="0">
                    <a:pos x="12" y="160"/>
                  </a:cxn>
                  <a:cxn ang="0">
                    <a:pos x="34" y="160"/>
                  </a:cxn>
                  <a:cxn ang="0">
                    <a:pos x="40" y="155"/>
                  </a:cxn>
                  <a:cxn ang="0">
                    <a:pos x="40" y="11"/>
                  </a:cxn>
                  <a:cxn ang="0">
                    <a:pos x="34" y="6"/>
                  </a:cxn>
                  <a:cxn ang="0">
                    <a:pos x="12" y="6"/>
                  </a:cxn>
                </a:cxnLst>
                <a:rect l="0" t="0" r="r" b="b"/>
                <a:pathLst>
                  <a:path w="46" h="166">
                    <a:moveTo>
                      <a:pt x="34" y="166"/>
                    </a:moveTo>
                    <a:cubicBezTo>
                      <a:pt x="12" y="166"/>
                      <a:pt x="12" y="166"/>
                      <a:pt x="12" y="166"/>
                    </a:cubicBezTo>
                    <a:cubicBezTo>
                      <a:pt x="5" y="166"/>
                      <a:pt x="0" y="161"/>
                      <a:pt x="0" y="155"/>
                    </a:cubicBezTo>
                    <a:cubicBezTo>
                      <a:pt x="0" y="11"/>
                      <a:pt x="0" y="11"/>
                      <a:pt x="0" y="11"/>
                    </a:cubicBezTo>
                    <a:cubicBezTo>
                      <a:pt x="0" y="5"/>
                      <a:pt x="6" y="0"/>
                      <a:pt x="12" y="0"/>
                    </a:cubicBezTo>
                    <a:cubicBezTo>
                      <a:pt x="34" y="0"/>
                      <a:pt x="34" y="0"/>
                      <a:pt x="34" y="0"/>
                    </a:cubicBezTo>
                    <a:cubicBezTo>
                      <a:pt x="41" y="0"/>
                      <a:pt x="46" y="5"/>
                      <a:pt x="46" y="11"/>
                    </a:cubicBezTo>
                    <a:cubicBezTo>
                      <a:pt x="46" y="155"/>
                      <a:pt x="46" y="155"/>
                      <a:pt x="46" y="155"/>
                    </a:cubicBezTo>
                    <a:cubicBezTo>
                      <a:pt x="46" y="161"/>
                      <a:pt x="41" y="166"/>
                      <a:pt x="34" y="166"/>
                    </a:cubicBezTo>
                    <a:close/>
                    <a:moveTo>
                      <a:pt x="12" y="6"/>
                    </a:moveTo>
                    <a:cubicBezTo>
                      <a:pt x="9" y="6"/>
                      <a:pt x="6" y="9"/>
                      <a:pt x="6" y="11"/>
                    </a:cubicBezTo>
                    <a:cubicBezTo>
                      <a:pt x="6" y="155"/>
                      <a:pt x="6" y="155"/>
                      <a:pt x="6" y="155"/>
                    </a:cubicBezTo>
                    <a:cubicBezTo>
                      <a:pt x="6" y="158"/>
                      <a:pt x="9" y="160"/>
                      <a:pt x="12" y="160"/>
                    </a:cubicBezTo>
                    <a:cubicBezTo>
                      <a:pt x="34" y="160"/>
                      <a:pt x="34" y="160"/>
                      <a:pt x="34" y="160"/>
                    </a:cubicBezTo>
                    <a:cubicBezTo>
                      <a:pt x="37" y="160"/>
                      <a:pt x="40" y="158"/>
                      <a:pt x="40" y="155"/>
                    </a:cubicBezTo>
                    <a:cubicBezTo>
                      <a:pt x="40" y="11"/>
                      <a:pt x="40" y="11"/>
                      <a:pt x="40" y="11"/>
                    </a:cubicBezTo>
                    <a:cubicBezTo>
                      <a:pt x="40" y="9"/>
                      <a:pt x="37" y="6"/>
                      <a:pt x="34" y="6"/>
                    </a:cubicBezTo>
                    <a:lnTo>
                      <a:pt x="12" y="6"/>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sp>
            <p:nvSpPr>
              <p:cNvPr id="30" name="Freeform 626">
                <a:extLst>
                  <a:ext uri="{FF2B5EF4-FFF2-40B4-BE49-F238E27FC236}">
                    <a16:creationId xmlns:a16="http://schemas.microsoft.com/office/drawing/2014/main" id="{576E67E3-E209-481A-9720-8C4EAA28B37F}"/>
                  </a:ext>
                </a:extLst>
              </p:cNvPr>
              <p:cNvSpPr>
                <a:spLocks noEditPoints="1"/>
              </p:cNvSpPr>
              <p:nvPr/>
            </p:nvSpPr>
            <p:spPr bwMode="auto">
              <a:xfrm>
                <a:off x="12752615" y="4628924"/>
                <a:ext cx="158750" cy="107950"/>
              </a:xfrm>
              <a:custGeom>
                <a:avLst/>
                <a:gdLst/>
                <a:ahLst/>
                <a:cxnLst>
                  <a:cxn ang="0">
                    <a:pos x="41" y="34"/>
                  </a:cxn>
                  <a:cxn ang="0">
                    <a:pos x="9" y="34"/>
                  </a:cxn>
                  <a:cxn ang="0">
                    <a:pos x="0" y="25"/>
                  </a:cxn>
                  <a:cxn ang="0">
                    <a:pos x="0" y="10"/>
                  </a:cxn>
                  <a:cxn ang="0">
                    <a:pos x="9" y="0"/>
                  </a:cxn>
                  <a:cxn ang="0">
                    <a:pos x="41" y="0"/>
                  </a:cxn>
                  <a:cxn ang="0">
                    <a:pos x="50" y="10"/>
                  </a:cxn>
                  <a:cxn ang="0">
                    <a:pos x="50" y="25"/>
                  </a:cxn>
                  <a:cxn ang="0">
                    <a:pos x="41" y="34"/>
                  </a:cxn>
                  <a:cxn ang="0">
                    <a:pos x="9" y="6"/>
                  </a:cxn>
                  <a:cxn ang="0">
                    <a:pos x="6" y="10"/>
                  </a:cxn>
                  <a:cxn ang="0">
                    <a:pos x="6" y="25"/>
                  </a:cxn>
                  <a:cxn ang="0">
                    <a:pos x="9" y="28"/>
                  </a:cxn>
                  <a:cxn ang="0">
                    <a:pos x="41" y="28"/>
                  </a:cxn>
                  <a:cxn ang="0">
                    <a:pos x="44" y="25"/>
                  </a:cxn>
                  <a:cxn ang="0">
                    <a:pos x="44" y="10"/>
                  </a:cxn>
                  <a:cxn ang="0">
                    <a:pos x="41" y="6"/>
                  </a:cxn>
                  <a:cxn ang="0">
                    <a:pos x="9" y="6"/>
                  </a:cxn>
                </a:cxnLst>
                <a:rect l="0" t="0" r="r" b="b"/>
                <a:pathLst>
                  <a:path w="50" h="34">
                    <a:moveTo>
                      <a:pt x="41" y="34"/>
                    </a:moveTo>
                    <a:cubicBezTo>
                      <a:pt x="9" y="34"/>
                      <a:pt x="9" y="34"/>
                      <a:pt x="9" y="34"/>
                    </a:cubicBezTo>
                    <a:cubicBezTo>
                      <a:pt x="4" y="34"/>
                      <a:pt x="0" y="30"/>
                      <a:pt x="0" y="25"/>
                    </a:cubicBezTo>
                    <a:cubicBezTo>
                      <a:pt x="0" y="10"/>
                      <a:pt x="0" y="10"/>
                      <a:pt x="0" y="10"/>
                    </a:cubicBezTo>
                    <a:cubicBezTo>
                      <a:pt x="0" y="4"/>
                      <a:pt x="5" y="0"/>
                      <a:pt x="9" y="0"/>
                    </a:cubicBezTo>
                    <a:cubicBezTo>
                      <a:pt x="41" y="0"/>
                      <a:pt x="41" y="0"/>
                      <a:pt x="41" y="0"/>
                    </a:cubicBezTo>
                    <a:cubicBezTo>
                      <a:pt x="46" y="0"/>
                      <a:pt x="50" y="4"/>
                      <a:pt x="50" y="10"/>
                    </a:cubicBezTo>
                    <a:cubicBezTo>
                      <a:pt x="50" y="25"/>
                      <a:pt x="50" y="25"/>
                      <a:pt x="50" y="25"/>
                    </a:cubicBezTo>
                    <a:cubicBezTo>
                      <a:pt x="50" y="30"/>
                      <a:pt x="46" y="34"/>
                      <a:pt x="41" y="34"/>
                    </a:cubicBezTo>
                    <a:close/>
                    <a:moveTo>
                      <a:pt x="9" y="6"/>
                    </a:moveTo>
                    <a:cubicBezTo>
                      <a:pt x="8" y="6"/>
                      <a:pt x="6" y="8"/>
                      <a:pt x="6" y="10"/>
                    </a:cubicBezTo>
                    <a:cubicBezTo>
                      <a:pt x="6" y="25"/>
                      <a:pt x="6" y="25"/>
                      <a:pt x="6" y="25"/>
                    </a:cubicBezTo>
                    <a:cubicBezTo>
                      <a:pt x="6" y="27"/>
                      <a:pt x="8" y="28"/>
                      <a:pt x="9" y="28"/>
                    </a:cubicBezTo>
                    <a:cubicBezTo>
                      <a:pt x="41" y="28"/>
                      <a:pt x="41" y="28"/>
                      <a:pt x="41" y="28"/>
                    </a:cubicBezTo>
                    <a:cubicBezTo>
                      <a:pt x="43" y="28"/>
                      <a:pt x="44" y="27"/>
                      <a:pt x="44" y="25"/>
                    </a:cubicBezTo>
                    <a:cubicBezTo>
                      <a:pt x="44" y="10"/>
                      <a:pt x="44" y="10"/>
                      <a:pt x="44" y="10"/>
                    </a:cubicBezTo>
                    <a:cubicBezTo>
                      <a:pt x="44" y="8"/>
                      <a:pt x="43" y="6"/>
                      <a:pt x="41" y="6"/>
                    </a:cubicBezTo>
                    <a:lnTo>
                      <a:pt x="9" y="6"/>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sp>
            <p:nvSpPr>
              <p:cNvPr id="31" name="Freeform 627">
                <a:extLst>
                  <a:ext uri="{FF2B5EF4-FFF2-40B4-BE49-F238E27FC236}">
                    <a16:creationId xmlns:a16="http://schemas.microsoft.com/office/drawing/2014/main" id="{509ED935-A64C-4C74-B87A-2928F3ACC8FE}"/>
                  </a:ext>
                </a:extLst>
              </p:cNvPr>
              <p:cNvSpPr>
                <a:spLocks noEditPoints="1"/>
              </p:cNvSpPr>
              <p:nvPr/>
            </p:nvSpPr>
            <p:spPr bwMode="auto">
              <a:xfrm>
                <a:off x="13540015" y="4628924"/>
                <a:ext cx="171450" cy="107950"/>
              </a:xfrm>
              <a:custGeom>
                <a:avLst/>
                <a:gdLst/>
                <a:ahLst/>
                <a:cxnLst>
                  <a:cxn ang="0">
                    <a:pos x="44" y="34"/>
                  </a:cxn>
                  <a:cxn ang="0">
                    <a:pos x="10" y="34"/>
                  </a:cxn>
                  <a:cxn ang="0">
                    <a:pos x="0" y="25"/>
                  </a:cxn>
                  <a:cxn ang="0">
                    <a:pos x="0" y="10"/>
                  </a:cxn>
                  <a:cxn ang="0">
                    <a:pos x="10" y="0"/>
                  </a:cxn>
                  <a:cxn ang="0">
                    <a:pos x="44" y="0"/>
                  </a:cxn>
                  <a:cxn ang="0">
                    <a:pos x="54" y="10"/>
                  </a:cxn>
                  <a:cxn ang="0">
                    <a:pos x="54" y="25"/>
                  </a:cxn>
                  <a:cxn ang="0">
                    <a:pos x="44" y="34"/>
                  </a:cxn>
                  <a:cxn ang="0">
                    <a:pos x="10" y="6"/>
                  </a:cxn>
                  <a:cxn ang="0">
                    <a:pos x="6" y="10"/>
                  </a:cxn>
                  <a:cxn ang="0">
                    <a:pos x="6" y="25"/>
                  </a:cxn>
                  <a:cxn ang="0">
                    <a:pos x="10" y="28"/>
                  </a:cxn>
                  <a:cxn ang="0">
                    <a:pos x="44" y="28"/>
                  </a:cxn>
                  <a:cxn ang="0">
                    <a:pos x="48" y="25"/>
                  </a:cxn>
                  <a:cxn ang="0">
                    <a:pos x="48" y="10"/>
                  </a:cxn>
                  <a:cxn ang="0">
                    <a:pos x="44" y="6"/>
                  </a:cxn>
                  <a:cxn ang="0">
                    <a:pos x="10" y="6"/>
                  </a:cxn>
                </a:cxnLst>
                <a:rect l="0" t="0" r="r" b="b"/>
                <a:pathLst>
                  <a:path w="54" h="34">
                    <a:moveTo>
                      <a:pt x="44" y="34"/>
                    </a:moveTo>
                    <a:cubicBezTo>
                      <a:pt x="10" y="34"/>
                      <a:pt x="10" y="34"/>
                      <a:pt x="10" y="34"/>
                    </a:cubicBezTo>
                    <a:cubicBezTo>
                      <a:pt x="4" y="34"/>
                      <a:pt x="0" y="30"/>
                      <a:pt x="0" y="25"/>
                    </a:cubicBezTo>
                    <a:cubicBezTo>
                      <a:pt x="0" y="10"/>
                      <a:pt x="0" y="10"/>
                      <a:pt x="0" y="10"/>
                    </a:cubicBezTo>
                    <a:cubicBezTo>
                      <a:pt x="0" y="4"/>
                      <a:pt x="5" y="0"/>
                      <a:pt x="10" y="0"/>
                    </a:cubicBezTo>
                    <a:cubicBezTo>
                      <a:pt x="44" y="0"/>
                      <a:pt x="44" y="0"/>
                      <a:pt x="44" y="0"/>
                    </a:cubicBezTo>
                    <a:cubicBezTo>
                      <a:pt x="50" y="0"/>
                      <a:pt x="54" y="4"/>
                      <a:pt x="54" y="10"/>
                    </a:cubicBezTo>
                    <a:cubicBezTo>
                      <a:pt x="54" y="25"/>
                      <a:pt x="54" y="25"/>
                      <a:pt x="54" y="25"/>
                    </a:cubicBezTo>
                    <a:cubicBezTo>
                      <a:pt x="54" y="30"/>
                      <a:pt x="50" y="34"/>
                      <a:pt x="44" y="34"/>
                    </a:cubicBezTo>
                    <a:close/>
                    <a:moveTo>
                      <a:pt x="10" y="6"/>
                    </a:moveTo>
                    <a:cubicBezTo>
                      <a:pt x="8" y="6"/>
                      <a:pt x="6" y="8"/>
                      <a:pt x="6" y="10"/>
                    </a:cubicBezTo>
                    <a:cubicBezTo>
                      <a:pt x="6" y="25"/>
                      <a:pt x="6" y="25"/>
                      <a:pt x="6" y="25"/>
                    </a:cubicBezTo>
                    <a:cubicBezTo>
                      <a:pt x="6" y="27"/>
                      <a:pt x="8" y="28"/>
                      <a:pt x="10" y="28"/>
                    </a:cubicBezTo>
                    <a:cubicBezTo>
                      <a:pt x="44" y="28"/>
                      <a:pt x="44" y="28"/>
                      <a:pt x="44" y="28"/>
                    </a:cubicBezTo>
                    <a:cubicBezTo>
                      <a:pt x="47" y="28"/>
                      <a:pt x="48" y="27"/>
                      <a:pt x="48" y="25"/>
                    </a:cubicBezTo>
                    <a:cubicBezTo>
                      <a:pt x="48" y="10"/>
                      <a:pt x="48" y="10"/>
                      <a:pt x="48" y="10"/>
                    </a:cubicBezTo>
                    <a:cubicBezTo>
                      <a:pt x="48" y="8"/>
                      <a:pt x="46" y="6"/>
                      <a:pt x="44" y="6"/>
                    </a:cubicBezTo>
                    <a:lnTo>
                      <a:pt x="10" y="6"/>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grpSp>
      </p:grpSp>
      <p:grpSp>
        <p:nvGrpSpPr>
          <p:cNvPr id="32" name="组合 31">
            <a:extLst>
              <a:ext uri="{FF2B5EF4-FFF2-40B4-BE49-F238E27FC236}">
                <a16:creationId xmlns:a16="http://schemas.microsoft.com/office/drawing/2014/main" id="{2F49AC02-C321-41EC-876F-4229621CFB1F}"/>
              </a:ext>
            </a:extLst>
          </p:cNvPr>
          <p:cNvGrpSpPr/>
          <p:nvPr/>
        </p:nvGrpSpPr>
        <p:grpSpPr>
          <a:xfrm>
            <a:off x="10295146" y="1281218"/>
            <a:ext cx="719644" cy="709665"/>
            <a:chOff x="2746399" y="4092454"/>
            <a:chExt cx="640551" cy="631669"/>
          </a:xfrm>
          <a:solidFill>
            <a:schemeClr val="accent5">
              <a:lumMod val="50000"/>
            </a:schemeClr>
          </a:solidFill>
        </p:grpSpPr>
        <p:sp>
          <p:nvSpPr>
            <p:cNvPr id="33" name="成组">
              <a:extLst>
                <a:ext uri="{FF2B5EF4-FFF2-40B4-BE49-F238E27FC236}">
                  <a16:creationId xmlns:a16="http://schemas.microsoft.com/office/drawing/2014/main" id="{75EAE0B1-7ADD-4172-8531-D680A9DF547F}"/>
                </a:ext>
              </a:extLst>
            </p:cNvPr>
            <p:cNvSpPr/>
            <p:nvPr/>
          </p:nvSpPr>
          <p:spPr>
            <a:xfrm>
              <a:off x="2746399" y="4092454"/>
              <a:ext cx="640551" cy="631669"/>
            </a:xfrm>
            <a:prstGeom prst="ellipse">
              <a:avLst/>
            </a:prstGeom>
            <a:grpFill/>
            <a:ln w="19050" cap="flat">
              <a:solidFill>
                <a:schemeClr val="bg1"/>
              </a:solidFill>
              <a:prstDash val="solid"/>
              <a:round/>
            </a:ln>
            <a:effectLst/>
          </p:spPr>
          <p:txBody>
            <a:bodyPr wrap="square" lIns="60957" tIns="60957" rIns="60957" bIns="60957"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609635"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1219271"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828907"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2438544"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3048180"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3657815"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4267451"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4877087"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a:lstStyle>
            <a:p>
              <a:pPr marL="0" marR="0" lvl="0" indent="0" algn="ctr" defTabSz="285344" rtl="0" eaLnBrk="1" fontAlgn="auto" latinLnBrk="0" hangingPunct="0">
                <a:lnSpc>
                  <a:spcPct val="100000"/>
                </a:lnSpc>
                <a:spcBef>
                  <a:spcPts val="0"/>
                </a:spcBef>
                <a:spcAft>
                  <a:spcPts val="0"/>
                </a:spcAft>
                <a:buClrTx/>
                <a:buSzTx/>
                <a:buFontTx/>
                <a:buNone/>
                <a:tabLst/>
                <a:defRPr sz="900">
                  <a:solidFill>
                    <a:srgbClr val="FFFFFF"/>
                  </a:solidFill>
                  <a:latin typeface="Akkurat Pro"/>
                  <a:ea typeface="Akkurat Pro"/>
                  <a:cs typeface="Akkurat Pro"/>
                  <a:sym typeface="Akkurat Pro"/>
                </a:defRPr>
              </a:pPr>
              <a:endParaRPr kumimoji="0" sz="1200" b="0" i="0" u="none" strike="noStrike" kern="1200" cap="none" spc="0" normalizeH="0" baseline="0" noProof="0">
                <a:ln>
                  <a:noFill/>
                </a:ln>
                <a:solidFill>
                  <a:srgbClr val="FFFFFF"/>
                </a:solidFill>
                <a:effectLst/>
                <a:uLnTx/>
                <a:uFillTx/>
                <a:latin typeface="Segoe UI" panose="020B0502040204020203" pitchFamily="34" charset="0"/>
                <a:ea typeface="Akkurat Pro"/>
                <a:cs typeface="Segoe UI" panose="020B0502040204020203" pitchFamily="34" charset="0"/>
                <a:sym typeface="Akkurat Pro"/>
              </a:endParaRPr>
            </a:p>
          </p:txBody>
        </p:sp>
        <p:sp>
          <p:nvSpPr>
            <p:cNvPr id="34" name="Freeform 69">
              <a:extLst>
                <a:ext uri="{FF2B5EF4-FFF2-40B4-BE49-F238E27FC236}">
                  <a16:creationId xmlns:a16="http://schemas.microsoft.com/office/drawing/2014/main" id="{9F39E835-1E41-476E-A7E5-0292E5880530}"/>
                </a:ext>
              </a:extLst>
            </p:cNvPr>
            <p:cNvSpPr>
              <a:spLocks noEditPoints="1"/>
            </p:cNvSpPr>
            <p:nvPr/>
          </p:nvSpPr>
          <p:spPr bwMode="auto">
            <a:xfrm>
              <a:off x="2845722" y="4273053"/>
              <a:ext cx="430430" cy="267604"/>
            </a:xfrm>
            <a:custGeom>
              <a:avLst/>
              <a:gdLst/>
              <a:ahLst/>
              <a:cxnLst>
                <a:cxn ang="0">
                  <a:pos x="14373" y="10762"/>
                </a:cxn>
                <a:cxn ang="0">
                  <a:pos x="13787" y="11153"/>
                </a:cxn>
                <a:cxn ang="0">
                  <a:pos x="12125" y="10957"/>
                </a:cxn>
                <a:cxn ang="0">
                  <a:pos x="12027" y="9392"/>
                </a:cxn>
                <a:cxn ang="0">
                  <a:pos x="3911" y="10762"/>
                </a:cxn>
                <a:cxn ang="0">
                  <a:pos x="3324" y="11153"/>
                </a:cxn>
                <a:cxn ang="0">
                  <a:pos x="1663" y="10957"/>
                </a:cxn>
                <a:cxn ang="0">
                  <a:pos x="1565" y="9392"/>
                </a:cxn>
                <a:cxn ang="0">
                  <a:pos x="978" y="7142"/>
                </a:cxn>
                <a:cxn ang="0">
                  <a:pos x="2151" y="3522"/>
                </a:cxn>
                <a:cxn ang="0">
                  <a:pos x="98" y="3032"/>
                </a:cxn>
                <a:cxn ang="0">
                  <a:pos x="98" y="1859"/>
                </a:cxn>
                <a:cxn ang="0">
                  <a:pos x="2054" y="1859"/>
                </a:cxn>
                <a:cxn ang="0">
                  <a:pos x="2346" y="3032"/>
                </a:cxn>
                <a:cxn ang="0">
                  <a:pos x="3423" y="196"/>
                </a:cxn>
                <a:cxn ang="0">
                  <a:pos x="7138" y="0"/>
                </a:cxn>
                <a:cxn ang="0">
                  <a:pos x="12125" y="0"/>
                </a:cxn>
                <a:cxn ang="0">
                  <a:pos x="13005" y="782"/>
                </a:cxn>
                <a:cxn ang="0">
                  <a:pos x="13787" y="2055"/>
                </a:cxn>
                <a:cxn ang="0">
                  <a:pos x="15645" y="1761"/>
                </a:cxn>
                <a:cxn ang="0">
                  <a:pos x="16036" y="2837"/>
                </a:cxn>
                <a:cxn ang="0">
                  <a:pos x="14373" y="3131"/>
                </a:cxn>
                <a:cxn ang="0">
                  <a:pos x="14765" y="5478"/>
                </a:cxn>
                <a:cxn ang="0">
                  <a:pos x="14862" y="8316"/>
                </a:cxn>
                <a:cxn ang="0">
                  <a:pos x="8800" y="685"/>
                </a:cxn>
                <a:cxn ang="0">
                  <a:pos x="4204" y="685"/>
                </a:cxn>
                <a:cxn ang="0">
                  <a:pos x="3520" y="979"/>
                </a:cxn>
                <a:cxn ang="0">
                  <a:pos x="3520" y="3032"/>
                </a:cxn>
                <a:cxn ang="0">
                  <a:pos x="12222" y="782"/>
                </a:cxn>
                <a:cxn ang="0">
                  <a:pos x="8800" y="685"/>
                </a:cxn>
                <a:cxn ang="0">
                  <a:pos x="1955" y="5675"/>
                </a:cxn>
                <a:cxn ang="0">
                  <a:pos x="1663" y="6946"/>
                </a:cxn>
                <a:cxn ang="0">
                  <a:pos x="2738" y="7631"/>
                </a:cxn>
                <a:cxn ang="0">
                  <a:pos x="3814" y="6946"/>
                </a:cxn>
                <a:cxn ang="0">
                  <a:pos x="3520" y="5675"/>
                </a:cxn>
                <a:cxn ang="0">
                  <a:pos x="12907" y="5381"/>
                </a:cxn>
                <a:cxn ang="0">
                  <a:pos x="11832" y="6066"/>
                </a:cxn>
                <a:cxn ang="0">
                  <a:pos x="12125" y="7337"/>
                </a:cxn>
                <a:cxn ang="0">
                  <a:pos x="13396" y="7533"/>
                </a:cxn>
                <a:cxn ang="0">
                  <a:pos x="14081" y="6555"/>
                </a:cxn>
                <a:cxn ang="0">
                  <a:pos x="13396" y="5478"/>
                </a:cxn>
                <a:cxn ang="0">
                  <a:pos x="5084" y="5675"/>
                </a:cxn>
                <a:cxn ang="0">
                  <a:pos x="4791" y="6066"/>
                </a:cxn>
                <a:cxn ang="0">
                  <a:pos x="4987" y="7240"/>
                </a:cxn>
                <a:cxn ang="0">
                  <a:pos x="10462" y="7436"/>
                </a:cxn>
                <a:cxn ang="0">
                  <a:pos x="10853" y="7142"/>
                </a:cxn>
                <a:cxn ang="0">
                  <a:pos x="10853" y="5870"/>
                </a:cxn>
                <a:cxn ang="0">
                  <a:pos x="10462" y="5577"/>
                </a:cxn>
              </a:cxnLst>
              <a:rect l="0" t="0" r="r" b="b"/>
              <a:pathLst>
                <a:path w="16036" h="11153">
                  <a:moveTo>
                    <a:pt x="14373" y="9392"/>
                  </a:moveTo>
                  <a:lnTo>
                    <a:pt x="14373" y="10566"/>
                  </a:lnTo>
                  <a:lnTo>
                    <a:pt x="14373" y="10762"/>
                  </a:lnTo>
                  <a:lnTo>
                    <a:pt x="14178" y="10957"/>
                  </a:lnTo>
                  <a:lnTo>
                    <a:pt x="13982" y="11153"/>
                  </a:lnTo>
                  <a:lnTo>
                    <a:pt x="13787" y="11153"/>
                  </a:lnTo>
                  <a:lnTo>
                    <a:pt x="12613" y="11153"/>
                  </a:lnTo>
                  <a:lnTo>
                    <a:pt x="12321" y="11153"/>
                  </a:lnTo>
                  <a:lnTo>
                    <a:pt x="12125" y="10957"/>
                  </a:lnTo>
                  <a:lnTo>
                    <a:pt x="12027" y="10762"/>
                  </a:lnTo>
                  <a:lnTo>
                    <a:pt x="12027" y="10566"/>
                  </a:lnTo>
                  <a:lnTo>
                    <a:pt x="12027" y="9392"/>
                  </a:lnTo>
                  <a:lnTo>
                    <a:pt x="3911" y="9392"/>
                  </a:lnTo>
                  <a:lnTo>
                    <a:pt x="3911" y="10566"/>
                  </a:lnTo>
                  <a:lnTo>
                    <a:pt x="3911" y="10762"/>
                  </a:lnTo>
                  <a:lnTo>
                    <a:pt x="3715" y="10957"/>
                  </a:lnTo>
                  <a:lnTo>
                    <a:pt x="3618" y="11153"/>
                  </a:lnTo>
                  <a:lnTo>
                    <a:pt x="3324" y="11153"/>
                  </a:lnTo>
                  <a:lnTo>
                    <a:pt x="2151" y="11153"/>
                  </a:lnTo>
                  <a:lnTo>
                    <a:pt x="1858" y="11153"/>
                  </a:lnTo>
                  <a:lnTo>
                    <a:pt x="1663" y="10957"/>
                  </a:lnTo>
                  <a:lnTo>
                    <a:pt x="1565" y="10762"/>
                  </a:lnTo>
                  <a:lnTo>
                    <a:pt x="1565" y="10566"/>
                  </a:lnTo>
                  <a:lnTo>
                    <a:pt x="1565" y="9392"/>
                  </a:lnTo>
                  <a:lnTo>
                    <a:pt x="1271" y="9392"/>
                  </a:lnTo>
                  <a:lnTo>
                    <a:pt x="1075" y="8316"/>
                  </a:lnTo>
                  <a:lnTo>
                    <a:pt x="978" y="7142"/>
                  </a:lnTo>
                  <a:lnTo>
                    <a:pt x="978" y="6066"/>
                  </a:lnTo>
                  <a:lnTo>
                    <a:pt x="1271" y="4892"/>
                  </a:lnTo>
                  <a:lnTo>
                    <a:pt x="2151" y="3522"/>
                  </a:lnTo>
                  <a:lnTo>
                    <a:pt x="1663" y="3131"/>
                  </a:lnTo>
                  <a:lnTo>
                    <a:pt x="294" y="3131"/>
                  </a:lnTo>
                  <a:lnTo>
                    <a:pt x="98" y="3032"/>
                  </a:lnTo>
                  <a:lnTo>
                    <a:pt x="0" y="2837"/>
                  </a:lnTo>
                  <a:lnTo>
                    <a:pt x="0" y="2055"/>
                  </a:lnTo>
                  <a:lnTo>
                    <a:pt x="98" y="1859"/>
                  </a:lnTo>
                  <a:lnTo>
                    <a:pt x="294" y="1761"/>
                  </a:lnTo>
                  <a:lnTo>
                    <a:pt x="1858" y="1761"/>
                  </a:lnTo>
                  <a:lnTo>
                    <a:pt x="2054" y="1859"/>
                  </a:lnTo>
                  <a:lnTo>
                    <a:pt x="2151" y="2055"/>
                  </a:lnTo>
                  <a:lnTo>
                    <a:pt x="2151" y="2740"/>
                  </a:lnTo>
                  <a:lnTo>
                    <a:pt x="2346" y="3032"/>
                  </a:lnTo>
                  <a:lnTo>
                    <a:pt x="2934" y="782"/>
                  </a:lnTo>
                  <a:lnTo>
                    <a:pt x="3129" y="391"/>
                  </a:lnTo>
                  <a:lnTo>
                    <a:pt x="3423" y="196"/>
                  </a:lnTo>
                  <a:lnTo>
                    <a:pt x="3814" y="0"/>
                  </a:lnTo>
                  <a:lnTo>
                    <a:pt x="4204" y="0"/>
                  </a:lnTo>
                  <a:lnTo>
                    <a:pt x="7138" y="0"/>
                  </a:lnTo>
                  <a:lnTo>
                    <a:pt x="8800" y="0"/>
                  </a:lnTo>
                  <a:lnTo>
                    <a:pt x="11733" y="0"/>
                  </a:lnTo>
                  <a:lnTo>
                    <a:pt x="12125" y="0"/>
                  </a:lnTo>
                  <a:lnTo>
                    <a:pt x="12516" y="196"/>
                  </a:lnTo>
                  <a:lnTo>
                    <a:pt x="12809" y="391"/>
                  </a:lnTo>
                  <a:lnTo>
                    <a:pt x="13005" y="782"/>
                  </a:lnTo>
                  <a:lnTo>
                    <a:pt x="13592" y="3032"/>
                  </a:lnTo>
                  <a:lnTo>
                    <a:pt x="13787" y="2740"/>
                  </a:lnTo>
                  <a:lnTo>
                    <a:pt x="13787" y="2055"/>
                  </a:lnTo>
                  <a:lnTo>
                    <a:pt x="13885" y="1859"/>
                  </a:lnTo>
                  <a:lnTo>
                    <a:pt x="14081" y="1761"/>
                  </a:lnTo>
                  <a:lnTo>
                    <a:pt x="15645" y="1761"/>
                  </a:lnTo>
                  <a:lnTo>
                    <a:pt x="15938" y="1859"/>
                  </a:lnTo>
                  <a:lnTo>
                    <a:pt x="16036" y="2055"/>
                  </a:lnTo>
                  <a:lnTo>
                    <a:pt x="16036" y="2837"/>
                  </a:lnTo>
                  <a:lnTo>
                    <a:pt x="15938" y="3032"/>
                  </a:lnTo>
                  <a:lnTo>
                    <a:pt x="15645" y="3131"/>
                  </a:lnTo>
                  <a:lnTo>
                    <a:pt x="14373" y="3131"/>
                  </a:lnTo>
                  <a:lnTo>
                    <a:pt x="13787" y="3522"/>
                  </a:lnTo>
                  <a:lnTo>
                    <a:pt x="14667" y="4892"/>
                  </a:lnTo>
                  <a:lnTo>
                    <a:pt x="14765" y="5478"/>
                  </a:lnTo>
                  <a:lnTo>
                    <a:pt x="14961" y="6066"/>
                  </a:lnTo>
                  <a:lnTo>
                    <a:pt x="15058" y="7142"/>
                  </a:lnTo>
                  <a:lnTo>
                    <a:pt x="14862" y="8316"/>
                  </a:lnTo>
                  <a:lnTo>
                    <a:pt x="14667" y="9392"/>
                  </a:lnTo>
                  <a:lnTo>
                    <a:pt x="14373" y="9392"/>
                  </a:lnTo>
                  <a:close/>
                  <a:moveTo>
                    <a:pt x="8800" y="685"/>
                  </a:moveTo>
                  <a:lnTo>
                    <a:pt x="8018" y="685"/>
                  </a:lnTo>
                  <a:lnTo>
                    <a:pt x="7138" y="685"/>
                  </a:lnTo>
                  <a:lnTo>
                    <a:pt x="4204" y="685"/>
                  </a:lnTo>
                  <a:lnTo>
                    <a:pt x="3911" y="685"/>
                  </a:lnTo>
                  <a:lnTo>
                    <a:pt x="3715" y="782"/>
                  </a:lnTo>
                  <a:lnTo>
                    <a:pt x="3520" y="979"/>
                  </a:lnTo>
                  <a:lnTo>
                    <a:pt x="3129" y="2837"/>
                  </a:lnTo>
                  <a:lnTo>
                    <a:pt x="3031" y="3032"/>
                  </a:lnTo>
                  <a:lnTo>
                    <a:pt x="3520" y="3032"/>
                  </a:lnTo>
                  <a:lnTo>
                    <a:pt x="12907" y="3032"/>
                  </a:lnTo>
                  <a:lnTo>
                    <a:pt x="12418" y="979"/>
                  </a:lnTo>
                  <a:lnTo>
                    <a:pt x="12222" y="782"/>
                  </a:lnTo>
                  <a:lnTo>
                    <a:pt x="12027" y="685"/>
                  </a:lnTo>
                  <a:lnTo>
                    <a:pt x="11733" y="685"/>
                  </a:lnTo>
                  <a:lnTo>
                    <a:pt x="8800" y="685"/>
                  </a:lnTo>
                  <a:close/>
                  <a:moveTo>
                    <a:pt x="2738" y="5381"/>
                  </a:moveTo>
                  <a:lnTo>
                    <a:pt x="2346" y="5478"/>
                  </a:lnTo>
                  <a:lnTo>
                    <a:pt x="1955" y="5675"/>
                  </a:lnTo>
                  <a:lnTo>
                    <a:pt x="1663" y="6066"/>
                  </a:lnTo>
                  <a:lnTo>
                    <a:pt x="1565" y="6555"/>
                  </a:lnTo>
                  <a:lnTo>
                    <a:pt x="1663" y="6946"/>
                  </a:lnTo>
                  <a:lnTo>
                    <a:pt x="1955" y="7337"/>
                  </a:lnTo>
                  <a:lnTo>
                    <a:pt x="2346" y="7533"/>
                  </a:lnTo>
                  <a:lnTo>
                    <a:pt x="2738" y="7631"/>
                  </a:lnTo>
                  <a:lnTo>
                    <a:pt x="3226" y="7533"/>
                  </a:lnTo>
                  <a:lnTo>
                    <a:pt x="3520" y="7337"/>
                  </a:lnTo>
                  <a:lnTo>
                    <a:pt x="3814" y="6946"/>
                  </a:lnTo>
                  <a:lnTo>
                    <a:pt x="3911" y="6555"/>
                  </a:lnTo>
                  <a:lnTo>
                    <a:pt x="3814" y="6066"/>
                  </a:lnTo>
                  <a:lnTo>
                    <a:pt x="3520" y="5675"/>
                  </a:lnTo>
                  <a:lnTo>
                    <a:pt x="3226" y="5478"/>
                  </a:lnTo>
                  <a:lnTo>
                    <a:pt x="2738" y="5381"/>
                  </a:lnTo>
                  <a:close/>
                  <a:moveTo>
                    <a:pt x="12907" y="5381"/>
                  </a:moveTo>
                  <a:lnTo>
                    <a:pt x="12516" y="5478"/>
                  </a:lnTo>
                  <a:lnTo>
                    <a:pt x="12125" y="5675"/>
                  </a:lnTo>
                  <a:lnTo>
                    <a:pt x="11832" y="6066"/>
                  </a:lnTo>
                  <a:lnTo>
                    <a:pt x="11733" y="6555"/>
                  </a:lnTo>
                  <a:lnTo>
                    <a:pt x="11832" y="6946"/>
                  </a:lnTo>
                  <a:lnTo>
                    <a:pt x="12125" y="7337"/>
                  </a:lnTo>
                  <a:lnTo>
                    <a:pt x="12516" y="7533"/>
                  </a:lnTo>
                  <a:lnTo>
                    <a:pt x="12907" y="7631"/>
                  </a:lnTo>
                  <a:lnTo>
                    <a:pt x="13396" y="7533"/>
                  </a:lnTo>
                  <a:lnTo>
                    <a:pt x="13690" y="7337"/>
                  </a:lnTo>
                  <a:lnTo>
                    <a:pt x="13982" y="6946"/>
                  </a:lnTo>
                  <a:lnTo>
                    <a:pt x="14081" y="6555"/>
                  </a:lnTo>
                  <a:lnTo>
                    <a:pt x="13982" y="6066"/>
                  </a:lnTo>
                  <a:lnTo>
                    <a:pt x="13690" y="5675"/>
                  </a:lnTo>
                  <a:lnTo>
                    <a:pt x="13396" y="5478"/>
                  </a:lnTo>
                  <a:lnTo>
                    <a:pt x="12907" y="5381"/>
                  </a:lnTo>
                  <a:close/>
                  <a:moveTo>
                    <a:pt x="5280" y="5577"/>
                  </a:moveTo>
                  <a:lnTo>
                    <a:pt x="5084" y="5675"/>
                  </a:lnTo>
                  <a:lnTo>
                    <a:pt x="4987" y="5772"/>
                  </a:lnTo>
                  <a:lnTo>
                    <a:pt x="4889" y="5870"/>
                  </a:lnTo>
                  <a:lnTo>
                    <a:pt x="4791" y="6066"/>
                  </a:lnTo>
                  <a:lnTo>
                    <a:pt x="4791" y="6946"/>
                  </a:lnTo>
                  <a:lnTo>
                    <a:pt x="4889" y="7142"/>
                  </a:lnTo>
                  <a:lnTo>
                    <a:pt x="4987" y="7240"/>
                  </a:lnTo>
                  <a:lnTo>
                    <a:pt x="5084" y="7337"/>
                  </a:lnTo>
                  <a:lnTo>
                    <a:pt x="5280" y="7436"/>
                  </a:lnTo>
                  <a:lnTo>
                    <a:pt x="10462" y="7436"/>
                  </a:lnTo>
                  <a:lnTo>
                    <a:pt x="10658" y="7337"/>
                  </a:lnTo>
                  <a:lnTo>
                    <a:pt x="10756" y="7240"/>
                  </a:lnTo>
                  <a:lnTo>
                    <a:pt x="10853" y="7142"/>
                  </a:lnTo>
                  <a:lnTo>
                    <a:pt x="10952" y="6946"/>
                  </a:lnTo>
                  <a:lnTo>
                    <a:pt x="10952" y="6066"/>
                  </a:lnTo>
                  <a:lnTo>
                    <a:pt x="10853" y="5870"/>
                  </a:lnTo>
                  <a:lnTo>
                    <a:pt x="10756" y="5772"/>
                  </a:lnTo>
                  <a:lnTo>
                    <a:pt x="10658" y="5675"/>
                  </a:lnTo>
                  <a:lnTo>
                    <a:pt x="10462" y="5577"/>
                  </a:lnTo>
                  <a:lnTo>
                    <a:pt x="5280" y="5577"/>
                  </a:lnTo>
                  <a:close/>
                </a:path>
              </a:pathLst>
            </a:custGeom>
            <a:grpFill/>
            <a:ln w="19050">
              <a:solidFill>
                <a:schemeClr val="bg1"/>
              </a:solidFill>
            </a:ln>
          </p:spPr>
          <p:txBody>
            <a:bodyPr/>
            <a:lstStyle/>
            <a:p>
              <a:pPr marL="0" marR="0" lvl="0" indent="0" algn="l" defTabSz="16258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grpSp>
      <p:grpSp>
        <p:nvGrpSpPr>
          <p:cNvPr id="35" name="组合 34">
            <a:extLst>
              <a:ext uri="{FF2B5EF4-FFF2-40B4-BE49-F238E27FC236}">
                <a16:creationId xmlns:a16="http://schemas.microsoft.com/office/drawing/2014/main" id="{23E6B3CE-1B3D-46A4-8AD5-F55BCC2558F7}"/>
              </a:ext>
            </a:extLst>
          </p:cNvPr>
          <p:cNvGrpSpPr/>
          <p:nvPr/>
        </p:nvGrpSpPr>
        <p:grpSpPr>
          <a:xfrm>
            <a:off x="6648009" y="1275669"/>
            <a:ext cx="719644" cy="709665"/>
            <a:chOff x="1859168" y="3838699"/>
            <a:chExt cx="640551" cy="631669"/>
          </a:xfrm>
          <a:solidFill>
            <a:schemeClr val="accent5">
              <a:lumMod val="50000"/>
            </a:schemeClr>
          </a:solidFill>
        </p:grpSpPr>
        <p:sp>
          <p:nvSpPr>
            <p:cNvPr id="36" name="成组">
              <a:extLst>
                <a:ext uri="{FF2B5EF4-FFF2-40B4-BE49-F238E27FC236}">
                  <a16:creationId xmlns:a16="http://schemas.microsoft.com/office/drawing/2014/main" id="{152AF63F-FFB1-4673-8F0A-DC92FC89CBA8}"/>
                </a:ext>
              </a:extLst>
            </p:cNvPr>
            <p:cNvSpPr/>
            <p:nvPr/>
          </p:nvSpPr>
          <p:spPr>
            <a:xfrm>
              <a:off x="1859168" y="3838699"/>
              <a:ext cx="640551" cy="631669"/>
            </a:xfrm>
            <a:prstGeom prst="ellipse">
              <a:avLst/>
            </a:prstGeom>
            <a:grpFill/>
            <a:ln w="19050" cap="flat">
              <a:solidFill>
                <a:schemeClr val="bg1"/>
              </a:solidFill>
              <a:prstDash val="solid"/>
              <a:round/>
            </a:ln>
            <a:effectLst/>
          </p:spPr>
          <p:txBody>
            <a:bodyPr wrap="square" lIns="60957" tIns="60957" rIns="60957" bIns="60957"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609635"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1219271"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828907"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2438544"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3048180"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3657815"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4267451"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4877087" algn="l" defTabSz="121927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a:lstStyle>
            <a:p>
              <a:pPr marL="0" marR="0" lvl="0" indent="0" algn="ctr" defTabSz="285344" rtl="0" eaLnBrk="1" fontAlgn="auto" latinLnBrk="0" hangingPunct="0">
                <a:lnSpc>
                  <a:spcPct val="100000"/>
                </a:lnSpc>
                <a:spcBef>
                  <a:spcPts val="0"/>
                </a:spcBef>
                <a:spcAft>
                  <a:spcPts val="0"/>
                </a:spcAft>
                <a:buClrTx/>
                <a:buSzTx/>
                <a:buFontTx/>
                <a:buNone/>
                <a:tabLst/>
                <a:defRPr sz="900">
                  <a:solidFill>
                    <a:srgbClr val="FFFFFF"/>
                  </a:solidFill>
                  <a:latin typeface="Akkurat Pro"/>
                  <a:ea typeface="Akkurat Pro"/>
                  <a:cs typeface="Akkurat Pro"/>
                  <a:sym typeface="Akkurat Pro"/>
                </a:defRPr>
              </a:pPr>
              <a:endParaRPr kumimoji="0" sz="1200" b="0" i="0" u="none" strike="noStrike" kern="1200" cap="none" spc="0" normalizeH="0" baseline="0" noProof="0">
                <a:ln>
                  <a:noFill/>
                </a:ln>
                <a:solidFill>
                  <a:srgbClr val="FFFFFF"/>
                </a:solidFill>
                <a:effectLst/>
                <a:uLnTx/>
                <a:uFillTx/>
                <a:latin typeface="Segoe UI" panose="020B0502040204020203" pitchFamily="34" charset="0"/>
                <a:ea typeface="Akkurat Pro"/>
                <a:cs typeface="Segoe UI" panose="020B0502040204020203" pitchFamily="34" charset="0"/>
                <a:sym typeface="Akkurat Pro"/>
              </a:endParaRPr>
            </a:p>
          </p:txBody>
        </p:sp>
        <p:grpSp>
          <p:nvGrpSpPr>
            <p:cNvPr id="37" name="组合 639">
              <a:extLst>
                <a:ext uri="{FF2B5EF4-FFF2-40B4-BE49-F238E27FC236}">
                  <a16:creationId xmlns:a16="http://schemas.microsoft.com/office/drawing/2014/main" id="{22098E9C-A8C9-4F85-B742-68139FD66D6B}"/>
                </a:ext>
              </a:extLst>
            </p:cNvPr>
            <p:cNvGrpSpPr/>
            <p:nvPr/>
          </p:nvGrpSpPr>
          <p:grpSpPr>
            <a:xfrm>
              <a:off x="2037853" y="3971595"/>
              <a:ext cx="283186" cy="344168"/>
              <a:chOff x="3259003" y="2716841"/>
              <a:chExt cx="445254" cy="541137"/>
            </a:xfrm>
            <a:grpFill/>
          </p:grpSpPr>
          <p:sp>
            <p:nvSpPr>
              <p:cNvPr id="38" name="Freeform 34">
                <a:extLst>
                  <a:ext uri="{FF2B5EF4-FFF2-40B4-BE49-F238E27FC236}">
                    <a16:creationId xmlns:a16="http://schemas.microsoft.com/office/drawing/2014/main" id="{47919842-2307-4370-860A-D69B08805C13}"/>
                  </a:ext>
                </a:extLst>
              </p:cNvPr>
              <p:cNvSpPr>
                <a:spLocks/>
              </p:cNvSpPr>
              <p:nvPr/>
            </p:nvSpPr>
            <p:spPr bwMode="auto">
              <a:xfrm>
                <a:off x="3405829" y="2880093"/>
                <a:ext cx="223621" cy="53554"/>
              </a:xfrm>
              <a:custGeom>
                <a:avLst/>
                <a:gdLst/>
                <a:ahLst/>
                <a:cxnLst>
                  <a:cxn ang="0">
                    <a:pos x="0" y="0"/>
                  </a:cxn>
                  <a:cxn ang="0">
                    <a:pos x="52" y="53"/>
                  </a:cxn>
                  <a:cxn ang="0">
                    <a:pos x="98" y="21"/>
                  </a:cxn>
                  <a:cxn ang="0">
                    <a:pos x="144" y="54"/>
                  </a:cxn>
                  <a:cxn ang="0">
                    <a:pos x="197" y="1"/>
                  </a:cxn>
                  <a:cxn ang="0">
                    <a:pos x="197" y="0"/>
                  </a:cxn>
                  <a:cxn ang="0">
                    <a:pos x="0" y="0"/>
                  </a:cxn>
                </a:cxnLst>
                <a:rect l="0" t="0" r="r" b="b"/>
                <a:pathLst>
                  <a:path w="197" h="54">
                    <a:moveTo>
                      <a:pt x="0" y="0"/>
                    </a:moveTo>
                    <a:cubicBezTo>
                      <a:pt x="0" y="19"/>
                      <a:pt x="22" y="53"/>
                      <a:pt x="52" y="53"/>
                    </a:cubicBezTo>
                    <a:cubicBezTo>
                      <a:pt x="71" y="53"/>
                      <a:pt x="89" y="37"/>
                      <a:pt x="98" y="21"/>
                    </a:cubicBezTo>
                    <a:cubicBezTo>
                      <a:pt x="107" y="37"/>
                      <a:pt x="123" y="54"/>
                      <a:pt x="144" y="54"/>
                    </a:cubicBezTo>
                    <a:cubicBezTo>
                      <a:pt x="173" y="54"/>
                      <a:pt x="197" y="20"/>
                      <a:pt x="197" y="1"/>
                    </a:cubicBezTo>
                    <a:cubicBezTo>
                      <a:pt x="197" y="1"/>
                      <a:pt x="197" y="1"/>
                      <a:pt x="197" y="0"/>
                    </a:cubicBezTo>
                    <a:lnTo>
                      <a:pt x="0" y="0"/>
                    </a:lnTo>
                    <a:close/>
                  </a:path>
                </a:pathLst>
              </a:custGeom>
              <a:grpFill/>
              <a:ln>
                <a:solidFill>
                  <a:schemeClr val="bg1"/>
                </a:solidFill>
              </a:ln>
            </p:spPr>
            <p:txBody>
              <a:bodyPr/>
              <a:lstStyle/>
              <a:p>
                <a:pPr marL="0" marR="0" lvl="0" indent="0" algn="l" defTabSz="16258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Segoe UI" panose="020B0502040204020203" pitchFamily="34" charset="0"/>
                  <a:ea typeface="等线" panose="02010600030101010101" pitchFamily="2" charset="-122"/>
                  <a:cs typeface="Segoe UI" panose="020B0502040204020203" pitchFamily="34" charset="0"/>
                  <a:sym typeface="FrutigerNext LT Medium" pitchFamily="34" charset="0"/>
                </a:endParaRPr>
              </a:p>
            </p:txBody>
          </p:sp>
          <p:sp>
            <p:nvSpPr>
              <p:cNvPr id="39" name="Freeform 35">
                <a:extLst>
                  <a:ext uri="{FF2B5EF4-FFF2-40B4-BE49-F238E27FC236}">
                    <a16:creationId xmlns:a16="http://schemas.microsoft.com/office/drawing/2014/main" id="{F20BE2FC-40A8-4ADB-80FB-2FBF59C84680}"/>
                  </a:ext>
                </a:extLst>
              </p:cNvPr>
              <p:cNvSpPr>
                <a:spLocks noEditPoints="1"/>
              </p:cNvSpPr>
              <p:nvPr/>
            </p:nvSpPr>
            <p:spPr bwMode="auto">
              <a:xfrm>
                <a:off x="3259003" y="2716841"/>
                <a:ext cx="445254" cy="310093"/>
              </a:xfrm>
              <a:custGeom>
                <a:avLst/>
                <a:gdLst/>
                <a:ahLst/>
                <a:cxnLst>
                  <a:cxn ang="0">
                    <a:pos x="393" y="115"/>
                  </a:cxn>
                  <a:cxn ang="0">
                    <a:pos x="323" y="115"/>
                  </a:cxn>
                  <a:cxn ang="0">
                    <a:pos x="292" y="0"/>
                  </a:cxn>
                  <a:cxn ang="0">
                    <a:pos x="197" y="39"/>
                  </a:cxn>
                  <a:cxn ang="0">
                    <a:pos x="97" y="0"/>
                  </a:cxn>
                  <a:cxn ang="0">
                    <a:pos x="69" y="115"/>
                  </a:cxn>
                  <a:cxn ang="0">
                    <a:pos x="0" y="115"/>
                  </a:cxn>
                  <a:cxn ang="0">
                    <a:pos x="0" y="144"/>
                  </a:cxn>
                  <a:cxn ang="0">
                    <a:pos x="69" y="144"/>
                  </a:cxn>
                  <a:cxn ang="0">
                    <a:pos x="63" y="182"/>
                  </a:cxn>
                  <a:cxn ang="0">
                    <a:pos x="196" y="315"/>
                  </a:cxn>
                  <a:cxn ang="0">
                    <a:pos x="330" y="182"/>
                  </a:cxn>
                  <a:cxn ang="0">
                    <a:pos x="324" y="144"/>
                  </a:cxn>
                  <a:cxn ang="0">
                    <a:pos x="393" y="144"/>
                  </a:cxn>
                  <a:cxn ang="0">
                    <a:pos x="393" y="115"/>
                  </a:cxn>
                  <a:cxn ang="0">
                    <a:pos x="196" y="285"/>
                  </a:cxn>
                  <a:cxn ang="0">
                    <a:pos x="94" y="182"/>
                  </a:cxn>
                  <a:cxn ang="0">
                    <a:pos x="101" y="145"/>
                  </a:cxn>
                  <a:cxn ang="0">
                    <a:pos x="292" y="145"/>
                  </a:cxn>
                  <a:cxn ang="0">
                    <a:pos x="299" y="182"/>
                  </a:cxn>
                  <a:cxn ang="0">
                    <a:pos x="196" y="285"/>
                  </a:cxn>
                </a:cxnLst>
                <a:rect l="0" t="0" r="r" b="b"/>
                <a:pathLst>
                  <a:path w="393" h="315">
                    <a:moveTo>
                      <a:pt x="393" y="115"/>
                    </a:moveTo>
                    <a:cubicBezTo>
                      <a:pt x="323" y="115"/>
                      <a:pt x="323" y="115"/>
                      <a:pt x="323" y="115"/>
                    </a:cubicBezTo>
                    <a:cubicBezTo>
                      <a:pt x="292" y="0"/>
                      <a:pt x="292" y="0"/>
                      <a:pt x="292" y="0"/>
                    </a:cubicBezTo>
                    <a:cubicBezTo>
                      <a:pt x="197" y="39"/>
                      <a:pt x="197" y="39"/>
                      <a:pt x="197" y="39"/>
                    </a:cubicBezTo>
                    <a:cubicBezTo>
                      <a:pt x="97" y="0"/>
                      <a:pt x="97" y="0"/>
                      <a:pt x="97" y="0"/>
                    </a:cubicBezTo>
                    <a:cubicBezTo>
                      <a:pt x="69" y="115"/>
                      <a:pt x="69" y="115"/>
                      <a:pt x="69" y="115"/>
                    </a:cubicBezTo>
                    <a:cubicBezTo>
                      <a:pt x="0" y="115"/>
                      <a:pt x="0" y="115"/>
                      <a:pt x="0" y="115"/>
                    </a:cubicBezTo>
                    <a:cubicBezTo>
                      <a:pt x="0" y="144"/>
                      <a:pt x="0" y="144"/>
                      <a:pt x="0" y="144"/>
                    </a:cubicBezTo>
                    <a:cubicBezTo>
                      <a:pt x="69" y="144"/>
                      <a:pt x="69" y="144"/>
                      <a:pt x="69" y="144"/>
                    </a:cubicBezTo>
                    <a:cubicBezTo>
                      <a:pt x="65" y="156"/>
                      <a:pt x="63" y="169"/>
                      <a:pt x="63" y="182"/>
                    </a:cubicBezTo>
                    <a:cubicBezTo>
                      <a:pt x="63" y="256"/>
                      <a:pt x="123" y="315"/>
                      <a:pt x="196" y="315"/>
                    </a:cubicBezTo>
                    <a:cubicBezTo>
                      <a:pt x="270" y="315"/>
                      <a:pt x="330" y="256"/>
                      <a:pt x="330" y="182"/>
                    </a:cubicBezTo>
                    <a:cubicBezTo>
                      <a:pt x="330" y="169"/>
                      <a:pt x="327" y="156"/>
                      <a:pt x="324" y="144"/>
                    </a:cubicBezTo>
                    <a:cubicBezTo>
                      <a:pt x="393" y="144"/>
                      <a:pt x="393" y="144"/>
                      <a:pt x="393" y="144"/>
                    </a:cubicBezTo>
                    <a:lnTo>
                      <a:pt x="393" y="115"/>
                    </a:lnTo>
                    <a:close/>
                    <a:moveTo>
                      <a:pt x="196" y="285"/>
                    </a:moveTo>
                    <a:cubicBezTo>
                      <a:pt x="140" y="285"/>
                      <a:pt x="94" y="239"/>
                      <a:pt x="94" y="182"/>
                    </a:cubicBezTo>
                    <a:cubicBezTo>
                      <a:pt x="94" y="169"/>
                      <a:pt x="97" y="157"/>
                      <a:pt x="101" y="145"/>
                    </a:cubicBezTo>
                    <a:cubicBezTo>
                      <a:pt x="292" y="145"/>
                      <a:pt x="292" y="145"/>
                      <a:pt x="292" y="145"/>
                    </a:cubicBezTo>
                    <a:cubicBezTo>
                      <a:pt x="296" y="157"/>
                      <a:pt x="299" y="169"/>
                      <a:pt x="299" y="182"/>
                    </a:cubicBezTo>
                    <a:cubicBezTo>
                      <a:pt x="299" y="239"/>
                      <a:pt x="253" y="285"/>
                      <a:pt x="196" y="285"/>
                    </a:cubicBezTo>
                    <a:close/>
                  </a:path>
                </a:pathLst>
              </a:custGeom>
              <a:grpFill/>
              <a:ln>
                <a:solidFill>
                  <a:schemeClr val="bg1"/>
                </a:solidFill>
              </a:ln>
            </p:spPr>
            <p:txBody>
              <a:bodyPr/>
              <a:lstStyle/>
              <a:p>
                <a:pPr marL="0" marR="0" lvl="0" indent="0" algn="l" defTabSz="16258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Segoe UI" panose="020B0502040204020203" pitchFamily="34" charset="0"/>
                  <a:ea typeface="等线" panose="02010600030101010101" pitchFamily="2" charset="-122"/>
                  <a:cs typeface="Segoe UI" panose="020B0502040204020203" pitchFamily="34" charset="0"/>
                  <a:sym typeface="FrutigerNext LT Medium" pitchFamily="34" charset="0"/>
                </a:endParaRPr>
              </a:p>
            </p:txBody>
          </p:sp>
          <p:sp>
            <p:nvSpPr>
              <p:cNvPr id="40" name="Freeform 36">
                <a:extLst>
                  <a:ext uri="{FF2B5EF4-FFF2-40B4-BE49-F238E27FC236}">
                    <a16:creationId xmlns:a16="http://schemas.microsoft.com/office/drawing/2014/main" id="{8338823E-D492-41B0-B735-C60DB6AA86DC}"/>
                  </a:ext>
                </a:extLst>
              </p:cNvPr>
              <p:cNvSpPr>
                <a:spLocks/>
              </p:cNvSpPr>
              <p:nvPr/>
            </p:nvSpPr>
            <p:spPr bwMode="auto">
              <a:xfrm>
                <a:off x="3259912" y="3014597"/>
                <a:ext cx="427179" cy="243381"/>
              </a:xfrm>
              <a:custGeom>
                <a:avLst/>
                <a:gdLst/>
                <a:ahLst/>
                <a:cxnLst>
                  <a:cxn ang="0">
                    <a:pos x="357" y="56"/>
                  </a:cxn>
                  <a:cxn ang="0">
                    <a:pos x="386" y="39"/>
                  </a:cxn>
                  <a:cxn ang="0">
                    <a:pos x="324" y="0"/>
                  </a:cxn>
                  <a:cxn ang="0">
                    <a:pos x="280" y="50"/>
                  </a:cxn>
                  <a:cxn ang="0">
                    <a:pos x="294" y="66"/>
                  </a:cxn>
                  <a:cxn ang="0">
                    <a:pos x="244" y="98"/>
                  </a:cxn>
                  <a:cxn ang="0">
                    <a:pos x="238" y="105"/>
                  </a:cxn>
                  <a:cxn ang="0">
                    <a:pos x="263" y="162"/>
                  </a:cxn>
                  <a:cxn ang="0">
                    <a:pos x="237" y="212"/>
                  </a:cxn>
                  <a:cxn ang="0">
                    <a:pos x="237" y="213"/>
                  </a:cxn>
                  <a:cxn ang="0">
                    <a:pos x="237" y="213"/>
                  </a:cxn>
                  <a:cxn ang="0">
                    <a:pos x="236" y="212"/>
                  </a:cxn>
                  <a:cxn ang="0">
                    <a:pos x="236" y="213"/>
                  </a:cxn>
                  <a:cxn ang="0">
                    <a:pos x="236" y="213"/>
                  </a:cxn>
                  <a:cxn ang="0">
                    <a:pos x="236" y="212"/>
                  </a:cxn>
                  <a:cxn ang="0">
                    <a:pos x="210" y="162"/>
                  </a:cxn>
                  <a:cxn ang="0">
                    <a:pos x="233" y="105"/>
                  </a:cxn>
                  <a:cxn ang="0">
                    <a:pos x="227" y="97"/>
                  </a:cxn>
                  <a:cxn ang="0">
                    <a:pos x="179" y="66"/>
                  </a:cxn>
                  <a:cxn ang="0">
                    <a:pos x="193" y="50"/>
                  </a:cxn>
                  <a:cxn ang="0">
                    <a:pos x="148" y="0"/>
                  </a:cxn>
                  <a:cxn ang="0">
                    <a:pos x="87" y="39"/>
                  </a:cxn>
                  <a:cxn ang="0">
                    <a:pos x="117" y="56"/>
                  </a:cxn>
                  <a:cxn ang="0">
                    <a:pos x="0" y="250"/>
                  </a:cxn>
                  <a:cxn ang="0">
                    <a:pos x="236" y="310"/>
                  </a:cxn>
                  <a:cxn ang="0">
                    <a:pos x="473" y="235"/>
                  </a:cxn>
                  <a:cxn ang="0">
                    <a:pos x="357" y="56"/>
                  </a:cxn>
                </a:cxnLst>
                <a:rect l="0" t="0" r="r" b="b"/>
                <a:pathLst>
                  <a:path w="473" h="310">
                    <a:moveTo>
                      <a:pt x="357" y="56"/>
                    </a:moveTo>
                    <a:cubicBezTo>
                      <a:pt x="386" y="39"/>
                      <a:pt x="386" y="39"/>
                      <a:pt x="386" y="39"/>
                    </a:cubicBezTo>
                    <a:cubicBezTo>
                      <a:pt x="324" y="0"/>
                      <a:pt x="324" y="0"/>
                      <a:pt x="324" y="0"/>
                    </a:cubicBezTo>
                    <a:cubicBezTo>
                      <a:pt x="280" y="50"/>
                      <a:pt x="280" y="50"/>
                      <a:pt x="280" y="50"/>
                    </a:cubicBezTo>
                    <a:cubicBezTo>
                      <a:pt x="294" y="66"/>
                      <a:pt x="294" y="66"/>
                      <a:pt x="294" y="66"/>
                    </a:cubicBezTo>
                    <a:cubicBezTo>
                      <a:pt x="244" y="98"/>
                      <a:pt x="244" y="98"/>
                      <a:pt x="244" y="98"/>
                    </a:cubicBezTo>
                    <a:cubicBezTo>
                      <a:pt x="238" y="105"/>
                      <a:pt x="238" y="105"/>
                      <a:pt x="238" y="105"/>
                    </a:cubicBezTo>
                    <a:cubicBezTo>
                      <a:pt x="263" y="162"/>
                      <a:pt x="263" y="162"/>
                      <a:pt x="263" y="162"/>
                    </a:cubicBezTo>
                    <a:cubicBezTo>
                      <a:pt x="237" y="212"/>
                      <a:pt x="237" y="212"/>
                      <a:pt x="237" y="212"/>
                    </a:cubicBezTo>
                    <a:cubicBezTo>
                      <a:pt x="237" y="213"/>
                      <a:pt x="237" y="213"/>
                      <a:pt x="237" y="213"/>
                    </a:cubicBezTo>
                    <a:cubicBezTo>
                      <a:pt x="237" y="213"/>
                      <a:pt x="237" y="213"/>
                      <a:pt x="237" y="213"/>
                    </a:cubicBezTo>
                    <a:cubicBezTo>
                      <a:pt x="236" y="212"/>
                      <a:pt x="236" y="212"/>
                      <a:pt x="236" y="212"/>
                    </a:cubicBezTo>
                    <a:cubicBezTo>
                      <a:pt x="236" y="213"/>
                      <a:pt x="236" y="213"/>
                      <a:pt x="236" y="213"/>
                    </a:cubicBezTo>
                    <a:cubicBezTo>
                      <a:pt x="236" y="213"/>
                      <a:pt x="236" y="213"/>
                      <a:pt x="236" y="213"/>
                    </a:cubicBezTo>
                    <a:cubicBezTo>
                      <a:pt x="236" y="212"/>
                      <a:pt x="236" y="212"/>
                      <a:pt x="236" y="212"/>
                    </a:cubicBezTo>
                    <a:cubicBezTo>
                      <a:pt x="210" y="162"/>
                      <a:pt x="210" y="162"/>
                      <a:pt x="210" y="162"/>
                    </a:cubicBezTo>
                    <a:cubicBezTo>
                      <a:pt x="233" y="105"/>
                      <a:pt x="233" y="105"/>
                      <a:pt x="233" y="105"/>
                    </a:cubicBezTo>
                    <a:cubicBezTo>
                      <a:pt x="227" y="97"/>
                      <a:pt x="227" y="97"/>
                      <a:pt x="227" y="97"/>
                    </a:cubicBezTo>
                    <a:cubicBezTo>
                      <a:pt x="179" y="66"/>
                      <a:pt x="179" y="66"/>
                      <a:pt x="179" y="66"/>
                    </a:cubicBezTo>
                    <a:cubicBezTo>
                      <a:pt x="193" y="50"/>
                      <a:pt x="193" y="50"/>
                      <a:pt x="193" y="50"/>
                    </a:cubicBezTo>
                    <a:cubicBezTo>
                      <a:pt x="148" y="0"/>
                      <a:pt x="148" y="0"/>
                      <a:pt x="148" y="0"/>
                    </a:cubicBezTo>
                    <a:cubicBezTo>
                      <a:pt x="87" y="39"/>
                      <a:pt x="87" y="39"/>
                      <a:pt x="87" y="39"/>
                    </a:cubicBezTo>
                    <a:cubicBezTo>
                      <a:pt x="117" y="56"/>
                      <a:pt x="117" y="56"/>
                      <a:pt x="117" y="56"/>
                    </a:cubicBezTo>
                    <a:cubicBezTo>
                      <a:pt x="50" y="96"/>
                      <a:pt x="4" y="167"/>
                      <a:pt x="0" y="250"/>
                    </a:cubicBezTo>
                    <a:cubicBezTo>
                      <a:pt x="55" y="287"/>
                      <a:pt x="146" y="310"/>
                      <a:pt x="236" y="310"/>
                    </a:cubicBezTo>
                    <a:cubicBezTo>
                      <a:pt x="339" y="310"/>
                      <a:pt x="419" y="280"/>
                      <a:pt x="473" y="235"/>
                    </a:cubicBezTo>
                    <a:cubicBezTo>
                      <a:pt x="464" y="158"/>
                      <a:pt x="420" y="93"/>
                      <a:pt x="357" y="56"/>
                    </a:cubicBezTo>
                    <a:close/>
                  </a:path>
                </a:pathLst>
              </a:custGeom>
              <a:grpFill/>
              <a:ln>
                <a:solidFill>
                  <a:schemeClr val="bg1"/>
                </a:solidFill>
              </a:ln>
            </p:spPr>
            <p:txBody>
              <a:bodyPr/>
              <a:lstStyle/>
              <a:p>
                <a:pPr marL="0" marR="0" lvl="0" indent="0" algn="l" defTabSz="16258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Segoe UI" panose="020B0502040204020203" pitchFamily="34" charset="0"/>
                  <a:ea typeface="等线" panose="02010600030101010101" pitchFamily="2" charset="-122"/>
                  <a:cs typeface="Segoe UI" panose="020B0502040204020203" pitchFamily="34" charset="0"/>
                  <a:sym typeface="FrutigerNext LT Medium" pitchFamily="34" charset="0"/>
                </a:endParaRPr>
              </a:p>
            </p:txBody>
          </p:sp>
        </p:grpSp>
      </p:grpSp>
      <p:grpSp>
        <p:nvGrpSpPr>
          <p:cNvPr id="41" name="组合 40"/>
          <p:cNvGrpSpPr/>
          <p:nvPr/>
        </p:nvGrpSpPr>
        <p:grpSpPr>
          <a:xfrm>
            <a:off x="1272275" y="1550278"/>
            <a:ext cx="2468778" cy="2931671"/>
            <a:chOff x="1839609" y="1506456"/>
            <a:chExt cx="2468778" cy="2931671"/>
          </a:xfrm>
          <a:solidFill>
            <a:srgbClr val="2E75B6"/>
          </a:solidFill>
        </p:grpSpPr>
        <p:grpSp>
          <p:nvGrpSpPr>
            <p:cNvPr id="42" name="组合 41"/>
            <p:cNvGrpSpPr/>
            <p:nvPr/>
          </p:nvGrpSpPr>
          <p:grpSpPr>
            <a:xfrm>
              <a:off x="1839609" y="1506456"/>
              <a:ext cx="2468778" cy="2468778"/>
              <a:chOff x="1066005" y="1644924"/>
              <a:chExt cx="2468778" cy="2468778"/>
            </a:xfrm>
            <a:grpFill/>
          </p:grpSpPr>
          <p:sp>
            <p:nvSpPr>
              <p:cNvPr id="44" name="椭圆 43"/>
              <p:cNvSpPr/>
              <p:nvPr/>
            </p:nvSpPr>
            <p:spPr>
              <a:xfrm>
                <a:off x="1066005" y="1644924"/>
                <a:ext cx="2468778" cy="2468778"/>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cs typeface="Segoe UI" panose="020B0502040204020203" pitchFamily="34" charset="0"/>
                </a:endParaRPr>
              </a:p>
            </p:txBody>
          </p:sp>
          <p:sp>
            <p:nvSpPr>
              <p:cNvPr id="45" name="矩形 44">
                <a:extLst>
                  <a:ext uri="{FF2B5EF4-FFF2-40B4-BE49-F238E27FC236}">
                    <a16:creationId xmlns:a16="http://schemas.microsoft.com/office/drawing/2014/main" id="{659523C0-6459-4DC0-BD03-F70DB54470FF}"/>
                  </a:ext>
                </a:extLst>
              </p:cNvPr>
              <p:cNvSpPr/>
              <p:nvPr/>
            </p:nvSpPr>
            <p:spPr>
              <a:xfrm>
                <a:off x="1340440" y="2161142"/>
                <a:ext cx="1997663" cy="1354217"/>
              </a:xfrm>
              <a:prstGeom prst="rect">
                <a:avLst/>
              </a:prstGeom>
              <a:grpFill/>
              <a:ln>
                <a:noFill/>
              </a:ln>
            </p:spPr>
            <p:txBody>
              <a:bodyPr wrap="none">
                <a:spAutoFit/>
              </a:bodyPr>
              <a:lstStyle/>
              <a:p>
                <a:pPr marL="0" marR="0" lvl="0" indent="0" algn="ctr" defTabSz="1182322" rtl="0" eaLnBrk="1" fontAlgn="auto" latinLnBrk="0" hangingPunct="1">
                  <a:lnSpc>
                    <a:spcPct val="100000"/>
                  </a:lnSpc>
                  <a:spcBef>
                    <a:spcPct val="0"/>
                  </a:spcBef>
                  <a:spcAft>
                    <a:spcPts val="0"/>
                  </a:spcAft>
                  <a:buClrTx/>
                  <a:buSzTx/>
                  <a:buFontTx/>
                  <a:buNone/>
                  <a:tabLst/>
                  <a:defRPr/>
                </a:pPr>
                <a:r>
                  <a:rPr kumimoji="0" lang="en-US" altLang="zh-CN" sz="5400" b="1" i="0" u="none" strike="noStrike" kern="1200" cap="none" spc="0" normalizeH="0" baseline="0" noProof="0">
                    <a:ln>
                      <a:noFill/>
                    </a:ln>
                    <a:solidFill>
                      <a:srgbClr val="FFC000"/>
                    </a:solidFill>
                    <a:effectLst/>
                    <a:uLnTx/>
                    <a:uFillTx/>
                    <a:latin typeface="Segoe UI" panose="020B0502040204020203" pitchFamily="34" charset="0"/>
                    <a:ea typeface="等线" panose="02010600030101010101" pitchFamily="2" charset="-122"/>
                    <a:cs typeface="Segoe UI" panose="020B0502040204020203" pitchFamily="34" charset="0"/>
                  </a:rPr>
                  <a:t>30+</a:t>
                </a:r>
                <a:r>
                  <a:rPr kumimoji="0" lang="en-US" altLang="zh-CN" sz="4400" b="1" i="0" u="none" strike="noStrike" kern="1200" cap="none" spc="0" normalizeH="0" baseline="0" noProof="0">
                    <a:ln>
                      <a:noFill/>
                    </a:ln>
                    <a:solidFill>
                      <a:schemeClr val="accent2">
                        <a:lumMod val="75000"/>
                      </a:schemeClr>
                    </a:solidFill>
                    <a:effectLst/>
                    <a:uLnTx/>
                    <a:uFillTx/>
                    <a:latin typeface="Segoe UI" panose="020B0502040204020203" pitchFamily="34" charset="0"/>
                    <a:ea typeface="等线" panose="02010600030101010101" pitchFamily="2" charset="-122"/>
                    <a:cs typeface="Segoe UI" panose="020B0502040204020203" pitchFamily="34" charset="0"/>
                  </a:rPr>
                  <a:t> </a:t>
                </a:r>
              </a:p>
              <a:p>
                <a:pPr marL="0" marR="0" lvl="0" indent="0" algn="ctr" defTabSz="1182322"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Segoe UI" panose="020B0502040204020203" pitchFamily="34" charset="0"/>
                    <a:ea typeface="等线" panose="02010600030101010101" pitchFamily="2" charset="-122"/>
                    <a:cs typeface="Segoe UI" panose="020B0502040204020203" pitchFamily="34" charset="0"/>
                  </a:rPr>
                  <a:t>Thuộc tính</a:t>
                </a:r>
              </a:p>
            </p:txBody>
          </p:sp>
        </p:grpSp>
        <p:sp>
          <p:nvSpPr>
            <p:cNvPr id="43" name="矩形 42"/>
            <p:cNvSpPr/>
            <p:nvPr/>
          </p:nvSpPr>
          <p:spPr>
            <a:xfrm>
              <a:off x="2085189" y="4176517"/>
              <a:ext cx="2055371" cy="261610"/>
            </a:xfrm>
            <a:prstGeom prst="rect">
              <a:avLst/>
            </a:prstGeom>
            <a:grpFill/>
          </p:spPr>
          <p:txBody>
            <a:bodyPr wrap="none">
              <a:spAutoFit/>
            </a:bodyPr>
            <a:lstStyle/>
            <a:p>
              <a:pPr marL="0" marR="0" lvl="0" indent="0" algn="l" defTabSz="1182322" rtl="0" eaLnBrk="1" fontAlgn="auto" latinLnBrk="0" hangingPunct="1">
                <a:lnSpc>
                  <a:spcPct val="100000"/>
                </a:lnSpc>
                <a:spcBef>
                  <a:spcPct val="0"/>
                </a:spcBef>
                <a:spcAft>
                  <a:spcPts val="0"/>
                </a:spcAft>
                <a:buClrTx/>
                <a:buSzTx/>
                <a:buFontTx/>
                <a:buNone/>
                <a:tabLst/>
                <a:defRPr/>
              </a:pPr>
              <a:r>
                <a:rPr kumimoji="0" lang="en-US" altLang="zh-CN" sz="1100" b="0" i="0" u="none" strike="noStrike" kern="1200" cap="none" spc="0" normalizeH="0" baseline="0" noProof="0">
                  <a:ln>
                    <a:noFill/>
                  </a:ln>
                  <a:solidFill>
                    <a:prstClr val="white"/>
                  </a:solidFill>
                  <a:effectLst/>
                  <a:uLnTx/>
                  <a:uFillTx/>
                  <a:latin typeface="Segoe UI" panose="020B0502040204020203" pitchFamily="34" charset="0"/>
                  <a:ea typeface="等线" panose="02010600030101010101" pitchFamily="2" charset="-122"/>
                  <a:cs typeface="Segoe UI" panose="020B0502040204020203" pitchFamily="34" charset="0"/>
                </a:rPr>
                <a:t>* Các thuộc tính tiếp tục thêm</a:t>
              </a:r>
            </a:p>
          </p:txBody>
        </p:sp>
      </p:grpSp>
      <p:sp>
        <p:nvSpPr>
          <p:cNvPr id="46" name="文本框 45"/>
          <p:cNvSpPr txBox="1"/>
          <p:nvPr/>
        </p:nvSpPr>
        <p:spPr>
          <a:xfrm>
            <a:off x="3867327" y="1598669"/>
            <a:ext cx="1494320" cy="461665"/>
          </a:xfrm>
          <a:prstGeom prst="rect">
            <a:avLst/>
          </a:prstGeom>
          <a:solidFill>
            <a:srgbClr val="2E75B6"/>
          </a:solidFill>
        </p:spPr>
        <p:txBody>
          <a:bodyPr wrap="none" rtlCol="0">
            <a:spAutoFit/>
          </a:bodyPr>
          <a:lstStyle/>
          <a:p>
            <a:r>
              <a:rPr lang="en-US" altLang="zh-CN" sz="1600" b="1">
                <a:solidFill>
                  <a:schemeClr val="bg1"/>
                </a:solidFill>
                <a:latin typeface="Segoe UI" panose="020B0502040204020203" pitchFamily="34" charset="0"/>
                <a:ea typeface="Segoe UI" panose="020B0502040204020203" pitchFamily="34" charset="0"/>
                <a:cs typeface="Segoe UI" panose="020B0502040204020203" pitchFamily="34" charset="0"/>
              </a:rPr>
              <a:t>Khuôn mặt</a:t>
            </a:r>
            <a:r>
              <a:rPr lang="en-US" altLang="zh-CN" sz="2000" b="1">
                <a:solidFill>
                  <a:schemeClr val="accent1">
                    <a:lumMod val="40000"/>
                    <a:lumOff val="60000"/>
                  </a:schemeClr>
                </a:solidFill>
                <a:latin typeface="Segoe UI" panose="020B0502040204020203" pitchFamily="34" charset="0"/>
                <a:ea typeface="Segoe UI" panose="020B0502040204020203" pitchFamily="34" charset="0"/>
                <a:cs typeface="Segoe UI" panose="020B0502040204020203" pitchFamily="34" charset="0"/>
              </a:rPr>
              <a:t> </a:t>
            </a:r>
            <a:r>
              <a:rPr lang="en-US" altLang="zh-CN" sz="2400" b="1">
                <a:solidFill>
                  <a:srgbClr val="FFC000"/>
                </a:solidFill>
                <a:latin typeface="Segoe UI" panose="020B0502040204020203" pitchFamily="34" charset="0"/>
                <a:ea typeface="Segoe UI" panose="020B0502040204020203" pitchFamily="34" charset="0"/>
                <a:cs typeface="Segoe UI" panose="020B0502040204020203" pitchFamily="34" charset="0"/>
              </a:rPr>
              <a:t>6</a:t>
            </a:r>
            <a:endParaRPr lang="zh-CN" altLang="en-US" sz="2000" b="1">
              <a:solidFill>
                <a:srgbClr val="FFC000"/>
              </a:solidFill>
              <a:latin typeface="Segoe UI" panose="020B0502040204020203" pitchFamily="34" charset="0"/>
              <a:cs typeface="Segoe UI" panose="020B0502040204020203" pitchFamily="34" charset="0"/>
            </a:endParaRPr>
          </a:p>
        </p:txBody>
      </p:sp>
      <p:sp>
        <p:nvSpPr>
          <p:cNvPr id="47" name="文本框 46"/>
          <p:cNvSpPr txBox="1"/>
          <p:nvPr/>
        </p:nvSpPr>
        <p:spPr>
          <a:xfrm>
            <a:off x="4117760" y="2169167"/>
            <a:ext cx="1677062" cy="461665"/>
          </a:xfrm>
          <a:prstGeom prst="rect">
            <a:avLst/>
          </a:prstGeom>
          <a:solidFill>
            <a:srgbClr val="2E75B6"/>
          </a:solidFill>
        </p:spPr>
        <p:txBody>
          <a:bodyPr wrap="none" rtlCol="0">
            <a:spAutoFit/>
          </a:bodyPr>
          <a:lstStyle/>
          <a:p>
            <a:r>
              <a:rPr lang="en-US" altLang="zh-CN" sz="1600" b="1" dirty="0" err="1">
                <a:solidFill>
                  <a:schemeClr val="bg1"/>
                </a:solidFill>
                <a:latin typeface="Segoe UI" panose="020B0502040204020203" pitchFamily="34" charset="0"/>
                <a:ea typeface="Segoe UI" panose="020B0502040204020203" pitchFamily="34" charset="0"/>
                <a:cs typeface="Segoe UI" panose="020B0502040204020203" pitchFamily="34" charset="0"/>
              </a:rPr>
              <a:t>Cơ</a:t>
            </a:r>
            <a:r>
              <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altLang="zh-CN" sz="1600" b="1" dirty="0" err="1">
                <a:solidFill>
                  <a:schemeClr val="bg1"/>
                </a:solidFill>
                <a:latin typeface="Segoe UI" panose="020B0502040204020203" pitchFamily="34" charset="0"/>
                <a:ea typeface="Segoe UI" panose="020B0502040204020203" pitchFamily="34" charset="0"/>
                <a:cs typeface="Segoe UI" panose="020B0502040204020203" pitchFamily="34" charset="0"/>
              </a:rPr>
              <a:t>thể</a:t>
            </a:r>
            <a:r>
              <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altLang="zh-CN" sz="1600" b="1" dirty="0" err="1">
                <a:solidFill>
                  <a:schemeClr val="bg1"/>
                </a:solidFill>
                <a:latin typeface="Segoe UI" panose="020B0502040204020203" pitchFamily="34" charset="0"/>
                <a:ea typeface="Segoe UI" panose="020B0502040204020203" pitchFamily="34" charset="0"/>
                <a:cs typeface="Segoe UI" panose="020B0502040204020203" pitchFamily="34" charset="0"/>
              </a:rPr>
              <a:t>người</a:t>
            </a:r>
            <a:r>
              <a:rPr lang="en-US" altLang="zh-CN"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altLang="zh-CN" sz="2400" b="1" dirty="0">
                <a:solidFill>
                  <a:srgbClr val="FFC000"/>
                </a:solidFill>
                <a:latin typeface="Segoe UI" panose="020B0502040204020203" pitchFamily="34" charset="0"/>
                <a:ea typeface="Segoe UI" panose="020B0502040204020203" pitchFamily="34" charset="0"/>
                <a:cs typeface="Segoe UI" panose="020B0502040204020203" pitchFamily="34" charset="0"/>
              </a:rPr>
              <a:t>9</a:t>
            </a:r>
            <a:endParaRPr lang="zh-CN" altLang="en-US" sz="2400" b="1" dirty="0">
              <a:solidFill>
                <a:srgbClr val="FFC000"/>
              </a:solidFill>
              <a:latin typeface="Segoe UI" panose="020B0502040204020203" pitchFamily="34" charset="0"/>
              <a:cs typeface="Segoe UI" panose="020B0502040204020203" pitchFamily="34" charset="0"/>
            </a:endParaRPr>
          </a:p>
        </p:txBody>
      </p:sp>
      <p:sp>
        <p:nvSpPr>
          <p:cNvPr id="48" name="文本框 47"/>
          <p:cNvSpPr txBox="1"/>
          <p:nvPr/>
        </p:nvSpPr>
        <p:spPr>
          <a:xfrm>
            <a:off x="4118182" y="2848497"/>
            <a:ext cx="1803699" cy="461665"/>
          </a:xfrm>
          <a:prstGeom prst="rect">
            <a:avLst/>
          </a:prstGeom>
          <a:solidFill>
            <a:srgbClr val="2E75B6"/>
          </a:solidFill>
        </p:spPr>
        <p:txBody>
          <a:bodyPr wrap="none" rtlCol="0">
            <a:spAutoFit/>
          </a:bodyPr>
          <a:lstStyle/>
          <a:p>
            <a:r>
              <a:rPr lang="en-US" altLang="zh-CN" sz="1600" b="1">
                <a:solidFill>
                  <a:schemeClr val="bg1"/>
                </a:solidFill>
                <a:latin typeface="Segoe UI" panose="020B0502040204020203" pitchFamily="34" charset="0"/>
                <a:ea typeface="Segoe UI" panose="020B0502040204020203" pitchFamily="34" charset="0"/>
                <a:cs typeface="Segoe UI" panose="020B0502040204020203" pitchFamily="34" charset="0"/>
              </a:rPr>
              <a:t>Phương tiện</a:t>
            </a:r>
            <a:r>
              <a:rPr lang="en-US" altLang="zh-CN" sz="2000" b="1">
                <a:solidFill>
                  <a:schemeClr val="accent1">
                    <a:lumMod val="40000"/>
                    <a:lumOff val="60000"/>
                  </a:schemeClr>
                </a:solidFill>
                <a:latin typeface="Segoe UI" panose="020B0502040204020203" pitchFamily="34" charset="0"/>
                <a:ea typeface="Segoe UI" panose="020B0502040204020203" pitchFamily="34" charset="0"/>
                <a:cs typeface="Segoe UI" panose="020B0502040204020203" pitchFamily="34" charset="0"/>
              </a:rPr>
              <a:t> </a:t>
            </a:r>
            <a:r>
              <a:rPr lang="en-US" altLang="zh-CN" sz="2400" b="1">
                <a:solidFill>
                  <a:srgbClr val="FFC000"/>
                </a:solidFill>
                <a:latin typeface="Segoe UI" panose="020B0502040204020203" pitchFamily="34" charset="0"/>
                <a:ea typeface="Segoe UI" panose="020B0502040204020203" pitchFamily="34" charset="0"/>
                <a:cs typeface="Segoe UI" panose="020B0502040204020203" pitchFamily="34" charset="0"/>
              </a:rPr>
              <a:t>10</a:t>
            </a:r>
            <a:endParaRPr lang="zh-CN" altLang="en-US" sz="2400" b="1">
              <a:solidFill>
                <a:srgbClr val="FFC000"/>
              </a:solidFill>
              <a:latin typeface="Segoe UI" panose="020B0502040204020203" pitchFamily="34" charset="0"/>
              <a:cs typeface="Segoe UI" panose="020B0502040204020203" pitchFamily="34" charset="0"/>
            </a:endParaRPr>
          </a:p>
        </p:txBody>
      </p:sp>
      <p:sp>
        <p:nvSpPr>
          <p:cNvPr id="49" name="文本框 48"/>
          <p:cNvSpPr txBox="1"/>
          <p:nvPr/>
        </p:nvSpPr>
        <p:spPr>
          <a:xfrm>
            <a:off x="3818315" y="3493789"/>
            <a:ext cx="2273379" cy="461665"/>
          </a:xfrm>
          <a:prstGeom prst="rect">
            <a:avLst/>
          </a:prstGeom>
          <a:solidFill>
            <a:srgbClr val="2E75B6"/>
          </a:solidFill>
        </p:spPr>
        <p:txBody>
          <a:bodyPr wrap="none" rtlCol="0">
            <a:spAutoFit/>
          </a:bodyPr>
          <a:lstStyle/>
          <a:p>
            <a:r>
              <a:rPr lang="en-US" altLang="zh-CN" sz="1600" b="1">
                <a:solidFill>
                  <a:schemeClr val="bg1"/>
                </a:solidFill>
                <a:latin typeface="Segoe UI" panose="020B0502040204020203" pitchFamily="34" charset="0"/>
                <a:ea typeface="Segoe UI" panose="020B0502040204020203" pitchFamily="34" charset="0"/>
                <a:cs typeface="Segoe UI" panose="020B0502040204020203" pitchFamily="34" charset="0"/>
              </a:rPr>
              <a:t>Phương tiện thô sơ </a:t>
            </a:r>
            <a:r>
              <a:rPr lang="en-US" altLang="zh-CN" sz="2400" b="1">
                <a:solidFill>
                  <a:srgbClr val="FFC000"/>
                </a:solidFill>
                <a:latin typeface="Segoe UI" panose="020B0502040204020203" pitchFamily="34" charset="0"/>
                <a:ea typeface="Segoe UI" panose="020B0502040204020203" pitchFamily="34" charset="0"/>
                <a:cs typeface="Segoe UI" panose="020B0502040204020203" pitchFamily="34" charset="0"/>
              </a:rPr>
              <a:t>6</a:t>
            </a:r>
            <a:endParaRPr lang="zh-CN" altLang="en-US" sz="2400" b="1">
              <a:solidFill>
                <a:srgbClr val="FFC000"/>
              </a:solidFill>
              <a:latin typeface="Segoe UI" panose="020B0502040204020203" pitchFamily="34" charset="0"/>
              <a:cs typeface="Segoe UI" panose="020B0502040204020203" pitchFamily="34" charset="0"/>
            </a:endParaRPr>
          </a:p>
        </p:txBody>
      </p:sp>
      <p:grpSp>
        <p:nvGrpSpPr>
          <p:cNvPr id="50" name="组合 49"/>
          <p:cNvGrpSpPr/>
          <p:nvPr/>
        </p:nvGrpSpPr>
        <p:grpSpPr>
          <a:xfrm>
            <a:off x="3752672" y="1845158"/>
            <a:ext cx="764477" cy="224313"/>
            <a:chOff x="3773141" y="1818976"/>
            <a:chExt cx="1017520" cy="246744"/>
          </a:xfrm>
          <a:solidFill>
            <a:srgbClr val="2E75B6"/>
          </a:solidFill>
        </p:grpSpPr>
        <p:cxnSp>
          <p:nvCxnSpPr>
            <p:cNvPr id="51" name="直接连接符 50"/>
            <p:cNvCxnSpPr/>
            <p:nvPr/>
          </p:nvCxnSpPr>
          <p:spPr>
            <a:xfrm>
              <a:off x="3773141" y="1818976"/>
              <a:ext cx="94186" cy="246744"/>
            </a:xfrm>
            <a:prstGeom prst="line">
              <a:avLst/>
            </a:prstGeom>
            <a:grpFill/>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3867327" y="2065720"/>
              <a:ext cx="923334" cy="0"/>
            </a:xfrm>
            <a:prstGeom prst="line">
              <a:avLst/>
            </a:prstGeom>
            <a:grpFill/>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4003066" y="2434896"/>
            <a:ext cx="925018" cy="224313"/>
            <a:chOff x="3773141" y="1818976"/>
            <a:chExt cx="1017520" cy="246744"/>
          </a:xfrm>
          <a:solidFill>
            <a:srgbClr val="2E75B6"/>
          </a:solidFill>
        </p:grpSpPr>
        <p:cxnSp>
          <p:nvCxnSpPr>
            <p:cNvPr id="54" name="直接连接符 53"/>
            <p:cNvCxnSpPr/>
            <p:nvPr/>
          </p:nvCxnSpPr>
          <p:spPr>
            <a:xfrm>
              <a:off x="3773141" y="1818976"/>
              <a:ext cx="94186" cy="246744"/>
            </a:xfrm>
            <a:prstGeom prst="line">
              <a:avLst/>
            </a:prstGeom>
            <a:grpFill/>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867327" y="2065720"/>
              <a:ext cx="923334" cy="0"/>
            </a:xfrm>
            <a:prstGeom prst="line">
              <a:avLst/>
            </a:prstGeom>
            <a:grpFill/>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4016619" y="3099756"/>
            <a:ext cx="925018" cy="224313"/>
            <a:chOff x="3773141" y="1818976"/>
            <a:chExt cx="1017520" cy="246744"/>
          </a:xfrm>
          <a:solidFill>
            <a:srgbClr val="2E75B6"/>
          </a:solidFill>
        </p:grpSpPr>
        <p:cxnSp>
          <p:nvCxnSpPr>
            <p:cNvPr id="57" name="直接连接符 56"/>
            <p:cNvCxnSpPr/>
            <p:nvPr/>
          </p:nvCxnSpPr>
          <p:spPr>
            <a:xfrm>
              <a:off x="3773141" y="1818976"/>
              <a:ext cx="94186" cy="246744"/>
            </a:xfrm>
            <a:prstGeom prst="line">
              <a:avLst/>
            </a:prstGeom>
            <a:grpFill/>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867327" y="2065720"/>
              <a:ext cx="923334" cy="0"/>
            </a:xfrm>
            <a:prstGeom prst="line">
              <a:avLst/>
            </a:prstGeom>
            <a:grpFill/>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组合 58"/>
          <p:cNvGrpSpPr/>
          <p:nvPr/>
        </p:nvGrpSpPr>
        <p:grpSpPr>
          <a:xfrm>
            <a:off x="3702702" y="3730150"/>
            <a:ext cx="925018" cy="224313"/>
            <a:chOff x="3773141" y="1818976"/>
            <a:chExt cx="1017520" cy="246744"/>
          </a:xfrm>
          <a:solidFill>
            <a:srgbClr val="2E75B6"/>
          </a:solidFill>
        </p:grpSpPr>
        <p:cxnSp>
          <p:nvCxnSpPr>
            <p:cNvPr id="60" name="直接连接符 59"/>
            <p:cNvCxnSpPr/>
            <p:nvPr/>
          </p:nvCxnSpPr>
          <p:spPr>
            <a:xfrm>
              <a:off x="3773141" y="1818976"/>
              <a:ext cx="94186" cy="246744"/>
            </a:xfrm>
            <a:prstGeom prst="line">
              <a:avLst/>
            </a:prstGeom>
            <a:grpFill/>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3867327" y="2065720"/>
              <a:ext cx="923334" cy="0"/>
            </a:xfrm>
            <a:prstGeom prst="line">
              <a:avLst/>
            </a:prstGeom>
            <a:grpFill/>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62" name="Title 1"/>
          <p:cNvSpPr txBox="1">
            <a:spLocks/>
          </p:cNvSpPr>
          <p:nvPr/>
        </p:nvSpPr>
        <p:spPr>
          <a:xfrm>
            <a:off x="215863" y="108324"/>
            <a:ext cx="11412035"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a:ln w="3175">
                  <a:noFill/>
                </a:ln>
                <a:gradFill>
                  <a:gsLst>
                    <a:gs pos="1250">
                      <a:schemeClr val="tx1"/>
                    </a:gs>
                    <a:gs pos="100000">
                      <a:schemeClr val="tx1"/>
                    </a:gs>
                  </a:gsLst>
                  <a:lin ang="5400000" scaled="0"/>
                </a:gradFill>
                <a:effectLst/>
                <a:latin typeface="微软雅黑" panose="020B0503020204020204" pitchFamily="34" charset="-122"/>
                <a:ea typeface="微软雅黑" panose="020B0503020204020204" pitchFamily="34" charset="-122"/>
                <a:cs typeface="Segoe UI" pitchFamily="34" charset="0"/>
              </a:defRPr>
            </a:lvl1pPr>
          </a:lstStyle>
          <a:p>
            <a:pPr defTabSz="932742"/>
            <a:r>
              <a:rPr lang="en-US" altLang="zh-CN" sz="4800" b="1" dirty="0" err="1">
                <a:solidFill>
                  <a:srgbClr val="7030A0"/>
                </a:solidFill>
                <a:latin typeface="Segoe UI" panose="020B0502040204020203" pitchFamily="34" charset="0"/>
                <a:ea typeface="+mj-ea"/>
              </a:rPr>
              <a:t>Siêu</a:t>
            </a:r>
            <a:r>
              <a:rPr lang="en-US" altLang="zh-CN" sz="4800" b="1" dirty="0">
                <a:solidFill>
                  <a:srgbClr val="7030A0"/>
                </a:solidFill>
                <a:latin typeface="Segoe UI" panose="020B0502040204020203" pitchFamily="34" charset="0"/>
                <a:ea typeface="+mj-ea"/>
              </a:rPr>
              <a:t> </a:t>
            </a:r>
            <a:r>
              <a:rPr lang="en-US" altLang="zh-CN" sz="4800" b="1" dirty="0" err="1">
                <a:solidFill>
                  <a:srgbClr val="7030A0"/>
                </a:solidFill>
                <a:latin typeface="Segoe UI" panose="020B0502040204020203" pitchFamily="34" charset="0"/>
                <a:ea typeface="+mj-ea"/>
              </a:rPr>
              <a:t>dữ</a:t>
            </a:r>
            <a:r>
              <a:rPr lang="en-US" altLang="zh-CN" sz="4800" b="1" dirty="0">
                <a:solidFill>
                  <a:srgbClr val="7030A0"/>
                </a:solidFill>
                <a:latin typeface="Segoe UI" panose="020B0502040204020203" pitchFamily="34" charset="0"/>
                <a:ea typeface="+mj-ea"/>
              </a:rPr>
              <a:t> </a:t>
            </a:r>
            <a:r>
              <a:rPr lang="en-US" altLang="zh-CN" sz="4800" b="1" dirty="0" err="1">
                <a:solidFill>
                  <a:srgbClr val="7030A0"/>
                </a:solidFill>
                <a:latin typeface="Segoe UI" panose="020B0502040204020203" pitchFamily="34" charset="0"/>
                <a:ea typeface="+mj-ea"/>
              </a:rPr>
              <a:t>liệu</a:t>
            </a:r>
            <a:r>
              <a:rPr lang="en-US" altLang="zh-CN" sz="4800" b="1" dirty="0">
                <a:solidFill>
                  <a:srgbClr val="7030A0"/>
                </a:solidFill>
                <a:latin typeface="Segoe UI" panose="020B0502040204020203" pitchFamily="34" charset="0"/>
                <a:ea typeface="+mj-ea"/>
              </a:rPr>
              <a:t> video</a:t>
            </a:r>
          </a:p>
        </p:txBody>
      </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154191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6EFA6A3C-3FF2-40CE-A935-8C2C17E40613}"/>
              </a:ext>
            </a:extLst>
          </p:cNvPr>
          <p:cNvSpPr/>
          <p:nvPr/>
        </p:nvSpPr>
        <p:spPr>
          <a:xfrm>
            <a:off x="0" y="1682517"/>
            <a:ext cx="12192000" cy="4642172"/>
          </a:xfrm>
          <a:prstGeom prst="rect">
            <a:avLst/>
          </a:prstGeom>
          <a:solidFill>
            <a:srgbClr val="F8F8F8"/>
          </a:solidFill>
          <a:ln w="10795" cap="flat" cmpd="sng" algn="ctr">
            <a:noFill/>
            <a:prstDash val="solid"/>
          </a:ln>
          <a:effectLst>
            <a:outerShdw blurRad="152400" sx="101000" sy="101000" algn="ctr" rotWithShape="0">
              <a:srgbClr val="FFFFFF">
                <a:lumMod val="75000"/>
                <a:alpha val="30000"/>
              </a:srgbClr>
            </a:outerShdw>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srgbClr val="FFFFFF"/>
                </a:solidFill>
                <a:effectLst/>
                <a:uLnTx/>
                <a:uFillTx/>
                <a:latin typeface="Segoe UI" panose="020B0502040204020203" pitchFamily="34" charset="0"/>
                <a:ea typeface="Microsoft YaHei" panose="020B0503020204020204" pitchFamily="34" charset="-122"/>
                <a:cs typeface="Segoe UI" panose="020B0502040204020203" pitchFamily="34" charset="0"/>
                <a:sym typeface="Segoe UI" panose="020B0502040204020203" pitchFamily="34" charset="0"/>
              </a:rPr>
              <a:t>Face attendance</a:t>
            </a:r>
            <a:endParaRPr kumimoji="0" lang="zh-CN" altLang="en-US" sz="1800" b="0" i="0" u="none" strike="noStrike" kern="0" cap="none" spc="0" normalizeH="0" baseline="0" noProof="0">
              <a:ln>
                <a:noFill/>
              </a:ln>
              <a:solidFill>
                <a:prstClr val="white"/>
              </a:solidFill>
              <a:effectLst/>
              <a:uLnTx/>
              <a:uFillTx/>
              <a:latin typeface="Segoe UI" panose="020B0502040204020203" pitchFamily="34" charset="0"/>
              <a:ea typeface="Microsoft YaHei" panose="020B0503020204020204" pitchFamily="34" charset="-122"/>
              <a:cs typeface="Segoe UI" panose="020B0502040204020203" pitchFamily="34" charset="0"/>
              <a:sym typeface="Segoe UI" panose="020B0502040204020203" pitchFamily="34" charset="0"/>
            </a:endParaRPr>
          </a:p>
        </p:txBody>
      </p:sp>
      <p:grpSp>
        <p:nvGrpSpPr>
          <p:cNvPr id="19" name="组合 18"/>
          <p:cNvGrpSpPr/>
          <p:nvPr/>
        </p:nvGrpSpPr>
        <p:grpSpPr>
          <a:xfrm>
            <a:off x="311748" y="2176568"/>
            <a:ext cx="11550650" cy="3726261"/>
            <a:chOff x="439737" y="1828401"/>
            <a:chExt cx="11550650" cy="2811560"/>
          </a:xfrm>
        </p:grpSpPr>
        <p:sp>
          <p:nvSpPr>
            <p:cNvPr id="20" name="TextBox 46"/>
            <p:cNvSpPr txBox="1"/>
            <p:nvPr/>
          </p:nvSpPr>
          <p:spPr>
            <a:xfrm>
              <a:off x="439737" y="182840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Phát</a:t>
              </a:r>
              <a:r>
                <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lại</a:t>
              </a:r>
              <a:r>
                <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trong</a:t>
              </a:r>
              <a:r>
                <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I-frame</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Tất</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cả</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NVR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ngoại</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trừ</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NVR 600-4KS2 / NVR 1000-S3 / H</a:t>
              </a:r>
              <a:endParaRPr kumimoji="0" lang="zh-CN" altLang="en-US"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endParaRPr>
            </a:p>
          </p:txBody>
        </p:sp>
        <p:sp>
          <p:nvSpPr>
            <p:cNvPr id="21" name="TextBox 46"/>
            <p:cNvSpPr txBox="1"/>
            <p:nvPr/>
          </p:nvSpPr>
          <p:spPr>
            <a:xfrm>
              <a:off x="3340096" y="182840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Hình</a:t>
              </a:r>
              <a:r>
                <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ảnh</a:t>
              </a:r>
              <a:r>
                <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thu</a:t>
              </a:r>
              <a:r>
                <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nhỏ</a:t>
              </a:r>
              <a:endPar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endParaRPr>
            </a:p>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Tất</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cả</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NVR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ngoại</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trừ</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NVR600-4KS2 / NVR1000-S3 / H</a:t>
              </a:r>
              <a:endParaRPr lang="zh-CN" altLang="en-US" sz="1200" kern="0" dirty="0">
                <a:solidFill>
                  <a:srgbClr val="F8F8F8">
                    <a:lumMod val="10000"/>
                  </a:srgbClr>
                </a:solidFill>
                <a:latin typeface="Segoe UI" panose="020B0502040204020203" pitchFamily="34" charset="0"/>
                <a:cs typeface="Segoe UI" panose="020B0502040204020203" pitchFamily="34" charset="0"/>
              </a:endParaRPr>
            </a:p>
          </p:txBody>
        </p:sp>
        <p:sp>
          <p:nvSpPr>
            <p:cNvPr id="22" name="TextBox 46"/>
            <p:cNvSpPr txBox="1"/>
            <p:nvPr/>
          </p:nvSpPr>
          <p:spPr>
            <a:xfrm>
              <a:off x="6240455" y="182840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Kéo</a:t>
              </a:r>
              <a:r>
                <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thanh</a:t>
              </a:r>
              <a:r>
                <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thời</a:t>
              </a:r>
              <a:r>
                <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8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gian</a:t>
              </a:r>
              <a:endParaRPr kumimoji="0" lang="en-US" altLang="zh-CN" sz="18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endParaRPr>
            </a:p>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Tất</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cả</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NVR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ngoại</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a:t>
              </a:r>
              <a:r>
                <a:rPr kumimoji="0" lang="en-US" altLang="zh-CN" sz="1200" b="0" i="0" u="none" strike="noStrike" kern="0" cap="none" spc="0" normalizeH="0" baseline="0" noProof="0" dirty="0" err="1">
                  <a:ln>
                    <a:noFill/>
                  </a:ln>
                  <a:solidFill>
                    <a:srgbClr val="F8F8F8">
                      <a:lumMod val="10000"/>
                    </a:srgbClr>
                  </a:solidFill>
                  <a:effectLst/>
                  <a:uLnTx/>
                  <a:uFillTx/>
                  <a:latin typeface="Segoe UI" panose="020B0502040204020203" pitchFamily="34" charset="0"/>
                  <a:cs typeface="Segoe UI" panose="020B0502040204020203" pitchFamily="34" charset="0"/>
                </a:rPr>
                <a:t>trừ</a:t>
              </a:r>
              <a:r>
                <a:rPr kumimoji="0" lang="en-US" altLang="zh-CN"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rPr>
                <a:t> NVR1000-S3 / H</a:t>
              </a:r>
              <a:endParaRPr kumimoji="0" lang="zh-CN" altLang="en-US" sz="1200" b="0" i="0" u="none" strike="noStrike" kern="0" cap="none" spc="0" normalizeH="0" baseline="0" noProof="0" dirty="0">
                <a:ln>
                  <a:noFill/>
                </a:ln>
                <a:solidFill>
                  <a:srgbClr val="F8F8F8">
                    <a:lumMod val="10000"/>
                  </a:srgbClr>
                </a:solidFill>
                <a:effectLst/>
                <a:uLnTx/>
                <a:uFillTx/>
                <a:latin typeface="Segoe UI" panose="020B0502040204020203" pitchFamily="34" charset="0"/>
                <a:cs typeface="Segoe UI" panose="020B0502040204020203" pitchFamily="34" charset="0"/>
              </a:endParaRPr>
            </a:p>
          </p:txBody>
        </p:sp>
        <p:sp>
          <p:nvSpPr>
            <p:cNvPr id="23" name="TextBox 46"/>
            <p:cNvSpPr txBox="1"/>
            <p:nvPr/>
          </p:nvSpPr>
          <p:spPr>
            <a:xfrm>
              <a:off x="9145587" y="182840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Trực tiếp nhanh trên web</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 Tất cả NVR ngoại trừ NVR1000-S3 / H</a:t>
              </a:r>
            </a:p>
          </p:txBody>
        </p:sp>
        <p:sp>
          <p:nvSpPr>
            <p:cNvPr id="24" name="TextBox 46"/>
            <p:cNvSpPr txBox="1"/>
            <p:nvPr/>
          </p:nvSpPr>
          <p:spPr>
            <a:xfrm>
              <a:off x="439737" y="2799951"/>
              <a:ext cx="2909884"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Bảng điều khiển AI trên web</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 </a:t>
              </a:r>
              <a:r>
                <a:rPr lang="en-US" altLang="zh-CN" sz="1200" kern="0">
                  <a:solidFill>
                    <a:srgbClr val="F8F8F8">
                      <a:lumMod val="10000"/>
                    </a:srgbClr>
                  </a:solidFill>
                  <a:latin typeface="Segoe UI" panose="020B0502040204020203" pitchFamily="34" charset="0"/>
                  <a:cs typeface="Segoe UI" panose="020B0502040204020203" pitchFamily="34" charset="0"/>
                </a:rPr>
                <a:t>NVR5000-4KS2/NVR2000-I/NVR4000-I/NVR5200-I/NVR600-4KS2</a:t>
              </a:r>
              <a:endParaRPr lang="zh-CN" altLang="en-US" sz="1200" kern="0">
                <a:solidFill>
                  <a:srgbClr val="F8F8F8">
                    <a:lumMod val="10000"/>
                  </a:srgbClr>
                </a:solidFill>
                <a:latin typeface="Segoe UI" panose="020B0502040204020203" pitchFamily="34" charset="0"/>
                <a:cs typeface="Segoe UI" panose="020B0502040204020203" pitchFamily="34" charset="0"/>
              </a:endParaRPr>
            </a:p>
          </p:txBody>
        </p:sp>
        <p:sp>
          <p:nvSpPr>
            <p:cNvPr id="25" name="TextBox 46"/>
            <p:cNvSpPr txBox="1"/>
            <p:nvPr/>
          </p:nvSpPr>
          <p:spPr>
            <a:xfrm>
              <a:off x="3340096" y="279995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POS</a:t>
              </a:r>
            </a:p>
            <a:p>
              <a:pPr marL="171450" marR="0" lvl="0" indent="-171450" algn="ctr" defTabSz="914099"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NVR5000-I/NVR5000-4KS2/</a:t>
              </a:r>
            </a:p>
            <a:p>
              <a:pPr marR="0" lvl="0" algn="ctr" defTabSz="914099" eaLnBrk="1" fontAlgn="base" latinLnBrk="0" hangingPunct="1">
                <a:lnSpc>
                  <a:spcPct val="100000"/>
                </a:lnSpc>
                <a:spcBef>
                  <a:spcPct val="0"/>
                </a:spcBef>
                <a:spcAft>
                  <a:spcPct val="0"/>
                </a:spcAft>
                <a:buClrTx/>
                <a:buSzTx/>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NVR600-4KS2</a:t>
              </a:r>
            </a:p>
          </p:txBody>
        </p:sp>
        <p:sp>
          <p:nvSpPr>
            <p:cNvPr id="26" name="TextBox 46"/>
            <p:cNvSpPr txBox="1"/>
            <p:nvPr/>
          </p:nvSpPr>
          <p:spPr>
            <a:xfrm>
              <a:off x="6243637" y="279995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Thanh thao tác nhanh</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 Tất cả NVR</a:t>
              </a:r>
              <a:endParaRPr kumimoji="0" lang="zh-CN" altLang="en-US"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endParaRPr>
            </a:p>
          </p:txBody>
        </p:sp>
        <p:sp>
          <p:nvSpPr>
            <p:cNvPr id="27" name="TextBox 46"/>
            <p:cNvSpPr txBox="1"/>
            <p:nvPr/>
          </p:nvSpPr>
          <p:spPr>
            <a:xfrm>
              <a:off x="9145587" y="279995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Trung tâm bảo vệ</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*Tất cả NVR</a:t>
              </a:r>
              <a:endParaRPr kumimoji="0" lang="zh-CN" altLang="en-US"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endParaRPr>
            </a:p>
          </p:txBody>
        </p:sp>
        <p:sp>
          <p:nvSpPr>
            <p:cNvPr id="28" name="TextBox 46"/>
            <p:cNvSpPr txBox="1"/>
            <p:nvPr/>
          </p:nvSpPr>
          <p:spPr>
            <a:xfrm>
              <a:off x="449262" y="379055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Fisheye </a:t>
              </a:r>
              <a:r>
                <a:rPr kumimoji="0" lang="en-US" altLang="zh-CN" sz="1800" b="0" i="0" u="none" strike="noStrike" kern="0" cap="none" spc="0" normalizeH="0" baseline="0" noProof="0" err="1">
                  <a:ln>
                    <a:noFill/>
                  </a:ln>
                  <a:solidFill>
                    <a:srgbClr val="F8F8F8">
                      <a:lumMod val="10000"/>
                    </a:srgbClr>
                  </a:solidFill>
                  <a:effectLst/>
                  <a:uLnTx/>
                  <a:uFillTx/>
                  <a:latin typeface="Segoe UI" panose="020B0502040204020203" pitchFamily="34" charset="0"/>
                  <a:cs typeface="Segoe UI" panose="020B0502040204020203" pitchFamily="34" charset="0"/>
                </a:rPr>
                <a:t>Dewarp</a:t>
              </a:r>
              <a:endPar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endParaRPr>
            </a:p>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 NVR5000-4KS2/NVR5000-I/NVR600-4KS2</a:t>
              </a:r>
              <a:endParaRPr kumimoji="0" lang="zh-CN" altLang="en-US"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endParaRPr>
            </a:p>
          </p:txBody>
        </p:sp>
        <p:sp>
          <p:nvSpPr>
            <p:cNvPr id="29" name="TextBox 46"/>
            <p:cNvSpPr txBox="1"/>
            <p:nvPr/>
          </p:nvSpPr>
          <p:spPr>
            <a:xfrm>
              <a:off x="3349621" y="379055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N+M</a:t>
              </a:r>
            </a:p>
            <a:p>
              <a:pPr marL="171450" marR="0" lvl="0" indent="-171450" algn="ctr" defTabSz="914099"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NVR600-4KS2</a:t>
              </a:r>
            </a:p>
          </p:txBody>
        </p:sp>
        <p:sp>
          <p:nvSpPr>
            <p:cNvPr id="30" name="TextBox 46"/>
            <p:cNvSpPr txBox="1"/>
            <p:nvPr/>
          </p:nvSpPr>
          <p:spPr>
            <a:xfrm>
              <a:off x="6253162" y="379055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RAID</a:t>
              </a:r>
            </a:p>
            <a:p>
              <a:pPr marR="0" lvl="0" algn="ctr" defTabSz="914099" eaLnBrk="1" fontAlgn="base" latinLnBrk="0" hangingPunct="1">
                <a:lnSpc>
                  <a:spcPct val="100000"/>
                </a:lnSpc>
                <a:spcBef>
                  <a:spcPct val="0"/>
                </a:spcBef>
                <a:spcAft>
                  <a:spcPct val="0"/>
                </a:spcAft>
                <a:buClrTx/>
                <a:buSzTx/>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 NVR600-4KS2/</a:t>
              </a:r>
            </a:p>
            <a:p>
              <a:pPr>
                <a:defRPr/>
              </a:pPr>
              <a:r>
                <a:rPr lang="en-US" altLang="zh-CN" sz="1200" kern="0">
                  <a:solidFill>
                    <a:srgbClr val="F8F8F8">
                      <a:lumMod val="10000"/>
                    </a:srgbClr>
                  </a:solidFill>
                  <a:latin typeface="Segoe UI" panose="020B0502040204020203" pitchFamily="34" charset="0"/>
                  <a:cs typeface="Segoe UI" panose="020B0502040204020203" pitchFamily="34" charset="0"/>
                </a:rPr>
                <a:t>NVR5800-R-4KS2</a:t>
              </a:r>
              <a:endParaRPr lang="zh-CN" altLang="en-US" sz="1200" kern="0">
                <a:solidFill>
                  <a:srgbClr val="F8F8F8">
                    <a:lumMod val="10000"/>
                  </a:srgbClr>
                </a:solidFill>
                <a:latin typeface="Segoe UI" panose="020B0502040204020203" pitchFamily="34" charset="0"/>
                <a:cs typeface="Segoe UI" panose="020B0502040204020203" pitchFamily="34" charset="0"/>
              </a:endParaRPr>
            </a:p>
          </p:txBody>
        </p:sp>
        <p:sp>
          <p:nvSpPr>
            <p:cNvPr id="31" name="TextBox 46"/>
            <p:cNvSpPr txBox="1"/>
            <p:nvPr/>
          </p:nvSpPr>
          <p:spPr>
            <a:xfrm>
              <a:off x="9155112" y="3790551"/>
              <a:ext cx="2835275" cy="849410"/>
            </a:xfrm>
            <a:prstGeom prst="rect">
              <a:avLst/>
            </a:prstGeom>
            <a:solidFill>
              <a:srgbClr val="D2D2D2"/>
            </a:solidFill>
            <a:ln>
              <a:noFill/>
            </a:ln>
            <a:effectLst/>
          </p:spPr>
          <p:txBody>
            <a:bodyPr vert="horz" wrap="square" lIns="91436" tIns="45718" rIns="91436" bIns="45718" numCol="1" rtlCol="0" anchor="ctr" anchorCtr="0" compatLnSpc="1">
              <a:prstTxWarp prst="textNoShape">
                <a:avLst/>
              </a:prstTxWarp>
            </a:bodyPr>
            <a:lstStyle>
              <a:defPPr>
                <a:defRPr lang="en-US"/>
              </a:defPPr>
              <a:lvl1pPr algn="ctr" defTabSz="914099" fontAlgn="base">
                <a:spcBef>
                  <a:spcPct val="0"/>
                </a:spcBef>
                <a:spcAft>
                  <a:spcPct val="0"/>
                </a:spcAft>
                <a:defRPr sz="1000">
                  <a:gradFill>
                    <a:gsLst>
                      <a:gs pos="0">
                        <a:srgbClr val="FFFFFF"/>
                      </a:gs>
                      <a:gs pos="100000">
                        <a:srgbClr val="FFFFFF"/>
                      </a:gs>
                    </a:gsLst>
                    <a:lin ang="5400000" scaled="0"/>
                  </a:gradFill>
                  <a:latin typeface="+mn-ea"/>
                </a:defRPr>
              </a:lvl1p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HDMI/VGA </a:t>
              </a:r>
              <a:r>
                <a:rPr lang="en-US" altLang="zh-CN" sz="1800" kern="0">
                  <a:solidFill>
                    <a:srgbClr val="F8F8F8">
                      <a:lumMod val="10000"/>
                    </a:srgbClr>
                  </a:solidFill>
                  <a:latin typeface="Segoe UI" panose="020B0502040204020203" pitchFamily="34" charset="0"/>
                  <a:cs typeface="Segoe UI" panose="020B0502040204020203" pitchFamily="34" charset="0"/>
                </a:rPr>
                <a:t>đầu ra độc lập</a:t>
              </a:r>
              <a:endParaRPr kumimoji="0" lang="en-US" altLang="zh-CN" sz="18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endParaRPr>
            </a:p>
            <a:p>
              <a:pPr marL="0" marR="0" lvl="0" indent="0" algn="ctr" defTabSz="914099"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rPr>
                <a:t>* NVR5200-4KS2/NVR2000-I/NVR5200-I/L/NVR4000-4KS2/I</a:t>
              </a:r>
              <a:endParaRPr kumimoji="0" lang="zh-CN" altLang="en-US" sz="1200" b="0" i="0" u="none" strike="noStrike" kern="0" cap="none" spc="0" normalizeH="0" baseline="0" noProof="0">
                <a:ln>
                  <a:noFill/>
                </a:ln>
                <a:solidFill>
                  <a:srgbClr val="F8F8F8">
                    <a:lumMod val="10000"/>
                  </a:srgbClr>
                </a:solidFill>
                <a:effectLst/>
                <a:uLnTx/>
                <a:uFillTx/>
                <a:latin typeface="Segoe UI" panose="020B0502040204020203" pitchFamily="34" charset="0"/>
                <a:cs typeface="Segoe UI" panose="020B0502040204020203" pitchFamily="34" charset="0"/>
              </a:endParaRPr>
            </a:p>
          </p:txBody>
        </p:sp>
      </p:grpSp>
      <p:sp>
        <p:nvSpPr>
          <p:cNvPr id="18" name="Title 1"/>
          <p:cNvSpPr txBox="1">
            <a:spLocks/>
          </p:cNvSpPr>
          <p:nvPr/>
        </p:nvSpPr>
        <p:spPr>
          <a:xfrm>
            <a:off x="180391" y="212592"/>
            <a:ext cx="11889564"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742"/>
            <a:r>
              <a:rPr lang="en-US" altLang="zh-CN" sz="4800" b="1" dirty="0" err="1">
                <a:solidFill>
                  <a:srgbClr val="7030A0"/>
                </a:solidFill>
                <a:latin typeface="Segoe UI" panose="020B0502040204020203" pitchFamily="34" charset="0"/>
              </a:rPr>
              <a:t>Các</a:t>
            </a:r>
            <a:r>
              <a:rPr lang="en-US" altLang="zh-CN" sz="4800" b="1" dirty="0">
                <a:solidFill>
                  <a:srgbClr val="7030A0"/>
                </a:solidFill>
                <a:latin typeface="Segoe UI" panose="020B0502040204020203" pitchFamily="34" charset="0"/>
              </a:rPr>
              <a:t> </a:t>
            </a:r>
            <a:r>
              <a:rPr lang="en-US" altLang="zh-CN" sz="4800" b="1" dirty="0" err="1">
                <a:solidFill>
                  <a:srgbClr val="7030A0"/>
                </a:solidFill>
                <a:latin typeface="Segoe UI" panose="020B0502040204020203" pitchFamily="34" charset="0"/>
              </a:rPr>
              <a:t>chức</a:t>
            </a:r>
            <a:r>
              <a:rPr lang="en-US" altLang="zh-CN" sz="4800" b="1" dirty="0">
                <a:solidFill>
                  <a:srgbClr val="7030A0"/>
                </a:solidFill>
                <a:latin typeface="Segoe UI" panose="020B0502040204020203" pitchFamily="34" charset="0"/>
              </a:rPr>
              <a:t> </a:t>
            </a:r>
            <a:r>
              <a:rPr lang="en-US" altLang="zh-CN" sz="4800" b="1" dirty="0" err="1">
                <a:solidFill>
                  <a:srgbClr val="7030A0"/>
                </a:solidFill>
                <a:latin typeface="Segoe UI" panose="020B0502040204020203" pitchFamily="34" charset="0"/>
              </a:rPr>
              <a:t>năng</a:t>
            </a:r>
            <a:r>
              <a:rPr lang="en-US" altLang="zh-CN" sz="4800" b="1" dirty="0">
                <a:solidFill>
                  <a:srgbClr val="7030A0"/>
                </a:solidFill>
                <a:latin typeface="Segoe UI" panose="020B0502040204020203" pitchFamily="34" charset="0"/>
              </a:rPr>
              <a:t> </a:t>
            </a:r>
            <a:r>
              <a:rPr lang="en-US" altLang="zh-CN" sz="4800" b="1" dirty="0" err="1">
                <a:solidFill>
                  <a:srgbClr val="7030A0"/>
                </a:solidFill>
                <a:latin typeface="Segoe UI" panose="020B0502040204020203" pitchFamily="34" charset="0"/>
              </a:rPr>
              <a:t>khác</a:t>
            </a:r>
            <a:endParaRPr lang="en-US" altLang="zh-CN" sz="4800" b="1" dirty="0">
              <a:solidFill>
                <a:srgbClr val="7030A0"/>
              </a:solidFill>
              <a:latin typeface="Segoe UI" panose="020B0502040204020203" pitchFamily="34" charset="0"/>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800771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F098792-A23F-4D89-8EF0-C08938DBD358}"/>
              </a:ext>
            </a:extLst>
          </p:cNvPr>
          <p:cNvGrpSpPr/>
          <p:nvPr/>
        </p:nvGrpSpPr>
        <p:grpSpPr>
          <a:xfrm>
            <a:off x="7659007" y="-2149211"/>
            <a:ext cx="6567923" cy="8784409"/>
            <a:chOff x="7508647" y="-2107261"/>
            <a:chExt cx="6439725" cy="8612948"/>
          </a:xfrm>
        </p:grpSpPr>
        <p:pic>
          <p:nvPicPr>
            <p:cNvPr id="3" name="图片 2">
              <a:extLst>
                <a:ext uri="{FF2B5EF4-FFF2-40B4-BE49-F238E27FC236}">
                  <a16:creationId xmlns:a16="http://schemas.microsoft.com/office/drawing/2014/main" id="{5E92F87C-BDCC-40DC-85CB-D328DF82D7D6}"/>
                </a:ext>
              </a:extLst>
            </p:cNvPr>
            <p:cNvPicPr>
              <a:picLocks noChangeAspect="1"/>
            </p:cNvPicPr>
            <p:nvPr/>
          </p:nvPicPr>
          <p:blipFill rotWithShape="1">
            <a:blip r:embed="rId2">
              <a:extLst>
                <a:ext uri="{28A0092B-C50C-407E-A947-70E740481C1C}">
                  <a14:useLocalDpi xmlns:a14="http://schemas.microsoft.com/office/drawing/2010/main" val="0"/>
                </a:ext>
              </a:extLst>
            </a:blip>
            <a:srcRect l="62329" t="334" r="9940" b="52422"/>
            <a:stretch/>
          </p:blipFill>
          <p:spPr>
            <a:xfrm>
              <a:off x="9681869" y="-2107261"/>
              <a:ext cx="4240709" cy="4240709"/>
            </a:xfrm>
            <a:prstGeom prst="diamond">
              <a:avLst/>
            </a:prstGeom>
          </p:spPr>
        </p:pic>
        <p:pic>
          <p:nvPicPr>
            <p:cNvPr id="4" name="图片 3">
              <a:extLst>
                <a:ext uri="{FF2B5EF4-FFF2-40B4-BE49-F238E27FC236}">
                  <a16:creationId xmlns:a16="http://schemas.microsoft.com/office/drawing/2014/main" id="{6A4711F0-284B-4B84-B7EE-0F9498CC2C3F}"/>
                </a:ext>
              </a:extLst>
            </p:cNvPr>
            <p:cNvPicPr>
              <a:picLocks noChangeAspect="1"/>
            </p:cNvPicPr>
            <p:nvPr/>
          </p:nvPicPr>
          <p:blipFill rotWithShape="1">
            <a:blip r:embed="rId2">
              <a:extLst>
                <a:ext uri="{28A0092B-C50C-407E-A947-70E740481C1C}">
                  <a14:useLocalDpi xmlns:a14="http://schemas.microsoft.com/office/drawing/2010/main" val="0"/>
                </a:ext>
              </a:extLst>
            </a:blip>
            <a:srcRect l="54052" t="29712" r="18217" b="23043"/>
            <a:stretch/>
          </p:blipFill>
          <p:spPr>
            <a:xfrm>
              <a:off x="9707663" y="2264978"/>
              <a:ext cx="4240709" cy="4240709"/>
            </a:xfrm>
            <a:prstGeom prst="diamond">
              <a:avLst/>
            </a:prstGeom>
          </p:spPr>
        </p:pic>
        <p:pic>
          <p:nvPicPr>
            <p:cNvPr id="5" name="图片 4">
              <a:extLst>
                <a:ext uri="{FF2B5EF4-FFF2-40B4-BE49-F238E27FC236}">
                  <a16:creationId xmlns:a16="http://schemas.microsoft.com/office/drawing/2014/main" id="{D7F55048-CF90-42EC-AF83-E4CD6F050C00}"/>
                </a:ext>
              </a:extLst>
            </p:cNvPr>
            <p:cNvPicPr>
              <a:picLocks noChangeAspect="1"/>
            </p:cNvPicPr>
            <p:nvPr/>
          </p:nvPicPr>
          <p:blipFill rotWithShape="1">
            <a:blip r:embed="rId2">
              <a:extLst>
                <a:ext uri="{28A0092B-C50C-407E-A947-70E740481C1C}">
                  <a14:useLocalDpi xmlns:a14="http://schemas.microsoft.com/office/drawing/2010/main" val="0"/>
                </a:ext>
              </a:extLst>
            </a:blip>
            <a:srcRect l="39598" t="5645" r="32671" b="47110"/>
            <a:stretch/>
          </p:blipFill>
          <p:spPr>
            <a:xfrm>
              <a:off x="7508647" y="65961"/>
              <a:ext cx="4240709" cy="4240709"/>
            </a:xfrm>
            <a:prstGeom prst="diamond">
              <a:avLst/>
            </a:prstGeom>
          </p:spPr>
        </p:pic>
      </p:grpSp>
      <p:sp>
        <p:nvSpPr>
          <p:cNvPr id="6" name="矩形 5"/>
          <p:cNvSpPr/>
          <p:nvPr/>
        </p:nvSpPr>
        <p:spPr>
          <a:xfrm rot="18900000">
            <a:off x="6059986" y="-1552489"/>
            <a:ext cx="3037585" cy="3079072"/>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298">
              <a:defRPr/>
            </a:pPr>
            <a:endParaRPr lang="zh-CN" altLang="en-US" sz="1836">
              <a:solidFill>
                <a:prstClr val="white"/>
              </a:solidFill>
              <a:latin typeface="Segoe UI" panose="020B0502040204020203" pitchFamily="34" charset="0"/>
              <a:ea typeface="等线" panose="02010600030101010101" pitchFamily="2" charset="-122"/>
              <a:cs typeface="Segoe UI" panose="020B0502040204020203" pitchFamily="34" charset="0"/>
            </a:endParaRPr>
          </a:p>
        </p:txBody>
      </p:sp>
      <p:sp>
        <p:nvSpPr>
          <p:cNvPr id="7" name="矩形 6"/>
          <p:cNvSpPr/>
          <p:nvPr/>
        </p:nvSpPr>
        <p:spPr>
          <a:xfrm rot="18900000">
            <a:off x="12762939" y="716612"/>
            <a:ext cx="3037585" cy="3079072"/>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298">
              <a:defRPr/>
            </a:pPr>
            <a:endParaRPr lang="zh-CN" altLang="en-US" sz="1836">
              <a:solidFill>
                <a:prstClr val="white"/>
              </a:solidFill>
              <a:latin typeface="Segoe UI" panose="020B0502040204020203" pitchFamily="34" charset="0"/>
              <a:ea typeface="等线" panose="02010600030101010101" pitchFamily="2" charset="-122"/>
              <a:cs typeface="Segoe UI" panose="020B0502040204020203" pitchFamily="34" charset="0"/>
            </a:endParaRPr>
          </a:p>
        </p:txBody>
      </p:sp>
      <p:sp>
        <p:nvSpPr>
          <p:cNvPr id="8" name="矩形 7"/>
          <p:cNvSpPr/>
          <p:nvPr/>
        </p:nvSpPr>
        <p:spPr>
          <a:xfrm rot="18900000">
            <a:off x="12789248" y="5175890"/>
            <a:ext cx="3037585" cy="3079072"/>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298">
              <a:defRPr/>
            </a:pPr>
            <a:endParaRPr lang="zh-CN" altLang="en-US" sz="1836">
              <a:solidFill>
                <a:prstClr val="white"/>
              </a:solidFill>
              <a:latin typeface="Segoe UI" panose="020B0502040204020203" pitchFamily="34" charset="0"/>
              <a:ea typeface="等线" panose="02010600030101010101" pitchFamily="2" charset="-122"/>
              <a:cs typeface="Segoe UI" panose="020B0502040204020203" pitchFamily="34" charset="0"/>
            </a:endParaRPr>
          </a:p>
        </p:txBody>
      </p:sp>
      <p:sp>
        <p:nvSpPr>
          <p:cNvPr id="9" name="直角三角形 8"/>
          <p:cNvSpPr/>
          <p:nvPr/>
        </p:nvSpPr>
        <p:spPr>
          <a:xfrm>
            <a:off x="882" y="4933773"/>
            <a:ext cx="2060752" cy="2060752"/>
          </a:xfrm>
          <a:prstGeom prst="rtTriangle">
            <a:avLst/>
          </a:pr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298">
              <a:defRPr/>
            </a:pPr>
            <a:endParaRPr lang="zh-CN" altLang="en-US" sz="1836">
              <a:solidFill>
                <a:prstClr val="white"/>
              </a:solidFill>
              <a:latin typeface="Segoe UI" panose="020B0502040204020203" pitchFamily="34" charset="0"/>
              <a:ea typeface="等线" panose="02010600030101010101" pitchFamily="2" charset="-122"/>
              <a:cs typeface="Segoe UI" panose="020B0502040204020203" pitchFamily="34" charset="0"/>
            </a:endParaRPr>
          </a:p>
        </p:txBody>
      </p:sp>
      <p:sp>
        <p:nvSpPr>
          <p:cNvPr id="10" name="直角三角形 9"/>
          <p:cNvSpPr/>
          <p:nvPr/>
        </p:nvSpPr>
        <p:spPr>
          <a:xfrm>
            <a:off x="882" y="5836293"/>
            <a:ext cx="1158233" cy="1158231"/>
          </a:xfrm>
          <a:prstGeom prst="rtTriangle">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298">
              <a:defRPr/>
            </a:pPr>
            <a:endParaRPr lang="zh-CN" altLang="en-US" sz="1836">
              <a:solidFill>
                <a:prstClr val="white"/>
              </a:solidFill>
              <a:latin typeface="Segoe UI" panose="020B0502040204020203" pitchFamily="34" charset="0"/>
              <a:ea typeface="等线" panose="02010600030101010101" pitchFamily="2" charset="-122"/>
              <a:cs typeface="Segoe UI" panose="020B0502040204020203" pitchFamily="34" charset="0"/>
            </a:endParaRPr>
          </a:p>
        </p:txBody>
      </p:sp>
      <p:cxnSp>
        <p:nvCxnSpPr>
          <p:cNvPr id="11" name="直接连接符 10"/>
          <p:cNvCxnSpPr>
            <a:cxnSpLocks/>
          </p:cNvCxnSpPr>
          <p:nvPr/>
        </p:nvCxnSpPr>
        <p:spPr>
          <a:xfrm>
            <a:off x="6362418" y="1378694"/>
            <a:ext cx="1095089" cy="1095089"/>
          </a:xfrm>
          <a:prstGeom prst="line">
            <a:avLst/>
          </a:prstGeom>
          <a:ln>
            <a:solidFill>
              <a:srgbClr val="21A5F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68681" y="1764154"/>
            <a:ext cx="1594451" cy="1594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cxnSpLocks/>
          </p:cNvCxnSpPr>
          <p:nvPr/>
        </p:nvCxnSpPr>
        <p:spPr>
          <a:xfrm>
            <a:off x="9674843" y="4742884"/>
            <a:ext cx="2469750" cy="2469750"/>
          </a:xfrm>
          <a:prstGeom prst="line">
            <a:avLst/>
          </a:prstGeom>
          <a:ln>
            <a:solidFill>
              <a:srgbClr val="2980B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96605" y="2410437"/>
            <a:ext cx="7554112" cy="1077218"/>
          </a:xfrm>
          <a:prstGeom prst="rect">
            <a:avLst/>
          </a:prstGeom>
          <a:noFill/>
        </p:spPr>
        <p:txBody>
          <a:bodyPr wrap="square" rtlCol="0">
            <a:spAutoFit/>
          </a:bodyPr>
          <a:lstStyle/>
          <a:p>
            <a:pPr algn="ctr" defTabSz="466298">
              <a:defRPr/>
            </a:pPr>
            <a:r>
              <a:rPr lang="en-US" altLang="zh-CN" sz="3200" b="1" dirty="0" err="1"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Tạo</a:t>
            </a:r>
            <a:r>
              <a:rPr lang="en-US" altLang="zh-CN" sz="3200" b="1" dirty="0"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3200" b="1" dirty="0" err="1"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dựng</a:t>
            </a:r>
            <a:r>
              <a:rPr lang="en-US" altLang="zh-CN" sz="3200" b="1" dirty="0"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vi-VN" altLang="zh-CN" sz="3200" b="1" dirty="0"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một </a:t>
            </a:r>
            <a:r>
              <a:rPr lang="vi-VN" altLang="zh-CN" sz="3200" b="1" dirty="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xã hội an toàn hơn</a:t>
            </a:r>
          </a:p>
          <a:p>
            <a:pPr algn="ctr" defTabSz="466298">
              <a:defRPr/>
            </a:pPr>
            <a:r>
              <a:rPr lang="vi-VN" altLang="zh-CN" sz="3200" b="1" dirty="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và </a:t>
            </a:r>
            <a:r>
              <a:rPr lang="en-US" altLang="zh-CN" sz="3200" b="1" dirty="0" err="1"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cuộc</a:t>
            </a:r>
            <a:r>
              <a:rPr lang="en-US" altLang="zh-CN" sz="3200" b="1" dirty="0"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s</a:t>
            </a:r>
            <a:r>
              <a:rPr lang="vi-VN" altLang="zh-CN" sz="3200" b="1" dirty="0"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ống </a:t>
            </a:r>
            <a:r>
              <a:rPr lang="vi-VN" altLang="zh-CN" sz="3200" b="1" dirty="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thông minh </a:t>
            </a:r>
            <a:r>
              <a:rPr lang="vi-VN" altLang="zh-CN" sz="3200" b="1" dirty="0"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hơn</a:t>
            </a:r>
            <a:r>
              <a:rPr lang="en-US" altLang="zh-CN" sz="3200" b="1" i="1" dirty="0" smtClean="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endParaRPr lang="zh-CN" altLang="en-US" sz="3200" b="1" i="1" dirty="0">
              <a:solidFill>
                <a:srgbClr val="2980B9"/>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endParaRPr>
          </a:p>
        </p:txBody>
      </p:sp>
      <p:sp>
        <p:nvSpPr>
          <p:cNvPr id="16" name="平行四边形 15">
            <a:extLst>
              <a:ext uri="{FF2B5EF4-FFF2-40B4-BE49-F238E27FC236}">
                <a16:creationId xmlns:a16="http://schemas.microsoft.com/office/drawing/2014/main" id="{DF55EEFC-C386-478E-B16D-476D440850AE}"/>
              </a:ext>
            </a:extLst>
          </p:cNvPr>
          <p:cNvSpPr/>
          <p:nvPr/>
        </p:nvSpPr>
        <p:spPr>
          <a:xfrm>
            <a:off x="-527853" y="0"/>
            <a:ext cx="3700391" cy="906935"/>
          </a:xfrm>
          <a:prstGeom prst="parallelogram">
            <a:avLst>
              <a:gd name="adj" fmla="val 523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836" dirty="0">
              <a:latin typeface="Segoe UI" panose="020B0502040204020203" pitchFamily="34" charset="0"/>
              <a:cs typeface="Segoe UI" panose="020B0502040204020203" pitchFamily="34" charset="0"/>
            </a:endParaRPr>
          </a:p>
        </p:txBody>
      </p:sp>
      <p:sp>
        <p:nvSpPr>
          <p:cNvPr id="18" name="文本框 17">
            <a:extLst>
              <a:ext uri="{FF2B5EF4-FFF2-40B4-BE49-F238E27FC236}">
                <a16:creationId xmlns:a16="http://schemas.microsoft.com/office/drawing/2014/main" id="{01F0A532-FA1C-4933-8CBE-6657B32B3EF7}"/>
              </a:ext>
            </a:extLst>
          </p:cNvPr>
          <p:cNvSpPr txBox="1"/>
          <p:nvPr/>
        </p:nvSpPr>
        <p:spPr>
          <a:xfrm>
            <a:off x="321195" y="4472633"/>
            <a:ext cx="8562837" cy="469103"/>
          </a:xfrm>
          <a:prstGeom prst="rect">
            <a:avLst/>
          </a:prstGeom>
          <a:noFill/>
        </p:spPr>
        <p:txBody>
          <a:bodyPr wrap="square" rtlCol="0">
            <a:spAutoFit/>
          </a:bodyPr>
          <a:lstStyle/>
          <a:p>
            <a:pPr algn="r" defTabSz="466298">
              <a:lnSpc>
                <a:spcPct val="150000"/>
              </a:lnSpc>
              <a:defRPr/>
            </a:pPr>
            <a:r>
              <a:rPr lang="en-US" altLang="zh-CN" sz="1632" i="1" dirty="0"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Nhà</a:t>
            </a:r>
            <a:r>
              <a:rPr lang="en-US" altLang="zh-CN" sz="1632" i="1" dirty="0"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cung</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cấp</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dịch</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vụ</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&amp;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giải</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pháp</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IoT</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thông</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minh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trung</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tâm</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hàng</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đầu</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thế</a:t>
            </a:r>
            <a:r>
              <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 </a:t>
            </a:r>
            <a:r>
              <a:rPr lang="en-US" altLang="zh-CN" sz="1632" i="1" dirty="0" err="1"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giới</a:t>
            </a:r>
            <a:r>
              <a:rPr lang="en-US" altLang="zh-CN" sz="1632" i="1" dirty="0" smtClean="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rPr>
              <a:t>.</a:t>
            </a:r>
            <a:endParaRPr lang="en-US" altLang="zh-CN" sz="1632" i="1" dirty="0">
              <a:solidFill>
                <a:schemeClr val="tx1">
                  <a:lumMod val="65000"/>
                  <a:lumOff val="35000"/>
                </a:schemeClr>
              </a:solidFill>
              <a:latin typeface="Segoe UI" panose="020B0502040204020203" pitchFamily="34" charset="0"/>
              <a:ea typeface="微软雅黑" panose="020B0503020204020204" pitchFamily="34" charset="-122"/>
              <a:cs typeface="Segoe UI" panose="020B0502040204020203" pitchFamily="34" charset="0"/>
              <a:sym typeface="微软雅黑" panose="020B0503020204020204" pitchFamily="34" charset="-122"/>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55" y="192547"/>
            <a:ext cx="2465968" cy="566166"/>
          </a:xfrm>
          <a:prstGeom prst="rect">
            <a:avLst/>
          </a:prstGeom>
        </p:spPr>
      </p:pic>
      <p:sp>
        <p:nvSpPr>
          <p:cNvPr id="20" name="TextBox 19"/>
          <p:cNvSpPr txBox="1"/>
          <p:nvPr/>
        </p:nvSpPr>
        <p:spPr>
          <a:xfrm>
            <a:off x="4634572" y="5623816"/>
            <a:ext cx="3065263" cy="707886"/>
          </a:xfrm>
          <a:prstGeom prst="rect">
            <a:avLst/>
          </a:prstGeom>
          <a:noFill/>
        </p:spPr>
        <p:txBody>
          <a:bodyPr wrap="none" rtlCol="0">
            <a:spAutoFit/>
          </a:bodyPr>
          <a:lstStyle/>
          <a:p>
            <a:r>
              <a:rPr lang="en-US" sz="4000" b="1" i="1" dirty="0" smtClean="0">
                <a:solidFill>
                  <a:srgbClr val="7030A0"/>
                </a:solidFill>
                <a:latin typeface="Segoe UI" panose="020B0502040204020203" pitchFamily="34" charset="0"/>
                <a:cs typeface="Segoe UI" panose="020B0502040204020203" pitchFamily="34" charset="0"/>
              </a:rPr>
              <a:t>Xin </a:t>
            </a:r>
            <a:r>
              <a:rPr lang="en-US" sz="4000" b="1" i="1" dirty="0" err="1" smtClean="0">
                <a:solidFill>
                  <a:srgbClr val="7030A0"/>
                </a:solidFill>
                <a:latin typeface="Segoe UI" panose="020B0502040204020203" pitchFamily="34" charset="0"/>
                <a:cs typeface="Segoe UI" panose="020B0502040204020203" pitchFamily="34" charset="0"/>
              </a:rPr>
              <a:t>cảm</a:t>
            </a:r>
            <a:r>
              <a:rPr lang="en-US" sz="4000" b="1" i="1" dirty="0" smtClean="0">
                <a:solidFill>
                  <a:srgbClr val="7030A0"/>
                </a:solidFill>
                <a:latin typeface="Segoe UI" panose="020B0502040204020203" pitchFamily="34" charset="0"/>
                <a:cs typeface="Segoe UI" panose="020B0502040204020203" pitchFamily="34" charset="0"/>
              </a:rPr>
              <a:t> </a:t>
            </a:r>
            <a:r>
              <a:rPr lang="en-US" sz="4000" b="1" i="1" dirty="0" err="1" smtClean="0">
                <a:solidFill>
                  <a:srgbClr val="7030A0"/>
                </a:solidFill>
                <a:latin typeface="Segoe UI" panose="020B0502040204020203" pitchFamily="34" charset="0"/>
                <a:cs typeface="Segoe UI" panose="020B0502040204020203" pitchFamily="34" charset="0"/>
              </a:rPr>
              <a:t>ơn</a:t>
            </a:r>
            <a:r>
              <a:rPr lang="en-US" sz="4000" b="1" i="1" dirty="0" smtClean="0">
                <a:solidFill>
                  <a:srgbClr val="7030A0"/>
                </a:solidFill>
                <a:latin typeface="Segoe UI" panose="020B0502040204020203" pitchFamily="34" charset="0"/>
                <a:cs typeface="Segoe UI" panose="020B0502040204020203" pitchFamily="34" charset="0"/>
              </a:rPr>
              <a:t>!</a:t>
            </a:r>
            <a:endParaRPr lang="en-US" sz="4000" b="1" i="1" dirty="0">
              <a:solidFill>
                <a:srgbClr val="7030A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01182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bwMode="auto">
          <a:xfrm>
            <a:off x="3488394" y="4169998"/>
            <a:ext cx="852271" cy="728492"/>
          </a:xfrm>
          <a:prstGeom prst="ellipse">
            <a:avLst/>
          </a:prstGeom>
          <a:solidFill>
            <a:srgbClr val="FFB9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zh-CN" altLang="en-US" sz="2000">
              <a:gradFill>
                <a:gsLst>
                  <a:gs pos="5439">
                    <a:srgbClr val="F8F8F8"/>
                  </a:gs>
                  <a:gs pos="10000">
                    <a:srgbClr val="F8F8F8"/>
                  </a:gs>
                </a:gsLst>
                <a:lin ang="5400000" scaled="0"/>
              </a:gradFill>
              <a:latin typeface="Segoe UI" panose="020B0502040204020203" pitchFamily="34" charset="0"/>
              <a:cs typeface="Segoe UI" panose="020B0502040204020203" pitchFamily="34" charset="0"/>
            </a:endParaRPr>
          </a:p>
        </p:txBody>
      </p:sp>
      <p:sp>
        <p:nvSpPr>
          <p:cNvPr id="3" name="Title 1"/>
          <p:cNvSpPr txBox="1">
            <a:spLocks/>
          </p:cNvSpPr>
          <p:nvPr/>
        </p:nvSpPr>
        <p:spPr>
          <a:xfrm>
            <a:off x="165997" y="139336"/>
            <a:ext cx="11889564" cy="917575"/>
          </a:xfrm>
          <a:prstGeom prst="rect">
            <a:avLst/>
          </a:prstGeom>
        </p:spPr>
        <p:txBody>
          <a:bodyPr vert="horz" wrap="square" lIns="146304" tIns="91440" rIns="146304" bIns="9144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742"/>
            <a:r>
              <a:rPr lang="en-US" altLang="zh-CN" sz="4800" b="1" smtClean="0">
                <a:solidFill>
                  <a:srgbClr val="7030A0"/>
                </a:solidFill>
                <a:latin typeface="Segoe UI" panose="020B0502040204020203" pitchFamily="34" charset="0"/>
                <a:cs typeface="Segoe UI" panose="020B0502040204020203" pitchFamily="34" charset="0"/>
              </a:rPr>
              <a:t>NVR</a:t>
            </a:r>
            <a:endParaRPr lang="zh-CN" altLang="en-US" sz="4800" b="1" dirty="0">
              <a:solidFill>
                <a:srgbClr val="7030A0"/>
              </a:solidFill>
              <a:latin typeface="Segoe UI" panose="020B0502040204020203" pitchFamily="34" charset="0"/>
              <a:cs typeface="Segoe UI" panose="020B0502040204020203" pitchFamily="34" charset="0"/>
            </a:endParaRPr>
          </a:p>
        </p:txBody>
      </p:sp>
      <p:cxnSp>
        <p:nvCxnSpPr>
          <p:cNvPr id="4" name="直接连接符 3"/>
          <p:cNvCxnSpPr/>
          <p:nvPr/>
        </p:nvCxnSpPr>
        <p:spPr>
          <a:xfrm>
            <a:off x="1399506" y="4549305"/>
            <a:ext cx="3120037" cy="1"/>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076" y="3296528"/>
            <a:ext cx="1236387" cy="56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635" y="5338221"/>
            <a:ext cx="1120541" cy="52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325" y="4268806"/>
            <a:ext cx="858851" cy="65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接连接符 7"/>
          <p:cNvCxnSpPr>
            <a:stCxn id="5" idx="3"/>
          </p:cNvCxnSpPr>
          <p:nvPr/>
        </p:nvCxnSpPr>
        <p:spPr>
          <a:xfrm>
            <a:off x="1834463" y="3580313"/>
            <a:ext cx="2685080" cy="968993"/>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6" idx="3"/>
          </p:cNvCxnSpPr>
          <p:nvPr/>
        </p:nvCxnSpPr>
        <p:spPr>
          <a:xfrm flipV="1">
            <a:off x="1652178" y="4549305"/>
            <a:ext cx="2867367" cy="1053911"/>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312162" y="4893431"/>
            <a:ext cx="1306216" cy="307773"/>
          </a:xfrm>
          <a:prstGeom prst="rect">
            <a:avLst/>
          </a:prstGeom>
        </p:spPr>
        <p:txBody>
          <a:bodyPr wrap="square" lIns="121917" tIns="60958" rIns="121917" bIns="60958">
            <a:spAutoFit/>
          </a:bodyPr>
          <a:lstStyle/>
          <a:p>
            <a:pPr lvl="0" algn="ctr">
              <a:defRPr/>
            </a:pPr>
            <a:r>
              <a:rPr lang="en-US" altLang="zh-CN" sz="1200" kern="0">
                <a:solidFill>
                  <a:sysClr val="windowText" lastClr="000000"/>
                </a:solidFill>
                <a:latin typeface="Segoe UI" panose="020B0502040204020203" pitchFamily="34" charset="0"/>
                <a:cs typeface="Segoe UI" panose="020B0502040204020203" pitchFamily="34" charset="0"/>
                <a:sym typeface="+mn-lt"/>
              </a:rPr>
              <a:t>DAHUA, ONVIF</a:t>
            </a:r>
          </a:p>
        </p:txBody>
      </p:sp>
      <p:sp>
        <p:nvSpPr>
          <p:cNvPr id="11" name="矩形 10"/>
          <p:cNvSpPr/>
          <p:nvPr/>
        </p:nvSpPr>
        <p:spPr>
          <a:xfrm>
            <a:off x="5181472" y="4762554"/>
            <a:ext cx="828106" cy="446272"/>
          </a:xfrm>
          <a:prstGeom prst="rect">
            <a:avLst/>
          </a:prstGeom>
        </p:spPr>
        <p:txBody>
          <a:bodyPr wrap="none" lIns="121917" tIns="60958" rIns="121917" bIns="60958">
            <a:spAutoFit/>
          </a:bodyPr>
          <a:lstStyle/>
          <a:p>
            <a:pPr lvl="0" algn="ctr">
              <a:defRPr/>
            </a:pPr>
            <a:r>
              <a:rPr lang="en-US" altLang="zh-CN" sz="2100" b="1" kern="0">
                <a:solidFill>
                  <a:sysClr val="windowText" lastClr="000000"/>
                </a:solidFill>
                <a:latin typeface="Segoe UI" panose="020B0502040204020203" pitchFamily="34" charset="0"/>
                <a:cs typeface="Segoe UI" panose="020B0502040204020203" pitchFamily="34" charset="0"/>
                <a:sym typeface="+mn-lt"/>
              </a:rPr>
              <a:t>NVR</a:t>
            </a:r>
            <a:endParaRPr lang="zh-CN" altLang="en-US" sz="2100" b="1" kern="0">
              <a:solidFill>
                <a:sysClr val="windowText" lastClr="000000"/>
              </a:solidFill>
              <a:latin typeface="Segoe UI" panose="020B0502040204020203" pitchFamily="34" charset="0"/>
              <a:cs typeface="Segoe UI" panose="020B0502040204020203" pitchFamily="34" charset="0"/>
              <a:sym typeface="+mn-lt"/>
            </a:endParaRPr>
          </a:p>
        </p:txBody>
      </p:sp>
      <p:sp>
        <p:nvSpPr>
          <p:cNvPr id="12" name="矩形 11"/>
          <p:cNvSpPr/>
          <p:nvPr/>
        </p:nvSpPr>
        <p:spPr>
          <a:xfrm>
            <a:off x="10066884" y="5403160"/>
            <a:ext cx="669408" cy="400105"/>
          </a:xfrm>
          <a:prstGeom prst="rect">
            <a:avLst/>
          </a:prstGeom>
        </p:spPr>
        <p:txBody>
          <a:bodyPr wrap="none" lIns="121917" tIns="60958" rIns="121917" bIns="60958">
            <a:spAutoFit/>
          </a:bodyPr>
          <a:lstStyle/>
          <a:p>
            <a:pPr lvl="0" algn="ctr">
              <a:defRPr/>
            </a:pPr>
            <a:r>
              <a:rPr lang="en-US" altLang="zh-CN" b="1" kern="0" dirty="0">
                <a:solidFill>
                  <a:srgbClr val="C00000"/>
                </a:solidFill>
                <a:latin typeface="Segoe UI" panose="020B0502040204020203" pitchFamily="34" charset="0"/>
                <a:cs typeface="Segoe UI" panose="020B0502040204020203" pitchFamily="34" charset="0"/>
                <a:sym typeface="+mn-lt"/>
              </a:rPr>
              <a:t>DSS</a:t>
            </a:r>
          </a:p>
        </p:txBody>
      </p:sp>
      <p:sp>
        <p:nvSpPr>
          <p:cNvPr id="13" name="矩形 12"/>
          <p:cNvSpPr/>
          <p:nvPr/>
        </p:nvSpPr>
        <p:spPr>
          <a:xfrm rot="1222980">
            <a:off x="2072983" y="3550096"/>
            <a:ext cx="1466101" cy="369328"/>
          </a:xfrm>
          <a:prstGeom prst="rect">
            <a:avLst/>
          </a:prstGeom>
        </p:spPr>
        <p:txBody>
          <a:bodyPr wrap="none" lIns="121917" tIns="60958" rIns="121917" bIns="60958">
            <a:spAutoFit/>
          </a:bodyPr>
          <a:lstStyle/>
          <a:p>
            <a:pPr lvl="0" algn="ctr">
              <a:defRPr/>
            </a:pPr>
            <a:r>
              <a:rPr lang="en-US" altLang="zh-CN" sz="1600" kern="0">
                <a:solidFill>
                  <a:schemeClr val="bg2">
                    <a:lumMod val="10000"/>
                  </a:schemeClr>
                </a:solidFill>
                <a:latin typeface="Segoe UI" panose="020B0502040204020203" pitchFamily="34" charset="0"/>
                <a:cs typeface="Segoe UI" panose="020B0502040204020203" pitchFamily="34" charset="0"/>
                <a:sym typeface="+mn-lt"/>
              </a:rPr>
              <a:t>Video Stream</a:t>
            </a:r>
            <a:endParaRPr lang="zh-CN" altLang="en-US" sz="1600" kern="0">
              <a:solidFill>
                <a:schemeClr val="bg2">
                  <a:lumMod val="10000"/>
                </a:schemeClr>
              </a:solidFill>
              <a:latin typeface="Segoe UI" panose="020B0502040204020203" pitchFamily="34" charset="0"/>
              <a:cs typeface="Segoe UI" panose="020B0502040204020203" pitchFamily="34" charset="0"/>
              <a:sym typeface="+mn-lt"/>
            </a:endParaRPr>
          </a:p>
        </p:txBody>
      </p:sp>
      <p:pic>
        <p:nvPicPr>
          <p:cNvPr id="14" name="Picture 21" descr="MCj043264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4436" y="5664681"/>
            <a:ext cx="855797" cy="64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6409869" y="5266591"/>
            <a:ext cx="1466101" cy="369328"/>
          </a:xfrm>
          <a:prstGeom prst="rect">
            <a:avLst/>
          </a:prstGeom>
        </p:spPr>
        <p:txBody>
          <a:bodyPr wrap="none" lIns="121917" tIns="60958" rIns="121917" bIns="60958">
            <a:spAutoFit/>
          </a:bodyPr>
          <a:lstStyle/>
          <a:p>
            <a:pPr lvl="0" algn="ctr">
              <a:defRPr/>
            </a:pPr>
            <a:r>
              <a:rPr lang="en-US" altLang="zh-CN" sz="1600" kern="0" dirty="0">
                <a:solidFill>
                  <a:sysClr val="windowText" lastClr="000000"/>
                </a:solidFill>
                <a:latin typeface="Segoe UI" panose="020B0502040204020203" pitchFamily="34" charset="0"/>
                <a:cs typeface="Segoe UI" panose="020B0502040204020203" pitchFamily="34" charset="0"/>
                <a:sym typeface="+mn-lt"/>
              </a:rPr>
              <a:t>Video Stream</a:t>
            </a:r>
            <a:endParaRPr lang="zh-CN" altLang="en-US" sz="1600" kern="0" dirty="0">
              <a:solidFill>
                <a:sysClr val="windowText" lastClr="000000"/>
              </a:solidFill>
              <a:latin typeface="Segoe UI" panose="020B0502040204020203" pitchFamily="34" charset="0"/>
              <a:cs typeface="Segoe UI" panose="020B0502040204020203" pitchFamily="34" charset="0"/>
              <a:sym typeface="+mn-lt"/>
            </a:endParaRPr>
          </a:p>
        </p:txBody>
      </p:sp>
      <p:pic>
        <p:nvPicPr>
          <p:cNvPr id="16" name="Picture 2" descr="C:\Users\Mudong\Desktop\软件截图\DSS3.0界面宣传.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8158" y="5369425"/>
            <a:ext cx="828028" cy="467577"/>
          </a:xfrm>
          <a:prstGeom prst="rect">
            <a:avLst/>
          </a:prstGeom>
          <a:noFill/>
          <a:extLst>
            <a:ext uri="{909E8E84-426E-40DD-AFC4-6F175D3DCCD1}">
              <a14:hiddenFill xmlns:a14="http://schemas.microsoft.com/office/drawing/2010/main">
                <a:solidFill>
                  <a:srgbClr val="FFFFFF"/>
                </a:solidFill>
              </a14:hiddenFill>
            </a:ext>
          </a:extLst>
        </p:spPr>
      </p:pic>
      <p:sp>
        <p:nvSpPr>
          <p:cNvPr id="17" name="MH_Picture_2"/>
          <p:cNvSpPr>
            <a:spLocks noChangeArrowheads="1"/>
          </p:cNvSpPr>
          <p:nvPr>
            <p:custDataLst>
              <p:tags r:id="rId1"/>
            </p:custDataLst>
          </p:nvPr>
        </p:nvSpPr>
        <p:spPr bwMode="auto">
          <a:xfrm>
            <a:off x="4471266" y="3889841"/>
            <a:ext cx="2361390" cy="1030866"/>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zh-CN" sz="2400">
              <a:solidFill>
                <a:srgbClr val="FFFFFF"/>
              </a:solidFill>
              <a:latin typeface="Segoe UI" panose="020B0502040204020203" pitchFamily="34" charset="0"/>
              <a:ea typeface="+mn-ea"/>
              <a:cs typeface="Segoe UI" panose="020B0502040204020203" pitchFamily="34" charset="0"/>
              <a:sym typeface="+mn-lt"/>
            </a:endParaRPr>
          </a:p>
        </p:txBody>
      </p:sp>
      <p:sp>
        <p:nvSpPr>
          <p:cNvPr id="18" name="Text Box 116"/>
          <p:cNvSpPr txBox="1">
            <a:spLocks noChangeArrowheads="1"/>
          </p:cNvSpPr>
          <p:nvPr/>
        </p:nvSpPr>
        <p:spPr bwMode="auto">
          <a:xfrm>
            <a:off x="10018512" y="3201465"/>
            <a:ext cx="2752925" cy="357017"/>
          </a:xfrm>
          <a:prstGeom prst="rect">
            <a:avLst/>
          </a:prstGeom>
          <a:noFill/>
          <a:ln w="9525">
            <a:noFill/>
            <a:miter lim="800000"/>
            <a:headEnd/>
            <a:tailEnd/>
          </a:ln>
          <a:effectLst/>
        </p:spPr>
        <p:txBody>
          <a:bodyPr wrap="square" lIns="121917" tIns="60958" rIns="121917" bIns="60958">
            <a:spAutoFit/>
          </a:bodyPr>
          <a:lstStyle/>
          <a:p>
            <a:pPr>
              <a:lnSpc>
                <a:spcPct val="80000"/>
              </a:lnSpc>
            </a:pPr>
            <a:r>
              <a:rPr lang="en-US" altLang="zh-CN" b="1" dirty="0">
                <a:solidFill>
                  <a:srgbClr val="C00000"/>
                </a:solidFill>
                <a:latin typeface="Segoe UI" panose="020B0502040204020203" pitchFamily="34" charset="0"/>
                <a:ea typeface="+mj-ea"/>
                <a:cs typeface="Segoe UI" panose="020B0502040204020203" pitchFamily="34" charset="0"/>
              </a:rPr>
              <a:t>DMSS</a:t>
            </a:r>
          </a:p>
        </p:txBody>
      </p:sp>
      <p:pic>
        <p:nvPicPr>
          <p:cNvPr id="19" name="Picture 9"/>
          <p:cNvPicPr>
            <a:picLocks noChangeAspect="1" noChangeArrowheads="1"/>
          </p:cNvPicPr>
          <p:nvPr/>
        </p:nvPicPr>
        <p:blipFill>
          <a:blip r:embed="rId9"/>
          <a:srcRect/>
          <a:stretch>
            <a:fillRect/>
          </a:stretch>
        </p:blipFill>
        <p:spPr bwMode="auto">
          <a:xfrm>
            <a:off x="8765720" y="4578919"/>
            <a:ext cx="25400" cy="16933"/>
          </a:xfrm>
          <a:prstGeom prst="rect">
            <a:avLst/>
          </a:prstGeom>
          <a:noFill/>
          <a:ln w="9525">
            <a:noFill/>
            <a:miter lim="800000"/>
            <a:headEnd/>
            <a:tailEnd/>
          </a:ln>
          <a:effectLst/>
        </p:spPr>
      </p:pic>
      <p:sp>
        <p:nvSpPr>
          <p:cNvPr id="20" name="矩形 19"/>
          <p:cNvSpPr/>
          <p:nvPr/>
        </p:nvSpPr>
        <p:spPr>
          <a:xfrm>
            <a:off x="10038615" y="4205221"/>
            <a:ext cx="1111837" cy="400105"/>
          </a:xfrm>
          <a:prstGeom prst="rect">
            <a:avLst/>
          </a:prstGeom>
        </p:spPr>
        <p:txBody>
          <a:bodyPr wrap="none" lIns="121917" tIns="60958" rIns="121917" bIns="60958">
            <a:spAutoFit/>
          </a:bodyPr>
          <a:lstStyle/>
          <a:p>
            <a:r>
              <a:rPr lang="en-US" altLang="zh-CN" b="1" dirty="0">
                <a:solidFill>
                  <a:srgbClr val="C84142"/>
                </a:solidFill>
                <a:latin typeface="Segoe UI" panose="020B0502040204020203" pitchFamily="34" charset="0"/>
                <a:ea typeface="+mj-ea"/>
                <a:cs typeface="Segoe UI" panose="020B0502040204020203" pitchFamily="34" charset="0"/>
              </a:rPr>
              <a:t>4K UHD</a:t>
            </a:r>
            <a:endParaRPr lang="zh-CN" altLang="en-US" b="1" dirty="0">
              <a:solidFill>
                <a:srgbClr val="C84142"/>
              </a:solidFill>
              <a:latin typeface="Segoe UI" panose="020B0502040204020203" pitchFamily="34" charset="0"/>
              <a:ea typeface="+mj-ea"/>
              <a:cs typeface="Segoe UI" panose="020B0502040204020203" pitchFamily="34" charset="0"/>
            </a:endParaRPr>
          </a:p>
        </p:txBody>
      </p:sp>
      <p:pic>
        <p:nvPicPr>
          <p:cNvPr id="21" name="图片 20" descr="u=67993995,537467112&amp;fm=11&amp;gp=0副本.png"/>
          <p:cNvPicPr>
            <a:picLocks noChangeAspect="1"/>
          </p:cNvPicPr>
          <p:nvPr/>
        </p:nvPicPr>
        <p:blipFill>
          <a:blip r:embed="rId10" cstate="print"/>
          <a:stretch>
            <a:fillRect/>
          </a:stretch>
        </p:blipFill>
        <p:spPr>
          <a:xfrm>
            <a:off x="9057999" y="4123561"/>
            <a:ext cx="921573" cy="656353"/>
          </a:xfrm>
          <a:prstGeom prst="rect">
            <a:avLst/>
          </a:prstGeom>
        </p:spPr>
      </p:pic>
      <p:pic>
        <p:nvPicPr>
          <p:cNvPr id="22" name="Picture 9"/>
          <p:cNvPicPr>
            <a:picLocks noChangeAspect="1" noChangeArrowheads="1"/>
          </p:cNvPicPr>
          <p:nvPr/>
        </p:nvPicPr>
        <p:blipFill>
          <a:blip r:embed="rId9"/>
          <a:srcRect/>
          <a:stretch>
            <a:fillRect/>
          </a:stretch>
        </p:blipFill>
        <p:spPr bwMode="auto">
          <a:xfrm>
            <a:off x="8765720" y="5480619"/>
            <a:ext cx="25400" cy="16933"/>
          </a:xfrm>
          <a:prstGeom prst="rect">
            <a:avLst/>
          </a:prstGeom>
          <a:noFill/>
          <a:ln w="9525">
            <a:noFill/>
            <a:miter lim="800000"/>
            <a:headEnd/>
            <a:tailEnd/>
          </a:ln>
          <a:effectLst/>
        </p:spPr>
      </p:pic>
      <p:cxnSp>
        <p:nvCxnSpPr>
          <p:cNvPr id="23" name="直接连接符 22"/>
          <p:cNvCxnSpPr/>
          <p:nvPr/>
        </p:nvCxnSpPr>
        <p:spPr>
          <a:xfrm flipV="1">
            <a:off x="6790045" y="4398824"/>
            <a:ext cx="2192030" cy="8968"/>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6631466" y="4035946"/>
            <a:ext cx="2407063" cy="369328"/>
          </a:xfrm>
          <a:prstGeom prst="rect">
            <a:avLst/>
          </a:prstGeom>
        </p:spPr>
        <p:txBody>
          <a:bodyPr wrap="none" lIns="121917" tIns="60958" rIns="121917" bIns="60958">
            <a:spAutoFit/>
          </a:bodyPr>
          <a:lstStyle/>
          <a:p>
            <a:pPr lvl="0" algn="ctr">
              <a:defRPr/>
            </a:pPr>
            <a:r>
              <a:rPr lang="en-US" altLang="zh-CN" sz="1600" kern="0" dirty="0" err="1" smtClean="0">
                <a:solidFill>
                  <a:sysClr val="windowText" lastClr="000000"/>
                </a:solidFill>
                <a:latin typeface="Segoe UI" panose="020B0502040204020203" pitchFamily="34" charset="0"/>
                <a:cs typeface="Segoe UI" panose="020B0502040204020203" pitchFamily="34" charset="0"/>
                <a:sym typeface="+mn-lt"/>
              </a:rPr>
              <a:t>Xem</a:t>
            </a:r>
            <a:r>
              <a:rPr lang="en-US" altLang="zh-CN" sz="1600" kern="0" dirty="0" smtClean="0">
                <a:solidFill>
                  <a:sysClr val="windowText" lastClr="000000"/>
                </a:solidFill>
                <a:latin typeface="Segoe UI" panose="020B0502040204020203" pitchFamily="34" charset="0"/>
                <a:cs typeface="Segoe UI" panose="020B0502040204020203" pitchFamily="34" charset="0"/>
                <a:sym typeface="+mn-lt"/>
              </a:rPr>
              <a:t> </a:t>
            </a:r>
            <a:r>
              <a:rPr lang="en-US" altLang="zh-CN" sz="1600" kern="0" dirty="0" err="1" smtClean="0">
                <a:solidFill>
                  <a:sysClr val="windowText" lastClr="000000"/>
                </a:solidFill>
                <a:latin typeface="Segoe UI" panose="020B0502040204020203" pitchFamily="34" charset="0"/>
                <a:cs typeface="Segoe UI" panose="020B0502040204020203" pitchFamily="34" charset="0"/>
                <a:sym typeface="+mn-lt"/>
              </a:rPr>
              <a:t>trực</a:t>
            </a:r>
            <a:r>
              <a:rPr lang="en-US" altLang="zh-CN" sz="1600" kern="0" dirty="0" smtClean="0">
                <a:solidFill>
                  <a:sysClr val="windowText" lastClr="000000"/>
                </a:solidFill>
                <a:latin typeface="Segoe UI" panose="020B0502040204020203" pitchFamily="34" charset="0"/>
                <a:cs typeface="Segoe UI" panose="020B0502040204020203" pitchFamily="34" charset="0"/>
                <a:sym typeface="+mn-lt"/>
              </a:rPr>
              <a:t> </a:t>
            </a:r>
            <a:r>
              <a:rPr lang="en-US" altLang="zh-CN" sz="1600" kern="0" dirty="0" err="1" smtClean="0">
                <a:solidFill>
                  <a:sysClr val="windowText" lastClr="000000"/>
                </a:solidFill>
                <a:latin typeface="Segoe UI" panose="020B0502040204020203" pitchFamily="34" charset="0"/>
                <a:cs typeface="Segoe UI" panose="020B0502040204020203" pitchFamily="34" charset="0"/>
                <a:sym typeface="+mn-lt"/>
              </a:rPr>
              <a:t>tiếp</a:t>
            </a:r>
            <a:r>
              <a:rPr lang="en-US" altLang="zh-CN" sz="1600" kern="0" dirty="0" smtClean="0">
                <a:solidFill>
                  <a:sysClr val="windowText" lastClr="000000"/>
                </a:solidFill>
                <a:latin typeface="Segoe UI" panose="020B0502040204020203" pitchFamily="34" charset="0"/>
                <a:cs typeface="Segoe UI" panose="020B0502040204020203" pitchFamily="34" charset="0"/>
                <a:sym typeface="+mn-lt"/>
              </a:rPr>
              <a:t> </a:t>
            </a:r>
            <a:r>
              <a:rPr lang="en-US" altLang="zh-CN" sz="1600" kern="0" dirty="0">
                <a:solidFill>
                  <a:sysClr val="windowText" lastClr="000000"/>
                </a:solidFill>
                <a:latin typeface="Segoe UI" panose="020B0502040204020203" pitchFamily="34" charset="0"/>
                <a:cs typeface="Segoe UI" panose="020B0502040204020203" pitchFamily="34" charset="0"/>
                <a:sym typeface="+mn-lt"/>
              </a:rPr>
              <a:t>&amp; </a:t>
            </a:r>
            <a:r>
              <a:rPr lang="en-US" altLang="zh-CN" sz="1600" kern="0" dirty="0" err="1" smtClean="0">
                <a:solidFill>
                  <a:sysClr val="windowText" lastClr="000000"/>
                </a:solidFill>
                <a:latin typeface="Segoe UI" panose="020B0502040204020203" pitchFamily="34" charset="0"/>
                <a:cs typeface="Segoe UI" panose="020B0502040204020203" pitchFamily="34" charset="0"/>
                <a:sym typeface="+mn-lt"/>
              </a:rPr>
              <a:t>Xem</a:t>
            </a:r>
            <a:r>
              <a:rPr lang="en-US" altLang="zh-CN" sz="1600" kern="0" dirty="0" smtClean="0">
                <a:solidFill>
                  <a:sysClr val="windowText" lastClr="000000"/>
                </a:solidFill>
                <a:latin typeface="Segoe UI" panose="020B0502040204020203" pitchFamily="34" charset="0"/>
                <a:cs typeface="Segoe UI" panose="020B0502040204020203" pitchFamily="34" charset="0"/>
                <a:sym typeface="+mn-lt"/>
              </a:rPr>
              <a:t> </a:t>
            </a:r>
            <a:r>
              <a:rPr lang="en-US" altLang="zh-CN" sz="1600" kern="0" dirty="0" err="1" smtClean="0">
                <a:solidFill>
                  <a:sysClr val="windowText" lastClr="000000"/>
                </a:solidFill>
                <a:latin typeface="Segoe UI" panose="020B0502040204020203" pitchFamily="34" charset="0"/>
                <a:cs typeface="Segoe UI" panose="020B0502040204020203" pitchFamily="34" charset="0"/>
                <a:sym typeface="+mn-lt"/>
              </a:rPr>
              <a:t>lại</a:t>
            </a:r>
            <a:endParaRPr lang="zh-CN" altLang="en-US" sz="1600" kern="0" dirty="0">
              <a:solidFill>
                <a:sysClr val="windowText" lastClr="000000"/>
              </a:solidFill>
              <a:latin typeface="Segoe UI" panose="020B0502040204020203" pitchFamily="34" charset="0"/>
              <a:cs typeface="Segoe UI" panose="020B0502040204020203" pitchFamily="34" charset="0"/>
              <a:sym typeface="+mn-lt"/>
            </a:endParaRPr>
          </a:p>
        </p:txBody>
      </p:sp>
      <p:sp>
        <p:nvSpPr>
          <p:cNvPr id="25" name="文本框 24"/>
          <p:cNvSpPr txBox="1"/>
          <p:nvPr/>
        </p:nvSpPr>
        <p:spPr>
          <a:xfrm>
            <a:off x="598076" y="1070781"/>
            <a:ext cx="10990705" cy="1323439"/>
          </a:xfrm>
          <a:prstGeom prst="rect">
            <a:avLst/>
          </a:prstGeom>
          <a:noFill/>
        </p:spPr>
        <p:txBody>
          <a:bodyPr wrap="square" rtlCol="0">
            <a:spAutoFit/>
          </a:bodyPr>
          <a:lstStyle/>
          <a:p>
            <a:r>
              <a:rPr lang="vi-VN" altLang="zh-CN" sz="2000" dirty="0">
                <a:latin typeface="Segoe UI" panose="020B0502040204020203" pitchFamily="34" charset="0"/>
                <a:cs typeface="Segoe UI" panose="020B0502040204020203" pitchFamily="34" charset="0"/>
              </a:rPr>
              <a:t>NVR là tên viết tắt của Network Video Recorder. Chức năng chính của NVR là nhận luồng video (mã hóa bằng IPC)</a:t>
            </a:r>
            <a:r>
              <a:rPr lang="en-US" altLang="zh-CN" sz="2000" dirty="0">
                <a:latin typeface="Segoe UI" panose="020B0502040204020203" pitchFamily="34" charset="0"/>
                <a:cs typeface="Segoe UI" panose="020B0502040204020203" pitchFamily="34" charset="0"/>
              </a:rPr>
              <a:t> </a:t>
            </a:r>
            <a:r>
              <a:rPr lang="en-US" altLang="zh-CN" sz="2000" dirty="0" err="1">
                <a:latin typeface="Segoe UI" panose="020B0502040204020203" pitchFamily="34" charset="0"/>
                <a:cs typeface="Segoe UI" panose="020B0502040204020203" pitchFamily="34" charset="0"/>
              </a:rPr>
              <a:t>thông</a:t>
            </a:r>
            <a:r>
              <a:rPr lang="en-US" altLang="zh-CN" sz="2000" dirty="0">
                <a:latin typeface="Segoe UI" panose="020B0502040204020203" pitchFamily="34" charset="0"/>
                <a:cs typeface="Segoe UI" panose="020B0502040204020203" pitchFamily="34" charset="0"/>
              </a:rPr>
              <a:t> </a:t>
            </a:r>
            <a:r>
              <a:rPr lang="vi-VN" altLang="zh-CN" sz="2000" dirty="0">
                <a:latin typeface="Segoe UI" panose="020B0502040204020203" pitchFamily="34" charset="0"/>
                <a:cs typeface="Segoe UI" panose="020B0502040204020203" pitchFamily="34" charset="0"/>
              </a:rPr>
              <a:t>qua mạng và xem trước, ghi, quản lý và chuyển tiếp nó trong thời gian thực, để nhận ra lợi thế của kiến trúc phân tán do mạng mang lại. Nói một cách dễ hiểu, bạn có thể xem, duyệt, phát lại, quản lý và lưu trữ nhiều camera mạng cùng một lúc thông qua NVR.</a:t>
            </a:r>
            <a:endParaRPr lang="en-US" altLang="zh-CN" sz="2000" dirty="0">
              <a:latin typeface="Segoe UI" panose="020B0502040204020203" pitchFamily="34" charset="0"/>
              <a:cs typeface="Segoe UI" panose="020B0502040204020203" pitchFamily="34" charset="0"/>
            </a:endParaRPr>
          </a:p>
        </p:txBody>
      </p:sp>
      <p:cxnSp>
        <p:nvCxnSpPr>
          <p:cNvPr id="26" name="肘形连接符 25"/>
          <p:cNvCxnSpPr>
            <a:stCxn id="17" idx="0"/>
          </p:cNvCxnSpPr>
          <p:nvPr/>
        </p:nvCxnSpPr>
        <p:spPr>
          <a:xfrm rot="5400000" flipH="1" flipV="1">
            <a:off x="6966688" y="1920186"/>
            <a:ext cx="654928" cy="3284383"/>
          </a:xfrm>
          <a:prstGeom prst="bentConnector2">
            <a:avLst/>
          </a:prstGeom>
          <a:ln>
            <a:solidFill>
              <a:srgbClr val="CD3C3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肘形连接符 26"/>
          <p:cNvCxnSpPr>
            <a:stCxn id="11" idx="2"/>
          </p:cNvCxnSpPr>
          <p:nvPr/>
        </p:nvCxnSpPr>
        <p:spPr>
          <a:xfrm rot="16200000" flipH="1">
            <a:off x="7065287" y="3739063"/>
            <a:ext cx="455855" cy="3395379"/>
          </a:xfrm>
          <a:prstGeom prst="bentConnector2">
            <a:avLst/>
          </a:prstGeom>
          <a:ln>
            <a:solidFill>
              <a:srgbClr val="CD3C3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6560163" y="2896733"/>
            <a:ext cx="1466101" cy="369328"/>
          </a:xfrm>
          <a:prstGeom prst="rect">
            <a:avLst/>
          </a:prstGeom>
        </p:spPr>
        <p:txBody>
          <a:bodyPr wrap="none" lIns="121917" tIns="60958" rIns="121917" bIns="60958">
            <a:spAutoFit/>
          </a:bodyPr>
          <a:lstStyle/>
          <a:p>
            <a:pPr lvl="0" algn="ctr">
              <a:defRPr/>
            </a:pPr>
            <a:r>
              <a:rPr lang="en-US" altLang="zh-CN" sz="1600" kern="0" dirty="0">
                <a:solidFill>
                  <a:sysClr val="windowText" lastClr="000000"/>
                </a:solidFill>
                <a:latin typeface="Segoe UI" panose="020B0502040204020203" pitchFamily="34" charset="0"/>
                <a:cs typeface="Segoe UI" panose="020B0502040204020203" pitchFamily="34" charset="0"/>
                <a:sym typeface="+mn-lt"/>
              </a:rPr>
              <a:t>Video Stream</a:t>
            </a:r>
            <a:endParaRPr lang="zh-CN" altLang="en-US" sz="1600" kern="0" dirty="0">
              <a:solidFill>
                <a:sysClr val="windowText" lastClr="000000"/>
              </a:solidFill>
              <a:latin typeface="Segoe UI" panose="020B0502040204020203" pitchFamily="34" charset="0"/>
              <a:cs typeface="Segoe UI" panose="020B0502040204020203" pitchFamily="34" charset="0"/>
              <a:sym typeface="+mn-lt"/>
            </a:endParaRPr>
          </a:p>
        </p:txBody>
      </p:sp>
      <p:sp>
        <p:nvSpPr>
          <p:cNvPr id="29" name="矩形 28"/>
          <p:cNvSpPr/>
          <p:nvPr/>
        </p:nvSpPr>
        <p:spPr>
          <a:xfrm>
            <a:off x="7395750" y="4402721"/>
            <a:ext cx="866578" cy="369328"/>
          </a:xfrm>
          <a:prstGeom prst="rect">
            <a:avLst/>
          </a:prstGeom>
        </p:spPr>
        <p:txBody>
          <a:bodyPr wrap="none" lIns="121917" tIns="60958" rIns="121917" bIns="60958">
            <a:spAutoFit/>
          </a:bodyPr>
          <a:lstStyle/>
          <a:p>
            <a:pPr lvl="0" algn="ctr">
              <a:defRPr/>
            </a:pPr>
            <a:r>
              <a:rPr lang="en-US" altLang="zh-CN" sz="1600" kern="0" dirty="0" err="1" smtClean="0">
                <a:solidFill>
                  <a:sysClr val="windowText" lastClr="000000"/>
                </a:solidFill>
                <a:latin typeface="Segoe UI" panose="020B0502040204020203" pitchFamily="34" charset="0"/>
                <a:cs typeface="Segoe UI" panose="020B0502040204020203" pitchFamily="34" charset="0"/>
                <a:sym typeface="+mn-lt"/>
              </a:rPr>
              <a:t>Nội</a:t>
            </a:r>
            <a:r>
              <a:rPr lang="en-US" altLang="zh-CN" sz="1600" kern="0" dirty="0" smtClean="0">
                <a:solidFill>
                  <a:sysClr val="windowText" lastClr="000000"/>
                </a:solidFill>
                <a:latin typeface="Segoe UI" panose="020B0502040204020203" pitchFamily="34" charset="0"/>
                <a:cs typeface="Segoe UI" panose="020B0502040204020203" pitchFamily="34" charset="0"/>
                <a:sym typeface="+mn-lt"/>
              </a:rPr>
              <a:t> </a:t>
            </a:r>
            <a:r>
              <a:rPr lang="en-US" altLang="zh-CN" sz="1600" kern="0" dirty="0" err="1" smtClean="0">
                <a:solidFill>
                  <a:sysClr val="windowText" lastClr="000000"/>
                </a:solidFill>
                <a:latin typeface="Segoe UI" panose="020B0502040204020203" pitchFamily="34" charset="0"/>
                <a:cs typeface="Segoe UI" panose="020B0502040204020203" pitchFamily="34" charset="0"/>
                <a:sym typeface="+mn-lt"/>
              </a:rPr>
              <a:t>bộ</a:t>
            </a:r>
            <a:endParaRPr lang="zh-CN" altLang="en-US" sz="1600" kern="0" dirty="0">
              <a:solidFill>
                <a:sysClr val="windowText" lastClr="000000"/>
              </a:solidFill>
              <a:latin typeface="Segoe UI" panose="020B0502040204020203" pitchFamily="34" charset="0"/>
              <a:cs typeface="Segoe UI" panose="020B0502040204020203" pitchFamily="34" charset="0"/>
              <a:sym typeface="+mn-lt"/>
            </a:endParaRPr>
          </a:p>
        </p:txBody>
      </p:sp>
      <p:grpSp>
        <p:nvGrpSpPr>
          <p:cNvPr id="30" name="组合 29"/>
          <p:cNvGrpSpPr/>
          <p:nvPr/>
        </p:nvGrpSpPr>
        <p:grpSpPr>
          <a:xfrm>
            <a:off x="8990904" y="2994400"/>
            <a:ext cx="782465" cy="838109"/>
            <a:chOff x="945648" y="3700045"/>
            <a:chExt cx="3174960" cy="3400744"/>
          </a:xfrm>
        </p:grpSpPr>
        <p:pic>
          <p:nvPicPr>
            <p:cNvPr id="31" name="图片 30">
              <a:extLst>
                <a:ext uri="{FF2B5EF4-FFF2-40B4-BE49-F238E27FC236}">
                  <a16:creationId xmlns:a16="http://schemas.microsoft.com/office/drawing/2014/main" id="{6C0C6785-E3AE-4AD1-9480-D7D27DA41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5648" y="3700045"/>
              <a:ext cx="3174960" cy="3400744"/>
            </a:xfrm>
            <a:prstGeom prst="rect">
              <a:avLst/>
            </a:prstGeom>
          </p:spPr>
        </p:pic>
        <p:pic>
          <p:nvPicPr>
            <p:cNvPr id="32" name="图片 31">
              <a:extLst>
                <a:ext uri="{FF2B5EF4-FFF2-40B4-BE49-F238E27FC236}">
                  <a16:creationId xmlns:a16="http://schemas.microsoft.com/office/drawing/2014/main" id="{D8C1FB34-0960-44F2-8EF7-D88828E24C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386918">
              <a:off x="2399050" y="3989620"/>
              <a:ext cx="1117540" cy="2177804"/>
            </a:xfrm>
            <a:prstGeom prst="rect">
              <a:avLst/>
            </a:prstGeom>
          </p:spPr>
        </p:pic>
      </p:grpSp>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1229666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3329" y="205220"/>
            <a:ext cx="11889564" cy="917575"/>
          </a:xfrm>
          <a:prstGeom prst="rect">
            <a:avLst/>
          </a:prstGeom>
        </p:spPr>
        <p:txBody>
          <a:bodyPr vert="horz" wrap="square" lIns="146304" tIns="91440" rIns="146304" bIns="9144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742"/>
            <a:r>
              <a:rPr lang="en-US" altLang="zh-CN" sz="4800" b="1" smtClean="0">
                <a:solidFill>
                  <a:srgbClr val="7030A0"/>
                </a:solidFill>
                <a:latin typeface="Segoe UI" panose="020B0502040204020203" pitchFamily="34" charset="0"/>
                <a:cs typeface="Segoe UI" panose="020B0502040204020203" pitchFamily="34" charset="0"/>
              </a:rPr>
              <a:t>Tổng quan NVR</a:t>
            </a:r>
            <a:endParaRPr lang="zh-CN" altLang="en-US" sz="4800" b="1" dirty="0">
              <a:solidFill>
                <a:srgbClr val="7030A0"/>
              </a:solidFill>
              <a:latin typeface="Segoe UI" panose="020B0502040204020203" pitchFamily="34" charset="0"/>
              <a:cs typeface="Segoe UI" panose="020B0502040204020203" pitchFamily="34" charset="0"/>
            </a:endParaRPr>
          </a:p>
        </p:txBody>
      </p:sp>
      <p:pic>
        <p:nvPicPr>
          <p:cNvPr id="3" name="Picture 5" descr="E:\产品图片库\NVR产品线\元系列3副本.png"/>
          <p:cNvPicPr>
            <a:picLocks noChangeAspect="1" noChangeArrowheads="1"/>
          </p:cNvPicPr>
          <p:nvPr/>
        </p:nvPicPr>
        <p:blipFill>
          <a:blip r:embed="rId4" cstate="print"/>
          <a:srcRect/>
          <a:stretch>
            <a:fillRect/>
          </a:stretch>
        </p:blipFill>
        <p:spPr bwMode="auto">
          <a:xfrm>
            <a:off x="3873815" y="4376989"/>
            <a:ext cx="1487950" cy="563008"/>
          </a:xfrm>
          <a:prstGeom prst="rect">
            <a:avLst/>
          </a:prstGeom>
          <a:noFill/>
          <a:ln w="9525">
            <a:noFill/>
            <a:miter lim="800000"/>
            <a:headEnd/>
            <a:tailEnd/>
          </a:ln>
        </p:spPr>
      </p:pic>
      <p:pic>
        <p:nvPicPr>
          <p:cNvPr id="4" name="Picture 5" descr="E:\产品图片库\NVR产品线\元系列3副本.png"/>
          <p:cNvPicPr>
            <a:picLocks noChangeAspect="1" noChangeArrowheads="1"/>
          </p:cNvPicPr>
          <p:nvPr/>
        </p:nvPicPr>
        <p:blipFill>
          <a:blip r:embed="rId4" cstate="print"/>
          <a:srcRect/>
          <a:stretch>
            <a:fillRect/>
          </a:stretch>
        </p:blipFill>
        <p:spPr bwMode="auto">
          <a:xfrm>
            <a:off x="3873815" y="3629133"/>
            <a:ext cx="1487950" cy="563008"/>
          </a:xfrm>
          <a:prstGeom prst="rect">
            <a:avLst/>
          </a:prstGeom>
          <a:noFill/>
          <a:ln w="9525">
            <a:noFill/>
            <a:miter lim="800000"/>
            <a:headEnd/>
            <a:tailEnd/>
          </a:ln>
        </p:spPr>
      </p:pic>
      <p:sp>
        <p:nvSpPr>
          <p:cNvPr id="5" name="矩形 4">
            <a:extLst>
              <a:ext uri="{FF2B5EF4-FFF2-40B4-BE49-F238E27FC236}">
                <a16:creationId xmlns:a16="http://schemas.microsoft.com/office/drawing/2014/main" id="{26DA325B-9E66-4A59-83F1-FFC8883902FD}"/>
              </a:ext>
            </a:extLst>
          </p:cNvPr>
          <p:cNvSpPr/>
          <p:nvPr/>
        </p:nvSpPr>
        <p:spPr>
          <a:xfrm>
            <a:off x="6308111" y="1476375"/>
            <a:ext cx="2314575" cy="538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 name="椭圆 5">
            <a:extLst>
              <a:ext uri="{FF2B5EF4-FFF2-40B4-BE49-F238E27FC236}">
                <a16:creationId xmlns:a16="http://schemas.microsoft.com/office/drawing/2014/main" id="{374FE8FA-EC02-431B-A603-41FD1F106D7C}"/>
              </a:ext>
            </a:extLst>
          </p:cNvPr>
          <p:cNvSpPr>
            <a:spLocks noChangeAspect="1"/>
          </p:cNvSpPr>
          <p:nvPr/>
        </p:nvSpPr>
        <p:spPr>
          <a:xfrm>
            <a:off x="6745397" y="1808439"/>
            <a:ext cx="1440000" cy="14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 name="矩形 6">
            <a:extLst>
              <a:ext uri="{FF2B5EF4-FFF2-40B4-BE49-F238E27FC236}">
                <a16:creationId xmlns:a16="http://schemas.microsoft.com/office/drawing/2014/main" id="{C445A3E1-5E16-4DF2-A517-FF778EBE9580}"/>
              </a:ext>
            </a:extLst>
          </p:cNvPr>
          <p:cNvSpPr/>
          <p:nvPr/>
        </p:nvSpPr>
        <p:spPr>
          <a:xfrm>
            <a:off x="3517286" y="1476375"/>
            <a:ext cx="2314575" cy="538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 name="椭圆 7">
            <a:extLst>
              <a:ext uri="{FF2B5EF4-FFF2-40B4-BE49-F238E27FC236}">
                <a16:creationId xmlns:a16="http://schemas.microsoft.com/office/drawing/2014/main" id="{CB43D299-7990-4D4E-98FC-C0EB12CDE1F9}"/>
              </a:ext>
            </a:extLst>
          </p:cNvPr>
          <p:cNvSpPr>
            <a:spLocks noChangeAspect="1"/>
          </p:cNvSpPr>
          <p:nvPr/>
        </p:nvSpPr>
        <p:spPr>
          <a:xfrm>
            <a:off x="3938039" y="1803535"/>
            <a:ext cx="1440000" cy="14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 name="矩形 8">
            <a:extLst>
              <a:ext uri="{FF2B5EF4-FFF2-40B4-BE49-F238E27FC236}">
                <a16:creationId xmlns:a16="http://schemas.microsoft.com/office/drawing/2014/main" id="{A5957B17-A844-4430-84C7-1D0A404C2E5D}"/>
              </a:ext>
            </a:extLst>
          </p:cNvPr>
          <p:cNvSpPr/>
          <p:nvPr/>
        </p:nvSpPr>
        <p:spPr>
          <a:xfrm>
            <a:off x="774086" y="1476375"/>
            <a:ext cx="2314575" cy="538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 name="椭圆 9">
            <a:extLst>
              <a:ext uri="{FF2B5EF4-FFF2-40B4-BE49-F238E27FC236}">
                <a16:creationId xmlns:a16="http://schemas.microsoft.com/office/drawing/2014/main" id="{F1707A40-DD95-4E8C-8D6F-13DAFF7302FF}"/>
              </a:ext>
            </a:extLst>
          </p:cNvPr>
          <p:cNvSpPr>
            <a:spLocks noChangeAspect="1"/>
          </p:cNvSpPr>
          <p:nvPr/>
        </p:nvSpPr>
        <p:spPr>
          <a:xfrm>
            <a:off x="1232744" y="1803535"/>
            <a:ext cx="1440000" cy="14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 name="文本框 10">
            <a:extLst>
              <a:ext uri="{FF2B5EF4-FFF2-40B4-BE49-F238E27FC236}">
                <a16:creationId xmlns:a16="http://schemas.microsoft.com/office/drawing/2014/main" id="{B43F1C0E-4C41-406F-8A63-4FE81BF02DDF}"/>
              </a:ext>
            </a:extLst>
          </p:cNvPr>
          <p:cNvSpPr txBox="1"/>
          <p:nvPr/>
        </p:nvSpPr>
        <p:spPr>
          <a:xfrm>
            <a:off x="1114847" y="4004508"/>
            <a:ext cx="1614545" cy="456215"/>
          </a:xfrm>
          <a:prstGeom prst="rect">
            <a:avLst/>
          </a:prstGeom>
          <a:noFill/>
        </p:spPr>
        <p:txBody>
          <a:bodyPr wrap="none" rtlCol="0">
            <a:spAutoFit/>
          </a:bodyPr>
          <a:lstStyle/>
          <a:p>
            <a:pPr>
              <a:lnSpc>
                <a:spcPct val="150000"/>
              </a:lnSpc>
            </a:pPr>
            <a:r>
              <a:rPr lang="en-US" altLang="zh-CN" dirty="0">
                <a:solidFill>
                  <a:schemeClr val="tx1">
                    <a:lumMod val="75000"/>
                    <a:lumOff val="25000"/>
                  </a:schemeClr>
                </a:solidFill>
                <a:latin typeface="Segoe UI" panose="020B0502040204020203" pitchFamily="34" charset="0"/>
                <a:cs typeface="Segoe UI" panose="020B0502040204020203" pitchFamily="34" charset="0"/>
              </a:rPr>
              <a:t>NVR600-4KS2</a:t>
            </a:r>
          </a:p>
        </p:txBody>
      </p:sp>
      <p:sp>
        <p:nvSpPr>
          <p:cNvPr id="12" name="文本框 32">
            <a:extLst>
              <a:ext uri="{FF2B5EF4-FFF2-40B4-BE49-F238E27FC236}">
                <a16:creationId xmlns:a16="http://schemas.microsoft.com/office/drawing/2014/main" id="{B43F1C0E-4C41-406F-8A63-4FE81BF02DDF}"/>
              </a:ext>
            </a:extLst>
          </p:cNvPr>
          <p:cNvSpPr txBox="1"/>
          <p:nvPr/>
        </p:nvSpPr>
        <p:spPr>
          <a:xfrm>
            <a:off x="3799866" y="4004508"/>
            <a:ext cx="1970411" cy="133882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dirty="0">
                <a:solidFill>
                  <a:schemeClr val="tx1">
                    <a:lumMod val="75000"/>
                    <a:lumOff val="25000"/>
                  </a:schemeClr>
                </a:solidFill>
                <a:latin typeface="Segoe UI" panose="020B0502040204020203" pitchFamily="34" charset="0"/>
                <a:cs typeface="Segoe UI" panose="020B0502040204020203" pitchFamily="34" charset="0"/>
              </a:rPr>
              <a:t>NVR5000-4KS2</a:t>
            </a:r>
          </a:p>
          <a:p>
            <a:pPr>
              <a:lnSpc>
                <a:spcPct val="150000"/>
              </a:lnSpc>
            </a:pPr>
            <a:r>
              <a:rPr lang="en-US" altLang="zh-CN" dirty="0">
                <a:solidFill>
                  <a:schemeClr val="tx1">
                    <a:lumMod val="75000"/>
                    <a:lumOff val="25000"/>
                  </a:schemeClr>
                </a:solidFill>
                <a:latin typeface="Segoe UI" panose="020B0502040204020203" pitchFamily="34" charset="0"/>
                <a:cs typeface="Segoe UI" panose="020B0502040204020203" pitchFamily="34" charset="0"/>
              </a:rPr>
              <a:t>NVR5800-R-4KS2</a:t>
            </a:r>
          </a:p>
          <a:p>
            <a:pPr>
              <a:lnSpc>
                <a:spcPct val="150000"/>
              </a:lnSpc>
            </a:pPr>
            <a:endParaRPr lang="zh-CN" altLang="en-US" dirty="0">
              <a:solidFill>
                <a:schemeClr val="bg1"/>
              </a:solidFill>
              <a:latin typeface="Segoe UI" panose="020B0502040204020203" pitchFamily="34" charset="0"/>
              <a:cs typeface="Segoe UI" panose="020B0502040204020203" pitchFamily="34" charset="0"/>
            </a:endParaRPr>
          </a:p>
        </p:txBody>
      </p:sp>
      <p:sp>
        <p:nvSpPr>
          <p:cNvPr id="13" name="文本框 32">
            <a:extLst>
              <a:ext uri="{FF2B5EF4-FFF2-40B4-BE49-F238E27FC236}">
                <a16:creationId xmlns:a16="http://schemas.microsoft.com/office/drawing/2014/main" id="{B43F1C0E-4C41-406F-8A63-4FE81BF02DDF}"/>
              </a:ext>
            </a:extLst>
          </p:cNvPr>
          <p:cNvSpPr txBox="1"/>
          <p:nvPr/>
        </p:nvSpPr>
        <p:spPr>
          <a:xfrm>
            <a:off x="6533782" y="4014810"/>
            <a:ext cx="1938352" cy="45621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dirty="0">
                <a:solidFill>
                  <a:schemeClr val="tx1">
                    <a:lumMod val="75000"/>
                    <a:lumOff val="25000"/>
                  </a:schemeClr>
                </a:solidFill>
                <a:latin typeface="Segoe UI" panose="020B0502040204020203" pitchFamily="34" charset="0"/>
                <a:cs typeface="Segoe UI" panose="020B0502040204020203" pitchFamily="34" charset="0"/>
              </a:rPr>
              <a:t>NVR4000-4KS2/L</a:t>
            </a:r>
          </a:p>
        </p:txBody>
      </p:sp>
      <p:sp>
        <p:nvSpPr>
          <p:cNvPr id="14" name="文本框 13">
            <a:extLst>
              <a:ext uri="{FF2B5EF4-FFF2-40B4-BE49-F238E27FC236}">
                <a16:creationId xmlns:a16="http://schemas.microsoft.com/office/drawing/2014/main" id="{B43F1C0E-4C41-406F-8A63-4FE81BF02DDF}"/>
              </a:ext>
            </a:extLst>
          </p:cNvPr>
          <p:cNvSpPr txBox="1"/>
          <p:nvPr/>
        </p:nvSpPr>
        <p:spPr>
          <a:xfrm>
            <a:off x="1052735" y="3274693"/>
            <a:ext cx="1879041" cy="658385"/>
          </a:xfrm>
          <a:prstGeom prst="rect">
            <a:avLst/>
          </a:prstGeom>
          <a:noFill/>
        </p:spPr>
        <p:txBody>
          <a:bodyPr wrap="none" rtlCol="0">
            <a:spAutoFit/>
          </a:bodyPr>
          <a:lstStyle/>
          <a:p>
            <a:pPr>
              <a:lnSpc>
                <a:spcPct val="150000"/>
              </a:lnSpc>
            </a:pPr>
            <a:r>
              <a:rPr lang="en-US" altLang="zh-CN" sz="2800" b="1" dirty="0">
                <a:solidFill>
                  <a:schemeClr val="tx1">
                    <a:lumMod val="75000"/>
                    <a:lumOff val="25000"/>
                  </a:schemeClr>
                </a:solidFill>
                <a:latin typeface="Segoe UI" panose="020B0502040204020203" pitchFamily="34" charset="0"/>
                <a:cs typeface="Segoe UI" panose="020B0502040204020203" pitchFamily="34" charset="0"/>
              </a:rPr>
              <a:t>Ultra NVR</a:t>
            </a:r>
          </a:p>
        </p:txBody>
      </p:sp>
      <p:sp>
        <p:nvSpPr>
          <p:cNvPr id="15" name="文本框 14">
            <a:extLst>
              <a:ext uri="{FF2B5EF4-FFF2-40B4-BE49-F238E27FC236}">
                <a16:creationId xmlns:a16="http://schemas.microsoft.com/office/drawing/2014/main" id="{B43F1C0E-4C41-406F-8A63-4FE81BF02DDF}"/>
              </a:ext>
            </a:extLst>
          </p:cNvPr>
          <p:cNvSpPr txBox="1"/>
          <p:nvPr/>
        </p:nvSpPr>
        <p:spPr>
          <a:xfrm>
            <a:off x="3973696" y="3240091"/>
            <a:ext cx="1622752" cy="658385"/>
          </a:xfrm>
          <a:prstGeom prst="rect">
            <a:avLst/>
          </a:prstGeom>
          <a:noFill/>
        </p:spPr>
        <p:txBody>
          <a:bodyPr wrap="none" rtlCol="0">
            <a:spAutoFit/>
          </a:bodyPr>
          <a:lstStyle/>
          <a:p>
            <a:pPr>
              <a:lnSpc>
                <a:spcPct val="150000"/>
              </a:lnSpc>
            </a:pPr>
            <a:r>
              <a:rPr lang="en-US" altLang="zh-CN" sz="2800" b="1" dirty="0">
                <a:solidFill>
                  <a:schemeClr val="tx1">
                    <a:lumMod val="75000"/>
                    <a:lumOff val="25000"/>
                  </a:schemeClr>
                </a:solidFill>
                <a:latin typeface="Segoe UI" panose="020B0502040204020203" pitchFamily="34" charset="0"/>
                <a:cs typeface="Segoe UI" panose="020B0502040204020203" pitchFamily="34" charset="0"/>
              </a:rPr>
              <a:t>Pro NVR</a:t>
            </a:r>
          </a:p>
        </p:txBody>
      </p:sp>
      <p:sp>
        <p:nvSpPr>
          <p:cNvPr id="16" name="文本框 15">
            <a:extLst>
              <a:ext uri="{FF2B5EF4-FFF2-40B4-BE49-F238E27FC236}">
                <a16:creationId xmlns:a16="http://schemas.microsoft.com/office/drawing/2014/main" id="{B43F1C0E-4C41-406F-8A63-4FE81BF02DDF}"/>
              </a:ext>
            </a:extLst>
          </p:cNvPr>
          <p:cNvSpPr txBox="1"/>
          <p:nvPr/>
        </p:nvSpPr>
        <p:spPr>
          <a:xfrm>
            <a:off x="6673147" y="3272826"/>
            <a:ext cx="1659621" cy="658385"/>
          </a:xfrm>
          <a:prstGeom prst="rect">
            <a:avLst/>
          </a:prstGeom>
          <a:noFill/>
        </p:spPr>
        <p:txBody>
          <a:bodyPr wrap="none" rtlCol="0">
            <a:spAutoFit/>
          </a:bodyPr>
          <a:lstStyle/>
          <a:p>
            <a:pPr>
              <a:lnSpc>
                <a:spcPct val="150000"/>
              </a:lnSpc>
            </a:pPr>
            <a:r>
              <a:rPr lang="en-US" altLang="zh-CN" sz="2800" b="1" dirty="0">
                <a:solidFill>
                  <a:schemeClr val="tx1">
                    <a:lumMod val="75000"/>
                    <a:lumOff val="25000"/>
                  </a:schemeClr>
                </a:solidFill>
                <a:latin typeface="Segoe UI" panose="020B0502040204020203" pitchFamily="34" charset="0"/>
                <a:cs typeface="Segoe UI" panose="020B0502040204020203" pitchFamily="34" charset="0"/>
              </a:rPr>
              <a:t>Lite NVR</a:t>
            </a:r>
          </a:p>
        </p:txBody>
      </p:sp>
      <p:sp>
        <p:nvSpPr>
          <p:cNvPr id="17" name="矩形 16">
            <a:extLst>
              <a:ext uri="{FF2B5EF4-FFF2-40B4-BE49-F238E27FC236}">
                <a16:creationId xmlns:a16="http://schemas.microsoft.com/office/drawing/2014/main" id="{26DA325B-9E66-4A59-83F1-FFC8883902FD}"/>
              </a:ext>
            </a:extLst>
          </p:cNvPr>
          <p:cNvSpPr/>
          <p:nvPr/>
        </p:nvSpPr>
        <p:spPr>
          <a:xfrm>
            <a:off x="9048859" y="1476375"/>
            <a:ext cx="2314575" cy="538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 name="椭圆 17">
            <a:extLst>
              <a:ext uri="{FF2B5EF4-FFF2-40B4-BE49-F238E27FC236}">
                <a16:creationId xmlns:a16="http://schemas.microsoft.com/office/drawing/2014/main" id="{374FE8FA-EC02-431B-A603-41FD1F106D7C}"/>
              </a:ext>
            </a:extLst>
          </p:cNvPr>
          <p:cNvSpPr>
            <a:spLocks noChangeAspect="1"/>
          </p:cNvSpPr>
          <p:nvPr/>
        </p:nvSpPr>
        <p:spPr>
          <a:xfrm>
            <a:off x="9486145" y="1808439"/>
            <a:ext cx="1440000" cy="14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 name="文本框 32">
            <a:extLst>
              <a:ext uri="{FF2B5EF4-FFF2-40B4-BE49-F238E27FC236}">
                <a16:creationId xmlns:a16="http://schemas.microsoft.com/office/drawing/2014/main" id="{B43F1C0E-4C41-406F-8A63-4FE81BF02DDF}"/>
              </a:ext>
            </a:extLst>
          </p:cNvPr>
          <p:cNvSpPr txBox="1"/>
          <p:nvPr/>
        </p:nvSpPr>
        <p:spPr>
          <a:xfrm>
            <a:off x="9436213" y="4016083"/>
            <a:ext cx="1733167" cy="45621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dirty="0">
                <a:solidFill>
                  <a:schemeClr val="tx1">
                    <a:lumMod val="75000"/>
                    <a:lumOff val="25000"/>
                  </a:schemeClr>
                </a:solidFill>
                <a:latin typeface="Segoe UI" panose="020B0502040204020203" pitchFamily="34" charset="0"/>
                <a:cs typeface="Segoe UI" panose="020B0502040204020203" pitchFamily="34" charset="0"/>
              </a:rPr>
              <a:t>NVR1000-S3/H</a:t>
            </a:r>
          </a:p>
        </p:txBody>
      </p:sp>
      <p:sp>
        <p:nvSpPr>
          <p:cNvPr id="20" name="文本框 19">
            <a:extLst>
              <a:ext uri="{FF2B5EF4-FFF2-40B4-BE49-F238E27FC236}">
                <a16:creationId xmlns:a16="http://schemas.microsoft.com/office/drawing/2014/main" id="{B43F1C0E-4C41-406F-8A63-4FE81BF02DDF}"/>
              </a:ext>
            </a:extLst>
          </p:cNvPr>
          <p:cNvSpPr txBox="1"/>
          <p:nvPr/>
        </p:nvSpPr>
        <p:spPr>
          <a:xfrm>
            <a:off x="9221328" y="3243535"/>
            <a:ext cx="2013308" cy="658385"/>
          </a:xfrm>
          <a:prstGeom prst="rect">
            <a:avLst/>
          </a:prstGeom>
          <a:noFill/>
        </p:spPr>
        <p:txBody>
          <a:bodyPr wrap="none" rtlCol="0">
            <a:spAutoFit/>
          </a:bodyPr>
          <a:lstStyle/>
          <a:p>
            <a:pPr>
              <a:lnSpc>
                <a:spcPct val="150000"/>
              </a:lnSpc>
            </a:pPr>
            <a:r>
              <a:rPr lang="en-US" altLang="zh-CN" sz="2800" b="1" dirty="0">
                <a:solidFill>
                  <a:schemeClr val="tx1">
                    <a:lumMod val="75000"/>
                    <a:lumOff val="25000"/>
                  </a:schemeClr>
                </a:solidFill>
                <a:latin typeface="Segoe UI" panose="020B0502040204020203" pitchFamily="34" charset="0"/>
                <a:cs typeface="Segoe UI" panose="020B0502040204020203" pitchFamily="34" charset="0"/>
              </a:rPr>
              <a:t>Entry-level</a:t>
            </a:r>
          </a:p>
        </p:txBody>
      </p:sp>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583" y="1893482"/>
            <a:ext cx="1516062" cy="1516062"/>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5401" y="1914805"/>
            <a:ext cx="1404937" cy="1404937"/>
          </a:xfrm>
          <a:prstGeom prst="rect">
            <a:avLst/>
          </a:prstGeom>
        </p:spPr>
      </p:pic>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088" y="1769602"/>
            <a:ext cx="1258642" cy="1258642"/>
          </a:xfrm>
          <a:prstGeom prst="rect">
            <a:avLst/>
          </a:prstGeom>
        </p:spPr>
      </p:pic>
      <p:sp>
        <p:nvSpPr>
          <p:cNvPr id="27" name="MH_Picture_2"/>
          <p:cNvSpPr>
            <a:spLocks noChangeArrowheads="1"/>
          </p:cNvSpPr>
          <p:nvPr>
            <p:custDataLst>
              <p:tags r:id="rId1"/>
            </p:custDataLst>
          </p:nvPr>
        </p:nvSpPr>
        <p:spPr bwMode="auto">
          <a:xfrm>
            <a:off x="1337537" y="2368251"/>
            <a:ext cx="1297731" cy="566525"/>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a:lnSpc>
                <a:spcPct val="90000"/>
              </a:lnSpc>
              <a:spcBef>
                <a:spcPts val="750"/>
              </a:spcBef>
              <a:buFont typeface="Arial" charset="0"/>
              <a:buChar char="•"/>
              <a:defRPr sz="2100">
                <a:solidFill>
                  <a:schemeClr val="tx1"/>
                </a:solidFill>
                <a:latin typeface="Calibri" pitchFamily="34" charset="0"/>
                <a:ea typeface="宋体" charset="-122"/>
              </a:defRPr>
            </a:lvl1pPr>
            <a:lvl2pPr marL="742950" indent="-285750">
              <a:lnSpc>
                <a:spcPct val="90000"/>
              </a:lnSpc>
              <a:spcBef>
                <a:spcPts val="375"/>
              </a:spcBef>
              <a:buFont typeface="Arial" charset="0"/>
              <a:buChar char="•"/>
              <a:defRPr>
                <a:solidFill>
                  <a:schemeClr val="tx1"/>
                </a:solidFill>
                <a:latin typeface="Calibri" pitchFamily="34" charset="0"/>
                <a:ea typeface="宋体" charset="-122"/>
              </a:defRPr>
            </a:lvl2pPr>
            <a:lvl3pPr marL="1143000" indent="-228600">
              <a:lnSpc>
                <a:spcPct val="90000"/>
              </a:lnSpc>
              <a:spcBef>
                <a:spcPts val="375"/>
              </a:spcBef>
              <a:buFont typeface="Arial" charset="0"/>
              <a:buChar char="•"/>
              <a:defRPr sz="1500">
                <a:solidFill>
                  <a:schemeClr val="tx1"/>
                </a:solidFill>
                <a:latin typeface="Calibri" pitchFamily="34" charset="0"/>
                <a:ea typeface="宋体" charset="-122"/>
              </a:defRPr>
            </a:lvl3pPr>
            <a:lvl4pPr marL="1600200" indent="-228600">
              <a:lnSpc>
                <a:spcPct val="90000"/>
              </a:lnSpc>
              <a:spcBef>
                <a:spcPts val="375"/>
              </a:spcBef>
              <a:buFont typeface="Arial" charset="0"/>
              <a:buChar char="•"/>
              <a:defRPr sz="1300">
                <a:solidFill>
                  <a:schemeClr val="tx1"/>
                </a:solidFill>
                <a:latin typeface="Calibri" pitchFamily="34" charset="0"/>
                <a:ea typeface="宋体" charset="-122"/>
              </a:defRPr>
            </a:lvl4pPr>
            <a:lvl5pPr marL="2057400" indent="-228600">
              <a:lnSpc>
                <a:spcPct val="90000"/>
              </a:lnSpc>
              <a:spcBef>
                <a:spcPts val="375"/>
              </a:spcBef>
              <a:buFont typeface="Arial" charset="0"/>
              <a:buChar char="•"/>
              <a:defRPr sz="1300">
                <a:solidFill>
                  <a:schemeClr val="tx1"/>
                </a:solidFill>
                <a:latin typeface="Calibri" pitchFamily="34" charset="0"/>
                <a:ea typeface="宋体" charset="-122"/>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ea typeface="宋体" charset="-122"/>
              </a:defRPr>
            </a:lvl9pPr>
          </a:lstStyle>
          <a:p>
            <a:pPr algn="ctr" eaLnBrk="1" hangingPunct="1">
              <a:lnSpc>
                <a:spcPct val="100000"/>
              </a:lnSpc>
              <a:spcBef>
                <a:spcPct val="0"/>
              </a:spcBef>
              <a:buFont typeface="Arial" charset="0"/>
              <a:buNone/>
            </a:pPr>
            <a:endParaRPr lang="zh-CN" altLang="zh-CN" sz="2400">
              <a:solidFill>
                <a:srgbClr val="FFFFFF"/>
              </a:solidFill>
              <a:latin typeface="Segoe UI" panose="020B0502040204020203" pitchFamily="34" charset="0"/>
              <a:ea typeface="+mn-ea"/>
              <a:cs typeface="Segoe UI" panose="020B0502040204020203" pitchFamily="34" charset="0"/>
              <a:sym typeface="+mn-lt"/>
            </a:endParaRPr>
          </a:p>
        </p:txBody>
      </p:sp>
      <p:pic>
        <p:nvPicPr>
          <p:cNvPr id="28" name="图片 27"/>
          <p:cNvPicPr>
            <a:picLocks noChangeAspect="1"/>
          </p:cNvPicPr>
          <p:nvPr/>
        </p:nvPicPr>
        <p:blipFill rotWithShape="1">
          <a:blip r:embed="rId9" cstate="print">
            <a:clrChange>
              <a:clrFrom>
                <a:srgbClr val="FFFFFF">
                  <a:alpha val="0"/>
                </a:srgbClr>
              </a:clrFrom>
              <a:clrTo>
                <a:srgbClr val="FFFFFF">
                  <a:alpha val="0"/>
                </a:srgbClr>
              </a:clrTo>
            </a:clrChange>
            <a:extLst>
              <a:ext uri="{28A0092B-C50C-407E-A947-70E740481C1C}">
                <a14:useLocalDpi xmlns:a14="http://schemas.microsoft.com/office/drawing/2010/main" val="0"/>
              </a:ext>
            </a:extLst>
          </a:blip>
          <a:srcRect t="28982" b="28414"/>
          <a:stretch/>
        </p:blipFill>
        <p:spPr>
          <a:xfrm>
            <a:off x="1504515" y="2090989"/>
            <a:ext cx="1101147" cy="469135"/>
          </a:xfrm>
          <a:prstGeom prst="rect">
            <a:avLst/>
          </a:prstGeom>
        </p:spPr>
      </p:pic>
      <p:pic>
        <p:nvPicPr>
          <p:cNvPr id="1026" name="图片 1" descr="https://dahuasecurity.s3-ap-southeast-1.amazonaws.com/uploads/image/20190916/NVR2104HS-4KS2NVR2108HS-4KS2_thumb.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3529" y="2119651"/>
            <a:ext cx="1728907" cy="76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01776" y="1760421"/>
            <a:ext cx="1127241" cy="1127241"/>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802615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gray">
          <a:xfrm>
            <a:off x="1900799" y="5944145"/>
            <a:ext cx="668655" cy="185155"/>
          </a:xfrm>
          <a:prstGeom prst="rect">
            <a:avLst/>
          </a:prstGeom>
          <a:noFill/>
          <a:ln w="9525" algn="ctr">
            <a:noFill/>
            <a:miter lim="800000"/>
            <a:headEnd/>
            <a:tailEnd/>
          </a:ln>
          <a:effectLst/>
        </p:spPr>
        <p:txBody>
          <a:bodyPr wrap="none" lIns="121917" tIns="60958" rIns="121917" bIns="60958" anchor="ctr"/>
          <a:lstStyle/>
          <a:p>
            <a:pPr algn="ctr">
              <a:defRPr/>
            </a:pPr>
            <a:r>
              <a:rPr lang="en-US" altLang="zh-CN" sz="1400" b="1">
                <a:solidFill>
                  <a:srgbClr val="778288"/>
                </a:solidFill>
                <a:latin typeface="Segoe UI" panose="020B0502040204020203" pitchFamily="34" charset="0"/>
                <a:cs typeface="Segoe UI" panose="020B0502040204020203" pitchFamily="34" charset="0"/>
                <a:sym typeface="+mn-lt"/>
              </a:rPr>
              <a:t>1HDD</a:t>
            </a:r>
          </a:p>
        </p:txBody>
      </p:sp>
      <p:sp>
        <p:nvSpPr>
          <p:cNvPr id="3" name="Rectangle 5"/>
          <p:cNvSpPr>
            <a:spLocks noChangeArrowheads="1"/>
          </p:cNvSpPr>
          <p:nvPr/>
        </p:nvSpPr>
        <p:spPr bwMode="gray">
          <a:xfrm>
            <a:off x="3069287" y="5944145"/>
            <a:ext cx="668655" cy="185155"/>
          </a:xfrm>
          <a:prstGeom prst="rect">
            <a:avLst/>
          </a:prstGeom>
          <a:noFill/>
          <a:ln w="9525" algn="ctr">
            <a:noFill/>
            <a:miter lim="800000"/>
            <a:headEnd/>
            <a:tailEnd/>
          </a:ln>
          <a:effectLst/>
        </p:spPr>
        <p:txBody>
          <a:bodyPr wrap="none" lIns="121917" tIns="60958" rIns="121917" bIns="60958" anchor="ctr"/>
          <a:lstStyle/>
          <a:p>
            <a:pPr>
              <a:defRPr/>
            </a:pPr>
            <a:r>
              <a:rPr lang="en-US" altLang="zh-CN" sz="1400" b="1">
                <a:solidFill>
                  <a:srgbClr val="778288"/>
                </a:solidFill>
                <a:latin typeface="Segoe UI" panose="020B0502040204020203" pitchFamily="34" charset="0"/>
                <a:cs typeface="Segoe UI" panose="020B0502040204020203" pitchFamily="34" charset="0"/>
                <a:sym typeface="+mn-lt"/>
              </a:rPr>
              <a:t>2HDDs</a:t>
            </a:r>
          </a:p>
        </p:txBody>
      </p:sp>
      <p:sp>
        <p:nvSpPr>
          <p:cNvPr id="4" name="Rectangle 5"/>
          <p:cNvSpPr>
            <a:spLocks noChangeArrowheads="1"/>
          </p:cNvSpPr>
          <p:nvPr/>
        </p:nvSpPr>
        <p:spPr bwMode="gray">
          <a:xfrm>
            <a:off x="4188080" y="5944145"/>
            <a:ext cx="668655" cy="185155"/>
          </a:xfrm>
          <a:prstGeom prst="rect">
            <a:avLst/>
          </a:prstGeom>
          <a:noFill/>
          <a:ln w="9525" algn="ctr">
            <a:noFill/>
            <a:miter lim="800000"/>
            <a:headEnd/>
            <a:tailEnd/>
          </a:ln>
          <a:effectLst/>
        </p:spPr>
        <p:txBody>
          <a:bodyPr wrap="none" lIns="121917" tIns="60958" rIns="121917" bIns="60958" anchor="ctr"/>
          <a:lstStyle/>
          <a:p>
            <a:pPr>
              <a:defRPr/>
            </a:pPr>
            <a:r>
              <a:rPr lang="en-US" altLang="zh-CN" sz="1400" b="1">
                <a:solidFill>
                  <a:srgbClr val="778288"/>
                </a:solidFill>
                <a:latin typeface="Segoe UI" panose="020B0502040204020203" pitchFamily="34" charset="0"/>
                <a:cs typeface="Segoe UI" panose="020B0502040204020203" pitchFamily="34" charset="0"/>
                <a:sym typeface="+mn-lt"/>
              </a:rPr>
              <a:t>4HDDs</a:t>
            </a:r>
          </a:p>
        </p:txBody>
      </p:sp>
      <p:sp>
        <p:nvSpPr>
          <p:cNvPr id="5" name="Rectangle 5"/>
          <p:cNvSpPr>
            <a:spLocks noChangeArrowheads="1"/>
          </p:cNvSpPr>
          <p:nvPr/>
        </p:nvSpPr>
        <p:spPr bwMode="gray">
          <a:xfrm>
            <a:off x="5296934" y="5944145"/>
            <a:ext cx="668655" cy="185155"/>
          </a:xfrm>
          <a:prstGeom prst="rect">
            <a:avLst/>
          </a:prstGeom>
          <a:noFill/>
          <a:ln w="9525" algn="ctr">
            <a:noFill/>
            <a:miter lim="800000"/>
            <a:headEnd/>
            <a:tailEnd/>
          </a:ln>
          <a:effectLst/>
        </p:spPr>
        <p:txBody>
          <a:bodyPr wrap="none" lIns="121917" tIns="60958" rIns="121917" bIns="60958" anchor="ctr"/>
          <a:lstStyle/>
          <a:p>
            <a:pPr>
              <a:defRPr/>
            </a:pPr>
            <a:r>
              <a:rPr lang="en-US" altLang="zh-CN" sz="1400" b="1">
                <a:solidFill>
                  <a:srgbClr val="778288"/>
                </a:solidFill>
                <a:latin typeface="Segoe UI" panose="020B0502040204020203" pitchFamily="34" charset="0"/>
                <a:cs typeface="Segoe UI" panose="020B0502040204020203" pitchFamily="34" charset="0"/>
                <a:sym typeface="+mn-lt"/>
              </a:rPr>
              <a:t>8HDDs</a:t>
            </a:r>
          </a:p>
        </p:txBody>
      </p:sp>
      <p:sp>
        <p:nvSpPr>
          <p:cNvPr id="6" name="Rectangle 5"/>
          <p:cNvSpPr>
            <a:spLocks noChangeArrowheads="1"/>
          </p:cNvSpPr>
          <p:nvPr/>
        </p:nvSpPr>
        <p:spPr bwMode="gray">
          <a:xfrm>
            <a:off x="6435605" y="5944145"/>
            <a:ext cx="668655" cy="185155"/>
          </a:xfrm>
          <a:prstGeom prst="rect">
            <a:avLst/>
          </a:prstGeom>
          <a:noFill/>
          <a:ln w="9525" algn="ctr">
            <a:noFill/>
            <a:miter lim="800000"/>
            <a:headEnd/>
            <a:tailEnd/>
          </a:ln>
          <a:effectLst/>
        </p:spPr>
        <p:txBody>
          <a:bodyPr wrap="none" lIns="121917" tIns="60958" rIns="121917" bIns="60958" anchor="ctr"/>
          <a:lstStyle/>
          <a:p>
            <a:pPr>
              <a:defRPr/>
            </a:pPr>
            <a:r>
              <a:rPr lang="en-US" altLang="zh-CN" sz="1400" b="1">
                <a:solidFill>
                  <a:srgbClr val="778288"/>
                </a:solidFill>
                <a:latin typeface="Segoe UI" panose="020B0502040204020203" pitchFamily="34" charset="0"/>
                <a:cs typeface="Segoe UI" panose="020B0502040204020203" pitchFamily="34" charset="0"/>
                <a:sym typeface="+mn-lt"/>
              </a:rPr>
              <a:t>16HDDs</a:t>
            </a:r>
          </a:p>
        </p:txBody>
      </p:sp>
      <p:sp>
        <p:nvSpPr>
          <p:cNvPr id="7" name="TextBox 19"/>
          <p:cNvSpPr txBox="1"/>
          <p:nvPr/>
        </p:nvSpPr>
        <p:spPr>
          <a:xfrm>
            <a:off x="1719705" y="5054572"/>
            <a:ext cx="1060158" cy="307773"/>
          </a:xfrm>
          <a:prstGeom prst="rect">
            <a:avLst/>
          </a:prstGeom>
          <a:solidFill>
            <a:srgbClr val="7030A0"/>
          </a:solidFill>
          <a:ln>
            <a:noFill/>
          </a:ln>
        </p:spPr>
        <p:txBody>
          <a:bodyPr wrap="square" lIns="121917" tIns="60958" rIns="121917" bIns="60958" rtlCol="0">
            <a:spAutoFit/>
          </a:bodyPr>
          <a:lstStyle/>
          <a:p>
            <a:r>
              <a:rPr lang="en-US" altLang="zh-CN" sz="1200" dirty="0">
                <a:solidFill>
                  <a:schemeClr val="bg1"/>
                </a:solidFill>
                <a:latin typeface="Segoe UI" panose="020B0502040204020203" pitchFamily="34" charset="0"/>
                <a:cs typeface="Segoe UI" panose="020B0502040204020203" pitchFamily="34" charset="0"/>
                <a:sym typeface="+mn-lt"/>
              </a:rPr>
              <a:t>   </a:t>
            </a:r>
            <a:r>
              <a:rPr lang="en-US" altLang="zh-CN" sz="1200" b="1" dirty="0">
                <a:solidFill>
                  <a:schemeClr val="bg1"/>
                </a:solidFill>
                <a:latin typeface="Segoe UI" panose="020B0502040204020203" pitchFamily="34" charset="0"/>
                <a:cs typeface="Segoe UI" panose="020B0502040204020203" pitchFamily="34" charset="0"/>
                <a:sym typeface="+mn-lt"/>
              </a:rPr>
              <a:t>11-S3/H</a:t>
            </a:r>
            <a:endParaRPr lang="zh-CN" altLang="en-US" sz="1200" b="1" dirty="0">
              <a:solidFill>
                <a:schemeClr val="bg1"/>
              </a:solidFill>
              <a:latin typeface="Segoe UI" panose="020B0502040204020203" pitchFamily="34" charset="0"/>
              <a:cs typeface="Segoe UI" panose="020B0502040204020203" pitchFamily="34" charset="0"/>
              <a:sym typeface="+mn-lt"/>
            </a:endParaRPr>
          </a:p>
        </p:txBody>
      </p:sp>
      <p:cxnSp>
        <p:nvCxnSpPr>
          <p:cNvPr id="8" name="直接连接符 7"/>
          <p:cNvCxnSpPr/>
          <p:nvPr/>
        </p:nvCxnSpPr>
        <p:spPr>
          <a:xfrm>
            <a:off x="1531552" y="5799835"/>
            <a:ext cx="9595585" cy="1"/>
          </a:xfrm>
          <a:prstGeom prst="line">
            <a:avLst/>
          </a:prstGeom>
          <a:ln w="12700">
            <a:solidFill>
              <a:srgbClr val="EC222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514357" y="1674096"/>
            <a:ext cx="761" cy="4125740"/>
          </a:xfrm>
          <a:prstGeom prst="line">
            <a:avLst/>
          </a:prstGeom>
          <a:ln w="12700">
            <a:solidFill>
              <a:srgbClr val="EC222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411538" y="1958473"/>
            <a:ext cx="2768659" cy="338550"/>
          </a:xfrm>
          <a:prstGeom prst="rect">
            <a:avLst/>
          </a:prstGeom>
          <a:noFill/>
        </p:spPr>
        <p:txBody>
          <a:bodyPr wrap="square" lIns="121917" tIns="60958" rIns="121917" bIns="60958" rtlCol="0">
            <a:spAutoFit/>
          </a:bodyPr>
          <a:lstStyle/>
          <a:p>
            <a:r>
              <a:rPr lang="en-US" altLang="zh-CN" sz="1400" dirty="0" err="1" smtClean="0">
                <a:solidFill>
                  <a:schemeClr val="bg2">
                    <a:lumMod val="10000"/>
                  </a:schemeClr>
                </a:solidFill>
                <a:latin typeface="Segoe UI" panose="020B0502040204020203" pitchFamily="34" charset="0"/>
                <a:cs typeface="Segoe UI" panose="020B0502040204020203" pitchFamily="34" charset="0"/>
                <a:sym typeface="+mn-lt"/>
              </a:rPr>
              <a:t>Giải</a:t>
            </a:r>
            <a:r>
              <a:rPr lang="en-US" altLang="zh-CN" sz="1400" dirty="0" smtClean="0">
                <a:solidFill>
                  <a:schemeClr val="bg2">
                    <a:lumMod val="10000"/>
                  </a:schemeClr>
                </a:solidFill>
                <a:latin typeface="Segoe UI" panose="020B0502040204020203" pitchFamily="34" charset="0"/>
                <a:cs typeface="Segoe UI" panose="020B0502040204020203" pitchFamily="34" charset="0"/>
                <a:sym typeface="+mn-lt"/>
              </a:rPr>
              <a:t> </a:t>
            </a:r>
            <a:r>
              <a:rPr lang="en-US" altLang="zh-CN" sz="1400" dirty="0" err="1" smtClean="0">
                <a:solidFill>
                  <a:schemeClr val="bg2">
                    <a:lumMod val="10000"/>
                  </a:schemeClr>
                </a:solidFill>
                <a:latin typeface="Segoe UI" panose="020B0502040204020203" pitchFamily="34" charset="0"/>
                <a:cs typeface="Segoe UI" panose="020B0502040204020203" pitchFamily="34" charset="0"/>
                <a:sym typeface="+mn-lt"/>
              </a:rPr>
              <a:t>mã</a:t>
            </a:r>
            <a:r>
              <a:rPr lang="en-US" altLang="zh-CN" sz="1400" dirty="0" smtClean="0">
                <a:solidFill>
                  <a:schemeClr val="bg2">
                    <a:lumMod val="10000"/>
                  </a:schemeClr>
                </a:solidFill>
                <a:latin typeface="Segoe UI" panose="020B0502040204020203" pitchFamily="34" charset="0"/>
                <a:cs typeface="Segoe UI" panose="020B0502040204020203" pitchFamily="34" charset="0"/>
                <a:sym typeface="+mn-lt"/>
              </a:rPr>
              <a:t> 16CH@1080P 30fps</a:t>
            </a:r>
            <a:endParaRPr lang="en-US" altLang="zh-CN" sz="1400" dirty="0">
              <a:solidFill>
                <a:schemeClr val="bg2">
                  <a:lumMod val="10000"/>
                </a:schemeClr>
              </a:solidFill>
              <a:latin typeface="Segoe UI" panose="020B0502040204020203" pitchFamily="34" charset="0"/>
              <a:cs typeface="Segoe UI" panose="020B0502040204020203" pitchFamily="34" charset="0"/>
              <a:sym typeface="+mn-lt"/>
            </a:endParaRPr>
          </a:p>
        </p:txBody>
      </p:sp>
      <p:sp>
        <p:nvSpPr>
          <p:cNvPr id="15" name="Rectangle 5"/>
          <p:cNvSpPr>
            <a:spLocks noChangeArrowheads="1"/>
          </p:cNvSpPr>
          <p:nvPr/>
        </p:nvSpPr>
        <p:spPr bwMode="gray">
          <a:xfrm>
            <a:off x="446662" y="5098287"/>
            <a:ext cx="857256" cy="210851"/>
          </a:xfrm>
          <a:prstGeom prst="rect">
            <a:avLst/>
          </a:prstGeom>
          <a:noFill/>
          <a:ln w="9525" algn="ctr">
            <a:noFill/>
            <a:miter lim="800000"/>
            <a:headEnd/>
            <a:tailEnd/>
          </a:ln>
          <a:effectLst/>
        </p:spPr>
        <p:txBody>
          <a:bodyPr wrap="none" lIns="121914" tIns="60957" rIns="121914" bIns="60957" anchor="ctr"/>
          <a:lstStyle/>
          <a:p>
            <a:pPr algn="ctr">
              <a:defRPr/>
            </a:pPr>
            <a:r>
              <a:rPr lang="en-US" altLang="zh-CN" sz="1500" b="1">
                <a:solidFill>
                  <a:schemeClr val="bg1">
                    <a:lumMod val="50000"/>
                  </a:schemeClr>
                </a:solidFill>
                <a:latin typeface="Segoe UI" panose="020B0502040204020203" pitchFamily="34" charset="0"/>
                <a:cs typeface="Segoe UI" panose="020B0502040204020203" pitchFamily="34" charset="0"/>
                <a:sym typeface="+mn-lt"/>
              </a:rPr>
              <a:t>Entry-level</a:t>
            </a:r>
          </a:p>
        </p:txBody>
      </p:sp>
      <p:sp>
        <p:nvSpPr>
          <p:cNvPr id="16" name="Rectangle 5"/>
          <p:cNvSpPr>
            <a:spLocks noChangeArrowheads="1"/>
          </p:cNvSpPr>
          <p:nvPr/>
        </p:nvSpPr>
        <p:spPr bwMode="gray">
          <a:xfrm>
            <a:off x="456612" y="3936294"/>
            <a:ext cx="857256" cy="232205"/>
          </a:xfrm>
          <a:prstGeom prst="rect">
            <a:avLst/>
          </a:prstGeom>
          <a:noFill/>
          <a:ln w="9525" algn="ctr">
            <a:noFill/>
            <a:miter lim="800000"/>
            <a:headEnd/>
            <a:tailEnd/>
          </a:ln>
          <a:effectLst/>
        </p:spPr>
        <p:txBody>
          <a:bodyPr wrap="none" lIns="121914" tIns="60957" rIns="121914" bIns="60957" anchor="ctr"/>
          <a:lstStyle/>
          <a:p>
            <a:pPr algn="ctr">
              <a:defRPr/>
            </a:pPr>
            <a:r>
              <a:rPr lang="en-US" altLang="zh-CN" sz="1500" b="1">
                <a:solidFill>
                  <a:schemeClr val="bg1">
                    <a:lumMod val="50000"/>
                  </a:schemeClr>
                </a:solidFill>
                <a:latin typeface="Segoe UI" panose="020B0502040204020203" pitchFamily="34" charset="0"/>
                <a:cs typeface="Segoe UI" panose="020B0502040204020203" pitchFamily="34" charset="0"/>
                <a:sym typeface="+mn-lt"/>
              </a:rPr>
              <a:t>Lite</a:t>
            </a:r>
          </a:p>
        </p:txBody>
      </p:sp>
      <p:sp>
        <p:nvSpPr>
          <p:cNvPr id="17" name="Rectangle 5"/>
          <p:cNvSpPr>
            <a:spLocks noChangeArrowheads="1"/>
          </p:cNvSpPr>
          <p:nvPr/>
        </p:nvSpPr>
        <p:spPr bwMode="gray">
          <a:xfrm>
            <a:off x="474788" y="2021061"/>
            <a:ext cx="857256" cy="210851"/>
          </a:xfrm>
          <a:prstGeom prst="rect">
            <a:avLst/>
          </a:prstGeom>
          <a:noFill/>
          <a:ln w="9525" algn="ctr">
            <a:noFill/>
            <a:miter lim="800000"/>
            <a:headEnd/>
            <a:tailEnd/>
          </a:ln>
          <a:effectLst/>
        </p:spPr>
        <p:txBody>
          <a:bodyPr wrap="none" lIns="121914" tIns="60957" rIns="121914" bIns="60957" anchor="ctr"/>
          <a:lstStyle/>
          <a:p>
            <a:pPr algn="ctr">
              <a:defRPr/>
            </a:pPr>
            <a:r>
              <a:rPr lang="en-US" altLang="zh-CN" sz="1500" b="1">
                <a:solidFill>
                  <a:schemeClr val="bg1">
                    <a:lumMod val="50000"/>
                  </a:schemeClr>
                </a:solidFill>
                <a:latin typeface="Segoe UI" panose="020B0502040204020203" pitchFamily="34" charset="0"/>
                <a:cs typeface="Segoe UI" panose="020B0502040204020203" pitchFamily="34" charset="0"/>
                <a:sym typeface="+mn-lt"/>
              </a:rPr>
              <a:t>Ultra</a:t>
            </a:r>
          </a:p>
        </p:txBody>
      </p:sp>
      <p:sp>
        <p:nvSpPr>
          <p:cNvPr id="18" name="TextBox 31">
            <a:extLst>
              <a:ext uri="{FF2B5EF4-FFF2-40B4-BE49-F238E27FC236}">
                <a16:creationId xmlns:a16="http://schemas.microsoft.com/office/drawing/2014/main" id="{D3D76E76-2450-4DFD-8E72-539C404AEACB}"/>
              </a:ext>
            </a:extLst>
          </p:cNvPr>
          <p:cNvSpPr txBox="1"/>
          <p:nvPr/>
        </p:nvSpPr>
        <p:spPr>
          <a:xfrm>
            <a:off x="4081993" y="2658745"/>
            <a:ext cx="1062794" cy="307773"/>
          </a:xfrm>
          <a:prstGeom prst="rect">
            <a:avLst/>
          </a:prstGeom>
          <a:solidFill>
            <a:srgbClr val="FF8C00"/>
          </a:solidFill>
          <a:ln>
            <a:noFill/>
          </a:ln>
        </p:spPr>
        <p:txBody>
          <a:bodyPr wrap="square" lIns="121917" tIns="60958" rIns="121917" bIns="60958" rtlCol="0">
            <a:spAutoFit/>
          </a:bodyPr>
          <a:lstStyle>
            <a:defPPr>
              <a:defRPr lang="en-US"/>
            </a:defPPr>
            <a:lvl1pPr algn="ctr">
              <a:defRPr sz="1200">
                <a:solidFill>
                  <a:schemeClr val="bg1"/>
                </a:solidFill>
                <a:cs typeface="+mn-ea"/>
              </a:defRPr>
            </a:lvl1pPr>
          </a:lstStyle>
          <a:p>
            <a:r>
              <a:rPr lang="en-US" altLang="zh-CN" b="1">
                <a:latin typeface="Segoe UI" panose="020B0502040204020203" pitchFamily="34" charset="0"/>
                <a:cs typeface="Segoe UI" panose="020B0502040204020203" pitchFamily="34" charset="0"/>
                <a:sym typeface="+mn-lt"/>
              </a:rPr>
              <a:t>54-4KS2</a:t>
            </a:r>
            <a:endParaRPr lang="zh-CN" altLang="en-US" b="1">
              <a:latin typeface="Segoe UI" panose="020B0502040204020203" pitchFamily="34" charset="0"/>
              <a:cs typeface="Segoe UI" panose="020B0502040204020203" pitchFamily="34" charset="0"/>
              <a:sym typeface="+mn-lt"/>
            </a:endParaRPr>
          </a:p>
        </p:txBody>
      </p:sp>
      <p:sp>
        <p:nvSpPr>
          <p:cNvPr id="19" name="TextBox 34">
            <a:extLst>
              <a:ext uri="{FF2B5EF4-FFF2-40B4-BE49-F238E27FC236}">
                <a16:creationId xmlns:a16="http://schemas.microsoft.com/office/drawing/2014/main" id="{F4ECC65C-AE95-41B2-85B8-987DB9A0C2B9}"/>
              </a:ext>
            </a:extLst>
          </p:cNvPr>
          <p:cNvSpPr txBox="1"/>
          <p:nvPr/>
        </p:nvSpPr>
        <p:spPr>
          <a:xfrm>
            <a:off x="5240092" y="2658745"/>
            <a:ext cx="1214580" cy="307773"/>
          </a:xfrm>
          <a:prstGeom prst="rect">
            <a:avLst/>
          </a:prstGeom>
          <a:solidFill>
            <a:srgbClr val="FF8C00"/>
          </a:solidFill>
          <a:ln>
            <a:noFill/>
          </a:ln>
        </p:spPr>
        <p:txBody>
          <a:bodyPr wrap="square" lIns="121917" tIns="60958" rIns="121917" bIns="60958" rtlCol="0">
            <a:spAutoFit/>
          </a:bodyPr>
          <a:lstStyle>
            <a:defPPr>
              <a:defRPr lang="en-US"/>
            </a:defPPr>
            <a:lvl1pPr algn="ctr">
              <a:defRPr sz="1200">
                <a:solidFill>
                  <a:schemeClr val="bg1"/>
                </a:solidFill>
                <a:cs typeface="+mn-ea"/>
              </a:defRPr>
            </a:lvl1pPr>
          </a:lstStyle>
          <a:p>
            <a:r>
              <a:rPr lang="en-US" altLang="zh-CN" b="1" dirty="0">
                <a:latin typeface="Segoe UI" panose="020B0502040204020203" pitchFamily="34" charset="0"/>
                <a:cs typeface="Segoe UI" panose="020B0502040204020203" pitchFamily="34" charset="0"/>
                <a:sym typeface="+mn-lt"/>
              </a:rPr>
              <a:t>58-(R)-4KS2</a:t>
            </a:r>
            <a:endParaRPr lang="zh-CN" altLang="en-US" b="1" dirty="0">
              <a:latin typeface="Segoe UI" panose="020B0502040204020203" pitchFamily="34" charset="0"/>
              <a:cs typeface="Segoe UI" panose="020B0502040204020203" pitchFamily="34" charset="0"/>
              <a:sym typeface="+mn-lt"/>
            </a:endParaRPr>
          </a:p>
        </p:txBody>
      </p:sp>
      <p:sp>
        <p:nvSpPr>
          <p:cNvPr id="20" name="矩形 19">
            <a:extLst>
              <a:ext uri="{FF2B5EF4-FFF2-40B4-BE49-F238E27FC236}">
                <a16:creationId xmlns:a16="http://schemas.microsoft.com/office/drawing/2014/main" id="{2985F8B2-FED5-4788-BBC8-5D18066DD89F}"/>
              </a:ext>
            </a:extLst>
          </p:cNvPr>
          <p:cNvSpPr/>
          <p:nvPr/>
        </p:nvSpPr>
        <p:spPr>
          <a:xfrm>
            <a:off x="2825003" y="2584929"/>
            <a:ext cx="3709147" cy="464457"/>
          </a:xfrm>
          <a:prstGeom prst="rect">
            <a:avLst/>
          </a:prstGeom>
          <a:noFill/>
          <a:ln>
            <a:solidFill>
              <a:srgbClr val="3F8D4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Segoe UI" panose="020B0502040204020203" pitchFamily="34" charset="0"/>
              <a:cs typeface="Segoe UI" panose="020B0502040204020203" pitchFamily="34" charset="0"/>
              <a:sym typeface="+mn-lt"/>
            </a:endParaRPr>
          </a:p>
        </p:txBody>
      </p:sp>
      <p:sp>
        <p:nvSpPr>
          <p:cNvPr id="21" name="Rectangle 5">
            <a:extLst>
              <a:ext uri="{FF2B5EF4-FFF2-40B4-BE49-F238E27FC236}">
                <a16:creationId xmlns:a16="http://schemas.microsoft.com/office/drawing/2014/main" id="{DEE2C2CB-0D9E-4E66-9CF4-4A22DEEEDD6B}"/>
              </a:ext>
            </a:extLst>
          </p:cNvPr>
          <p:cNvSpPr>
            <a:spLocks noChangeArrowheads="1"/>
          </p:cNvSpPr>
          <p:nvPr/>
        </p:nvSpPr>
        <p:spPr bwMode="gray">
          <a:xfrm>
            <a:off x="458643" y="2699658"/>
            <a:ext cx="857256" cy="210851"/>
          </a:xfrm>
          <a:prstGeom prst="rect">
            <a:avLst/>
          </a:prstGeom>
          <a:noFill/>
          <a:ln w="9525" algn="ctr">
            <a:noFill/>
            <a:miter lim="800000"/>
            <a:headEnd/>
            <a:tailEnd/>
          </a:ln>
          <a:effectLst/>
        </p:spPr>
        <p:txBody>
          <a:bodyPr wrap="none" lIns="121914" tIns="60957" rIns="121914" bIns="60957" anchor="ctr"/>
          <a:lstStyle/>
          <a:p>
            <a:pPr algn="ctr">
              <a:defRPr/>
            </a:pPr>
            <a:r>
              <a:rPr lang="en-US" altLang="zh-CN" sz="1500" b="1">
                <a:solidFill>
                  <a:schemeClr val="bg1">
                    <a:lumMod val="50000"/>
                  </a:schemeClr>
                </a:solidFill>
                <a:latin typeface="Segoe UI" panose="020B0502040204020203" pitchFamily="34" charset="0"/>
                <a:cs typeface="Segoe UI" panose="020B0502040204020203" pitchFamily="34" charset="0"/>
                <a:sym typeface="+mn-lt"/>
              </a:rPr>
              <a:t>Pro</a:t>
            </a:r>
          </a:p>
        </p:txBody>
      </p:sp>
      <p:sp>
        <p:nvSpPr>
          <p:cNvPr id="22" name="文本框 21">
            <a:extLst>
              <a:ext uri="{FF2B5EF4-FFF2-40B4-BE49-F238E27FC236}">
                <a16:creationId xmlns:a16="http://schemas.microsoft.com/office/drawing/2014/main" id="{4EAC4F83-CC71-4FB6-96A2-67A89F98015D}"/>
              </a:ext>
            </a:extLst>
          </p:cNvPr>
          <p:cNvSpPr txBox="1"/>
          <p:nvPr/>
        </p:nvSpPr>
        <p:spPr>
          <a:xfrm>
            <a:off x="8383114" y="2677637"/>
            <a:ext cx="2919886" cy="338550"/>
          </a:xfrm>
          <a:prstGeom prst="rect">
            <a:avLst/>
          </a:prstGeom>
          <a:noFill/>
        </p:spPr>
        <p:txBody>
          <a:bodyPr wrap="square" lIns="121917" tIns="60958" rIns="121917" bIns="60958" rtlCol="0">
            <a:spAutoFit/>
          </a:bodyPr>
          <a:lstStyle/>
          <a:p>
            <a:r>
              <a:rPr lang="en-US" altLang="zh-CN" sz="1400" dirty="0" err="1" smtClean="0">
                <a:solidFill>
                  <a:schemeClr val="bg2">
                    <a:lumMod val="10000"/>
                  </a:schemeClr>
                </a:solidFill>
                <a:latin typeface="Segoe UI" panose="020B0502040204020203" pitchFamily="34" charset="0"/>
                <a:cs typeface="Segoe UI" panose="020B0502040204020203" pitchFamily="34" charset="0"/>
                <a:sym typeface="+mn-lt"/>
              </a:rPr>
              <a:t>Giải</a:t>
            </a:r>
            <a:r>
              <a:rPr lang="en-US" altLang="zh-CN" sz="1400" dirty="0" smtClean="0">
                <a:solidFill>
                  <a:schemeClr val="bg2">
                    <a:lumMod val="10000"/>
                  </a:schemeClr>
                </a:solidFill>
                <a:latin typeface="Segoe UI" panose="020B0502040204020203" pitchFamily="34" charset="0"/>
                <a:cs typeface="Segoe UI" panose="020B0502040204020203" pitchFamily="34" charset="0"/>
                <a:sym typeface="+mn-lt"/>
              </a:rPr>
              <a:t> </a:t>
            </a:r>
            <a:r>
              <a:rPr lang="en-US" altLang="zh-CN" sz="1400" dirty="0" err="1" smtClean="0">
                <a:solidFill>
                  <a:schemeClr val="bg2">
                    <a:lumMod val="10000"/>
                  </a:schemeClr>
                </a:solidFill>
                <a:latin typeface="Segoe UI" panose="020B0502040204020203" pitchFamily="34" charset="0"/>
                <a:cs typeface="Segoe UI" panose="020B0502040204020203" pitchFamily="34" charset="0"/>
                <a:sym typeface="+mn-lt"/>
              </a:rPr>
              <a:t>mã</a:t>
            </a:r>
            <a:r>
              <a:rPr lang="en-US" altLang="zh-CN" sz="1400" dirty="0" smtClean="0">
                <a:solidFill>
                  <a:schemeClr val="bg2">
                    <a:lumMod val="10000"/>
                  </a:schemeClr>
                </a:solidFill>
                <a:latin typeface="Segoe UI" panose="020B0502040204020203" pitchFamily="34" charset="0"/>
                <a:cs typeface="Segoe UI" panose="020B0502040204020203" pitchFamily="34" charset="0"/>
                <a:sym typeface="+mn-lt"/>
              </a:rPr>
              <a:t> 16CH@1080P 30fps</a:t>
            </a:r>
            <a:endParaRPr lang="en-US" altLang="zh-CN" sz="1400" dirty="0">
              <a:solidFill>
                <a:schemeClr val="bg2">
                  <a:lumMod val="10000"/>
                </a:schemeClr>
              </a:solidFill>
              <a:latin typeface="Segoe UI" panose="020B0502040204020203" pitchFamily="34" charset="0"/>
              <a:cs typeface="Segoe UI" panose="020B0502040204020203" pitchFamily="34" charset="0"/>
              <a:sym typeface="+mn-lt"/>
            </a:endParaRPr>
          </a:p>
        </p:txBody>
      </p:sp>
      <p:sp>
        <p:nvSpPr>
          <p:cNvPr id="24" name="矩形 23"/>
          <p:cNvSpPr/>
          <p:nvPr/>
        </p:nvSpPr>
        <p:spPr>
          <a:xfrm>
            <a:off x="1657468" y="5006793"/>
            <a:ext cx="1156216" cy="388690"/>
          </a:xfrm>
          <a:prstGeom prst="rect">
            <a:avLst/>
          </a:prstGeom>
          <a:noFill/>
          <a:ln>
            <a:solidFill>
              <a:srgbClr val="3F8D4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Segoe UI" panose="020B0502040204020203" pitchFamily="34" charset="0"/>
              <a:cs typeface="Segoe UI" panose="020B0502040204020203" pitchFamily="34" charset="0"/>
              <a:sym typeface="+mn-lt"/>
            </a:endParaRPr>
          </a:p>
        </p:txBody>
      </p:sp>
      <p:sp>
        <p:nvSpPr>
          <p:cNvPr id="32" name="TextBox 14"/>
          <p:cNvSpPr txBox="1"/>
          <p:nvPr/>
        </p:nvSpPr>
        <p:spPr>
          <a:xfrm>
            <a:off x="2896352" y="2658745"/>
            <a:ext cx="1060158" cy="307773"/>
          </a:xfrm>
          <a:prstGeom prst="rect">
            <a:avLst/>
          </a:prstGeom>
          <a:solidFill>
            <a:srgbClr val="FF8C00"/>
          </a:solidFill>
          <a:ln>
            <a:noFill/>
          </a:ln>
        </p:spPr>
        <p:txBody>
          <a:bodyPr wrap="square" lIns="121917" tIns="60958" rIns="121917" bIns="60958" rtlCol="0">
            <a:spAutoFit/>
          </a:bodyPr>
          <a:lstStyle>
            <a:defPPr>
              <a:defRPr lang="en-US"/>
            </a:defPPr>
            <a:lvl1pPr algn="ctr">
              <a:defRPr sz="1200">
                <a:solidFill>
                  <a:schemeClr val="bg1"/>
                </a:solidFill>
                <a:cs typeface="+mn-ea"/>
              </a:defRPr>
            </a:lvl1pPr>
          </a:lstStyle>
          <a:p>
            <a:r>
              <a:rPr lang="en-US" altLang="zh-CN" b="1" dirty="0">
                <a:latin typeface="Segoe UI" panose="020B0502040204020203" pitchFamily="34" charset="0"/>
                <a:cs typeface="Segoe UI" panose="020B0502040204020203" pitchFamily="34" charset="0"/>
                <a:sym typeface="+mn-lt"/>
              </a:rPr>
              <a:t>52-4KS2</a:t>
            </a:r>
            <a:endParaRPr lang="zh-CN" altLang="en-US" b="1" dirty="0">
              <a:latin typeface="Segoe UI" panose="020B0502040204020203" pitchFamily="34" charset="0"/>
              <a:cs typeface="Segoe UI" panose="020B0502040204020203" pitchFamily="34" charset="0"/>
              <a:sym typeface="+mn-lt"/>
            </a:endParaRPr>
          </a:p>
        </p:txBody>
      </p:sp>
      <p:sp>
        <p:nvSpPr>
          <p:cNvPr id="33" name="TextBox 31">
            <a:extLst>
              <a:ext uri="{FF2B5EF4-FFF2-40B4-BE49-F238E27FC236}">
                <a16:creationId xmlns:a16="http://schemas.microsoft.com/office/drawing/2014/main" id="{D3D76E76-2450-4DFD-8E72-539C404AEACB}"/>
              </a:ext>
            </a:extLst>
          </p:cNvPr>
          <p:cNvSpPr txBox="1"/>
          <p:nvPr/>
        </p:nvSpPr>
        <p:spPr>
          <a:xfrm>
            <a:off x="6448190" y="1946023"/>
            <a:ext cx="1062794" cy="307773"/>
          </a:xfrm>
          <a:prstGeom prst="rect">
            <a:avLst/>
          </a:prstGeom>
          <a:solidFill>
            <a:srgbClr val="FF0000"/>
          </a:solidFill>
          <a:ln>
            <a:noFill/>
          </a:ln>
        </p:spPr>
        <p:txBody>
          <a:bodyPr wrap="square" lIns="121917" tIns="60958" rIns="121917" bIns="60958" rtlCol="0">
            <a:spAutoFit/>
          </a:bodyPr>
          <a:lstStyle>
            <a:defPPr>
              <a:defRPr lang="en-US"/>
            </a:defPPr>
            <a:lvl1pPr algn="ctr">
              <a:defRPr sz="1200">
                <a:solidFill>
                  <a:schemeClr val="bg1"/>
                </a:solidFill>
                <a:cs typeface="+mn-ea"/>
              </a:defRPr>
            </a:lvl1pPr>
          </a:lstStyle>
          <a:p>
            <a:r>
              <a:rPr lang="en-US" altLang="zh-CN" b="1">
                <a:latin typeface="Segoe UI" panose="020B0502040204020203" pitchFamily="34" charset="0"/>
                <a:cs typeface="Segoe UI" panose="020B0502040204020203" pitchFamily="34" charset="0"/>
                <a:sym typeface="+mn-lt"/>
              </a:rPr>
              <a:t>616-4KS2</a:t>
            </a:r>
            <a:endParaRPr lang="zh-CN" altLang="en-US" b="1">
              <a:latin typeface="Segoe UI" panose="020B0502040204020203" pitchFamily="34" charset="0"/>
              <a:cs typeface="Segoe UI" panose="020B0502040204020203" pitchFamily="34" charset="0"/>
              <a:sym typeface="+mn-lt"/>
            </a:endParaRPr>
          </a:p>
        </p:txBody>
      </p:sp>
      <p:sp>
        <p:nvSpPr>
          <p:cNvPr id="34" name="矩形 33">
            <a:extLst>
              <a:ext uri="{FF2B5EF4-FFF2-40B4-BE49-F238E27FC236}">
                <a16:creationId xmlns:a16="http://schemas.microsoft.com/office/drawing/2014/main" id="{2985F8B2-FED5-4788-BBC8-5D18066DD89F}"/>
              </a:ext>
            </a:extLst>
          </p:cNvPr>
          <p:cNvSpPr/>
          <p:nvPr/>
        </p:nvSpPr>
        <p:spPr>
          <a:xfrm>
            <a:off x="5191201" y="1872207"/>
            <a:ext cx="2390482" cy="464457"/>
          </a:xfrm>
          <a:prstGeom prst="rect">
            <a:avLst/>
          </a:prstGeom>
          <a:noFill/>
          <a:ln>
            <a:solidFill>
              <a:srgbClr val="3F8D4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Segoe UI" panose="020B0502040204020203" pitchFamily="34" charset="0"/>
              <a:cs typeface="Segoe UI" panose="020B0502040204020203" pitchFamily="34" charset="0"/>
              <a:sym typeface="+mn-lt"/>
            </a:endParaRPr>
          </a:p>
        </p:txBody>
      </p:sp>
      <p:sp>
        <p:nvSpPr>
          <p:cNvPr id="35" name="TextBox 14"/>
          <p:cNvSpPr txBox="1"/>
          <p:nvPr/>
        </p:nvSpPr>
        <p:spPr>
          <a:xfrm>
            <a:off x="5262549" y="1946023"/>
            <a:ext cx="1060158" cy="307773"/>
          </a:xfrm>
          <a:prstGeom prst="rect">
            <a:avLst/>
          </a:prstGeom>
          <a:solidFill>
            <a:srgbClr val="FF0000"/>
          </a:solidFill>
          <a:ln>
            <a:noFill/>
          </a:ln>
        </p:spPr>
        <p:txBody>
          <a:bodyPr wrap="square" lIns="121917" tIns="60958" rIns="121917" bIns="60958" rtlCol="0">
            <a:spAutoFit/>
          </a:bodyPr>
          <a:lstStyle>
            <a:defPPr>
              <a:defRPr lang="en-US"/>
            </a:defPPr>
            <a:lvl1pPr algn="ctr">
              <a:defRPr sz="1200">
                <a:solidFill>
                  <a:schemeClr val="bg1"/>
                </a:solidFill>
                <a:cs typeface="+mn-ea"/>
              </a:defRPr>
            </a:lvl1pPr>
          </a:lstStyle>
          <a:p>
            <a:r>
              <a:rPr lang="en-US" altLang="zh-CN" b="1">
                <a:latin typeface="Segoe UI" panose="020B0502040204020203" pitchFamily="34" charset="0"/>
                <a:cs typeface="Segoe UI" panose="020B0502040204020203" pitchFamily="34" charset="0"/>
                <a:sym typeface="+mn-lt"/>
              </a:rPr>
              <a:t>608-4KS2</a:t>
            </a:r>
            <a:endParaRPr lang="zh-CN" altLang="en-US" b="1">
              <a:latin typeface="Segoe UI" panose="020B0502040204020203" pitchFamily="34" charset="0"/>
              <a:cs typeface="Segoe UI" panose="020B0502040204020203" pitchFamily="34" charset="0"/>
              <a:sym typeface="+mn-lt"/>
            </a:endParaRPr>
          </a:p>
        </p:txBody>
      </p:sp>
      <p:sp>
        <p:nvSpPr>
          <p:cNvPr id="36" name="文本框 35"/>
          <p:cNvSpPr txBox="1"/>
          <p:nvPr/>
        </p:nvSpPr>
        <p:spPr>
          <a:xfrm>
            <a:off x="8411537" y="5023795"/>
            <a:ext cx="2768660" cy="338550"/>
          </a:xfrm>
          <a:prstGeom prst="rect">
            <a:avLst/>
          </a:prstGeom>
          <a:noFill/>
        </p:spPr>
        <p:txBody>
          <a:bodyPr wrap="square" lIns="121917" tIns="60958" rIns="121917" bIns="60958" rtlCol="0">
            <a:spAutoFit/>
          </a:bodyPr>
          <a:lstStyle/>
          <a:p>
            <a:r>
              <a:rPr lang="en-US" altLang="zh-CN" sz="1400" dirty="0" err="1" smtClean="0">
                <a:solidFill>
                  <a:schemeClr val="bg2">
                    <a:lumMod val="10000"/>
                  </a:schemeClr>
                </a:solidFill>
                <a:latin typeface="Segoe UI" panose="020B0502040204020203" pitchFamily="34" charset="0"/>
                <a:cs typeface="Segoe UI" panose="020B0502040204020203" pitchFamily="34" charset="0"/>
                <a:sym typeface="+mn-lt"/>
              </a:rPr>
              <a:t>Giải</a:t>
            </a:r>
            <a:r>
              <a:rPr lang="en-US" altLang="zh-CN" sz="1400" dirty="0" smtClean="0">
                <a:solidFill>
                  <a:schemeClr val="bg2">
                    <a:lumMod val="10000"/>
                  </a:schemeClr>
                </a:solidFill>
                <a:latin typeface="Segoe UI" panose="020B0502040204020203" pitchFamily="34" charset="0"/>
                <a:cs typeface="Segoe UI" panose="020B0502040204020203" pitchFamily="34" charset="0"/>
                <a:sym typeface="+mn-lt"/>
              </a:rPr>
              <a:t> </a:t>
            </a:r>
            <a:r>
              <a:rPr lang="en-US" altLang="zh-CN" sz="1400" dirty="0" err="1" smtClean="0">
                <a:solidFill>
                  <a:schemeClr val="bg2">
                    <a:lumMod val="10000"/>
                  </a:schemeClr>
                </a:solidFill>
                <a:latin typeface="Segoe UI" panose="020B0502040204020203" pitchFamily="34" charset="0"/>
                <a:cs typeface="Segoe UI" panose="020B0502040204020203" pitchFamily="34" charset="0"/>
                <a:sym typeface="+mn-lt"/>
              </a:rPr>
              <a:t>mã</a:t>
            </a:r>
            <a:r>
              <a:rPr lang="en-US" altLang="zh-CN" sz="1400" dirty="0" smtClean="0">
                <a:solidFill>
                  <a:schemeClr val="bg2">
                    <a:lumMod val="10000"/>
                  </a:schemeClr>
                </a:solidFill>
                <a:latin typeface="Segoe UI" panose="020B0502040204020203" pitchFamily="34" charset="0"/>
                <a:cs typeface="Segoe UI" panose="020B0502040204020203" pitchFamily="34" charset="0"/>
                <a:sym typeface="+mn-lt"/>
              </a:rPr>
              <a:t> 4CH@1080P 30fps</a:t>
            </a:r>
            <a:endParaRPr lang="en-US" altLang="zh-CN" sz="1400" dirty="0">
              <a:solidFill>
                <a:schemeClr val="bg2">
                  <a:lumMod val="10000"/>
                </a:schemeClr>
              </a:solidFill>
              <a:latin typeface="Segoe UI" panose="020B0502040204020203" pitchFamily="34" charset="0"/>
              <a:cs typeface="Segoe UI" panose="020B0502040204020203" pitchFamily="34" charset="0"/>
              <a:sym typeface="+mn-lt"/>
            </a:endParaRPr>
          </a:p>
        </p:txBody>
      </p:sp>
      <p:sp>
        <p:nvSpPr>
          <p:cNvPr id="38" name="文本框 37"/>
          <p:cNvSpPr txBox="1"/>
          <p:nvPr/>
        </p:nvSpPr>
        <p:spPr>
          <a:xfrm>
            <a:off x="8411538" y="3907719"/>
            <a:ext cx="2511634" cy="338550"/>
          </a:xfrm>
          <a:prstGeom prst="rect">
            <a:avLst/>
          </a:prstGeom>
          <a:noFill/>
        </p:spPr>
        <p:txBody>
          <a:bodyPr wrap="square" lIns="121917" tIns="60958" rIns="121917" bIns="60958" rtlCol="0">
            <a:spAutoFit/>
          </a:bodyPr>
          <a:lstStyle/>
          <a:p>
            <a:r>
              <a:rPr lang="en-US" altLang="zh-CN" sz="1400" dirty="0" err="1" smtClean="0">
                <a:solidFill>
                  <a:schemeClr val="bg2">
                    <a:lumMod val="10000"/>
                  </a:schemeClr>
                </a:solidFill>
                <a:latin typeface="Segoe UI" panose="020B0502040204020203" pitchFamily="34" charset="0"/>
                <a:cs typeface="Segoe UI" panose="020B0502040204020203" pitchFamily="34" charset="0"/>
                <a:sym typeface="+mn-lt"/>
              </a:rPr>
              <a:t>Giải</a:t>
            </a:r>
            <a:r>
              <a:rPr lang="en-US" altLang="zh-CN" sz="1400" dirty="0" smtClean="0">
                <a:solidFill>
                  <a:schemeClr val="bg2">
                    <a:lumMod val="10000"/>
                  </a:schemeClr>
                </a:solidFill>
                <a:latin typeface="Segoe UI" panose="020B0502040204020203" pitchFamily="34" charset="0"/>
                <a:cs typeface="Segoe UI" panose="020B0502040204020203" pitchFamily="34" charset="0"/>
                <a:sym typeface="+mn-lt"/>
              </a:rPr>
              <a:t> </a:t>
            </a:r>
            <a:r>
              <a:rPr lang="en-US" altLang="zh-CN" sz="1400" dirty="0" err="1" smtClean="0">
                <a:solidFill>
                  <a:schemeClr val="bg2">
                    <a:lumMod val="10000"/>
                  </a:schemeClr>
                </a:solidFill>
                <a:latin typeface="Segoe UI" panose="020B0502040204020203" pitchFamily="34" charset="0"/>
                <a:cs typeface="Segoe UI" panose="020B0502040204020203" pitchFamily="34" charset="0"/>
                <a:sym typeface="+mn-lt"/>
              </a:rPr>
              <a:t>mã</a:t>
            </a:r>
            <a:r>
              <a:rPr lang="en-US" altLang="zh-CN" sz="1400" dirty="0" smtClean="0">
                <a:solidFill>
                  <a:schemeClr val="bg2">
                    <a:lumMod val="10000"/>
                  </a:schemeClr>
                </a:solidFill>
                <a:latin typeface="Segoe UI" panose="020B0502040204020203" pitchFamily="34" charset="0"/>
                <a:cs typeface="Segoe UI" panose="020B0502040204020203" pitchFamily="34" charset="0"/>
                <a:sym typeface="+mn-lt"/>
              </a:rPr>
              <a:t> 8CH@1080P 30fps</a:t>
            </a:r>
            <a:endParaRPr lang="en-US" altLang="zh-CN" sz="1400" dirty="0">
              <a:solidFill>
                <a:schemeClr val="bg2">
                  <a:lumMod val="10000"/>
                </a:schemeClr>
              </a:solidFill>
              <a:latin typeface="Segoe UI" panose="020B0502040204020203" pitchFamily="34" charset="0"/>
              <a:cs typeface="Segoe UI" panose="020B0502040204020203" pitchFamily="34" charset="0"/>
              <a:sym typeface="+mn-lt"/>
            </a:endParaRPr>
          </a:p>
        </p:txBody>
      </p:sp>
      <p:sp>
        <p:nvSpPr>
          <p:cNvPr id="40" name="矩形 39"/>
          <p:cNvSpPr/>
          <p:nvPr/>
        </p:nvSpPr>
        <p:spPr>
          <a:xfrm>
            <a:off x="8354692" y="5006793"/>
            <a:ext cx="2596903" cy="368184"/>
          </a:xfrm>
          <a:prstGeom prst="rect">
            <a:avLst/>
          </a:prstGeom>
          <a:noFill/>
          <a:ln>
            <a:solidFill>
              <a:srgbClr val="3F8D4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Segoe UI" panose="020B0502040204020203" pitchFamily="34" charset="0"/>
              <a:cs typeface="Segoe UI" panose="020B0502040204020203" pitchFamily="34" charset="0"/>
              <a:sym typeface="+mn-lt"/>
            </a:endParaRPr>
          </a:p>
        </p:txBody>
      </p:sp>
      <p:sp>
        <p:nvSpPr>
          <p:cNvPr id="42" name="矩形 41"/>
          <p:cNvSpPr/>
          <p:nvPr/>
        </p:nvSpPr>
        <p:spPr>
          <a:xfrm>
            <a:off x="8354692" y="3868305"/>
            <a:ext cx="2596903" cy="368184"/>
          </a:xfrm>
          <a:prstGeom prst="rect">
            <a:avLst/>
          </a:prstGeom>
          <a:noFill/>
          <a:ln>
            <a:solidFill>
              <a:srgbClr val="3F8D4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Segoe UI" panose="020B0502040204020203" pitchFamily="34" charset="0"/>
              <a:cs typeface="Segoe UI" panose="020B0502040204020203" pitchFamily="34" charset="0"/>
              <a:sym typeface="+mn-lt"/>
            </a:endParaRPr>
          </a:p>
        </p:txBody>
      </p:sp>
      <p:sp>
        <p:nvSpPr>
          <p:cNvPr id="43" name="矩形 42"/>
          <p:cNvSpPr/>
          <p:nvPr/>
        </p:nvSpPr>
        <p:spPr>
          <a:xfrm>
            <a:off x="8354692" y="2666817"/>
            <a:ext cx="2596903" cy="368184"/>
          </a:xfrm>
          <a:prstGeom prst="rect">
            <a:avLst/>
          </a:prstGeom>
          <a:noFill/>
          <a:ln>
            <a:solidFill>
              <a:srgbClr val="3F8D4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Segoe UI" panose="020B0502040204020203" pitchFamily="34" charset="0"/>
              <a:cs typeface="Segoe UI" panose="020B0502040204020203" pitchFamily="34" charset="0"/>
              <a:sym typeface="+mn-lt"/>
            </a:endParaRPr>
          </a:p>
        </p:txBody>
      </p:sp>
      <p:sp>
        <p:nvSpPr>
          <p:cNvPr id="44" name="矩形 43"/>
          <p:cNvSpPr/>
          <p:nvPr/>
        </p:nvSpPr>
        <p:spPr>
          <a:xfrm>
            <a:off x="8354692" y="1922149"/>
            <a:ext cx="2596903" cy="368184"/>
          </a:xfrm>
          <a:prstGeom prst="rect">
            <a:avLst/>
          </a:prstGeom>
          <a:noFill/>
          <a:ln>
            <a:solidFill>
              <a:srgbClr val="3F8D4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Segoe UI" panose="020B0502040204020203" pitchFamily="34" charset="0"/>
              <a:cs typeface="Segoe UI" panose="020B0502040204020203" pitchFamily="34" charset="0"/>
              <a:sym typeface="+mn-lt"/>
            </a:endParaRPr>
          </a:p>
        </p:txBody>
      </p:sp>
      <p:sp>
        <p:nvSpPr>
          <p:cNvPr id="45"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742"/>
            <a:r>
              <a:rPr lang="en-US" altLang="zh-CN" sz="4800" b="1" smtClean="0">
                <a:solidFill>
                  <a:srgbClr val="7030A0"/>
                </a:solidFill>
                <a:latin typeface="Segoe UI" panose="020B0502040204020203" pitchFamily="34" charset="0"/>
                <a:cs typeface="Segoe UI" panose="020B0502040204020203" pitchFamily="34" charset="0"/>
              </a:rPr>
              <a:t>NVR </a:t>
            </a:r>
            <a:endParaRPr lang="zh-CN" altLang="en-US" sz="4800" b="1" dirty="0">
              <a:solidFill>
                <a:srgbClr val="7030A0"/>
              </a:solidFill>
              <a:latin typeface="Segoe UI" panose="020B0502040204020203" pitchFamily="34" charset="0"/>
              <a:cs typeface="Segoe UI" panose="020B0502040204020203" pitchFamily="34" charset="0"/>
            </a:endParaRPr>
          </a:p>
        </p:txBody>
      </p:sp>
      <p:sp>
        <p:nvSpPr>
          <p:cNvPr id="46" name="矩形 45"/>
          <p:cNvSpPr/>
          <p:nvPr/>
        </p:nvSpPr>
        <p:spPr>
          <a:xfrm>
            <a:off x="1668786" y="3791469"/>
            <a:ext cx="2387520" cy="464457"/>
          </a:xfrm>
          <a:prstGeom prst="rect">
            <a:avLst/>
          </a:prstGeom>
          <a:noFill/>
          <a:ln>
            <a:solidFill>
              <a:srgbClr val="3F8D4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400">
              <a:latin typeface="Segoe UI" panose="020B0502040204020203" pitchFamily="34" charset="0"/>
              <a:cs typeface="Segoe UI" panose="020B0502040204020203" pitchFamily="34" charset="0"/>
              <a:sym typeface="+mn-lt"/>
            </a:endParaRPr>
          </a:p>
        </p:txBody>
      </p:sp>
      <p:sp>
        <p:nvSpPr>
          <p:cNvPr id="47" name="TextBox 14"/>
          <p:cNvSpPr txBox="1"/>
          <p:nvPr/>
        </p:nvSpPr>
        <p:spPr>
          <a:xfrm>
            <a:off x="1744208" y="3881122"/>
            <a:ext cx="1060157" cy="307773"/>
          </a:xfrm>
          <a:prstGeom prst="rect">
            <a:avLst/>
          </a:prstGeom>
          <a:solidFill>
            <a:srgbClr val="00B050"/>
          </a:solidFill>
          <a:ln>
            <a:noFill/>
          </a:ln>
        </p:spPr>
        <p:txBody>
          <a:bodyPr wrap="square" lIns="121917" tIns="60958" rIns="121917" bIns="60958" rtlCol="0">
            <a:spAutoFit/>
          </a:bodyPr>
          <a:lstStyle/>
          <a:p>
            <a:pPr algn="ctr"/>
            <a:r>
              <a:rPr lang="en-US" altLang="zh-CN" sz="1200" b="1" dirty="0">
                <a:solidFill>
                  <a:schemeClr val="bg1"/>
                </a:solidFill>
                <a:latin typeface="Segoe UI" panose="020B0502040204020203" pitchFamily="34" charset="0"/>
                <a:cs typeface="Segoe UI" panose="020B0502040204020203" pitchFamily="34" charset="0"/>
                <a:sym typeface="+mn-lt"/>
              </a:rPr>
              <a:t>41-4KS2/L</a:t>
            </a:r>
            <a:endParaRPr lang="zh-CN" altLang="en-US" sz="1200" b="1" dirty="0">
              <a:solidFill>
                <a:schemeClr val="bg1"/>
              </a:solidFill>
              <a:latin typeface="Segoe UI" panose="020B0502040204020203" pitchFamily="34" charset="0"/>
              <a:cs typeface="Segoe UI" panose="020B0502040204020203" pitchFamily="34" charset="0"/>
              <a:sym typeface="+mn-lt"/>
            </a:endParaRPr>
          </a:p>
        </p:txBody>
      </p:sp>
      <p:sp>
        <p:nvSpPr>
          <p:cNvPr id="48" name="TextBox 14"/>
          <p:cNvSpPr txBox="1"/>
          <p:nvPr/>
        </p:nvSpPr>
        <p:spPr>
          <a:xfrm>
            <a:off x="2914418" y="3881122"/>
            <a:ext cx="1060157" cy="307773"/>
          </a:xfrm>
          <a:prstGeom prst="rect">
            <a:avLst/>
          </a:prstGeom>
          <a:solidFill>
            <a:srgbClr val="00B050"/>
          </a:solidFill>
          <a:ln>
            <a:noFill/>
          </a:ln>
        </p:spPr>
        <p:txBody>
          <a:bodyPr wrap="square" lIns="121917" tIns="60958" rIns="121917" bIns="60958" rtlCol="0">
            <a:spAutoFit/>
          </a:bodyPr>
          <a:lstStyle/>
          <a:p>
            <a:pPr algn="ctr"/>
            <a:r>
              <a:rPr lang="en-US" altLang="zh-CN" sz="1200" b="1">
                <a:solidFill>
                  <a:schemeClr val="bg1"/>
                </a:solidFill>
                <a:latin typeface="Segoe UI" panose="020B0502040204020203" pitchFamily="34" charset="0"/>
                <a:cs typeface="Segoe UI" panose="020B0502040204020203" pitchFamily="34" charset="0"/>
                <a:sym typeface="+mn-lt"/>
              </a:rPr>
              <a:t>42-4KS2/L</a:t>
            </a:r>
            <a:endParaRPr lang="zh-CN" altLang="en-US" sz="1200" b="1">
              <a:solidFill>
                <a:schemeClr val="bg1"/>
              </a:solidFill>
              <a:latin typeface="Segoe UI" panose="020B0502040204020203" pitchFamily="34" charset="0"/>
              <a:cs typeface="Segoe UI" panose="020B0502040204020203" pitchFamily="34" charset="0"/>
              <a:sym typeface="+mn-lt"/>
            </a:endParaRP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2085909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2" y="2148779"/>
            <a:ext cx="1721555" cy="4009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smtClean="0">
                <a:solidFill>
                  <a:schemeClr val="tx1">
                    <a:lumMod val="50000"/>
                  </a:schemeClr>
                </a:solidFill>
                <a:latin typeface="Segoe UI" panose="020B0502040204020203" pitchFamily="34" charset="0"/>
                <a:cs typeface="Segoe UI" panose="020B0502040204020203" pitchFamily="34" charset="0"/>
              </a:rPr>
              <a:t>Dòng</a:t>
            </a:r>
            <a:r>
              <a:rPr lang="en-US" altLang="zh-CN" sz="2000" b="1" dirty="0" smtClean="0">
                <a:solidFill>
                  <a:schemeClr val="tx1">
                    <a:lumMod val="50000"/>
                  </a:schemeClr>
                </a:solidFill>
                <a:latin typeface="Segoe UI" panose="020B0502040204020203" pitchFamily="34" charset="0"/>
                <a:cs typeface="Segoe UI" panose="020B0502040204020203" pitchFamily="34" charset="0"/>
              </a:rPr>
              <a:t> Ultra</a:t>
            </a:r>
            <a:endParaRPr lang="zh-CN" altLang="en-US" sz="2000" b="1" dirty="0">
              <a:solidFill>
                <a:schemeClr val="tx1">
                  <a:lumMod val="50000"/>
                </a:schemeClr>
              </a:solidFill>
              <a:latin typeface="Segoe UI" panose="020B0502040204020203" pitchFamily="34" charset="0"/>
              <a:cs typeface="Segoe UI" panose="020B0502040204020203" pitchFamily="34" charset="0"/>
            </a:endParaRPr>
          </a:p>
        </p:txBody>
      </p:sp>
      <p:sp>
        <p:nvSpPr>
          <p:cNvPr id="3" name="矩形 2"/>
          <p:cNvSpPr/>
          <p:nvPr/>
        </p:nvSpPr>
        <p:spPr>
          <a:xfrm>
            <a:off x="0" y="4345328"/>
            <a:ext cx="12192000" cy="217144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6">
              <a:latin typeface="Segoe UI" panose="020B0502040204020203" pitchFamily="34" charset="0"/>
              <a:cs typeface="Segoe UI" panose="020B0502040204020203" pitchFamily="34" charset="0"/>
            </a:endParaRPr>
          </a:p>
        </p:txBody>
      </p:sp>
      <p:sp>
        <p:nvSpPr>
          <p:cNvPr id="4" name="文本框 3"/>
          <p:cNvSpPr txBox="1"/>
          <p:nvPr/>
        </p:nvSpPr>
        <p:spPr>
          <a:xfrm>
            <a:off x="4860195" y="4554034"/>
            <a:ext cx="2210862" cy="594650"/>
          </a:xfrm>
          <a:prstGeom prst="rect">
            <a:avLst/>
          </a:prstGeom>
          <a:noFill/>
        </p:spPr>
        <p:txBody>
          <a:bodyPr wrap="none" rtlCol="0">
            <a:spAutoFit/>
          </a:bodyPr>
          <a:lstStyle/>
          <a:p>
            <a:r>
              <a:rPr lang="en-US" altLang="zh-CN" sz="3264" dirty="0" err="1" smtClean="0">
                <a:solidFill>
                  <a:srgbClr val="404040"/>
                </a:solidFill>
                <a:latin typeface="Segoe UI" panose="020B0502040204020203" pitchFamily="34" charset="0"/>
                <a:cs typeface="Segoe UI" panose="020B0502040204020203" pitchFamily="34" charset="0"/>
              </a:rPr>
              <a:t>Dòng</a:t>
            </a:r>
            <a:r>
              <a:rPr lang="en-US" altLang="zh-CN" sz="3264" dirty="0" smtClean="0">
                <a:solidFill>
                  <a:srgbClr val="404040"/>
                </a:solidFill>
                <a:latin typeface="Segoe UI" panose="020B0502040204020203" pitchFamily="34" charset="0"/>
                <a:cs typeface="Segoe UI" panose="020B0502040204020203" pitchFamily="34" charset="0"/>
              </a:rPr>
              <a:t> Ultra</a:t>
            </a:r>
            <a:endParaRPr lang="zh-CN" altLang="en-US" sz="3264" dirty="0">
              <a:solidFill>
                <a:srgbClr val="404040"/>
              </a:solidFill>
              <a:latin typeface="Segoe UI" panose="020B0502040204020203" pitchFamily="34" charset="0"/>
              <a:cs typeface="Segoe UI" panose="020B0502040204020203" pitchFamily="34" charset="0"/>
            </a:endParaRPr>
          </a:p>
        </p:txBody>
      </p:sp>
      <p:sp>
        <p:nvSpPr>
          <p:cNvPr id="5" name="文本框 4"/>
          <p:cNvSpPr txBox="1"/>
          <p:nvPr/>
        </p:nvSpPr>
        <p:spPr>
          <a:xfrm>
            <a:off x="1037821" y="5357390"/>
            <a:ext cx="10363199" cy="1015663"/>
          </a:xfrm>
          <a:prstGeom prst="rect">
            <a:avLst/>
          </a:prstGeom>
          <a:noFill/>
        </p:spPr>
        <p:txBody>
          <a:bodyPr wrap="square" rtlCol="0">
            <a:spAutoFit/>
          </a:bodyPr>
          <a:lstStyle/>
          <a:p>
            <a:pPr algn="ctr">
              <a:lnSpc>
                <a:spcPct val="150000"/>
              </a:lnSpc>
            </a:pP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Hỗ</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trợ</a:t>
            </a:r>
            <a:r>
              <a:rPr lang="en-US" altLang="zh-CN" sz="2000" dirty="0">
                <a:solidFill>
                  <a:schemeClr val="tx1">
                    <a:lumMod val="50000"/>
                  </a:schemeClr>
                </a:solidFill>
                <a:latin typeface="Segoe UI" panose="020B0502040204020203" pitchFamily="34" charset="0"/>
                <a:cs typeface="Segoe UI" panose="020B0502040204020203" pitchFamily="34" charset="0"/>
              </a:rPr>
              <a:t> camera </a:t>
            </a:r>
            <a:r>
              <a:rPr lang="en-US" altLang="zh-CN" sz="2000" dirty="0" err="1">
                <a:solidFill>
                  <a:schemeClr val="tx1">
                    <a:lumMod val="50000"/>
                  </a:schemeClr>
                </a:solidFill>
                <a:latin typeface="Segoe UI" panose="020B0502040204020203" pitchFamily="34" charset="0"/>
                <a:cs typeface="Segoe UI" panose="020B0502040204020203" pitchFamily="34" charset="0"/>
              </a:rPr>
              <a:t>lên</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tới</a:t>
            </a:r>
            <a:r>
              <a:rPr lang="en-US" altLang="zh-CN" sz="2000" dirty="0">
                <a:solidFill>
                  <a:schemeClr val="tx1">
                    <a:lumMod val="50000"/>
                  </a:schemeClr>
                </a:solidFill>
                <a:latin typeface="Segoe UI" panose="020B0502040204020203" pitchFamily="34" charset="0"/>
                <a:cs typeface="Segoe UI" panose="020B0502040204020203" pitchFamily="34" charset="0"/>
              </a:rPr>
              <a:t> 12MP / </a:t>
            </a:r>
            <a:r>
              <a:rPr lang="en-US" altLang="zh-CN" sz="2000" dirty="0" err="1">
                <a:solidFill>
                  <a:schemeClr val="tx1">
                    <a:lumMod val="50000"/>
                  </a:schemeClr>
                </a:solidFill>
                <a:latin typeface="Segoe UI" panose="020B0502040204020203" pitchFamily="34" charset="0"/>
                <a:cs typeface="Segoe UI" panose="020B0502040204020203" pitchFamily="34" charset="0"/>
              </a:rPr>
              <a:t>Giải</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mã</a:t>
            </a:r>
            <a:r>
              <a:rPr lang="en-US" altLang="zh-CN" sz="2000" dirty="0">
                <a:solidFill>
                  <a:schemeClr val="tx1">
                    <a:lumMod val="50000"/>
                  </a:schemeClr>
                </a:solidFill>
                <a:latin typeface="Segoe UI" panose="020B0502040204020203" pitchFamily="34" charset="0"/>
                <a:cs typeface="Segoe UI" panose="020B0502040204020203" pitchFamily="34" charset="0"/>
              </a:rPr>
              <a:t> 16ch@1080P / H.264+/H.265+ /  </a:t>
            </a:r>
            <a:r>
              <a:rPr lang="en-US" altLang="zh-CN" sz="2000" dirty="0" err="1">
                <a:solidFill>
                  <a:schemeClr val="tx1">
                    <a:lumMod val="50000"/>
                  </a:schemeClr>
                </a:solidFill>
                <a:latin typeface="Segoe UI" panose="020B0502040204020203" pitchFamily="34" charset="0"/>
                <a:cs typeface="Segoe UI" panose="020B0502040204020203" pitchFamily="34" charset="0"/>
              </a:rPr>
              <a:t>Tối</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đa</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smtClean="0">
                <a:solidFill>
                  <a:schemeClr val="tx1">
                    <a:lumMod val="50000"/>
                  </a:schemeClr>
                </a:solidFill>
                <a:latin typeface="Segoe UI" panose="020B0502040204020203" pitchFamily="34" charset="0"/>
                <a:cs typeface="Segoe UI" panose="020B0502040204020203" pitchFamily="34" charset="0"/>
              </a:rPr>
              <a:t>16HDD /</a:t>
            </a:r>
          </a:p>
          <a:p>
            <a:pPr algn="ctr">
              <a:lnSpc>
                <a:spcPct val="150000"/>
              </a:lnSpc>
            </a:pP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Chíp</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a:solidFill>
                  <a:schemeClr val="tx1">
                    <a:lumMod val="50000"/>
                  </a:schemeClr>
                </a:solidFill>
                <a:latin typeface="Segoe UI" panose="020B0502040204020203" pitchFamily="34" charset="0"/>
                <a:cs typeface="Segoe UI" panose="020B0502040204020203" pitchFamily="34" charset="0"/>
              </a:rPr>
              <a:t>Intel </a:t>
            </a:r>
            <a:r>
              <a:rPr lang="en-US" altLang="zh-CN" sz="2000" dirty="0" smtClean="0">
                <a:solidFill>
                  <a:schemeClr val="tx1">
                    <a:lumMod val="50000"/>
                  </a:schemeClr>
                </a:solidFill>
                <a:latin typeface="Segoe UI" panose="020B0502040204020203" pitchFamily="34" charset="0"/>
                <a:cs typeface="Segoe UI" panose="020B0502040204020203" pitchFamily="34" charset="0"/>
              </a:rPr>
              <a:t>CPU / Fisheye </a:t>
            </a:r>
            <a:r>
              <a:rPr lang="en-US" altLang="zh-CN" sz="2000" dirty="0" err="1">
                <a:solidFill>
                  <a:schemeClr val="tx1">
                    <a:lumMod val="50000"/>
                  </a:schemeClr>
                </a:solidFill>
                <a:latin typeface="Segoe UI" panose="020B0502040204020203" pitchFamily="34" charset="0"/>
                <a:cs typeface="Segoe UI" panose="020B0502040204020203" pitchFamily="34" charset="0"/>
              </a:rPr>
              <a:t>Dewarping</a:t>
            </a:r>
            <a:r>
              <a:rPr lang="en-US" altLang="zh-CN" sz="2000" dirty="0">
                <a:solidFill>
                  <a:schemeClr val="tx1">
                    <a:lumMod val="50000"/>
                  </a:schemeClr>
                </a:solidFill>
                <a:latin typeface="Segoe UI" panose="020B0502040204020203" pitchFamily="34" charset="0"/>
                <a:cs typeface="Segoe UI" panose="020B0502040204020203" pitchFamily="34" charset="0"/>
              </a:rPr>
              <a:t>  /  N+M  /  Raid 0/1/5/10  /  Thermal / ANPR / </a:t>
            </a:r>
            <a:endParaRPr lang="zh-CN" altLang="en-US" sz="2000" dirty="0">
              <a:solidFill>
                <a:schemeClr val="tx1">
                  <a:lumMod val="50000"/>
                </a:schemeClr>
              </a:solidFill>
              <a:latin typeface="Segoe UI" panose="020B0502040204020203" pitchFamily="34" charset="0"/>
              <a:cs typeface="Segoe UI" panose="020B0502040204020203" pitchFamily="34" charset="0"/>
            </a:endParaRPr>
          </a:p>
        </p:txBody>
      </p:sp>
      <p:sp>
        <p:nvSpPr>
          <p:cNvPr id="6" name="矩形 5"/>
          <p:cNvSpPr/>
          <p:nvPr/>
        </p:nvSpPr>
        <p:spPr>
          <a:xfrm>
            <a:off x="2201510" y="2906077"/>
            <a:ext cx="1781257" cy="343492"/>
          </a:xfrm>
          <a:prstGeom prst="rect">
            <a:avLst/>
          </a:prstGeom>
        </p:spPr>
        <p:txBody>
          <a:bodyPr wrap="none">
            <a:spAutoFit/>
          </a:bodyPr>
          <a:lstStyle/>
          <a:p>
            <a:r>
              <a:rPr lang="en-US" altLang="zh-CN" sz="1632">
                <a:solidFill>
                  <a:schemeClr val="bg2">
                    <a:lumMod val="25000"/>
                  </a:schemeClr>
                </a:solidFill>
                <a:latin typeface="Segoe UI" panose="020B0502040204020203" pitchFamily="34" charset="0"/>
                <a:cs typeface="Segoe UI" panose="020B0502040204020203" pitchFamily="34" charset="0"/>
              </a:rPr>
              <a:t>NVR608-32-4KS2</a:t>
            </a: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520" t="27746" r="520" b="28641"/>
          <a:stretch/>
        </p:blipFill>
        <p:spPr>
          <a:xfrm>
            <a:off x="4442464" y="1962201"/>
            <a:ext cx="2356267" cy="698439"/>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237" y="2041847"/>
            <a:ext cx="2041544" cy="644585"/>
          </a:xfrm>
          <a:prstGeom prst="rect">
            <a:avLst/>
          </a:prstGeom>
        </p:spPr>
      </p:pic>
      <p:sp>
        <p:nvSpPr>
          <p:cNvPr id="9" name="矩形 8"/>
          <p:cNvSpPr/>
          <p:nvPr/>
        </p:nvSpPr>
        <p:spPr>
          <a:xfrm>
            <a:off x="4540171" y="2897537"/>
            <a:ext cx="2324675" cy="594650"/>
          </a:xfrm>
          <a:prstGeom prst="rect">
            <a:avLst/>
          </a:prstGeom>
        </p:spPr>
        <p:txBody>
          <a:bodyPr wrap="none">
            <a:spAutoFit/>
          </a:bodyPr>
          <a:lstStyle/>
          <a:p>
            <a:pPr algn="ctr"/>
            <a:r>
              <a:rPr lang="en-US" altLang="zh-CN" sz="1632" dirty="0">
                <a:solidFill>
                  <a:schemeClr val="bg2">
                    <a:lumMod val="25000"/>
                  </a:schemeClr>
                </a:solidFill>
                <a:latin typeface="Segoe UI" panose="020B0502040204020203" pitchFamily="34" charset="0"/>
                <a:cs typeface="Segoe UI" panose="020B0502040204020203" pitchFamily="34" charset="0"/>
              </a:rPr>
              <a:t>NVR608-64/128-4KS2</a:t>
            </a:r>
          </a:p>
          <a:p>
            <a:pPr algn="ctr"/>
            <a:r>
              <a:rPr lang="en-US" altLang="zh-CN" sz="1632" dirty="0">
                <a:solidFill>
                  <a:schemeClr val="bg2">
                    <a:lumMod val="25000"/>
                  </a:schemeClr>
                </a:solidFill>
                <a:latin typeface="Segoe UI" panose="020B0502040204020203" pitchFamily="34" charset="0"/>
                <a:cs typeface="Segoe UI" panose="020B0502040204020203" pitchFamily="34" charset="0"/>
              </a:rPr>
              <a:t>NVR608R-64/128-4KS2</a:t>
            </a: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5286" y="1712925"/>
            <a:ext cx="2583782" cy="1208989"/>
          </a:xfrm>
          <a:prstGeom prst="rect">
            <a:avLst/>
          </a:prstGeom>
        </p:spPr>
      </p:pic>
      <p:sp>
        <p:nvSpPr>
          <p:cNvPr id="11" name="矩形 10"/>
          <p:cNvSpPr/>
          <p:nvPr/>
        </p:nvSpPr>
        <p:spPr>
          <a:xfrm>
            <a:off x="6954840" y="2897537"/>
            <a:ext cx="2324675" cy="594650"/>
          </a:xfrm>
          <a:prstGeom prst="rect">
            <a:avLst/>
          </a:prstGeom>
        </p:spPr>
        <p:txBody>
          <a:bodyPr wrap="none">
            <a:spAutoFit/>
          </a:bodyPr>
          <a:lstStyle/>
          <a:p>
            <a:pPr algn="ctr"/>
            <a:r>
              <a:rPr lang="en-US" altLang="zh-CN" sz="1632">
                <a:solidFill>
                  <a:schemeClr val="bg2">
                    <a:lumMod val="25000"/>
                  </a:schemeClr>
                </a:solidFill>
                <a:latin typeface="Segoe UI" panose="020B0502040204020203" pitchFamily="34" charset="0"/>
                <a:cs typeface="Segoe UI" panose="020B0502040204020203" pitchFamily="34" charset="0"/>
              </a:rPr>
              <a:t>NVR616-64/128-4KS2</a:t>
            </a:r>
          </a:p>
          <a:p>
            <a:pPr algn="ctr"/>
            <a:r>
              <a:rPr lang="en-US" altLang="zh-CN" sz="1632">
                <a:solidFill>
                  <a:schemeClr val="bg2">
                    <a:lumMod val="25000"/>
                  </a:schemeClr>
                </a:solidFill>
                <a:latin typeface="Segoe UI" panose="020B0502040204020203" pitchFamily="34" charset="0"/>
                <a:cs typeface="Segoe UI" panose="020B0502040204020203" pitchFamily="34" charset="0"/>
              </a:rPr>
              <a:t>NVR616R-64/128-4KS2</a:t>
            </a: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709" y="1737871"/>
            <a:ext cx="2206758" cy="1020543"/>
          </a:xfrm>
          <a:prstGeom prst="rect">
            <a:avLst/>
          </a:prstGeom>
        </p:spPr>
      </p:pic>
      <p:sp>
        <p:nvSpPr>
          <p:cNvPr id="13" name="矩形 12"/>
          <p:cNvSpPr/>
          <p:nvPr/>
        </p:nvSpPr>
        <p:spPr>
          <a:xfrm>
            <a:off x="9362386" y="2897537"/>
            <a:ext cx="2472152" cy="594650"/>
          </a:xfrm>
          <a:prstGeom prst="rect">
            <a:avLst/>
          </a:prstGeom>
        </p:spPr>
        <p:txBody>
          <a:bodyPr wrap="none">
            <a:spAutoFit/>
          </a:bodyPr>
          <a:lstStyle/>
          <a:p>
            <a:pPr algn="ctr"/>
            <a:r>
              <a:rPr lang="en-US" altLang="zh-CN" sz="1632">
                <a:solidFill>
                  <a:schemeClr val="bg2">
                    <a:lumMod val="25000"/>
                  </a:schemeClr>
                </a:solidFill>
                <a:latin typeface="Segoe UI" panose="020B0502040204020203" pitchFamily="34" charset="0"/>
                <a:cs typeface="Segoe UI" panose="020B0502040204020203" pitchFamily="34" charset="0"/>
              </a:rPr>
              <a:t>NVR616D-64/128-4KS2</a:t>
            </a:r>
          </a:p>
          <a:p>
            <a:pPr algn="ctr"/>
            <a:r>
              <a:rPr lang="en-US" altLang="zh-CN" sz="1632">
                <a:solidFill>
                  <a:schemeClr val="bg2">
                    <a:lumMod val="25000"/>
                  </a:schemeClr>
                </a:solidFill>
                <a:latin typeface="Segoe UI" panose="020B0502040204020203" pitchFamily="34" charset="0"/>
                <a:cs typeface="Segoe UI" panose="020B0502040204020203" pitchFamily="34" charset="0"/>
              </a:rPr>
              <a:t>NVR616DR-64/128-4KS2</a:t>
            </a:r>
          </a:p>
        </p:txBody>
      </p:sp>
      <p:sp>
        <p:nvSpPr>
          <p:cNvPr id="14" name="Title 1"/>
          <p:cNvSpPr txBox="1">
            <a:spLocks/>
          </p:cNvSpPr>
          <p:nvPr/>
        </p:nvSpPr>
        <p:spPr>
          <a:xfrm>
            <a:off x="151218" y="215178"/>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2719" b="0" kern="1200" cap="none" spc="-102" baseline="0">
                <a:ln w="3175">
                  <a:noFill/>
                </a:ln>
                <a:solidFill>
                  <a:srgbClr val="FB1E00"/>
                </a:solidFill>
                <a:effectLst/>
                <a:latin typeface="+mj-lt"/>
                <a:ea typeface="+mn-ea"/>
                <a:cs typeface="Segoe UI" pitchFamily="34" charset="0"/>
              </a:defRPr>
            </a:lvl1pPr>
          </a:lstStyle>
          <a:p>
            <a:r>
              <a:rPr lang="en-US" altLang="zh-CN" sz="4800" b="1" dirty="0">
                <a:solidFill>
                  <a:srgbClr val="7030A0"/>
                </a:solidFill>
                <a:latin typeface="Segoe UI" panose="020B0502040204020203" pitchFamily="34" charset="0"/>
                <a:ea typeface="+mj-ea"/>
              </a:rPr>
              <a:t>NVR | NVR600-4KS2</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2406862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345328"/>
            <a:ext cx="12192000" cy="2171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6">
              <a:latin typeface="Segoe UI" panose="020B0502040204020203" pitchFamily="34" charset="0"/>
              <a:cs typeface="Segoe UI" panose="020B0502040204020203" pitchFamily="34" charset="0"/>
            </a:endParaRPr>
          </a:p>
        </p:txBody>
      </p:sp>
      <p:sp>
        <p:nvSpPr>
          <p:cNvPr id="2" name="矩形 1"/>
          <p:cNvSpPr/>
          <p:nvPr/>
        </p:nvSpPr>
        <p:spPr>
          <a:xfrm>
            <a:off x="882" y="2148779"/>
            <a:ext cx="1721555" cy="4009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smtClean="0">
                <a:solidFill>
                  <a:schemeClr val="tx1">
                    <a:lumMod val="50000"/>
                  </a:schemeClr>
                </a:solidFill>
                <a:latin typeface="Segoe UI" panose="020B0502040204020203" pitchFamily="34" charset="0"/>
                <a:cs typeface="Segoe UI" panose="020B0502040204020203" pitchFamily="34" charset="0"/>
              </a:rPr>
              <a:t>Dòng</a:t>
            </a:r>
            <a:r>
              <a:rPr lang="en-US" altLang="zh-CN" sz="2000" b="1" dirty="0" smtClean="0">
                <a:solidFill>
                  <a:schemeClr val="tx1">
                    <a:lumMod val="50000"/>
                  </a:schemeClr>
                </a:solidFill>
                <a:latin typeface="Segoe UI" panose="020B0502040204020203" pitchFamily="34" charset="0"/>
                <a:cs typeface="Segoe UI" panose="020B0502040204020203" pitchFamily="34" charset="0"/>
              </a:rPr>
              <a:t> Pro</a:t>
            </a:r>
            <a:endParaRPr lang="zh-CN" altLang="en-US" sz="2000" b="1" dirty="0">
              <a:solidFill>
                <a:schemeClr val="tx1">
                  <a:lumMod val="50000"/>
                </a:schemeClr>
              </a:solidFill>
              <a:latin typeface="Segoe UI" panose="020B0502040204020203" pitchFamily="34" charset="0"/>
              <a:cs typeface="Segoe UI" panose="020B0502040204020203" pitchFamily="34" charset="0"/>
            </a:endParaRPr>
          </a:p>
        </p:txBody>
      </p:sp>
      <p:sp>
        <p:nvSpPr>
          <p:cNvPr id="4" name="文本框 3"/>
          <p:cNvSpPr txBox="1"/>
          <p:nvPr/>
        </p:nvSpPr>
        <p:spPr>
          <a:xfrm>
            <a:off x="5124772" y="4514202"/>
            <a:ext cx="1942455" cy="594650"/>
          </a:xfrm>
          <a:prstGeom prst="rect">
            <a:avLst/>
          </a:prstGeom>
          <a:noFill/>
        </p:spPr>
        <p:txBody>
          <a:bodyPr wrap="none" rtlCol="0">
            <a:spAutoFit/>
          </a:bodyPr>
          <a:lstStyle/>
          <a:p>
            <a:r>
              <a:rPr lang="en-US" altLang="zh-CN" sz="3264" dirty="0" err="1" smtClean="0">
                <a:solidFill>
                  <a:srgbClr val="404040"/>
                </a:solidFill>
                <a:latin typeface="Segoe UI" panose="020B0502040204020203" pitchFamily="34" charset="0"/>
                <a:cs typeface="Segoe UI" panose="020B0502040204020203" pitchFamily="34" charset="0"/>
              </a:rPr>
              <a:t>Dòng</a:t>
            </a:r>
            <a:r>
              <a:rPr lang="en-US" altLang="zh-CN" sz="3264" dirty="0" smtClean="0">
                <a:solidFill>
                  <a:srgbClr val="404040"/>
                </a:solidFill>
                <a:latin typeface="Segoe UI" panose="020B0502040204020203" pitchFamily="34" charset="0"/>
                <a:cs typeface="Segoe UI" panose="020B0502040204020203" pitchFamily="34" charset="0"/>
              </a:rPr>
              <a:t> Pro</a:t>
            </a:r>
            <a:endParaRPr lang="zh-CN" altLang="en-US" sz="3264" dirty="0">
              <a:solidFill>
                <a:srgbClr val="404040"/>
              </a:solidFill>
              <a:latin typeface="Segoe UI" panose="020B0502040204020203" pitchFamily="34" charset="0"/>
              <a:cs typeface="Segoe UI" panose="020B0502040204020203" pitchFamily="34" charset="0"/>
            </a:endParaRPr>
          </a:p>
        </p:txBody>
      </p:sp>
      <p:sp>
        <p:nvSpPr>
          <p:cNvPr id="5" name="文本框 4"/>
          <p:cNvSpPr txBox="1"/>
          <p:nvPr/>
        </p:nvSpPr>
        <p:spPr>
          <a:xfrm>
            <a:off x="0" y="5025424"/>
            <a:ext cx="12435593" cy="1338828"/>
          </a:xfrm>
          <a:prstGeom prst="rect">
            <a:avLst/>
          </a:prstGeom>
          <a:noFill/>
        </p:spPr>
        <p:txBody>
          <a:bodyPr wrap="square" rtlCol="0">
            <a:spAutoFit/>
          </a:bodyPr>
          <a:lstStyle/>
          <a:p>
            <a:pPr algn="ctr">
              <a:lnSpc>
                <a:spcPct val="150000"/>
              </a:lnSpc>
            </a:pPr>
            <a:r>
              <a:rPr lang="en-US" altLang="zh-CN" sz="20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Hỗ</a:t>
            </a:r>
            <a:r>
              <a:rPr lang="en-US" altLang="zh-CN" sz="20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trợ</a:t>
            </a:r>
            <a:r>
              <a:rPr lang="en-US" altLang="zh-CN" sz="2000" dirty="0">
                <a:solidFill>
                  <a:schemeClr val="tx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altLang="zh-CN" sz="2000" dirty="0" err="1">
                <a:solidFill>
                  <a:srgbClr val="404040"/>
                </a:solidFill>
                <a:latin typeface="Segoe UI" panose="020B0502040204020203" pitchFamily="34" charset="0"/>
                <a:cs typeface="Segoe UI" panose="020B0502040204020203" pitchFamily="34" charset="0"/>
              </a:rPr>
              <a:t>ePoE&amp;EoC</a:t>
            </a:r>
            <a:r>
              <a:rPr lang="en-US" altLang="zh-CN" sz="2000" dirty="0">
                <a:solidFill>
                  <a:srgbClr val="404040"/>
                </a:solidFill>
                <a:latin typeface="Segoe UI" panose="020B0502040204020203" pitchFamily="34" charset="0"/>
                <a:cs typeface="Segoe UI" panose="020B0502040204020203" pitchFamily="34" charset="0"/>
              </a:rPr>
              <a:t> </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Giải</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mã</a:t>
            </a:r>
            <a:r>
              <a:rPr lang="en-US" altLang="zh-CN" sz="2000" dirty="0">
                <a:solidFill>
                  <a:schemeClr val="tx1">
                    <a:lumMod val="50000"/>
                  </a:schemeClr>
                </a:solidFill>
                <a:latin typeface="Segoe UI" panose="020B0502040204020203" pitchFamily="34" charset="0"/>
                <a:cs typeface="Segoe UI" panose="020B0502040204020203" pitchFamily="34" charset="0"/>
              </a:rPr>
              <a:t> 16ch@1080P / H.264+/H.265+ / </a:t>
            </a:r>
            <a:r>
              <a:rPr lang="en-US" altLang="zh-CN" sz="2000" dirty="0" err="1">
                <a:solidFill>
                  <a:schemeClr val="tx1">
                    <a:lumMod val="50000"/>
                  </a:schemeClr>
                </a:solidFill>
                <a:latin typeface="Segoe UI" panose="020B0502040204020203" pitchFamily="34" charset="0"/>
                <a:cs typeface="Segoe UI" panose="020B0502040204020203" pitchFamily="34" charset="0"/>
              </a:rPr>
              <a:t>Quạt</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thông</a:t>
            </a:r>
            <a:r>
              <a:rPr lang="en-US" altLang="zh-CN" sz="2000" dirty="0">
                <a:solidFill>
                  <a:schemeClr val="tx1">
                    <a:lumMod val="50000"/>
                  </a:schemeClr>
                </a:solidFill>
                <a:latin typeface="Segoe UI" panose="020B0502040204020203" pitchFamily="34" charset="0"/>
                <a:cs typeface="Segoe UI" panose="020B0502040204020203" pitchFamily="34" charset="0"/>
              </a:rPr>
              <a:t> minh/ ANPR / POS </a:t>
            </a:r>
          </a:p>
          <a:p>
            <a:pPr algn="ctr">
              <a:lnSpc>
                <a:spcPct val="150000"/>
              </a:lnSpc>
            </a:pPr>
            <a:r>
              <a:rPr lang="en-US" altLang="zh-CN" sz="2000" dirty="0">
                <a:solidFill>
                  <a:schemeClr val="tx1">
                    <a:lumMod val="50000"/>
                  </a:schemeClr>
                </a:solidFill>
                <a:latin typeface="Segoe UI" panose="020B0502040204020203" pitchFamily="34" charset="0"/>
                <a:cs typeface="Segoe UI" panose="020B0502040204020203" pitchFamily="34" charset="0"/>
              </a:rPr>
              <a:t>/ SMD Plus / Fisheye </a:t>
            </a:r>
            <a:r>
              <a:rPr lang="en-US" altLang="zh-CN" sz="2000" dirty="0" err="1">
                <a:solidFill>
                  <a:schemeClr val="tx1">
                    <a:lumMod val="50000"/>
                  </a:schemeClr>
                </a:solidFill>
                <a:latin typeface="Segoe UI" panose="020B0502040204020203" pitchFamily="34" charset="0"/>
                <a:cs typeface="Segoe UI" panose="020B0502040204020203" pitchFamily="34" charset="0"/>
              </a:rPr>
              <a:t>Dewarping</a:t>
            </a:r>
            <a:r>
              <a:rPr lang="en-US" altLang="zh-CN" sz="2000" dirty="0">
                <a:solidFill>
                  <a:schemeClr val="tx1">
                    <a:lumMod val="50000"/>
                  </a:schemeClr>
                </a:solidFill>
                <a:latin typeface="Segoe UI" panose="020B0502040204020203" pitchFamily="34" charset="0"/>
                <a:cs typeface="Segoe UI" panose="020B0502040204020203" pitchFamily="34" charset="0"/>
              </a:rPr>
              <a:t>/ Thermal /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Độ</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phân</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giải</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lên</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đến</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a:solidFill>
                  <a:schemeClr val="tx1">
                    <a:lumMod val="50000"/>
                  </a:schemeClr>
                </a:solidFill>
                <a:latin typeface="Segoe UI" panose="020B0502040204020203" pitchFamily="34" charset="0"/>
                <a:cs typeface="Segoe UI" panose="020B0502040204020203" pitchFamily="34" charset="0"/>
              </a:rPr>
              <a:t>12MP </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Băng</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thông</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đầu</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vào</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320Mbps</a:t>
            </a:r>
          </a:p>
          <a:p>
            <a:pPr algn="ctr">
              <a:lnSpc>
                <a:spcPct val="150000"/>
              </a:lnSpc>
            </a:pPr>
            <a:r>
              <a:rPr lang="en-US" altLang="zh-CN" sz="1400" b="1" i="1" dirty="0" smtClean="0">
                <a:solidFill>
                  <a:schemeClr val="tx1">
                    <a:lumMod val="50000"/>
                  </a:schemeClr>
                </a:solidFill>
                <a:latin typeface="Segoe UI" panose="020B0502040204020203" pitchFamily="34" charset="0"/>
                <a:cs typeface="Segoe UI" panose="020B0502040204020203" pitchFamily="34" charset="0"/>
              </a:rPr>
              <a:t>* </a:t>
            </a:r>
            <a:r>
              <a:rPr lang="en-US" altLang="zh-CN" sz="1400" b="1" i="1" dirty="0">
                <a:solidFill>
                  <a:schemeClr val="tx1">
                    <a:lumMod val="50000"/>
                  </a:schemeClr>
                </a:solidFill>
                <a:latin typeface="Segoe UI" panose="020B0502040204020203" pitchFamily="34" charset="0"/>
                <a:cs typeface="Segoe UI" panose="020B0502040204020203" pitchFamily="34" charset="0"/>
              </a:rPr>
              <a:t>NVR58XX-R-4KS2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có</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thể</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hỗ</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trợ</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chức</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năng</a:t>
            </a:r>
            <a:r>
              <a:rPr lang="en-US" altLang="zh-CN" sz="1400" b="1" i="1" dirty="0">
                <a:solidFill>
                  <a:schemeClr val="tx1">
                    <a:lumMod val="50000"/>
                  </a:schemeClr>
                </a:solidFill>
                <a:latin typeface="Segoe UI" panose="020B0502040204020203" pitchFamily="34" charset="0"/>
                <a:cs typeface="Segoe UI" panose="020B0502040204020203" pitchFamily="34" charset="0"/>
              </a:rPr>
              <a:t> RAID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nhờ</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thiết</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kế</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khung</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đặc</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r>
              <a:rPr lang="en-US" altLang="zh-CN" sz="1400" b="1" i="1" dirty="0" err="1">
                <a:solidFill>
                  <a:schemeClr val="tx1">
                    <a:lumMod val="50000"/>
                  </a:schemeClr>
                </a:solidFill>
                <a:latin typeface="Segoe UI" panose="020B0502040204020203" pitchFamily="34" charset="0"/>
                <a:cs typeface="Segoe UI" panose="020B0502040204020203" pitchFamily="34" charset="0"/>
              </a:rPr>
              <a:t>biệt</a:t>
            </a:r>
            <a:r>
              <a:rPr lang="en-US" altLang="zh-CN" sz="1400" b="1" i="1" dirty="0">
                <a:solidFill>
                  <a:schemeClr val="tx1">
                    <a:lumMod val="50000"/>
                  </a:schemeClr>
                </a:solidFill>
                <a:latin typeface="Segoe UI" panose="020B0502040204020203" pitchFamily="34" charset="0"/>
                <a:cs typeface="Segoe UI" panose="020B0502040204020203" pitchFamily="34" charset="0"/>
              </a:rPr>
              <a:t>.  </a:t>
            </a:r>
            <a:endParaRPr lang="zh-CN" altLang="en-US" sz="1400" b="1" i="1" dirty="0">
              <a:solidFill>
                <a:schemeClr val="tx1">
                  <a:lumMod val="50000"/>
                </a:schemeClr>
              </a:solidFill>
              <a:latin typeface="Segoe UI" panose="020B0502040204020203" pitchFamily="34" charset="0"/>
              <a:cs typeface="Segoe UI" panose="020B0502040204020203" pitchFamily="34" charset="0"/>
            </a:endParaRPr>
          </a:p>
        </p:txBody>
      </p:sp>
      <p:sp>
        <p:nvSpPr>
          <p:cNvPr id="6" name="Rectangle 105">
            <a:extLst>
              <a:ext uri="{FF2B5EF4-FFF2-40B4-BE49-F238E27FC236}">
                <a16:creationId xmlns:a16="http://schemas.microsoft.com/office/drawing/2014/main" id="{C65A0FEC-C571-4AD7-9C22-F32D2AB68642}"/>
              </a:ext>
            </a:extLst>
          </p:cNvPr>
          <p:cNvSpPr/>
          <p:nvPr/>
        </p:nvSpPr>
        <p:spPr bwMode="auto">
          <a:xfrm>
            <a:off x="2034676" y="2982160"/>
            <a:ext cx="3519275" cy="11492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3" rIns="182854" bIns="146283" numCol="1" spcCol="0" rtlCol="0" fromWordArt="0" anchor="t" anchorCtr="0" forceAA="0" compatLnSpc="1">
            <a:prstTxWarp prst="textNoShape">
              <a:avLst/>
            </a:prstTxWarp>
            <a:noAutofit/>
          </a:bodyPr>
          <a:lstStyle/>
          <a:p>
            <a:pPr marL="239580" defTabSz="931935">
              <a:lnSpc>
                <a:spcPct val="90000"/>
              </a:lnSpc>
              <a:defRPr/>
            </a:pPr>
            <a:r>
              <a:rPr lang="en-US" sz="1600" dirty="0">
                <a:solidFill>
                  <a:srgbClr val="A48775">
                    <a:lumMod val="25000"/>
                  </a:srgbClr>
                </a:solidFill>
                <a:latin typeface="Segoe UI" panose="020B0502040204020203" pitchFamily="34" charset="0"/>
                <a:ea typeface="+mj-ea"/>
                <a:cs typeface="Segoe UI" panose="020B0502040204020203" pitchFamily="34" charset="0"/>
              </a:rPr>
              <a:t>NVR5816/32/64</a:t>
            </a:r>
            <a:r>
              <a:rPr lang="en-US" altLang="zh-CN" sz="1600" dirty="0">
                <a:solidFill>
                  <a:srgbClr val="A48775">
                    <a:lumMod val="25000"/>
                  </a:srgbClr>
                </a:solidFill>
                <a:latin typeface="Segoe UI" panose="020B0502040204020203" pitchFamily="34" charset="0"/>
                <a:ea typeface="+mj-ea"/>
                <a:cs typeface="Segoe UI" panose="020B0502040204020203" pitchFamily="34" charset="0"/>
              </a:rPr>
              <a:t>-16P</a:t>
            </a:r>
            <a:r>
              <a:rPr lang="en-US" sz="1600" dirty="0">
                <a:solidFill>
                  <a:srgbClr val="A48775">
                    <a:lumMod val="25000"/>
                  </a:srgbClr>
                </a:solidFill>
                <a:latin typeface="Segoe UI" panose="020B0502040204020203" pitchFamily="34" charset="0"/>
                <a:ea typeface="+mj-ea"/>
                <a:cs typeface="Segoe UI" panose="020B0502040204020203" pitchFamily="34" charset="0"/>
              </a:rPr>
              <a:t>-4KS2E</a:t>
            </a:r>
          </a:p>
          <a:p>
            <a:pPr marL="239580" defTabSz="931935">
              <a:lnSpc>
                <a:spcPct val="90000"/>
              </a:lnSpc>
              <a:defRPr/>
            </a:pPr>
            <a:r>
              <a:rPr lang="en-US" sz="1600" dirty="0">
                <a:solidFill>
                  <a:srgbClr val="A48775">
                    <a:lumMod val="25000"/>
                  </a:srgbClr>
                </a:solidFill>
                <a:latin typeface="Segoe UI" panose="020B0502040204020203" pitchFamily="34" charset="0"/>
                <a:ea typeface="+mj-ea"/>
                <a:cs typeface="Segoe UI" panose="020B0502040204020203" pitchFamily="34" charset="0"/>
              </a:rPr>
              <a:t>NVR5816/32/64-4KS2</a:t>
            </a:r>
          </a:p>
          <a:p>
            <a:pPr marL="239580" defTabSz="931935">
              <a:lnSpc>
                <a:spcPct val="90000"/>
              </a:lnSpc>
              <a:defRPr/>
            </a:pPr>
            <a:r>
              <a:rPr lang="en-US" altLang="zh-CN" sz="1600" dirty="0">
                <a:solidFill>
                  <a:srgbClr val="A48775">
                    <a:lumMod val="25000"/>
                  </a:srgbClr>
                </a:solidFill>
                <a:latin typeface="Segoe UI" panose="020B0502040204020203" pitchFamily="34" charset="0"/>
                <a:cs typeface="Segoe UI" panose="020B0502040204020203" pitchFamily="34" charset="0"/>
              </a:rPr>
              <a:t>NVR5816/32/64-R-16P-4KS2E</a:t>
            </a:r>
          </a:p>
          <a:p>
            <a:pPr marL="239580" defTabSz="931935">
              <a:lnSpc>
                <a:spcPct val="90000"/>
              </a:lnSpc>
              <a:defRPr/>
            </a:pPr>
            <a:r>
              <a:rPr lang="en-US" altLang="zh-CN" sz="1600" dirty="0">
                <a:solidFill>
                  <a:srgbClr val="A48775">
                    <a:lumMod val="25000"/>
                  </a:srgbClr>
                </a:solidFill>
                <a:latin typeface="Segoe UI" panose="020B0502040204020203" pitchFamily="34" charset="0"/>
                <a:cs typeface="Segoe UI" panose="020B0502040204020203" pitchFamily="34" charset="0"/>
              </a:rPr>
              <a:t>NVR5816/32/64-R-4KS2</a:t>
            </a:r>
          </a:p>
          <a:p>
            <a:pPr marL="239580" defTabSz="931935">
              <a:lnSpc>
                <a:spcPct val="90000"/>
              </a:lnSpc>
              <a:defRPr/>
            </a:pPr>
            <a:endParaRPr lang="en-US" sz="1600" dirty="0">
              <a:solidFill>
                <a:srgbClr val="A48775">
                  <a:lumMod val="25000"/>
                </a:srgbClr>
              </a:solidFill>
              <a:latin typeface="Segoe UI" panose="020B0502040204020203" pitchFamily="34" charset="0"/>
              <a:ea typeface="+mj-ea"/>
              <a:cs typeface="Segoe UI" panose="020B0502040204020203" pitchFamily="34" charset="0"/>
            </a:endParaRPr>
          </a:p>
        </p:txBody>
      </p:sp>
      <p:pic>
        <p:nvPicPr>
          <p:cNvPr id="7" name="Picture 5" descr="E:\产品图片库\NVR产品线\元系列3副本.png">
            <a:extLst>
              <a:ext uri="{FF2B5EF4-FFF2-40B4-BE49-F238E27FC236}">
                <a16:creationId xmlns:a16="http://schemas.microsoft.com/office/drawing/2014/main" id="{325E9A59-E051-4069-83A5-35025AFB9065}"/>
              </a:ext>
            </a:extLst>
          </p:cNvPr>
          <p:cNvPicPr>
            <a:picLocks noChangeAspect="1" noChangeArrowheads="1"/>
          </p:cNvPicPr>
          <p:nvPr/>
        </p:nvPicPr>
        <p:blipFill>
          <a:blip r:embed="rId3" cstate="print"/>
          <a:srcRect/>
          <a:stretch>
            <a:fillRect/>
          </a:stretch>
        </p:blipFill>
        <p:spPr bwMode="auto">
          <a:xfrm>
            <a:off x="5837237" y="2066980"/>
            <a:ext cx="1974430" cy="747080"/>
          </a:xfrm>
          <a:prstGeom prst="rect">
            <a:avLst/>
          </a:prstGeom>
          <a:noFill/>
          <a:ln w="9525">
            <a:noFill/>
            <a:miter lim="800000"/>
            <a:headEnd/>
            <a:tailEnd/>
          </a:ln>
        </p:spPr>
      </p:pic>
      <p:pic>
        <p:nvPicPr>
          <p:cNvPr id="8" name="Picture 4" descr="E:\产品图片库\NVR产品线\元系列2副本.png">
            <a:extLst>
              <a:ext uri="{FF2B5EF4-FFF2-40B4-BE49-F238E27FC236}">
                <a16:creationId xmlns:a16="http://schemas.microsoft.com/office/drawing/2014/main" id="{02C49A1E-67CD-4FF5-80A5-759CEF65915F}"/>
              </a:ext>
            </a:extLst>
          </p:cNvPr>
          <p:cNvPicPr>
            <a:picLocks noChangeAspect="1" noChangeArrowheads="1"/>
          </p:cNvPicPr>
          <p:nvPr/>
        </p:nvPicPr>
        <p:blipFill>
          <a:blip r:embed="rId4" cstate="print"/>
          <a:srcRect/>
          <a:stretch>
            <a:fillRect/>
          </a:stretch>
        </p:blipFill>
        <p:spPr bwMode="auto">
          <a:xfrm>
            <a:off x="9104772" y="2158487"/>
            <a:ext cx="2019627" cy="609780"/>
          </a:xfrm>
          <a:prstGeom prst="rect">
            <a:avLst/>
          </a:prstGeom>
          <a:noFill/>
          <a:ln w="9525">
            <a:noFill/>
            <a:miter lim="800000"/>
            <a:headEnd/>
            <a:tailEnd/>
          </a:ln>
        </p:spPr>
      </p:pic>
      <p:pic>
        <p:nvPicPr>
          <p:cNvPr id="9" name="图片 8">
            <a:extLst>
              <a:ext uri="{FF2B5EF4-FFF2-40B4-BE49-F238E27FC236}">
                <a16:creationId xmlns:a16="http://schemas.microsoft.com/office/drawing/2014/main" id="{AF00EB54-175E-4BB3-944D-BAA5D5692EE3}"/>
              </a:ext>
            </a:extLst>
          </p:cNvPr>
          <p:cNvPicPr/>
          <p:nvPr/>
        </p:nvPicPr>
        <p:blipFill>
          <a:blip r:embed="rId5"/>
          <a:stretch>
            <a:fillRect/>
          </a:stretch>
        </p:blipFill>
        <p:spPr>
          <a:xfrm>
            <a:off x="2380061" y="2137260"/>
            <a:ext cx="2169752" cy="651262"/>
          </a:xfrm>
          <a:prstGeom prst="rect">
            <a:avLst/>
          </a:prstGeom>
        </p:spPr>
      </p:pic>
      <p:sp>
        <p:nvSpPr>
          <p:cNvPr id="10" name="Rectangle 105">
            <a:extLst>
              <a:ext uri="{FF2B5EF4-FFF2-40B4-BE49-F238E27FC236}">
                <a16:creationId xmlns:a16="http://schemas.microsoft.com/office/drawing/2014/main" id="{4541F745-DB69-4415-9A0C-0AF516B6E330}"/>
              </a:ext>
            </a:extLst>
          </p:cNvPr>
          <p:cNvSpPr/>
          <p:nvPr/>
        </p:nvSpPr>
        <p:spPr bwMode="auto">
          <a:xfrm>
            <a:off x="5553952" y="2982161"/>
            <a:ext cx="2819400" cy="7804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3" rIns="182854" bIns="146283" numCol="1" spcCol="0" rtlCol="0" fromWordArt="0" anchor="t" anchorCtr="0" forceAA="0" compatLnSpc="1">
            <a:prstTxWarp prst="textNoShape">
              <a:avLst/>
            </a:prstTxWarp>
            <a:noAutofit/>
          </a:bodyPr>
          <a:lstStyle/>
          <a:p>
            <a:pPr marL="239580" defTabSz="931935">
              <a:lnSpc>
                <a:spcPct val="90000"/>
              </a:lnSpc>
              <a:defRPr/>
            </a:pPr>
            <a:r>
              <a:rPr lang="en-US" sz="1600">
                <a:solidFill>
                  <a:srgbClr val="A48775">
                    <a:lumMod val="25000"/>
                  </a:srgbClr>
                </a:solidFill>
                <a:latin typeface="Segoe UI" panose="020B0502040204020203" pitchFamily="34" charset="0"/>
                <a:ea typeface="+mj-ea"/>
                <a:cs typeface="Segoe UI" panose="020B0502040204020203" pitchFamily="34" charset="0"/>
              </a:rPr>
              <a:t>NVR5416/32</a:t>
            </a:r>
            <a:r>
              <a:rPr lang="en-US" altLang="zh-CN" sz="1600">
                <a:solidFill>
                  <a:srgbClr val="A48775">
                    <a:lumMod val="25000"/>
                  </a:srgbClr>
                </a:solidFill>
                <a:latin typeface="Segoe UI" panose="020B0502040204020203" pitchFamily="34" charset="0"/>
                <a:ea typeface="+mj-ea"/>
                <a:cs typeface="Segoe UI" panose="020B0502040204020203" pitchFamily="34" charset="0"/>
              </a:rPr>
              <a:t>-16P</a:t>
            </a:r>
            <a:r>
              <a:rPr lang="en-US" sz="1600">
                <a:solidFill>
                  <a:srgbClr val="A48775">
                    <a:lumMod val="25000"/>
                  </a:srgbClr>
                </a:solidFill>
                <a:latin typeface="Segoe UI" panose="020B0502040204020203" pitchFamily="34" charset="0"/>
                <a:ea typeface="+mj-ea"/>
                <a:cs typeface="Segoe UI" panose="020B0502040204020203" pitchFamily="34" charset="0"/>
              </a:rPr>
              <a:t>-4KS2E</a:t>
            </a:r>
          </a:p>
          <a:p>
            <a:pPr marL="239580" defTabSz="931935">
              <a:lnSpc>
                <a:spcPct val="90000"/>
              </a:lnSpc>
              <a:defRPr/>
            </a:pPr>
            <a:r>
              <a:rPr lang="en-US" sz="1600">
                <a:solidFill>
                  <a:srgbClr val="A48775">
                    <a:lumMod val="25000"/>
                  </a:srgbClr>
                </a:solidFill>
                <a:latin typeface="Segoe UI" panose="020B0502040204020203" pitchFamily="34" charset="0"/>
                <a:ea typeface="+mj-ea"/>
                <a:cs typeface="Segoe UI" panose="020B0502040204020203" pitchFamily="34" charset="0"/>
              </a:rPr>
              <a:t>NVR5416/32/64-4KS2</a:t>
            </a:r>
          </a:p>
          <a:p>
            <a:pPr marL="239580" defTabSz="931935">
              <a:lnSpc>
                <a:spcPct val="90000"/>
              </a:lnSpc>
              <a:defRPr/>
            </a:pPr>
            <a:r>
              <a:rPr lang="en-US" sz="1600">
                <a:solidFill>
                  <a:srgbClr val="A48775">
                    <a:lumMod val="25000"/>
                  </a:srgbClr>
                </a:solidFill>
                <a:latin typeface="Segoe UI" panose="020B0502040204020203" pitchFamily="34" charset="0"/>
                <a:ea typeface="+mj-ea"/>
                <a:cs typeface="Segoe UI" panose="020B0502040204020203" pitchFamily="34" charset="0"/>
              </a:rPr>
              <a:t>NVR5424-24P-4KS2</a:t>
            </a:r>
          </a:p>
        </p:txBody>
      </p:sp>
      <p:sp>
        <p:nvSpPr>
          <p:cNvPr id="11" name="Rectangle 105">
            <a:extLst>
              <a:ext uri="{FF2B5EF4-FFF2-40B4-BE49-F238E27FC236}">
                <a16:creationId xmlns:a16="http://schemas.microsoft.com/office/drawing/2014/main" id="{43716BDC-C55A-45EB-B0DE-6D2CB5E6F4B8}"/>
              </a:ext>
            </a:extLst>
          </p:cNvPr>
          <p:cNvSpPr/>
          <p:nvPr/>
        </p:nvSpPr>
        <p:spPr bwMode="auto">
          <a:xfrm>
            <a:off x="8844213" y="2982161"/>
            <a:ext cx="2583774" cy="11492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3" rIns="182854" bIns="146283" numCol="1" spcCol="0" rtlCol="0" fromWordArt="0" anchor="t" anchorCtr="0" forceAA="0" compatLnSpc="1">
            <a:prstTxWarp prst="textNoShape">
              <a:avLst/>
            </a:prstTxWarp>
            <a:noAutofit/>
          </a:bodyPr>
          <a:lstStyle/>
          <a:p>
            <a:pPr marL="239580" defTabSz="931935">
              <a:lnSpc>
                <a:spcPct val="90000"/>
              </a:lnSpc>
              <a:defRPr/>
            </a:pPr>
            <a:r>
              <a:rPr lang="en-US" sz="1600">
                <a:solidFill>
                  <a:srgbClr val="A48775">
                    <a:lumMod val="25000"/>
                  </a:srgbClr>
                </a:solidFill>
                <a:latin typeface="Segoe UI" panose="020B0502040204020203" pitchFamily="34" charset="0"/>
                <a:ea typeface="+mj-ea"/>
                <a:cs typeface="Segoe UI" panose="020B0502040204020203" pitchFamily="34" charset="0"/>
              </a:rPr>
              <a:t>NVR5216/32</a:t>
            </a:r>
            <a:r>
              <a:rPr lang="en-US" altLang="zh-CN" sz="1600">
                <a:solidFill>
                  <a:srgbClr val="A48775">
                    <a:lumMod val="25000"/>
                  </a:srgbClr>
                </a:solidFill>
                <a:latin typeface="Segoe UI" panose="020B0502040204020203" pitchFamily="34" charset="0"/>
                <a:ea typeface="+mj-ea"/>
                <a:cs typeface="Segoe UI" panose="020B0502040204020203" pitchFamily="34" charset="0"/>
              </a:rPr>
              <a:t>-16P</a:t>
            </a:r>
            <a:r>
              <a:rPr lang="en-US" sz="1600">
                <a:solidFill>
                  <a:srgbClr val="A48775">
                    <a:lumMod val="25000"/>
                  </a:srgbClr>
                </a:solidFill>
                <a:latin typeface="Segoe UI" panose="020B0502040204020203" pitchFamily="34" charset="0"/>
                <a:ea typeface="+mj-ea"/>
                <a:cs typeface="Segoe UI" panose="020B0502040204020203" pitchFamily="34" charset="0"/>
              </a:rPr>
              <a:t>-4KS2E</a:t>
            </a:r>
          </a:p>
          <a:p>
            <a:pPr marL="239580" defTabSz="931935">
              <a:lnSpc>
                <a:spcPct val="90000"/>
              </a:lnSpc>
              <a:defRPr/>
            </a:pPr>
            <a:r>
              <a:rPr lang="en-US" sz="1600">
                <a:solidFill>
                  <a:srgbClr val="A48775">
                    <a:lumMod val="25000"/>
                  </a:srgbClr>
                </a:solidFill>
                <a:latin typeface="Segoe UI" panose="020B0502040204020203" pitchFamily="34" charset="0"/>
                <a:ea typeface="+mj-ea"/>
                <a:cs typeface="Segoe UI" panose="020B0502040204020203" pitchFamily="34" charset="0"/>
              </a:rPr>
              <a:t>NVR5208/16-8P-4KS2E</a:t>
            </a:r>
          </a:p>
          <a:p>
            <a:pPr marL="239580" defTabSz="931935">
              <a:lnSpc>
                <a:spcPct val="90000"/>
              </a:lnSpc>
              <a:defRPr/>
            </a:pPr>
            <a:r>
              <a:rPr lang="en-US" sz="1600">
                <a:solidFill>
                  <a:srgbClr val="A48775">
                    <a:lumMod val="25000"/>
                  </a:srgbClr>
                </a:solidFill>
                <a:latin typeface="Segoe UI" panose="020B0502040204020203" pitchFamily="34" charset="0"/>
                <a:ea typeface="+mj-ea"/>
                <a:cs typeface="Segoe UI" panose="020B0502040204020203" pitchFamily="34" charset="0"/>
              </a:rPr>
              <a:t>NVR5208/16/32-4KS2</a:t>
            </a:r>
          </a:p>
          <a:p>
            <a:pPr marL="239580" defTabSz="931935">
              <a:lnSpc>
                <a:spcPct val="90000"/>
              </a:lnSpc>
              <a:defRPr/>
            </a:pPr>
            <a:r>
              <a:rPr lang="en-US" sz="1600">
                <a:solidFill>
                  <a:srgbClr val="A48775">
                    <a:lumMod val="25000"/>
                  </a:srgbClr>
                </a:solidFill>
                <a:latin typeface="Segoe UI" panose="020B0502040204020203" pitchFamily="34" charset="0"/>
                <a:ea typeface="+mj-ea"/>
                <a:cs typeface="Segoe UI" panose="020B0502040204020203" pitchFamily="34" charset="0"/>
              </a:rPr>
              <a:t>NVR5224-24P-4KS2</a:t>
            </a:r>
          </a:p>
        </p:txBody>
      </p:sp>
      <p:sp>
        <p:nvSpPr>
          <p:cNvPr id="12" name="Title 1"/>
          <p:cNvSpPr txBox="1">
            <a:spLocks/>
          </p:cNvSpPr>
          <p:nvPr/>
        </p:nvSpPr>
        <p:spPr>
          <a:xfrm>
            <a:off x="151218" y="13231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2719" b="0" kern="1200" cap="none" spc="-102" baseline="0">
                <a:ln w="3175">
                  <a:noFill/>
                </a:ln>
                <a:solidFill>
                  <a:srgbClr val="FB1E00"/>
                </a:solidFill>
                <a:effectLst/>
                <a:latin typeface="+mj-lt"/>
                <a:ea typeface="+mn-ea"/>
                <a:cs typeface="Segoe UI" pitchFamily="34" charset="0"/>
              </a:defRPr>
            </a:lvl1pPr>
          </a:lstStyle>
          <a:p>
            <a:r>
              <a:rPr lang="en-US" altLang="zh-CN" sz="4800" b="1" dirty="0">
                <a:solidFill>
                  <a:srgbClr val="7030A0"/>
                </a:solidFill>
                <a:latin typeface="Segoe UI" panose="020B0502040204020203" pitchFamily="34" charset="0"/>
                <a:ea typeface="+mj-ea"/>
              </a:rPr>
              <a:t>NVR | NVR5000-4KS2</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341322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4345328"/>
            <a:ext cx="12192000" cy="2171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6">
              <a:latin typeface="Segoe UI" panose="020B0502040204020203" pitchFamily="34" charset="0"/>
              <a:cs typeface="Segoe UI" panose="020B0502040204020203" pitchFamily="34" charset="0"/>
            </a:endParaRPr>
          </a:p>
        </p:txBody>
      </p:sp>
      <p:pic>
        <p:nvPicPr>
          <p:cNvPr id="3" name="图片 2"/>
          <p:cNvPicPr>
            <a:picLocks noChangeAspect="1"/>
          </p:cNvPicPr>
          <p:nvPr/>
        </p:nvPicPr>
        <p:blipFill>
          <a:blip r:embed="rId3"/>
          <a:stretch>
            <a:fillRect/>
          </a:stretch>
        </p:blipFill>
        <p:spPr>
          <a:xfrm>
            <a:off x="9132587" y="1761728"/>
            <a:ext cx="2324659" cy="83087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8298" t="45139" r="19229" b="29250"/>
          <a:stretch>
            <a:fillRect/>
          </a:stretch>
        </p:blipFill>
        <p:spPr>
          <a:xfrm>
            <a:off x="6345904" y="1761728"/>
            <a:ext cx="2086011" cy="88279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0966" y="1699239"/>
            <a:ext cx="1499007" cy="1212468"/>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7464" t="15094" r="6640" b="20900"/>
          <a:stretch>
            <a:fillRect/>
          </a:stretch>
        </p:blipFill>
        <p:spPr>
          <a:xfrm>
            <a:off x="4033669" y="1724959"/>
            <a:ext cx="1417162" cy="1080948"/>
          </a:xfrm>
          <a:prstGeom prst="rect">
            <a:avLst/>
          </a:prstGeom>
        </p:spPr>
      </p:pic>
      <p:sp>
        <p:nvSpPr>
          <p:cNvPr id="8" name="Rectangle 105"/>
          <p:cNvSpPr/>
          <p:nvPr/>
        </p:nvSpPr>
        <p:spPr bwMode="auto">
          <a:xfrm>
            <a:off x="6146961" y="2954793"/>
            <a:ext cx="3231975" cy="594650"/>
          </a:xfrm>
          <a:prstGeom prst="rect">
            <a:avLst/>
          </a:prstGeom>
        </p:spPr>
        <p:txBody>
          <a:bodyPr wrap="none">
            <a:spAutoFit/>
          </a:bodyPr>
          <a:lstStyle/>
          <a:p>
            <a:r>
              <a:rPr lang="en-US" sz="1632">
                <a:solidFill>
                  <a:schemeClr val="bg2">
                    <a:lumMod val="25000"/>
                  </a:schemeClr>
                </a:solidFill>
                <a:latin typeface="Segoe UI" panose="020B0502040204020203" pitchFamily="34" charset="0"/>
                <a:cs typeface="Segoe UI" panose="020B0502040204020203" pitchFamily="34" charset="0"/>
              </a:rPr>
              <a:t>NVR4104/08/16HS-4KS2/L</a:t>
            </a:r>
          </a:p>
          <a:p>
            <a:r>
              <a:rPr lang="en-US" altLang="zh-CN" sz="1632">
                <a:solidFill>
                  <a:schemeClr val="bg2">
                    <a:lumMod val="25000"/>
                  </a:schemeClr>
                </a:solidFill>
                <a:latin typeface="Segoe UI" panose="020B0502040204020203" pitchFamily="34" charset="0"/>
                <a:cs typeface="Segoe UI" panose="020B0502040204020203" pitchFamily="34" charset="0"/>
              </a:rPr>
              <a:t>NVR4104/08/16HS-P/-8P-4KS2/L</a:t>
            </a:r>
          </a:p>
        </p:txBody>
      </p:sp>
      <p:sp>
        <p:nvSpPr>
          <p:cNvPr id="10" name="文本框 9"/>
          <p:cNvSpPr txBox="1"/>
          <p:nvPr/>
        </p:nvSpPr>
        <p:spPr>
          <a:xfrm>
            <a:off x="3900192" y="4528233"/>
            <a:ext cx="4493538" cy="594650"/>
          </a:xfrm>
          <a:prstGeom prst="rect">
            <a:avLst/>
          </a:prstGeom>
          <a:noFill/>
        </p:spPr>
        <p:txBody>
          <a:bodyPr wrap="none" rtlCol="0">
            <a:spAutoFit/>
          </a:bodyPr>
          <a:lstStyle/>
          <a:p>
            <a:r>
              <a:rPr lang="en-US" altLang="zh-CN" sz="3264" dirty="0" err="1" smtClean="0">
                <a:solidFill>
                  <a:schemeClr val="tx1">
                    <a:lumMod val="75000"/>
                    <a:lumOff val="25000"/>
                  </a:schemeClr>
                </a:solidFill>
                <a:latin typeface="Segoe UI" panose="020B0502040204020203" pitchFamily="34" charset="0"/>
                <a:cs typeface="Segoe UI" panose="020B0502040204020203" pitchFamily="34" charset="0"/>
              </a:rPr>
              <a:t>Dòng</a:t>
            </a:r>
            <a:r>
              <a:rPr lang="en-US" altLang="zh-CN" sz="3264" dirty="0" smtClean="0">
                <a:solidFill>
                  <a:schemeClr val="tx1">
                    <a:lumMod val="75000"/>
                    <a:lumOff val="25000"/>
                  </a:schemeClr>
                </a:solidFill>
                <a:latin typeface="Segoe UI" panose="020B0502040204020203" pitchFamily="34" charset="0"/>
                <a:cs typeface="Segoe UI" panose="020B0502040204020203" pitchFamily="34" charset="0"/>
              </a:rPr>
              <a:t> NVR4000-4KS2/L</a:t>
            </a:r>
            <a:endParaRPr lang="zh-CN" altLang="en-US" sz="3264"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文本框 10"/>
          <p:cNvSpPr txBox="1"/>
          <p:nvPr/>
        </p:nvSpPr>
        <p:spPr>
          <a:xfrm>
            <a:off x="547076" y="5305788"/>
            <a:ext cx="11344690" cy="939873"/>
          </a:xfrm>
          <a:prstGeom prst="rect">
            <a:avLst/>
          </a:prstGeom>
          <a:noFill/>
        </p:spPr>
        <p:txBody>
          <a:bodyPr wrap="square" rtlCol="0">
            <a:spAutoFit/>
          </a:bodyPr>
          <a:lstStyle/>
          <a:p>
            <a:pPr algn="ctr">
              <a:lnSpc>
                <a:spcPct val="150000"/>
              </a:lnSpc>
            </a:pPr>
            <a:r>
              <a:rPr lang="en-US" altLang="zh-CN" sz="1836" b="1" dirty="0">
                <a:latin typeface="Segoe UI" panose="020B0502040204020203" pitchFamily="34" charset="0"/>
                <a:cs typeface="Segoe UI" panose="020B0502040204020203" pitchFamily="34" charset="0"/>
              </a:rPr>
              <a:t>/</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Hỗ</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trợ</a:t>
            </a:r>
            <a:r>
              <a:rPr lang="en-US" altLang="zh-CN" sz="1836" dirty="0">
                <a:latin typeface="Segoe UI" panose="020B0502040204020203" pitchFamily="34" charset="0"/>
                <a:cs typeface="Segoe UI" panose="020B0502040204020203" pitchFamily="34" charset="0"/>
              </a:rPr>
              <a:t> camera </a:t>
            </a:r>
            <a:r>
              <a:rPr lang="en-US" altLang="zh-CN" sz="1836" dirty="0" err="1" smtClean="0">
                <a:latin typeface="Segoe UI" panose="020B0502040204020203" pitchFamily="34" charset="0"/>
                <a:cs typeface="Segoe UI" panose="020B0502040204020203" pitchFamily="34" charset="0"/>
              </a:rPr>
              <a:t>lên</a:t>
            </a:r>
            <a:r>
              <a:rPr lang="en-US" altLang="zh-CN" sz="1836" dirty="0" smtClean="0">
                <a:latin typeface="Segoe UI" panose="020B0502040204020203" pitchFamily="34" charset="0"/>
                <a:cs typeface="Segoe UI" panose="020B0502040204020203" pitchFamily="34" charset="0"/>
              </a:rPr>
              <a:t> </a:t>
            </a:r>
            <a:r>
              <a:rPr lang="en-US" altLang="zh-CN" sz="1836" dirty="0" err="1" smtClean="0">
                <a:latin typeface="Segoe UI" panose="020B0502040204020203" pitchFamily="34" charset="0"/>
                <a:cs typeface="Segoe UI" panose="020B0502040204020203" pitchFamily="34" charset="0"/>
              </a:rPr>
              <a:t>tới</a:t>
            </a:r>
            <a:r>
              <a:rPr lang="en-US" altLang="zh-CN" sz="1836" dirty="0" smtClean="0">
                <a:latin typeface="Segoe UI" panose="020B0502040204020203" pitchFamily="34" charset="0"/>
                <a:cs typeface="Segoe UI" panose="020B0502040204020203" pitchFamily="34" charset="0"/>
              </a:rPr>
              <a:t> </a:t>
            </a:r>
            <a:r>
              <a:rPr lang="en-US" altLang="zh-CN" sz="1836" dirty="0">
                <a:latin typeface="Segoe UI" panose="020B0502040204020203" pitchFamily="34" charset="0"/>
                <a:cs typeface="Segoe UI" panose="020B0502040204020203" pitchFamily="34" charset="0"/>
              </a:rPr>
              <a:t>8MP </a:t>
            </a:r>
            <a:r>
              <a:rPr lang="en-US" altLang="zh-CN" sz="1836" b="1" dirty="0">
                <a:latin typeface="Segoe UI" panose="020B0502040204020203" pitchFamily="34" charset="0"/>
                <a:cs typeface="Segoe UI" panose="020B0502040204020203" pitchFamily="34" charset="0"/>
              </a:rPr>
              <a:t>/</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Giải</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mã</a:t>
            </a:r>
            <a:r>
              <a:rPr lang="en-US" altLang="zh-CN" sz="1836" dirty="0">
                <a:latin typeface="Segoe UI" panose="020B0502040204020203" pitchFamily="34" charset="0"/>
                <a:cs typeface="Segoe UI" panose="020B0502040204020203" pitchFamily="34" charset="0"/>
              </a:rPr>
              <a:t> 2ch@4K/8ch@1080P </a:t>
            </a:r>
            <a:r>
              <a:rPr lang="en-US" altLang="zh-CN" sz="1836" b="1" dirty="0">
                <a:latin typeface="Segoe UI" panose="020B0502040204020203" pitchFamily="34" charset="0"/>
                <a:cs typeface="Segoe UI" panose="020B0502040204020203" pitchFamily="34" charset="0"/>
              </a:rPr>
              <a:t>/</a:t>
            </a:r>
            <a:r>
              <a:rPr lang="en-US" altLang="zh-CN" sz="1836" dirty="0">
                <a:latin typeface="Segoe UI" panose="020B0502040204020203" pitchFamily="34" charset="0"/>
                <a:cs typeface="Segoe UI" panose="020B0502040204020203" pitchFamily="34" charset="0"/>
              </a:rPr>
              <a:t> H.264+/H.265+ / </a:t>
            </a:r>
            <a:r>
              <a:rPr lang="en-US" altLang="zh-CN" sz="1836" dirty="0" err="1">
                <a:latin typeface="Segoe UI" panose="020B0502040204020203" pitchFamily="34" charset="0"/>
                <a:cs typeface="Segoe UI" panose="020B0502040204020203" pitchFamily="34" charset="0"/>
              </a:rPr>
              <a:t>Hỗ</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trợ</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tới</a:t>
            </a:r>
            <a:r>
              <a:rPr lang="en-US" altLang="zh-CN" sz="1836" dirty="0">
                <a:latin typeface="Segoe UI" panose="020B0502040204020203" pitchFamily="34" charset="0"/>
                <a:cs typeface="Segoe UI" panose="020B0502040204020203" pitchFamily="34" charset="0"/>
              </a:rPr>
              <a:t> 16ch IPC </a:t>
            </a:r>
            <a:r>
              <a:rPr lang="en-US" altLang="zh-CN" sz="1836" dirty="0" err="1">
                <a:latin typeface="Segoe UI" panose="020B0502040204020203" pitchFamily="34" charset="0"/>
                <a:cs typeface="Segoe UI" panose="020B0502040204020203" pitchFamily="34" charset="0"/>
              </a:rPr>
              <a:t>đầu</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vào</a:t>
            </a:r>
            <a:r>
              <a:rPr lang="en-US" altLang="zh-CN" sz="1836" dirty="0">
                <a:latin typeface="Segoe UI" panose="020B0502040204020203" pitchFamily="34" charset="0"/>
                <a:cs typeface="Segoe UI" panose="020B0502040204020203" pitchFamily="34" charset="0"/>
              </a:rPr>
              <a:t> </a:t>
            </a:r>
            <a:r>
              <a:rPr lang="en-US" altLang="zh-CN" sz="1836" b="1" dirty="0">
                <a:latin typeface="Segoe UI" panose="020B0502040204020203" pitchFamily="34" charset="0"/>
                <a:cs typeface="Segoe UI" panose="020B0502040204020203" pitchFamily="34" charset="0"/>
              </a:rPr>
              <a:t>/</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Tối</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đa</a:t>
            </a:r>
            <a:r>
              <a:rPr lang="en-US" altLang="zh-CN" sz="1836" dirty="0">
                <a:latin typeface="Segoe UI" panose="020B0502040204020203" pitchFamily="34" charset="0"/>
                <a:cs typeface="Segoe UI" panose="020B0502040204020203" pitchFamily="34" charset="0"/>
              </a:rPr>
              <a:t> 2HDD </a:t>
            </a:r>
            <a:r>
              <a:rPr lang="en-US" altLang="zh-CN" sz="1836" b="1" dirty="0" smtClean="0">
                <a:latin typeface="Segoe UI" panose="020B0502040204020203" pitchFamily="34" charset="0"/>
                <a:cs typeface="Segoe UI" panose="020B0502040204020203" pitchFamily="34" charset="0"/>
              </a:rPr>
              <a:t>/ </a:t>
            </a:r>
            <a:r>
              <a:rPr lang="en-US" altLang="zh-CN" sz="1836" dirty="0" smtClean="0">
                <a:latin typeface="Segoe UI" panose="020B0502040204020203" pitchFamily="34" charset="0"/>
                <a:cs typeface="Segoe UI" panose="020B0502040204020203" pitchFamily="34" charset="0"/>
              </a:rPr>
              <a:t>SMD </a:t>
            </a:r>
            <a:r>
              <a:rPr lang="en-US" altLang="zh-CN" sz="1836" dirty="0">
                <a:latin typeface="Segoe UI" panose="020B0502040204020203" pitchFamily="34" charset="0"/>
                <a:cs typeface="Segoe UI" panose="020B0502040204020203" pitchFamily="34" charset="0"/>
              </a:rPr>
              <a:t>Plus </a:t>
            </a:r>
            <a:r>
              <a:rPr lang="en-US" altLang="zh-CN" sz="1836" b="1" dirty="0">
                <a:latin typeface="Segoe UI" panose="020B0502040204020203" pitchFamily="34" charset="0"/>
                <a:cs typeface="Segoe UI" panose="020B0502040204020203" pitchFamily="34" charset="0"/>
              </a:rPr>
              <a:t>/</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Bảo</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vệ</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chu</a:t>
            </a:r>
            <a:r>
              <a:rPr lang="en-US" altLang="zh-CN" sz="1836" dirty="0">
                <a:latin typeface="Segoe UI" panose="020B0502040204020203" pitchFamily="34" charset="0"/>
                <a:cs typeface="Segoe UI" panose="020B0502040204020203" pitchFamily="34" charset="0"/>
              </a:rPr>
              <a:t> vi </a:t>
            </a:r>
            <a:r>
              <a:rPr lang="en-US" altLang="zh-CN" sz="1836" b="1" dirty="0">
                <a:latin typeface="Segoe UI" panose="020B0502040204020203" pitchFamily="34" charset="0"/>
                <a:cs typeface="Segoe UI" panose="020B0502040204020203" pitchFamily="34" charset="0"/>
              </a:rPr>
              <a:t>/</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Đếm</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người</a:t>
            </a:r>
            <a:r>
              <a:rPr lang="en-US" altLang="zh-CN" sz="1836" dirty="0">
                <a:latin typeface="Segoe UI" panose="020B0502040204020203" pitchFamily="34" charset="0"/>
                <a:cs typeface="Segoe UI" panose="020B0502040204020203" pitchFamily="34" charset="0"/>
              </a:rPr>
              <a:t> </a:t>
            </a:r>
            <a:r>
              <a:rPr lang="en-US" altLang="zh-CN" sz="1836" b="1" dirty="0">
                <a:latin typeface="Segoe UI" panose="020B0502040204020203" pitchFamily="34" charset="0"/>
                <a:cs typeface="Segoe UI" panose="020B0502040204020203" pitchFamily="34" charset="0"/>
              </a:rPr>
              <a:t>/</a:t>
            </a:r>
            <a:r>
              <a:rPr lang="en-US" altLang="zh-CN" sz="1836" dirty="0">
                <a:latin typeface="Segoe UI" panose="020B0502040204020203" pitchFamily="34" charset="0"/>
                <a:cs typeface="Segoe UI" panose="020B0502040204020203" pitchFamily="34" charset="0"/>
              </a:rPr>
              <a:t> P2P </a:t>
            </a:r>
            <a:r>
              <a:rPr lang="en-US" altLang="zh-CN" sz="1836" b="1" dirty="0">
                <a:latin typeface="Segoe UI" panose="020B0502040204020203" pitchFamily="34" charset="0"/>
                <a:cs typeface="Segoe UI" panose="020B0502040204020203" pitchFamily="34" charset="0"/>
              </a:rPr>
              <a:t>/</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Liên</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kết</a:t>
            </a:r>
            <a:r>
              <a:rPr lang="en-US" altLang="zh-CN" sz="1836" dirty="0">
                <a:latin typeface="Segoe UI" panose="020B0502040204020203" pitchFamily="34" charset="0"/>
                <a:cs typeface="Segoe UI" panose="020B0502040204020203" pitchFamily="34" charset="0"/>
              </a:rPr>
              <a:t> </a:t>
            </a:r>
            <a:r>
              <a:rPr lang="en-US" altLang="zh-CN" sz="1836" dirty="0" err="1">
                <a:latin typeface="Segoe UI" panose="020B0502040204020203" pitchFamily="34" charset="0"/>
                <a:cs typeface="Segoe UI" panose="020B0502040204020203" pitchFamily="34" charset="0"/>
              </a:rPr>
              <a:t>PoE</a:t>
            </a:r>
            <a:endParaRPr lang="zh-CN" altLang="en-US" sz="1836" dirty="0">
              <a:latin typeface="Segoe UI" panose="020B0502040204020203" pitchFamily="34" charset="0"/>
              <a:cs typeface="Segoe UI" panose="020B0502040204020203" pitchFamily="34" charset="0"/>
            </a:endParaRPr>
          </a:p>
        </p:txBody>
      </p:sp>
      <p:sp>
        <p:nvSpPr>
          <p:cNvPr id="12" name="矩形 11"/>
          <p:cNvSpPr/>
          <p:nvPr/>
        </p:nvSpPr>
        <p:spPr>
          <a:xfrm>
            <a:off x="882" y="2057609"/>
            <a:ext cx="1411459" cy="39249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smtClean="0">
                <a:solidFill>
                  <a:schemeClr val="tx1"/>
                </a:solidFill>
                <a:latin typeface="Segoe UI" panose="020B0502040204020203" pitchFamily="34" charset="0"/>
                <a:cs typeface="Segoe UI" panose="020B0502040204020203" pitchFamily="34" charset="0"/>
              </a:rPr>
              <a:t>Dòng</a:t>
            </a:r>
            <a:r>
              <a:rPr lang="en-US" altLang="zh-CN" sz="2000" b="1" dirty="0" smtClean="0">
                <a:solidFill>
                  <a:schemeClr val="tx1"/>
                </a:solidFill>
                <a:latin typeface="Segoe UI" panose="020B0502040204020203" pitchFamily="34" charset="0"/>
                <a:cs typeface="Segoe UI" panose="020B0502040204020203" pitchFamily="34" charset="0"/>
              </a:rPr>
              <a:t> Lite</a:t>
            </a:r>
            <a:endParaRPr lang="zh-CN" altLang="en-US" sz="2000" b="1" dirty="0">
              <a:solidFill>
                <a:schemeClr val="tx1"/>
              </a:solidFill>
              <a:latin typeface="Segoe UI" panose="020B0502040204020203" pitchFamily="34" charset="0"/>
              <a:cs typeface="Segoe UI" panose="020B0502040204020203" pitchFamily="34" charset="0"/>
            </a:endParaRPr>
          </a:p>
        </p:txBody>
      </p:sp>
      <p:sp>
        <p:nvSpPr>
          <p:cNvPr id="13" name="Rectangle 105"/>
          <p:cNvSpPr/>
          <p:nvPr/>
        </p:nvSpPr>
        <p:spPr bwMode="auto">
          <a:xfrm>
            <a:off x="1171509" y="2950206"/>
            <a:ext cx="2702984" cy="594650"/>
          </a:xfrm>
          <a:prstGeom prst="rect">
            <a:avLst/>
          </a:prstGeom>
        </p:spPr>
        <p:txBody>
          <a:bodyPr wrap="none">
            <a:spAutoFit/>
          </a:bodyPr>
          <a:lstStyle/>
          <a:p>
            <a:r>
              <a:rPr lang="en-US" sz="1632" dirty="0">
                <a:solidFill>
                  <a:schemeClr val="bg2">
                    <a:lumMod val="25000"/>
                  </a:schemeClr>
                </a:solidFill>
                <a:latin typeface="Segoe UI" panose="020B0502040204020203" pitchFamily="34" charset="0"/>
                <a:cs typeface="Segoe UI" panose="020B0502040204020203" pitchFamily="34" charset="0"/>
              </a:rPr>
              <a:t>NVR4104/08/16(-P)-4KS2/L</a:t>
            </a:r>
          </a:p>
          <a:p>
            <a:r>
              <a:rPr lang="en-US" altLang="zh-CN" sz="1632" dirty="0">
                <a:solidFill>
                  <a:schemeClr val="bg2">
                    <a:lumMod val="25000"/>
                  </a:schemeClr>
                </a:solidFill>
                <a:latin typeface="Segoe UI" panose="020B0502040204020203" pitchFamily="34" charset="0"/>
                <a:cs typeface="Segoe UI" panose="020B0502040204020203" pitchFamily="34" charset="0"/>
              </a:rPr>
              <a:t>NVR4104/08-P-4KS2/L</a:t>
            </a:r>
          </a:p>
        </p:txBody>
      </p:sp>
      <p:sp>
        <p:nvSpPr>
          <p:cNvPr id="14" name="Rectangle 105"/>
          <p:cNvSpPr/>
          <p:nvPr/>
        </p:nvSpPr>
        <p:spPr bwMode="auto">
          <a:xfrm>
            <a:off x="3810719" y="2950206"/>
            <a:ext cx="2383986" cy="343492"/>
          </a:xfrm>
          <a:prstGeom prst="rect">
            <a:avLst/>
          </a:prstGeom>
        </p:spPr>
        <p:txBody>
          <a:bodyPr wrap="none">
            <a:spAutoFit/>
          </a:bodyPr>
          <a:lstStyle/>
          <a:p>
            <a:r>
              <a:rPr lang="en-US" sz="1632">
                <a:solidFill>
                  <a:schemeClr val="bg2">
                    <a:lumMod val="25000"/>
                  </a:schemeClr>
                </a:solidFill>
                <a:latin typeface="Segoe UI" panose="020B0502040204020203" pitchFamily="34" charset="0"/>
                <a:cs typeface="Segoe UI" panose="020B0502040204020203" pitchFamily="34" charset="0"/>
              </a:rPr>
              <a:t>NVR4108/16-8P-4KS2/L</a:t>
            </a:r>
          </a:p>
        </p:txBody>
      </p:sp>
      <p:sp>
        <p:nvSpPr>
          <p:cNvPr id="15" name="Rectangle 105"/>
          <p:cNvSpPr/>
          <p:nvPr/>
        </p:nvSpPr>
        <p:spPr bwMode="auto">
          <a:xfrm>
            <a:off x="9121456" y="2950206"/>
            <a:ext cx="2888932" cy="845809"/>
          </a:xfrm>
          <a:prstGeom prst="rect">
            <a:avLst/>
          </a:prstGeom>
        </p:spPr>
        <p:txBody>
          <a:bodyPr wrap="none">
            <a:spAutoFit/>
          </a:bodyPr>
          <a:lstStyle/>
          <a:p>
            <a:r>
              <a:rPr lang="en-US" sz="1632">
                <a:solidFill>
                  <a:schemeClr val="bg2">
                    <a:lumMod val="25000"/>
                  </a:schemeClr>
                </a:solidFill>
                <a:latin typeface="Segoe UI" panose="020B0502040204020203" pitchFamily="34" charset="0"/>
                <a:cs typeface="Segoe UI" panose="020B0502040204020203" pitchFamily="34" charset="0"/>
              </a:rPr>
              <a:t>NVR4204/08/16-4KS2/L</a:t>
            </a:r>
          </a:p>
          <a:p>
            <a:r>
              <a:rPr lang="en-US" altLang="zh-CN" sz="1632">
                <a:solidFill>
                  <a:schemeClr val="bg2">
                    <a:lumMod val="25000"/>
                  </a:schemeClr>
                </a:solidFill>
                <a:latin typeface="Segoe UI" panose="020B0502040204020203" pitchFamily="34" charset="0"/>
                <a:cs typeface="Segoe UI" panose="020B0502040204020203" pitchFamily="34" charset="0"/>
              </a:rPr>
              <a:t>NVR4204/08/16-P/8P-4KS2/L</a:t>
            </a:r>
            <a:endParaRPr lang="en-US" sz="1632">
              <a:solidFill>
                <a:schemeClr val="bg2">
                  <a:lumMod val="25000"/>
                </a:schemeClr>
              </a:solidFill>
              <a:latin typeface="Segoe UI" panose="020B0502040204020203" pitchFamily="34" charset="0"/>
              <a:cs typeface="Segoe UI" panose="020B0502040204020203" pitchFamily="34" charset="0"/>
            </a:endParaRPr>
          </a:p>
          <a:p>
            <a:r>
              <a:rPr lang="en-US" sz="1632">
                <a:solidFill>
                  <a:schemeClr val="bg2">
                    <a:lumMod val="25000"/>
                  </a:schemeClr>
                </a:solidFill>
                <a:latin typeface="Segoe UI" panose="020B0502040204020203" pitchFamily="34" charset="0"/>
                <a:cs typeface="Segoe UI" panose="020B0502040204020203" pitchFamily="34" charset="0"/>
              </a:rPr>
              <a:t>NVR4216-16P-4KS2/L</a:t>
            </a:r>
          </a:p>
        </p:txBody>
      </p:sp>
      <p:sp>
        <p:nvSpPr>
          <p:cNvPr id="18" name="Title 1"/>
          <p:cNvSpPr txBox="1">
            <a:spLocks/>
          </p:cNvSpPr>
          <p:nvPr/>
        </p:nvSpPr>
        <p:spPr>
          <a:xfrm>
            <a:off x="202179" y="1795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2719" b="0" kern="1200" cap="none" spc="-102" baseline="0">
                <a:ln w="3175">
                  <a:noFill/>
                </a:ln>
                <a:solidFill>
                  <a:srgbClr val="FB1E00"/>
                </a:solidFill>
                <a:effectLst/>
                <a:latin typeface="+mj-lt"/>
                <a:ea typeface="+mn-ea"/>
                <a:cs typeface="Segoe UI" pitchFamily="34" charset="0"/>
              </a:defRPr>
            </a:lvl1pPr>
          </a:lstStyle>
          <a:p>
            <a:r>
              <a:rPr lang="en-US" altLang="zh-CN" sz="4800" b="1" dirty="0">
                <a:solidFill>
                  <a:srgbClr val="7030A0"/>
                </a:solidFill>
                <a:latin typeface="Segoe UI" panose="020B0502040204020203" pitchFamily="34" charset="0"/>
                <a:ea typeface="+mj-ea"/>
              </a:rPr>
              <a:t>NVR | NVR4000-4KS2/L</a:t>
            </a: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291699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1218" y="196415"/>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2719" b="0" kern="1200" cap="none" spc="-102" baseline="0">
                <a:ln w="3175">
                  <a:noFill/>
                </a:ln>
                <a:solidFill>
                  <a:srgbClr val="FB1E00"/>
                </a:solidFill>
                <a:effectLst/>
                <a:latin typeface="+mj-lt"/>
                <a:ea typeface="+mn-ea"/>
                <a:cs typeface="Segoe UI" pitchFamily="34" charset="0"/>
              </a:defRPr>
            </a:lvl1pPr>
          </a:lstStyle>
          <a:p>
            <a:r>
              <a:rPr lang="en-US" altLang="zh-CN" sz="4800" b="1" dirty="0">
                <a:solidFill>
                  <a:srgbClr val="7030A0"/>
                </a:solidFill>
                <a:latin typeface="Segoe UI" panose="020B0502040204020203" pitchFamily="34" charset="0"/>
                <a:ea typeface="+mj-ea"/>
              </a:rPr>
              <a:t>NVR | NVR1000-S3/H</a:t>
            </a:r>
          </a:p>
        </p:txBody>
      </p:sp>
      <p:pic>
        <p:nvPicPr>
          <p:cNvPr id="1026" name="图片 1" descr="https://dahuasecurity.s3-ap-southeast-1.amazonaws.com/uploads/image/20190916/NVR2104HS-4KS2NVR2108HS-4KS2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488" y="1577766"/>
            <a:ext cx="3095024" cy="136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882" y="2064191"/>
            <a:ext cx="1574421" cy="3859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smtClean="0">
                <a:solidFill>
                  <a:schemeClr val="tx1">
                    <a:lumMod val="85000"/>
                    <a:lumOff val="15000"/>
                  </a:schemeClr>
                </a:solidFill>
                <a:latin typeface="Segoe UI" panose="020B0502040204020203" pitchFamily="34" charset="0"/>
                <a:cs typeface="Segoe UI" panose="020B0502040204020203" pitchFamily="34" charset="0"/>
              </a:rPr>
              <a:t>Dòng</a:t>
            </a:r>
            <a:r>
              <a:rPr lang="en-US" altLang="zh-CN" sz="2000" b="1" dirty="0" smtClean="0">
                <a:solidFill>
                  <a:schemeClr val="tx1">
                    <a:lumMod val="85000"/>
                    <a:lumOff val="15000"/>
                  </a:schemeClr>
                </a:solidFill>
                <a:latin typeface="Segoe UI" panose="020B0502040204020203" pitchFamily="34" charset="0"/>
                <a:cs typeface="Segoe UI" panose="020B0502040204020203" pitchFamily="34" charset="0"/>
              </a:rPr>
              <a:t> Entry</a:t>
            </a:r>
            <a:endParaRPr lang="zh-CN" altLang="en-US" sz="2000" b="1"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5" name="矩形 4"/>
          <p:cNvSpPr/>
          <p:nvPr/>
        </p:nvSpPr>
        <p:spPr>
          <a:xfrm>
            <a:off x="0" y="4345328"/>
            <a:ext cx="12192000" cy="2171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6">
              <a:latin typeface="Segoe UI Light" panose="020B0502040204020203" pitchFamily="34" charset="0"/>
              <a:cs typeface="Segoe UI Light" panose="020B0502040204020203" pitchFamily="34" charset="0"/>
            </a:endParaRPr>
          </a:p>
        </p:txBody>
      </p:sp>
      <p:sp>
        <p:nvSpPr>
          <p:cNvPr id="6" name="文本框 5"/>
          <p:cNvSpPr txBox="1"/>
          <p:nvPr/>
        </p:nvSpPr>
        <p:spPr>
          <a:xfrm>
            <a:off x="3717170" y="4662872"/>
            <a:ext cx="4356964" cy="594650"/>
          </a:xfrm>
          <a:prstGeom prst="rect">
            <a:avLst/>
          </a:prstGeom>
          <a:noFill/>
        </p:spPr>
        <p:txBody>
          <a:bodyPr wrap="square" rtlCol="0">
            <a:spAutoFit/>
          </a:bodyPr>
          <a:lstStyle/>
          <a:p>
            <a:r>
              <a:rPr lang="en-US" altLang="zh-CN" sz="3264" b="1" dirty="0" err="1" smtClean="0">
                <a:solidFill>
                  <a:srgbClr val="404040"/>
                </a:solidFill>
                <a:latin typeface="Segoe UI" panose="020B0502040204020203" pitchFamily="34" charset="0"/>
                <a:cs typeface="Segoe UI" panose="020B0502040204020203" pitchFamily="34" charset="0"/>
              </a:rPr>
              <a:t>Dòng</a:t>
            </a:r>
            <a:r>
              <a:rPr lang="en-US" altLang="zh-CN" sz="3264" b="1" dirty="0" smtClean="0">
                <a:solidFill>
                  <a:srgbClr val="404040"/>
                </a:solidFill>
                <a:latin typeface="Segoe UI" panose="020B0502040204020203" pitchFamily="34" charset="0"/>
                <a:cs typeface="Segoe UI" panose="020B0502040204020203" pitchFamily="34" charset="0"/>
              </a:rPr>
              <a:t> NVR1000-S3/H</a:t>
            </a:r>
            <a:endParaRPr lang="zh-CN" altLang="en-US" sz="3264" b="1" dirty="0">
              <a:solidFill>
                <a:srgbClr val="404040"/>
              </a:solidFill>
              <a:latin typeface="Segoe UI" panose="020B0502040204020203" pitchFamily="34" charset="0"/>
              <a:cs typeface="Segoe UI" panose="020B0502040204020203" pitchFamily="34" charset="0"/>
            </a:endParaRPr>
          </a:p>
        </p:txBody>
      </p:sp>
      <p:sp>
        <p:nvSpPr>
          <p:cNvPr id="7" name="文本框 6"/>
          <p:cNvSpPr txBox="1"/>
          <p:nvPr/>
        </p:nvSpPr>
        <p:spPr>
          <a:xfrm>
            <a:off x="423655" y="5360453"/>
            <a:ext cx="11344690" cy="1015663"/>
          </a:xfrm>
          <a:prstGeom prst="rect">
            <a:avLst/>
          </a:prstGeom>
          <a:noFill/>
        </p:spPr>
        <p:txBody>
          <a:bodyPr wrap="square" rtlCol="0">
            <a:spAutoFit/>
          </a:bodyPr>
          <a:lstStyle/>
          <a:p>
            <a:pPr algn="ctr">
              <a:lnSpc>
                <a:spcPct val="150000"/>
              </a:lnSpc>
            </a:pPr>
            <a:r>
              <a:rPr lang="en-US" altLang="zh-CN" sz="2000" b="1" dirty="0">
                <a:solidFill>
                  <a:schemeClr val="tx1">
                    <a:lumMod val="50000"/>
                  </a:schemeClr>
                </a:solidFill>
                <a:latin typeface="Segoe UI" panose="020B0502040204020203" pitchFamily="34" charset="0"/>
                <a:cs typeface="Segoe UI" panose="020B0502040204020203" pitchFamily="34" charset="0"/>
              </a:rPr>
              <a:t>/</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Hỗ</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trợ</a:t>
            </a:r>
            <a:r>
              <a:rPr lang="en-US" altLang="zh-CN" sz="2000" dirty="0">
                <a:solidFill>
                  <a:schemeClr val="tx1">
                    <a:lumMod val="50000"/>
                  </a:schemeClr>
                </a:solidFill>
                <a:latin typeface="Segoe UI" panose="020B0502040204020203" pitchFamily="34" charset="0"/>
                <a:cs typeface="Segoe UI" panose="020B0502040204020203" pitchFamily="34" charset="0"/>
              </a:rPr>
              <a:t> camera </a:t>
            </a:r>
            <a:r>
              <a:rPr lang="en-US" altLang="zh-CN" sz="2000" dirty="0" err="1">
                <a:solidFill>
                  <a:schemeClr val="tx1">
                    <a:lumMod val="50000"/>
                  </a:schemeClr>
                </a:solidFill>
                <a:latin typeface="Segoe UI" panose="020B0502040204020203" pitchFamily="34" charset="0"/>
                <a:cs typeface="Segoe UI" panose="020B0502040204020203" pitchFamily="34" charset="0"/>
              </a:rPr>
              <a:t>tới</a:t>
            </a:r>
            <a:r>
              <a:rPr lang="en-US" altLang="zh-CN" sz="2000" dirty="0">
                <a:solidFill>
                  <a:schemeClr val="tx1">
                    <a:lumMod val="50000"/>
                  </a:schemeClr>
                </a:solidFill>
                <a:latin typeface="Segoe UI" panose="020B0502040204020203" pitchFamily="34" charset="0"/>
                <a:cs typeface="Segoe UI" panose="020B0502040204020203" pitchFamily="34" charset="0"/>
              </a:rPr>
              <a:t> 8MP </a:t>
            </a:r>
            <a:r>
              <a:rPr lang="en-US" altLang="zh-CN" sz="2000" b="1" dirty="0">
                <a:solidFill>
                  <a:schemeClr val="tx1">
                    <a:lumMod val="50000"/>
                  </a:schemeClr>
                </a:solidFill>
                <a:latin typeface="Segoe UI" panose="020B0502040204020203" pitchFamily="34" charset="0"/>
                <a:cs typeface="Segoe UI" panose="020B0502040204020203" pitchFamily="34" charset="0"/>
              </a:rPr>
              <a:t>/</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giải</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mã</a:t>
            </a:r>
            <a:r>
              <a:rPr lang="en-US" altLang="zh-CN" sz="2000" dirty="0">
                <a:solidFill>
                  <a:schemeClr val="tx1">
                    <a:lumMod val="50000"/>
                  </a:schemeClr>
                </a:solidFill>
                <a:latin typeface="Segoe UI" panose="020B0502040204020203" pitchFamily="34" charset="0"/>
                <a:cs typeface="Segoe UI" panose="020B0502040204020203" pitchFamily="34" charset="0"/>
              </a:rPr>
              <a:t> 4ch@1080P H.264+/H.265+ </a:t>
            </a:r>
            <a:r>
              <a:rPr lang="en-US" altLang="zh-CN" sz="2000" b="1" dirty="0">
                <a:solidFill>
                  <a:schemeClr val="tx1">
                    <a:lumMod val="50000"/>
                  </a:schemeClr>
                </a:solidFill>
                <a:latin typeface="Segoe UI" panose="020B0502040204020203" pitchFamily="34" charset="0"/>
                <a:cs typeface="Segoe UI" panose="020B0502040204020203" pitchFamily="34" charset="0"/>
              </a:rPr>
              <a:t>/</a:t>
            </a:r>
            <a:r>
              <a:rPr lang="en-US" altLang="zh-CN" sz="2000" dirty="0">
                <a:solidFill>
                  <a:schemeClr val="tx1">
                    <a:lumMod val="50000"/>
                  </a:schemeClr>
                </a:solidFill>
                <a:latin typeface="Segoe UI" panose="020B0502040204020203" pitchFamily="34" charset="0"/>
                <a:cs typeface="Segoe UI" panose="020B0502040204020203" pitchFamily="34" charset="0"/>
              </a:rPr>
              <a:t> 8ch IPC </a:t>
            </a:r>
            <a:r>
              <a:rPr lang="en-US" altLang="zh-CN" sz="2000" dirty="0" err="1">
                <a:solidFill>
                  <a:schemeClr val="tx1">
                    <a:lumMod val="50000"/>
                  </a:schemeClr>
                </a:solidFill>
                <a:latin typeface="Segoe UI" panose="020B0502040204020203" pitchFamily="34" charset="0"/>
                <a:cs typeface="Segoe UI" panose="020B0502040204020203" pitchFamily="34" charset="0"/>
              </a:rPr>
              <a:t>đầu</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vào</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b="1" dirty="0">
                <a:solidFill>
                  <a:schemeClr val="tx1">
                    <a:lumMod val="50000"/>
                  </a:schemeClr>
                </a:solidFill>
                <a:latin typeface="Segoe UI" panose="020B0502040204020203" pitchFamily="34" charset="0"/>
                <a:cs typeface="Segoe UI" panose="020B0502040204020203" pitchFamily="34" charset="0"/>
              </a:rPr>
              <a:t>/</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Hỗ</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trợ</a:t>
            </a:r>
            <a:r>
              <a:rPr lang="en-US" altLang="zh-CN" sz="2000" dirty="0">
                <a:solidFill>
                  <a:schemeClr val="tx1">
                    <a:lumMod val="50000"/>
                  </a:schemeClr>
                </a:solidFill>
                <a:latin typeface="Segoe UI" panose="020B0502040204020203" pitchFamily="34" charset="0"/>
                <a:cs typeface="Segoe UI" panose="020B0502040204020203" pitchFamily="34" charset="0"/>
              </a:rPr>
              <a:t> 1HDD</a:t>
            </a:r>
            <a:r>
              <a:rPr lang="en-US" altLang="zh-CN" sz="2000" b="1" dirty="0">
                <a:solidFill>
                  <a:schemeClr val="tx1">
                    <a:lumMod val="50000"/>
                  </a:schemeClr>
                </a:solidFill>
                <a:latin typeface="Segoe UI" panose="020B0502040204020203" pitchFamily="34" charset="0"/>
                <a:cs typeface="Segoe UI" panose="020B0502040204020203" pitchFamily="34" charset="0"/>
              </a:rPr>
              <a:t>/</a:t>
            </a:r>
            <a:r>
              <a:rPr lang="en-US" altLang="zh-CN" sz="2000" dirty="0">
                <a:solidFill>
                  <a:schemeClr val="tx1">
                    <a:lumMod val="50000"/>
                  </a:schemeClr>
                </a:solidFill>
                <a:latin typeface="Segoe UI" panose="020B0502040204020203" pitchFamily="34" charset="0"/>
                <a:cs typeface="Segoe UI" panose="020B0502040204020203" pitchFamily="34" charset="0"/>
              </a:rPr>
              <a:t> P2P </a:t>
            </a:r>
            <a:r>
              <a:rPr lang="en-US" altLang="zh-CN" sz="2000" b="1"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smtClean="0">
                <a:solidFill>
                  <a:schemeClr val="tx1">
                    <a:lumMod val="50000"/>
                  </a:schemeClr>
                </a:solidFill>
                <a:latin typeface="Segoe UI" panose="020B0502040204020203" pitchFamily="34" charset="0"/>
                <a:cs typeface="Segoe UI" panose="020B0502040204020203" pitchFamily="34" charset="0"/>
              </a:rPr>
              <a:t>Mã</a:t>
            </a:r>
            <a:r>
              <a:rPr lang="en-US" altLang="zh-CN" sz="2000" dirty="0" smtClean="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hóa</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thông</a:t>
            </a:r>
            <a:r>
              <a:rPr lang="en-US" altLang="zh-CN" sz="2000" dirty="0">
                <a:solidFill>
                  <a:schemeClr val="tx1">
                    <a:lumMod val="50000"/>
                  </a:schemeClr>
                </a:solidFill>
                <a:latin typeface="Segoe UI" panose="020B0502040204020203" pitchFamily="34" charset="0"/>
                <a:cs typeface="Segoe UI" panose="020B0502040204020203" pitchFamily="34" charset="0"/>
              </a:rPr>
              <a:t> minh </a:t>
            </a:r>
            <a:r>
              <a:rPr lang="en-US" altLang="zh-CN" sz="2000" b="1" dirty="0">
                <a:solidFill>
                  <a:schemeClr val="tx1">
                    <a:lumMod val="50000"/>
                  </a:schemeClr>
                </a:solidFill>
                <a:latin typeface="Segoe UI" panose="020B0502040204020203" pitchFamily="34" charset="0"/>
                <a:cs typeface="Segoe UI" panose="020B0502040204020203" pitchFamily="34" charset="0"/>
              </a:rPr>
              <a:t>/</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Liên</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kết</a:t>
            </a:r>
            <a:r>
              <a:rPr lang="en-US" altLang="zh-CN" sz="2000" dirty="0">
                <a:solidFill>
                  <a:schemeClr val="tx1">
                    <a:lumMod val="50000"/>
                  </a:schemeClr>
                </a:solidFill>
                <a:latin typeface="Segoe UI" panose="020B0502040204020203" pitchFamily="34" charset="0"/>
                <a:cs typeface="Segoe UI" panose="020B0502040204020203" pitchFamily="34" charset="0"/>
              </a:rPr>
              <a:t> </a:t>
            </a:r>
            <a:r>
              <a:rPr lang="en-US" altLang="zh-CN" sz="2000" dirty="0" err="1">
                <a:solidFill>
                  <a:schemeClr val="tx1">
                    <a:lumMod val="50000"/>
                  </a:schemeClr>
                </a:solidFill>
                <a:latin typeface="Segoe UI" panose="020B0502040204020203" pitchFamily="34" charset="0"/>
                <a:cs typeface="Segoe UI" panose="020B0502040204020203" pitchFamily="34" charset="0"/>
              </a:rPr>
              <a:t>PoE</a:t>
            </a:r>
            <a:endParaRPr lang="zh-CN" altLang="en-US" sz="2000" dirty="0">
              <a:solidFill>
                <a:schemeClr val="tx1">
                  <a:lumMod val="50000"/>
                </a:schemeClr>
              </a:solidFill>
              <a:latin typeface="Segoe UI" panose="020B0502040204020203" pitchFamily="34" charset="0"/>
              <a:cs typeface="Segoe UI" panose="020B0502040204020203" pitchFamily="34" charset="0"/>
            </a:endParaRPr>
          </a:p>
        </p:txBody>
      </p:sp>
      <p:sp>
        <p:nvSpPr>
          <p:cNvPr id="10" name="Rectangle 105"/>
          <p:cNvSpPr/>
          <p:nvPr/>
        </p:nvSpPr>
        <p:spPr bwMode="auto">
          <a:xfrm>
            <a:off x="4008437" y="2950165"/>
            <a:ext cx="1763624" cy="594650"/>
          </a:xfrm>
          <a:prstGeom prst="rect">
            <a:avLst/>
          </a:prstGeom>
        </p:spPr>
        <p:txBody>
          <a:bodyPr wrap="none">
            <a:spAutoFit/>
          </a:bodyPr>
          <a:lstStyle/>
          <a:p>
            <a:pPr fontAlgn="ctr"/>
            <a:r>
              <a:rPr lang="en-US" altLang="zh-CN" sz="1632">
                <a:solidFill>
                  <a:schemeClr val="bg2">
                    <a:lumMod val="25000"/>
                  </a:schemeClr>
                </a:solidFill>
                <a:latin typeface="Segoe UI Light" panose="020B0502040204020203" pitchFamily="34" charset="0"/>
              </a:rPr>
              <a:t>NVR1104HS-S3/H</a:t>
            </a:r>
            <a:endParaRPr lang="zh-CN" altLang="zh-CN" sz="1632">
              <a:solidFill>
                <a:schemeClr val="bg2">
                  <a:lumMod val="25000"/>
                </a:schemeClr>
              </a:solidFill>
              <a:latin typeface="Segoe UI Light" panose="020B0502040204020203" pitchFamily="34" charset="0"/>
            </a:endParaRPr>
          </a:p>
          <a:p>
            <a:pPr fontAlgn="ctr"/>
            <a:r>
              <a:rPr lang="en-US" altLang="zh-CN" sz="1632">
                <a:solidFill>
                  <a:schemeClr val="bg2">
                    <a:lumMod val="25000"/>
                  </a:schemeClr>
                </a:solidFill>
                <a:latin typeface="Segoe UI Light" panose="020B0502040204020203" pitchFamily="34" charset="0"/>
              </a:rPr>
              <a:t>NVR1108HS-S3/H</a:t>
            </a:r>
            <a:endParaRPr lang="zh-CN" altLang="zh-CN" sz="1632">
              <a:solidFill>
                <a:schemeClr val="bg2">
                  <a:lumMod val="25000"/>
                </a:schemeClr>
              </a:solidFill>
              <a:latin typeface="Segoe UI Light" panose="020B0502040204020203" pitchFamily="34" charset="0"/>
            </a:endParaRPr>
          </a:p>
        </p:txBody>
      </p:sp>
      <p:sp>
        <p:nvSpPr>
          <p:cNvPr id="9" name="矩形 8"/>
          <p:cNvSpPr/>
          <p:nvPr/>
        </p:nvSpPr>
        <p:spPr>
          <a:xfrm>
            <a:off x="6005939" y="2954259"/>
            <a:ext cx="2068195" cy="594650"/>
          </a:xfrm>
          <a:prstGeom prst="rect">
            <a:avLst/>
          </a:prstGeom>
        </p:spPr>
        <p:txBody>
          <a:bodyPr wrap="none">
            <a:spAutoFit/>
          </a:bodyPr>
          <a:lstStyle/>
          <a:p>
            <a:pPr fontAlgn="ctr"/>
            <a:r>
              <a:rPr lang="en-US" altLang="zh-CN" sz="1632">
                <a:solidFill>
                  <a:schemeClr val="bg2">
                    <a:lumMod val="25000"/>
                  </a:schemeClr>
                </a:solidFill>
                <a:latin typeface="Segoe UI Light" panose="020B0502040204020203" pitchFamily="34" charset="0"/>
              </a:rPr>
              <a:t>NVR1104HS-P-S3/H</a:t>
            </a:r>
            <a:endParaRPr lang="zh-CN" altLang="zh-CN" sz="1632">
              <a:solidFill>
                <a:schemeClr val="bg2">
                  <a:lumMod val="25000"/>
                </a:schemeClr>
              </a:solidFill>
              <a:latin typeface="Segoe UI Light" panose="020B0502040204020203" pitchFamily="34" charset="0"/>
            </a:endParaRPr>
          </a:p>
          <a:p>
            <a:pPr fontAlgn="ctr"/>
            <a:r>
              <a:rPr lang="en-US" altLang="zh-CN" sz="1632">
                <a:solidFill>
                  <a:schemeClr val="bg2">
                    <a:lumMod val="25000"/>
                  </a:schemeClr>
                </a:solidFill>
                <a:latin typeface="Segoe UI Light" panose="020B0502040204020203" pitchFamily="34" charset="0"/>
              </a:rPr>
              <a:t>NVR1108HS-8P-S3/H</a:t>
            </a:r>
            <a:endParaRPr lang="zh-CN" altLang="zh-CN" sz="1632">
              <a:solidFill>
                <a:schemeClr val="bg2">
                  <a:lumMod val="25000"/>
                </a:schemeClr>
              </a:solidFill>
              <a:latin typeface="Segoe UI Light" panose="020B0502040204020203"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3737" y="66675"/>
            <a:ext cx="2235555" cy="513265"/>
          </a:xfrm>
          <a:prstGeom prst="rect">
            <a:avLst/>
          </a:prstGeom>
        </p:spPr>
      </p:pic>
    </p:spTree>
    <p:extLst>
      <p:ext uri="{BB962C8B-B14F-4D97-AF65-F5344CB8AC3E}">
        <p14:creationId xmlns:p14="http://schemas.microsoft.com/office/powerpoint/2010/main" val="13080986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706212243"/>
  <p:tag name="MH_LIBRARY" val="GRAPHIC"/>
  <p:tag name="MH_TYPE" val="Pictur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706212243"/>
  <p:tag name="MH_LIBRARY" val="GRAPHIC"/>
  <p:tag name="MH_TYPE" val="Picture"/>
  <p:tag name="MH_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蓝色​​">
    <a:dk1>
      <a:srgbClr val="000000"/>
    </a:dk1>
    <a:lt1>
      <a:srgbClr val="FFFFFF"/>
    </a:lt1>
    <a:dk2>
      <a:srgbClr val="778495"/>
    </a:dk2>
    <a:lt2>
      <a:srgbClr val="2980B9"/>
    </a:lt2>
    <a:accent1>
      <a:srgbClr val="3574BB"/>
    </a:accent1>
    <a:accent2>
      <a:srgbClr val="00ADEF"/>
    </a:accent2>
    <a:accent3>
      <a:srgbClr val="848E90"/>
    </a:accent3>
    <a:accent4>
      <a:srgbClr val="BFBFBF"/>
    </a:accent4>
    <a:accent5>
      <a:srgbClr val="8BAD3F"/>
    </a:accent5>
    <a:accent6>
      <a:srgbClr val="F8981D"/>
    </a:accent6>
    <a:hlink>
      <a:srgbClr val="3574BB"/>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蓝色​​">
    <a:dk1>
      <a:srgbClr val="000000"/>
    </a:dk1>
    <a:lt1>
      <a:srgbClr val="FFFFFF"/>
    </a:lt1>
    <a:dk2>
      <a:srgbClr val="778495"/>
    </a:dk2>
    <a:lt2>
      <a:srgbClr val="2980B9"/>
    </a:lt2>
    <a:accent1>
      <a:srgbClr val="3574BB"/>
    </a:accent1>
    <a:accent2>
      <a:srgbClr val="00ADEF"/>
    </a:accent2>
    <a:accent3>
      <a:srgbClr val="848E90"/>
    </a:accent3>
    <a:accent4>
      <a:srgbClr val="BFBFBF"/>
    </a:accent4>
    <a:accent5>
      <a:srgbClr val="8BAD3F"/>
    </a:accent5>
    <a:accent6>
      <a:srgbClr val="F8981D"/>
    </a:accent6>
    <a:hlink>
      <a:srgbClr val="3574BB"/>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13015</TotalTime>
  <Words>2351</Words>
  <Application>Microsoft Office PowerPoint</Application>
  <PresentationFormat>Widescreen</PresentationFormat>
  <Paragraphs>442</Paragraphs>
  <Slides>25</Slides>
  <Notes>15</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Microsoft YaHei</vt:lpstr>
      <vt:lpstr>Microsoft YaHei</vt:lpstr>
      <vt:lpstr>宋体</vt:lpstr>
      <vt:lpstr>Akkurat Pro</vt:lpstr>
      <vt:lpstr>Arial</vt:lpstr>
      <vt:lpstr>等线</vt:lpstr>
      <vt:lpstr>等线 Light</vt:lpstr>
      <vt:lpstr>FrutigerNext LT Medium</vt:lpstr>
      <vt:lpstr>Impact</vt:lpstr>
      <vt:lpstr>Segoe UI</vt:lpstr>
      <vt:lpstr>Segoe UI Light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DAHUA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肖志伟</dc:creator>
  <cp:lastModifiedBy>Windows User</cp:lastModifiedBy>
  <cp:revision>190</cp:revision>
  <dcterms:created xsi:type="dcterms:W3CDTF">2020-04-26T09:23:56Z</dcterms:created>
  <dcterms:modified xsi:type="dcterms:W3CDTF">2021-09-07T06:23:48Z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SEDS_HWMT_d46a6755">
    <vt:lpwstr>f2446f04_mFV3wz84Kik0PspOlHv8ruoWI0o=_8Qgmr3YwP2cyI9NIjHOus1kbDaC23GdAR3HBRjjcDzBt4vLx02F7ZUZBou5LUA==_5dccae7b</vt:lpwstr>
  </property>
</Properties>
</file>