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8" r:id="rId3"/>
    <p:sldId id="259" r:id="rId4"/>
    <p:sldId id="269" r:id="rId5"/>
    <p:sldId id="261" r:id="rId6"/>
    <p:sldId id="262" r:id="rId7"/>
    <p:sldId id="263" r:id="rId8"/>
    <p:sldId id="264" r:id="rId9"/>
    <p:sldId id="265" r:id="rId10"/>
    <p:sldId id="268" r:id="rId11"/>
    <p:sldId id="266" r:id="rId12"/>
    <p:sldId id="267" r:id="rId13"/>
    <p:sldId id="27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image" Target="../media/image9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745951-A04E-4343-AC35-DF5E16CEF557}" type="doc">
      <dgm:prSet loTypeId="urn:microsoft.com/office/officeart/2008/layout/BendingPictureSemiTransparentText" loCatId="picture" qsTypeId="urn:microsoft.com/office/officeart/2005/8/quickstyle/simple1" qsCatId="simple" csTypeId="urn:microsoft.com/office/officeart/2005/8/colors/accent1_2" csCatId="accent1" phldr="1"/>
      <dgm:spPr/>
    </dgm:pt>
    <dgm:pt modelId="{6EEC9D46-D950-4CEF-A59D-4E1B025F162C}">
      <dgm:prSet phldrT="[文本]"/>
      <dgm:spPr/>
      <dgm:t>
        <a:bodyPr/>
        <a:lstStyle/>
        <a:p>
          <a:r>
            <a:rPr lang="en-US" altLang="zh-CN" b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Sân bay</a:t>
          </a:r>
          <a:endParaRPr lang="zh-CN" altLang="en-US"/>
        </a:p>
      </dgm:t>
    </dgm:pt>
    <dgm:pt modelId="{4046B2DD-58A0-42B1-8EA5-296B4D5DA7E6}" type="parTrans" cxnId="{EEA446A2-025B-4459-82CE-EC80A3FCFEB2}">
      <dgm:prSet/>
      <dgm:spPr/>
      <dgm:t>
        <a:bodyPr/>
        <a:lstStyle/>
        <a:p>
          <a:endParaRPr lang="zh-CN" altLang="en-US"/>
        </a:p>
      </dgm:t>
    </dgm:pt>
    <dgm:pt modelId="{9F245CB5-9412-47F0-9F13-59349353D5A3}" type="sibTrans" cxnId="{EEA446A2-025B-4459-82CE-EC80A3FCFEB2}">
      <dgm:prSet/>
      <dgm:spPr/>
      <dgm:t>
        <a:bodyPr/>
        <a:lstStyle/>
        <a:p>
          <a:endParaRPr lang="zh-CN" altLang="en-US"/>
        </a:p>
      </dgm:t>
    </dgm:pt>
    <dgm:pt modelId="{AA569A63-D9CF-4236-B8AF-9AD03C03F02B}">
      <dgm:prSet phldrT="[文本]"/>
      <dgm:spPr/>
      <dgm:t>
        <a:bodyPr/>
        <a:lstStyle/>
        <a:p>
          <a:r>
            <a:rPr lang="en-US" altLang="zh-CN" b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Nhà Ga</a:t>
          </a:r>
          <a:endParaRPr lang="zh-CN" altLang="en-US"/>
        </a:p>
      </dgm:t>
    </dgm:pt>
    <dgm:pt modelId="{DD2D95BF-5A3D-4D16-955D-7DF6AC2DABBB}" type="parTrans" cxnId="{5DC9F599-6F5D-4239-A453-05FD039F067B}">
      <dgm:prSet/>
      <dgm:spPr/>
      <dgm:t>
        <a:bodyPr/>
        <a:lstStyle/>
        <a:p>
          <a:endParaRPr lang="zh-CN" altLang="en-US"/>
        </a:p>
      </dgm:t>
    </dgm:pt>
    <dgm:pt modelId="{ACE97D05-B09B-4791-A29D-93C6B07D4957}" type="sibTrans" cxnId="{5DC9F599-6F5D-4239-A453-05FD039F067B}">
      <dgm:prSet/>
      <dgm:spPr/>
      <dgm:t>
        <a:bodyPr/>
        <a:lstStyle/>
        <a:p>
          <a:endParaRPr lang="zh-CN" altLang="en-US"/>
        </a:p>
      </dgm:t>
    </dgm:pt>
    <dgm:pt modelId="{1EEA8829-244E-491A-B380-80EF8A6BDA1E}">
      <dgm:prSet phldrT="[文本]"/>
      <dgm:spPr/>
      <dgm:t>
        <a:bodyPr/>
        <a:lstStyle/>
        <a:p>
          <a:r>
            <a:rPr lang="en-US" altLang="zh-CN" b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Bệnh Viện</a:t>
          </a:r>
          <a:endParaRPr lang="zh-CN" altLang="en-US"/>
        </a:p>
      </dgm:t>
    </dgm:pt>
    <dgm:pt modelId="{AFBA8153-3590-4159-A574-D7EB66759288}" type="parTrans" cxnId="{F5FBACB0-C283-4356-98EE-098DE95174C5}">
      <dgm:prSet/>
      <dgm:spPr/>
      <dgm:t>
        <a:bodyPr/>
        <a:lstStyle/>
        <a:p>
          <a:endParaRPr lang="zh-CN" altLang="en-US"/>
        </a:p>
      </dgm:t>
    </dgm:pt>
    <dgm:pt modelId="{FE34A649-AF27-4A76-9C68-D396167B3C0F}" type="sibTrans" cxnId="{F5FBACB0-C283-4356-98EE-098DE95174C5}">
      <dgm:prSet/>
      <dgm:spPr/>
      <dgm:t>
        <a:bodyPr/>
        <a:lstStyle/>
        <a:p>
          <a:endParaRPr lang="zh-CN" altLang="en-US"/>
        </a:p>
      </dgm:t>
    </dgm:pt>
    <dgm:pt modelId="{D7777490-1F2B-482D-96C4-4D96C52FEADD}">
      <dgm:prSet phldrT="[文本]"/>
      <dgm:spPr/>
      <dgm:t>
        <a:bodyPr/>
        <a:lstStyle/>
        <a:p>
          <a:r>
            <a:rPr lang="en-US" altLang="zh-CN" b="1" smtClean="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rPr>
            <a:t>Trường Học</a:t>
          </a:r>
          <a:endParaRPr lang="zh-CN" alt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DC58D12-0C30-4D7F-A1A5-E8A5AECBE976}" type="parTrans" cxnId="{82BFAB57-B2C6-4FC2-A05E-74A1A6336377}">
      <dgm:prSet/>
      <dgm:spPr/>
      <dgm:t>
        <a:bodyPr/>
        <a:lstStyle/>
        <a:p>
          <a:endParaRPr lang="zh-CN" altLang="en-US"/>
        </a:p>
      </dgm:t>
    </dgm:pt>
    <dgm:pt modelId="{C63A3E91-FF00-402A-977D-524F842BEEA4}" type="sibTrans" cxnId="{82BFAB57-B2C6-4FC2-A05E-74A1A6336377}">
      <dgm:prSet/>
      <dgm:spPr/>
      <dgm:t>
        <a:bodyPr/>
        <a:lstStyle/>
        <a:p>
          <a:endParaRPr lang="zh-CN" altLang="en-US"/>
        </a:p>
      </dgm:t>
    </dgm:pt>
    <dgm:pt modelId="{4237F2CC-5EC8-472E-A1BA-B708801387CA}" type="pres">
      <dgm:prSet presAssocID="{93745951-A04E-4343-AC35-DF5E16CEF557}" presName="Name0" presStyleCnt="0">
        <dgm:presLayoutVars>
          <dgm:dir/>
          <dgm:resizeHandles val="exact"/>
        </dgm:presLayoutVars>
      </dgm:prSet>
      <dgm:spPr/>
    </dgm:pt>
    <dgm:pt modelId="{8FF5FB52-DA87-4DA0-82FB-D4B6B3D8094A}" type="pres">
      <dgm:prSet presAssocID="{6EEC9D46-D950-4CEF-A59D-4E1B025F162C}" presName="composite" presStyleCnt="0"/>
      <dgm:spPr/>
    </dgm:pt>
    <dgm:pt modelId="{175B0750-893F-4648-BB2E-E5E5C57E5ACA}" type="pres">
      <dgm:prSet presAssocID="{6EEC9D46-D950-4CEF-A59D-4E1B025F162C}" presName="rect1" presStyleLbl="bgShp" presStyleIdx="0" presStyleCnt="4"/>
      <dgm:spPr>
        <a:blipFill>
          <a:blip xmlns:r="http://schemas.openxmlformats.org/officeDocument/2006/relationships" r:embed="rId1"/>
          <a:srcRect/>
          <a:stretch>
            <a:fillRect l="-35000" r="-35000"/>
          </a:stretch>
        </a:blipFill>
      </dgm:spPr>
    </dgm:pt>
    <dgm:pt modelId="{70039AF7-9373-42CB-84EC-E92E88657BEB}" type="pres">
      <dgm:prSet presAssocID="{6EEC9D46-D950-4CEF-A59D-4E1B025F162C}" presName="rect2" presStyleLbl="trBgShp" presStyleIdx="0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6CFE661-0C16-475A-AD53-FC9238E168A5}" type="pres">
      <dgm:prSet presAssocID="{9F245CB5-9412-47F0-9F13-59349353D5A3}" presName="sibTrans" presStyleCnt="0"/>
      <dgm:spPr/>
    </dgm:pt>
    <dgm:pt modelId="{FC3FD910-50C2-41FD-A1C8-1C9A53321831}" type="pres">
      <dgm:prSet presAssocID="{AA569A63-D9CF-4236-B8AF-9AD03C03F02B}" presName="composite" presStyleCnt="0"/>
      <dgm:spPr/>
    </dgm:pt>
    <dgm:pt modelId="{E6E1E439-088F-4F63-B7E3-3AD3534FCDB6}" type="pres">
      <dgm:prSet presAssocID="{AA569A63-D9CF-4236-B8AF-9AD03C03F02B}" presName="rect1" presStyleLbl="bgShp" presStyleIdx="1" presStyleCnt="4"/>
      <dgm:spPr>
        <a:blipFill>
          <a:blip xmlns:r="http://schemas.openxmlformats.org/officeDocument/2006/relationships" r:embed="rId2"/>
          <a:srcRect/>
          <a:stretch>
            <a:fillRect l="-13000" r="-13000"/>
          </a:stretch>
        </a:blipFill>
      </dgm:spPr>
    </dgm:pt>
    <dgm:pt modelId="{261B4A8A-0B31-456C-B56A-D71C7BA2652B}" type="pres">
      <dgm:prSet presAssocID="{AA569A63-D9CF-4236-B8AF-9AD03C03F02B}" presName="rect2" presStyleLbl="trBgShp" presStyleIdx="1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6388A29-0C48-4BC9-8DA7-4A26ED784C41}" type="pres">
      <dgm:prSet presAssocID="{ACE97D05-B09B-4791-A29D-93C6B07D4957}" presName="sibTrans" presStyleCnt="0"/>
      <dgm:spPr/>
    </dgm:pt>
    <dgm:pt modelId="{83184DA4-E5FF-44BD-A8C9-73C43374E9FC}" type="pres">
      <dgm:prSet presAssocID="{1EEA8829-244E-491A-B380-80EF8A6BDA1E}" presName="composite" presStyleCnt="0"/>
      <dgm:spPr/>
    </dgm:pt>
    <dgm:pt modelId="{59045365-DA67-49A7-A33D-B9F308B6FA1B}" type="pres">
      <dgm:prSet presAssocID="{1EEA8829-244E-491A-B380-80EF8A6BDA1E}" presName="rect1" presStyleLbl="bgShp" presStyleIdx="2" presStyleCnt="4"/>
      <dgm:spPr>
        <a:blipFill>
          <a:blip xmlns:r="http://schemas.openxmlformats.org/officeDocument/2006/relationships" r:embed="rId3"/>
          <a:srcRect/>
          <a:stretch>
            <a:fillRect l="-34000" r="-34000"/>
          </a:stretch>
        </a:blipFill>
      </dgm:spPr>
    </dgm:pt>
    <dgm:pt modelId="{9906FB91-C288-4D26-B251-83F665FDD3DC}" type="pres">
      <dgm:prSet presAssocID="{1EEA8829-244E-491A-B380-80EF8A6BDA1E}" presName="rect2" presStyleLbl="trBgShp" presStyleIdx="2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87B7A65-A8C2-430A-A7F9-6DCB8D7F9AE2}" type="pres">
      <dgm:prSet presAssocID="{FE34A649-AF27-4A76-9C68-D396167B3C0F}" presName="sibTrans" presStyleCnt="0"/>
      <dgm:spPr/>
    </dgm:pt>
    <dgm:pt modelId="{AF6B828A-E7D1-45C9-BFF3-71D7A51D2669}" type="pres">
      <dgm:prSet presAssocID="{D7777490-1F2B-482D-96C4-4D96C52FEADD}" presName="composite" presStyleCnt="0"/>
      <dgm:spPr/>
    </dgm:pt>
    <dgm:pt modelId="{B63A8709-E382-4A63-8B3A-2E12057EC86E}" type="pres">
      <dgm:prSet presAssocID="{D7777490-1F2B-482D-96C4-4D96C52FEADD}" presName="rect1" presStyleLbl="bgShp" presStyleIdx="3" presStyleCnt="4"/>
      <dgm:spPr>
        <a:blipFill>
          <a:blip xmlns:r="http://schemas.openxmlformats.org/officeDocument/2006/relationships" r:embed="rId4"/>
          <a:srcRect/>
          <a:stretch>
            <a:fillRect l="-16000" r="-16000"/>
          </a:stretch>
        </a:blipFill>
      </dgm:spPr>
    </dgm:pt>
    <dgm:pt modelId="{171A8DE9-B478-414E-BC19-422115C5DD44}" type="pres">
      <dgm:prSet presAssocID="{D7777490-1F2B-482D-96C4-4D96C52FEADD}" presName="rect2" presStyleLbl="trBgShp" presStyleIdx="3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C37CE765-DFD4-45F4-84A0-580B658FE2E5}" type="presOf" srcId="{1EEA8829-244E-491A-B380-80EF8A6BDA1E}" destId="{9906FB91-C288-4D26-B251-83F665FDD3DC}" srcOrd="0" destOrd="0" presId="urn:microsoft.com/office/officeart/2008/layout/BendingPictureSemiTransparentText"/>
    <dgm:cxn modelId="{EEA446A2-025B-4459-82CE-EC80A3FCFEB2}" srcId="{93745951-A04E-4343-AC35-DF5E16CEF557}" destId="{6EEC9D46-D950-4CEF-A59D-4E1B025F162C}" srcOrd="0" destOrd="0" parTransId="{4046B2DD-58A0-42B1-8EA5-296B4D5DA7E6}" sibTransId="{9F245CB5-9412-47F0-9F13-59349353D5A3}"/>
    <dgm:cxn modelId="{5DC9F599-6F5D-4239-A453-05FD039F067B}" srcId="{93745951-A04E-4343-AC35-DF5E16CEF557}" destId="{AA569A63-D9CF-4236-B8AF-9AD03C03F02B}" srcOrd="1" destOrd="0" parTransId="{DD2D95BF-5A3D-4D16-955D-7DF6AC2DABBB}" sibTransId="{ACE97D05-B09B-4791-A29D-93C6B07D4957}"/>
    <dgm:cxn modelId="{82BFAB57-B2C6-4FC2-A05E-74A1A6336377}" srcId="{93745951-A04E-4343-AC35-DF5E16CEF557}" destId="{D7777490-1F2B-482D-96C4-4D96C52FEADD}" srcOrd="3" destOrd="0" parTransId="{CDC58D12-0C30-4D7F-A1A5-E8A5AECBE976}" sibTransId="{C63A3E91-FF00-402A-977D-524F842BEEA4}"/>
    <dgm:cxn modelId="{463731F2-575E-4439-8414-AA1881FF55D0}" type="presOf" srcId="{6EEC9D46-D950-4CEF-A59D-4E1B025F162C}" destId="{70039AF7-9373-42CB-84EC-E92E88657BEB}" srcOrd="0" destOrd="0" presId="urn:microsoft.com/office/officeart/2008/layout/BendingPictureSemiTransparentText"/>
    <dgm:cxn modelId="{40988826-D9B5-48AB-AAB2-E09DAEB38B75}" type="presOf" srcId="{93745951-A04E-4343-AC35-DF5E16CEF557}" destId="{4237F2CC-5EC8-472E-A1BA-B708801387CA}" srcOrd="0" destOrd="0" presId="urn:microsoft.com/office/officeart/2008/layout/BendingPictureSemiTransparentText"/>
    <dgm:cxn modelId="{F5FBACB0-C283-4356-98EE-098DE95174C5}" srcId="{93745951-A04E-4343-AC35-DF5E16CEF557}" destId="{1EEA8829-244E-491A-B380-80EF8A6BDA1E}" srcOrd="2" destOrd="0" parTransId="{AFBA8153-3590-4159-A574-D7EB66759288}" sibTransId="{FE34A649-AF27-4A76-9C68-D396167B3C0F}"/>
    <dgm:cxn modelId="{B07BC574-B2FF-40DA-BB60-80542261E935}" type="presOf" srcId="{D7777490-1F2B-482D-96C4-4D96C52FEADD}" destId="{171A8DE9-B478-414E-BC19-422115C5DD44}" srcOrd="0" destOrd="0" presId="urn:microsoft.com/office/officeart/2008/layout/BendingPictureSemiTransparentText"/>
    <dgm:cxn modelId="{ACE7BBEF-3B9A-40A9-84CC-8280741969F7}" type="presOf" srcId="{AA569A63-D9CF-4236-B8AF-9AD03C03F02B}" destId="{261B4A8A-0B31-456C-B56A-D71C7BA2652B}" srcOrd="0" destOrd="0" presId="urn:microsoft.com/office/officeart/2008/layout/BendingPictureSemiTransparentText"/>
    <dgm:cxn modelId="{AAF68EF0-74A0-4B2F-8402-402E779DD0DA}" type="presParOf" srcId="{4237F2CC-5EC8-472E-A1BA-B708801387CA}" destId="{8FF5FB52-DA87-4DA0-82FB-D4B6B3D8094A}" srcOrd="0" destOrd="0" presId="urn:microsoft.com/office/officeart/2008/layout/BendingPictureSemiTransparentText"/>
    <dgm:cxn modelId="{4AF73BC7-216C-41B4-A864-75548AE83755}" type="presParOf" srcId="{8FF5FB52-DA87-4DA0-82FB-D4B6B3D8094A}" destId="{175B0750-893F-4648-BB2E-E5E5C57E5ACA}" srcOrd="0" destOrd="0" presId="urn:microsoft.com/office/officeart/2008/layout/BendingPictureSemiTransparentText"/>
    <dgm:cxn modelId="{667D5CCE-865E-4FED-AB1B-002BBD41BB06}" type="presParOf" srcId="{8FF5FB52-DA87-4DA0-82FB-D4B6B3D8094A}" destId="{70039AF7-9373-42CB-84EC-E92E88657BEB}" srcOrd="1" destOrd="0" presId="urn:microsoft.com/office/officeart/2008/layout/BendingPictureSemiTransparentText"/>
    <dgm:cxn modelId="{6812D705-1CAF-4BF3-8687-B6F00FBCAC25}" type="presParOf" srcId="{4237F2CC-5EC8-472E-A1BA-B708801387CA}" destId="{86CFE661-0C16-475A-AD53-FC9238E168A5}" srcOrd="1" destOrd="0" presId="urn:microsoft.com/office/officeart/2008/layout/BendingPictureSemiTransparentText"/>
    <dgm:cxn modelId="{8306452A-46DF-4FCF-9345-36E4812D045E}" type="presParOf" srcId="{4237F2CC-5EC8-472E-A1BA-B708801387CA}" destId="{FC3FD910-50C2-41FD-A1C8-1C9A53321831}" srcOrd="2" destOrd="0" presId="urn:microsoft.com/office/officeart/2008/layout/BendingPictureSemiTransparentText"/>
    <dgm:cxn modelId="{5203447A-F87B-4FA1-A6A9-BDEABF98801D}" type="presParOf" srcId="{FC3FD910-50C2-41FD-A1C8-1C9A53321831}" destId="{E6E1E439-088F-4F63-B7E3-3AD3534FCDB6}" srcOrd="0" destOrd="0" presId="urn:microsoft.com/office/officeart/2008/layout/BendingPictureSemiTransparentText"/>
    <dgm:cxn modelId="{61D3D102-FB95-493F-AD81-033BF6A60A8C}" type="presParOf" srcId="{FC3FD910-50C2-41FD-A1C8-1C9A53321831}" destId="{261B4A8A-0B31-456C-B56A-D71C7BA2652B}" srcOrd="1" destOrd="0" presId="urn:microsoft.com/office/officeart/2008/layout/BendingPictureSemiTransparentText"/>
    <dgm:cxn modelId="{5FDF5685-F52F-4EA6-A229-D147FBF1F5E0}" type="presParOf" srcId="{4237F2CC-5EC8-472E-A1BA-B708801387CA}" destId="{86388A29-0C48-4BC9-8DA7-4A26ED784C41}" srcOrd="3" destOrd="0" presId="urn:microsoft.com/office/officeart/2008/layout/BendingPictureSemiTransparentText"/>
    <dgm:cxn modelId="{D67F74D1-F8AC-4B0A-990D-24EFB77B724B}" type="presParOf" srcId="{4237F2CC-5EC8-472E-A1BA-B708801387CA}" destId="{83184DA4-E5FF-44BD-A8C9-73C43374E9FC}" srcOrd="4" destOrd="0" presId="urn:microsoft.com/office/officeart/2008/layout/BendingPictureSemiTransparentText"/>
    <dgm:cxn modelId="{7C479DC4-CD9A-4773-9C89-C1061A5A844D}" type="presParOf" srcId="{83184DA4-E5FF-44BD-A8C9-73C43374E9FC}" destId="{59045365-DA67-49A7-A33D-B9F308B6FA1B}" srcOrd="0" destOrd="0" presId="urn:microsoft.com/office/officeart/2008/layout/BendingPictureSemiTransparentText"/>
    <dgm:cxn modelId="{8853860B-10C0-40FD-82AD-BF6EC6B7D3B7}" type="presParOf" srcId="{83184DA4-E5FF-44BD-A8C9-73C43374E9FC}" destId="{9906FB91-C288-4D26-B251-83F665FDD3DC}" srcOrd="1" destOrd="0" presId="urn:microsoft.com/office/officeart/2008/layout/BendingPictureSemiTransparentText"/>
    <dgm:cxn modelId="{6ED4EEDA-F925-446A-9726-9E1865F2369B}" type="presParOf" srcId="{4237F2CC-5EC8-472E-A1BA-B708801387CA}" destId="{787B7A65-A8C2-430A-A7F9-6DCB8D7F9AE2}" srcOrd="5" destOrd="0" presId="urn:microsoft.com/office/officeart/2008/layout/BendingPictureSemiTransparentText"/>
    <dgm:cxn modelId="{F95B8B12-8ED0-42F8-9DC7-8AF2BCE75A34}" type="presParOf" srcId="{4237F2CC-5EC8-472E-A1BA-B708801387CA}" destId="{AF6B828A-E7D1-45C9-BFF3-71D7A51D2669}" srcOrd="6" destOrd="0" presId="urn:microsoft.com/office/officeart/2008/layout/BendingPictureSemiTransparentText"/>
    <dgm:cxn modelId="{3B1ED499-11BB-4056-A9CF-9027C7042F1A}" type="presParOf" srcId="{AF6B828A-E7D1-45C9-BFF3-71D7A51D2669}" destId="{B63A8709-E382-4A63-8B3A-2E12057EC86E}" srcOrd="0" destOrd="0" presId="urn:microsoft.com/office/officeart/2008/layout/BendingPictureSemiTransparentText"/>
    <dgm:cxn modelId="{3B0AD859-962E-49FC-A669-43D92330B2B4}" type="presParOf" srcId="{AF6B828A-E7D1-45C9-BFF3-71D7A51D2669}" destId="{171A8DE9-B478-414E-BC19-422115C5DD44}" srcOrd="1" destOrd="0" presId="urn:microsoft.com/office/officeart/2008/layout/BendingPictureSemiTransparentTex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85A4640-7D46-414C-B5EC-FE886903180F}" type="doc">
      <dgm:prSet loTypeId="urn:microsoft.com/office/officeart/2008/layout/BendingPictureSemiTransparentText" loCatId="picture" qsTypeId="urn:microsoft.com/office/officeart/2005/8/quickstyle/simple1" qsCatId="simple" csTypeId="urn:microsoft.com/office/officeart/2005/8/colors/accent1_2" csCatId="accent1" phldr="1"/>
      <dgm:spPr/>
    </dgm:pt>
    <dgm:pt modelId="{C0F1E2BA-2424-4927-AEC2-B2AB8FBEDD7D}">
      <dgm:prSet phldrT="[文本]"/>
      <dgm:spPr/>
      <dgm:t>
        <a:bodyPr/>
        <a:lstStyle/>
        <a:p>
          <a:r>
            <a:rPr lang="en-US" altLang="zh-CN" b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Hải Quan</a:t>
          </a:r>
          <a:endParaRPr lang="zh-CN" altLang="en-US"/>
        </a:p>
      </dgm:t>
    </dgm:pt>
    <dgm:pt modelId="{9DB3B420-CCE7-4B8E-83F3-0BE8F3651C5E}" type="parTrans" cxnId="{DCF64C9E-3BCC-43B3-A963-2689FC17DDFF}">
      <dgm:prSet/>
      <dgm:spPr/>
      <dgm:t>
        <a:bodyPr/>
        <a:lstStyle/>
        <a:p>
          <a:endParaRPr lang="zh-CN" altLang="en-US"/>
        </a:p>
      </dgm:t>
    </dgm:pt>
    <dgm:pt modelId="{FEAB4BE4-A843-4C7C-BCA1-FFFB2B35A8E7}" type="sibTrans" cxnId="{DCF64C9E-3BCC-43B3-A963-2689FC17DDFF}">
      <dgm:prSet/>
      <dgm:spPr/>
      <dgm:t>
        <a:bodyPr/>
        <a:lstStyle/>
        <a:p>
          <a:endParaRPr lang="zh-CN" altLang="en-US"/>
        </a:p>
      </dgm:t>
    </dgm:pt>
    <dgm:pt modelId="{F46157F8-093D-4A9E-9863-EE03DD982FF8}">
      <dgm:prSet phldrT="[文本]"/>
      <dgm:spPr/>
      <dgm:t>
        <a:bodyPr/>
        <a:lstStyle/>
        <a:p>
          <a:r>
            <a:rPr lang="en-US" altLang="zh-CN" b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Nhà Hàng</a:t>
          </a:r>
          <a:endParaRPr lang="zh-CN" altLang="en-US"/>
        </a:p>
      </dgm:t>
    </dgm:pt>
    <dgm:pt modelId="{DC036715-D424-43DD-9718-E4D8EDAD7EB7}" type="parTrans" cxnId="{685F4738-2AA5-43AF-83A8-EDD5BEC13B80}">
      <dgm:prSet/>
      <dgm:spPr/>
      <dgm:t>
        <a:bodyPr/>
        <a:lstStyle/>
        <a:p>
          <a:endParaRPr lang="zh-CN" altLang="en-US"/>
        </a:p>
      </dgm:t>
    </dgm:pt>
    <dgm:pt modelId="{30A59F7C-9BFA-4C79-8155-0849B0F6A30D}" type="sibTrans" cxnId="{685F4738-2AA5-43AF-83A8-EDD5BEC13B80}">
      <dgm:prSet/>
      <dgm:spPr/>
      <dgm:t>
        <a:bodyPr/>
        <a:lstStyle/>
        <a:p>
          <a:endParaRPr lang="zh-CN" altLang="en-US"/>
        </a:p>
      </dgm:t>
    </dgm:pt>
    <dgm:pt modelId="{55E8DE5B-1A0A-4F82-8F95-F9E49897A32B}">
      <dgm:prSet phldrT="[文本]"/>
      <dgm:spPr/>
      <dgm:t>
        <a:bodyPr/>
        <a:lstStyle/>
        <a:p>
          <a:r>
            <a:rPr lang="en-US" altLang="zh-CN" b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Công Viên</a:t>
          </a:r>
          <a:endParaRPr lang="zh-CN" altLang="en-US"/>
        </a:p>
      </dgm:t>
    </dgm:pt>
    <dgm:pt modelId="{13AEBC22-E065-4048-B8DF-1EA99DB8D59B}" type="parTrans" cxnId="{5EB7F4EE-DA6A-4503-81F9-EE496C88D35A}">
      <dgm:prSet/>
      <dgm:spPr/>
      <dgm:t>
        <a:bodyPr/>
        <a:lstStyle/>
        <a:p>
          <a:endParaRPr lang="zh-CN" altLang="en-US"/>
        </a:p>
      </dgm:t>
    </dgm:pt>
    <dgm:pt modelId="{75A6DD7E-1B59-4855-BD93-A7F98113F1DE}" type="sibTrans" cxnId="{5EB7F4EE-DA6A-4503-81F9-EE496C88D35A}">
      <dgm:prSet/>
      <dgm:spPr/>
      <dgm:t>
        <a:bodyPr/>
        <a:lstStyle/>
        <a:p>
          <a:endParaRPr lang="zh-CN" altLang="en-US"/>
        </a:p>
      </dgm:t>
    </dgm:pt>
    <dgm:pt modelId="{3F7B672A-DCF4-4FB8-A3EF-FBFC7B7C2BA4}" type="pres">
      <dgm:prSet presAssocID="{C85A4640-7D46-414C-B5EC-FE886903180F}" presName="Name0" presStyleCnt="0">
        <dgm:presLayoutVars>
          <dgm:dir/>
          <dgm:resizeHandles val="exact"/>
        </dgm:presLayoutVars>
      </dgm:prSet>
      <dgm:spPr/>
    </dgm:pt>
    <dgm:pt modelId="{C71621F4-2522-40C4-AFCE-C4A324D9BA17}" type="pres">
      <dgm:prSet presAssocID="{C0F1E2BA-2424-4927-AEC2-B2AB8FBEDD7D}" presName="composite" presStyleCnt="0"/>
      <dgm:spPr/>
    </dgm:pt>
    <dgm:pt modelId="{BBA54361-1A79-47E6-86EA-CC8A0D1ACEAF}" type="pres">
      <dgm:prSet presAssocID="{C0F1E2BA-2424-4927-AEC2-B2AB8FBEDD7D}" presName="rect1" presStyleLbl="bgShp" presStyleIdx="0" presStyleCnt="3"/>
      <dgm:spPr>
        <a:blipFill>
          <a:blip xmlns:r="http://schemas.openxmlformats.org/officeDocument/2006/relationships" r:embed="rId1"/>
          <a:srcRect/>
          <a:stretch>
            <a:fillRect l="-16000" r="-16000"/>
          </a:stretch>
        </a:blipFill>
      </dgm:spPr>
    </dgm:pt>
    <dgm:pt modelId="{73954159-4960-4794-BD95-B8BE1A391A06}" type="pres">
      <dgm:prSet presAssocID="{C0F1E2BA-2424-4927-AEC2-B2AB8FBEDD7D}" presName="rect2" presStyleLbl="trBgShp" presStyleIdx="0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B25B9F10-E49B-4DCD-8D02-B4C8330C67D1}" type="pres">
      <dgm:prSet presAssocID="{FEAB4BE4-A843-4C7C-BCA1-FFFB2B35A8E7}" presName="sibTrans" presStyleCnt="0"/>
      <dgm:spPr/>
    </dgm:pt>
    <dgm:pt modelId="{89B6183D-E9F0-4B40-A30D-18C7790BA4E5}" type="pres">
      <dgm:prSet presAssocID="{F46157F8-093D-4A9E-9863-EE03DD982FF8}" presName="composite" presStyleCnt="0"/>
      <dgm:spPr/>
    </dgm:pt>
    <dgm:pt modelId="{CED8248F-7B3D-427B-9A8D-BA4D2C7A44FB}" type="pres">
      <dgm:prSet presAssocID="{F46157F8-093D-4A9E-9863-EE03DD982FF8}" presName="rect1" presStyleLbl="bgShp" presStyleIdx="1" presStyleCnt="3"/>
      <dgm:spPr>
        <a:blipFill>
          <a:blip xmlns:r="http://schemas.openxmlformats.org/officeDocument/2006/relationships" r:embed="rId2" cstate="print"/>
          <a:srcRect/>
          <a:stretch>
            <a:fillRect l="-7000" r="-7000"/>
          </a:stretch>
        </a:blipFill>
      </dgm:spPr>
      <dgm:extLst>
        <a:ext uri="{E40237B7-FDA0-4F09-8148-C483321AD2D9}">
          <dgm14:cNvPr xmlns:dgm14="http://schemas.microsoft.com/office/drawing/2010/diagram" id="0" name="" descr="做菜.jpg"/>
        </a:ext>
      </dgm:extLst>
    </dgm:pt>
    <dgm:pt modelId="{8E91E868-D6CC-4A21-9838-85BBA3178A9B}" type="pres">
      <dgm:prSet presAssocID="{F46157F8-093D-4A9E-9863-EE03DD982FF8}" presName="rect2" presStyleLbl="trBgShp" presStyleIdx="1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E19990F9-09D1-4E7E-9E99-458962123A62}" type="pres">
      <dgm:prSet presAssocID="{30A59F7C-9BFA-4C79-8155-0849B0F6A30D}" presName="sibTrans" presStyleCnt="0"/>
      <dgm:spPr/>
    </dgm:pt>
    <dgm:pt modelId="{23B7D2F5-B333-4550-9766-DC03CEC08BCA}" type="pres">
      <dgm:prSet presAssocID="{55E8DE5B-1A0A-4F82-8F95-F9E49897A32B}" presName="composite" presStyleCnt="0"/>
      <dgm:spPr/>
    </dgm:pt>
    <dgm:pt modelId="{3E4BD3CB-86E2-4C95-A511-55CC2B2059DA}" type="pres">
      <dgm:prSet presAssocID="{55E8DE5B-1A0A-4F82-8F95-F9E49897A32B}" presName="rect1" presStyleLbl="bgShp" presStyleIdx="2" presStyleCnt="3"/>
      <dgm:spPr>
        <a:blipFill>
          <a:blip xmlns:r="http://schemas.openxmlformats.org/officeDocument/2006/relationships" r:embed="rId3"/>
          <a:srcRect/>
          <a:stretch>
            <a:fillRect t="-2000" b="-2000"/>
          </a:stretch>
        </a:blipFill>
      </dgm:spPr>
    </dgm:pt>
    <dgm:pt modelId="{3DDA8FFA-C412-43AE-9E8E-446E111FE1A5}" type="pres">
      <dgm:prSet presAssocID="{55E8DE5B-1A0A-4F82-8F95-F9E49897A32B}" presName="rect2" presStyleLbl="trBgShp" presStyleIdx="2" presStyleCnt="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E27BCD0F-3B73-4AAC-AA9B-EF3F81291674}" type="presOf" srcId="{C0F1E2BA-2424-4927-AEC2-B2AB8FBEDD7D}" destId="{73954159-4960-4794-BD95-B8BE1A391A06}" srcOrd="0" destOrd="0" presId="urn:microsoft.com/office/officeart/2008/layout/BendingPictureSemiTransparentText"/>
    <dgm:cxn modelId="{DCF64C9E-3BCC-43B3-A963-2689FC17DDFF}" srcId="{C85A4640-7D46-414C-B5EC-FE886903180F}" destId="{C0F1E2BA-2424-4927-AEC2-B2AB8FBEDD7D}" srcOrd="0" destOrd="0" parTransId="{9DB3B420-CCE7-4B8E-83F3-0BE8F3651C5E}" sibTransId="{FEAB4BE4-A843-4C7C-BCA1-FFFB2B35A8E7}"/>
    <dgm:cxn modelId="{685F4738-2AA5-43AF-83A8-EDD5BEC13B80}" srcId="{C85A4640-7D46-414C-B5EC-FE886903180F}" destId="{F46157F8-093D-4A9E-9863-EE03DD982FF8}" srcOrd="1" destOrd="0" parTransId="{DC036715-D424-43DD-9718-E4D8EDAD7EB7}" sibTransId="{30A59F7C-9BFA-4C79-8155-0849B0F6A30D}"/>
    <dgm:cxn modelId="{7887C3E3-C525-4A7B-8703-CB3137767940}" type="presOf" srcId="{C85A4640-7D46-414C-B5EC-FE886903180F}" destId="{3F7B672A-DCF4-4FB8-A3EF-FBFC7B7C2BA4}" srcOrd="0" destOrd="0" presId="urn:microsoft.com/office/officeart/2008/layout/BendingPictureSemiTransparentText"/>
    <dgm:cxn modelId="{1C8438EC-E176-475C-B4DB-241C4ABD3215}" type="presOf" srcId="{55E8DE5B-1A0A-4F82-8F95-F9E49897A32B}" destId="{3DDA8FFA-C412-43AE-9E8E-446E111FE1A5}" srcOrd="0" destOrd="0" presId="urn:microsoft.com/office/officeart/2008/layout/BendingPictureSemiTransparentText"/>
    <dgm:cxn modelId="{5EB7F4EE-DA6A-4503-81F9-EE496C88D35A}" srcId="{C85A4640-7D46-414C-B5EC-FE886903180F}" destId="{55E8DE5B-1A0A-4F82-8F95-F9E49897A32B}" srcOrd="2" destOrd="0" parTransId="{13AEBC22-E065-4048-B8DF-1EA99DB8D59B}" sibTransId="{75A6DD7E-1B59-4855-BD93-A7F98113F1DE}"/>
    <dgm:cxn modelId="{C7E42D1A-4EA6-417F-A4C2-CF15C1A4EDBF}" type="presOf" srcId="{F46157F8-093D-4A9E-9863-EE03DD982FF8}" destId="{8E91E868-D6CC-4A21-9838-85BBA3178A9B}" srcOrd="0" destOrd="0" presId="urn:microsoft.com/office/officeart/2008/layout/BendingPictureSemiTransparentText"/>
    <dgm:cxn modelId="{12DE39E9-BA39-4D4F-B5EA-42D171B7C09D}" type="presParOf" srcId="{3F7B672A-DCF4-4FB8-A3EF-FBFC7B7C2BA4}" destId="{C71621F4-2522-40C4-AFCE-C4A324D9BA17}" srcOrd="0" destOrd="0" presId="urn:microsoft.com/office/officeart/2008/layout/BendingPictureSemiTransparentText"/>
    <dgm:cxn modelId="{387B6872-A4F5-4A76-8063-A7ECEE3D86A4}" type="presParOf" srcId="{C71621F4-2522-40C4-AFCE-C4A324D9BA17}" destId="{BBA54361-1A79-47E6-86EA-CC8A0D1ACEAF}" srcOrd="0" destOrd="0" presId="urn:microsoft.com/office/officeart/2008/layout/BendingPictureSemiTransparentText"/>
    <dgm:cxn modelId="{44B13C12-48D0-4C5F-838E-BA80A0B047AA}" type="presParOf" srcId="{C71621F4-2522-40C4-AFCE-C4A324D9BA17}" destId="{73954159-4960-4794-BD95-B8BE1A391A06}" srcOrd="1" destOrd="0" presId="urn:microsoft.com/office/officeart/2008/layout/BendingPictureSemiTransparentText"/>
    <dgm:cxn modelId="{A9C90A6F-1B2A-479B-9327-0047CFD34D2E}" type="presParOf" srcId="{3F7B672A-DCF4-4FB8-A3EF-FBFC7B7C2BA4}" destId="{B25B9F10-E49B-4DCD-8D02-B4C8330C67D1}" srcOrd="1" destOrd="0" presId="urn:microsoft.com/office/officeart/2008/layout/BendingPictureSemiTransparentText"/>
    <dgm:cxn modelId="{D363ABC7-006F-473C-908A-10BB98FFC7AA}" type="presParOf" srcId="{3F7B672A-DCF4-4FB8-A3EF-FBFC7B7C2BA4}" destId="{89B6183D-E9F0-4B40-A30D-18C7790BA4E5}" srcOrd="2" destOrd="0" presId="urn:microsoft.com/office/officeart/2008/layout/BendingPictureSemiTransparentText"/>
    <dgm:cxn modelId="{9136876A-BB65-4DEB-BA88-A92DF91DD888}" type="presParOf" srcId="{89B6183D-E9F0-4B40-A30D-18C7790BA4E5}" destId="{CED8248F-7B3D-427B-9A8D-BA4D2C7A44FB}" srcOrd="0" destOrd="0" presId="urn:microsoft.com/office/officeart/2008/layout/BendingPictureSemiTransparentText"/>
    <dgm:cxn modelId="{DBBDA42D-7E29-459F-964C-2CF2D2F9D169}" type="presParOf" srcId="{89B6183D-E9F0-4B40-A30D-18C7790BA4E5}" destId="{8E91E868-D6CC-4A21-9838-85BBA3178A9B}" srcOrd="1" destOrd="0" presId="urn:microsoft.com/office/officeart/2008/layout/BendingPictureSemiTransparentText"/>
    <dgm:cxn modelId="{7016D8D2-1BB4-4537-8ABA-B9530B420B73}" type="presParOf" srcId="{3F7B672A-DCF4-4FB8-A3EF-FBFC7B7C2BA4}" destId="{E19990F9-09D1-4E7E-9E99-458962123A62}" srcOrd="3" destOrd="0" presId="urn:microsoft.com/office/officeart/2008/layout/BendingPictureSemiTransparentText"/>
    <dgm:cxn modelId="{D33B1685-2047-43D8-934B-C5836CD80038}" type="presParOf" srcId="{3F7B672A-DCF4-4FB8-A3EF-FBFC7B7C2BA4}" destId="{23B7D2F5-B333-4550-9766-DC03CEC08BCA}" srcOrd="4" destOrd="0" presId="urn:microsoft.com/office/officeart/2008/layout/BendingPictureSemiTransparentText"/>
    <dgm:cxn modelId="{FC10650A-57A0-499D-9333-06EB7B18838F}" type="presParOf" srcId="{23B7D2F5-B333-4550-9766-DC03CEC08BCA}" destId="{3E4BD3CB-86E2-4C95-A511-55CC2B2059DA}" srcOrd="0" destOrd="0" presId="urn:microsoft.com/office/officeart/2008/layout/BendingPictureSemiTransparentText"/>
    <dgm:cxn modelId="{12A5921D-9A4C-499C-A715-87B449B86EFE}" type="presParOf" srcId="{23B7D2F5-B333-4550-9766-DC03CEC08BCA}" destId="{3DDA8FFA-C412-43AE-9E8E-446E111FE1A5}" srcOrd="1" destOrd="0" presId="urn:microsoft.com/office/officeart/2008/layout/BendingPictureSemiTransparentTex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5B0750-893F-4648-BB2E-E5E5C57E5ACA}">
      <dsp:nvSpPr>
        <dsp:cNvPr id="0" name=""/>
        <dsp:cNvSpPr/>
      </dsp:nvSpPr>
      <dsp:spPr>
        <a:xfrm>
          <a:off x="4378" y="494707"/>
          <a:ext cx="1838195" cy="1575551"/>
        </a:xfrm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 l="-35000" r="-35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039AF7-9373-42CB-84EC-E92E88657BEB}">
      <dsp:nvSpPr>
        <dsp:cNvPr id="0" name=""/>
        <dsp:cNvSpPr/>
      </dsp:nvSpPr>
      <dsp:spPr>
        <a:xfrm>
          <a:off x="4378" y="1597593"/>
          <a:ext cx="1838195" cy="378132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400" b="1" kern="120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Sân bay</a:t>
          </a:r>
          <a:endParaRPr lang="zh-CN" altLang="en-US" sz="1400" kern="1200"/>
        </a:p>
      </dsp:txBody>
      <dsp:txXfrm>
        <a:off x="4378" y="1597593"/>
        <a:ext cx="1838195" cy="378132"/>
      </dsp:txXfrm>
    </dsp:sp>
    <dsp:sp modelId="{E6E1E439-088F-4F63-B7E3-3AD3534FCDB6}">
      <dsp:nvSpPr>
        <dsp:cNvPr id="0" name=""/>
        <dsp:cNvSpPr/>
      </dsp:nvSpPr>
      <dsp:spPr>
        <a:xfrm>
          <a:off x="2030064" y="494707"/>
          <a:ext cx="1838195" cy="1575551"/>
        </a:xfrm>
        <a:prstGeom prst="rect">
          <a:avLst/>
        </a:prstGeom>
        <a:blipFill>
          <a:blip xmlns:r="http://schemas.openxmlformats.org/officeDocument/2006/relationships" r:embed="rId2"/>
          <a:srcRect/>
          <a:stretch>
            <a:fillRect l="-13000" r="-13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1B4A8A-0B31-456C-B56A-D71C7BA2652B}">
      <dsp:nvSpPr>
        <dsp:cNvPr id="0" name=""/>
        <dsp:cNvSpPr/>
      </dsp:nvSpPr>
      <dsp:spPr>
        <a:xfrm>
          <a:off x="2030064" y="1597593"/>
          <a:ext cx="1838195" cy="378132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400" b="1" kern="120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Nhà Ga</a:t>
          </a:r>
          <a:endParaRPr lang="zh-CN" altLang="en-US" sz="1400" kern="1200"/>
        </a:p>
      </dsp:txBody>
      <dsp:txXfrm>
        <a:off x="2030064" y="1597593"/>
        <a:ext cx="1838195" cy="378132"/>
      </dsp:txXfrm>
    </dsp:sp>
    <dsp:sp modelId="{59045365-DA67-49A7-A33D-B9F308B6FA1B}">
      <dsp:nvSpPr>
        <dsp:cNvPr id="0" name=""/>
        <dsp:cNvSpPr/>
      </dsp:nvSpPr>
      <dsp:spPr>
        <a:xfrm>
          <a:off x="4055750" y="494707"/>
          <a:ext cx="1838195" cy="1575551"/>
        </a:xfrm>
        <a:prstGeom prst="rect">
          <a:avLst/>
        </a:prstGeom>
        <a:blipFill>
          <a:blip xmlns:r="http://schemas.openxmlformats.org/officeDocument/2006/relationships" r:embed="rId3"/>
          <a:srcRect/>
          <a:stretch>
            <a:fillRect l="-34000" r="-34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06FB91-C288-4D26-B251-83F665FDD3DC}">
      <dsp:nvSpPr>
        <dsp:cNvPr id="0" name=""/>
        <dsp:cNvSpPr/>
      </dsp:nvSpPr>
      <dsp:spPr>
        <a:xfrm>
          <a:off x="4055750" y="1597593"/>
          <a:ext cx="1838195" cy="378132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400" b="1" kern="120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Bệnh Viện</a:t>
          </a:r>
          <a:endParaRPr lang="zh-CN" altLang="en-US" sz="1400" kern="1200"/>
        </a:p>
      </dsp:txBody>
      <dsp:txXfrm>
        <a:off x="4055750" y="1597593"/>
        <a:ext cx="1838195" cy="378132"/>
      </dsp:txXfrm>
    </dsp:sp>
    <dsp:sp modelId="{B63A8709-E382-4A63-8B3A-2E12057EC86E}">
      <dsp:nvSpPr>
        <dsp:cNvPr id="0" name=""/>
        <dsp:cNvSpPr/>
      </dsp:nvSpPr>
      <dsp:spPr>
        <a:xfrm>
          <a:off x="6081436" y="494707"/>
          <a:ext cx="1838195" cy="1575551"/>
        </a:xfrm>
        <a:prstGeom prst="rect">
          <a:avLst/>
        </a:prstGeom>
        <a:blipFill>
          <a:blip xmlns:r="http://schemas.openxmlformats.org/officeDocument/2006/relationships" r:embed="rId4"/>
          <a:srcRect/>
          <a:stretch>
            <a:fillRect l="-16000" r="-16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1A8DE9-B478-414E-BC19-422115C5DD44}">
      <dsp:nvSpPr>
        <dsp:cNvPr id="0" name=""/>
        <dsp:cNvSpPr/>
      </dsp:nvSpPr>
      <dsp:spPr>
        <a:xfrm>
          <a:off x="6081436" y="1597593"/>
          <a:ext cx="1838195" cy="378132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400" b="1" kern="1200" smtClean="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rPr>
            <a:t>Trường Học</a:t>
          </a:r>
          <a:endParaRPr lang="zh-CN" altLang="en-US" sz="14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081436" y="1597593"/>
        <a:ext cx="1838195" cy="3781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A54361-1A79-47E6-86EA-CC8A0D1ACEAF}">
      <dsp:nvSpPr>
        <dsp:cNvPr id="0" name=""/>
        <dsp:cNvSpPr/>
      </dsp:nvSpPr>
      <dsp:spPr>
        <a:xfrm>
          <a:off x="895" y="149511"/>
          <a:ext cx="2081356" cy="1783968"/>
        </a:xfrm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 l="-16000" r="-16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954159-4960-4794-BD95-B8BE1A391A06}">
      <dsp:nvSpPr>
        <dsp:cNvPr id="0" name=""/>
        <dsp:cNvSpPr/>
      </dsp:nvSpPr>
      <dsp:spPr>
        <a:xfrm>
          <a:off x="895" y="1398289"/>
          <a:ext cx="2081356" cy="428152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600" b="1" kern="120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Hải Quan</a:t>
          </a:r>
          <a:endParaRPr lang="zh-CN" altLang="en-US" sz="1600" kern="1200"/>
        </a:p>
      </dsp:txBody>
      <dsp:txXfrm>
        <a:off x="895" y="1398289"/>
        <a:ext cx="2081356" cy="428152"/>
      </dsp:txXfrm>
    </dsp:sp>
    <dsp:sp modelId="{CED8248F-7B3D-427B-9A8D-BA4D2C7A44FB}">
      <dsp:nvSpPr>
        <dsp:cNvPr id="0" name=""/>
        <dsp:cNvSpPr/>
      </dsp:nvSpPr>
      <dsp:spPr>
        <a:xfrm>
          <a:off x="2294543" y="149511"/>
          <a:ext cx="2081356" cy="1783968"/>
        </a:xfrm>
        <a:prstGeom prst="rect">
          <a:avLst/>
        </a:prstGeom>
        <a:blipFill>
          <a:blip xmlns:r="http://schemas.openxmlformats.org/officeDocument/2006/relationships" r:embed="rId2" cstate="print"/>
          <a:srcRect/>
          <a:stretch>
            <a:fillRect l="-7000" r="-7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91E868-D6CC-4A21-9838-85BBA3178A9B}">
      <dsp:nvSpPr>
        <dsp:cNvPr id="0" name=""/>
        <dsp:cNvSpPr/>
      </dsp:nvSpPr>
      <dsp:spPr>
        <a:xfrm>
          <a:off x="2294543" y="1398289"/>
          <a:ext cx="2081356" cy="428152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600" b="1" kern="120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Nhà Hàng</a:t>
          </a:r>
          <a:endParaRPr lang="zh-CN" altLang="en-US" sz="1600" kern="1200"/>
        </a:p>
      </dsp:txBody>
      <dsp:txXfrm>
        <a:off x="2294543" y="1398289"/>
        <a:ext cx="2081356" cy="428152"/>
      </dsp:txXfrm>
    </dsp:sp>
    <dsp:sp modelId="{3E4BD3CB-86E2-4C95-A511-55CC2B2059DA}">
      <dsp:nvSpPr>
        <dsp:cNvPr id="0" name=""/>
        <dsp:cNvSpPr/>
      </dsp:nvSpPr>
      <dsp:spPr>
        <a:xfrm>
          <a:off x="4588192" y="149511"/>
          <a:ext cx="2081356" cy="1783968"/>
        </a:xfrm>
        <a:prstGeom prst="rect">
          <a:avLst/>
        </a:prstGeom>
        <a:blipFill>
          <a:blip xmlns:r="http://schemas.openxmlformats.org/officeDocument/2006/relationships" r:embed="rId3"/>
          <a:srcRect/>
          <a:stretch>
            <a:fillRect t="-2000" b="-2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DA8FFA-C412-43AE-9E8E-446E111FE1A5}">
      <dsp:nvSpPr>
        <dsp:cNvPr id="0" name=""/>
        <dsp:cNvSpPr/>
      </dsp:nvSpPr>
      <dsp:spPr>
        <a:xfrm>
          <a:off x="4588192" y="1398289"/>
          <a:ext cx="2081356" cy="428152"/>
        </a:xfrm>
        <a:prstGeom prst="rect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600" b="1" kern="1200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rPr>
            <a:t>Công Viên</a:t>
          </a:r>
          <a:endParaRPr lang="zh-CN" altLang="en-US" sz="1600" kern="1200"/>
        </a:p>
      </dsp:txBody>
      <dsp:txXfrm>
        <a:off x="4588192" y="1398289"/>
        <a:ext cx="2081356" cy="4281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BendingPictureSemiTransparentText">
  <dgm:title val=""/>
  <dgm:desc val=""/>
  <dgm:catLst>
    <dgm:cat type="picture" pri="7000"/>
    <dgm:cat type="pictureconvert" pri="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1.19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1667"/>
        </dgm:alg>
        <dgm:shape xmlns:r="http://schemas.openxmlformats.org/officeDocument/2006/relationships" r:blip="">
          <dgm:adjLst/>
        </dgm:shape>
        <dgm:constrLst>
          <dgm:constr type="l" for="ch" forName="rect1" refType="w" fact="0"/>
          <dgm:constr type="t" for="ch" forName="rect1" refType="h" fact="0"/>
          <dgm:constr type="w" for="ch" forName="rect1" refType="w"/>
          <dgm:constr type="h" for="ch" forName="rect1" refType="h"/>
          <dgm:constr type="l" for="ch" forName="rect2" refType="w" fact="0"/>
          <dgm:constr type="t" for="ch" forName="rect2" refType="h" fact="0.7"/>
          <dgm:constr type="w" for="ch" forName="rect2" refType="w"/>
          <dgm:constr type="h" for="ch" forName="rect2" refType="h" fact="0.24"/>
        </dgm:constrLst>
        <dgm:layoutNode name="rect1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rect2" styleLbl="trBgShp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BendingPictureSemiTransparentText">
  <dgm:title val=""/>
  <dgm:desc val=""/>
  <dgm:catLst>
    <dgm:cat type="picture" pri="7000"/>
    <dgm:cat type="pictureconvert" pri="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1.19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1667"/>
        </dgm:alg>
        <dgm:shape xmlns:r="http://schemas.openxmlformats.org/officeDocument/2006/relationships" r:blip="">
          <dgm:adjLst/>
        </dgm:shape>
        <dgm:constrLst>
          <dgm:constr type="l" for="ch" forName="rect1" refType="w" fact="0"/>
          <dgm:constr type="t" for="ch" forName="rect1" refType="h" fact="0"/>
          <dgm:constr type="w" for="ch" forName="rect1" refType="w"/>
          <dgm:constr type="h" for="ch" forName="rect1" refType="h"/>
          <dgm:constr type="l" for="ch" forName="rect2" refType="w" fact="0"/>
          <dgm:constr type="t" for="ch" forName="rect2" refType="h" fact="0.7"/>
          <dgm:constr type="w" for="ch" forName="rect2" refType="w"/>
          <dgm:constr type="h" for="ch" forName="rect2" refType="h" fact="0.24"/>
        </dgm:constrLst>
        <dgm:layoutNode name="rect1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rect2" styleLbl="trBgShp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4F8BC6-4BDD-4340-8A16-D4BD9485167A}" type="datetimeFigureOut">
              <a:rPr lang="en-US" smtClean="0"/>
              <a:t>23/8/2021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554DA9-8602-4435-B70A-3D4F43F388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362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1AB251-8DCD-224E-81C8-22429DE52D55}" type="slidenum">
              <a:rPr kumimoji="1" lang="zh-CN" altLang="en-US" smtClean="0">
                <a:solidFill>
                  <a:prstClr val="black"/>
                </a:solidFill>
                <a:latin typeface="Calibri"/>
                <a:ea typeface="宋体"/>
              </a:rPr>
              <a:pPr/>
              <a:t>1</a:t>
            </a:fld>
            <a:endParaRPr kumimoji="1" lang="zh-CN" altLang="en-US">
              <a:solidFill>
                <a:prstClr val="black"/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14984968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1AB251-8DCD-224E-81C8-22429DE52D55}" type="slidenum">
              <a:rPr kumimoji="1" lang="zh-CN" altLang="en-US" smtClean="0">
                <a:solidFill>
                  <a:prstClr val="black"/>
                </a:solidFill>
                <a:latin typeface="Calibri"/>
                <a:ea typeface="宋体"/>
              </a:rPr>
              <a:pPr/>
              <a:t>2</a:t>
            </a:fld>
            <a:endParaRPr kumimoji="1" lang="zh-CN" altLang="en-US">
              <a:solidFill>
                <a:prstClr val="black"/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23404868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zh-CN" b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1AB251-8DCD-224E-81C8-22429DE52D55}" type="slidenum">
              <a:rPr kumimoji="1" lang="zh-CN" altLang="en-US" smtClean="0"/>
              <a:t>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444749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1AB251-8DCD-224E-81C8-22429DE52D55}" type="slidenum">
              <a:rPr kumimoji="1" lang="zh-CN" altLang="en-US" smtClean="0"/>
              <a:t>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7778965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F3D07C-BDC9-934C-97E3-32FBA4F7B265}" type="slidenum">
              <a:rPr kumimoji="1" lang="zh-CN" altLang="en-US" smtClean="0"/>
              <a:t>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656366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mtClean="0"/>
              <a:t>加黑体，道闸加视场角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DF73F-C021-4F84-93A0-747237478121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02492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F3D07C-BDC9-934C-97E3-32FBA4F7B265}" type="slidenum">
              <a:rPr kumimoji="1" lang="zh-CN" altLang="en-US" smtClean="0"/>
              <a:t>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350659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F3D07C-BDC9-934C-97E3-32FBA4F7B265}" type="slidenum">
              <a:rPr kumimoji="1" lang="zh-CN" altLang="en-US" smtClean="0"/>
              <a:t>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848484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53E60-8750-40EB-9CAD-BB8EDDA59FDE}" type="datetimeFigureOut">
              <a:rPr lang="en-US" smtClean="0"/>
              <a:t>23/8/2021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82033-9F97-4D75-8016-B3BDAE2505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14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53E60-8750-40EB-9CAD-BB8EDDA59FDE}" type="datetimeFigureOut">
              <a:rPr lang="en-US" smtClean="0"/>
              <a:t>23/8/2021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82033-9F97-4D75-8016-B3BDAE2505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841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53E60-8750-40EB-9CAD-BB8EDDA59FDE}" type="datetimeFigureOut">
              <a:rPr lang="en-US" smtClean="0"/>
              <a:t>23/8/2021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82033-9F97-4D75-8016-B3BDAE2505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676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"/>
            <a:ext cx="12193435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4162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 5"/>
          <p:cNvGrpSpPr/>
          <p:nvPr userDrawn="1"/>
        </p:nvGrpSpPr>
        <p:grpSpPr>
          <a:xfrm>
            <a:off x="-1" y="0"/>
            <a:ext cx="12321703" cy="6858000"/>
            <a:chOff x="-1" y="0"/>
            <a:chExt cx="9241277" cy="5143500"/>
          </a:xfrm>
        </p:grpSpPr>
        <p:pic>
          <p:nvPicPr>
            <p:cNvPr id="8" name="图片 7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1" y="0"/>
              <a:ext cx="9241277" cy="5143500"/>
            </a:xfrm>
            <a:prstGeom prst="rect">
              <a:avLst/>
            </a:prstGeom>
          </p:spPr>
        </p:pic>
        <p:cxnSp>
          <p:nvCxnSpPr>
            <p:cNvPr id="9" name="直接连接符 15">
              <a:extLst>
                <a:ext uri="{FF2B5EF4-FFF2-40B4-BE49-F238E27FC236}">
                  <a16:creationId xmlns:a16="http://schemas.microsoft.com/office/drawing/2014/main" id="{EE896F44-50F3-44E3-B298-64383ECFBD3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376411" y="806099"/>
              <a:ext cx="6641593" cy="1"/>
            </a:xfrm>
            <a:prstGeom prst="line">
              <a:avLst/>
            </a:prstGeom>
            <a:ln>
              <a:gradFill>
                <a:gsLst>
                  <a:gs pos="100000">
                    <a:schemeClr val="bg1">
                      <a:alpha val="4400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10800000" scaled="0"/>
              </a:gra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图片 9"/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84849" y="340283"/>
              <a:ext cx="1072695" cy="320947"/>
            </a:xfrm>
            <a:prstGeom prst="rect">
              <a:avLst/>
            </a:prstGeom>
          </p:spPr>
        </p:pic>
      </p:grpSp>
      <p:sp>
        <p:nvSpPr>
          <p:cNvPr id="5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389827" y="196313"/>
            <a:ext cx="8967511" cy="87816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sz="2667"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 smtClean="0"/>
              <a:t>单击此处编辑标题</a:t>
            </a:r>
            <a:endParaRPr 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0"/>
          </p:nvPr>
        </p:nvSpPr>
        <p:spPr>
          <a:xfrm>
            <a:off x="389826" y="1326453"/>
            <a:ext cx="11370052" cy="5170803"/>
          </a:xfrm>
        </p:spPr>
        <p:txBody>
          <a:bodyPr/>
          <a:lstStyle>
            <a:lvl1pPr marL="228594" indent="-228594">
              <a:lnSpc>
                <a:spcPct val="100000"/>
              </a:lnSpc>
              <a:buFont typeface="Arial" charset="0"/>
              <a:buChar char="•"/>
              <a:defRPr sz="1867">
                <a:solidFill>
                  <a:schemeClr val="bg1"/>
                </a:solidFill>
              </a:defRPr>
            </a:lvl1pPr>
            <a:lvl2pPr marL="685783" indent="-228594">
              <a:lnSpc>
                <a:spcPct val="100000"/>
              </a:lnSpc>
              <a:buFont typeface="Arial" charset="0"/>
              <a:buChar char="•"/>
              <a:defRPr sz="1600">
                <a:solidFill>
                  <a:schemeClr val="bg1"/>
                </a:solidFill>
              </a:defRPr>
            </a:lvl2pPr>
            <a:lvl3pPr marL="1142971" indent="-228594">
              <a:lnSpc>
                <a:spcPct val="100000"/>
              </a:lnSpc>
              <a:buFont typeface="Arial" charset="0"/>
              <a:buChar char="•"/>
              <a:defRPr sz="1333">
                <a:solidFill>
                  <a:schemeClr val="bg1"/>
                </a:solidFill>
              </a:defRPr>
            </a:lvl3pPr>
            <a:lvl4pPr marL="1600160" indent="-228594">
              <a:buFont typeface="Arial" charset="0"/>
              <a:buChar char="•"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349" indent="-228594">
              <a:buFont typeface="Arial" charset="0"/>
              <a:buChar char="•"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 smtClean="0"/>
              <a:t>单击此处编辑母版文本样式</a:t>
            </a:r>
          </a:p>
          <a:p>
            <a:pPr lvl="1"/>
            <a:r>
              <a:rPr kumimoji="1" lang="zh-CN" altLang="en-US" dirty="0" smtClean="0"/>
              <a:t>二级</a:t>
            </a:r>
          </a:p>
          <a:p>
            <a:pPr lvl="2"/>
            <a:r>
              <a:rPr kumimoji="1" lang="zh-CN" altLang="en-US" dirty="0" smtClean="0"/>
              <a:t>三级</a:t>
            </a:r>
          </a:p>
        </p:txBody>
      </p:sp>
    </p:spTree>
    <p:extLst>
      <p:ext uri="{BB962C8B-B14F-4D97-AF65-F5344CB8AC3E}">
        <p14:creationId xmlns:p14="http://schemas.microsoft.com/office/powerpoint/2010/main" val="2793845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结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/>
              <a:pPr/>
              <a:t>2021/8/23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/>
              <a:pPr/>
              <a:t>‹#›</a:t>
            </a:fld>
            <a:endParaRPr lang="zh-CN" altLang="en-US"/>
          </a:p>
        </p:txBody>
      </p:sp>
      <p:sp>
        <p:nvSpPr>
          <p:cNvPr id="6" name="Text Box 4"/>
          <p:cNvSpPr txBox="1">
            <a:spLocks noChangeArrowheads="1"/>
          </p:cNvSpPr>
          <p:nvPr userDrawn="1"/>
        </p:nvSpPr>
        <p:spPr bwMode="auto">
          <a:xfrm>
            <a:off x="3599730" y="2636915"/>
            <a:ext cx="4948767" cy="546100"/>
          </a:xfrm>
          <a:prstGeom prst="rect">
            <a:avLst/>
          </a:prstGeom>
          <a:solidFill>
            <a:srgbClr val="E60013"/>
          </a:solidFill>
          <a:ln>
            <a:noFill/>
          </a:ln>
          <a:effectLst/>
          <a:extLst/>
        </p:spPr>
        <p:txBody>
          <a:bodyPr lIns="0" tIns="0" rIns="0" bIns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33" b="1" kern="0" dirty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社会的安全   我们的责任</a:t>
            </a:r>
          </a:p>
        </p:txBody>
      </p:sp>
      <p:sp>
        <p:nvSpPr>
          <p:cNvPr id="7" name="Text Box 5"/>
          <p:cNvSpPr txBox="1">
            <a:spLocks noChangeArrowheads="1"/>
          </p:cNvSpPr>
          <p:nvPr userDrawn="1"/>
        </p:nvSpPr>
        <p:spPr bwMode="auto">
          <a:xfrm>
            <a:off x="4174895" y="3356997"/>
            <a:ext cx="3840427" cy="574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di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867" kern="0" dirty="0">
                <a:solidFill>
                  <a:srgbClr val="E60013"/>
                </a:solidFill>
                <a:latin typeface="微软雅黑" pitchFamily="34" charset="-122"/>
                <a:ea typeface="微软雅黑" pitchFamily="34" charset="-122"/>
              </a:rPr>
              <a:t>浙江大华技术股份有限公司</a:t>
            </a:r>
            <a:endParaRPr lang="en-US" altLang="zh-CN" sz="1867" kern="0" dirty="0">
              <a:solidFill>
                <a:srgbClr val="E60013"/>
              </a:solidFill>
              <a:latin typeface="微软雅黑" pitchFamily="34" charset="-122"/>
              <a:ea typeface="微软雅黑" pitchFamily="34" charset="-122"/>
            </a:endParaRPr>
          </a:p>
          <a:p>
            <a:pPr algn="di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867" kern="0" dirty="0">
                <a:solidFill>
                  <a:srgbClr val="E60013"/>
                </a:solidFill>
                <a:latin typeface="Times New Roman"/>
              </a:rPr>
              <a:t>ZheJiang Dahua Technology CO.,LTD.</a:t>
            </a:r>
            <a:endParaRPr lang="zh-CN" altLang="en-US" sz="1867" kern="0" dirty="0">
              <a:solidFill>
                <a:srgbClr val="E60013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71269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53E60-8750-40EB-9CAD-BB8EDDA59FDE}" type="datetimeFigureOut">
              <a:rPr lang="en-US" smtClean="0"/>
              <a:t>23/8/2021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82033-9F97-4D75-8016-B3BDAE2505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126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53E60-8750-40EB-9CAD-BB8EDDA59FDE}" type="datetimeFigureOut">
              <a:rPr lang="en-US" smtClean="0"/>
              <a:t>23/8/2021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82033-9F97-4D75-8016-B3BDAE2505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671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53E60-8750-40EB-9CAD-BB8EDDA59FDE}" type="datetimeFigureOut">
              <a:rPr lang="en-US" smtClean="0"/>
              <a:t>23/8/2021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82033-9F97-4D75-8016-B3BDAE2505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42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53E60-8750-40EB-9CAD-BB8EDDA59FDE}" type="datetimeFigureOut">
              <a:rPr lang="en-US" smtClean="0"/>
              <a:t>23/8/2021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82033-9F97-4D75-8016-B3BDAE2505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962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53E60-8750-40EB-9CAD-BB8EDDA59FDE}" type="datetimeFigureOut">
              <a:rPr lang="en-US" smtClean="0"/>
              <a:t>23/8/2021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82033-9F97-4D75-8016-B3BDAE2505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439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53E60-8750-40EB-9CAD-BB8EDDA59FDE}" type="datetimeFigureOut">
              <a:rPr lang="en-US" smtClean="0"/>
              <a:t>23/8/2021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82033-9F97-4D75-8016-B3BDAE2505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128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53E60-8750-40EB-9CAD-BB8EDDA59FDE}" type="datetimeFigureOut">
              <a:rPr lang="en-US" smtClean="0"/>
              <a:t>23/8/2021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82033-9F97-4D75-8016-B3BDAE2505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123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53E60-8750-40EB-9CAD-BB8EDDA59FDE}" type="datetimeFigureOut">
              <a:rPr lang="en-US" smtClean="0"/>
              <a:t>23/8/2021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82033-9F97-4D75-8016-B3BDAE2505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253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153E60-8750-40EB-9CAD-BB8EDDA59FDE}" type="datetimeFigureOut">
              <a:rPr lang="en-US" smtClean="0"/>
              <a:t>23/8/2021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82033-9F97-4D75-8016-B3BDAE2505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048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1.png"/><Relationship Id="rId3" Type="http://schemas.openxmlformats.org/officeDocument/2006/relationships/image" Target="../media/image12.png"/><Relationship Id="rId7" Type="http://schemas.openxmlformats.org/officeDocument/2006/relationships/image" Target="../media/image16.jpe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11" Type="http://schemas.openxmlformats.org/officeDocument/2006/relationships/image" Target="../media/image19.png"/><Relationship Id="rId5" Type="http://schemas.openxmlformats.org/officeDocument/2006/relationships/image" Target="../media/image14.png"/><Relationship Id="rId15" Type="http://schemas.openxmlformats.org/officeDocument/2006/relationships/image" Target="../media/image23.jpeg"/><Relationship Id="rId10" Type="http://schemas.openxmlformats.org/officeDocument/2006/relationships/image" Target="../media/image18.png"/><Relationship Id="rId4" Type="http://schemas.openxmlformats.org/officeDocument/2006/relationships/image" Target="../media/image13.png"/><Relationship Id="rId9" Type="http://schemas.microsoft.com/office/2007/relationships/hdphoto" Target="../media/hdphoto1.wdp"/><Relationship Id="rId1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microsoft.com/office/2007/relationships/hdphoto" Target="../media/hdphoto1.wdp"/><Relationship Id="rId3" Type="http://schemas.openxmlformats.org/officeDocument/2006/relationships/slideLayout" Target="../slideLayouts/slideLayout12.xml"/><Relationship Id="rId7" Type="http://schemas.microsoft.com/office/2007/relationships/hdphoto" Target="../media/hdphoto2.wdp"/><Relationship Id="rId12" Type="http://schemas.openxmlformats.org/officeDocument/2006/relationships/image" Target="../media/image17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6.png"/><Relationship Id="rId11" Type="http://schemas.openxmlformats.org/officeDocument/2006/relationships/image" Target="../media/image29.jpeg"/><Relationship Id="rId5" Type="http://schemas.openxmlformats.org/officeDocument/2006/relationships/image" Target="../media/image25.png"/><Relationship Id="rId15" Type="http://schemas.openxmlformats.org/officeDocument/2006/relationships/image" Target="../media/image30.png"/><Relationship Id="rId10" Type="http://schemas.openxmlformats.org/officeDocument/2006/relationships/image" Target="../media/image28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15.png"/><Relationship Id="rId1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2.png"/><Relationship Id="rId5" Type="http://schemas.openxmlformats.org/officeDocument/2006/relationships/image" Target="../media/image18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占位符 1"/>
          <p:cNvSpPr txBox="1">
            <a:spLocks/>
          </p:cNvSpPr>
          <p:nvPr/>
        </p:nvSpPr>
        <p:spPr>
          <a:xfrm>
            <a:off x="1233065" y="4141204"/>
            <a:ext cx="9412339" cy="1219200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indent="0" algn="ctr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kumimoji="1" sz="3200" b="1">
                <a:solidFill>
                  <a:schemeClr val="bg1"/>
                </a:solidFill>
                <a:latin typeface="+mj-ea"/>
                <a:ea typeface="+mj-ea"/>
              </a:defRPr>
            </a:lvl1pPr>
            <a:lvl2pPr inden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800">
                <a:latin typeface="+mj-ea"/>
                <a:ea typeface="+mj-ea"/>
              </a:defRPr>
            </a:lvl2pPr>
            <a:lvl3pPr inden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>
                <a:latin typeface="+mj-ea"/>
                <a:ea typeface="+mj-ea"/>
              </a:defRPr>
            </a:lvl3pPr>
            <a:lvl4pPr inden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>
                <a:latin typeface="+mj-ea"/>
                <a:ea typeface="+mj-ea"/>
              </a:defRPr>
            </a:lvl4pPr>
            <a:lvl5pPr inden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>
                <a:latin typeface="+mj-ea"/>
                <a:ea typeface="+mj-ea"/>
              </a:defRPr>
            </a:lvl5pPr>
            <a:lvl6pPr marL="18859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6pPr>
            <a:lvl7pPr marL="22288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7pPr>
            <a:lvl8pPr marL="25717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8pPr>
            <a:lvl9pPr marL="29146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altLang="zh-CN" sz="4267" smtClean="0"/>
              <a:t>Thermal Human Temperature Measurement Solution</a:t>
            </a:r>
            <a:endParaRPr lang="zh-CN" altLang="en-US" sz="4267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80" y="370253"/>
            <a:ext cx="1952149" cy="580881"/>
          </a:xfrm>
          <a:prstGeom prst="rect">
            <a:avLst/>
          </a:prstGeom>
        </p:spPr>
      </p:pic>
      <p:sp>
        <p:nvSpPr>
          <p:cNvPr id="6" name="文本占位符 1"/>
          <p:cNvSpPr txBox="1">
            <a:spLocks/>
          </p:cNvSpPr>
          <p:nvPr/>
        </p:nvSpPr>
        <p:spPr>
          <a:xfrm>
            <a:off x="1033558" y="1087285"/>
            <a:ext cx="9412339" cy="1219200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indent="0" algn="ctr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kumimoji="1" sz="3200" b="1">
                <a:solidFill>
                  <a:schemeClr val="bg1"/>
                </a:solidFill>
                <a:latin typeface="+mj-ea"/>
                <a:ea typeface="+mj-ea"/>
              </a:defRPr>
            </a:lvl1pPr>
            <a:lvl2pPr inden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800">
                <a:latin typeface="+mj-ea"/>
                <a:ea typeface="+mj-ea"/>
              </a:defRPr>
            </a:lvl2pPr>
            <a:lvl3pPr inden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>
                <a:latin typeface="+mj-ea"/>
                <a:ea typeface="+mj-ea"/>
              </a:defRPr>
            </a:lvl3pPr>
            <a:lvl4pPr inden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>
                <a:latin typeface="+mj-ea"/>
                <a:ea typeface="+mj-ea"/>
              </a:defRPr>
            </a:lvl4pPr>
            <a:lvl5pPr indent="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>
                <a:latin typeface="+mj-ea"/>
                <a:ea typeface="+mj-ea"/>
              </a:defRPr>
            </a:lvl5pPr>
            <a:lvl6pPr marL="18859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6pPr>
            <a:lvl7pPr marL="22288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7pPr>
            <a:lvl8pPr marL="25717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8pPr>
            <a:lvl9pPr marL="2914650" indent="-1714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altLang="zh-CN" sz="4267" err="1" smtClean="0"/>
              <a:t>Giải</a:t>
            </a:r>
            <a:r>
              <a:rPr lang="en-US" altLang="zh-CN" sz="4267" smtClean="0"/>
              <a:t> </a:t>
            </a:r>
            <a:r>
              <a:rPr lang="en-US" altLang="zh-CN" sz="4267" err="1" smtClean="0"/>
              <a:t>Pháp</a:t>
            </a:r>
            <a:endParaRPr lang="en-US" altLang="zh-CN" sz="4267" smtClean="0"/>
          </a:p>
          <a:p>
            <a:r>
              <a:rPr lang="en-US" altLang="zh-CN" sz="4267" smtClean="0"/>
              <a:t>Camera </a:t>
            </a:r>
            <a:r>
              <a:rPr lang="en-US" altLang="zh-CN" sz="4267" err="1" smtClean="0"/>
              <a:t>Đo</a:t>
            </a:r>
            <a:r>
              <a:rPr lang="en-US" altLang="zh-CN" sz="4267" smtClean="0"/>
              <a:t> </a:t>
            </a:r>
            <a:r>
              <a:rPr lang="en-US" altLang="zh-CN" sz="4267" err="1" smtClean="0"/>
              <a:t>Thân</a:t>
            </a:r>
            <a:r>
              <a:rPr lang="en-US" altLang="zh-CN" sz="4267" smtClean="0"/>
              <a:t> </a:t>
            </a:r>
            <a:r>
              <a:rPr lang="en-US" altLang="zh-CN" sz="4267" err="1" smtClean="0"/>
              <a:t>Nhiệt</a:t>
            </a:r>
            <a:r>
              <a:rPr lang="en-US" altLang="zh-CN" sz="4267" smtClean="0"/>
              <a:t> Con </a:t>
            </a:r>
            <a:r>
              <a:rPr lang="en-US" altLang="zh-CN" sz="4267" err="1" smtClean="0"/>
              <a:t>Người</a:t>
            </a:r>
            <a:endParaRPr lang="en-US" altLang="zh-CN" sz="4267" smtClean="0"/>
          </a:p>
          <a:p>
            <a:r>
              <a:rPr lang="en-US" altLang="zh-CN" sz="4267" err="1" smtClean="0"/>
              <a:t>Ứng</a:t>
            </a:r>
            <a:r>
              <a:rPr lang="en-US" altLang="zh-CN" sz="4267" smtClean="0"/>
              <a:t> </a:t>
            </a:r>
            <a:r>
              <a:rPr lang="en-US" altLang="zh-CN" sz="4267" err="1" smtClean="0"/>
              <a:t>Dụng</a:t>
            </a:r>
            <a:r>
              <a:rPr lang="en-US" altLang="zh-CN" sz="4267" smtClean="0"/>
              <a:t> </a:t>
            </a:r>
            <a:r>
              <a:rPr lang="en-US" altLang="zh-CN" sz="4267" err="1" smtClean="0"/>
              <a:t>Trong</a:t>
            </a:r>
            <a:r>
              <a:rPr lang="en-US" altLang="zh-CN" sz="4267" smtClean="0"/>
              <a:t> Y </a:t>
            </a:r>
            <a:r>
              <a:rPr lang="en-US" altLang="zh-CN" sz="4267" err="1" smtClean="0"/>
              <a:t>Tế</a:t>
            </a:r>
            <a:endParaRPr lang="zh-CN" altLang="en-US" sz="4267"/>
          </a:p>
        </p:txBody>
      </p:sp>
    </p:spTree>
    <p:extLst>
      <p:ext uri="{BB962C8B-B14F-4D97-AF65-F5344CB8AC3E}">
        <p14:creationId xmlns:p14="http://schemas.microsoft.com/office/powerpoint/2010/main" val="2453037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Bộ Thiết Bị Cần Thiết Cho Một Nhu Cầu Đo Có Tính Cơ Động :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35" y="1146080"/>
            <a:ext cx="11802174" cy="5653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4173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Dự Án Thành Công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922" y="1249016"/>
            <a:ext cx="5499652" cy="4124739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9687" y="1249016"/>
            <a:ext cx="5499651" cy="4124739"/>
          </a:xfrm>
          <a:prstGeom prst="rect">
            <a:avLst/>
          </a:prstGeom>
        </p:spPr>
      </p:pic>
      <p:sp>
        <p:nvSpPr>
          <p:cNvPr id="25" name="矩形 24"/>
          <p:cNvSpPr/>
          <p:nvPr/>
        </p:nvSpPr>
        <p:spPr>
          <a:xfrm>
            <a:off x="448365" y="5451043"/>
            <a:ext cx="111804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 err="1" smtClean="0">
                <a:solidFill>
                  <a:schemeClr val="bg1"/>
                </a:solidFill>
              </a:rPr>
              <a:t>Tuyến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tàu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điện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ngầm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số</a:t>
            </a:r>
            <a:r>
              <a:rPr lang="en-US" altLang="zh-CN" sz="2400" dirty="0" smtClean="0">
                <a:solidFill>
                  <a:schemeClr val="bg1"/>
                </a:solidFill>
              </a:rPr>
              <a:t> 1 </a:t>
            </a:r>
            <a:r>
              <a:rPr lang="en-US" altLang="zh-CN" sz="2400" smtClean="0">
                <a:solidFill>
                  <a:schemeClr val="bg1"/>
                </a:solidFill>
              </a:rPr>
              <a:t>Hangzhou </a:t>
            </a:r>
            <a:r>
              <a:rPr lang="en-US" altLang="zh-CN" sz="2400" dirty="0">
                <a:solidFill>
                  <a:schemeClr val="bg1"/>
                </a:solidFill>
              </a:rPr>
              <a:t>M</a:t>
            </a:r>
            <a:r>
              <a:rPr lang="en-US" altLang="zh-CN" sz="2400" smtClean="0">
                <a:solidFill>
                  <a:schemeClr val="bg1"/>
                </a:solidFill>
              </a:rPr>
              <a:t>etro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trang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bị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giải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pháp</a:t>
            </a:r>
            <a:r>
              <a:rPr lang="en-US" altLang="zh-CN" sz="2400" dirty="0" smtClean="0">
                <a:solidFill>
                  <a:schemeClr val="bg1"/>
                </a:solidFill>
              </a:rPr>
              <a:t> camera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đo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err="1" smtClean="0">
                <a:solidFill>
                  <a:schemeClr val="bg1"/>
                </a:solidFill>
              </a:rPr>
              <a:t>thân</a:t>
            </a:r>
            <a:r>
              <a:rPr lang="en-US" altLang="zh-CN" sz="2400" smtClean="0">
                <a:solidFill>
                  <a:schemeClr val="bg1"/>
                </a:solidFill>
              </a:rPr>
              <a:t> nhiệt, một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trong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err="1" smtClean="0">
                <a:solidFill>
                  <a:schemeClr val="bg1"/>
                </a:solidFill>
              </a:rPr>
              <a:t>trạm</a:t>
            </a:r>
            <a:r>
              <a:rPr lang="en-US" altLang="zh-CN" sz="2400" smtClean="0">
                <a:solidFill>
                  <a:schemeClr val="bg1"/>
                </a:solidFill>
              </a:rPr>
              <a:t> trung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chuyển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lớn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nhất</a:t>
            </a:r>
            <a:r>
              <a:rPr lang="en-US" altLang="zh-CN" sz="2400" dirty="0" smtClean="0">
                <a:solidFill>
                  <a:schemeClr val="bg1"/>
                </a:solidFill>
              </a:rPr>
              <a:t> ở </a:t>
            </a:r>
            <a:r>
              <a:rPr lang="en-US" altLang="zh-CN" sz="2400" err="1" smtClean="0">
                <a:solidFill>
                  <a:schemeClr val="bg1"/>
                </a:solidFill>
              </a:rPr>
              <a:t>Châu</a:t>
            </a:r>
            <a:r>
              <a:rPr lang="en-US" altLang="zh-CN" sz="2400" smtClean="0">
                <a:solidFill>
                  <a:schemeClr val="bg1"/>
                </a:solidFill>
              </a:rPr>
              <a:t> Á. Hỗ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trợ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khả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năng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đo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thân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nhiệt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không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tiếp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xúc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từ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xa</a:t>
            </a:r>
            <a:r>
              <a:rPr lang="en-US" altLang="zh-CN" sz="2400" dirty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với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độ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chính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xác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cao</a:t>
            </a:r>
            <a:r>
              <a:rPr lang="en-US" altLang="zh-CN" sz="2400" dirty="0" smtClean="0">
                <a:solidFill>
                  <a:schemeClr val="bg1"/>
                </a:solidFill>
              </a:rPr>
              <a:t> (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sai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số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smtClean="0">
                <a:solidFill>
                  <a:schemeClr val="bg1"/>
                </a:solidFill>
              </a:rPr>
              <a:t>±0.3°C).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538921" y="4881313"/>
            <a:ext cx="5499652" cy="46166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/>
              <a:t>Hangzhou Metro</a:t>
            </a:r>
            <a:endParaRPr lang="zh-CN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01528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Dự Án Thành Công</a:t>
            </a:r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921" y="1301984"/>
            <a:ext cx="5499652" cy="307115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0099" y="1301984"/>
            <a:ext cx="5820979" cy="3071153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389827" y="5080522"/>
            <a:ext cx="1141118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dirty="0" err="1" smtClean="0">
                <a:solidFill>
                  <a:schemeClr val="bg1"/>
                </a:solidFill>
              </a:rPr>
              <a:t>Giải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pháp</a:t>
            </a:r>
            <a:r>
              <a:rPr lang="en-US" altLang="zh-CN" sz="2400" dirty="0" smtClean="0">
                <a:solidFill>
                  <a:schemeClr val="bg1"/>
                </a:solidFill>
              </a:rPr>
              <a:t> camera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đo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thân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nhiệt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Dahua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áp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dụng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tại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bến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tàu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Thượng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Hải</a:t>
            </a:r>
            <a:r>
              <a:rPr lang="en-US" altLang="zh-CN" sz="2400" dirty="0" smtClean="0">
                <a:solidFill>
                  <a:schemeClr val="bg1"/>
                </a:solidFill>
              </a:rPr>
              <a:t>,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một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trong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những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bến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tàu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tấp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nập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nhất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err="1" smtClean="0">
                <a:solidFill>
                  <a:schemeClr val="bg1"/>
                </a:solidFill>
              </a:rPr>
              <a:t>thế</a:t>
            </a:r>
            <a:r>
              <a:rPr lang="en-US" altLang="zh-CN" sz="2400" smtClean="0">
                <a:solidFill>
                  <a:schemeClr val="bg1"/>
                </a:solidFill>
              </a:rPr>
              <a:t> giới. Cho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khả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năng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nhận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biết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thân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nhiệt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nhanh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chóng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trong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điều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kiện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mật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độ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người</a:t>
            </a:r>
            <a:r>
              <a:rPr lang="en-US" altLang="zh-CN" sz="2400" dirty="0" smtClean="0">
                <a:solidFill>
                  <a:schemeClr val="bg1"/>
                </a:solidFill>
              </a:rPr>
              <a:t> di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chuyển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err="1" smtClean="0">
                <a:solidFill>
                  <a:schemeClr val="bg1"/>
                </a:solidFill>
              </a:rPr>
              <a:t>đông</a:t>
            </a:r>
            <a:r>
              <a:rPr lang="en-US" altLang="zh-CN" sz="2400" smtClean="0">
                <a:solidFill>
                  <a:schemeClr val="bg1"/>
                </a:solidFill>
              </a:rPr>
              <a:t> đúc. Phát </a:t>
            </a:r>
            <a:r>
              <a:rPr lang="en-US" altLang="zh-CN" sz="2400" err="1" smtClean="0">
                <a:solidFill>
                  <a:schemeClr val="bg1"/>
                </a:solidFill>
              </a:rPr>
              <a:t>hiện</a:t>
            </a:r>
            <a:r>
              <a:rPr lang="en-US" altLang="zh-CN" sz="2400" smtClean="0">
                <a:solidFill>
                  <a:schemeClr val="bg1"/>
                </a:solidFill>
              </a:rPr>
              <a:t> &amp; đưa ra cảnh báo kịp thời với những người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có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thân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dirty="0" err="1" smtClean="0">
                <a:solidFill>
                  <a:schemeClr val="bg1"/>
                </a:solidFill>
              </a:rPr>
              <a:t>nhiệt</a:t>
            </a:r>
            <a:r>
              <a:rPr lang="en-US" altLang="zh-CN" sz="2400" dirty="0" smtClean="0">
                <a:solidFill>
                  <a:schemeClr val="bg1"/>
                </a:solidFill>
              </a:rPr>
              <a:t> </a:t>
            </a:r>
            <a:r>
              <a:rPr lang="en-US" altLang="zh-CN" sz="2400" err="1" smtClean="0">
                <a:solidFill>
                  <a:schemeClr val="bg1"/>
                </a:solidFill>
              </a:rPr>
              <a:t>bất</a:t>
            </a:r>
            <a:r>
              <a:rPr lang="en-US" altLang="zh-CN" sz="2400" smtClean="0">
                <a:solidFill>
                  <a:schemeClr val="bg1"/>
                </a:solidFill>
              </a:rPr>
              <a:t> thường.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38921" y="4540492"/>
            <a:ext cx="5499652" cy="46166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/>
              <a:t>Shanghai Railway Station</a:t>
            </a:r>
            <a:endParaRPr lang="zh-CN" altLang="en-US" sz="2400" b="1"/>
          </a:p>
        </p:txBody>
      </p:sp>
    </p:spTree>
    <p:extLst>
      <p:ext uri="{BB962C8B-B14F-4D97-AF65-F5344CB8AC3E}">
        <p14:creationId xmlns:p14="http://schemas.microsoft.com/office/powerpoint/2010/main" val="16838524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4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528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47756" y="2355675"/>
            <a:ext cx="1107002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01502" indent="406390"/>
            <a:r>
              <a:rPr lang="en-US" altLang="zh-CN" sz="1600" kern="100" dirty="0" err="1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Vào</a:t>
            </a:r>
            <a:r>
              <a:rPr lang="en-US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 c</a:t>
            </a:r>
            <a:r>
              <a:rPr lang="vi-VN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uối </a:t>
            </a:r>
            <a:r>
              <a:rPr lang="vi-VN" altLang="zh-CN" sz="1600" kern="1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năm </a:t>
            </a:r>
            <a:r>
              <a:rPr lang="vi-VN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2019</a:t>
            </a:r>
            <a:r>
              <a:rPr lang="en-US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 &amp; </a:t>
            </a:r>
            <a:r>
              <a:rPr lang="en-US" altLang="zh-CN" sz="1600" kern="100" dirty="0" err="1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đầu</a:t>
            </a:r>
            <a:r>
              <a:rPr lang="en-US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600" kern="100" dirty="0" err="1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năm</a:t>
            </a:r>
            <a:r>
              <a:rPr lang="en-US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 2020</a:t>
            </a:r>
            <a:r>
              <a:rPr lang="vi-VN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1600" kern="100" dirty="0" err="1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dịch</a:t>
            </a:r>
            <a:r>
              <a:rPr lang="en-US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600" kern="100" dirty="0" err="1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bệnh</a:t>
            </a:r>
            <a:r>
              <a:rPr lang="en-US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600" kern="100" dirty="0" err="1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viêm</a:t>
            </a:r>
            <a:r>
              <a:rPr lang="en-US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600" kern="100" dirty="0" err="1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đường</a:t>
            </a:r>
            <a:r>
              <a:rPr lang="en-US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600" kern="100" dirty="0" err="1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hô</a:t>
            </a:r>
            <a:r>
              <a:rPr lang="en-US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600" kern="100" dirty="0" err="1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hấp</a:t>
            </a:r>
            <a:r>
              <a:rPr lang="en-US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600" kern="100" dirty="0" err="1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cấp</a:t>
            </a:r>
            <a:r>
              <a:rPr lang="en-US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600" kern="100" dirty="0" err="1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nCoV</a:t>
            </a:r>
            <a:r>
              <a:rPr lang="en-US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vi-VN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đã </a:t>
            </a:r>
            <a:r>
              <a:rPr lang="vi-VN" altLang="zh-CN" sz="1600" kern="1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bùng phát </a:t>
            </a:r>
            <a:r>
              <a:rPr lang="en-US" altLang="zh-CN" sz="1600" kern="100" dirty="0" err="1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tại</a:t>
            </a:r>
            <a:r>
              <a:rPr lang="vi-VN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TP. </a:t>
            </a:r>
            <a:r>
              <a:rPr lang="vi-VN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Vũ </a:t>
            </a:r>
            <a:r>
              <a:rPr lang="vi-VN" altLang="zh-CN" sz="1600" kern="1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Hán</a:t>
            </a:r>
            <a:r>
              <a:rPr lang="vi-VN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,</a:t>
            </a:r>
            <a:r>
              <a:rPr lang="en-US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vi-VN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Trung Quốc</a:t>
            </a:r>
            <a:r>
              <a:rPr lang="en-US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600" kern="100" dirty="0" err="1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bởi</a:t>
            </a:r>
            <a:r>
              <a:rPr lang="en-US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600" kern="100" dirty="0" err="1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chủng</a:t>
            </a:r>
            <a:r>
              <a:rPr lang="en-US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 virus </a:t>
            </a:r>
            <a:r>
              <a:rPr lang="en-US" altLang="zh-CN" sz="1600" kern="100" dirty="0" err="1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mới</a:t>
            </a:r>
            <a:r>
              <a:rPr lang="en-US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 Corona. </a:t>
            </a:r>
            <a:r>
              <a:rPr lang="en-US" altLang="zh-CN" sz="1600" kern="100" dirty="0" err="1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Với</a:t>
            </a:r>
            <a:r>
              <a:rPr lang="en-US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vi-VN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đặc </a:t>
            </a:r>
            <a:r>
              <a:rPr lang="vi-VN" altLang="zh-CN" sz="1600" kern="1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trưng </a:t>
            </a:r>
            <a:r>
              <a:rPr lang="en-US" altLang="zh-CN" sz="1600" kern="100" dirty="0" err="1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là</a:t>
            </a:r>
            <a:r>
              <a:rPr lang="vi-VN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vi-VN" altLang="zh-CN" sz="1600" kern="1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sự lây truyền từ người sang </a:t>
            </a:r>
            <a:r>
              <a:rPr lang="vi-VN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người</a:t>
            </a:r>
            <a:r>
              <a:rPr lang="en-US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600" kern="100" dirty="0" err="1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thông</a:t>
            </a:r>
            <a:r>
              <a:rPr lang="en-US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 qua </a:t>
            </a:r>
            <a:r>
              <a:rPr lang="en-US" altLang="zh-CN" sz="1600" kern="100" dirty="0" err="1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đường</a:t>
            </a:r>
            <a:r>
              <a:rPr lang="en-US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600" kern="100" dirty="0" err="1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hô</a:t>
            </a:r>
            <a:r>
              <a:rPr lang="en-US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600" kern="100" dirty="0" err="1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hấp</a:t>
            </a:r>
            <a:r>
              <a:rPr lang="en-US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600" kern="100" dirty="0" err="1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bên</a:t>
            </a:r>
            <a:r>
              <a:rPr lang="en-US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600" kern="100" dirty="0" err="1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dịch</a:t>
            </a:r>
            <a:r>
              <a:rPr lang="en-US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 b</a:t>
            </a:r>
            <a:r>
              <a:rPr lang="vi-VN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ệnh đã</a:t>
            </a:r>
            <a:r>
              <a:rPr lang="en-US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600" kern="100" dirty="0" err="1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nhanh</a:t>
            </a:r>
            <a:r>
              <a:rPr lang="en-US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600" kern="100" dirty="0" err="1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chóng</a:t>
            </a:r>
            <a:r>
              <a:rPr lang="en-US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600" kern="100" dirty="0" err="1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bùng</a:t>
            </a:r>
            <a:r>
              <a:rPr lang="en-US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600" kern="100" dirty="0" err="1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phát</a:t>
            </a:r>
            <a:r>
              <a:rPr lang="en-US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 &amp; </a:t>
            </a:r>
            <a:r>
              <a:rPr lang="en-US" altLang="zh-CN" sz="1600" kern="100" dirty="0" err="1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lây</a:t>
            </a:r>
            <a:r>
              <a:rPr lang="vi-VN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vi-VN" altLang="zh-CN" sz="1600" kern="1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lan </a:t>
            </a:r>
            <a:r>
              <a:rPr lang="vi-VN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sang</a:t>
            </a:r>
            <a:r>
              <a:rPr lang="en-US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600" kern="100" dirty="0" err="1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các</a:t>
            </a:r>
            <a:r>
              <a:rPr lang="en-US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600" kern="100" dirty="0" err="1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tỉnh</a:t>
            </a:r>
            <a:r>
              <a:rPr lang="en-US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600" kern="100" dirty="0" err="1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thành</a:t>
            </a:r>
            <a:r>
              <a:rPr lang="en-US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600" kern="100" dirty="0" err="1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phụ</a:t>
            </a:r>
            <a:r>
              <a:rPr lang="en-US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600" kern="100" dirty="0" err="1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cận</a:t>
            </a:r>
            <a:r>
              <a:rPr lang="en-US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600" kern="100" dirty="0" err="1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của</a:t>
            </a:r>
            <a:r>
              <a:rPr lang="vi-VN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vi-VN" altLang="zh-CN" sz="1600" kern="1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Trung Quốc </a:t>
            </a:r>
            <a:r>
              <a:rPr lang="vi-VN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và</a:t>
            </a:r>
            <a:r>
              <a:rPr lang="en-US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600" kern="100" dirty="0" err="1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các</a:t>
            </a:r>
            <a:r>
              <a:rPr lang="en-US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600" kern="100" dirty="0" err="1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vùng</a:t>
            </a:r>
            <a:r>
              <a:rPr lang="en-US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600" kern="100" dirty="0" err="1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lãnh</a:t>
            </a:r>
            <a:r>
              <a:rPr lang="en-US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600" kern="100" dirty="0" err="1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thổ</a:t>
            </a:r>
            <a:r>
              <a:rPr lang="en-US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600" kern="100" dirty="0" err="1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khác</a:t>
            </a:r>
            <a:r>
              <a:rPr lang="vi-VN" altLang="zh-CN" sz="1600" kern="100" dirty="0" smtClean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 </a:t>
            </a:r>
            <a:r>
              <a:rPr lang="vi-VN" altLang="zh-CN" sz="1600" kern="100" dirty="0">
                <a:solidFill>
                  <a:schemeClr val="bg1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trên toàn thế giới.</a:t>
            </a:r>
            <a:endParaRPr lang="zh-CN" altLang="zh-CN" sz="1600" kern="100" dirty="0">
              <a:solidFill>
                <a:schemeClr val="bg1"/>
              </a:solidFill>
              <a:latin typeface="华文细黑" panose="02010600040101010101" pitchFamily="2" charset="-122"/>
              <a:ea typeface="华文细黑" panose="0201060004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910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30"/>
          <p:cNvSpPr/>
          <p:nvPr/>
        </p:nvSpPr>
        <p:spPr>
          <a:xfrm>
            <a:off x="332147" y="236986"/>
            <a:ext cx="10092011" cy="1056389"/>
          </a:xfrm>
          <a:prstGeom prst="rect">
            <a:avLst/>
          </a:prstGeom>
        </p:spPr>
        <p:txBody>
          <a:bodyPr wrap="square" lIns="91375" tIns="45693" rIns="91375" bIns="45693">
            <a:spAutoFit/>
          </a:bodyPr>
          <a:lstStyle/>
          <a:p>
            <a:r>
              <a:rPr lang="en-US" altLang="zh-CN" sz="2665" b="1" smtClean="0">
                <a:solidFill>
                  <a:srgbClr val="00B0F0"/>
                </a:solidFill>
                <a:latin typeface="Times New Roman" panose="02020603050405020304" pitchFamily="18" charset="0"/>
                <a:ea typeface="Microsoft YaHei" charset="0"/>
                <a:cs typeface="Times New Roman" panose="02020603050405020304" pitchFamily="18" charset="0"/>
              </a:rPr>
              <a:t>Kiểm Soát</a:t>
            </a:r>
          </a:p>
          <a:p>
            <a:r>
              <a:rPr lang="en-US" altLang="zh-CN" b="1" smtClean="0">
                <a:solidFill>
                  <a:srgbClr val="FFFF00"/>
                </a:solidFill>
                <a:latin typeface="Times New Roman" panose="02020603050405020304" pitchFamily="18" charset="0"/>
                <a:ea typeface="Microsoft YaHei" charset="0"/>
                <a:cs typeface="Times New Roman" panose="02020603050405020304" pitchFamily="18" charset="0"/>
              </a:rPr>
              <a:t>Phát hiện &amp; đưa ra cảnh báo những người có thân nhiệt cao bất thường do sốt, nghi nhiễm Virus.</a:t>
            </a:r>
          </a:p>
          <a:p>
            <a:r>
              <a:rPr lang="en-US" altLang="zh-CN" b="1" smtClean="0">
                <a:solidFill>
                  <a:srgbClr val="FFFF00"/>
                </a:solidFill>
                <a:latin typeface="Times New Roman" panose="02020603050405020304" pitchFamily="18" charset="0"/>
                <a:ea typeface="Microsoft YaHei" charset="0"/>
                <a:cs typeface="Times New Roman" panose="02020603050405020304" pitchFamily="18" charset="0"/>
              </a:rPr>
              <a:t>Kiểm soát chặt chẽ tại những nơi công cộng, những môi trường dễ lây truyền dịch bệnh :</a:t>
            </a:r>
            <a:endParaRPr lang="zh-CN" altLang="en-US">
              <a:solidFill>
                <a:srgbClr val="FFFF00"/>
              </a:solidFill>
              <a:latin typeface="Times New Roman" panose="02020603050405020304" pitchFamily="18" charset="0"/>
              <a:ea typeface="Microsoft YaHei" charset="0"/>
              <a:cs typeface="Times New Roman" panose="02020603050405020304" pitchFamily="18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 rot="16200000">
            <a:off x="1427638" y="2256193"/>
            <a:ext cx="553998" cy="2481972"/>
          </a:xfrm>
          <a:prstGeom prst="rect">
            <a:avLst/>
          </a:prstGeom>
          <a:solidFill>
            <a:schemeClr val="accent2"/>
          </a:solidFill>
        </p:spPr>
        <p:txBody>
          <a:bodyPr vert="eaVert" wrap="square" rtlCol="0">
            <a:spAutoFit/>
          </a:bodyPr>
          <a:lstStyle/>
          <a:p>
            <a:pPr algn="ctr"/>
            <a:r>
              <a:rPr lang="en-US" altLang="zh-CN" sz="2400" smtClean="0">
                <a:solidFill>
                  <a:schemeClr val="bg1"/>
                </a:solidFill>
              </a:rPr>
              <a:t>Trong thời kỳ dịch</a:t>
            </a:r>
            <a:endParaRPr lang="zh-CN" altLang="en-US" sz="2400">
              <a:solidFill>
                <a:schemeClr val="bg1"/>
              </a:solidFill>
            </a:endParaRPr>
          </a:p>
        </p:txBody>
      </p:sp>
      <p:graphicFrame>
        <p:nvGraphicFramePr>
          <p:cNvPr id="2" name="图示 1"/>
          <p:cNvGraphicFramePr/>
          <p:nvPr>
            <p:extLst>
              <p:ext uri="{D42A27DB-BD31-4B8C-83A1-F6EECF244321}">
                <p14:modId xmlns:p14="http://schemas.microsoft.com/office/powerpoint/2010/main" val="2391594680"/>
              </p:ext>
            </p:extLst>
          </p:nvPr>
        </p:nvGraphicFramePr>
        <p:xfrm>
          <a:off x="3587139" y="1174470"/>
          <a:ext cx="7924011" cy="25649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图示 2"/>
          <p:cNvGraphicFramePr/>
          <p:nvPr>
            <p:extLst>
              <p:ext uri="{D42A27DB-BD31-4B8C-83A1-F6EECF244321}">
                <p14:modId xmlns:p14="http://schemas.microsoft.com/office/powerpoint/2010/main" val="153915330"/>
              </p:ext>
            </p:extLst>
          </p:nvPr>
        </p:nvGraphicFramePr>
        <p:xfrm>
          <a:off x="3587139" y="3885481"/>
          <a:ext cx="6670444" cy="20829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551239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31"/>
          <p:cNvSpPr/>
          <p:nvPr/>
        </p:nvSpPr>
        <p:spPr>
          <a:xfrm>
            <a:off x="2615229" y="3088849"/>
            <a:ext cx="3531571" cy="1980459"/>
          </a:xfrm>
          <a:prstGeom prst="rect">
            <a:avLst/>
          </a:prstGeom>
          <a:gradFill flip="none" rotWithShape="1">
            <a:gsLst>
              <a:gs pos="70000">
                <a:srgbClr val="00ADED">
                  <a:alpha val="0"/>
                </a:srgbClr>
              </a:gs>
              <a:gs pos="100000">
                <a:srgbClr val="00B0F0">
                  <a:alpha val="41000"/>
                </a:srgbClr>
              </a:gs>
            </a:gsLst>
            <a:path path="shape">
              <a:fillToRect l="50000" t="50000" r="50000" b="50000"/>
            </a:path>
            <a:tileRect/>
          </a:gradFill>
          <a:ln w="9525">
            <a:solidFill>
              <a:srgbClr val="00ADED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60916" tIns="30459" rIns="60916" bIns="30459" anchor="ctr" anchorCtr="1"/>
          <a:lstStyle>
            <a:lvl1pPr indent="-285750" defTabSz="1217295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1pPr>
            <a:lvl2pPr marL="742950" indent="-285750" defTabSz="1217295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2pPr>
            <a:lvl3pPr marL="1143000" indent="-228600" defTabSz="1217295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3pPr>
            <a:lvl4pPr marL="1600200" indent="-228600" defTabSz="1217295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4pPr>
            <a:lvl5pPr marL="2057400" indent="-228600" defTabSz="1217295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5pPr>
            <a:lvl6pPr marL="2514600" indent="-228600" defTabSz="12172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6pPr>
            <a:lvl7pPr marL="2971800" indent="-228600" defTabSz="12172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7pPr>
            <a:lvl8pPr marL="3429000" indent="-228600" defTabSz="12172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8pPr>
            <a:lvl9pPr marL="3886200" indent="-228600" defTabSz="12172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9pPr>
          </a:lstStyle>
          <a:p>
            <a:pPr indent="0" algn="ctr">
              <a:lnSpc>
                <a:spcPct val="90000"/>
              </a:lnSpc>
              <a:buClr>
                <a:srgbClr val="CC9900"/>
              </a:buClr>
              <a:defRPr/>
            </a:pPr>
            <a:endParaRPr lang="en-US" altLang="zh-CN" sz="1865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标题 1"/>
          <p:cNvSpPr txBox="1">
            <a:spLocks/>
          </p:cNvSpPr>
          <p:nvPr/>
        </p:nvSpPr>
        <p:spPr>
          <a:xfrm>
            <a:off x="255520" y="3888505"/>
            <a:ext cx="1658698" cy="418370"/>
          </a:xfrm>
          <a:prstGeom prst="rect">
            <a:avLst/>
          </a:prstGeom>
          <a:noFill/>
        </p:spPr>
        <p:txBody>
          <a:bodyPr vert="horz" wrap="none" lIns="121907" tIns="60953" rIns="121907" bIns="60953" rtlCol="0" anchor="ctr">
            <a:spAutoFit/>
          </a:bodyPr>
          <a:lstStyle>
            <a:defPPr>
              <a:defRPr lang="zh-CN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1599" b="1" i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Lato Regular"/>
              </a:defRPr>
            </a:lvl1pPr>
          </a:lstStyle>
          <a:p>
            <a:r>
              <a:rPr lang="en-US" altLang="zh-CN" sz="2132" dirty="0" err="1" smtClean="0"/>
              <a:t>Tình</a:t>
            </a:r>
            <a:r>
              <a:rPr lang="en-US" altLang="zh-CN" sz="2132" dirty="0" smtClean="0"/>
              <a:t> </a:t>
            </a:r>
            <a:r>
              <a:rPr lang="en-US" altLang="zh-CN" sz="2132" dirty="0" err="1" smtClean="0"/>
              <a:t>trạng</a:t>
            </a:r>
            <a:endParaRPr lang="zh-CN" altLang="en-US" sz="2132" dirty="0"/>
          </a:p>
        </p:txBody>
      </p:sp>
      <p:sp>
        <p:nvSpPr>
          <p:cNvPr id="38" name="等腰三角形 37"/>
          <p:cNvSpPr/>
          <p:nvPr/>
        </p:nvSpPr>
        <p:spPr>
          <a:xfrm rot="5400000">
            <a:off x="1971545" y="4084410"/>
            <a:ext cx="113043" cy="97437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lang="zh-CN" altLang="en-US" sz="2399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标题 1"/>
          <p:cNvSpPr txBox="1">
            <a:spLocks/>
          </p:cNvSpPr>
          <p:nvPr/>
        </p:nvSpPr>
        <p:spPr>
          <a:xfrm>
            <a:off x="2634933" y="3397138"/>
            <a:ext cx="3511867" cy="1381903"/>
          </a:xfrm>
          <a:prstGeom prst="rect">
            <a:avLst/>
          </a:prstGeom>
          <a:noFill/>
          <a:ln>
            <a:noFill/>
          </a:ln>
        </p:spPr>
        <p:txBody>
          <a:bodyPr vert="horz" wrap="square" lIns="121907" tIns="60953" rIns="121907" bIns="60953" rtlCol="0" anchor="ctr">
            <a:spAutoFit/>
          </a:bodyPr>
          <a:lstStyle>
            <a:defPPr>
              <a:defRPr lang="zh-CN"/>
            </a:defPPr>
            <a:lvl1pPr algn="just" defTabSz="9144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defRPr sz="105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ato Regular"/>
              </a:defRPr>
            </a:lvl1pPr>
          </a:lstStyle>
          <a:p>
            <a:pPr marL="228502" indent="-228502" algn="l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zh-CN" sz="1600" dirty="0" err="1" smtClean="0"/>
              <a:t>Sử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dụng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súng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đo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thân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nhiệt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và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hồng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ngoại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hiệu</a:t>
            </a:r>
            <a:r>
              <a:rPr lang="en-US" altLang="zh-CN" sz="1600" dirty="0" smtClean="0"/>
              <a:t> </a:t>
            </a:r>
            <a:r>
              <a:rPr lang="en-US" altLang="zh-CN" sz="1600" err="1" smtClean="0"/>
              <a:t>quả</a:t>
            </a:r>
            <a:r>
              <a:rPr lang="en-US" altLang="zh-CN" sz="1600" smtClean="0"/>
              <a:t> thấp.</a:t>
            </a:r>
            <a:endParaRPr lang="en-US" altLang="zh-CN" sz="1600" dirty="0"/>
          </a:p>
          <a:p>
            <a:pPr marL="228502" indent="-228502" algn="l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zh-CN" sz="1600" dirty="0" err="1" smtClean="0"/>
              <a:t>Khối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lượng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đo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quá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lớn</a:t>
            </a:r>
            <a:r>
              <a:rPr lang="en-US" altLang="zh-CN" sz="1600" dirty="0" smtClean="0"/>
              <a:t>, </a:t>
            </a:r>
            <a:r>
              <a:rPr lang="en-US" altLang="zh-CN" sz="1600" dirty="0" err="1" smtClean="0"/>
              <a:t>rủi</a:t>
            </a:r>
            <a:r>
              <a:rPr lang="en-US" altLang="zh-CN" sz="1600" dirty="0" smtClean="0"/>
              <a:t> </a:t>
            </a:r>
            <a:r>
              <a:rPr lang="en-US" altLang="zh-CN" sz="1600" err="1" smtClean="0"/>
              <a:t>ro</a:t>
            </a:r>
            <a:r>
              <a:rPr lang="en-US" altLang="zh-CN" sz="1600" smtClean="0"/>
              <a:t> cao.</a:t>
            </a:r>
            <a:endParaRPr lang="en-US" altLang="zh-CN" sz="1600" dirty="0"/>
          </a:p>
        </p:txBody>
      </p:sp>
      <p:sp>
        <p:nvSpPr>
          <p:cNvPr id="45" name="标题 1"/>
          <p:cNvSpPr txBox="1">
            <a:spLocks/>
          </p:cNvSpPr>
          <p:nvPr/>
        </p:nvSpPr>
        <p:spPr>
          <a:xfrm>
            <a:off x="2490117" y="2347120"/>
            <a:ext cx="3599383" cy="418370"/>
          </a:xfrm>
          <a:prstGeom prst="rect">
            <a:avLst/>
          </a:prstGeom>
          <a:noFill/>
        </p:spPr>
        <p:txBody>
          <a:bodyPr vert="horz" wrap="square" lIns="121907" tIns="60953" rIns="121907" bIns="60953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0" i="1" kern="1200" dirty="0">
                <a:gradFill flip="none" rotWithShape="1">
                  <a:gsLst>
                    <a:gs pos="0">
                      <a:srgbClr val="9096AE"/>
                    </a:gs>
                    <a:gs pos="100000">
                      <a:srgbClr val="F1F1F5"/>
                    </a:gs>
                  </a:gsLst>
                  <a:lin ang="16200000" scaled="1"/>
                  <a:tileRect/>
                </a:gra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Lato Regular"/>
              </a:defRPr>
            </a:lvl1pPr>
          </a:lstStyle>
          <a:p>
            <a:pPr algn="ctr"/>
            <a:r>
              <a:rPr lang="en-US" altLang="zh-CN" sz="2132" b="1" i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Sàng</a:t>
            </a:r>
            <a:r>
              <a:rPr lang="en-US" altLang="zh-CN" sz="2132" b="1" i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132" b="1" i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lọc</a:t>
            </a:r>
            <a:r>
              <a:rPr lang="en-US" altLang="zh-CN" sz="2132" b="1" i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132" b="1" i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altLang="zh-CN" sz="2132" b="1" i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132" b="1" i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endParaRPr lang="zh-CN" altLang="en-US" sz="2132" b="1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标题 1"/>
          <p:cNvSpPr txBox="1">
            <a:spLocks/>
          </p:cNvSpPr>
          <p:nvPr/>
        </p:nvSpPr>
        <p:spPr>
          <a:xfrm>
            <a:off x="29085" y="2346848"/>
            <a:ext cx="2461032" cy="418370"/>
          </a:xfrm>
          <a:prstGeom prst="rect">
            <a:avLst/>
          </a:prstGeom>
          <a:noFill/>
        </p:spPr>
        <p:txBody>
          <a:bodyPr vert="horz" wrap="none" lIns="121907" tIns="60953" rIns="121907" bIns="60953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0" i="1" kern="1200" dirty="0">
                <a:gradFill flip="none" rotWithShape="1">
                  <a:gsLst>
                    <a:gs pos="0">
                      <a:srgbClr val="9096AE"/>
                    </a:gs>
                    <a:gs pos="100000">
                      <a:srgbClr val="F1F1F5"/>
                    </a:gs>
                  </a:gsLst>
                  <a:lin ang="16200000" scaled="1"/>
                  <a:tileRect/>
                </a:gra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Lato Regular"/>
              </a:defRPr>
            </a:lvl1pPr>
          </a:lstStyle>
          <a:p>
            <a:r>
              <a:rPr lang="en-US" altLang="zh-CN" sz="2132" b="1" i="0" dirty="0" err="1" smtClean="0">
                <a:solidFill>
                  <a:schemeClr val="bg1"/>
                </a:solidFill>
              </a:rPr>
              <a:t>Tính</a:t>
            </a:r>
            <a:r>
              <a:rPr lang="en-US" altLang="zh-CN" sz="2132" b="1" i="0" dirty="0" smtClean="0">
                <a:solidFill>
                  <a:schemeClr val="bg1"/>
                </a:solidFill>
              </a:rPr>
              <a:t> </a:t>
            </a:r>
            <a:r>
              <a:rPr lang="en-US" altLang="zh-CN" sz="2132" b="1" i="0" dirty="0" err="1" smtClean="0">
                <a:solidFill>
                  <a:schemeClr val="bg1"/>
                </a:solidFill>
              </a:rPr>
              <a:t>năng</a:t>
            </a:r>
            <a:r>
              <a:rPr lang="en-US" altLang="zh-CN" sz="2132" b="1" i="0" dirty="0" smtClean="0">
                <a:solidFill>
                  <a:schemeClr val="bg1"/>
                </a:solidFill>
              </a:rPr>
              <a:t> </a:t>
            </a:r>
            <a:r>
              <a:rPr lang="en-US" altLang="zh-CN" sz="2132" b="1" i="0" dirty="0" err="1" smtClean="0">
                <a:solidFill>
                  <a:schemeClr val="bg1"/>
                </a:solidFill>
              </a:rPr>
              <a:t>chính</a:t>
            </a:r>
            <a:endParaRPr lang="zh-CN" altLang="en-US" sz="2132" b="1" i="0" dirty="0">
              <a:solidFill>
                <a:schemeClr val="bg1"/>
              </a:solidFill>
            </a:endParaRPr>
          </a:p>
        </p:txBody>
      </p:sp>
      <p:cxnSp>
        <p:nvCxnSpPr>
          <p:cNvPr id="49" name="直接连接符 48"/>
          <p:cNvCxnSpPr/>
          <p:nvPr/>
        </p:nvCxnSpPr>
        <p:spPr>
          <a:xfrm>
            <a:off x="2471412" y="2785853"/>
            <a:ext cx="9138641" cy="0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2" name="等腰三角形 51"/>
          <p:cNvSpPr/>
          <p:nvPr/>
        </p:nvSpPr>
        <p:spPr>
          <a:xfrm rot="5400000">
            <a:off x="2463609" y="2507314"/>
            <a:ext cx="113043" cy="97437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lang="zh-CN" altLang="en-US" sz="2399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椭圆 104"/>
          <p:cNvSpPr/>
          <p:nvPr/>
        </p:nvSpPr>
        <p:spPr>
          <a:xfrm>
            <a:off x="3232485" y="1034125"/>
            <a:ext cx="6268396" cy="547275"/>
          </a:xfrm>
          <a:prstGeom prst="roundRect">
            <a:avLst/>
          </a:prstGeom>
          <a:gradFill flip="none" rotWithShape="1">
            <a:gsLst>
              <a:gs pos="70000">
                <a:srgbClr val="00ADED">
                  <a:alpha val="0"/>
                </a:srgbClr>
              </a:gs>
              <a:gs pos="100000">
                <a:srgbClr val="00B0F0">
                  <a:alpha val="41000"/>
                </a:srgbClr>
              </a:gs>
            </a:gsLst>
            <a:path path="shape">
              <a:fillToRect l="50000" t="50000" r="50000" b="50000"/>
            </a:path>
            <a:tileRect/>
          </a:gradFill>
          <a:ln w="9525">
            <a:solidFill>
              <a:srgbClr val="00ADED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60916" tIns="30459" rIns="60916" bIns="30459" anchor="ctr" anchorCtr="1"/>
          <a:lstStyle/>
          <a:p>
            <a:pPr algn="ctr" defTabSz="811185">
              <a:lnSpc>
                <a:spcPct val="150000"/>
              </a:lnSpc>
              <a:buClr>
                <a:srgbClr val="CC9900"/>
              </a:buClr>
            </a:pPr>
            <a:r>
              <a:rPr lang="en-US" altLang="zh-CN" sz="2665" b="1" dirty="0" err="1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等线" panose="02010600030101010101" charset="-122"/>
              </a:rPr>
              <a:t>Đo</a:t>
            </a:r>
            <a:r>
              <a:rPr lang="en-US" altLang="zh-CN" sz="2665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等线" panose="02010600030101010101" charset="-122"/>
              </a:rPr>
              <a:t> </a:t>
            </a:r>
            <a:r>
              <a:rPr lang="en-US" altLang="zh-CN" sz="2665" b="1" dirty="0" err="1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等线" panose="02010600030101010101" charset="-122"/>
              </a:rPr>
              <a:t>thân</a:t>
            </a:r>
            <a:r>
              <a:rPr lang="en-US" altLang="zh-CN" sz="2665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等线" panose="02010600030101010101" charset="-122"/>
              </a:rPr>
              <a:t> </a:t>
            </a:r>
            <a:r>
              <a:rPr lang="en-US" altLang="zh-CN" sz="2665" b="1" dirty="0" err="1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等线" panose="02010600030101010101" charset="-122"/>
              </a:rPr>
              <a:t>nhiệt</a:t>
            </a:r>
            <a:endParaRPr lang="zh-CN" altLang="en-US" sz="2665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等线" panose="02010600030101010101" charset="-122"/>
            </a:endParaRPr>
          </a:p>
        </p:txBody>
      </p:sp>
      <p:sp>
        <p:nvSpPr>
          <p:cNvPr id="40" name="下箭头 39"/>
          <p:cNvSpPr/>
          <p:nvPr/>
        </p:nvSpPr>
        <p:spPr>
          <a:xfrm>
            <a:off x="5199626" y="1703545"/>
            <a:ext cx="353156" cy="406275"/>
          </a:xfrm>
          <a:prstGeom prst="downArrow">
            <a:avLst/>
          </a:prstGeom>
          <a:gradFill flip="none" rotWithShape="1">
            <a:gsLst>
              <a:gs pos="70000">
                <a:srgbClr val="00ADED">
                  <a:alpha val="0"/>
                </a:srgbClr>
              </a:gs>
              <a:gs pos="100000">
                <a:srgbClr val="00B0F0">
                  <a:alpha val="41000"/>
                </a:srgbClr>
              </a:gs>
            </a:gsLst>
            <a:path path="shape">
              <a:fillToRect l="50000" t="50000" r="50000" b="50000"/>
            </a:path>
            <a:tileRect/>
          </a:gradFill>
          <a:ln w="9525">
            <a:solidFill>
              <a:srgbClr val="00ADED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eaVert" wrap="none" lIns="91393" tIns="45697" rIns="91393" bIns="45697" numCol="1" rtlCol="0" anchor="t" anchorCtr="1" compatLnSpc="1"/>
          <a:lstStyle/>
          <a:p>
            <a:pPr indent="-285686" algn="ctr" defTabSz="1218291">
              <a:lnSpc>
                <a:spcPct val="90000"/>
              </a:lnSpc>
              <a:buClr>
                <a:srgbClr val="CC9900"/>
              </a:buClr>
              <a:buFont typeface="Arial" panose="020B0604020202020204" pitchFamily="34" charset="0"/>
              <a:buChar char="•"/>
            </a:pPr>
            <a:endParaRPr lang="zh-CN" altLang="en-US" sz="2399" b="1">
              <a:gradFill>
                <a:gsLst>
                  <a:gs pos="0">
                    <a:prstClr val="white"/>
                  </a:gs>
                  <a:gs pos="100000">
                    <a:srgbClr val="4FEEFF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下箭头 40"/>
          <p:cNvSpPr/>
          <p:nvPr/>
        </p:nvSpPr>
        <p:spPr>
          <a:xfrm>
            <a:off x="7634510" y="1703545"/>
            <a:ext cx="353156" cy="406275"/>
          </a:xfrm>
          <a:prstGeom prst="downArrow">
            <a:avLst/>
          </a:prstGeom>
          <a:gradFill flip="none" rotWithShape="1">
            <a:gsLst>
              <a:gs pos="70000">
                <a:srgbClr val="00ADED">
                  <a:alpha val="0"/>
                </a:srgbClr>
              </a:gs>
              <a:gs pos="100000">
                <a:srgbClr val="00B0F0">
                  <a:alpha val="41000"/>
                </a:srgbClr>
              </a:gs>
            </a:gsLst>
            <a:path path="shape">
              <a:fillToRect l="50000" t="50000" r="50000" b="50000"/>
            </a:path>
            <a:tileRect/>
          </a:gradFill>
          <a:ln w="9525">
            <a:solidFill>
              <a:srgbClr val="00ADED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eaVert" wrap="none" lIns="91393" tIns="45697" rIns="91393" bIns="45697" numCol="1" rtlCol="0" anchor="t" anchorCtr="1" compatLnSpc="1"/>
          <a:lstStyle/>
          <a:p>
            <a:pPr indent="-285686" algn="ctr" defTabSz="1218291">
              <a:lnSpc>
                <a:spcPct val="90000"/>
              </a:lnSpc>
              <a:buClr>
                <a:srgbClr val="CC9900"/>
              </a:buClr>
              <a:buFont typeface="Arial" panose="020B0604020202020204" pitchFamily="34" charset="0"/>
              <a:buChar char="•"/>
            </a:pPr>
            <a:endParaRPr lang="zh-CN" altLang="en-US" sz="2399" b="1">
              <a:gradFill>
                <a:gsLst>
                  <a:gs pos="0">
                    <a:prstClr val="white"/>
                  </a:gs>
                  <a:gs pos="100000">
                    <a:srgbClr val="4FEEFF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2" name="标题 1"/>
          <p:cNvSpPr txBox="1">
            <a:spLocks/>
          </p:cNvSpPr>
          <p:nvPr/>
        </p:nvSpPr>
        <p:spPr>
          <a:xfrm>
            <a:off x="494172" y="5724878"/>
            <a:ext cx="1270258" cy="418370"/>
          </a:xfrm>
          <a:prstGeom prst="rect">
            <a:avLst/>
          </a:prstGeom>
          <a:noFill/>
        </p:spPr>
        <p:txBody>
          <a:bodyPr vert="horz" wrap="none" lIns="121907" tIns="60953" rIns="121907" bIns="60953" rtlCol="0" anchor="ctr">
            <a:spAutoFit/>
          </a:bodyPr>
          <a:lstStyle>
            <a:defPPr>
              <a:defRPr lang="zh-CN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1599" b="1" i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Lato Regular"/>
              </a:defRPr>
            </a:lvl1pPr>
          </a:lstStyle>
          <a:p>
            <a:r>
              <a:rPr lang="en-US" altLang="zh-CN" sz="2132" dirty="0" err="1" smtClean="0"/>
              <a:t>Yêu</a:t>
            </a:r>
            <a:r>
              <a:rPr lang="en-US" altLang="zh-CN" sz="2132" dirty="0" smtClean="0"/>
              <a:t> </a:t>
            </a:r>
            <a:r>
              <a:rPr lang="en-US" altLang="zh-CN" sz="2132" dirty="0" err="1" smtClean="0"/>
              <a:t>cầu</a:t>
            </a:r>
            <a:endParaRPr lang="zh-CN" altLang="en-US" sz="2132" dirty="0"/>
          </a:p>
        </p:txBody>
      </p:sp>
      <p:sp>
        <p:nvSpPr>
          <p:cNvPr id="66" name="等腰三角形 65"/>
          <p:cNvSpPr/>
          <p:nvPr/>
        </p:nvSpPr>
        <p:spPr>
          <a:xfrm rot="5400000">
            <a:off x="1971545" y="5871544"/>
            <a:ext cx="113043" cy="97437"/>
          </a:xfrm>
          <a:prstGeom prst="triangl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lang="zh-CN" altLang="en-US" sz="2399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9" name="矩形 68"/>
          <p:cNvSpPr/>
          <p:nvPr/>
        </p:nvSpPr>
        <p:spPr>
          <a:xfrm>
            <a:off x="2615229" y="5173765"/>
            <a:ext cx="3531571" cy="1585182"/>
          </a:xfrm>
          <a:prstGeom prst="rect">
            <a:avLst/>
          </a:prstGeom>
          <a:gradFill flip="none" rotWithShape="1">
            <a:gsLst>
              <a:gs pos="70000">
                <a:srgbClr val="00ADED">
                  <a:alpha val="0"/>
                </a:srgbClr>
              </a:gs>
              <a:gs pos="100000">
                <a:srgbClr val="00B0F0">
                  <a:alpha val="41000"/>
                </a:srgbClr>
              </a:gs>
            </a:gsLst>
            <a:path path="shape">
              <a:fillToRect l="50000" t="50000" r="50000" b="50000"/>
            </a:path>
            <a:tileRect/>
          </a:gradFill>
          <a:ln w="9525">
            <a:solidFill>
              <a:srgbClr val="00ADED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60916" tIns="30459" rIns="60916" bIns="30459" anchor="ctr" anchorCtr="1"/>
          <a:lstStyle>
            <a:lvl1pPr indent="-285750" defTabSz="1217295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1pPr>
            <a:lvl2pPr marL="742950" indent="-285750" defTabSz="1217295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2pPr>
            <a:lvl3pPr marL="1143000" indent="-228600" defTabSz="1217295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3pPr>
            <a:lvl4pPr marL="1600200" indent="-228600" defTabSz="1217295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4pPr>
            <a:lvl5pPr marL="2057400" indent="-228600" defTabSz="1217295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5pPr>
            <a:lvl6pPr marL="2514600" indent="-228600" defTabSz="12172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6pPr>
            <a:lvl7pPr marL="2971800" indent="-228600" defTabSz="12172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7pPr>
            <a:lvl8pPr marL="3429000" indent="-228600" defTabSz="12172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8pPr>
            <a:lvl9pPr marL="3886200" indent="-228600" defTabSz="12172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9pPr>
          </a:lstStyle>
          <a:p>
            <a:pPr indent="0" algn="ctr">
              <a:lnSpc>
                <a:spcPct val="90000"/>
              </a:lnSpc>
              <a:buClr>
                <a:srgbClr val="CC9900"/>
              </a:buClr>
              <a:defRPr/>
            </a:pPr>
            <a:endParaRPr lang="en-US" altLang="zh-CN" sz="1865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1" name="标题 1"/>
          <p:cNvSpPr txBox="1">
            <a:spLocks/>
          </p:cNvSpPr>
          <p:nvPr/>
        </p:nvSpPr>
        <p:spPr>
          <a:xfrm>
            <a:off x="2619462" y="5081579"/>
            <a:ext cx="3321367" cy="1677368"/>
          </a:xfrm>
          <a:prstGeom prst="rect">
            <a:avLst/>
          </a:prstGeom>
          <a:noFill/>
          <a:ln>
            <a:noFill/>
          </a:ln>
        </p:spPr>
        <p:txBody>
          <a:bodyPr vert="horz" wrap="square" lIns="121907" tIns="60953" rIns="121907" bIns="60953" rtlCol="0" anchor="ctr">
            <a:spAutoFit/>
          </a:bodyPr>
          <a:lstStyle>
            <a:defPPr>
              <a:defRPr lang="zh-CN"/>
            </a:defPPr>
            <a:lvl1pPr algn="just" defTabSz="9144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defRPr sz="105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ato Regular"/>
              </a:defRPr>
            </a:lvl1pPr>
          </a:lstStyle>
          <a:p>
            <a:pPr marL="228502" indent="-228502" algn="l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zh-CN" sz="1600" dirty="0" err="1" smtClean="0"/>
              <a:t>Đo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nhiệt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độ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tự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động</a:t>
            </a:r>
            <a:r>
              <a:rPr lang="en-US" altLang="zh-CN" sz="1600" dirty="0" smtClean="0"/>
              <a:t>, </a:t>
            </a:r>
            <a:r>
              <a:rPr lang="en-US" altLang="zh-CN" sz="1600" dirty="0" err="1" smtClean="0"/>
              <a:t>không</a:t>
            </a:r>
            <a:r>
              <a:rPr lang="en-US" altLang="zh-CN" sz="1600" dirty="0" smtClean="0"/>
              <a:t> </a:t>
            </a:r>
            <a:r>
              <a:rPr lang="en-US" altLang="zh-CN" sz="1600" err="1" smtClean="0"/>
              <a:t>tiếp</a:t>
            </a:r>
            <a:r>
              <a:rPr lang="en-US" altLang="zh-CN" sz="1600" smtClean="0"/>
              <a:t> xúc.</a:t>
            </a:r>
            <a:endParaRPr lang="en-US" altLang="zh-CN" sz="1600" dirty="0"/>
          </a:p>
          <a:p>
            <a:pPr marL="228502" indent="-228502" algn="l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zh-CN" sz="1600" dirty="0" err="1" smtClean="0"/>
              <a:t>Chính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xác</a:t>
            </a:r>
            <a:r>
              <a:rPr lang="en-US" altLang="zh-CN" sz="1600" dirty="0" smtClean="0"/>
              <a:t>, </a:t>
            </a:r>
            <a:r>
              <a:rPr lang="en-US" altLang="zh-CN" sz="1600" dirty="0" err="1" smtClean="0"/>
              <a:t>nhanh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chóng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và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phát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hiện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nhiều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đối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tượng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cùng</a:t>
            </a:r>
            <a:r>
              <a:rPr lang="en-US" altLang="zh-CN" sz="1600" dirty="0" smtClean="0"/>
              <a:t> </a:t>
            </a:r>
            <a:r>
              <a:rPr lang="en-US" altLang="zh-CN" sz="1600" err="1" smtClean="0"/>
              <a:t>một</a:t>
            </a:r>
            <a:r>
              <a:rPr lang="en-US" altLang="zh-CN" sz="1600" smtClean="0"/>
              <a:t> lúc.</a:t>
            </a:r>
            <a:endParaRPr lang="en-US" altLang="zh-CN" sz="1600" dirty="0"/>
          </a:p>
        </p:txBody>
      </p:sp>
      <p:sp>
        <p:nvSpPr>
          <p:cNvPr id="33" name="矩形 32"/>
          <p:cNvSpPr/>
          <p:nvPr/>
        </p:nvSpPr>
        <p:spPr>
          <a:xfrm>
            <a:off x="255520" y="262605"/>
            <a:ext cx="9081216" cy="502391"/>
          </a:xfrm>
          <a:prstGeom prst="rect">
            <a:avLst/>
          </a:prstGeom>
        </p:spPr>
        <p:txBody>
          <a:bodyPr wrap="square" lIns="91375" tIns="45693" rIns="91375" bIns="45693">
            <a:spAutoFit/>
          </a:bodyPr>
          <a:lstStyle/>
          <a:p>
            <a:r>
              <a:rPr lang="en-US" altLang="zh-CN" sz="2665" b="1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Microsoft YaHei" charset="0"/>
                <a:cs typeface="Times New Roman" panose="02020603050405020304" pitchFamily="18" charset="0"/>
              </a:rPr>
              <a:t>Phân</a:t>
            </a:r>
            <a:r>
              <a:rPr lang="en-US" altLang="zh-CN" sz="2665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Microsoft YaHei" charset="0"/>
                <a:cs typeface="Times New Roman" panose="02020603050405020304" pitchFamily="18" charset="0"/>
              </a:rPr>
              <a:t> </a:t>
            </a:r>
            <a:r>
              <a:rPr lang="en-US" altLang="zh-CN" sz="2665" b="1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Microsoft YaHei" charset="0"/>
                <a:cs typeface="Times New Roman" panose="02020603050405020304" pitchFamily="18" charset="0"/>
              </a:rPr>
              <a:t>tích</a:t>
            </a:r>
            <a:r>
              <a:rPr lang="en-US" altLang="zh-CN" sz="2665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Microsoft YaHei" charset="0"/>
                <a:cs typeface="Times New Roman" panose="02020603050405020304" pitchFamily="18" charset="0"/>
              </a:rPr>
              <a:t> </a:t>
            </a:r>
            <a:r>
              <a:rPr lang="en-US" altLang="zh-CN" sz="2665" b="1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Microsoft YaHei" charset="0"/>
                <a:cs typeface="Times New Roman" panose="02020603050405020304" pitchFamily="18" charset="0"/>
              </a:rPr>
              <a:t>tình</a:t>
            </a:r>
            <a:r>
              <a:rPr lang="en-US" altLang="zh-CN" sz="2665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Microsoft YaHei" charset="0"/>
                <a:cs typeface="Times New Roman" panose="02020603050405020304" pitchFamily="18" charset="0"/>
              </a:rPr>
              <a:t> </a:t>
            </a:r>
            <a:r>
              <a:rPr lang="en-US" altLang="zh-CN" sz="2665" b="1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Microsoft YaHei" charset="0"/>
                <a:cs typeface="Times New Roman" panose="02020603050405020304" pitchFamily="18" charset="0"/>
              </a:rPr>
              <a:t>trạng</a:t>
            </a:r>
            <a:endParaRPr lang="zh-CN" altLang="en-US" sz="2399" dirty="0">
              <a:solidFill>
                <a:srgbClr val="00B0F0"/>
              </a:solidFill>
              <a:latin typeface="Times New Roman" panose="02020603050405020304" pitchFamily="18" charset="0"/>
              <a:ea typeface="Microsoft YaHei" charset="0"/>
              <a:cs typeface="Times New Roman" panose="02020603050405020304" pitchFamily="18" charset="0"/>
            </a:endParaRPr>
          </a:p>
        </p:txBody>
      </p:sp>
      <p:sp>
        <p:nvSpPr>
          <p:cNvPr id="36" name="标题 1"/>
          <p:cNvSpPr txBox="1">
            <a:spLocks/>
          </p:cNvSpPr>
          <p:nvPr/>
        </p:nvSpPr>
        <p:spPr>
          <a:xfrm>
            <a:off x="7717394" y="2388098"/>
            <a:ext cx="3102333" cy="418370"/>
          </a:xfrm>
          <a:prstGeom prst="rect">
            <a:avLst/>
          </a:prstGeom>
          <a:noFill/>
        </p:spPr>
        <p:txBody>
          <a:bodyPr vert="horz" wrap="square" lIns="121907" tIns="60953" rIns="121907" bIns="60953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0" i="1" kern="1200" dirty="0">
                <a:gradFill flip="none" rotWithShape="1">
                  <a:gsLst>
                    <a:gs pos="0">
                      <a:srgbClr val="9096AE"/>
                    </a:gs>
                    <a:gs pos="100000">
                      <a:srgbClr val="F1F1F5"/>
                    </a:gs>
                  </a:gsLst>
                  <a:lin ang="16200000" scaled="1"/>
                  <a:tileRect/>
                </a:gra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Lato Regular"/>
              </a:defRPr>
            </a:lvl1pPr>
          </a:lstStyle>
          <a:p>
            <a:pPr algn="ctr"/>
            <a:r>
              <a:rPr lang="en-US" altLang="zh-CN" sz="2132" b="1" i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altLang="zh-CN" sz="2132" b="1" i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132" b="1" i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altLang="zh-CN" sz="2132" b="1" i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132" b="1" i="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zh-CN" sz="2132" b="1" i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</a:t>
            </a:r>
            <a:endParaRPr lang="zh-CN" altLang="en-US" sz="2132" b="1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7502775" y="3314273"/>
            <a:ext cx="3531571" cy="1378046"/>
          </a:xfrm>
          <a:prstGeom prst="rect">
            <a:avLst/>
          </a:prstGeom>
          <a:gradFill flip="none" rotWithShape="1">
            <a:gsLst>
              <a:gs pos="70000">
                <a:srgbClr val="00ADED">
                  <a:alpha val="0"/>
                </a:srgbClr>
              </a:gs>
              <a:gs pos="100000">
                <a:srgbClr val="00B0F0">
                  <a:alpha val="41000"/>
                </a:srgbClr>
              </a:gs>
            </a:gsLst>
            <a:path path="shape">
              <a:fillToRect l="50000" t="50000" r="50000" b="50000"/>
            </a:path>
            <a:tileRect/>
          </a:gradFill>
          <a:ln w="9525">
            <a:solidFill>
              <a:srgbClr val="00ADED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60916" tIns="30459" rIns="60916" bIns="30459" anchor="ctr" anchorCtr="1"/>
          <a:lstStyle>
            <a:lvl1pPr indent="-285750" defTabSz="1217295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1pPr>
            <a:lvl2pPr marL="742950" indent="-285750" defTabSz="1217295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2pPr>
            <a:lvl3pPr marL="1143000" indent="-228600" defTabSz="1217295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3pPr>
            <a:lvl4pPr marL="1600200" indent="-228600" defTabSz="1217295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4pPr>
            <a:lvl5pPr marL="2057400" indent="-228600" defTabSz="1217295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5pPr>
            <a:lvl6pPr marL="2514600" indent="-228600" defTabSz="12172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6pPr>
            <a:lvl7pPr marL="2971800" indent="-228600" defTabSz="12172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7pPr>
            <a:lvl8pPr marL="3429000" indent="-228600" defTabSz="12172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8pPr>
            <a:lvl9pPr marL="3886200" indent="-228600" defTabSz="12172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9pPr>
          </a:lstStyle>
          <a:p>
            <a:pPr indent="0" algn="ctr">
              <a:lnSpc>
                <a:spcPct val="90000"/>
              </a:lnSpc>
              <a:buClr>
                <a:srgbClr val="CC9900"/>
              </a:buClr>
              <a:defRPr/>
            </a:pPr>
            <a:endParaRPr lang="en-US" altLang="zh-CN" sz="1865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9" name="标题 1"/>
          <p:cNvSpPr txBox="1">
            <a:spLocks/>
          </p:cNvSpPr>
          <p:nvPr/>
        </p:nvSpPr>
        <p:spPr>
          <a:xfrm>
            <a:off x="7570997" y="3491768"/>
            <a:ext cx="3511867" cy="1086437"/>
          </a:xfrm>
          <a:prstGeom prst="rect">
            <a:avLst/>
          </a:prstGeom>
          <a:noFill/>
          <a:ln>
            <a:noFill/>
          </a:ln>
        </p:spPr>
        <p:txBody>
          <a:bodyPr vert="horz" wrap="square" lIns="121907" tIns="60953" rIns="121907" bIns="60953" rtlCol="0" anchor="ctr">
            <a:spAutoFit/>
          </a:bodyPr>
          <a:lstStyle>
            <a:defPPr>
              <a:defRPr lang="zh-CN"/>
            </a:defPPr>
            <a:lvl1pPr algn="just" defTabSz="9144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defRPr sz="105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ato Regular"/>
              </a:defRPr>
            </a:lvl1pPr>
          </a:lstStyle>
          <a:p>
            <a:pPr marL="228502" indent="-228502" algn="l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zh-CN" sz="1600" dirty="0" err="1" smtClean="0"/>
              <a:t>Ghi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lưu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thủ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công</a:t>
            </a:r>
            <a:r>
              <a:rPr lang="en-US" altLang="zh-CN" sz="1600" dirty="0" smtClean="0"/>
              <a:t>, </a:t>
            </a:r>
            <a:r>
              <a:rPr lang="en-US" altLang="zh-CN" sz="1600" dirty="0" err="1" smtClean="0"/>
              <a:t>không</a:t>
            </a:r>
            <a:r>
              <a:rPr lang="en-US" altLang="zh-CN" sz="1600" dirty="0" smtClean="0"/>
              <a:t> </a:t>
            </a:r>
            <a:r>
              <a:rPr lang="en-US" altLang="zh-CN" sz="1600" err="1" smtClean="0"/>
              <a:t>hiệu</a:t>
            </a:r>
            <a:r>
              <a:rPr lang="en-US" altLang="zh-CN" sz="1600" smtClean="0"/>
              <a:t> quả.</a:t>
            </a:r>
            <a:endParaRPr lang="en-US" altLang="zh-CN" sz="1600" dirty="0"/>
          </a:p>
          <a:p>
            <a:pPr marL="228502" indent="-228502" algn="l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zh-CN" sz="1600" dirty="0" smtClean="0"/>
              <a:t>Thu </a:t>
            </a:r>
            <a:r>
              <a:rPr lang="en-US" altLang="zh-CN" sz="1600" dirty="0" err="1" smtClean="0"/>
              <a:t>thập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thông</a:t>
            </a:r>
            <a:r>
              <a:rPr lang="en-US" altLang="zh-CN" sz="1600" dirty="0" smtClean="0"/>
              <a:t> tin </a:t>
            </a:r>
            <a:r>
              <a:rPr lang="en-US" altLang="zh-CN" sz="1600" err="1" smtClean="0"/>
              <a:t>khó</a:t>
            </a:r>
            <a:r>
              <a:rPr lang="en-US" altLang="zh-CN" sz="1600" smtClean="0"/>
              <a:t> khan.</a:t>
            </a:r>
            <a:endParaRPr lang="en-US" altLang="zh-CN" sz="1600" dirty="0"/>
          </a:p>
        </p:txBody>
      </p:sp>
      <p:sp>
        <p:nvSpPr>
          <p:cNvPr id="43" name="矩形 42"/>
          <p:cNvSpPr/>
          <p:nvPr/>
        </p:nvSpPr>
        <p:spPr>
          <a:xfrm>
            <a:off x="7507007" y="5244087"/>
            <a:ext cx="3527339" cy="1379952"/>
          </a:xfrm>
          <a:prstGeom prst="rect">
            <a:avLst/>
          </a:prstGeom>
          <a:gradFill flip="none" rotWithShape="1">
            <a:gsLst>
              <a:gs pos="70000">
                <a:srgbClr val="00ADED">
                  <a:alpha val="0"/>
                </a:srgbClr>
              </a:gs>
              <a:gs pos="100000">
                <a:srgbClr val="00B0F0">
                  <a:alpha val="41000"/>
                </a:srgbClr>
              </a:gs>
            </a:gsLst>
            <a:path path="shape">
              <a:fillToRect l="50000" t="50000" r="50000" b="50000"/>
            </a:path>
            <a:tileRect/>
          </a:gradFill>
          <a:ln w="9525">
            <a:solidFill>
              <a:srgbClr val="00ADED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none" lIns="60916" tIns="30459" rIns="60916" bIns="30459" anchor="ctr" anchorCtr="1"/>
          <a:lstStyle>
            <a:lvl1pPr indent="-285750" defTabSz="1217295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1pPr>
            <a:lvl2pPr marL="742950" indent="-285750" defTabSz="1217295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2pPr>
            <a:lvl3pPr marL="1143000" indent="-228600" defTabSz="1217295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3pPr>
            <a:lvl4pPr marL="1600200" indent="-228600" defTabSz="1217295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4pPr>
            <a:lvl5pPr marL="2057400" indent="-228600" defTabSz="1217295"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5pPr>
            <a:lvl6pPr marL="2514600" indent="-228600" defTabSz="12172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6pPr>
            <a:lvl7pPr marL="2971800" indent="-228600" defTabSz="12172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7pPr>
            <a:lvl8pPr marL="3429000" indent="-228600" defTabSz="12172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8pPr>
            <a:lvl9pPr marL="3886200" indent="-228600" defTabSz="121729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9pPr>
          </a:lstStyle>
          <a:p>
            <a:pPr indent="0" algn="ctr">
              <a:lnSpc>
                <a:spcPct val="90000"/>
              </a:lnSpc>
              <a:buClr>
                <a:srgbClr val="CC9900"/>
              </a:buClr>
              <a:defRPr/>
            </a:pPr>
            <a:endParaRPr lang="en-US" altLang="zh-CN" sz="1865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4" name="标题 1"/>
          <p:cNvSpPr txBox="1">
            <a:spLocks/>
          </p:cNvSpPr>
          <p:nvPr/>
        </p:nvSpPr>
        <p:spPr>
          <a:xfrm>
            <a:off x="7570998" y="5404644"/>
            <a:ext cx="3653521" cy="1086437"/>
          </a:xfrm>
          <a:prstGeom prst="rect">
            <a:avLst/>
          </a:prstGeom>
          <a:noFill/>
          <a:ln>
            <a:noFill/>
          </a:ln>
        </p:spPr>
        <p:txBody>
          <a:bodyPr vert="horz" wrap="square" lIns="121907" tIns="60953" rIns="121907" bIns="60953" rtlCol="0" anchor="ctr">
            <a:spAutoFit/>
          </a:bodyPr>
          <a:lstStyle>
            <a:defPPr>
              <a:defRPr lang="zh-CN"/>
            </a:defPPr>
            <a:lvl1pPr algn="just" defTabSz="9144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defRPr sz="105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ato Regular"/>
              </a:defRPr>
            </a:lvl1pPr>
          </a:lstStyle>
          <a:p>
            <a:pPr marL="228502" indent="-228502" algn="l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zh-CN" sz="1600" dirty="0" err="1" smtClean="0"/>
              <a:t>Ghi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lưu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thông</a:t>
            </a:r>
            <a:r>
              <a:rPr lang="en-US" altLang="zh-CN" sz="1600" dirty="0" smtClean="0"/>
              <a:t> tin </a:t>
            </a:r>
            <a:r>
              <a:rPr lang="en-US" altLang="zh-CN" sz="1600" dirty="0" err="1" smtClean="0"/>
              <a:t>nhiệt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độ</a:t>
            </a:r>
            <a:r>
              <a:rPr lang="en-US" altLang="zh-CN" sz="1600" dirty="0" smtClean="0"/>
              <a:t> </a:t>
            </a:r>
            <a:r>
              <a:rPr lang="en-US" altLang="zh-CN" sz="1600" err="1" smtClean="0"/>
              <a:t>bất</a:t>
            </a:r>
            <a:r>
              <a:rPr lang="en-US" altLang="zh-CN" sz="1600" smtClean="0"/>
              <a:t> thường một cách </a:t>
            </a:r>
            <a:r>
              <a:rPr lang="en-US" altLang="zh-CN" sz="1600" err="1" smtClean="0"/>
              <a:t>tự</a:t>
            </a:r>
            <a:r>
              <a:rPr lang="en-US" altLang="zh-CN" sz="1600" smtClean="0"/>
              <a:t> động.</a:t>
            </a:r>
            <a:endParaRPr lang="en-US" altLang="zh-CN" sz="1600" dirty="0"/>
          </a:p>
          <a:p>
            <a:pPr marL="228502" indent="-228502" algn="l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zh-CN" sz="1600" dirty="0" smtClean="0"/>
              <a:t>Thu </a:t>
            </a:r>
            <a:r>
              <a:rPr lang="en-US" altLang="zh-CN" sz="1600" dirty="0" err="1" smtClean="0"/>
              <a:t>thập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hình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ảnh</a:t>
            </a:r>
            <a:r>
              <a:rPr lang="en-US" altLang="zh-CN" sz="1600" dirty="0" smtClean="0"/>
              <a:t> </a:t>
            </a:r>
            <a:r>
              <a:rPr lang="en-US" altLang="zh-CN" sz="1600" err="1" smtClean="0"/>
              <a:t>tự</a:t>
            </a:r>
            <a:r>
              <a:rPr lang="en-US" altLang="zh-CN" sz="1600" smtClean="0"/>
              <a:t> động.</a:t>
            </a:r>
            <a:endParaRPr lang="en-US" altLang="zh-CN" sz="1600" dirty="0"/>
          </a:p>
        </p:txBody>
      </p:sp>
    </p:spTree>
    <p:extLst>
      <p:ext uri="{BB962C8B-B14F-4D97-AF65-F5344CB8AC3E}">
        <p14:creationId xmlns:p14="http://schemas.microsoft.com/office/powerpoint/2010/main" val="584818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89827" y="404716"/>
            <a:ext cx="8967511" cy="461354"/>
          </a:xfrm>
        </p:spPr>
        <p:txBody>
          <a:bodyPr vert="horz" wrap="square" lIns="91375" tIns="45693" rIns="91375" bIns="45693" rtlCol="0" anchor="ctr">
            <a:spAutoFit/>
          </a:bodyPr>
          <a:lstStyle/>
          <a:p>
            <a:r>
              <a:rPr lang="en-US" altLang="zh-CN" sz="2665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Microsoft YaHei" charset="0"/>
                <a:cs typeface="Times New Roman" panose="02020603050405020304" pitchFamily="18" charset="0"/>
              </a:rPr>
              <a:t>Lợi</a:t>
            </a:r>
            <a:r>
              <a:rPr lang="en-US" altLang="zh-CN" sz="2665" dirty="0" smtClean="0">
                <a:solidFill>
                  <a:srgbClr val="00B0F0"/>
                </a:solidFill>
                <a:latin typeface="Times New Roman" panose="02020603050405020304" pitchFamily="18" charset="0"/>
                <a:ea typeface="Microsoft YaHei" charset="0"/>
                <a:cs typeface="Times New Roman" panose="02020603050405020304" pitchFamily="18" charset="0"/>
              </a:rPr>
              <a:t> </a:t>
            </a:r>
            <a:r>
              <a:rPr lang="en-US" altLang="zh-CN" sz="2665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Microsoft YaHei" charset="0"/>
                <a:cs typeface="Times New Roman" panose="02020603050405020304" pitchFamily="18" charset="0"/>
              </a:rPr>
              <a:t>ích</a:t>
            </a:r>
            <a:endParaRPr lang="zh-CN" altLang="en-US" sz="2665" dirty="0">
              <a:solidFill>
                <a:srgbClr val="00B0F0"/>
              </a:solidFill>
              <a:latin typeface="Times New Roman" panose="02020603050405020304" pitchFamily="18" charset="0"/>
              <a:ea typeface="Microsoft YaHei" charset="0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896243" y="2699744"/>
            <a:ext cx="6599049" cy="543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Hỗ</a:t>
            </a:r>
            <a:r>
              <a:rPr kumimoji="1"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trợ</a:t>
            </a:r>
            <a:r>
              <a:rPr kumimoji="1"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đo</a:t>
            </a:r>
            <a:r>
              <a:rPr kumimoji="1"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nhiệt</a:t>
            </a:r>
            <a:r>
              <a:rPr kumimoji="1"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độ</a:t>
            </a:r>
            <a:r>
              <a:rPr kumimoji="1"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không</a:t>
            </a:r>
            <a:r>
              <a:rPr kumimoji="1"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tiếp</a:t>
            </a:r>
            <a:r>
              <a:rPr kumimoji="1"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xúc</a:t>
            </a:r>
            <a:r>
              <a:rPr kumimoji="1"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kumimoji="1"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sàng</a:t>
            </a:r>
            <a:r>
              <a:rPr kumimoji="1"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lọc</a:t>
            </a:r>
            <a:r>
              <a:rPr kumimoji="1"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en-US" altLang="zh-CN" sz="1467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nhanh</a:t>
            </a:r>
            <a:r>
              <a:rPr kumimoji="1" lang="en-US" altLang="zh-CN" sz="1467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chóng.</a:t>
            </a:r>
            <a:endParaRPr kumimoji="1" lang="en-US" altLang="zh-CN" sz="1467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kumimoji="1"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Khoảng</a:t>
            </a:r>
            <a:r>
              <a:rPr kumimoji="1"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cách</a:t>
            </a:r>
            <a:r>
              <a:rPr kumimoji="1"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đo</a:t>
            </a:r>
            <a:r>
              <a:rPr kumimoji="1"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xa</a:t>
            </a:r>
            <a:r>
              <a:rPr kumimoji="1"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kumimoji="1"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bao</a:t>
            </a:r>
            <a:r>
              <a:rPr kumimoji="1"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phủ</a:t>
            </a:r>
            <a:r>
              <a:rPr kumimoji="1"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rộng</a:t>
            </a:r>
            <a:r>
              <a:rPr kumimoji="1"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và</a:t>
            </a:r>
            <a:r>
              <a:rPr kumimoji="1"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đo</a:t>
            </a:r>
            <a:r>
              <a:rPr kumimoji="1"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được</a:t>
            </a:r>
            <a:r>
              <a:rPr kumimoji="1"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nhiều</a:t>
            </a:r>
            <a:r>
              <a:rPr kumimoji="1"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người</a:t>
            </a:r>
            <a:r>
              <a:rPr kumimoji="1"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cùng</a:t>
            </a:r>
            <a:r>
              <a:rPr kumimoji="1"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en-US" altLang="zh-CN" sz="1467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một</a:t>
            </a:r>
            <a:r>
              <a:rPr kumimoji="1" lang="en-US" altLang="zh-CN" sz="1467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lúc.</a:t>
            </a:r>
            <a:endParaRPr lang="zh-CN" altLang="en-US" sz="1467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914598" y="2317729"/>
            <a:ext cx="2426327" cy="358719"/>
          </a:xfrm>
          <a:prstGeom prst="rect">
            <a:avLst/>
          </a:prstGeom>
          <a:gradFill>
            <a:gsLst>
              <a:gs pos="30000">
                <a:srgbClr val="00B0F0">
                  <a:alpha val="25000"/>
                </a:srgbClr>
              </a:gs>
              <a:gs pos="100000">
                <a:srgbClr val="00B0F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609585"/>
            <a:r>
              <a:rPr lang="en-US" altLang="zh-CN" sz="1600" b="1" dirty="0" err="1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Hiệu</a:t>
            </a:r>
            <a:r>
              <a:rPr lang="en-US" altLang="zh-CN" sz="1600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b="1" dirty="0" err="1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quả</a:t>
            </a:r>
            <a:r>
              <a:rPr lang="en-US" altLang="zh-CN" sz="1600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b="1" dirty="0" err="1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cao</a:t>
            </a:r>
            <a:endParaRPr lang="zh-CN" altLang="en-US" sz="1600" b="1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14599" y="3375154"/>
            <a:ext cx="2426327" cy="369332"/>
          </a:xfrm>
          <a:prstGeom prst="rect">
            <a:avLst/>
          </a:prstGeom>
          <a:gradFill>
            <a:gsLst>
              <a:gs pos="30000">
                <a:srgbClr val="00B0F0">
                  <a:alpha val="25000"/>
                </a:srgbClr>
              </a:gs>
              <a:gs pos="100000">
                <a:srgbClr val="00B0F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609585"/>
            <a:r>
              <a:rPr lang="en-US" altLang="zh-CN" sz="1600" b="1" dirty="0" err="1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Giá</a:t>
            </a:r>
            <a:r>
              <a:rPr lang="en-US" altLang="zh-CN" sz="1600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b="1" dirty="0" err="1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thành</a:t>
            </a:r>
            <a:r>
              <a:rPr lang="en-US" altLang="zh-CN" sz="1600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b="1" dirty="0" err="1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hợp</a:t>
            </a:r>
            <a:r>
              <a:rPr lang="en-US" altLang="zh-CN" sz="1600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b="1" dirty="0" err="1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lý</a:t>
            </a:r>
            <a:endParaRPr lang="zh-CN" altLang="en-US" sz="1600" b="1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896243" y="3878911"/>
            <a:ext cx="8416279" cy="318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altLang="zh-CN" sz="1467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Cơ chế cảnh báo sớm tự động, tiết kiệm rất nhiều nhân lực và giảm nguy cơ lây </a:t>
            </a:r>
            <a:r>
              <a:rPr lang="vi-VN" altLang="zh-CN" sz="1467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nhiễm </a:t>
            </a:r>
            <a:r>
              <a:rPr lang="vi-VN" altLang="zh-CN" sz="1467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chéo</a:t>
            </a:r>
            <a:r>
              <a:rPr lang="en-US" altLang="zh-CN" sz="1467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endParaRPr lang="zh-CN" altLang="en-US" sz="1467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914598" y="4434114"/>
            <a:ext cx="2426327" cy="369332"/>
          </a:xfrm>
          <a:prstGeom prst="rect">
            <a:avLst/>
          </a:prstGeom>
          <a:gradFill>
            <a:gsLst>
              <a:gs pos="30000">
                <a:srgbClr val="00B0F0">
                  <a:alpha val="25000"/>
                </a:srgbClr>
              </a:gs>
              <a:gs pos="100000">
                <a:srgbClr val="00B0F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609585"/>
            <a:r>
              <a:rPr lang="en-US" altLang="zh-CN" sz="1600" b="1" dirty="0" err="1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Thích</a:t>
            </a:r>
            <a:r>
              <a:rPr lang="en-US" altLang="zh-CN" sz="1600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b="1" dirty="0" err="1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ứng</a:t>
            </a:r>
            <a:r>
              <a:rPr lang="en-US" altLang="zh-CN" sz="1600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b="1" dirty="0" err="1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tốt</a:t>
            </a:r>
            <a:endParaRPr lang="zh-CN" altLang="en-US" sz="1600" b="1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922293" y="4760415"/>
            <a:ext cx="7944720" cy="543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Áp</a:t>
            </a:r>
            <a:r>
              <a:rPr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dụng</a:t>
            </a:r>
            <a:r>
              <a:rPr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cho</a:t>
            </a:r>
            <a:r>
              <a:rPr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các</a:t>
            </a:r>
            <a:r>
              <a:rPr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môi</a:t>
            </a:r>
            <a:r>
              <a:rPr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trường</a:t>
            </a:r>
            <a:r>
              <a:rPr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nhỏ</a:t>
            </a:r>
            <a:r>
              <a:rPr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như</a:t>
            </a:r>
            <a:r>
              <a:rPr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lối</a:t>
            </a:r>
            <a:r>
              <a:rPr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ra</a:t>
            </a:r>
            <a:r>
              <a:rPr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vào</a:t>
            </a:r>
            <a:r>
              <a:rPr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hoặc</a:t>
            </a:r>
            <a:r>
              <a:rPr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67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môi</a:t>
            </a:r>
            <a:r>
              <a:rPr lang="en-US" altLang="zh-CN" sz="1467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trường </a:t>
            </a:r>
            <a:r>
              <a:rPr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rộng</a:t>
            </a:r>
            <a:r>
              <a:rPr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lớn</a:t>
            </a:r>
            <a:r>
              <a:rPr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hơn</a:t>
            </a:r>
            <a:r>
              <a:rPr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như</a:t>
            </a:r>
            <a:r>
              <a:rPr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sân</a:t>
            </a:r>
            <a:r>
              <a:rPr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bay </a:t>
            </a:r>
            <a:r>
              <a:rPr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và</a:t>
            </a:r>
            <a:r>
              <a:rPr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ga</a:t>
            </a:r>
            <a:r>
              <a:rPr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67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tàu</a:t>
            </a:r>
            <a:r>
              <a:rPr lang="en-US" altLang="zh-CN" sz="1467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xe… </a:t>
            </a:r>
            <a:r>
              <a:rPr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nơi</a:t>
            </a:r>
            <a:r>
              <a:rPr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đông</a:t>
            </a:r>
            <a:r>
              <a:rPr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người</a:t>
            </a:r>
            <a:r>
              <a:rPr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qua </a:t>
            </a:r>
            <a:r>
              <a:rPr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lại</a:t>
            </a:r>
            <a:r>
              <a:rPr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endParaRPr lang="en-US" altLang="zh-CN" sz="1467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14599" y="5423833"/>
            <a:ext cx="2426327" cy="369332"/>
          </a:xfrm>
          <a:prstGeom prst="rect">
            <a:avLst/>
          </a:prstGeom>
          <a:gradFill>
            <a:gsLst>
              <a:gs pos="30000">
                <a:srgbClr val="00B0F0">
                  <a:alpha val="25000"/>
                </a:srgbClr>
              </a:gs>
              <a:gs pos="100000">
                <a:srgbClr val="00B0F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609585"/>
            <a:r>
              <a:rPr lang="en-US" altLang="zh-CN" sz="1600" b="1" dirty="0" err="1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Tra</a:t>
            </a:r>
            <a:r>
              <a:rPr lang="en-US" altLang="zh-CN" sz="1600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b="1" dirty="0" err="1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cứu</a:t>
            </a:r>
            <a:r>
              <a:rPr lang="en-US" altLang="zh-CN" sz="1600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b="1" dirty="0" err="1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dễ</a:t>
            </a:r>
            <a:r>
              <a:rPr lang="en-US" altLang="zh-CN" sz="1600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b="1" dirty="0" err="1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dàng</a:t>
            </a:r>
            <a:endParaRPr lang="zh-CN" altLang="en-US" sz="1600" b="1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941335" y="5976205"/>
            <a:ext cx="6553957" cy="318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Tra</a:t>
            </a:r>
            <a:r>
              <a:rPr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cứu</a:t>
            </a:r>
            <a:r>
              <a:rPr lang="en-US" altLang="zh-CN" sz="1467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phân</a:t>
            </a:r>
            <a:r>
              <a:rPr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tích</a:t>
            </a:r>
            <a:r>
              <a:rPr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67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dữ</a:t>
            </a:r>
            <a:r>
              <a:rPr lang="en-US" altLang="zh-CN" sz="1467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67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liệu</a:t>
            </a:r>
            <a:r>
              <a:rPr lang="en-US" altLang="zh-CN" sz="1467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đã</a:t>
            </a:r>
            <a:r>
              <a:rPr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lưu</a:t>
            </a:r>
            <a:r>
              <a:rPr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và</a:t>
            </a:r>
            <a:r>
              <a:rPr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67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kết</a:t>
            </a:r>
            <a:r>
              <a:rPr lang="en-US" altLang="zh-CN" sz="1467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67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hợp</a:t>
            </a:r>
            <a:r>
              <a:rPr lang="en-US" altLang="zh-CN" sz="1467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67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với</a:t>
            </a:r>
            <a:r>
              <a:rPr lang="en-US" altLang="zh-CN" sz="1467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phần</a:t>
            </a:r>
            <a:r>
              <a:rPr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mềm</a:t>
            </a:r>
            <a:r>
              <a:rPr lang="en-US" altLang="zh-CN" sz="1467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endParaRPr lang="zh-CN" altLang="en-US" sz="1467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922293" y="1881635"/>
            <a:ext cx="6772820" cy="543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zh-CN" sz="1467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±</a:t>
            </a:r>
            <a:r>
              <a:rPr kumimoji="1" lang="en-US" altLang="zh-CN" sz="1467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0.3</a:t>
            </a:r>
            <a:r>
              <a:rPr kumimoji="1" lang="zh-CN" altLang="en-US" sz="1467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℃ </a:t>
            </a:r>
            <a:r>
              <a:rPr kumimoji="1" lang="en-US" altLang="zh-CN" sz="1467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mức sai số cực thấp</a:t>
            </a:r>
            <a:r>
              <a:rPr kumimoji="1" lang="zh-CN" altLang="en-US" sz="1467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kumimoji="1"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khi</a:t>
            </a:r>
            <a:r>
              <a:rPr kumimoji="1"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hoạt</a:t>
            </a:r>
            <a:r>
              <a:rPr kumimoji="1"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động</a:t>
            </a:r>
            <a:r>
              <a:rPr kumimoji="1"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kèm</a:t>
            </a:r>
            <a:r>
              <a:rPr kumimoji="1"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en-US" altLang="zh-CN" sz="1467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với</a:t>
            </a:r>
            <a:r>
              <a:rPr kumimoji="1" lang="en-US" altLang="zh-CN" sz="1467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kumimoji="1" lang="en-US" altLang="zh-CN" sz="1467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bộ</a:t>
            </a:r>
            <a:r>
              <a:rPr kumimoji="1" lang="en-US" altLang="zh-CN" sz="1467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blackbody</a:t>
            </a:r>
            <a:r>
              <a:rPr kumimoji="1" lang="en-US" altLang="zh-CN" sz="1467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r>
              <a:rPr kumimoji="1" lang="en-US" altLang="zh-CN" sz="1467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endParaRPr lang="en-US" altLang="zh-CN" sz="1467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28594" indent="-228594">
              <a:buFont typeface="Wingdings" panose="05000000000000000000" pitchFamily="2" charset="2"/>
              <a:buChar char="Ø"/>
            </a:pPr>
            <a:endParaRPr lang="zh-CN" altLang="en-US" sz="1467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914597" y="1417953"/>
            <a:ext cx="2426328" cy="340572"/>
          </a:xfrm>
          <a:prstGeom prst="rect">
            <a:avLst/>
          </a:prstGeom>
          <a:gradFill>
            <a:gsLst>
              <a:gs pos="30000">
                <a:srgbClr val="00B0F0">
                  <a:alpha val="25000"/>
                </a:srgbClr>
              </a:gs>
              <a:gs pos="100000">
                <a:srgbClr val="00B0F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609585"/>
            <a:r>
              <a:rPr lang="en-US" altLang="zh-CN" sz="1600" b="1" dirty="0" err="1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Độ</a:t>
            </a:r>
            <a:r>
              <a:rPr lang="en-US" altLang="zh-CN" sz="1600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b="1" dirty="0" err="1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chính</a:t>
            </a:r>
            <a:r>
              <a:rPr lang="en-US" altLang="zh-CN" sz="1600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b="1" dirty="0" err="1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xác</a:t>
            </a:r>
            <a:r>
              <a:rPr lang="en-US" altLang="zh-CN" sz="1600" b="1" dirty="0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b="1" dirty="0" err="1" smtClean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cao</a:t>
            </a:r>
            <a:endParaRPr lang="zh-CN" altLang="en-US" sz="1600" b="1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1922294" y="2200719"/>
            <a:ext cx="2879879" cy="0"/>
          </a:xfrm>
          <a:prstGeom prst="line">
            <a:avLst/>
          </a:prstGeom>
          <a:ln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 flipH="1" flipV="1">
            <a:off x="1718570" y="1758525"/>
            <a:ext cx="224591" cy="460201"/>
          </a:xfrm>
          <a:prstGeom prst="line">
            <a:avLst/>
          </a:prstGeom>
          <a:ln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1921770" y="3229589"/>
            <a:ext cx="2879879" cy="0"/>
          </a:xfrm>
          <a:prstGeom prst="line">
            <a:avLst/>
          </a:prstGeom>
          <a:ln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 flipH="1" flipV="1">
            <a:off x="1718046" y="2787396"/>
            <a:ext cx="224591" cy="460201"/>
          </a:xfrm>
          <a:prstGeom prst="line">
            <a:avLst/>
          </a:prstGeom>
          <a:ln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>
            <a:off x="1943161" y="4257676"/>
            <a:ext cx="2879879" cy="0"/>
          </a:xfrm>
          <a:prstGeom prst="line">
            <a:avLst/>
          </a:prstGeom>
          <a:ln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 flipH="1" flipV="1">
            <a:off x="1739437" y="3815482"/>
            <a:ext cx="224591" cy="460201"/>
          </a:xfrm>
          <a:prstGeom prst="line">
            <a:avLst/>
          </a:prstGeom>
          <a:ln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>
            <a:off x="1943161" y="5316924"/>
            <a:ext cx="2879879" cy="0"/>
          </a:xfrm>
          <a:prstGeom prst="line">
            <a:avLst/>
          </a:prstGeom>
          <a:ln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 flipH="1" flipV="1">
            <a:off x="1739437" y="4874730"/>
            <a:ext cx="224591" cy="460201"/>
          </a:xfrm>
          <a:prstGeom prst="line">
            <a:avLst/>
          </a:prstGeom>
          <a:ln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/>
        </p:nvCxnSpPr>
        <p:spPr>
          <a:xfrm>
            <a:off x="1964027" y="6357157"/>
            <a:ext cx="2879879" cy="0"/>
          </a:xfrm>
          <a:prstGeom prst="line">
            <a:avLst/>
          </a:prstGeom>
          <a:ln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>
          <a:xfrm flipH="1" flipV="1">
            <a:off x="1760303" y="5914964"/>
            <a:ext cx="224591" cy="460201"/>
          </a:xfrm>
          <a:prstGeom prst="line">
            <a:avLst/>
          </a:prstGeom>
          <a:ln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237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/>
          <p:cNvGrpSpPr/>
          <p:nvPr/>
        </p:nvGrpSpPr>
        <p:grpSpPr>
          <a:xfrm>
            <a:off x="4173517" y="1714609"/>
            <a:ext cx="2439759" cy="1053041"/>
            <a:chOff x="2579140" y="528316"/>
            <a:chExt cx="2235274" cy="866966"/>
          </a:xfrm>
        </p:grpSpPr>
        <p:pic>
          <p:nvPicPr>
            <p:cNvPr id="80" name="图片 7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79140" y="854380"/>
              <a:ext cx="1035341" cy="540902"/>
            </a:xfrm>
            <a:prstGeom prst="rect">
              <a:avLst/>
            </a:prstGeom>
          </p:spPr>
        </p:pic>
        <p:pic>
          <p:nvPicPr>
            <p:cNvPr id="81" name="Picture 3" descr="C:\Users\Daniel\Desktop\图标-PNG\大屏-PNG\液晶拼接屏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936" t="17347" r="14731" b="14907"/>
            <a:stretch/>
          </p:blipFill>
          <p:spPr bwMode="auto">
            <a:xfrm>
              <a:off x="4048013" y="528316"/>
              <a:ext cx="766401" cy="7488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文本框 5"/>
          <p:cNvSpPr txBox="1"/>
          <p:nvPr/>
        </p:nvSpPr>
        <p:spPr>
          <a:xfrm>
            <a:off x="4692313" y="5928763"/>
            <a:ext cx="2274824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67" b="1" dirty="0" err="1" smtClean="0">
                <a:solidFill>
                  <a:srgbClr val="FFC000"/>
                </a:solidFill>
                <a:latin typeface="+mj-ea"/>
                <a:ea typeface="+mj-ea"/>
              </a:rPr>
              <a:t>Tiêu</a:t>
            </a:r>
            <a:r>
              <a:rPr lang="en-US" altLang="zh-CN" sz="1467" b="1" dirty="0" smtClean="0">
                <a:solidFill>
                  <a:srgbClr val="FFC000"/>
                </a:solidFill>
                <a:latin typeface="+mj-ea"/>
                <a:ea typeface="+mj-ea"/>
              </a:rPr>
              <a:t> </a:t>
            </a:r>
            <a:r>
              <a:rPr lang="en-US" altLang="zh-CN" sz="1467" b="1" dirty="0" err="1" smtClean="0">
                <a:solidFill>
                  <a:srgbClr val="FFC000"/>
                </a:solidFill>
                <a:latin typeface="+mj-ea"/>
                <a:ea typeface="+mj-ea"/>
              </a:rPr>
              <a:t>chuẩn</a:t>
            </a:r>
            <a:endParaRPr lang="zh-CN" altLang="en-US" sz="1467" b="1" dirty="0">
              <a:solidFill>
                <a:srgbClr val="FFC000"/>
              </a:solidFill>
              <a:latin typeface="+mj-ea"/>
              <a:ea typeface="+mj-ea"/>
            </a:endParaRPr>
          </a:p>
        </p:txBody>
      </p:sp>
      <p:sp>
        <p:nvSpPr>
          <p:cNvPr id="89" name="文本框 88"/>
          <p:cNvSpPr txBox="1"/>
          <p:nvPr/>
        </p:nvSpPr>
        <p:spPr>
          <a:xfrm>
            <a:off x="1765530" y="1698650"/>
            <a:ext cx="26714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 err="1" smtClean="0">
                <a:solidFill>
                  <a:srgbClr val="FFC000"/>
                </a:solidFill>
                <a:latin typeface="+mj-ea"/>
                <a:ea typeface="+mj-ea"/>
              </a:rPr>
              <a:t>Trung</a:t>
            </a:r>
            <a:r>
              <a:rPr lang="en-US" altLang="zh-CN" sz="1600" b="1" dirty="0" smtClean="0">
                <a:solidFill>
                  <a:srgbClr val="FFC000"/>
                </a:solidFill>
                <a:latin typeface="+mj-ea"/>
                <a:ea typeface="+mj-ea"/>
              </a:rPr>
              <a:t> </a:t>
            </a:r>
            <a:r>
              <a:rPr lang="en-US" altLang="zh-CN" sz="1600" b="1" dirty="0" err="1" smtClean="0">
                <a:solidFill>
                  <a:srgbClr val="FFC000"/>
                </a:solidFill>
                <a:latin typeface="+mj-ea"/>
                <a:ea typeface="+mj-ea"/>
              </a:rPr>
              <a:t>tâm</a:t>
            </a:r>
            <a:r>
              <a:rPr lang="en-US" altLang="zh-CN" sz="1600" b="1" dirty="0" smtClean="0">
                <a:solidFill>
                  <a:srgbClr val="FFC000"/>
                </a:solidFill>
                <a:latin typeface="+mj-ea"/>
                <a:ea typeface="+mj-ea"/>
              </a:rPr>
              <a:t> </a:t>
            </a:r>
            <a:r>
              <a:rPr lang="en-US" altLang="zh-CN" sz="1600" b="1" dirty="0" err="1" smtClean="0">
                <a:solidFill>
                  <a:srgbClr val="FFC000"/>
                </a:solidFill>
                <a:latin typeface="+mj-ea"/>
                <a:ea typeface="+mj-ea"/>
              </a:rPr>
              <a:t>giám</a:t>
            </a:r>
            <a:r>
              <a:rPr lang="en-US" altLang="zh-CN" sz="1600" b="1" dirty="0" smtClean="0">
                <a:solidFill>
                  <a:srgbClr val="FFC000"/>
                </a:solidFill>
                <a:latin typeface="+mj-ea"/>
                <a:ea typeface="+mj-ea"/>
              </a:rPr>
              <a:t> </a:t>
            </a:r>
            <a:r>
              <a:rPr lang="en-US" altLang="zh-CN" sz="1600" b="1" dirty="0" err="1" smtClean="0">
                <a:solidFill>
                  <a:srgbClr val="FFC000"/>
                </a:solidFill>
                <a:latin typeface="+mj-ea"/>
                <a:ea typeface="+mj-ea"/>
              </a:rPr>
              <a:t>sát</a:t>
            </a:r>
            <a:endParaRPr lang="zh-CN" altLang="en-US" sz="1600" b="1" dirty="0">
              <a:solidFill>
                <a:srgbClr val="FFC000"/>
              </a:solidFill>
              <a:latin typeface="+mj-ea"/>
              <a:ea typeface="+mj-ea"/>
            </a:endParaRPr>
          </a:p>
        </p:txBody>
      </p:sp>
      <p:cxnSp>
        <p:nvCxnSpPr>
          <p:cNvPr id="90" name="直接箭头连接符 89"/>
          <p:cNvCxnSpPr/>
          <p:nvPr/>
        </p:nvCxnSpPr>
        <p:spPr>
          <a:xfrm>
            <a:off x="5236169" y="2280935"/>
            <a:ext cx="54059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>
            <a:off x="1862047" y="3166115"/>
            <a:ext cx="5869575" cy="35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矩形 32"/>
          <p:cNvSpPr/>
          <p:nvPr/>
        </p:nvSpPr>
        <p:spPr>
          <a:xfrm>
            <a:off x="5130166" y="479586"/>
            <a:ext cx="184730" cy="3498330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endParaRPr lang="zh-CN" altLang="en-US" sz="22133">
              <a:solidFill>
                <a:schemeClr val="accent5">
                  <a:alpha val="10000"/>
                </a:schemeClr>
              </a:solidFill>
              <a:latin typeface="站酷高端黑" panose="02010600030101010101" pitchFamily="2" charset="-122"/>
              <a:ea typeface="站酷高端黑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1392051" y="493828"/>
            <a:ext cx="6905899" cy="3498330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txBody>
          <a:bodyPr wrap="square" rtlCol="0" anchor="ctr">
            <a:spAutoFit/>
          </a:bodyPr>
          <a:lstStyle/>
          <a:p>
            <a:pPr algn="ctr"/>
            <a:endParaRPr lang="zh-CN" altLang="en-US" sz="22133">
              <a:solidFill>
                <a:schemeClr val="accent5">
                  <a:alpha val="10000"/>
                </a:schemeClr>
              </a:solidFill>
              <a:latin typeface="站酷高端黑" panose="02010600030101010101" pitchFamily="2" charset="-122"/>
              <a:ea typeface="站酷高端黑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10987897" y="8992615"/>
            <a:ext cx="126788" cy="1446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67">
                <a:solidFill>
                  <a:schemeClr val="bg1"/>
                </a:solidFill>
                <a:latin typeface="+mj-ea"/>
                <a:ea typeface="+mj-ea"/>
              </a:rPr>
              <a:t>体温异常报警</a:t>
            </a:r>
          </a:p>
        </p:txBody>
      </p:sp>
      <p:pic>
        <p:nvPicPr>
          <p:cNvPr id="119" name="Picture 10" descr="https://ss3.bdstatic.com/70cFv8Sh_Q1YnxGkpoWK1HF6hhy/it/u=1246602995,143454922&amp;fm=26&amp;gp=0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9764" y="4450955"/>
            <a:ext cx="481285" cy="51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文本框 65"/>
          <p:cNvSpPr txBox="1"/>
          <p:nvPr/>
        </p:nvSpPr>
        <p:spPr>
          <a:xfrm>
            <a:off x="1737853" y="5928069"/>
            <a:ext cx="2274824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67" b="1" dirty="0" err="1" smtClean="0">
                <a:solidFill>
                  <a:srgbClr val="FFC000"/>
                </a:solidFill>
                <a:latin typeface="+mj-ea"/>
                <a:ea typeface="+mj-ea"/>
              </a:rPr>
              <a:t>Tiết</a:t>
            </a:r>
            <a:r>
              <a:rPr lang="en-US" altLang="zh-CN" sz="1467" b="1" dirty="0" smtClean="0">
                <a:solidFill>
                  <a:srgbClr val="FFC000"/>
                </a:solidFill>
                <a:latin typeface="+mj-ea"/>
                <a:ea typeface="+mj-ea"/>
              </a:rPr>
              <a:t> </a:t>
            </a:r>
            <a:r>
              <a:rPr lang="en-US" altLang="zh-CN" sz="1467" b="1" dirty="0" err="1" smtClean="0">
                <a:solidFill>
                  <a:srgbClr val="FFC000"/>
                </a:solidFill>
                <a:latin typeface="+mj-ea"/>
                <a:ea typeface="+mj-ea"/>
              </a:rPr>
              <a:t>kiệm</a:t>
            </a:r>
            <a:endParaRPr lang="zh-CN" altLang="en-US" sz="1467" b="1" dirty="0">
              <a:solidFill>
                <a:srgbClr val="FFC000"/>
              </a:solidFill>
              <a:latin typeface="+mj-ea"/>
              <a:ea typeface="+mj-ea"/>
            </a:endParaRPr>
          </a:p>
        </p:txBody>
      </p:sp>
      <p:grpSp>
        <p:nvGrpSpPr>
          <p:cNvPr id="68" name="组合 67"/>
          <p:cNvGrpSpPr/>
          <p:nvPr/>
        </p:nvGrpSpPr>
        <p:grpSpPr>
          <a:xfrm>
            <a:off x="713218" y="3945145"/>
            <a:ext cx="2768926" cy="1161180"/>
            <a:chOff x="5650405" y="2030922"/>
            <a:chExt cx="2779710" cy="1079382"/>
          </a:xfrm>
        </p:grpSpPr>
        <p:pic>
          <p:nvPicPr>
            <p:cNvPr id="75" name="图片 7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50405" y="2383403"/>
              <a:ext cx="1039078" cy="687080"/>
            </a:xfrm>
            <a:prstGeom prst="rect">
              <a:avLst/>
            </a:prstGeom>
          </p:spPr>
        </p:pic>
        <p:sp>
          <p:nvSpPr>
            <p:cNvPr id="78" name="TextBox 63"/>
            <p:cNvSpPr txBox="1"/>
            <p:nvPr/>
          </p:nvSpPr>
          <p:spPr>
            <a:xfrm>
              <a:off x="7665401" y="2030922"/>
              <a:ext cx="764714" cy="2002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sz="600">
                  <a:solidFill>
                    <a:schemeClr val="bg1"/>
                  </a:solidFill>
                  <a:latin typeface="+mj-ea"/>
                  <a:ea typeface="+mj-ea"/>
                </a:defRPr>
              </a:lvl1pPr>
            </a:lstStyle>
            <a:p>
              <a:r>
                <a:rPr lang="en-US" altLang="zh-CN" sz="800" err="1"/>
                <a:t>Dss</a:t>
              </a:r>
              <a:r>
                <a:rPr lang="en-US" altLang="zh-CN" sz="800"/>
                <a:t> Express</a:t>
              </a:r>
              <a:endParaRPr lang="zh-CN" altLang="en-US" sz="800"/>
            </a:p>
          </p:txBody>
        </p:sp>
        <p:sp>
          <p:nvSpPr>
            <p:cNvPr id="79" name="TextBox 64"/>
            <p:cNvSpPr txBox="1"/>
            <p:nvPr/>
          </p:nvSpPr>
          <p:spPr>
            <a:xfrm>
              <a:off x="5748105" y="2910037"/>
              <a:ext cx="885408" cy="2002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>
                  <a:solidFill>
                    <a:schemeClr val="bg1"/>
                  </a:solidFill>
                  <a:latin typeface="+mj-ea"/>
                  <a:ea typeface="+mj-ea"/>
                </a:rPr>
                <a:t>TPC-BF3221-T</a:t>
              </a:r>
              <a:endParaRPr lang="zh-CN" altLang="en-US" sz="8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88" name="矩形 87"/>
          <p:cNvSpPr/>
          <p:nvPr/>
        </p:nvSpPr>
        <p:spPr>
          <a:xfrm>
            <a:off x="849014" y="2922203"/>
            <a:ext cx="2774636" cy="3498330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txBody>
          <a:bodyPr wrap="square" rtlCol="0" anchor="ctr">
            <a:spAutoFit/>
          </a:bodyPr>
          <a:lstStyle/>
          <a:p>
            <a:pPr algn="ctr"/>
            <a:endParaRPr lang="zh-CN" altLang="en-US" sz="22133">
              <a:solidFill>
                <a:schemeClr val="accent5">
                  <a:alpha val="10000"/>
                </a:schemeClr>
              </a:solidFill>
              <a:latin typeface="站酷高端黑" panose="02010600030101010101" pitchFamily="2" charset="-122"/>
              <a:ea typeface="站酷高端黑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102" name="TextBox 64"/>
          <p:cNvSpPr txBox="1"/>
          <p:nvPr/>
        </p:nvSpPr>
        <p:spPr>
          <a:xfrm>
            <a:off x="810539" y="5029169"/>
            <a:ext cx="12106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" dirty="0" smtClean="0">
                <a:solidFill>
                  <a:schemeClr val="bg1"/>
                </a:solidFill>
                <a:latin typeface="+mj-ea"/>
                <a:ea typeface="+mj-ea"/>
              </a:rPr>
              <a:t>（</a:t>
            </a:r>
            <a:r>
              <a:rPr lang="en-US" altLang="zh-CN" sz="800" dirty="0" err="1" smtClean="0">
                <a:solidFill>
                  <a:schemeClr val="bg1"/>
                </a:solidFill>
                <a:latin typeface="+mj-ea"/>
                <a:ea typeface="+mj-ea"/>
              </a:rPr>
              <a:t>Báo</a:t>
            </a:r>
            <a:r>
              <a:rPr lang="en-US" altLang="zh-CN" sz="800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CN" sz="800" dirty="0" err="1" smtClean="0">
                <a:solidFill>
                  <a:schemeClr val="bg1"/>
                </a:solidFill>
                <a:latin typeface="+mj-ea"/>
                <a:ea typeface="+mj-ea"/>
              </a:rPr>
              <a:t>động</a:t>
            </a:r>
            <a:r>
              <a:rPr lang="en-US" altLang="zh-CN" sz="800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CN" sz="800" dirty="0" err="1" smtClean="0">
                <a:solidFill>
                  <a:schemeClr val="bg1"/>
                </a:solidFill>
                <a:latin typeface="+mj-ea"/>
                <a:ea typeface="+mj-ea"/>
              </a:rPr>
              <a:t>bằng</a:t>
            </a:r>
            <a:r>
              <a:rPr lang="en-US" altLang="zh-CN" sz="800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CN" sz="800" dirty="0" err="1" smtClean="0">
                <a:solidFill>
                  <a:schemeClr val="bg1"/>
                </a:solidFill>
                <a:latin typeface="+mj-ea"/>
                <a:ea typeface="+mj-ea"/>
              </a:rPr>
              <a:t>âm</a:t>
            </a:r>
            <a:r>
              <a:rPr lang="en-US" altLang="zh-CN" sz="800" dirty="0" smtClean="0">
                <a:solidFill>
                  <a:schemeClr val="bg1"/>
                </a:solidFill>
                <a:latin typeface="+mj-ea"/>
                <a:ea typeface="+mj-ea"/>
              </a:rPr>
              <a:t> thanh </a:t>
            </a:r>
            <a:r>
              <a:rPr lang="en-US" altLang="zh-CN" sz="800" dirty="0" err="1" smtClean="0">
                <a:solidFill>
                  <a:schemeClr val="bg1"/>
                </a:solidFill>
                <a:latin typeface="+mj-ea"/>
                <a:ea typeface="+mj-ea"/>
              </a:rPr>
              <a:t>và</a:t>
            </a:r>
            <a:r>
              <a:rPr lang="en-US" altLang="zh-CN" sz="800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CN" sz="800" dirty="0" err="1" smtClean="0">
                <a:solidFill>
                  <a:schemeClr val="bg1"/>
                </a:solidFill>
                <a:latin typeface="+mj-ea"/>
                <a:ea typeface="+mj-ea"/>
              </a:rPr>
              <a:t>hình</a:t>
            </a:r>
            <a:r>
              <a:rPr lang="en-US" altLang="zh-CN" sz="800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CN" sz="800" dirty="0" err="1" smtClean="0">
                <a:solidFill>
                  <a:schemeClr val="bg1"/>
                </a:solidFill>
                <a:latin typeface="+mj-ea"/>
                <a:ea typeface="+mj-ea"/>
              </a:rPr>
              <a:t>ảnh</a:t>
            </a:r>
            <a:r>
              <a:rPr lang="zh-CN" altLang="en-US" sz="800" dirty="0" smtClean="0">
                <a:solidFill>
                  <a:schemeClr val="bg1"/>
                </a:solidFill>
                <a:latin typeface="+mj-ea"/>
                <a:ea typeface="+mj-ea"/>
              </a:rPr>
              <a:t>）</a:t>
            </a:r>
            <a:endParaRPr lang="zh-CN" altLang="en-US" sz="8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03" name="矩形 102"/>
          <p:cNvSpPr/>
          <p:nvPr/>
        </p:nvSpPr>
        <p:spPr>
          <a:xfrm>
            <a:off x="7103862" y="2922203"/>
            <a:ext cx="1610853" cy="3498330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txBody>
          <a:bodyPr wrap="square" rtlCol="0" anchor="ctr">
            <a:spAutoFit/>
          </a:bodyPr>
          <a:lstStyle/>
          <a:p>
            <a:pPr algn="ctr"/>
            <a:endParaRPr lang="zh-CN" altLang="en-US" sz="22133">
              <a:solidFill>
                <a:schemeClr val="accent5">
                  <a:alpha val="10000"/>
                </a:schemeClr>
              </a:solidFill>
              <a:latin typeface="站酷高端黑" panose="02010600030101010101" pitchFamily="2" charset="-122"/>
              <a:ea typeface="站酷高端黑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115" name="TextBox 63"/>
          <p:cNvSpPr txBox="1"/>
          <p:nvPr/>
        </p:nvSpPr>
        <p:spPr>
          <a:xfrm>
            <a:off x="7887809" y="4020259"/>
            <a:ext cx="79701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60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r>
              <a:rPr lang="en-US" altLang="zh-CN" sz="800"/>
              <a:t>DSS Express</a:t>
            </a:r>
            <a:endParaRPr lang="zh-CN" altLang="en-US" sz="800"/>
          </a:p>
        </p:txBody>
      </p:sp>
      <p:cxnSp>
        <p:nvCxnSpPr>
          <p:cNvPr id="116" name="直接连接符 115"/>
          <p:cNvCxnSpPr/>
          <p:nvPr/>
        </p:nvCxnSpPr>
        <p:spPr>
          <a:xfrm>
            <a:off x="1869705" y="3169642"/>
            <a:ext cx="312" cy="6637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直接连接符 116"/>
          <p:cNvCxnSpPr/>
          <p:nvPr/>
        </p:nvCxnSpPr>
        <p:spPr>
          <a:xfrm>
            <a:off x="7731621" y="3165231"/>
            <a:ext cx="0" cy="1271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" name="Picture 2" descr="https://ss1.bdstatic.com/70cFuXSh_Q1YnxGkpoWK1HF6hhy/it/u=2091562187,364484838&amp;fm=26&amp;gp=0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0752" y="3421791"/>
            <a:ext cx="698024" cy="698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4" name="文本框 123"/>
          <p:cNvSpPr txBox="1"/>
          <p:nvPr/>
        </p:nvSpPr>
        <p:spPr>
          <a:xfrm>
            <a:off x="6934631" y="5594536"/>
            <a:ext cx="1998655" cy="769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67" b="1" dirty="0" smtClean="0">
                <a:solidFill>
                  <a:srgbClr val="FFC000"/>
                </a:solidFill>
                <a:latin typeface="+mj-ea"/>
                <a:ea typeface="+mj-ea"/>
              </a:rPr>
              <a:t>Ba-</a:t>
            </a:r>
            <a:r>
              <a:rPr lang="en-US" altLang="zh-CN" sz="1467" b="1" dirty="0" err="1" smtClean="0">
                <a:solidFill>
                  <a:srgbClr val="FFC000"/>
                </a:solidFill>
                <a:latin typeface="+mj-ea"/>
                <a:ea typeface="+mj-ea"/>
              </a:rPr>
              <a:t>ri</a:t>
            </a:r>
            <a:r>
              <a:rPr lang="en-US" altLang="zh-CN" sz="1467" b="1" dirty="0" smtClean="0">
                <a:solidFill>
                  <a:srgbClr val="FFC000"/>
                </a:solidFill>
                <a:latin typeface="+mj-ea"/>
                <a:ea typeface="+mj-ea"/>
              </a:rPr>
              <a:t>-e </a:t>
            </a:r>
            <a:r>
              <a:rPr lang="en-US" altLang="zh-CN" sz="1467" b="1" dirty="0" err="1" smtClean="0">
                <a:solidFill>
                  <a:srgbClr val="FFC000"/>
                </a:solidFill>
                <a:latin typeface="+mj-ea"/>
                <a:ea typeface="+mj-ea"/>
              </a:rPr>
              <a:t>tích</a:t>
            </a:r>
            <a:r>
              <a:rPr lang="en-US" altLang="zh-CN" sz="1467" b="1" dirty="0" smtClean="0">
                <a:solidFill>
                  <a:srgbClr val="FFC000"/>
                </a:solidFill>
                <a:latin typeface="+mj-ea"/>
                <a:ea typeface="+mj-ea"/>
              </a:rPr>
              <a:t> </a:t>
            </a:r>
            <a:r>
              <a:rPr lang="en-US" altLang="zh-CN" sz="1467" b="1" dirty="0" err="1" smtClean="0">
                <a:solidFill>
                  <a:srgbClr val="FFC000"/>
                </a:solidFill>
                <a:latin typeface="+mj-ea"/>
                <a:ea typeface="+mj-ea"/>
              </a:rPr>
              <a:t>hợp</a:t>
            </a:r>
            <a:r>
              <a:rPr lang="en-US" altLang="zh-CN" sz="1467" b="1" dirty="0" smtClean="0">
                <a:solidFill>
                  <a:srgbClr val="FFC000"/>
                </a:solidFill>
                <a:latin typeface="+mj-ea"/>
                <a:ea typeface="+mj-ea"/>
              </a:rPr>
              <a:t> camera </a:t>
            </a:r>
            <a:r>
              <a:rPr lang="en-US" altLang="zh-CN" sz="1467" b="1" dirty="0" err="1" smtClean="0">
                <a:solidFill>
                  <a:srgbClr val="FFC000"/>
                </a:solidFill>
                <a:latin typeface="+mj-ea"/>
                <a:ea typeface="+mj-ea"/>
              </a:rPr>
              <a:t>đo</a:t>
            </a:r>
            <a:r>
              <a:rPr lang="en-US" altLang="zh-CN" sz="1467" b="1" dirty="0" smtClean="0">
                <a:solidFill>
                  <a:srgbClr val="FFC000"/>
                </a:solidFill>
                <a:latin typeface="+mj-ea"/>
                <a:ea typeface="+mj-ea"/>
              </a:rPr>
              <a:t> </a:t>
            </a:r>
            <a:r>
              <a:rPr lang="en-US" altLang="zh-CN" sz="1467" b="1" dirty="0" err="1" smtClean="0">
                <a:solidFill>
                  <a:srgbClr val="FFC000"/>
                </a:solidFill>
                <a:latin typeface="+mj-ea"/>
                <a:ea typeface="+mj-ea"/>
              </a:rPr>
              <a:t>thân</a:t>
            </a:r>
            <a:r>
              <a:rPr lang="en-US" altLang="zh-CN" sz="1467" b="1" dirty="0" smtClean="0">
                <a:solidFill>
                  <a:srgbClr val="FFC000"/>
                </a:solidFill>
                <a:latin typeface="+mj-ea"/>
                <a:ea typeface="+mj-ea"/>
              </a:rPr>
              <a:t> </a:t>
            </a:r>
            <a:r>
              <a:rPr lang="en-US" altLang="zh-CN" sz="1467" b="1" dirty="0" err="1" smtClean="0">
                <a:solidFill>
                  <a:srgbClr val="FFC000"/>
                </a:solidFill>
                <a:latin typeface="+mj-ea"/>
                <a:ea typeface="+mj-ea"/>
              </a:rPr>
              <a:t>nhiệt</a:t>
            </a:r>
            <a:endParaRPr lang="zh-CN" altLang="en-US" sz="1467" b="1" dirty="0">
              <a:solidFill>
                <a:srgbClr val="FFC000"/>
              </a:solidFill>
              <a:latin typeface="+mj-ea"/>
              <a:ea typeface="+mj-ea"/>
            </a:endParaRPr>
          </a:p>
        </p:txBody>
      </p:sp>
      <p:grpSp>
        <p:nvGrpSpPr>
          <p:cNvPr id="77" name="组合 76">
            <a:extLst>
              <a:ext uri="{FF2B5EF4-FFF2-40B4-BE49-F238E27FC236}">
                <a16:creationId xmlns:a16="http://schemas.microsoft.com/office/drawing/2014/main" id="{85024D1E-C2E1-4BEC-891A-D83A3D3DCE73}"/>
              </a:ext>
            </a:extLst>
          </p:cNvPr>
          <p:cNvGrpSpPr/>
          <p:nvPr/>
        </p:nvGrpSpPr>
        <p:grpSpPr>
          <a:xfrm>
            <a:off x="2745041" y="4507513"/>
            <a:ext cx="454724" cy="383372"/>
            <a:chOff x="2550856" y="437585"/>
            <a:chExt cx="3210824" cy="2983907"/>
          </a:xfrm>
        </p:grpSpPr>
        <p:pic>
          <p:nvPicPr>
            <p:cNvPr id="82" name="Picture 3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8917" b="94268" l="9043" r="93617">
                          <a14:foregroundMark x1="29787" y1="14650" x2="62766" y2="85987"/>
                          <a14:foregroundMark x1="62766" y1="85987" x2="63830" y2="85987"/>
                          <a14:foregroundMark x1="23936" y1="22293" x2="53191" y2="87261"/>
                          <a14:foregroundMark x1="16489" y1="37580" x2="10638" y2="75796"/>
                          <a14:foregroundMark x1="59043" y1="91083" x2="57979" y2="94904"/>
                          <a14:foregroundMark x1="22340" y1="87261" x2="21277" y2="91083"/>
                          <a14:foregroundMark x1="63830" y1="15924" x2="89894" y2="69427"/>
                          <a14:foregroundMark x1="61702" y1="17197" x2="89894" y2="15924"/>
                          <a14:foregroundMark x1="90957" y1="19745" x2="93617" y2="5414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50856" y="437585"/>
              <a:ext cx="3210824" cy="2983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8" name="图片 97">
              <a:extLst>
                <a:ext uri="{FF2B5EF4-FFF2-40B4-BE49-F238E27FC236}">
                  <a16:creationId xmlns:a16="http://schemas.microsoft.com/office/drawing/2014/main" id="{B48BC373-2733-4896-B68A-DA732D07743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051506" y="913490"/>
              <a:ext cx="1104762" cy="323810"/>
            </a:xfrm>
            <a:prstGeom prst="rect">
              <a:avLst/>
            </a:prstGeom>
          </p:spPr>
        </p:pic>
      </p:grpSp>
      <p:pic>
        <p:nvPicPr>
          <p:cNvPr id="128" name="图片 12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4165" y="4308401"/>
            <a:ext cx="964672" cy="654015"/>
          </a:xfrm>
          <a:prstGeom prst="rect">
            <a:avLst/>
          </a:prstGeom>
        </p:spPr>
      </p:pic>
      <p:cxnSp>
        <p:nvCxnSpPr>
          <p:cNvPr id="130" name="直接连接符 129"/>
          <p:cNvCxnSpPr/>
          <p:nvPr/>
        </p:nvCxnSpPr>
        <p:spPr>
          <a:xfrm flipH="1">
            <a:off x="1861845" y="3767933"/>
            <a:ext cx="11627" cy="4128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TextBox 64"/>
          <p:cNvSpPr txBox="1"/>
          <p:nvPr/>
        </p:nvSpPr>
        <p:spPr>
          <a:xfrm>
            <a:off x="1904961" y="5490744"/>
            <a:ext cx="80983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 err="1" smtClean="0">
                <a:solidFill>
                  <a:schemeClr val="bg1"/>
                </a:solidFill>
                <a:latin typeface="+mj-ea"/>
                <a:ea typeface="+mj-ea"/>
              </a:rPr>
              <a:t>Mô</a:t>
            </a:r>
            <a:r>
              <a:rPr lang="en-US" altLang="zh-CN" sz="800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CN" sz="800" dirty="0" err="1" smtClean="0">
                <a:solidFill>
                  <a:schemeClr val="bg1"/>
                </a:solidFill>
                <a:latin typeface="+mj-ea"/>
                <a:ea typeface="+mj-ea"/>
              </a:rPr>
              <a:t>hình</a:t>
            </a:r>
            <a:r>
              <a:rPr lang="en-US" altLang="zh-CN" sz="800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CN" sz="800" dirty="0" err="1" smtClean="0">
                <a:solidFill>
                  <a:schemeClr val="bg1"/>
                </a:solidFill>
                <a:latin typeface="+mj-ea"/>
                <a:ea typeface="+mj-ea"/>
              </a:rPr>
              <a:t>lớn</a:t>
            </a:r>
            <a:endParaRPr lang="zh-CN" altLang="en-US" sz="8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087398" y="4893932"/>
            <a:ext cx="89319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>
                <a:solidFill>
                  <a:schemeClr val="bg1"/>
                </a:solidFill>
                <a:latin typeface="+mj-ea"/>
                <a:ea typeface="+mj-ea"/>
              </a:rPr>
              <a:t>TPC-SD8421-T</a:t>
            </a:r>
            <a:endParaRPr lang="zh-CN" altLang="en-US" sz="800">
              <a:solidFill>
                <a:schemeClr val="bg1"/>
              </a:solidFill>
              <a:latin typeface="+mj-ea"/>
              <a:ea typeface="+mj-ea"/>
            </a:endParaRPr>
          </a:p>
        </p:txBody>
      </p:sp>
      <p:cxnSp>
        <p:nvCxnSpPr>
          <p:cNvPr id="134" name="直接连接符 133"/>
          <p:cNvCxnSpPr/>
          <p:nvPr/>
        </p:nvCxnSpPr>
        <p:spPr>
          <a:xfrm flipH="1">
            <a:off x="2453587" y="4181730"/>
            <a:ext cx="516" cy="2942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直接连接符 134"/>
          <p:cNvCxnSpPr/>
          <p:nvPr/>
        </p:nvCxnSpPr>
        <p:spPr>
          <a:xfrm>
            <a:off x="1269165" y="4180749"/>
            <a:ext cx="11855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直接连接符 135"/>
          <p:cNvCxnSpPr/>
          <p:nvPr/>
        </p:nvCxnSpPr>
        <p:spPr>
          <a:xfrm flipH="1">
            <a:off x="1270158" y="4182135"/>
            <a:ext cx="516" cy="2942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https://ss1.bdstatic.com/70cFuXSh_Q1YnxGkpoWK1HF6hhy/it/u=2091562187,364484838&amp;fm=26&amp;gp=0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182" y="3333111"/>
            <a:ext cx="767911" cy="767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8" name="直接箭头连接符 137"/>
          <p:cNvCxnSpPr/>
          <p:nvPr/>
        </p:nvCxnSpPr>
        <p:spPr>
          <a:xfrm>
            <a:off x="1861845" y="3766888"/>
            <a:ext cx="35358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1" name="图片 13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659" y="4327653"/>
            <a:ext cx="1058085" cy="704705"/>
          </a:xfrm>
          <a:prstGeom prst="rect">
            <a:avLst/>
          </a:prstGeom>
        </p:spPr>
      </p:pic>
      <p:sp>
        <p:nvSpPr>
          <p:cNvPr id="139" name="右大括号 138"/>
          <p:cNvSpPr/>
          <p:nvPr/>
        </p:nvSpPr>
        <p:spPr>
          <a:xfrm rot="5400000">
            <a:off x="1156819" y="5274099"/>
            <a:ext cx="168156" cy="317480"/>
          </a:xfrm>
          <a:prstGeom prst="rightBrac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+mj-ea"/>
              <a:ea typeface="+mj-ea"/>
            </a:endParaRPr>
          </a:p>
        </p:txBody>
      </p:sp>
      <p:sp>
        <p:nvSpPr>
          <p:cNvPr id="140" name="TextBox 64"/>
          <p:cNvSpPr txBox="1"/>
          <p:nvPr/>
        </p:nvSpPr>
        <p:spPr>
          <a:xfrm>
            <a:off x="895594" y="5490164"/>
            <a:ext cx="9060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" dirty="0" err="1" smtClean="0">
                <a:solidFill>
                  <a:schemeClr val="bg1"/>
                </a:solidFill>
                <a:latin typeface="+mj-ea"/>
                <a:ea typeface="+mj-ea"/>
              </a:rPr>
              <a:t>Mô</a:t>
            </a:r>
            <a:r>
              <a:rPr lang="en-US" altLang="zh-CN" sz="800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CN" sz="800" dirty="0" err="1" smtClean="0">
                <a:solidFill>
                  <a:schemeClr val="bg1"/>
                </a:solidFill>
                <a:latin typeface="+mj-ea"/>
                <a:ea typeface="+mj-ea"/>
              </a:rPr>
              <a:t>hình</a:t>
            </a:r>
            <a:r>
              <a:rPr lang="en-US" altLang="zh-CN" sz="800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CN" sz="800" dirty="0" err="1" smtClean="0">
                <a:solidFill>
                  <a:schemeClr val="bg1"/>
                </a:solidFill>
                <a:latin typeface="+mj-ea"/>
                <a:ea typeface="+mj-ea"/>
              </a:rPr>
              <a:t>nhỏ</a:t>
            </a:r>
            <a:endParaRPr lang="zh-CN" altLang="en-US" sz="8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141" name="Picture 10" descr="https://ss3.bdstatic.com/70cFv8Sh_Q1YnxGkpoWK1HF6hhy/it/u=1246602995,143454922&amp;fm=26&amp;gp=0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5420" y="4450955"/>
            <a:ext cx="481285" cy="516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3" name="组合 142"/>
          <p:cNvGrpSpPr/>
          <p:nvPr/>
        </p:nvGrpSpPr>
        <p:grpSpPr>
          <a:xfrm>
            <a:off x="3838875" y="4324339"/>
            <a:ext cx="1035047" cy="781989"/>
            <a:chOff x="5650405" y="2383403"/>
            <a:chExt cx="1039078" cy="726903"/>
          </a:xfrm>
        </p:grpSpPr>
        <p:pic>
          <p:nvPicPr>
            <p:cNvPr id="144" name="图片 14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50405" y="2383403"/>
              <a:ext cx="1039078" cy="687080"/>
            </a:xfrm>
            <a:prstGeom prst="rect">
              <a:avLst/>
            </a:prstGeom>
          </p:spPr>
        </p:pic>
        <p:sp>
          <p:nvSpPr>
            <p:cNvPr id="146" name="TextBox 64"/>
            <p:cNvSpPr txBox="1"/>
            <p:nvPr/>
          </p:nvSpPr>
          <p:spPr>
            <a:xfrm>
              <a:off x="5748105" y="2910039"/>
              <a:ext cx="885408" cy="2002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800">
                  <a:solidFill>
                    <a:schemeClr val="bg1"/>
                  </a:solidFill>
                  <a:latin typeface="+mj-ea"/>
                  <a:ea typeface="+mj-ea"/>
                </a:rPr>
                <a:t>TPC-BF3221-T</a:t>
              </a:r>
              <a:endParaRPr lang="zh-CN" altLang="en-US" sz="8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147" name="矩形 146"/>
          <p:cNvSpPr/>
          <p:nvPr/>
        </p:nvSpPr>
        <p:spPr>
          <a:xfrm>
            <a:off x="3974670" y="2922203"/>
            <a:ext cx="2774636" cy="3498330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txBody>
          <a:bodyPr wrap="square" rtlCol="0" anchor="ctr">
            <a:spAutoFit/>
          </a:bodyPr>
          <a:lstStyle/>
          <a:p>
            <a:pPr algn="ctr"/>
            <a:endParaRPr lang="zh-CN" altLang="en-US" sz="22133">
              <a:solidFill>
                <a:schemeClr val="accent5">
                  <a:alpha val="10000"/>
                </a:schemeClr>
              </a:solidFill>
              <a:latin typeface="站酷高端黑" panose="02010600030101010101" pitchFamily="2" charset="-122"/>
              <a:ea typeface="站酷高端黑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148" name="TextBox 64"/>
          <p:cNvSpPr txBox="1"/>
          <p:nvPr/>
        </p:nvSpPr>
        <p:spPr>
          <a:xfrm>
            <a:off x="3836681" y="5029169"/>
            <a:ext cx="11742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" dirty="0">
                <a:solidFill>
                  <a:schemeClr val="bg1"/>
                </a:solidFill>
                <a:latin typeface="+mj-ea"/>
              </a:rPr>
              <a:t>（</a:t>
            </a:r>
            <a:r>
              <a:rPr lang="en-US" altLang="zh-CN" sz="800" dirty="0" err="1">
                <a:solidFill>
                  <a:schemeClr val="bg1"/>
                </a:solidFill>
                <a:latin typeface="+mj-ea"/>
              </a:rPr>
              <a:t>Báo</a:t>
            </a:r>
            <a:r>
              <a:rPr lang="en-US" altLang="zh-CN" sz="800" dirty="0">
                <a:solidFill>
                  <a:schemeClr val="bg1"/>
                </a:solidFill>
                <a:latin typeface="+mj-ea"/>
              </a:rPr>
              <a:t> </a:t>
            </a:r>
            <a:r>
              <a:rPr lang="en-US" altLang="zh-CN" sz="800" dirty="0" err="1">
                <a:solidFill>
                  <a:schemeClr val="bg1"/>
                </a:solidFill>
                <a:latin typeface="+mj-ea"/>
              </a:rPr>
              <a:t>động</a:t>
            </a:r>
            <a:r>
              <a:rPr lang="en-US" altLang="zh-CN" sz="800" dirty="0">
                <a:solidFill>
                  <a:schemeClr val="bg1"/>
                </a:solidFill>
                <a:latin typeface="+mj-ea"/>
              </a:rPr>
              <a:t> </a:t>
            </a:r>
            <a:r>
              <a:rPr lang="en-US" altLang="zh-CN" sz="800" dirty="0" err="1">
                <a:solidFill>
                  <a:schemeClr val="bg1"/>
                </a:solidFill>
                <a:latin typeface="+mj-ea"/>
              </a:rPr>
              <a:t>bằng</a:t>
            </a:r>
            <a:r>
              <a:rPr lang="en-US" altLang="zh-CN" sz="800" dirty="0">
                <a:solidFill>
                  <a:schemeClr val="bg1"/>
                </a:solidFill>
                <a:latin typeface="+mj-ea"/>
              </a:rPr>
              <a:t> </a:t>
            </a:r>
            <a:r>
              <a:rPr lang="en-US" altLang="zh-CN" sz="800" dirty="0" err="1">
                <a:solidFill>
                  <a:schemeClr val="bg1"/>
                </a:solidFill>
                <a:latin typeface="+mj-ea"/>
              </a:rPr>
              <a:t>âm</a:t>
            </a:r>
            <a:r>
              <a:rPr lang="en-US" altLang="zh-CN" sz="800" dirty="0">
                <a:solidFill>
                  <a:schemeClr val="bg1"/>
                </a:solidFill>
                <a:latin typeface="+mj-ea"/>
              </a:rPr>
              <a:t> thanh </a:t>
            </a:r>
            <a:r>
              <a:rPr lang="en-US" altLang="zh-CN" sz="800" dirty="0" err="1">
                <a:solidFill>
                  <a:schemeClr val="bg1"/>
                </a:solidFill>
                <a:latin typeface="+mj-ea"/>
              </a:rPr>
              <a:t>và</a:t>
            </a:r>
            <a:r>
              <a:rPr lang="en-US" altLang="zh-CN" sz="800" dirty="0">
                <a:solidFill>
                  <a:schemeClr val="bg1"/>
                </a:solidFill>
                <a:latin typeface="+mj-ea"/>
              </a:rPr>
              <a:t> </a:t>
            </a:r>
            <a:r>
              <a:rPr lang="en-US" altLang="zh-CN" sz="800" dirty="0" err="1">
                <a:solidFill>
                  <a:schemeClr val="bg1"/>
                </a:solidFill>
                <a:latin typeface="+mj-ea"/>
              </a:rPr>
              <a:t>hình</a:t>
            </a:r>
            <a:r>
              <a:rPr lang="en-US" altLang="zh-CN" sz="800" dirty="0">
                <a:solidFill>
                  <a:schemeClr val="bg1"/>
                </a:solidFill>
                <a:latin typeface="+mj-ea"/>
              </a:rPr>
              <a:t> </a:t>
            </a:r>
            <a:r>
              <a:rPr lang="en-US" altLang="zh-CN" sz="800" dirty="0" err="1">
                <a:solidFill>
                  <a:schemeClr val="bg1"/>
                </a:solidFill>
                <a:latin typeface="+mj-ea"/>
              </a:rPr>
              <a:t>ảnh</a:t>
            </a:r>
            <a:r>
              <a:rPr lang="zh-CN" altLang="en-US" sz="800" dirty="0">
                <a:solidFill>
                  <a:schemeClr val="bg1"/>
                </a:solidFill>
                <a:latin typeface="+mj-ea"/>
              </a:rPr>
              <a:t>）</a:t>
            </a:r>
          </a:p>
        </p:txBody>
      </p:sp>
      <p:grpSp>
        <p:nvGrpSpPr>
          <p:cNvPr id="149" name="组合 148">
            <a:extLst>
              <a:ext uri="{FF2B5EF4-FFF2-40B4-BE49-F238E27FC236}">
                <a16:creationId xmlns:a16="http://schemas.microsoft.com/office/drawing/2014/main" id="{85024D1E-C2E1-4BEC-891A-D83A3D3DCE73}"/>
              </a:ext>
            </a:extLst>
          </p:cNvPr>
          <p:cNvGrpSpPr/>
          <p:nvPr/>
        </p:nvGrpSpPr>
        <p:grpSpPr>
          <a:xfrm>
            <a:off x="5870697" y="4507513"/>
            <a:ext cx="454724" cy="383372"/>
            <a:chOff x="2550856" y="437585"/>
            <a:chExt cx="3210824" cy="2983907"/>
          </a:xfrm>
        </p:grpSpPr>
        <p:pic>
          <p:nvPicPr>
            <p:cNvPr id="150" name="Picture 3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8917" b="94268" l="9043" r="93617">
                          <a14:foregroundMark x1="29787" y1="14650" x2="62766" y2="85987"/>
                          <a14:foregroundMark x1="62766" y1="85987" x2="63830" y2="85987"/>
                          <a14:foregroundMark x1="23936" y1="22293" x2="53191" y2="87261"/>
                          <a14:foregroundMark x1="16489" y1="37580" x2="10638" y2="75796"/>
                          <a14:foregroundMark x1="59043" y1="91083" x2="57979" y2="94904"/>
                          <a14:foregroundMark x1="22340" y1="87261" x2="21277" y2="91083"/>
                          <a14:foregroundMark x1="63830" y1="15924" x2="89894" y2="69427"/>
                          <a14:foregroundMark x1="61702" y1="17197" x2="89894" y2="15924"/>
                          <a14:foregroundMark x1="90957" y1="19745" x2="93617" y2="5414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50856" y="437585"/>
              <a:ext cx="3210824" cy="2983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1" name="图片 150">
              <a:extLst>
                <a:ext uri="{FF2B5EF4-FFF2-40B4-BE49-F238E27FC236}">
                  <a16:creationId xmlns:a16="http://schemas.microsoft.com/office/drawing/2014/main" id="{B48BC373-2733-4896-B68A-DA732D07743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051506" y="913490"/>
              <a:ext cx="1104762" cy="323810"/>
            </a:xfrm>
            <a:prstGeom prst="rect">
              <a:avLst/>
            </a:prstGeom>
          </p:spPr>
        </p:pic>
      </p:grpSp>
      <p:cxnSp>
        <p:nvCxnSpPr>
          <p:cNvPr id="153" name="直接连接符 152"/>
          <p:cNvCxnSpPr/>
          <p:nvPr/>
        </p:nvCxnSpPr>
        <p:spPr>
          <a:xfrm>
            <a:off x="4984587" y="3808008"/>
            <a:ext cx="568" cy="3833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TextBox 64"/>
          <p:cNvSpPr txBox="1"/>
          <p:nvPr/>
        </p:nvSpPr>
        <p:spPr>
          <a:xfrm>
            <a:off x="5188947" y="5534707"/>
            <a:ext cx="7344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 err="1" smtClean="0">
                <a:solidFill>
                  <a:schemeClr val="bg1"/>
                </a:solidFill>
                <a:latin typeface="+mj-ea"/>
                <a:ea typeface="+mj-ea"/>
              </a:rPr>
              <a:t>Mô</a:t>
            </a:r>
            <a:r>
              <a:rPr lang="en-US" altLang="zh-CN" sz="800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CN" sz="800" dirty="0" err="1" smtClean="0">
                <a:solidFill>
                  <a:schemeClr val="bg1"/>
                </a:solidFill>
                <a:latin typeface="+mj-ea"/>
                <a:ea typeface="+mj-ea"/>
              </a:rPr>
              <a:t>hình</a:t>
            </a:r>
            <a:r>
              <a:rPr lang="en-US" altLang="zh-CN" sz="800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CN" sz="800" dirty="0" err="1" smtClean="0">
                <a:solidFill>
                  <a:schemeClr val="bg1"/>
                </a:solidFill>
                <a:latin typeface="+mj-ea"/>
                <a:ea typeface="+mj-ea"/>
              </a:rPr>
              <a:t>lớn</a:t>
            </a:r>
            <a:endParaRPr lang="zh-CN" altLang="en-US" sz="8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55" name="矩形 154"/>
          <p:cNvSpPr/>
          <p:nvPr/>
        </p:nvSpPr>
        <p:spPr>
          <a:xfrm>
            <a:off x="5213054" y="4893932"/>
            <a:ext cx="89319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>
                <a:solidFill>
                  <a:schemeClr val="bg1"/>
                </a:solidFill>
                <a:latin typeface="+mj-ea"/>
                <a:ea typeface="+mj-ea"/>
              </a:rPr>
              <a:t>TPC-SD8421-T</a:t>
            </a:r>
            <a:endParaRPr lang="zh-CN" altLang="en-US" sz="800">
              <a:solidFill>
                <a:schemeClr val="bg1"/>
              </a:solidFill>
              <a:latin typeface="+mj-ea"/>
              <a:ea typeface="+mj-ea"/>
            </a:endParaRPr>
          </a:p>
        </p:txBody>
      </p:sp>
      <p:cxnSp>
        <p:nvCxnSpPr>
          <p:cNvPr id="157" name="直接连接符 156"/>
          <p:cNvCxnSpPr/>
          <p:nvPr/>
        </p:nvCxnSpPr>
        <p:spPr>
          <a:xfrm flipH="1">
            <a:off x="5579243" y="4181730"/>
            <a:ext cx="516" cy="2942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直接连接符 157"/>
          <p:cNvCxnSpPr/>
          <p:nvPr/>
        </p:nvCxnSpPr>
        <p:spPr>
          <a:xfrm>
            <a:off x="4394821" y="4180749"/>
            <a:ext cx="11855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直接连接符 158"/>
          <p:cNvCxnSpPr/>
          <p:nvPr/>
        </p:nvCxnSpPr>
        <p:spPr>
          <a:xfrm flipH="1">
            <a:off x="4395814" y="4182135"/>
            <a:ext cx="516" cy="2942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直接箭头连接符 159"/>
          <p:cNvCxnSpPr/>
          <p:nvPr/>
        </p:nvCxnSpPr>
        <p:spPr>
          <a:xfrm>
            <a:off x="5262725" y="3766888"/>
            <a:ext cx="35358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1" name="图片 16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6315" y="4327653"/>
            <a:ext cx="1058085" cy="704705"/>
          </a:xfrm>
          <a:prstGeom prst="rect">
            <a:avLst/>
          </a:prstGeom>
        </p:spPr>
      </p:pic>
      <p:sp>
        <p:nvSpPr>
          <p:cNvPr id="163" name="右大括号 162"/>
          <p:cNvSpPr/>
          <p:nvPr/>
        </p:nvSpPr>
        <p:spPr>
          <a:xfrm rot="5400000">
            <a:off x="4282475" y="5318062"/>
            <a:ext cx="168156" cy="317480"/>
          </a:xfrm>
          <a:prstGeom prst="rightBrac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+mj-ea"/>
              <a:ea typeface="+mj-ea"/>
            </a:endParaRPr>
          </a:p>
        </p:txBody>
      </p:sp>
      <p:sp>
        <p:nvSpPr>
          <p:cNvPr id="164" name="TextBox 64"/>
          <p:cNvSpPr txBox="1"/>
          <p:nvPr/>
        </p:nvSpPr>
        <p:spPr>
          <a:xfrm>
            <a:off x="3992395" y="5526398"/>
            <a:ext cx="76014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 dirty="0" err="1">
                <a:solidFill>
                  <a:schemeClr val="bg1"/>
                </a:solidFill>
                <a:latin typeface="+mj-ea"/>
              </a:rPr>
              <a:t>Mô</a:t>
            </a:r>
            <a:r>
              <a:rPr lang="en-US" altLang="zh-CN" sz="800" dirty="0">
                <a:solidFill>
                  <a:schemeClr val="bg1"/>
                </a:solidFill>
                <a:latin typeface="+mj-ea"/>
              </a:rPr>
              <a:t> </a:t>
            </a:r>
            <a:r>
              <a:rPr lang="en-US" altLang="zh-CN" sz="800" dirty="0" err="1">
                <a:solidFill>
                  <a:schemeClr val="bg1"/>
                </a:solidFill>
                <a:latin typeface="+mj-ea"/>
              </a:rPr>
              <a:t>hình</a:t>
            </a:r>
            <a:r>
              <a:rPr lang="en-US" altLang="zh-CN" sz="800" dirty="0">
                <a:solidFill>
                  <a:schemeClr val="bg1"/>
                </a:solidFill>
                <a:latin typeface="+mj-ea"/>
              </a:rPr>
              <a:t> </a:t>
            </a:r>
            <a:r>
              <a:rPr lang="en-US" altLang="zh-CN" sz="800" dirty="0" err="1">
                <a:solidFill>
                  <a:schemeClr val="bg1"/>
                </a:solidFill>
                <a:latin typeface="+mj-ea"/>
              </a:rPr>
              <a:t>nhỏ</a:t>
            </a:r>
            <a:endParaRPr lang="zh-CN" altLang="en-US" sz="800" dirty="0">
              <a:solidFill>
                <a:schemeClr val="bg1"/>
              </a:solidFill>
              <a:latin typeface="+mj-ea"/>
            </a:endParaRPr>
          </a:p>
        </p:txBody>
      </p:sp>
      <p:sp>
        <p:nvSpPr>
          <p:cNvPr id="165" name="TextBox 63"/>
          <p:cNvSpPr txBox="1"/>
          <p:nvPr/>
        </p:nvSpPr>
        <p:spPr>
          <a:xfrm>
            <a:off x="4394822" y="3887649"/>
            <a:ext cx="54694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60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r>
              <a:rPr lang="en-US" altLang="zh-CN" sz="800"/>
              <a:t>IVSS7X</a:t>
            </a:r>
            <a:endParaRPr lang="zh-CN" altLang="en-US" sz="800"/>
          </a:p>
        </p:txBody>
      </p:sp>
      <p:pic>
        <p:nvPicPr>
          <p:cNvPr id="167" name="Picture 2" descr="C:\Users\Daniel\Desktop\图标-PNG\存储产品-大盘位-PNG\存储产品-大盘位-01.pn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86" t="25943" r="8965" b="24243"/>
          <a:stretch/>
        </p:blipFill>
        <p:spPr bwMode="auto">
          <a:xfrm>
            <a:off x="4688395" y="3583890"/>
            <a:ext cx="629147" cy="432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8" name="直接箭头连接符 167"/>
          <p:cNvCxnSpPr/>
          <p:nvPr/>
        </p:nvCxnSpPr>
        <p:spPr>
          <a:xfrm>
            <a:off x="7731622" y="4076472"/>
            <a:ext cx="26479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/>
          <p:cNvSpPr/>
          <p:nvPr/>
        </p:nvSpPr>
        <p:spPr>
          <a:xfrm>
            <a:off x="7423750" y="4898756"/>
            <a:ext cx="91723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00">
                <a:solidFill>
                  <a:schemeClr val="bg1"/>
                </a:solidFill>
                <a:latin typeface="+mj-ea"/>
                <a:ea typeface="+mj-ea"/>
              </a:rPr>
              <a:t>DH-ASGB8XXX</a:t>
            </a:r>
          </a:p>
        </p:txBody>
      </p:sp>
      <p:cxnSp>
        <p:nvCxnSpPr>
          <p:cNvPr id="169" name="直接连接符 168"/>
          <p:cNvCxnSpPr/>
          <p:nvPr/>
        </p:nvCxnSpPr>
        <p:spPr>
          <a:xfrm>
            <a:off x="4468653" y="2524733"/>
            <a:ext cx="0" cy="8588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" name="矩形 173"/>
          <p:cNvSpPr/>
          <p:nvPr/>
        </p:nvSpPr>
        <p:spPr>
          <a:xfrm>
            <a:off x="3699156" y="520065"/>
            <a:ext cx="9081216" cy="502391"/>
          </a:xfrm>
          <a:prstGeom prst="rect">
            <a:avLst/>
          </a:prstGeom>
        </p:spPr>
        <p:txBody>
          <a:bodyPr wrap="square" lIns="91375" tIns="45693" rIns="91375" bIns="45693">
            <a:spAutoFit/>
          </a:bodyPr>
          <a:lstStyle/>
          <a:p>
            <a:r>
              <a:rPr lang="en-US" altLang="zh-CN" sz="2665" b="1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Microsoft YaHei" charset="0"/>
                <a:cs typeface="Times New Roman" panose="02020603050405020304" pitchFamily="18" charset="0"/>
              </a:rPr>
              <a:t>Giải</a:t>
            </a:r>
            <a:r>
              <a:rPr lang="en-US" altLang="zh-CN" sz="2665" b="1" dirty="0" smtClean="0">
                <a:solidFill>
                  <a:srgbClr val="00B0F0"/>
                </a:solidFill>
                <a:latin typeface="Times New Roman" panose="02020603050405020304" pitchFamily="18" charset="0"/>
                <a:ea typeface="Microsoft YaHei" charset="0"/>
                <a:cs typeface="Times New Roman" panose="02020603050405020304" pitchFamily="18" charset="0"/>
              </a:rPr>
              <a:t> </a:t>
            </a:r>
            <a:r>
              <a:rPr lang="en-US" altLang="zh-CN" sz="2665" b="1" dirty="0" err="1" smtClean="0">
                <a:solidFill>
                  <a:srgbClr val="00B0F0"/>
                </a:solidFill>
                <a:latin typeface="Times New Roman" panose="02020603050405020304" pitchFamily="18" charset="0"/>
                <a:ea typeface="Microsoft YaHei" charset="0"/>
                <a:cs typeface="Times New Roman" panose="02020603050405020304" pitchFamily="18" charset="0"/>
              </a:rPr>
              <a:t>pháp</a:t>
            </a:r>
            <a:endParaRPr lang="zh-CN" altLang="en-US" sz="1333" dirty="0">
              <a:solidFill>
                <a:srgbClr val="00B0F0"/>
              </a:solidFill>
              <a:latin typeface="Times New Roman" panose="02020603050405020304" pitchFamily="18" charset="0"/>
              <a:ea typeface="Microsoft YaHei" charset="0"/>
              <a:cs typeface="Times New Roman" panose="02020603050405020304" pitchFamily="18" charset="0"/>
            </a:endParaRPr>
          </a:p>
        </p:txBody>
      </p:sp>
      <p:pic>
        <p:nvPicPr>
          <p:cNvPr id="2" name="Picture 2" descr="https://fileservices.dahuatech.com/files/20161201/%E5%89%8D48-HDS2.png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DFCFA"/>
              </a:clrFrom>
              <a:clrTo>
                <a:srgbClr val="FDFC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444" y="3545519"/>
            <a:ext cx="592657" cy="362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3" name="TextBox 63"/>
          <p:cNvSpPr txBox="1"/>
          <p:nvPr/>
        </p:nvSpPr>
        <p:spPr>
          <a:xfrm>
            <a:off x="1121359" y="3804075"/>
            <a:ext cx="6238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60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r>
              <a:rPr lang="en-US" altLang="zh-CN" sz="800"/>
              <a:t>NVR-5X-I</a:t>
            </a:r>
            <a:endParaRPr lang="zh-CN" altLang="en-US" sz="800"/>
          </a:p>
        </p:txBody>
      </p:sp>
      <p:sp>
        <p:nvSpPr>
          <p:cNvPr id="91" name="矩形 90"/>
          <p:cNvSpPr/>
          <p:nvPr/>
        </p:nvSpPr>
        <p:spPr>
          <a:xfrm>
            <a:off x="9474237" y="2078192"/>
            <a:ext cx="2603815" cy="3181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CN" sz="1467" dirty="0" err="1" smtClean="0">
                <a:solidFill>
                  <a:schemeClr val="bg1"/>
                </a:solidFill>
                <a:latin typeface="+mj-ea"/>
                <a:ea typeface="+mj-ea"/>
              </a:rPr>
              <a:t>Đo</a:t>
            </a:r>
            <a:r>
              <a:rPr lang="en-US" altLang="zh-CN" sz="1467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CN" sz="1467" dirty="0" err="1" smtClean="0">
                <a:solidFill>
                  <a:schemeClr val="bg1"/>
                </a:solidFill>
                <a:latin typeface="+mj-ea"/>
                <a:ea typeface="+mj-ea"/>
              </a:rPr>
              <a:t>nhiệt</a:t>
            </a:r>
            <a:r>
              <a:rPr lang="en-US" altLang="zh-CN" sz="1467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CN" sz="1467" dirty="0" err="1" smtClean="0">
                <a:solidFill>
                  <a:schemeClr val="bg1"/>
                </a:solidFill>
                <a:latin typeface="+mj-ea"/>
                <a:ea typeface="+mj-ea"/>
              </a:rPr>
              <a:t>độ</a:t>
            </a:r>
            <a:r>
              <a:rPr lang="en-US" altLang="zh-CN" sz="1467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CN" sz="1467" dirty="0" err="1" smtClean="0">
                <a:solidFill>
                  <a:schemeClr val="bg1"/>
                </a:solidFill>
                <a:latin typeface="+mj-ea"/>
                <a:ea typeface="+mj-ea"/>
              </a:rPr>
              <a:t>không</a:t>
            </a:r>
            <a:r>
              <a:rPr lang="en-US" altLang="zh-CN" sz="1467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CN" sz="1467" dirty="0" err="1" smtClean="0">
                <a:solidFill>
                  <a:schemeClr val="bg1"/>
                </a:solidFill>
                <a:latin typeface="+mj-ea"/>
                <a:ea typeface="+mj-ea"/>
              </a:rPr>
              <a:t>tiếp</a:t>
            </a:r>
            <a:r>
              <a:rPr lang="en-US" altLang="zh-CN" sz="1467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CN" sz="1467" dirty="0" err="1" smtClean="0">
                <a:solidFill>
                  <a:schemeClr val="bg1"/>
                </a:solidFill>
                <a:latin typeface="+mj-ea"/>
                <a:ea typeface="+mj-ea"/>
              </a:rPr>
              <a:t>xúc</a:t>
            </a:r>
            <a:endParaRPr lang="zh-CN" altLang="en-US" sz="1467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92" name="右箭头 91"/>
          <p:cNvSpPr/>
          <p:nvPr/>
        </p:nvSpPr>
        <p:spPr>
          <a:xfrm rot="5400000">
            <a:off x="10255603" y="-508936"/>
            <a:ext cx="245472" cy="6949294"/>
          </a:xfrm>
          <a:prstGeom prst="rightArrow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zh-CN" altLang="en-US" sz="22133">
              <a:solidFill>
                <a:schemeClr val="accent5">
                  <a:alpha val="10000"/>
                </a:schemeClr>
              </a:solidFill>
              <a:latin typeface="站酷高端黑" panose="02010600030101010101" pitchFamily="2" charset="-122"/>
              <a:ea typeface="站酷高端黑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95" name="矩形 94"/>
          <p:cNvSpPr/>
          <p:nvPr/>
        </p:nvSpPr>
        <p:spPr>
          <a:xfrm>
            <a:off x="9531203" y="3502674"/>
            <a:ext cx="1717469" cy="3181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CN" sz="1467" dirty="0" err="1" smtClean="0">
                <a:solidFill>
                  <a:schemeClr val="bg1"/>
                </a:solidFill>
                <a:latin typeface="+mj-ea"/>
                <a:ea typeface="+mj-ea"/>
              </a:rPr>
              <a:t>Kiểm</a:t>
            </a:r>
            <a:r>
              <a:rPr lang="en-US" altLang="zh-CN" sz="1467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CN" sz="1467" dirty="0" err="1" smtClean="0">
                <a:solidFill>
                  <a:schemeClr val="bg1"/>
                </a:solidFill>
                <a:latin typeface="+mj-ea"/>
                <a:ea typeface="+mj-ea"/>
              </a:rPr>
              <a:t>tra</a:t>
            </a:r>
            <a:r>
              <a:rPr lang="en-US" altLang="zh-CN" sz="1467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CN" sz="1467" dirty="0" err="1" smtClean="0">
                <a:solidFill>
                  <a:schemeClr val="bg1"/>
                </a:solidFill>
                <a:latin typeface="+mj-ea"/>
                <a:ea typeface="+mj-ea"/>
              </a:rPr>
              <a:t>thủ</a:t>
            </a:r>
            <a:r>
              <a:rPr lang="en-US" altLang="zh-CN" sz="1467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CN" sz="1467" dirty="0" err="1" smtClean="0">
                <a:solidFill>
                  <a:schemeClr val="bg1"/>
                </a:solidFill>
                <a:latin typeface="+mj-ea"/>
                <a:ea typeface="+mj-ea"/>
              </a:rPr>
              <a:t>công</a:t>
            </a:r>
            <a:endParaRPr lang="zh-CN" altLang="en-US" sz="14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96" name="矩形 95"/>
          <p:cNvSpPr/>
          <p:nvPr/>
        </p:nvSpPr>
        <p:spPr>
          <a:xfrm>
            <a:off x="9681068" y="4965011"/>
            <a:ext cx="1969248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CN" sz="1400" dirty="0" err="1">
                <a:solidFill>
                  <a:schemeClr val="bg1"/>
                </a:solidFill>
                <a:latin typeface="+mj-ea"/>
                <a:ea typeface="+mj-ea"/>
              </a:rPr>
              <a:t>K</a:t>
            </a:r>
            <a:r>
              <a:rPr lang="en-US" altLang="zh-CN" sz="1400" dirty="0" err="1" smtClean="0">
                <a:solidFill>
                  <a:schemeClr val="bg1"/>
                </a:solidFill>
                <a:latin typeface="+mj-ea"/>
                <a:ea typeface="+mj-ea"/>
              </a:rPr>
              <a:t>ích</a:t>
            </a:r>
            <a:r>
              <a:rPr lang="en-US" altLang="zh-CN" sz="1400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+mj-ea"/>
                <a:ea typeface="+mj-ea"/>
              </a:rPr>
              <a:t>hoạt</a:t>
            </a:r>
            <a:r>
              <a:rPr lang="en-US" altLang="zh-CN" sz="1400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+mj-ea"/>
                <a:ea typeface="+mj-ea"/>
              </a:rPr>
              <a:t>trường</a:t>
            </a:r>
            <a:r>
              <a:rPr lang="en-US" altLang="zh-CN" sz="1400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+mj-ea"/>
                <a:ea typeface="+mj-ea"/>
              </a:rPr>
              <a:t>hợp</a:t>
            </a:r>
            <a:r>
              <a:rPr lang="en-US" altLang="zh-CN" sz="1400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+mj-ea"/>
                <a:ea typeface="+mj-ea"/>
              </a:rPr>
              <a:t>khẩn</a:t>
            </a:r>
            <a:r>
              <a:rPr lang="en-US" altLang="zh-CN" sz="1400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+mj-ea"/>
                <a:ea typeface="+mj-ea"/>
              </a:rPr>
              <a:t>cấp</a:t>
            </a:r>
            <a:endParaRPr lang="zh-CN" altLang="en-US" sz="14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99" name="右箭头 98"/>
          <p:cNvSpPr/>
          <p:nvPr/>
        </p:nvSpPr>
        <p:spPr>
          <a:xfrm rot="5400000">
            <a:off x="10255603" y="929807"/>
            <a:ext cx="245472" cy="6949294"/>
          </a:xfrm>
          <a:prstGeom prst="rightArrow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zh-CN" altLang="en-US" sz="22133">
              <a:solidFill>
                <a:schemeClr val="accent5">
                  <a:alpha val="10000"/>
                </a:schemeClr>
              </a:solidFill>
              <a:latin typeface="站酷高端黑" panose="02010600030101010101" pitchFamily="2" charset="-122"/>
              <a:ea typeface="站酷高端黑" panose="02010600030101010101" pitchFamily="2" charset="-122"/>
              <a:cs typeface="+mn-ea"/>
              <a:sym typeface="+mn-lt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9832887" y="4233557"/>
            <a:ext cx="1817429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67" dirty="0" err="1" smtClean="0">
                <a:solidFill>
                  <a:schemeClr val="bg1"/>
                </a:solidFill>
              </a:rPr>
              <a:t>Xác</a:t>
            </a:r>
            <a:r>
              <a:rPr lang="en-US" altLang="zh-CN" sz="1467" dirty="0" smtClean="0">
                <a:solidFill>
                  <a:schemeClr val="bg1"/>
                </a:solidFill>
              </a:rPr>
              <a:t> </a:t>
            </a:r>
            <a:r>
              <a:rPr lang="en-US" altLang="zh-CN" sz="1467" dirty="0" err="1" smtClean="0">
                <a:solidFill>
                  <a:schemeClr val="bg1"/>
                </a:solidFill>
              </a:rPr>
              <a:t>nhận</a:t>
            </a:r>
            <a:r>
              <a:rPr lang="en-US" altLang="zh-CN" sz="1467" dirty="0" smtClean="0">
                <a:solidFill>
                  <a:schemeClr val="bg1"/>
                </a:solidFill>
              </a:rPr>
              <a:t> </a:t>
            </a:r>
            <a:r>
              <a:rPr lang="en-US" altLang="zh-CN" sz="1467" dirty="0" err="1" smtClean="0">
                <a:solidFill>
                  <a:schemeClr val="bg1"/>
                </a:solidFill>
              </a:rPr>
              <a:t>bất</a:t>
            </a:r>
            <a:r>
              <a:rPr lang="en-US" altLang="zh-CN" sz="1467" dirty="0" smtClean="0">
                <a:solidFill>
                  <a:schemeClr val="bg1"/>
                </a:solidFill>
              </a:rPr>
              <a:t> </a:t>
            </a:r>
            <a:r>
              <a:rPr lang="en-US" altLang="zh-CN" sz="1467" dirty="0" err="1" smtClean="0">
                <a:solidFill>
                  <a:schemeClr val="bg1"/>
                </a:solidFill>
              </a:rPr>
              <a:t>thường</a:t>
            </a:r>
            <a:endParaRPr lang="zh-CN" altLang="en-US" sz="1467" dirty="0">
              <a:solidFill>
                <a:schemeClr val="bg1"/>
              </a:solidFill>
            </a:endParaRPr>
          </a:p>
        </p:txBody>
      </p:sp>
      <p:sp>
        <p:nvSpPr>
          <p:cNvPr id="101" name="矩形 100"/>
          <p:cNvSpPr/>
          <p:nvPr/>
        </p:nvSpPr>
        <p:spPr>
          <a:xfrm>
            <a:off x="9434709" y="2017723"/>
            <a:ext cx="2643343" cy="3498330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txBody>
          <a:bodyPr wrap="square" rtlCol="0" anchor="ctr">
            <a:spAutoFit/>
          </a:bodyPr>
          <a:lstStyle/>
          <a:p>
            <a:pPr algn="ctr"/>
            <a:endParaRPr lang="zh-CN" altLang="en-US" sz="22133">
              <a:solidFill>
                <a:schemeClr val="accent5">
                  <a:alpha val="10000"/>
                </a:schemeClr>
              </a:solidFill>
              <a:latin typeface="站酷高端黑" panose="02010600030101010101" pitchFamily="2" charset="-122"/>
              <a:ea typeface="站酷高端黑" panose="02010600030101010101" pitchFamily="2" charset="-122"/>
              <a:cs typeface="+mn-ea"/>
              <a:sym typeface="+mn-lt"/>
            </a:endParaRPr>
          </a:p>
        </p:txBody>
      </p:sp>
      <p:pic>
        <p:nvPicPr>
          <p:cNvPr id="104" name="Picture 8" descr="https://timgsa.baidu.com/timg?image&amp;quality=80&amp;size=b9999_10000&amp;sec=1579683268402&amp;di=59a760b9e63c2c864289d925298bee4c&amp;imgtype=0&amp;src=http%3A%2F%2Fa.vpimg3.com%2Fupload%2Fmerchandise%2Fpdc%2F039%2F001%2F439458846000001039%2F0%2F4022167652096-1.jpg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4291" y="3311365"/>
            <a:ext cx="578396" cy="730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" name="矩形 104"/>
          <p:cNvSpPr/>
          <p:nvPr/>
        </p:nvSpPr>
        <p:spPr>
          <a:xfrm>
            <a:off x="9442251" y="1467594"/>
            <a:ext cx="1420316" cy="338554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600" dirty="0" err="1" smtClean="0">
                <a:solidFill>
                  <a:schemeClr val="bg1"/>
                </a:solidFill>
                <a:latin typeface="+mj-ea"/>
                <a:ea typeface="+mj-ea"/>
              </a:rPr>
              <a:t>Quy</a:t>
            </a:r>
            <a:r>
              <a:rPr kumimoji="1" lang="en-US" altLang="zh-CN" sz="1600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kumimoji="1" lang="en-US" altLang="zh-CN" sz="1600" dirty="0" err="1" smtClean="0">
                <a:solidFill>
                  <a:schemeClr val="bg1"/>
                </a:solidFill>
                <a:latin typeface="+mj-ea"/>
                <a:ea typeface="+mj-ea"/>
              </a:rPr>
              <a:t>trình</a:t>
            </a:r>
            <a:endParaRPr lang="zh-CN" altLang="en-US" sz="16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84" name="右大括号 83"/>
          <p:cNvSpPr/>
          <p:nvPr/>
        </p:nvSpPr>
        <p:spPr>
          <a:xfrm rot="5400000">
            <a:off x="5491121" y="5307504"/>
            <a:ext cx="168156" cy="317480"/>
          </a:xfrm>
          <a:prstGeom prst="rightBrac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+mj-ea"/>
              <a:ea typeface="+mj-ea"/>
            </a:endParaRPr>
          </a:p>
        </p:txBody>
      </p:sp>
      <p:sp>
        <p:nvSpPr>
          <p:cNvPr id="85" name="右大括号 84"/>
          <p:cNvSpPr/>
          <p:nvPr/>
        </p:nvSpPr>
        <p:spPr>
          <a:xfrm rot="5400000">
            <a:off x="2332287" y="5287283"/>
            <a:ext cx="168156" cy="317480"/>
          </a:xfrm>
          <a:prstGeom prst="rightBrac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+mj-ea"/>
              <a:ea typeface="+mj-ea"/>
            </a:endParaRPr>
          </a:p>
        </p:txBody>
      </p:sp>
      <p:pic>
        <p:nvPicPr>
          <p:cNvPr id="86" name="图片 85"/>
          <p:cNvPicPr/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838" y="3574236"/>
            <a:ext cx="817809" cy="421337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TextBox 63"/>
          <p:cNvSpPr txBox="1"/>
          <p:nvPr/>
        </p:nvSpPr>
        <p:spPr>
          <a:xfrm>
            <a:off x="5568173" y="3902760"/>
            <a:ext cx="5501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600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r>
              <a:rPr lang="en-US" altLang="zh-CN" sz="800" err="1"/>
              <a:t>Dss</a:t>
            </a:r>
            <a:r>
              <a:rPr lang="en-US" altLang="zh-CN" sz="800"/>
              <a:t> Pro</a:t>
            </a:r>
            <a:endParaRPr lang="zh-CN" altLang="en-US" sz="800"/>
          </a:p>
        </p:txBody>
      </p:sp>
    </p:spTree>
    <p:extLst>
      <p:ext uri="{BB962C8B-B14F-4D97-AF65-F5344CB8AC3E}">
        <p14:creationId xmlns:p14="http://schemas.microsoft.com/office/powerpoint/2010/main" val="164811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车底扫描1"/>
          <p:cNvSpPr/>
          <p:nvPr/>
        </p:nvSpPr>
        <p:spPr>
          <a:xfrm>
            <a:off x="733264" y="3664553"/>
            <a:ext cx="10371056" cy="199769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9" rIns="91415" bIns="45709" rtlCol="0" anchor="ctr"/>
          <a:lstStyle/>
          <a:p>
            <a:pPr algn="ctr"/>
            <a:endParaRPr lang="zh-CN" altLang="en-US" sz="2399"/>
          </a:p>
        </p:txBody>
      </p:sp>
      <p:sp>
        <p:nvSpPr>
          <p:cNvPr id="7" name="矩形 6"/>
          <p:cNvSpPr/>
          <p:nvPr/>
        </p:nvSpPr>
        <p:spPr>
          <a:xfrm>
            <a:off x="718857" y="1093737"/>
            <a:ext cx="2411631" cy="533008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89" tIns="60944" rIns="121889" bIns="60944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399"/>
          </a:p>
        </p:txBody>
      </p:sp>
      <p:sp>
        <p:nvSpPr>
          <p:cNvPr id="9" name="矩形 8"/>
          <p:cNvSpPr/>
          <p:nvPr/>
        </p:nvSpPr>
        <p:spPr>
          <a:xfrm>
            <a:off x="3144987" y="1093737"/>
            <a:ext cx="4119717" cy="533008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89" tIns="60944" rIns="121889" bIns="60944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399"/>
          </a:p>
        </p:txBody>
      </p:sp>
      <p:sp>
        <p:nvSpPr>
          <p:cNvPr id="10" name="矩形 9"/>
          <p:cNvSpPr/>
          <p:nvPr/>
        </p:nvSpPr>
        <p:spPr>
          <a:xfrm>
            <a:off x="7277439" y="1093737"/>
            <a:ext cx="3806247" cy="533008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89" tIns="60944" rIns="121889" bIns="60944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399"/>
          </a:p>
        </p:txBody>
      </p:sp>
      <p:sp>
        <p:nvSpPr>
          <p:cNvPr id="14" name="文本框 676"/>
          <p:cNvSpPr txBox="1"/>
          <p:nvPr/>
        </p:nvSpPr>
        <p:spPr>
          <a:xfrm>
            <a:off x="967969" y="1203479"/>
            <a:ext cx="1955309" cy="338532"/>
          </a:xfrm>
          <a:prstGeom prst="rect">
            <a:avLst/>
          </a:prstGeom>
          <a:noFill/>
        </p:spPr>
        <p:txBody>
          <a:bodyPr wrap="square" lIns="91415" tIns="45709" rIns="91415" bIns="45709" rtlCol="0">
            <a:spAutoFit/>
          </a:bodyPr>
          <a:lstStyle>
            <a:defPPr>
              <a:defRPr lang="zh-CN"/>
            </a:defPPr>
            <a:lvl1pPr algn="ctr">
              <a:defRPr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sz="1600" dirty="0" err="1" smtClean="0"/>
              <a:t>Khu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vực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lối</a:t>
            </a:r>
            <a:r>
              <a:rPr lang="en-US" altLang="zh-CN" sz="1600" dirty="0" smtClean="0"/>
              <a:t> </a:t>
            </a:r>
            <a:r>
              <a:rPr lang="en-US" altLang="zh-CN" sz="1600" dirty="0" err="1" smtClean="0"/>
              <a:t>vào</a:t>
            </a:r>
            <a:endParaRPr lang="zh-CN" altLang="en-US" sz="1600" dirty="0"/>
          </a:p>
        </p:txBody>
      </p:sp>
      <p:sp>
        <p:nvSpPr>
          <p:cNvPr id="16" name="文本框 678"/>
          <p:cNvSpPr txBox="1"/>
          <p:nvPr/>
        </p:nvSpPr>
        <p:spPr>
          <a:xfrm>
            <a:off x="4097056" y="1198751"/>
            <a:ext cx="2252776" cy="338532"/>
          </a:xfrm>
          <a:prstGeom prst="rect">
            <a:avLst/>
          </a:prstGeom>
          <a:noFill/>
        </p:spPr>
        <p:txBody>
          <a:bodyPr wrap="square" lIns="91415" tIns="45709" rIns="91415" bIns="45709" rtlCol="0">
            <a:spAutoFit/>
          </a:bodyPr>
          <a:lstStyle/>
          <a:p>
            <a:pPr algn="ctr"/>
            <a:r>
              <a:rPr lang="en-US" altLang="zh-CN" sz="1600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Khu</a:t>
            </a:r>
            <a:r>
              <a:rPr lang="en-US" altLang="zh-CN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vực</a:t>
            </a:r>
            <a:r>
              <a:rPr lang="en-US" altLang="zh-CN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đo</a:t>
            </a:r>
            <a:r>
              <a:rPr lang="en-US" altLang="zh-CN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nhiệt</a:t>
            </a:r>
            <a:r>
              <a:rPr lang="en-US" altLang="zh-CN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độ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679"/>
          <p:cNvSpPr txBox="1"/>
          <p:nvPr/>
        </p:nvSpPr>
        <p:spPr>
          <a:xfrm>
            <a:off x="7153094" y="1177757"/>
            <a:ext cx="3889061" cy="338532"/>
          </a:xfrm>
          <a:prstGeom prst="rect">
            <a:avLst/>
          </a:prstGeom>
          <a:noFill/>
        </p:spPr>
        <p:txBody>
          <a:bodyPr wrap="square" lIns="91415" tIns="45709" rIns="91415" bIns="45709" rtlCol="0">
            <a:spAutoFit/>
          </a:bodyPr>
          <a:lstStyle/>
          <a:p>
            <a:pPr algn="ctr"/>
            <a:r>
              <a:rPr lang="en-US" altLang="zh-CN" sz="1600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Khu</a:t>
            </a:r>
            <a:r>
              <a:rPr lang="en-US" altLang="zh-CN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vực</a:t>
            </a:r>
            <a:r>
              <a:rPr lang="en-US" altLang="zh-CN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cách</a:t>
            </a:r>
            <a:r>
              <a:rPr lang="en-US" altLang="zh-CN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ly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9" name="直接连接符 18"/>
          <p:cNvCxnSpPr/>
          <p:nvPr/>
        </p:nvCxnSpPr>
        <p:spPr>
          <a:xfrm>
            <a:off x="721605" y="1640709"/>
            <a:ext cx="10439656" cy="0"/>
          </a:xfrm>
          <a:prstGeom prst="line">
            <a:avLst/>
          </a:prstGeom>
          <a:ln w="158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车底扫描1"/>
          <p:cNvSpPr/>
          <p:nvPr/>
        </p:nvSpPr>
        <p:spPr>
          <a:xfrm>
            <a:off x="718857" y="1634406"/>
            <a:ext cx="10371057" cy="199769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9" rIns="91415" bIns="45709" rtlCol="0" anchor="ctr"/>
          <a:lstStyle/>
          <a:p>
            <a:pPr algn="ctr"/>
            <a:endParaRPr lang="zh-CN" altLang="en-US" sz="2399"/>
          </a:p>
        </p:txBody>
      </p:sp>
      <p:grpSp>
        <p:nvGrpSpPr>
          <p:cNvPr id="47" name="组合 46"/>
          <p:cNvGrpSpPr/>
          <p:nvPr/>
        </p:nvGrpSpPr>
        <p:grpSpPr>
          <a:xfrm>
            <a:off x="6635139" y="2104311"/>
            <a:ext cx="228532" cy="543525"/>
            <a:chOff x="4596322" y="4168563"/>
            <a:chExt cx="567599" cy="1060406"/>
          </a:xfrm>
        </p:grpSpPr>
        <p:pic>
          <p:nvPicPr>
            <p:cNvPr id="342" name="图片 341" descr="三脚架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96322" y="4351448"/>
              <a:ext cx="567599" cy="877521"/>
            </a:xfrm>
            <a:prstGeom prst="rect">
              <a:avLst/>
            </a:prstGeom>
          </p:spPr>
        </p:pic>
        <p:pic>
          <p:nvPicPr>
            <p:cNvPr id="343" name="图片 342" descr="3N2A9888.JPG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5361" b="95298" l="32845" r="67364"/>
                      </a14:imgEffect>
                    </a14:imgLayer>
                  </a14:imgProps>
                </a:ext>
              </a:extLst>
            </a:blip>
            <a:srcRect l="31744" t="13696" r="31324" b="4750"/>
            <a:stretch>
              <a:fillRect/>
            </a:stretch>
          </p:blipFill>
          <p:spPr>
            <a:xfrm>
              <a:off x="4768891" y="4168563"/>
              <a:ext cx="216435" cy="331047"/>
            </a:xfrm>
            <a:prstGeom prst="rect">
              <a:avLst/>
            </a:prstGeom>
          </p:spPr>
        </p:pic>
      </p:grpSp>
      <p:sp>
        <p:nvSpPr>
          <p:cNvPr id="49" name="文本框 711"/>
          <p:cNvSpPr txBox="1"/>
          <p:nvPr/>
        </p:nvSpPr>
        <p:spPr>
          <a:xfrm>
            <a:off x="6349832" y="1691206"/>
            <a:ext cx="1677889" cy="266654"/>
          </a:xfrm>
          <a:prstGeom prst="rect">
            <a:avLst/>
          </a:prstGeom>
          <a:noFill/>
        </p:spPr>
        <p:txBody>
          <a:bodyPr wrap="square" lIns="91415" tIns="45709" rIns="91415" bIns="45709" rtlCol="0">
            <a:spAutoFit/>
          </a:bodyPr>
          <a:lstStyle/>
          <a:p>
            <a:r>
              <a:rPr lang="en-US" altLang="zh-CN" sz="1133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Camera </a:t>
            </a:r>
            <a:r>
              <a:rPr lang="en-US" altLang="zh-CN" sz="1133" dirty="0" err="1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nhiệt</a:t>
            </a:r>
            <a:endParaRPr lang="zh-CN" altLang="en-US" sz="1133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4" name="图片 8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976" y="5015819"/>
            <a:ext cx="299904" cy="468987"/>
          </a:xfrm>
          <a:prstGeom prst="rect">
            <a:avLst/>
          </a:prstGeom>
        </p:spPr>
      </p:pic>
      <p:sp>
        <p:nvSpPr>
          <p:cNvPr id="478" name="小车乘客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1297547" y="2070913"/>
            <a:ext cx="561868" cy="968812"/>
          </a:xfrm>
          <a:custGeom>
            <a:avLst/>
            <a:gdLst>
              <a:gd name="T0" fmla="*/ 2147483646 w 4003"/>
              <a:gd name="T1" fmla="*/ 2147483646 h 8178"/>
              <a:gd name="T2" fmla="*/ 2147483646 w 4003"/>
              <a:gd name="T3" fmla="*/ 2147483646 h 8178"/>
              <a:gd name="T4" fmla="*/ 2147483646 w 4003"/>
              <a:gd name="T5" fmla="*/ 2147483646 h 8178"/>
              <a:gd name="T6" fmla="*/ 2147483646 w 4003"/>
              <a:gd name="T7" fmla="*/ 2147483646 h 8178"/>
              <a:gd name="T8" fmla="*/ 2147483646 w 4003"/>
              <a:gd name="T9" fmla="*/ 2147483646 h 8178"/>
              <a:gd name="T10" fmla="*/ 2147483646 w 4003"/>
              <a:gd name="T11" fmla="*/ 2147483646 h 8178"/>
              <a:gd name="T12" fmla="*/ 2147483646 w 4003"/>
              <a:gd name="T13" fmla="*/ 2147483646 h 8178"/>
              <a:gd name="T14" fmla="*/ 2147483646 w 4003"/>
              <a:gd name="T15" fmla="*/ 2147483646 h 8178"/>
              <a:gd name="T16" fmla="*/ 2147483646 w 4003"/>
              <a:gd name="T17" fmla="*/ 2147483646 h 8178"/>
              <a:gd name="T18" fmla="*/ 2147483646 w 4003"/>
              <a:gd name="T19" fmla="*/ 2147483646 h 8178"/>
              <a:gd name="T20" fmla="*/ 2147483646 w 4003"/>
              <a:gd name="T21" fmla="*/ 1061744459 h 8178"/>
              <a:gd name="T22" fmla="*/ 2147483646 w 4003"/>
              <a:gd name="T23" fmla="*/ 126376181 h 8178"/>
              <a:gd name="T24" fmla="*/ 2147483646 w 4003"/>
              <a:gd name="T25" fmla="*/ 176948364 h 8178"/>
              <a:gd name="T26" fmla="*/ 2147483646 w 4003"/>
              <a:gd name="T27" fmla="*/ 2147483646 h 8178"/>
              <a:gd name="T28" fmla="*/ 2147483646 w 4003"/>
              <a:gd name="T29" fmla="*/ 2147483646 h 8178"/>
              <a:gd name="T30" fmla="*/ 2147483646 w 4003"/>
              <a:gd name="T31" fmla="*/ 2147483646 h 8178"/>
              <a:gd name="T32" fmla="*/ 2147483646 w 4003"/>
              <a:gd name="T33" fmla="*/ 2147483646 h 8178"/>
              <a:gd name="T34" fmla="*/ 2147483646 w 4003"/>
              <a:gd name="T35" fmla="*/ 2147483646 h 8178"/>
              <a:gd name="T36" fmla="*/ 2147483646 w 4003"/>
              <a:gd name="T37" fmla="*/ 2147483646 h 8178"/>
              <a:gd name="T38" fmla="*/ 2147483646 w 4003"/>
              <a:gd name="T39" fmla="*/ 2147483646 h 8178"/>
              <a:gd name="T40" fmla="*/ 2147483646 w 4003"/>
              <a:gd name="T41" fmla="*/ 2147483646 h 8178"/>
              <a:gd name="T42" fmla="*/ 2147483646 w 4003"/>
              <a:gd name="T43" fmla="*/ 2147483646 h 8178"/>
              <a:gd name="T44" fmla="*/ 2147483646 w 4003"/>
              <a:gd name="T45" fmla="*/ 2147483646 h 8178"/>
              <a:gd name="T46" fmla="*/ 2147483646 w 4003"/>
              <a:gd name="T47" fmla="*/ 2147483646 h 8178"/>
              <a:gd name="T48" fmla="*/ 2147483646 w 4003"/>
              <a:gd name="T49" fmla="*/ 2147483646 h 8178"/>
              <a:gd name="T50" fmla="*/ 2147483646 w 4003"/>
              <a:gd name="T51" fmla="*/ 2147483646 h 8178"/>
              <a:gd name="T52" fmla="*/ 2147483646 w 4003"/>
              <a:gd name="T53" fmla="*/ 2147483646 h 8178"/>
              <a:gd name="T54" fmla="*/ 2147483646 w 4003"/>
              <a:gd name="T55" fmla="*/ 2147483646 h 8178"/>
              <a:gd name="T56" fmla="*/ 1418301139 w 4003"/>
              <a:gd name="T57" fmla="*/ 2147483646 h 8178"/>
              <a:gd name="T58" fmla="*/ 1051042547 w 4003"/>
              <a:gd name="T59" fmla="*/ 2147483646 h 8178"/>
              <a:gd name="T60" fmla="*/ 2147483646 w 4003"/>
              <a:gd name="T61" fmla="*/ 2147483646 h 8178"/>
              <a:gd name="T62" fmla="*/ 2147483646 w 4003"/>
              <a:gd name="T63" fmla="*/ 2147483646 h 8178"/>
              <a:gd name="T64" fmla="*/ 2147483646 w 4003"/>
              <a:gd name="T65" fmla="*/ 2147483646 h 8178"/>
              <a:gd name="T66" fmla="*/ 2147483646 w 4003"/>
              <a:gd name="T67" fmla="*/ 2147483646 h 8178"/>
              <a:gd name="T68" fmla="*/ 2147483646 w 4003"/>
              <a:gd name="T69" fmla="*/ 2147483646 h 8178"/>
              <a:gd name="T70" fmla="*/ 2147483646 w 4003"/>
              <a:gd name="T71" fmla="*/ 2147483646 h 8178"/>
              <a:gd name="T72" fmla="*/ 2147483646 w 4003"/>
              <a:gd name="T73" fmla="*/ 2147483646 h 8178"/>
              <a:gd name="T74" fmla="*/ 2147483646 w 4003"/>
              <a:gd name="T75" fmla="*/ 2147483646 h 8178"/>
              <a:gd name="T76" fmla="*/ 2147483646 w 4003"/>
              <a:gd name="T77" fmla="*/ 2147483646 h 8178"/>
              <a:gd name="T78" fmla="*/ 2147483646 w 4003"/>
              <a:gd name="T79" fmla="*/ 2147483646 h 8178"/>
              <a:gd name="T80" fmla="*/ 2147483646 w 4003"/>
              <a:gd name="T81" fmla="*/ 2147483646 h 8178"/>
              <a:gd name="T82" fmla="*/ 2147483646 w 4003"/>
              <a:gd name="T83" fmla="*/ 2147483646 h 8178"/>
              <a:gd name="T84" fmla="*/ 2147483646 w 4003"/>
              <a:gd name="T85" fmla="*/ 2147483646 h 8178"/>
              <a:gd name="T86" fmla="*/ 2147483646 w 4003"/>
              <a:gd name="T87" fmla="*/ 2147483646 h 8178"/>
              <a:gd name="T88" fmla="*/ 2147483646 w 4003"/>
              <a:gd name="T89" fmla="*/ 2147483646 h 8178"/>
              <a:gd name="T90" fmla="*/ 2147483646 w 4003"/>
              <a:gd name="T91" fmla="*/ 2147483646 h 8178"/>
              <a:gd name="T92" fmla="*/ 2147483646 w 4003"/>
              <a:gd name="T93" fmla="*/ 2147483646 h 8178"/>
              <a:gd name="T94" fmla="*/ 2147483646 w 4003"/>
              <a:gd name="T95" fmla="*/ 2147483646 h 8178"/>
              <a:gd name="T96" fmla="*/ 2147483646 w 4003"/>
              <a:gd name="T97" fmla="*/ 2147483646 h 8178"/>
              <a:gd name="T98" fmla="*/ 2147483646 w 4003"/>
              <a:gd name="T99" fmla="*/ 2147483646 h 8178"/>
              <a:gd name="T100" fmla="*/ 2147483646 w 4003"/>
              <a:gd name="T101" fmla="*/ 2147483646 h 8178"/>
              <a:gd name="T102" fmla="*/ 2147483646 w 4003"/>
              <a:gd name="T103" fmla="*/ 2147483646 h 8178"/>
              <a:gd name="T104" fmla="*/ 2147483646 w 4003"/>
              <a:gd name="T105" fmla="*/ 2147483646 h 8178"/>
              <a:gd name="T106" fmla="*/ 2147483646 w 4003"/>
              <a:gd name="T107" fmla="*/ 2147483646 h 8178"/>
              <a:gd name="T108" fmla="*/ 2147483646 w 4003"/>
              <a:gd name="T109" fmla="*/ 2147483646 h 8178"/>
              <a:gd name="T110" fmla="*/ 2147483646 w 4003"/>
              <a:gd name="T111" fmla="*/ 2147483646 h 8178"/>
              <a:gd name="T112" fmla="*/ 2147483646 w 4003"/>
              <a:gd name="T113" fmla="*/ 2147483646 h 8178"/>
              <a:gd name="T114" fmla="*/ 2147483646 w 4003"/>
              <a:gd name="T115" fmla="*/ 2147483646 h 8178"/>
              <a:gd name="T116" fmla="*/ 2147483646 w 4003"/>
              <a:gd name="T117" fmla="*/ 2147483646 h 8178"/>
              <a:gd name="T118" fmla="*/ 2147483646 w 4003"/>
              <a:gd name="T119" fmla="*/ 2147483646 h 8178"/>
              <a:gd name="T120" fmla="*/ 2147483646 w 4003"/>
              <a:gd name="T121" fmla="*/ 2147483646 h 8178"/>
              <a:gd name="T122" fmla="*/ 2147483646 w 4003"/>
              <a:gd name="T123" fmla="*/ 2147483646 h 8178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4003" h="8178">
                <a:moveTo>
                  <a:pt x="3967" y="3382"/>
                </a:moveTo>
                <a:lnTo>
                  <a:pt x="3967" y="3382"/>
                </a:lnTo>
                <a:lnTo>
                  <a:pt x="3958" y="3373"/>
                </a:lnTo>
                <a:lnTo>
                  <a:pt x="3949" y="3362"/>
                </a:lnTo>
                <a:lnTo>
                  <a:pt x="3942" y="3350"/>
                </a:lnTo>
                <a:lnTo>
                  <a:pt x="3936" y="3339"/>
                </a:lnTo>
                <a:lnTo>
                  <a:pt x="3928" y="3320"/>
                </a:lnTo>
                <a:lnTo>
                  <a:pt x="3924" y="3313"/>
                </a:lnTo>
                <a:lnTo>
                  <a:pt x="3909" y="3292"/>
                </a:lnTo>
                <a:lnTo>
                  <a:pt x="3892" y="3275"/>
                </a:lnTo>
                <a:lnTo>
                  <a:pt x="3877" y="3260"/>
                </a:lnTo>
                <a:lnTo>
                  <a:pt x="3861" y="3247"/>
                </a:lnTo>
                <a:lnTo>
                  <a:pt x="3846" y="3235"/>
                </a:lnTo>
                <a:lnTo>
                  <a:pt x="3831" y="3226"/>
                </a:lnTo>
                <a:lnTo>
                  <a:pt x="3817" y="3219"/>
                </a:lnTo>
                <a:lnTo>
                  <a:pt x="3803" y="3212"/>
                </a:lnTo>
                <a:lnTo>
                  <a:pt x="3791" y="3208"/>
                </a:lnTo>
                <a:lnTo>
                  <a:pt x="3779" y="3205"/>
                </a:lnTo>
                <a:lnTo>
                  <a:pt x="3761" y="3201"/>
                </a:lnTo>
                <a:lnTo>
                  <a:pt x="3747" y="3199"/>
                </a:lnTo>
                <a:lnTo>
                  <a:pt x="3740" y="3199"/>
                </a:lnTo>
                <a:lnTo>
                  <a:pt x="3725" y="3186"/>
                </a:lnTo>
                <a:lnTo>
                  <a:pt x="3711" y="3174"/>
                </a:lnTo>
                <a:lnTo>
                  <a:pt x="3694" y="3161"/>
                </a:lnTo>
                <a:lnTo>
                  <a:pt x="3677" y="3150"/>
                </a:lnTo>
                <a:lnTo>
                  <a:pt x="3670" y="3146"/>
                </a:lnTo>
                <a:lnTo>
                  <a:pt x="3655" y="3132"/>
                </a:lnTo>
                <a:lnTo>
                  <a:pt x="3646" y="3124"/>
                </a:lnTo>
                <a:lnTo>
                  <a:pt x="3638" y="3114"/>
                </a:lnTo>
                <a:lnTo>
                  <a:pt x="3631" y="3103"/>
                </a:lnTo>
                <a:lnTo>
                  <a:pt x="3628" y="3097"/>
                </a:lnTo>
                <a:lnTo>
                  <a:pt x="3626" y="3091"/>
                </a:lnTo>
                <a:lnTo>
                  <a:pt x="3625" y="3088"/>
                </a:lnTo>
                <a:lnTo>
                  <a:pt x="3622" y="3080"/>
                </a:lnTo>
                <a:lnTo>
                  <a:pt x="3615" y="3066"/>
                </a:lnTo>
                <a:lnTo>
                  <a:pt x="3611" y="3059"/>
                </a:lnTo>
                <a:lnTo>
                  <a:pt x="3606" y="3050"/>
                </a:lnTo>
                <a:lnTo>
                  <a:pt x="3600" y="3042"/>
                </a:lnTo>
                <a:lnTo>
                  <a:pt x="3593" y="3033"/>
                </a:lnTo>
                <a:lnTo>
                  <a:pt x="3583" y="3025"/>
                </a:lnTo>
                <a:lnTo>
                  <a:pt x="3573" y="3015"/>
                </a:lnTo>
                <a:lnTo>
                  <a:pt x="3560" y="3007"/>
                </a:lnTo>
                <a:lnTo>
                  <a:pt x="3547" y="3000"/>
                </a:lnTo>
                <a:lnTo>
                  <a:pt x="3531" y="2992"/>
                </a:lnTo>
                <a:lnTo>
                  <a:pt x="3514" y="2985"/>
                </a:lnTo>
                <a:lnTo>
                  <a:pt x="3496" y="2979"/>
                </a:lnTo>
                <a:lnTo>
                  <a:pt x="3475" y="2970"/>
                </a:lnTo>
                <a:lnTo>
                  <a:pt x="3450" y="2958"/>
                </a:lnTo>
                <a:lnTo>
                  <a:pt x="3437" y="2950"/>
                </a:lnTo>
                <a:lnTo>
                  <a:pt x="3423" y="2942"/>
                </a:lnTo>
                <a:lnTo>
                  <a:pt x="3409" y="2932"/>
                </a:lnTo>
                <a:lnTo>
                  <a:pt x="3394" y="2922"/>
                </a:lnTo>
                <a:lnTo>
                  <a:pt x="3380" y="2910"/>
                </a:lnTo>
                <a:lnTo>
                  <a:pt x="3366" y="2897"/>
                </a:lnTo>
                <a:lnTo>
                  <a:pt x="3353" y="2883"/>
                </a:lnTo>
                <a:lnTo>
                  <a:pt x="3340" y="2869"/>
                </a:lnTo>
                <a:lnTo>
                  <a:pt x="3254" y="2762"/>
                </a:lnTo>
                <a:lnTo>
                  <a:pt x="3163" y="2650"/>
                </a:lnTo>
                <a:lnTo>
                  <a:pt x="3055" y="2519"/>
                </a:lnTo>
                <a:lnTo>
                  <a:pt x="2942" y="2383"/>
                </a:lnTo>
                <a:lnTo>
                  <a:pt x="2887" y="2319"/>
                </a:lnTo>
                <a:lnTo>
                  <a:pt x="2835" y="2258"/>
                </a:lnTo>
                <a:lnTo>
                  <a:pt x="2787" y="2204"/>
                </a:lnTo>
                <a:lnTo>
                  <a:pt x="2746" y="2158"/>
                </a:lnTo>
                <a:lnTo>
                  <a:pt x="2712" y="2122"/>
                </a:lnTo>
                <a:lnTo>
                  <a:pt x="2697" y="2109"/>
                </a:lnTo>
                <a:lnTo>
                  <a:pt x="2686" y="2098"/>
                </a:lnTo>
                <a:lnTo>
                  <a:pt x="2679" y="2087"/>
                </a:lnTo>
                <a:lnTo>
                  <a:pt x="2662" y="2058"/>
                </a:lnTo>
                <a:lnTo>
                  <a:pt x="2654" y="2040"/>
                </a:lnTo>
                <a:lnTo>
                  <a:pt x="2645" y="2022"/>
                </a:lnTo>
                <a:lnTo>
                  <a:pt x="2638" y="2005"/>
                </a:lnTo>
                <a:lnTo>
                  <a:pt x="2636" y="1998"/>
                </a:lnTo>
                <a:lnTo>
                  <a:pt x="2635" y="1989"/>
                </a:lnTo>
                <a:lnTo>
                  <a:pt x="2614" y="1932"/>
                </a:lnTo>
                <a:lnTo>
                  <a:pt x="2591" y="1873"/>
                </a:lnTo>
                <a:lnTo>
                  <a:pt x="2564" y="1804"/>
                </a:lnTo>
                <a:lnTo>
                  <a:pt x="2534" y="1732"/>
                </a:lnTo>
                <a:lnTo>
                  <a:pt x="2520" y="1698"/>
                </a:lnTo>
                <a:lnTo>
                  <a:pt x="2504" y="1667"/>
                </a:lnTo>
                <a:lnTo>
                  <a:pt x="2490" y="1639"/>
                </a:lnTo>
                <a:lnTo>
                  <a:pt x="2476" y="1615"/>
                </a:lnTo>
                <a:lnTo>
                  <a:pt x="2464" y="1596"/>
                </a:lnTo>
                <a:lnTo>
                  <a:pt x="2459" y="1589"/>
                </a:lnTo>
                <a:lnTo>
                  <a:pt x="2453" y="1584"/>
                </a:lnTo>
                <a:lnTo>
                  <a:pt x="2430" y="1540"/>
                </a:lnTo>
                <a:lnTo>
                  <a:pt x="2412" y="1506"/>
                </a:lnTo>
                <a:lnTo>
                  <a:pt x="2406" y="1492"/>
                </a:lnTo>
                <a:lnTo>
                  <a:pt x="2402" y="1484"/>
                </a:lnTo>
                <a:lnTo>
                  <a:pt x="2397" y="1478"/>
                </a:lnTo>
                <a:lnTo>
                  <a:pt x="2386" y="1461"/>
                </a:lnTo>
                <a:lnTo>
                  <a:pt x="2366" y="1436"/>
                </a:lnTo>
                <a:lnTo>
                  <a:pt x="2341" y="1407"/>
                </a:lnTo>
                <a:lnTo>
                  <a:pt x="2326" y="1391"/>
                </a:lnTo>
                <a:lnTo>
                  <a:pt x="2309" y="1374"/>
                </a:lnTo>
                <a:lnTo>
                  <a:pt x="2291" y="1357"/>
                </a:lnTo>
                <a:lnTo>
                  <a:pt x="2272" y="1341"/>
                </a:lnTo>
                <a:lnTo>
                  <a:pt x="2251" y="1325"/>
                </a:lnTo>
                <a:lnTo>
                  <a:pt x="2229" y="1310"/>
                </a:lnTo>
                <a:lnTo>
                  <a:pt x="2207" y="1296"/>
                </a:lnTo>
                <a:lnTo>
                  <a:pt x="2183" y="1283"/>
                </a:lnTo>
                <a:lnTo>
                  <a:pt x="2171" y="1278"/>
                </a:lnTo>
                <a:lnTo>
                  <a:pt x="2159" y="1271"/>
                </a:lnTo>
                <a:lnTo>
                  <a:pt x="2144" y="1264"/>
                </a:lnTo>
                <a:lnTo>
                  <a:pt x="2130" y="1255"/>
                </a:lnTo>
                <a:lnTo>
                  <a:pt x="2116" y="1245"/>
                </a:lnTo>
                <a:lnTo>
                  <a:pt x="2111" y="1240"/>
                </a:lnTo>
                <a:lnTo>
                  <a:pt x="2107" y="1236"/>
                </a:lnTo>
                <a:lnTo>
                  <a:pt x="2103" y="1231"/>
                </a:lnTo>
                <a:lnTo>
                  <a:pt x="2102" y="1227"/>
                </a:lnTo>
                <a:lnTo>
                  <a:pt x="2092" y="1215"/>
                </a:lnTo>
                <a:lnTo>
                  <a:pt x="2067" y="1184"/>
                </a:lnTo>
                <a:lnTo>
                  <a:pt x="2102" y="1178"/>
                </a:lnTo>
                <a:lnTo>
                  <a:pt x="2111" y="1177"/>
                </a:lnTo>
                <a:lnTo>
                  <a:pt x="2119" y="1176"/>
                </a:lnTo>
                <a:lnTo>
                  <a:pt x="2129" y="1175"/>
                </a:lnTo>
                <a:lnTo>
                  <a:pt x="2137" y="1173"/>
                </a:lnTo>
                <a:lnTo>
                  <a:pt x="2152" y="1167"/>
                </a:lnTo>
                <a:lnTo>
                  <a:pt x="2166" y="1158"/>
                </a:lnTo>
                <a:lnTo>
                  <a:pt x="2178" y="1150"/>
                </a:lnTo>
                <a:lnTo>
                  <a:pt x="2189" y="1140"/>
                </a:lnTo>
                <a:lnTo>
                  <a:pt x="2198" y="1128"/>
                </a:lnTo>
                <a:lnTo>
                  <a:pt x="2207" y="1117"/>
                </a:lnTo>
                <a:lnTo>
                  <a:pt x="2214" y="1105"/>
                </a:lnTo>
                <a:lnTo>
                  <a:pt x="2219" y="1094"/>
                </a:lnTo>
                <a:lnTo>
                  <a:pt x="2228" y="1075"/>
                </a:lnTo>
                <a:lnTo>
                  <a:pt x="2232" y="1061"/>
                </a:lnTo>
                <a:lnTo>
                  <a:pt x="2235" y="1056"/>
                </a:lnTo>
                <a:lnTo>
                  <a:pt x="2236" y="1049"/>
                </a:lnTo>
                <a:lnTo>
                  <a:pt x="2239" y="1043"/>
                </a:lnTo>
                <a:lnTo>
                  <a:pt x="2245" y="1031"/>
                </a:lnTo>
                <a:lnTo>
                  <a:pt x="2250" y="1021"/>
                </a:lnTo>
                <a:lnTo>
                  <a:pt x="2253" y="1018"/>
                </a:lnTo>
                <a:lnTo>
                  <a:pt x="2261" y="1008"/>
                </a:lnTo>
                <a:lnTo>
                  <a:pt x="2267" y="996"/>
                </a:lnTo>
                <a:lnTo>
                  <a:pt x="2273" y="984"/>
                </a:lnTo>
                <a:lnTo>
                  <a:pt x="2279" y="971"/>
                </a:lnTo>
                <a:lnTo>
                  <a:pt x="2291" y="943"/>
                </a:lnTo>
                <a:lnTo>
                  <a:pt x="2300" y="915"/>
                </a:lnTo>
                <a:lnTo>
                  <a:pt x="2307" y="889"/>
                </a:lnTo>
                <a:lnTo>
                  <a:pt x="2313" y="868"/>
                </a:lnTo>
                <a:lnTo>
                  <a:pt x="2319" y="848"/>
                </a:lnTo>
                <a:lnTo>
                  <a:pt x="2346" y="840"/>
                </a:lnTo>
                <a:lnTo>
                  <a:pt x="2349" y="837"/>
                </a:lnTo>
                <a:lnTo>
                  <a:pt x="2352" y="834"/>
                </a:lnTo>
                <a:lnTo>
                  <a:pt x="2355" y="830"/>
                </a:lnTo>
                <a:lnTo>
                  <a:pt x="2357" y="825"/>
                </a:lnTo>
                <a:lnTo>
                  <a:pt x="2361" y="815"/>
                </a:lnTo>
                <a:lnTo>
                  <a:pt x="2362" y="802"/>
                </a:lnTo>
                <a:lnTo>
                  <a:pt x="2363" y="789"/>
                </a:lnTo>
                <a:lnTo>
                  <a:pt x="2362" y="773"/>
                </a:lnTo>
                <a:lnTo>
                  <a:pt x="2361" y="758"/>
                </a:lnTo>
                <a:lnTo>
                  <a:pt x="2359" y="742"/>
                </a:lnTo>
                <a:lnTo>
                  <a:pt x="2353" y="712"/>
                </a:lnTo>
                <a:lnTo>
                  <a:pt x="2347" y="686"/>
                </a:lnTo>
                <a:lnTo>
                  <a:pt x="2339" y="661"/>
                </a:lnTo>
                <a:lnTo>
                  <a:pt x="2338" y="653"/>
                </a:lnTo>
                <a:lnTo>
                  <a:pt x="2338" y="645"/>
                </a:lnTo>
                <a:lnTo>
                  <a:pt x="2339" y="638"/>
                </a:lnTo>
                <a:lnTo>
                  <a:pt x="2340" y="629"/>
                </a:lnTo>
                <a:lnTo>
                  <a:pt x="2343" y="616"/>
                </a:lnTo>
                <a:lnTo>
                  <a:pt x="2349" y="602"/>
                </a:lnTo>
                <a:lnTo>
                  <a:pt x="2354" y="592"/>
                </a:lnTo>
                <a:lnTo>
                  <a:pt x="2359" y="584"/>
                </a:lnTo>
                <a:lnTo>
                  <a:pt x="2364" y="577"/>
                </a:lnTo>
                <a:lnTo>
                  <a:pt x="2367" y="569"/>
                </a:lnTo>
                <a:lnTo>
                  <a:pt x="2370" y="561"/>
                </a:lnTo>
                <a:lnTo>
                  <a:pt x="2373" y="552"/>
                </a:lnTo>
                <a:lnTo>
                  <a:pt x="2374" y="546"/>
                </a:lnTo>
                <a:lnTo>
                  <a:pt x="2374" y="533"/>
                </a:lnTo>
                <a:lnTo>
                  <a:pt x="2373" y="522"/>
                </a:lnTo>
                <a:lnTo>
                  <a:pt x="2369" y="513"/>
                </a:lnTo>
                <a:lnTo>
                  <a:pt x="2367" y="507"/>
                </a:lnTo>
                <a:lnTo>
                  <a:pt x="2364" y="502"/>
                </a:lnTo>
                <a:lnTo>
                  <a:pt x="2353" y="431"/>
                </a:lnTo>
                <a:lnTo>
                  <a:pt x="2352" y="417"/>
                </a:lnTo>
                <a:lnTo>
                  <a:pt x="2350" y="401"/>
                </a:lnTo>
                <a:lnTo>
                  <a:pt x="2347" y="385"/>
                </a:lnTo>
                <a:lnTo>
                  <a:pt x="2342" y="370"/>
                </a:lnTo>
                <a:lnTo>
                  <a:pt x="2332" y="340"/>
                </a:lnTo>
                <a:lnTo>
                  <a:pt x="2321" y="312"/>
                </a:lnTo>
                <a:lnTo>
                  <a:pt x="2321" y="308"/>
                </a:lnTo>
                <a:lnTo>
                  <a:pt x="2322" y="303"/>
                </a:lnTo>
                <a:lnTo>
                  <a:pt x="2326" y="294"/>
                </a:lnTo>
                <a:lnTo>
                  <a:pt x="2335" y="277"/>
                </a:lnTo>
                <a:lnTo>
                  <a:pt x="2337" y="271"/>
                </a:lnTo>
                <a:lnTo>
                  <a:pt x="2345" y="259"/>
                </a:lnTo>
                <a:lnTo>
                  <a:pt x="2353" y="239"/>
                </a:lnTo>
                <a:lnTo>
                  <a:pt x="2357" y="228"/>
                </a:lnTo>
                <a:lnTo>
                  <a:pt x="2360" y="215"/>
                </a:lnTo>
                <a:lnTo>
                  <a:pt x="2363" y="202"/>
                </a:lnTo>
                <a:lnTo>
                  <a:pt x="2364" y="188"/>
                </a:lnTo>
                <a:lnTo>
                  <a:pt x="2364" y="174"/>
                </a:lnTo>
                <a:lnTo>
                  <a:pt x="2363" y="159"/>
                </a:lnTo>
                <a:lnTo>
                  <a:pt x="2359" y="146"/>
                </a:lnTo>
                <a:lnTo>
                  <a:pt x="2356" y="139"/>
                </a:lnTo>
                <a:lnTo>
                  <a:pt x="2353" y="131"/>
                </a:lnTo>
                <a:lnTo>
                  <a:pt x="2349" y="125"/>
                </a:lnTo>
                <a:lnTo>
                  <a:pt x="2343" y="118"/>
                </a:lnTo>
                <a:lnTo>
                  <a:pt x="2338" y="112"/>
                </a:lnTo>
                <a:lnTo>
                  <a:pt x="2331" y="105"/>
                </a:lnTo>
                <a:lnTo>
                  <a:pt x="2329" y="104"/>
                </a:lnTo>
                <a:lnTo>
                  <a:pt x="2323" y="100"/>
                </a:lnTo>
                <a:lnTo>
                  <a:pt x="2320" y="97"/>
                </a:lnTo>
                <a:lnTo>
                  <a:pt x="2317" y="94"/>
                </a:lnTo>
                <a:lnTo>
                  <a:pt x="2313" y="89"/>
                </a:lnTo>
                <a:lnTo>
                  <a:pt x="2310" y="84"/>
                </a:lnTo>
                <a:lnTo>
                  <a:pt x="2309" y="78"/>
                </a:lnTo>
                <a:lnTo>
                  <a:pt x="2307" y="72"/>
                </a:lnTo>
                <a:lnTo>
                  <a:pt x="2304" y="65"/>
                </a:lnTo>
                <a:lnTo>
                  <a:pt x="2299" y="56"/>
                </a:lnTo>
                <a:lnTo>
                  <a:pt x="2293" y="47"/>
                </a:lnTo>
                <a:lnTo>
                  <a:pt x="2283" y="37"/>
                </a:lnTo>
                <a:lnTo>
                  <a:pt x="2272" y="29"/>
                </a:lnTo>
                <a:lnTo>
                  <a:pt x="2257" y="19"/>
                </a:lnTo>
                <a:lnTo>
                  <a:pt x="2249" y="16"/>
                </a:lnTo>
                <a:lnTo>
                  <a:pt x="2241" y="13"/>
                </a:lnTo>
                <a:lnTo>
                  <a:pt x="2230" y="10"/>
                </a:lnTo>
                <a:lnTo>
                  <a:pt x="2219" y="7"/>
                </a:lnTo>
                <a:lnTo>
                  <a:pt x="2208" y="5"/>
                </a:lnTo>
                <a:lnTo>
                  <a:pt x="2194" y="4"/>
                </a:lnTo>
                <a:lnTo>
                  <a:pt x="2181" y="3"/>
                </a:lnTo>
                <a:lnTo>
                  <a:pt x="2165" y="3"/>
                </a:lnTo>
                <a:lnTo>
                  <a:pt x="2150" y="4"/>
                </a:lnTo>
                <a:lnTo>
                  <a:pt x="2132" y="5"/>
                </a:lnTo>
                <a:lnTo>
                  <a:pt x="2114" y="7"/>
                </a:lnTo>
                <a:lnTo>
                  <a:pt x="2095" y="10"/>
                </a:lnTo>
                <a:lnTo>
                  <a:pt x="2074" y="14"/>
                </a:lnTo>
                <a:lnTo>
                  <a:pt x="2051" y="20"/>
                </a:lnTo>
                <a:lnTo>
                  <a:pt x="2043" y="20"/>
                </a:lnTo>
                <a:lnTo>
                  <a:pt x="2021" y="22"/>
                </a:lnTo>
                <a:lnTo>
                  <a:pt x="1993" y="22"/>
                </a:lnTo>
                <a:lnTo>
                  <a:pt x="1978" y="21"/>
                </a:lnTo>
                <a:lnTo>
                  <a:pt x="1965" y="20"/>
                </a:lnTo>
                <a:lnTo>
                  <a:pt x="1952" y="17"/>
                </a:lnTo>
                <a:lnTo>
                  <a:pt x="1917" y="11"/>
                </a:lnTo>
                <a:lnTo>
                  <a:pt x="1893" y="7"/>
                </a:lnTo>
                <a:lnTo>
                  <a:pt x="1865" y="4"/>
                </a:lnTo>
                <a:lnTo>
                  <a:pt x="1836" y="2"/>
                </a:lnTo>
                <a:lnTo>
                  <a:pt x="1805" y="0"/>
                </a:lnTo>
                <a:lnTo>
                  <a:pt x="1773" y="1"/>
                </a:lnTo>
                <a:lnTo>
                  <a:pt x="1741" y="3"/>
                </a:lnTo>
                <a:lnTo>
                  <a:pt x="1725" y="4"/>
                </a:lnTo>
                <a:lnTo>
                  <a:pt x="1710" y="7"/>
                </a:lnTo>
                <a:lnTo>
                  <a:pt x="1694" y="10"/>
                </a:lnTo>
                <a:lnTo>
                  <a:pt x="1680" y="14"/>
                </a:lnTo>
                <a:lnTo>
                  <a:pt x="1665" y="19"/>
                </a:lnTo>
                <a:lnTo>
                  <a:pt x="1653" y="24"/>
                </a:lnTo>
                <a:lnTo>
                  <a:pt x="1639" y="32"/>
                </a:lnTo>
                <a:lnTo>
                  <a:pt x="1628" y="39"/>
                </a:lnTo>
                <a:lnTo>
                  <a:pt x="1616" y="47"/>
                </a:lnTo>
                <a:lnTo>
                  <a:pt x="1607" y="57"/>
                </a:lnTo>
                <a:lnTo>
                  <a:pt x="1599" y="68"/>
                </a:lnTo>
                <a:lnTo>
                  <a:pt x="1590" y="79"/>
                </a:lnTo>
                <a:lnTo>
                  <a:pt x="1545" y="148"/>
                </a:lnTo>
                <a:lnTo>
                  <a:pt x="1509" y="198"/>
                </a:lnTo>
                <a:lnTo>
                  <a:pt x="1495" y="216"/>
                </a:lnTo>
                <a:lnTo>
                  <a:pt x="1487" y="226"/>
                </a:lnTo>
                <a:lnTo>
                  <a:pt x="1481" y="234"/>
                </a:lnTo>
                <a:lnTo>
                  <a:pt x="1471" y="259"/>
                </a:lnTo>
                <a:lnTo>
                  <a:pt x="1465" y="275"/>
                </a:lnTo>
                <a:lnTo>
                  <a:pt x="1458" y="296"/>
                </a:lnTo>
                <a:lnTo>
                  <a:pt x="1451" y="320"/>
                </a:lnTo>
                <a:lnTo>
                  <a:pt x="1444" y="347"/>
                </a:lnTo>
                <a:lnTo>
                  <a:pt x="1439" y="376"/>
                </a:lnTo>
                <a:lnTo>
                  <a:pt x="1435" y="408"/>
                </a:lnTo>
                <a:lnTo>
                  <a:pt x="1433" y="443"/>
                </a:lnTo>
                <a:lnTo>
                  <a:pt x="1433" y="479"/>
                </a:lnTo>
                <a:lnTo>
                  <a:pt x="1434" y="497"/>
                </a:lnTo>
                <a:lnTo>
                  <a:pt x="1436" y="517"/>
                </a:lnTo>
                <a:lnTo>
                  <a:pt x="1438" y="537"/>
                </a:lnTo>
                <a:lnTo>
                  <a:pt x="1441" y="558"/>
                </a:lnTo>
                <a:lnTo>
                  <a:pt x="1445" y="578"/>
                </a:lnTo>
                <a:lnTo>
                  <a:pt x="1450" y="599"/>
                </a:lnTo>
                <a:lnTo>
                  <a:pt x="1457" y="621"/>
                </a:lnTo>
                <a:lnTo>
                  <a:pt x="1464" y="643"/>
                </a:lnTo>
                <a:lnTo>
                  <a:pt x="1468" y="661"/>
                </a:lnTo>
                <a:lnTo>
                  <a:pt x="1478" y="707"/>
                </a:lnTo>
                <a:lnTo>
                  <a:pt x="1483" y="735"/>
                </a:lnTo>
                <a:lnTo>
                  <a:pt x="1488" y="763"/>
                </a:lnTo>
                <a:lnTo>
                  <a:pt x="1491" y="790"/>
                </a:lnTo>
                <a:lnTo>
                  <a:pt x="1492" y="801"/>
                </a:lnTo>
                <a:lnTo>
                  <a:pt x="1491" y="813"/>
                </a:lnTo>
                <a:lnTo>
                  <a:pt x="1489" y="827"/>
                </a:lnTo>
                <a:lnTo>
                  <a:pt x="1487" y="842"/>
                </a:lnTo>
                <a:lnTo>
                  <a:pt x="1485" y="860"/>
                </a:lnTo>
                <a:lnTo>
                  <a:pt x="1485" y="878"/>
                </a:lnTo>
                <a:lnTo>
                  <a:pt x="1486" y="888"/>
                </a:lnTo>
                <a:lnTo>
                  <a:pt x="1488" y="896"/>
                </a:lnTo>
                <a:lnTo>
                  <a:pt x="1490" y="904"/>
                </a:lnTo>
                <a:lnTo>
                  <a:pt x="1493" y="910"/>
                </a:lnTo>
                <a:lnTo>
                  <a:pt x="1498" y="917"/>
                </a:lnTo>
                <a:lnTo>
                  <a:pt x="1503" y="921"/>
                </a:lnTo>
                <a:lnTo>
                  <a:pt x="1493" y="935"/>
                </a:lnTo>
                <a:lnTo>
                  <a:pt x="1478" y="954"/>
                </a:lnTo>
                <a:lnTo>
                  <a:pt x="1460" y="974"/>
                </a:lnTo>
                <a:lnTo>
                  <a:pt x="1436" y="995"/>
                </a:lnTo>
                <a:lnTo>
                  <a:pt x="1435" y="995"/>
                </a:lnTo>
                <a:lnTo>
                  <a:pt x="1433" y="999"/>
                </a:lnTo>
                <a:lnTo>
                  <a:pt x="1410" y="1018"/>
                </a:lnTo>
                <a:lnTo>
                  <a:pt x="1382" y="1037"/>
                </a:lnTo>
                <a:lnTo>
                  <a:pt x="1352" y="1057"/>
                </a:lnTo>
                <a:lnTo>
                  <a:pt x="1334" y="1066"/>
                </a:lnTo>
                <a:lnTo>
                  <a:pt x="1316" y="1075"/>
                </a:lnTo>
                <a:lnTo>
                  <a:pt x="1296" y="1085"/>
                </a:lnTo>
                <a:lnTo>
                  <a:pt x="1241" y="1112"/>
                </a:lnTo>
                <a:lnTo>
                  <a:pt x="1203" y="1130"/>
                </a:lnTo>
                <a:lnTo>
                  <a:pt x="1162" y="1153"/>
                </a:lnTo>
                <a:lnTo>
                  <a:pt x="1117" y="1179"/>
                </a:lnTo>
                <a:lnTo>
                  <a:pt x="1071" y="1208"/>
                </a:lnTo>
                <a:lnTo>
                  <a:pt x="1024" y="1239"/>
                </a:lnTo>
                <a:lnTo>
                  <a:pt x="1001" y="1256"/>
                </a:lnTo>
                <a:lnTo>
                  <a:pt x="978" y="1273"/>
                </a:lnTo>
                <a:lnTo>
                  <a:pt x="957" y="1291"/>
                </a:lnTo>
                <a:lnTo>
                  <a:pt x="935" y="1309"/>
                </a:lnTo>
                <a:lnTo>
                  <a:pt x="915" y="1327"/>
                </a:lnTo>
                <a:lnTo>
                  <a:pt x="895" y="1347"/>
                </a:lnTo>
                <a:lnTo>
                  <a:pt x="878" y="1366"/>
                </a:lnTo>
                <a:lnTo>
                  <a:pt x="861" y="1385"/>
                </a:lnTo>
                <a:lnTo>
                  <a:pt x="847" y="1405"/>
                </a:lnTo>
                <a:lnTo>
                  <a:pt x="833" y="1426"/>
                </a:lnTo>
                <a:lnTo>
                  <a:pt x="822" y="1446"/>
                </a:lnTo>
                <a:lnTo>
                  <a:pt x="813" y="1466"/>
                </a:lnTo>
                <a:lnTo>
                  <a:pt x="807" y="1487"/>
                </a:lnTo>
                <a:lnTo>
                  <a:pt x="804" y="1498"/>
                </a:lnTo>
                <a:lnTo>
                  <a:pt x="803" y="1508"/>
                </a:lnTo>
                <a:lnTo>
                  <a:pt x="789" y="1539"/>
                </a:lnTo>
                <a:lnTo>
                  <a:pt x="759" y="1610"/>
                </a:lnTo>
                <a:lnTo>
                  <a:pt x="742" y="1649"/>
                </a:lnTo>
                <a:lnTo>
                  <a:pt x="724" y="1685"/>
                </a:lnTo>
                <a:lnTo>
                  <a:pt x="716" y="1700"/>
                </a:lnTo>
                <a:lnTo>
                  <a:pt x="708" y="1713"/>
                </a:lnTo>
                <a:lnTo>
                  <a:pt x="700" y="1724"/>
                </a:lnTo>
                <a:lnTo>
                  <a:pt x="694" y="1730"/>
                </a:lnTo>
                <a:lnTo>
                  <a:pt x="683" y="1753"/>
                </a:lnTo>
                <a:lnTo>
                  <a:pt x="671" y="1778"/>
                </a:lnTo>
                <a:lnTo>
                  <a:pt x="658" y="1808"/>
                </a:lnTo>
                <a:lnTo>
                  <a:pt x="644" y="1840"/>
                </a:lnTo>
                <a:lnTo>
                  <a:pt x="633" y="1871"/>
                </a:lnTo>
                <a:lnTo>
                  <a:pt x="628" y="1887"/>
                </a:lnTo>
                <a:lnTo>
                  <a:pt x="625" y="1900"/>
                </a:lnTo>
                <a:lnTo>
                  <a:pt x="622" y="1911"/>
                </a:lnTo>
                <a:lnTo>
                  <a:pt x="621" y="1922"/>
                </a:lnTo>
                <a:lnTo>
                  <a:pt x="602" y="1975"/>
                </a:lnTo>
                <a:lnTo>
                  <a:pt x="554" y="2096"/>
                </a:lnTo>
                <a:lnTo>
                  <a:pt x="526" y="2164"/>
                </a:lnTo>
                <a:lnTo>
                  <a:pt x="499" y="2228"/>
                </a:lnTo>
                <a:lnTo>
                  <a:pt x="487" y="2256"/>
                </a:lnTo>
                <a:lnTo>
                  <a:pt x="475" y="2281"/>
                </a:lnTo>
                <a:lnTo>
                  <a:pt x="465" y="2300"/>
                </a:lnTo>
                <a:lnTo>
                  <a:pt x="456" y="2314"/>
                </a:lnTo>
                <a:lnTo>
                  <a:pt x="450" y="2331"/>
                </a:lnTo>
                <a:lnTo>
                  <a:pt x="434" y="2375"/>
                </a:lnTo>
                <a:lnTo>
                  <a:pt x="423" y="2406"/>
                </a:lnTo>
                <a:lnTo>
                  <a:pt x="413" y="2440"/>
                </a:lnTo>
                <a:lnTo>
                  <a:pt x="403" y="2479"/>
                </a:lnTo>
                <a:lnTo>
                  <a:pt x="392" y="2518"/>
                </a:lnTo>
                <a:lnTo>
                  <a:pt x="383" y="2560"/>
                </a:lnTo>
                <a:lnTo>
                  <a:pt x="376" y="2602"/>
                </a:lnTo>
                <a:lnTo>
                  <a:pt x="373" y="2623"/>
                </a:lnTo>
                <a:lnTo>
                  <a:pt x="371" y="2644"/>
                </a:lnTo>
                <a:lnTo>
                  <a:pt x="370" y="2665"/>
                </a:lnTo>
                <a:lnTo>
                  <a:pt x="369" y="2684"/>
                </a:lnTo>
                <a:lnTo>
                  <a:pt x="370" y="2704"/>
                </a:lnTo>
                <a:lnTo>
                  <a:pt x="371" y="2722"/>
                </a:lnTo>
                <a:lnTo>
                  <a:pt x="373" y="2740"/>
                </a:lnTo>
                <a:lnTo>
                  <a:pt x="378" y="2757"/>
                </a:lnTo>
                <a:lnTo>
                  <a:pt x="383" y="2772"/>
                </a:lnTo>
                <a:lnTo>
                  <a:pt x="388" y="2787"/>
                </a:lnTo>
                <a:lnTo>
                  <a:pt x="396" y="2800"/>
                </a:lnTo>
                <a:lnTo>
                  <a:pt x="405" y="2812"/>
                </a:lnTo>
                <a:lnTo>
                  <a:pt x="434" y="2838"/>
                </a:lnTo>
                <a:lnTo>
                  <a:pt x="499" y="2896"/>
                </a:lnTo>
                <a:lnTo>
                  <a:pt x="535" y="2927"/>
                </a:lnTo>
                <a:lnTo>
                  <a:pt x="570" y="2956"/>
                </a:lnTo>
                <a:lnTo>
                  <a:pt x="598" y="2977"/>
                </a:lnTo>
                <a:lnTo>
                  <a:pt x="607" y="2984"/>
                </a:lnTo>
                <a:lnTo>
                  <a:pt x="614" y="2987"/>
                </a:lnTo>
                <a:lnTo>
                  <a:pt x="614" y="2999"/>
                </a:lnTo>
                <a:lnTo>
                  <a:pt x="615" y="2999"/>
                </a:lnTo>
                <a:lnTo>
                  <a:pt x="615" y="3019"/>
                </a:lnTo>
                <a:lnTo>
                  <a:pt x="616" y="3049"/>
                </a:lnTo>
                <a:lnTo>
                  <a:pt x="618" y="3086"/>
                </a:lnTo>
                <a:lnTo>
                  <a:pt x="621" y="3104"/>
                </a:lnTo>
                <a:lnTo>
                  <a:pt x="625" y="3124"/>
                </a:lnTo>
                <a:lnTo>
                  <a:pt x="629" y="3143"/>
                </a:lnTo>
                <a:lnTo>
                  <a:pt x="634" y="3161"/>
                </a:lnTo>
                <a:lnTo>
                  <a:pt x="640" y="3179"/>
                </a:lnTo>
                <a:lnTo>
                  <a:pt x="648" y="3196"/>
                </a:lnTo>
                <a:lnTo>
                  <a:pt x="657" y="3210"/>
                </a:lnTo>
                <a:lnTo>
                  <a:pt x="662" y="3216"/>
                </a:lnTo>
                <a:lnTo>
                  <a:pt x="668" y="3223"/>
                </a:lnTo>
                <a:lnTo>
                  <a:pt x="674" y="3228"/>
                </a:lnTo>
                <a:lnTo>
                  <a:pt x="681" y="3233"/>
                </a:lnTo>
                <a:lnTo>
                  <a:pt x="687" y="3236"/>
                </a:lnTo>
                <a:lnTo>
                  <a:pt x="694" y="3240"/>
                </a:lnTo>
                <a:lnTo>
                  <a:pt x="709" y="3244"/>
                </a:lnTo>
                <a:lnTo>
                  <a:pt x="725" y="3251"/>
                </a:lnTo>
                <a:lnTo>
                  <a:pt x="747" y="3257"/>
                </a:lnTo>
                <a:lnTo>
                  <a:pt x="775" y="3264"/>
                </a:lnTo>
                <a:lnTo>
                  <a:pt x="806" y="3271"/>
                </a:lnTo>
                <a:lnTo>
                  <a:pt x="841" y="3278"/>
                </a:lnTo>
                <a:lnTo>
                  <a:pt x="880" y="3282"/>
                </a:lnTo>
                <a:lnTo>
                  <a:pt x="874" y="3313"/>
                </a:lnTo>
                <a:lnTo>
                  <a:pt x="864" y="3357"/>
                </a:lnTo>
                <a:lnTo>
                  <a:pt x="859" y="3378"/>
                </a:lnTo>
                <a:lnTo>
                  <a:pt x="853" y="3399"/>
                </a:lnTo>
                <a:lnTo>
                  <a:pt x="847" y="3417"/>
                </a:lnTo>
                <a:lnTo>
                  <a:pt x="843" y="3424"/>
                </a:lnTo>
                <a:lnTo>
                  <a:pt x="840" y="3429"/>
                </a:lnTo>
                <a:lnTo>
                  <a:pt x="836" y="3450"/>
                </a:lnTo>
                <a:lnTo>
                  <a:pt x="831" y="3475"/>
                </a:lnTo>
                <a:lnTo>
                  <a:pt x="826" y="3508"/>
                </a:lnTo>
                <a:lnTo>
                  <a:pt x="820" y="3549"/>
                </a:lnTo>
                <a:lnTo>
                  <a:pt x="814" y="3599"/>
                </a:lnTo>
                <a:lnTo>
                  <a:pt x="809" y="3654"/>
                </a:lnTo>
                <a:lnTo>
                  <a:pt x="806" y="3715"/>
                </a:lnTo>
                <a:lnTo>
                  <a:pt x="804" y="3782"/>
                </a:lnTo>
                <a:lnTo>
                  <a:pt x="804" y="3817"/>
                </a:lnTo>
                <a:lnTo>
                  <a:pt x="805" y="3852"/>
                </a:lnTo>
                <a:lnTo>
                  <a:pt x="806" y="3890"/>
                </a:lnTo>
                <a:lnTo>
                  <a:pt x="809" y="3927"/>
                </a:lnTo>
                <a:lnTo>
                  <a:pt x="812" y="3965"/>
                </a:lnTo>
                <a:lnTo>
                  <a:pt x="816" y="4005"/>
                </a:lnTo>
                <a:lnTo>
                  <a:pt x="822" y="4044"/>
                </a:lnTo>
                <a:lnTo>
                  <a:pt x="828" y="4085"/>
                </a:lnTo>
                <a:lnTo>
                  <a:pt x="836" y="4125"/>
                </a:lnTo>
                <a:lnTo>
                  <a:pt x="844" y="4166"/>
                </a:lnTo>
                <a:lnTo>
                  <a:pt x="855" y="4207"/>
                </a:lnTo>
                <a:lnTo>
                  <a:pt x="867" y="4248"/>
                </a:lnTo>
                <a:lnTo>
                  <a:pt x="880" y="4289"/>
                </a:lnTo>
                <a:lnTo>
                  <a:pt x="894" y="4331"/>
                </a:lnTo>
                <a:lnTo>
                  <a:pt x="916" y="4384"/>
                </a:lnTo>
                <a:lnTo>
                  <a:pt x="965" y="4505"/>
                </a:lnTo>
                <a:lnTo>
                  <a:pt x="992" y="4573"/>
                </a:lnTo>
                <a:lnTo>
                  <a:pt x="1017" y="4638"/>
                </a:lnTo>
                <a:lnTo>
                  <a:pt x="1035" y="4690"/>
                </a:lnTo>
                <a:lnTo>
                  <a:pt x="1043" y="4709"/>
                </a:lnTo>
                <a:lnTo>
                  <a:pt x="1046" y="4723"/>
                </a:lnTo>
                <a:lnTo>
                  <a:pt x="1068" y="4781"/>
                </a:lnTo>
                <a:lnTo>
                  <a:pt x="1091" y="4842"/>
                </a:lnTo>
                <a:lnTo>
                  <a:pt x="1119" y="4915"/>
                </a:lnTo>
                <a:lnTo>
                  <a:pt x="1150" y="4989"/>
                </a:lnTo>
                <a:lnTo>
                  <a:pt x="1166" y="5026"/>
                </a:lnTo>
                <a:lnTo>
                  <a:pt x="1181" y="5059"/>
                </a:lnTo>
                <a:lnTo>
                  <a:pt x="1195" y="5089"/>
                </a:lnTo>
                <a:lnTo>
                  <a:pt x="1209" y="5116"/>
                </a:lnTo>
                <a:lnTo>
                  <a:pt x="1221" y="5137"/>
                </a:lnTo>
                <a:lnTo>
                  <a:pt x="1226" y="5145"/>
                </a:lnTo>
                <a:lnTo>
                  <a:pt x="1231" y="5151"/>
                </a:lnTo>
                <a:lnTo>
                  <a:pt x="1231" y="5152"/>
                </a:lnTo>
                <a:lnTo>
                  <a:pt x="1232" y="5153"/>
                </a:lnTo>
                <a:lnTo>
                  <a:pt x="1230" y="5158"/>
                </a:lnTo>
                <a:lnTo>
                  <a:pt x="1222" y="5173"/>
                </a:lnTo>
                <a:lnTo>
                  <a:pt x="1215" y="5182"/>
                </a:lnTo>
                <a:lnTo>
                  <a:pt x="1207" y="5194"/>
                </a:lnTo>
                <a:lnTo>
                  <a:pt x="1196" y="5207"/>
                </a:lnTo>
                <a:lnTo>
                  <a:pt x="1184" y="5221"/>
                </a:lnTo>
                <a:lnTo>
                  <a:pt x="1161" y="5266"/>
                </a:lnTo>
                <a:lnTo>
                  <a:pt x="1138" y="5315"/>
                </a:lnTo>
                <a:lnTo>
                  <a:pt x="1111" y="5372"/>
                </a:lnTo>
                <a:lnTo>
                  <a:pt x="1084" y="5433"/>
                </a:lnTo>
                <a:lnTo>
                  <a:pt x="1072" y="5463"/>
                </a:lnTo>
                <a:lnTo>
                  <a:pt x="1061" y="5491"/>
                </a:lnTo>
                <a:lnTo>
                  <a:pt x="1052" y="5517"/>
                </a:lnTo>
                <a:lnTo>
                  <a:pt x="1045" y="5540"/>
                </a:lnTo>
                <a:lnTo>
                  <a:pt x="1039" y="5560"/>
                </a:lnTo>
                <a:lnTo>
                  <a:pt x="1038" y="5568"/>
                </a:lnTo>
                <a:lnTo>
                  <a:pt x="1038" y="5575"/>
                </a:lnTo>
                <a:lnTo>
                  <a:pt x="1032" y="5596"/>
                </a:lnTo>
                <a:lnTo>
                  <a:pt x="1016" y="5646"/>
                </a:lnTo>
                <a:lnTo>
                  <a:pt x="1006" y="5674"/>
                </a:lnTo>
                <a:lnTo>
                  <a:pt x="996" y="5701"/>
                </a:lnTo>
                <a:lnTo>
                  <a:pt x="986" y="5724"/>
                </a:lnTo>
                <a:lnTo>
                  <a:pt x="980" y="5733"/>
                </a:lnTo>
                <a:lnTo>
                  <a:pt x="976" y="5740"/>
                </a:lnTo>
                <a:lnTo>
                  <a:pt x="950" y="5810"/>
                </a:lnTo>
                <a:lnTo>
                  <a:pt x="924" y="5884"/>
                </a:lnTo>
                <a:lnTo>
                  <a:pt x="894" y="5969"/>
                </a:lnTo>
                <a:lnTo>
                  <a:pt x="864" y="6058"/>
                </a:lnTo>
                <a:lnTo>
                  <a:pt x="837" y="6140"/>
                </a:lnTo>
                <a:lnTo>
                  <a:pt x="827" y="6175"/>
                </a:lnTo>
                <a:lnTo>
                  <a:pt x="819" y="6206"/>
                </a:lnTo>
                <a:lnTo>
                  <a:pt x="813" y="6230"/>
                </a:lnTo>
                <a:lnTo>
                  <a:pt x="811" y="6247"/>
                </a:lnTo>
                <a:lnTo>
                  <a:pt x="765" y="6347"/>
                </a:lnTo>
                <a:lnTo>
                  <a:pt x="717" y="6452"/>
                </a:lnTo>
                <a:lnTo>
                  <a:pt x="660" y="6575"/>
                </a:lnTo>
                <a:lnTo>
                  <a:pt x="600" y="6703"/>
                </a:lnTo>
                <a:lnTo>
                  <a:pt x="543" y="6820"/>
                </a:lnTo>
                <a:lnTo>
                  <a:pt x="517" y="6871"/>
                </a:lnTo>
                <a:lnTo>
                  <a:pt x="495" y="6915"/>
                </a:lnTo>
                <a:lnTo>
                  <a:pt x="476" y="6949"/>
                </a:lnTo>
                <a:lnTo>
                  <a:pt x="462" y="6972"/>
                </a:lnTo>
                <a:lnTo>
                  <a:pt x="443" y="7010"/>
                </a:lnTo>
                <a:lnTo>
                  <a:pt x="423" y="7051"/>
                </a:lnTo>
                <a:lnTo>
                  <a:pt x="400" y="7099"/>
                </a:lnTo>
                <a:lnTo>
                  <a:pt x="379" y="7149"/>
                </a:lnTo>
                <a:lnTo>
                  <a:pt x="359" y="7197"/>
                </a:lnTo>
                <a:lnTo>
                  <a:pt x="351" y="7218"/>
                </a:lnTo>
                <a:lnTo>
                  <a:pt x="345" y="7235"/>
                </a:lnTo>
                <a:lnTo>
                  <a:pt x="341" y="7250"/>
                </a:lnTo>
                <a:lnTo>
                  <a:pt x="340" y="7261"/>
                </a:lnTo>
                <a:lnTo>
                  <a:pt x="336" y="7274"/>
                </a:lnTo>
                <a:lnTo>
                  <a:pt x="332" y="7286"/>
                </a:lnTo>
                <a:lnTo>
                  <a:pt x="327" y="7302"/>
                </a:lnTo>
                <a:lnTo>
                  <a:pt x="320" y="7318"/>
                </a:lnTo>
                <a:lnTo>
                  <a:pt x="310" y="7334"/>
                </a:lnTo>
                <a:lnTo>
                  <a:pt x="305" y="7341"/>
                </a:lnTo>
                <a:lnTo>
                  <a:pt x="300" y="7348"/>
                </a:lnTo>
                <a:lnTo>
                  <a:pt x="295" y="7354"/>
                </a:lnTo>
                <a:lnTo>
                  <a:pt x="288" y="7359"/>
                </a:lnTo>
                <a:lnTo>
                  <a:pt x="278" y="7374"/>
                </a:lnTo>
                <a:lnTo>
                  <a:pt x="268" y="7391"/>
                </a:lnTo>
                <a:lnTo>
                  <a:pt x="256" y="7411"/>
                </a:lnTo>
                <a:lnTo>
                  <a:pt x="245" y="7433"/>
                </a:lnTo>
                <a:lnTo>
                  <a:pt x="240" y="7445"/>
                </a:lnTo>
                <a:lnTo>
                  <a:pt x="236" y="7455"/>
                </a:lnTo>
                <a:lnTo>
                  <a:pt x="232" y="7467"/>
                </a:lnTo>
                <a:lnTo>
                  <a:pt x="231" y="7476"/>
                </a:lnTo>
                <a:lnTo>
                  <a:pt x="230" y="7485"/>
                </a:lnTo>
                <a:lnTo>
                  <a:pt x="231" y="7494"/>
                </a:lnTo>
                <a:lnTo>
                  <a:pt x="236" y="7498"/>
                </a:lnTo>
                <a:lnTo>
                  <a:pt x="248" y="7506"/>
                </a:lnTo>
                <a:lnTo>
                  <a:pt x="240" y="7508"/>
                </a:lnTo>
                <a:lnTo>
                  <a:pt x="232" y="7511"/>
                </a:lnTo>
                <a:lnTo>
                  <a:pt x="226" y="7515"/>
                </a:lnTo>
                <a:lnTo>
                  <a:pt x="220" y="7521"/>
                </a:lnTo>
                <a:lnTo>
                  <a:pt x="215" y="7528"/>
                </a:lnTo>
                <a:lnTo>
                  <a:pt x="211" y="7536"/>
                </a:lnTo>
                <a:lnTo>
                  <a:pt x="209" y="7546"/>
                </a:lnTo>
                <a:lnTo>
                  <a:pt x="208" y="7559"/>
                </a:lnTo>
                <a:lnTo>
                  <a:pt x="206" y="7567"/>
                </a:lnTo>
                <a:lnTo>
                  <a:pt x="204" y="7587"/>
                </a:lnTo>
                <a:lnTo>
                  <a:pt x="202" y="7598"/>
                </a:lnTo>
                <a:lnTo>
                  <a:pt x="199" y="7611"/>
                </a:lnTo>
                <a:lnTo>
                  <a:pt x="195" y="7623"/>
                </a:lnTo>
                <a:lnTo>
                  <a:pt x="189" y="7635"/>
                </a:lnTo>
                <a:lnTo>
                  <a:pt x="176" y="7650"/>
                </a:lnTo>
                <a:lnTo>
                  <a:pt x="149" y="7688"/>
                </a:lnTo>
                <a:lnTo>
                  <a:pt x="135" y="7709"/>
                </a:lnTo>
                <a:lnTo>
                  <a:pt x="123" y="7730"/>
                </a:lnTo>
                <a:lnTo>
                  <a:pt x="118" y="7739"/>
                </a:lnTo>
                <a:lnTo>
                  <a:pt x="115" y="7749"/>
                </a:lnTo>
                <a:lnTo>
                  <a:pt x="113" y="7756"/>
                </a:lnTo>
                <a:lnTo>
                  <a:pt x="112" y="7761"/>
                </a:lnTo>
                <a:lnTo>
                  <a:pt x="105" y="7768"/>
                </a:lnTo>
                <a:lnTo>
                  <a:pt x="87" y="7784"/>
                </a:lnTo>
                <a:lnTo>
                  <a:pt x="77" y="7794"/>
                </a:lnTo>
                <a:lnTo>
                  <a:pt x="66" y="7805"/>
                </a:lnTo>
                <a:lnTo>
                  <a:pt x="58" y="7816"/>
                </a:lnTo>
                <a:lnTo>
                  <a:pt x="53" y="7827"/>
                </a:lnTo>
                <a:lnTo>
                  <a:pt x="42" y="7837"/>
                </a:lnTo>
                <a:lnTo>
                  <a:pt x="30" y="7849"/>
                </a:lnTo>
                <a:lnTo>
                  <a:pt x="19" y="7865"/>
                </a:lnTo>
                <a:lnTo>
                  <a:pt x="14" y="7873"/>
                </a:lnTo>
                <a:lnTo>
                  <a:pt x="8" y="7883"/>
                </a:lnTo>
                <a:lnTo>
                  <a:pt x="4" y="7892"/>
                </a:lnTo>
                <a:lnTo>
                  <a:pt x="2" y="7901"/>
                </a:lnTo>
                <a:lnTo>
                  <a:pt x="0" y="7911"/>
                </a:lnTo>
                <a:lnTo>
                  <a:pt x="0" y="7920"/>
                </a:lnTo>
                <a:lnTo>
                  <a:pt x="3" y="7928"/>
                </a:lnTo>
                <a:lnTo>
                  <a:pt x="7" y="7938"/>
                </a:lnTo>
                <a:lnTo>
                  <a:pt x="44" y="7956"/>
                </a:lnTo>
                <a:lnTo>
                  <a:pt x="83" y="7975"/>
                </a:lnTo>
                <a:lnTo>
                  <a:pt x="131" y="7997"/>
                </a:lnTo>
                <a:lnTo>
                  <a:pt x="184" y="8018"/>
                </a:lnTo>
                <a:lnTo>
                  <a:pt x="211" y="8029"/>
                </a:lnTo>
                <a:lnTo>
                  <a:pt x="237" y="8038"/>
                </a:lnTo>
                <a:lnTo>
                  <a:pt x="261" y="8045"/>
                </a:lnTo>
                <a:lnTo>
                  <a:pt x="285" y="8052"/>
                </a:lnTo>
                <a:lnTo>
                  <a:pt x="307" y="8056"/>
                </a:lnTo>
                <a:lnTo>
                  <a:pt x="326" y="8057"/>
                </a:lnTo>
                <a:lnTo>
                  <a:pt x="350" y="8060"/>
                </a:lnTo>
                <a:lnTo>
                  <a:pt x="404" y="8065"/>
                </a:lnTo>
                <a:lnTo>
                  <a:pt x="434" y="8068"/>
                </a:lnTo>
                <a:lnTo>
                  <a:pt x="461" y="8070"/>
                </a:lnTo>
                <a:lnTo>
                  <a:pt x="483" y="8071"/>
                </a:lnTo>
                <a:lnTo>
                  <a:pt x="492" y="8071"/>
                </a:lnTo>
                <a:lnTo>
                  <a:pt x="497" y="8070"/>
                </a:lnTo>
                <a:lnTo>
                  <a:pt x="501" y="8067"/>
                </a:lnTo>
                <a:lnTo>
                  <a:pt x="505" y="8064"/>
                </a:lnTo>
                <a:lnTo>
                  <a:pt x="511" y="8062"/>
                </a:lnTo>
                <a:lnTo>
                  <a:pt x="520" y="8060"/>
                </a:lnTo>
                <a:lnTo>
                  <a:pt x="530" y="8060"/>
                </a:lnTo>
                <a:lnTo>
                  <a:pt x="543" y="8062"/>
                </a:lnTo>
                <a:lnTo>
                  <a:pt x="549" y="8064"/>
                </a:lnTo>
                <a:lnTo>
                  <a:pt x="556" y="8067"/>
                </a:lnTo>
                <a:lnTo>
                  <a:pt x="583" y="8083"/>
                </a:lnTo>
                <a:lnTo>
                  <a:pt x="614" y="8098"/>
                </a:lnTo>
                <a:lnTo>
                  <a:pt x="655" y="8117"/>
                </a:lnTo>
                <a:lnTo>
                  <a:pt x="677" y="8126"/>
                </a:lnTo>
                <a:lnTo>
                  <a:pt x="701" y="8136"/>
                </a:lnTo>
                <a:lnTo>
                  <a:pt x="726" y="8145"/>
                </a:lnTo>
                <a:lnTo>
                  <a:pt x="753" y="8153"/>
                </a:lnTo>
                <a:lnTo>
                  <a:pt x="780" y="8161"/>
                </a:lnTo>
                <a:lnTo>
                  <a:pt x="807" y="8167"/>
                </a:lnTo>
                <a:lnTo>
                  <a:pt x="835" y="8172"/>
                </a:lnTo>
                <a:lnTo>
                  <a:pt x="862" y="8176"/>
                </a:lnTo>
                <a:lnTo>
                  <a:pt x="941" y="8177"/>
                </a:lnTo>
                <a:lnTo>
                  <a:pt x="1022" y="8178"/>
                </a:lnTo>
                <a:lnTo>
                  <a:pt x="1116" y="8178"/>
                </a:lnTo>
                <a:lnTo>
                  <a:pt x="1212" y="8177"/>
                </a:lnTo>
                <a:lnTo>
                  <a:pt x="1257" y="8175"/>
                </a:lnTo>
                <a:lnTo>
                  <a:pt x="1299" y="8173"/>
                </a:lnTo>
                <a:lnTo>
                  <a:pt x="1334" y="8171"/>
                </a:lnTo>
                <a:lnTo>
                  <a:pt x="1364" y="8167"/>
                </a:lnTo>
                <a:lnTo>
                  <a:pt x="1376" y="8165"/>
                </a:lnTo>
                <a:lnTo>
                  <a:pt x="1386" y="8163"/>
                </a:lnTo>
                <a:lnTo>
                  <a:pt x="1393" y="8160"/>
                </a:lnTo>
                <a:lnTo>
                  <a:pt x="1398" y="8156"/>
                </a:lnTo>
                <a:lnTo>
                  <a:pt x="1404" y="8149"/>
                </a:lnTo>
                <a:lnTo>
                  <a:pt x="1408" y="8141"/>
                </a:lnTo>
                <a:lnTo>
                  <a:pt x="1412" y="8131"/>
                </a:lnTo>
                <a:lnTo>
                  <a:pt x="1413" y="8124"/>
                </a:lnTo>
                <a:lnTo>
                  <a:pt x="1414" y="8118"/>
                </a:lnTo>
                <a:lnTo>
                  <a:pt x="1414" y="8111"/>
                </a:lnTo>
                <a:lnTo>
                  <a:pt x="1413" y="8105"/>
                </a:lnTo>
                <a:lnTo>
                  <a:pt x="1411" y="8097"/>
                </a:lnTo>
                <a:lnTo>
                  <a:pt x="1407" y="8090"/>
                </a:lnTo>
                <a:lnTo>
                  <a:pt x="1402" y="8083"/>
                </a:lnTo>
                <a:lnTo>
                  <a:pt x="1395" y="8076"/>
                </a:lnTo>
                <a:lnTo>
                  <a:pt x="1396" y="8071"/>
                </a:lnTo>
                <a:lnTo>
                  <a:pt x="1399" y="8059"/>
                </a:lnTo>
                <a:lnTo>
                  <a:pt x="1402" y="8041"/>
                </a:lnTo>
                <a:lnTo>
                  <a:pt x="1402" y="8030"/>
                </a:lnTo>
                <a:lnTo>
                  <a:pt x="1401" y="8018"/>
                </a:lnTo>
                <a:lnTo>
                  <a:pt x="1398" y="8007"/>
                </a:lnTo>
                <a:lnTo>
                  <a:pt x="1395" y="7994"/>
                </a:lnTo>
                <a:lnTo>
                  <a:pt x="1390" y="7981"/>
                </a:lnTo>
                <a:lnTo>
                  <a:pt x="1384" y="7969"/>
                </a:lnTo>
                <a:lnTo>
                  <a:pt x="1375" y="7956"/>
                </a:lnTo>
                <a:lnTo>
                  <a:pt x="1363" y="7944"/>
                </a:lnTo>
                <a:lnTo>
                  <a:pt x="1350" y="7932"/>
                </a:lnTo>
                <a:lnTo>
                  <a:pt x="1333" y="7921"/>
                </a:lnTo>
                <a:lnTo>
                  <a:pt x="1322" y="7918"/>
                </a:lnTo>
                <a:lnTo>
                  <a:pt x="1308" y="7915"/>
                </a:lnTo>
                <a:lnTo>
                  <a:pt x="1290" y="7912"/>
                </a:lnTo>
                <a:lnTo>
                  <a:pt x="1265" y="7909"/>
                </a:lnTo>
                <a:lnTo>
                  <a:pt x="1233" y="7907"/>
                </a:lnTo>
                <a:lnTo>
                  <a:pt x="1216" y="7909"/>
                </a:lnTo>
                <a:lnTo>
                  <a:pt x="1197" y="7909"/>
                </a:lnTo>
                <a:lnTo>
                  <a:pt x="1176" y="7911"/>
                </a:lnTo>
                <a:lnTo>
                  <a:pt x="1155" y="7914"/>
                </a:lnTo>
                <a:lnTo>
                  <a:pt x="1135" y="7907"/>
                </a:lnTo>
                <a:lnTo>
                  <a:pt x="1114" y="7900"/>
                </a:lnTo>
                <a:lnTo>
                  <a:pt x="1089" y="7889"/>
                </a:lnTo>
                <a:lnTo>
                  <a:pt x="1075" y="7883"/>
                </a:lnTo>
                <a:lnTo>
                  <a:pt x="1060" y="7875"/>
                </a:lnTo>
                <a:lnTo>
                  <a:pt x="1046" y="7867"/>
                </a:lnTo>
                <a:lnTo>
                  <a:pt x="1031" y="7858"/>
                </a:lnTo>
                <a:lnTo>
                  <a:pt x="1017" y="7847"/>
                </a:lnTo>
                <a:lnTo>
                  <a:pt x="1003" y="7836"/>
                </a:lnTo>
                <a:lnTo>
                  <a:pt x="991" y="7823"/>
                </a:lnTo>
                <a:lnTo>
                  <a:pt x="978" y="7810"/>
                </a:lnTo>
                <a:lnTo>
                  <a:pt x="942" y="7750"/>
                </a:lnTo>
                <a:lnTo>
                  <a:pt x="909" y="7697"/>
                </a:lnTo>
                <a:lnTo>
                  <a:pt x="892" y="7672"/>
                </a:lnTo>
                <a:lnTo>
                  <a:pt x="878" y="7651"/>
                </a:lnTo>
                <a:lnTo>
                  <a:pt x="886" y="7662"/>
                </a:lnTo>
                <a:lnTo>
                  <a:pt x="894" y="7675"/>
                </a:lnTo>
                <a:lnTo>
                  <a:pt x="903" y="7679"/>
                </a:lnTo>
                <a:lnTo>
                  <a:pt x="910" y="7683"/>
                </a:lnTo>
                <a:lnTo>
                  <a:pt x="919" y="7687"/>
                </a:lnTo>
                <a:lnTo>
                  <a:pt x="928" y="7689"/>
                </a:lnTo>
                <a:lnTo>
                  <a:pt x="932" y="7689"/>
                </a:lnTo>
                <a:lnTo>
                  <a:pt x="936" y="7688"/>
                </a:lnTo>
                <a:lnTo>
                  <a:pt x="939" y="7685"/>
                </a:lnTo>
                <a:lnTo>
                  <a:pt x="941" y="7682"/>
                </a:lnTo>
                <a:lnTo>
                  <a:pt x="943" y="7678"/>
                </a:lnTo>
                <a:lnTo>
                  <a:pt x="943" y="7672"/>
                </a:lnTo>
                <a:lnTo>
                  <a:pt x="945" y="7644"/>
                </a:lnTo>
                <a:lnTo>
                  <a:pt x="946" y="7614"/>
                </a:lnTo>
                <a:lnTo>
                  <a:pt x="949" y="7578"/>
                </a:lnTo>
                <a:lnTo>
                  <a:pt x="953" y="7540"/>
                </a:lnTo>
                <a:lnTo>
                  <a:pt x="960" y="7505"/>
                </a:lnTo>
                <a:lnTo>
                  <a:pt x="963" y="7488"/>
                </a:lnTo>
                <a:lnTo>
                  <a:pt x="967" y="7474"/>
                </a:lnTo>
                <a:lnTo>
                  <a:pt x="971" y="7462"/>
                </a:lnTo>
                <a:lnTo>
                  <a:pt x="976" y="7453"/>
                </a:lnTo>
                <a:lnTo>
                  <a:pt x="985" y="7444"/>
                </a:lnTo>
                <a:lnTo>
                  <a:pt x="994" y="7432"/>
                </a:lnTo>
                <a:lnTo>
                  <a:pt x="1004" y="7418"/>
                </a:lnTo>
                <a:lnTo>
                  <a:pt x="1014" y="7400"/>
                </a:lnTo>
                <a:lnTo>
                  <a:pt x="1019" y="7391"/>
                </a:lnTo>
                <a:lnTo>
                  <a:pt x="1023" y="7381"/>
                </a:lnTo>
                <a:lnTo>
                  <a:pt x="1026" y="7369"/>
                </a:lnTo>
                <a:lnTo>
                  <a:pt x="1028" y="7358"/>
                </a:lnTo>
                <a:lnTo>
                  <a:pt x="1030" y="7346"/>
                </a:lnTo>
                <a:lnTo>
                  <a:pt x="1030" y="7334"/>
                </a:lnTo>
                <a:lnTo>
                  <a:pt x="1038" y="7302"/>
                </a:lnTo>
                <a:lnTo>
                  <a:pt x="1048" y="7266"/>
                </a:lnTo>
                <a:lnTo>
                  <a:pt x="1060" y="7225"/>
                </a:lnTo>
                <a:lnTo>
                  <a:pt x="1075" y="7181"/>
                </a:lnTo>
                <a:lnTo>
                  <a:pt x="1083" y="7160"/>
                </a:lnTo>
                <a:lnTo>
                  <a:pt x="1091" y="7139"/>
                </a:lnTo>
                <a:lnTo>
                  <a:pt x="1101" y="7120"/>
                </a:lnTo>
                <a:lnTo>
                  <a:pt x="1110" y="7102"/>
                </a:lnTo>
                <a:lnTo>
                  <a:pt x="1120" y="7088"/>
                </a:lnTo>
                <a:lnTo>
                  <a:pt x="1130" y="7077"/>
                </a:lnTo>
                <a:lnTo>
                  <a:pt x="1161" y="7034"/>
                </a:lnTo>
                <a:lnTo>
                  <a:pt x="1193" y="6988"/>
                </a:lnTo>
                <a:lnTo>
                  <a:pt x="1230" y="6933"/>
                </a:lnTo>
                <a:lnTo>
                  <a:pt x="1270" y="6874"/>
                </a:lnTo>
                <a:lnTo>
                  <a:pt x="1306" y="6815"/>
                </a:lnTo>
                <a:lnTo>
                  <a:pt x="1322" y="6788"/>
                </a:lnTo>
                <a:lnTo>
                  <a:pt x="1335" y="6763"/>
                </a:lnTo>
                <a:lnTo>
                  <a:pt x="1347" y="6741"/>
                </a:lnTo>
                <a:lnTo>
                  <a:pt x="1355" y="6723"/>
                </a:lnTo>
                <a:lnTo>
                  <a:pt x="1392" y="6652"/>
                </a:lnTo>
                <a:lnTo>
                  <a:pt x="1433" y="6579"/>
                </a:lnTo>
                <a:lnTo>
                  <a:pt x="1479" y="6495"/>
                </a:lnTo>
                <a:lnTo>
                  <a:pt x="1529" y="6410"/>
                </a:lnTo>
                <a:lnTo>
                  <a:pt x="1553" y="6370"/>
                </a:lnTo>
                <a:lnTo>
                  <a:pt x="1575" y="6333"/>
                </a:lnTo>
                <a:lnTo>
                  <a:pt x="1596" y="6302"/>
                </a:lnTo>
                <a:lnTo>
                  <a:pt x="1613" y="6277"/>
                </a:lnTo>
                <a:lnTo>
                  <a:pt x="1628" y="6258"/>
                </a:lnTo>
                <a:lnTo>
                  <a:pt x="1634" y="6253"/>
                </a:lnTo>
                <a:lnTo>
                  <a:pt x="1639" y="6249"/>
                </a:lnTo>
                <a:lnTo>
                  <a:pt x="1652" y="6287"/>
                </a:lnTo>
                <a:lnTo>
                  <a:pt x="1687" y="6390"/>
                </a:lnTo>
                <a:lnTo>
                  <a:pt x="1739" y="6538"/>
                </a:lnTo>
                <a:lnTo>
                  <a:pt x="1770" y="6623"/>
                </a:lnTo>
                <a:lnTo>
                  <a:pt x="1803" y="6712"/>
                </a:lnTo>
                <a:lnTo>
                  <a:pt x="1838" y="6805"/>
                </a:lnTo>
                <a:lnTo>
                  <a:pt x="1874" y="6896"/>
                </a:lnTo>
                <a:lnTo>
                  <a:pt x="1910" y="6984"/>
                </a:lnTo>
                <a:lnTo>
                  <a:pt x="1946" y="7067"/>
                </a:lnTo>
                <a:lnTo>
                  <a:pt x="1964" y="7107"/>
                </a:lnTo>
                <a:lnTo>
                  <a:pt x="1981" y="7144"/>
                </a:lnTo>
                <a:lnTo>
                  <a:pt x="1998" y="7178"/>
                </a:lnTo>
                <a:lnTo>
                  <a:pt x="2015" y="7210"/>
                </a:lnTo>
                <a:lnTo>
                  <a:pt x="2030" y="7239"/>
                </a:lnTo>
                <a:lnTo>
                  <a:pt x="2046" y="7264"/>
                </a:lnTo>
                <a:lnTo>
                  <a:pt x="2060" y="7286"/>
                </a:lnTo>
                <a:lnTo>
                  <a:pt x="2075" y="7305"/>
                </a:lnTo>
                <a:lnTo>
                  <a:pt x="2081" y="7313"/>
                </a:lnTo>
                <a:lnTo>
                  <a:pt x="2087" y="7322"/>
                </a:lnTo>
                <a:lnTo>
                  <a:pt x="2095" y="7335"/>
                </a:lnTo>
                <a:lnTo>
                  <a:pt x="2102" y="7349"/>
                </a:lnTo>
                <a:lnTo>
                  <a:pt x="2109" y="7366"/>
                </a:lnTo>
                <a:lnTo>
                  <a:pt x="2111" y="7374"/>
                </a:lnTo>
                <a:lnTo>
                  <a:pt x="2113" y="7384"/>
                </a:lnTo>
                <a:lnTo>
                  <a:pt x="2114" y="7393"/>
                </a:lnTo>
                <a:lnTo>
                  <a:pt x="2115" y="7402"/>
                </a:lnTo>
                <a:lnTo>
                  <a:pt x="2124" y="7439"/>
                </a:lnTo>
                <a:lnTo>
                  <a:pt x="2134" y="7476"/>
                </a:lnTo>
                <a:lnTo>
                  <a:pt x="2147" y="7521"/>
                </a:lnTo>
                <a:lnTo>
                  <a:pt x="2155" y="7543"/>
                </a:lnTo>
                <a:lnTo>
                  <a:pt x="2162" y="7565"/>
                </a:lnTo>
                <a:lnTo>
                  <a:pt x="2170" y="7587"/>
                </a:lnTo>
                <a:lnTo>
                  <a:pt x="2180" y="7606"/>
                </a:lnTo>
                <a:lnTo>
                  <a:pt x="2188" y="7623"/>
                </a:lnTo>
                <a:lnTo>
                  <a:pt x="2197" y="7637"/>
                </a:lnTo>
                <a:lnTo>
                  <a:pt x="2201" y="7643"/>
                </a:lnTo>
                <a:lnTo>
                  <a:pt x="2207" y="7647"/>
                </a:lnTo>
                <a:lnTo>
                  <a:pt x="2211" y="7651"/>
                </a:lnTo>
                <a:lnTo>
                  <a:pt x="2215" y="7653"/>
                </a:lnTo>
                <a:lnTo>
                  <a:pt x="2244" y="7653"/>
                </a:lnTo>
                <a:lnTo>
                  <a:pt x="2226" y="7654"/>
                </a:lnTo>
                <a:lnTo>
                  <a:pt x="2215" y="7653"/>
                </a:lnTo>
                <a:lnTo>
                  <a:pt x="2216" y="7663"/>
                </a:lnTo>
                <a:lnTo>
                  <a:pt x="2217" y="7688"/>
                </a:lnTo>
                <a:lnTo>
                  <a:pt x="2216" y="7704"/>
                </a:lnTo>
                <a:lnTo>
                  <a:pt x="2215" y="7722"/>
                </a:lnTo>
                <a:lnTo>
                  <a:pt x="2213" y="7740"/>
                </a:lnTo>
                <a:lnTo>
                  <a:pt x="2210" y="7759"/>
                </a:lnTo>
                <a:lnTo>
                  <a:pt x="2208" y="7775"/>
                </a:lnTo>
                <a:lnTo>
                  <a:pt x="2204" y="7810"/>
                </a:lnTo>
                <a:lnTo>
                  <a:pt x="2202" y="7831"/>
                </a:lnTo>
                <a:lnTo>
                  <a:pt x="2201" y="7850"/>
                </a:lnTo>
                <a:lnTo>
                  <a:pt x="2202" y="7867"/>
                </a:lnTo>
                <a:lnTo>
                  <a:pt x="2203" y="7873"/>
                </a:lnTo>
                <a:lnTo>
                  <a:pt x="2204" y="7878"/>
                </a:lnTo>
                <a:lnTo>
                  <a:pt x="2198" y="7909"/>
                </a:lnTo>
                <a:lnTo>
                  <a:pt x="2194" y="7934"/>
                </a:lnTo>
                <a:lnTo>
                  <a:pt x="2191" y="7956"/>
                </a:lnTo>
                <a:lnTo>
                  <a:pt x="2189" y="7970"/>
                </a:lnTo>
                <a:lnTo>
                  <a:pt x="2186" y="7982"/>
                </a:lnTo>
                <a:lnTo>
                  <a:pt x="2185" y="7998"/>
                </a:lnTo>
                <a:lnTo>
                  <a:pt x="2184" y="8013"/>
                </a:lnTo>
                <a:lnTo>
                  <a:pt x="2184" y="8021"/>
                </a:lnTo>
                <a:lnTo>
                  <a:pt x="2185" y="8028"/>
                </a:lnTo>
                <a:lnTo>
                  <a:pt x="2187" y="8033"/>
                </a:lnTo>
                <a:lnTo>
                  <a:pt x="2189" y="8038"/>
                </a:lnTo>
                <a:lnTo>
                  <a:pt x="2192" y="8041"/>
                </a:lnTo>
                <a:lnTo>
                  <a:pt x="2196" y="8043"/>
                </a:lnTo>
                <a:lnTo>
                  <a:pt x="2238" y="8048"/>
                </a:lnTo>
                <a:lnTo>
                  <a:pt x="2283" y="8052"/>
                </a:lnTo>
                <a:lnTo>
                  <a:pt x="2342" y="8056"/>
                </a:lnTo>
                <a:lnTo>
                  <a:pt x="2410" y="8059"/>
                </a:lnTo>
                <a:lnTo>
                  <a:pt x="2483" y="8061"/>
                </a:lnTo>
                <a:lnTo>
                  <a:pt x="2520" y="8062"/>
                </a:lnTo>
                <a:lnTo>
                  <a:pt x="2558" y="8062"/>
                </a:lnTo>
                <a:lnTo>
                  <a:pt x="2596" y="8061"/>
                </a:lnTo>
                <a:lnTo>
                  <a:pt x="2632" y="8059"/>
                </a:lnTo>
                <a:lnTo>
                  <a:pt x="2637" y="8059"/>
                </a:lnTo>
                <a:lnTo>
                  <a:pt x="2648" y="8058"/>
                </a:lnTo>
                <a:lnTo>
                  <a:pt x="2655" y="8057"/>
                </a:lnTo>
                <a:lnTo>
                  <a:pt x="2660" y="8055"/>
                </a:lnTo>
                <a:lnTo>
                  <a:pt x="2663" y="8053"/>
                </a:lnTo>
                <a:lnTo>
                  <a:pt x="2664" y="8051"/>
                </a:lnTo>
                <a:lnTo>
                  <a:pt x="2664" y="8049"/>
                </a:lnTo>
                <a:lnTo>
                  <a:pt x="2664" y="7995"/>
                </a:lnTo>
                <a:lnTo>
                  <a:pt x="2666" y="7992"/>
                </a:lnTo>
                <a:lnTo>
                  <a:pt x="2668" y="7987"/>
                </a:lnTo>
                <a:lnTo>
                  <a:pt x="2671" y="7983"/>
                </a:lnTo>
                <a:lnTo>
                  <a:pt x="2676" y="7979"/>
                </a:lnTo>
                <a:lnTo>
                  <a:pt x="2684" y="7975"/>
                </a:lnTo>
                <a:lnTo>
                  <a:pt x="2693" y="7972"/>
                </a:lnTo>
                <a:lnTo>
                  <a:pt x="2705" y="7970"/>
                </a:lnTo>
                <a:lnTo>
                  <a:pt x="2716" y="7969"/>
                </a:lnTo>
                <a:lnTo>
                  <a:pt x="2743" y="7964"/>
                </a:lnTo>
                <a:lnTo>
                  <a:pt x="2762" y="7959"/>
                </a:lnTo>
                <a:lnTo>
                  <a:pt x="2782" y="7953"/>
                </a:lnTo>
                <a:lnTo>
                  <a:pt x="2804" y="7945"/>
                </a:lnTo>
                <a:lnTo>
                  <a:pt x="2828" y="7936"/>
                </a:lnTo>
                <a:lnTo>
                  <a:pt x="2852" y="7923"/>
                </a:lnTo>
                <a:lnTo>
                  <a:pt x="2863" y="7917"/>
                </a:lnTo>
                <a:lnTo>
                  <a:pt x="2875" y="7910"/>
                </a:lnTo>
                <a:lnTo>
                  <a:pt x="2885" y="7901"/>
                </a:lnTo>
                <a:lnTo>
                  <a:pt x="2896" y="7893"/>
                </a:lnTo>
                <a:lnTo>
                  <a:pt x="2907" y="7883"/>
                </a:lnTo>
                <a:lnTo>
                  <a:pt x="2916" y="7873"/>
                </a:lnTo>
                <a:lnTo>
                  <a:pt x="2925" y="7862"/>
                </a:lnTo>
                <a:lnTo>
                  <a:pt x="2934" y="7850"/>
                </a:lnTo>
                <a:lnTo>
                  <a:pt x="2941" y="7838"/>
                </a:lnTo>
                <a:lnTo>
                  <a:pt x="2948" y="7826"/>
                </a:lnTo>
                <a:lnTo>
                  <a:pt x="2953" y="7811"/>
                </a:lnTo>
                <a:lnTo>
                  <a:pt x="2959" y="7796"/>
                </a:lnTo>
                <a:lnTo>
                  <a:pt x="2963" y="7781"/>
                </a:lnTo>
                <a:lnTo>
                  <a:pt x="2965" y="7764"/>
                </a:lnTo>
                <a:lnTo>
                  <a:pt x="2966" y="7754"/>
                </a:lnTo>
                <a:lnTo>
                  <a:pt x="2965" y="7743"/>
                </a:lnTo>
                <a:lnTo>
                  <a:pt x="2964" y="7729"/>
                </a:lnTo>
                <a:lnTo>
                  <a:pt x="2961" y="7717"/>
                </a:lnTo>
                <a:lnTo>
                  <a:pt x="2959" y="7710"/>
                </a:lnTo>
                <a:lnTo>
                  <a:pt x="2956" y="7705"/>
                </a:lnTo>
                <a:lnTo>
                  <a:pt x="2952" y="7701"/>
                </a:lnTo>
                <a:lnTo>
                  <a:pt x="2947" y="7697"/>
                </a:lnTo>
                <a:lnTo>
                  <a:pt x="2942" y="7695"/>
                </a:lnTo>
                <a:lnTo>
                  <a:pt x="2935" y="7694"/>
                </a:lnTo>
                <a:lnTo>
                  <a:pt x="2933" y="7683"/>
                </a:lnTo>
                <a:lnTo>
                  <a:pt x="2928" y="7671"/>
                </a:lnTo>
                <a:lnTo>
                  <a:pt x="2922" y="7657"/>
                </a:lnTo>
                <a:lnTo>
                  <a:pt x="2914" y="7643"/>
                </a:lnTo>
                <a:lnTo>
                  <a:pt x="2910" y="7637"/>
                </a:lnTo>
                <a:lnTo>
                  <a:pt x="2905" y="7629"/>
                </a:lnTo>
                <a:lnTo>
                  <a:pt x="2898" y="7623"/>
                </a:lnTo>
                <a:lnTo>
                  <a:pt x="2892" y="7618"/>
                </a:lnTo>
                <a:lnTo>
                  <a:pt x="2885" y="7613"/>
                </a:lnTo>
                <a:lnTo>
                  <a:pt x="2877" y="7609"/>
                </a:lnTo>
                <a:lnTo>
                  <a:pt x="2868" y="7605"/>
                </a:lnTo>
                <a:lnTo>
                  <a:pt x="2859" y="7603"/>
                </a:lnTo>
                <a:lnTo>
                  <a:pt x="2853" y="7599"/>
                </a:lnTo>
                <a:lnTo>
                  <a:pt x="2844" y="7597"/>
                </a:lnTo>
                <a:lnTo>
                  <a:pt x="2832" y="7595"/>
                </a:lnTo>
                <a:lnTo>
                  <a:pt x="2819" y="7594"/>
                </a:lnTo>
                <a:lnTo>
                  <a:pt x="2801" y="7594"/>
                </a:lnTo>
                <a:lnTo>
                  <a:pt x="2781" y="7595"/>
                </a:lnTo>
                <a:lnTo>
                  <a:pt x="2759" y="7599"/>
                </a:lnTo>
                <a:lnTo>
                  <a:pt x="2751" y="7600"/>
                </a:lnTo>
                <a:lnTo>
                  <a:pt x="2743" y="7600"/>
                </a:lnTo>
                <a:lnTo>
                  <a:pt x="2733" y="7600"/>
                </a:lnTo>
                <a:lnTo>
                  <a:pt x="2720" y="7598"/>
                </a:lnTo>
                <a:lnTo>
                  <a:pt x="2707" y="7595"/>
                </a:lnTo>
                <a:lnTo>
                  <a:pt x="2700" y="7592"/>
                </a:lnTo>
                <a:lnTo>
                  <a:pt x="2693" y="7589"/>
                </a:lnTo>
                <a:lnTo>
                  <a:pt x="2687" y="7585"/>
                </a:lnTo>
                <a:lnTo>
                  <a:pt x="2681" y="7581"/>
                </a:lnTo>
                <a:lnTo>
                  <a:pt x="2680" y="7576"/>
                </a:lnTo>
                <a:lnTo>
                  <a:pt x="2678" y="7563"/>
                </a:lnTo>
                <a:lnTo>
                  <a:pt x="2674" y="7549"/>
                </a:lnTo>
                <a:lnTo>
                  <a:pt x="2671" y="7540"/>
                </a:lnTo>
                <a:lnTo>
                  <a:pt x="2668" y="7534"/>
                </a:lnTo>
                <a:lnTo>
                  <a:pt x="2672" y="7527"/>
                </a:lnTo>
                <a:lnTo>
                  <a:pt x="2678" y="7524"/>
                </a:lnTo>
                <a:lnTo>
                  <a:pt x="2682" y="7521"/>
                </a:lnTo>
                <a:lnTo>
                  <a:pt x="2687" y="7517"/>
                </a:lnTo>
                <a:lnTo>
                  <a:pt x="2691" y="7512"/>
                </a:lnTo>
                <a:lnTo>
                  <a:pt x="2694" y="7507"/>
                </a:lnTo>
                <a:lnTo>
                  <a:pt x="2695" y="7504"/>
                </a:lnTo>
                <a:lnTo>
                  <a:pt x="2695" y="7501"/>
                </a:lnTo>
                <a:lnTo>
                  <a:pt x="2695" y="7498"/>
                </a:lnTo>
                <a:lnTo>
                  <a:pt x="2694" y="7494"/>
                </a:lnTo>
                <a:lnTo>
                  <a:pt x="2685" y="7472"/>
                </a:lnTo>
                <a:lnTo>
                  <a:pt x="2662" y="7421"/>
                </a:lnTo>
                <a:lnTo>
                  <a:pt x="2647" y="7390"/>
                </a:lnTo>
                <a:lnTo>
                  <a:pt x="2632" y="7359"/>
                </a:lnTo>
                <a:lnTo>
                  <a:pt x="2615" y="7331"/>
                </a:lnTo>
                <a:lnTo>
                  <a:pt x="2607" y="7318"/>
                </a:lnTo>
                <a:lnTo>
                  <a:pt x="2600" y="7307"/>
                </a:lnTo>
                <a:lnTo>
                  <a:pt x="2576" y="7268"/>
                </a:lnTo>
                <a:lnTo>
                  <a:pt x="2552" y="7228"/>
                </a:lnTo>
                <a:lnTo>
                  <a:pt x="2524" y="7178"/>
                </a:lnTo>
                <a:lnTo>
                  <a:pt x="2496" y="7125"/>
                </a:lnTo>
                <a:lnTo>
                  <a:pt x="2484" y="7099"/>
                </a:lnTo>
                <a:lnTo>
                  <a:pt x="2472" y="7074"/>
                </a:lnTo>
                <a:lnTo>
                  <a:pt x="2462" y="7051"/>
                </a:lnTo>
                <a:lnTo>
                  <a:pt x="2454" y="7029"/>
                </a:lnTo>
                <a:lnTo>
                  <a:pt x="2449" y="7009"/>
                </a:lnTo>
                <a:lnTo>
                  <a:pt x="2448" y="7001"/>
                </a:lnTo>
                <a:lnTo>
                  <a:pt x="2448" y="6994"/>
                </a:lnTo>
                <a:lnTo>
                  <a:pt x="2432" y="6931"/>
                </a:lnTo>
                <a:lnTo>
                  <a:pt x="2393" y="6789"/>
                </a:lnTo>
                <a:lnTo>
                  <a:pt x="2370" y="6709"/>
                </a:lnTo>
                <a:lnTo>
                  <a:pt x="2349" y="6633"/>
                </a:lnTo>
                <a:lnTo>
                  <a:pt x="2329" y="6568"/>
                </a:lnTo>
                <a:lnTo>
                  <a:pt x="2320" y="6543"/>
                </a:lnTo>
                <a:lnTo>
                  <a:pt x="2312" y="6525"/>
                </a:lnTo>
                <a:lnTo>
                  <a:pt x="2297" y="6491"/>
                </a:lnTo>
                <a:lnTo>
                  <a:pt x="2281" y="6456"/>
                </a:lnTo>
                <a:lnTo>
                  <a:pt x="2263" y="6414"/>
                </a:lnTo>
                <a:lnTo>
                  <a:pt x="2245" y="6368"/>
                </a:lnTo>
                <a:lnTo>
                  <a:pt x="2237" y="6345"/>
                </a:lnTo>
                <a:lnTo>
                  <a:pt x="2229" y="6323"/>
                </a:lnTo>
                <a:lnTo>
                  <a:pt x="2223" y="6302"/>
                </a:lnTo>
                <a:lnTo>
                  <a:pt x="2219" y="6283"/>
                </a:lnTo>
                <a:lnTo>
                  <a:pt x="2216" y="6266"/>
                </a:lnTo>
                <a:lnTo>
                  <a:pt x="2215" y="6252"/>
                </a:lnTo>
                <a:lnTo>
                  <a:pt x="2215" y="6248"/>
                </a:lnTo>
                <a:lnTo>
                  <a:pt x="2212" y="6238"/>
                </a:lnTo>
                <a:lnTo>
                  <a:pt x="2209" y="6231"/>
                </a:lnTo>
                <a:lnTo>
                  <a:pt x="2203" y="6223"/>
                </a:lnTo>
                <a:lnTo>
                  <a:pt x="2198" y="6214"/>
                </a:lnTo>
                <a:lnTo>
                  <a:pt x="2191" y="6206"/>
                </a:lnTo>
                <a:lnTo>
                  <a:pt x="2188" y="6180"/>
                </a:lnTo>
                <a:lnTo>
                  <a:pt x="2186" y="6153"/>
                </a:lnTo>
                <a:lnTo>
                  <a:pt x="2184" y="6119"/>
                </a:lnTo>
                <a:lnTo>
                  <a:pt x="2183" y="6083"/>
                </a:lnTo>
                <a:lnTo>
                  <a:pt x="2183" y="6065"/>
                </a:lnTo>
                <a:lnTo>
                  <a:pt x="2184" y="6047"/>
                </a:lnTo>
                <a:lnTo>
                  <a:pt x="2186" y="6030"/>
                </a:lnTo>
                <a:lnTo>
                  <a:pt x="2188" y="6014"/>
                </a:lnTo>
                <a:lnTo>
                  <a:pt x="2192" y="5999"/>
                </a:lnTo>
                <a:lnTo>
                  <a:pt x="2196" y="5986"/>
                </a:lnTo>
                <a:lnTo>
                  <a:pt x="2195" y="5966"/>
                </a:lnTo>
                <a:lnTo>
                  <a:pt x="2193" y="5909"/>
                </a:lnTo>
                <a:lnTo>
                  <a:pt x="2191" y="5870"/>
                </a:lnTo>
                <a:lnTo>
                  <a:pt x="2188" y="5827"/>
                </a:lnTo>
                <a:lnTo>
                  <a:pt x="2183" y="5778"/>
                </a:lnTo>
                <a:lnTo>
                  <a:pt x="2178" y="5726"/>
                </a:lnTo>
                <a:lnTo>
                  <a:pt x="2170" y="5672"/>
                </a:lnTo>
                <a:lnTo>
                  <a:pt x="2162" y="5617"/>
                </a:lnTo>
                <a:lnTo>
                  <a:pt x="2153" y="5563"/>
                </a:lnTo>
                <a:lnTo>
                  <a:pt x="2140" y="5509"/>
                </a:lnTo>
                <a:lnTo>
                  <a:pt x="2134" y="5483"/>
                </a:lnTo>
                <a:lnTo>
                  <a:pt x="2127" y="5458"/>
                </a:lnTo>
                <a:lnTo>
                  <a:pt x="2118" y="5434"/>
                </a:lnTo>
                <a:lnTo>
                  <a:pt x="2110" y="5411"/>
                </a:lnTo>
                <a:lnTo>
                  <a:pt x="2102" y="5389"/>
                </a:lnTo>
                <a:lnTo>
                  <a:pt x="2092" y="5368"/>
                </a:lnTo>
                <a:lnTo>
                  <a:pt x="2082" y="5349"/>
                </a:lnTo>
                <a:lnTo>
                  <a:pt x="2072" y="5332"/>
                </a:lnTo>
                <a:lnTo>
                  <a:pt x="2070" y="5329"/>
                </a:lnTo>
                <a:lnTo>
                  <a:pt x="2067" y="5320"/>
                </a:lnTo>
                <a:lnTo>
                  <a:pt x="2061" y="5306"/>
                </a:lnTo>
                <a:lnTo>
                  <a:pt x="2056" y="5287"/>
                </a:lnTo>
                <a:lnTo>
                  <a:pt x="2054" y="5276"/>
                </a:lnTo>
                <a:lnTo>
                  <a:pt x="2052" y="5262"/>
                </a:lnTo>
                <a:lnTo>
                  <a:pt x="2051" y="5249"/>
                </a:lnTo>
                <a:lnTo>
                  <a:pt x="2050" y="5233"/>
                </a:lnTo>
                <a:lnTo>
                  <a:pt x="2051" y="5218"/>
                </a:lnTo>
                <a:lnTo>
                  <a:pt x="2052" y="5200"/>
                </a:lnTo>
                <a:lnTo>
                  <a:pt x="2054" y="5181"/>
                </a:lnTo>
                <a:lnTo>
                  <a:pt x="2058" y="5162"/>
                </a:lnTo>
                <a:lnTo>
                  <a:pt x="2071" y="5121"/>
                </a:lnTo>
                <a:lnTo>
                  <a:pt x="2103" y="5026"/>
                </a:lnTo>
                <a:lnTo>
                  <a:pt x="2124" y="4969"/>
                </a:lnTo>
                <a:lnTo>
                  <a:pt x="2145" y="4912"/>
                </a:lnTo>
                <a:lnTo>
                  <a:pt x="2167" y="4858"/>
                </a:lnTo>
                <a:lnTo>
                  <a:pt x="2178" y="4834"/>
                </a:lnTo>
                <a:lnTo>
                  <a:pt x="2188" y="4812"/>
                </a:lnTo>
                <a:lnTo>
                  <a:pt x="2190" y="4808"/>
                </a:lnTo>
                <a:lnTo>
                  <a:pt x="2196" y="4796"/>
                </a:lnTo>
                <a:lnTo>
                  <a:pt x="2203" y="4777"/>
                </a:lnTo>
                <a:lnTo>
                  <a:pt x="2213" y="4748"/>
                </a:lnTo>
                <a:lnTo>
                  <a:pt x="2217" y="4731"/>
                </a:lnTo>
                <a:lnTo>
                  <a:pt x="2221" y="4711"/>
                </a:lnTo>
                <a:lnTo>
                  <a:pt x="2225" y="4691"/>
                </a:lnTo>
                <a:lnTo>
                  <a:pt x="2229" y="4667"/>
                </a:lnTo>
                <a:lnTo>
                  <a:pt x="2232" y="4642"/>
                </a:lnTo>
                <a:lnTo>
                  <a:pt x="2235" y="4614"/>
                </a:lnTo>
                <a:lnTo>
                  <a:pt x="2237" y="4584"/>
                </a:lnTo>
                <a:lnTo>
                  <a:pt x="2237" y="4553"/>
                </a:lnTo>
                <a:lnTo>
                  <a:pt x="2247" y="4435"/>
                </a:lnTo>
                <a:lnTo>
                  <a:pt x="2256" y="4313"/>
                </a:lnTo>
                <a:lnTo>
                  <a:pt x="2266" y="4172"/>
                </a:lnTo>
                <a:lnTo>
                  <a:pt x="2269" y="4099"/>
                </a:lnTo>
                <a:lnTo>
                  <a:pt x="2273" y="4028"/>
                </a:lnTo>
                <a:lnTo>
                  <a:pt x="2275" y="3959"/>
                </a:lnTo>
                <a:lnTo>
                  <a:pt x="2276" y="3897"/>
                </a:lnTo>
                <a:lnTo>
                  <a:pt x="2275" y="3842"/>
                </a:lnTo>
                <a:lnTo>
                  <a:pt x="2274" y="3818"/>
                </a:lnTo>
                <a:lnTo>
                  <a:pt x="2273" y="3796"/>
                </a:lnTo>
                <a:lnTo>
                  <a:pt x="2271" y="3778"/>
                </a:lnTo>
                <a:lnTo>
                  <a:pt x="2268" y="3763"/>
                </a:lnTo>
                <a:lnTo>
                  <a:pt x="2265" y="3751"/>
                </a:lnTo>
                <a:lnTo>
                  <a:pt x="2262" y="3743"/>
                </a:lnTo>
                <a:lnTo>
                  <a:pt x="2255" y="3729"/>
                </a:lnTo>
                <a:lnTo>
                  <a:pt x="2243" y="3694"/>
                </a:lnTo>
                <a:lnTo>
                  <a:pt x="2229" y="3653"/>
                </a:lnTo>
                <a:lnTo>
                  <a:pt x="2224" y="3635"/>
                </a:lnTo>
                <a:lnTo>
                  <a:pt x="2221" y="3619"/>
                </a:lnTo>
                <a:lnTo>
                  <a:pt x="2218" y="3601"/>
                </a:lnTo>
                <a:lnTo>
                  <a:pt x="2210" y="3560"/>
                </a:lnTo>
                <a:lnTo>
                  <a:pt x="2206" y="3535"/>
                </a:lnTo>
                <a:lnTo>
                  <a:pt x="2199" y="3511"/>
                </a:lnTo>
                <a:lnTo>
                  <a:pt x="2194" y="3490"/>
                </a:lnTo>
                <a:lnTo>
                  <a:pt x="2188" y="3475"/>
                </a:lnTo>
                <a:lnTo>
                  <a:pt x="2200" y="3476"/>
                </a:lnTo>
                <a:lnTo>
                  <a:pt x="2213" y="3476"/>
                </a:lnTo>
                <a:lnTo>
                  <a:pt x="2224" y="3474"/>
                </a:lnTo>
                <a:lnTo>
                  <a:pt x="2237" y="3470"/>
                </a:lnTo>
                <a:lnTo>
                  <a:pt x="2247" y="3469"/>
                </a:lnTo>
                <a:lnTo>
                  <a:pt x="2257" y="3468"/>
                </a:lnTo>
                <a:lnTo>
                  <a:pt x="2270" y="3464"/>
                </a:lnTo>
                <a:lnTo>
                  <a:pt x="2282" y="3460"/>
                </a:lnTo>
                <a:lnTo>
                  <a:pt x="2289" y="3458"/>
                </a:lnTo>
                <a:lnTo>
                  <a:pt x="2294" y="3455"/>
                </a:lnTo>
                <a:lnTo>
                  <a:pt x="2299" y="3452"/>
                </a:lnTo>
                <a:lnTo>
                  <a:pt x="2303" y="3448"/>
                </a:lnTo>
                <a:lnTo>
                  <a:pt x="2305" y="3443"/>
                </a:lnTo>
                <a:lnTo>
                  <a:pt x="2307" y="3437"/>
                </a:lnTo>
                <a:lnTo>
                  <a:pt x="2310" y="3422"/>
                </a:lnTo>
                <a:lnTo>
                  <a:pt x="2313" y="3404"/>
                </a:lnTo>
                <a:lnTo>
                  <a:pt x="2315" y="3382"/>
                </a:lnTo>
                <a:lnTo>
                  <a:pt x="2318" y="3358"/>
                </a:lnTo>
                <a:lnTo>
                  <a:pt x="2318" y="3345"/>
                </a:lnTo>
                <a:lnTo>
                  <a:pt x="2317" y="3332"/>
                </a:lnTo>
                <a:lnTo>
                  <a:pt x="2314" y="3317"/>
                </a:lnTo>
                <a:lnTo>
                  <a:pt x="2312" y="3304"/>
                </a:lnTo>
                <a:lnTo>
                  <a:pt x="2309" y="3291"/>
                </a:lnTo>
                <a:lnTo>
                  <a:pt x="2304" y="3278"/>
                </a:lnTo>
                <a:lnTo>
                  <a:pt x="2303" y="3255"/>
                </a:lnTo>
                <a:lnTo>
                  <a:pt x="2303" y="3229"/>
                </a:lnTo>
                <a:lnTo>
                  <a:pt x="2303" y="3198"/>
                </a:lnTo>
                <a:lnTo>
                  <a:pt x="2305" y="3180"/>
                </a:lnTo>
                <a:lnTo>
                  <a:pt x="2306" y="3163"/>
                </a:lnTo>
                <a:lnTo>
                  <a:pt x="2309" y="3144"/>
                </a:lnTo>
                <a:lnTo>
                  <a:pt x="2312" y="3126"/>
                </a:lnTo>
                <a:lnTo>
                  <a:pt x="2317" y="3108"/>
                </a:lnTo>
                <a:lnTo>
                  <a:pt x="2323" y="3091"/>
                </a:lnTo>
                <a:lnTo>
                  <a:pt x="2329" y="3074"/>
                </a:lnTo>
                <a:lnTo>
                  <a:pt x="2337" y="3059"/>
                </a:lnTo>
                <a:lnTo>
                  <a:pt x="2345" y="3029"/>
                </a:lnTo>
                <a:lnTo>
                  <a:pt x="2352" y="2998"/>
                </a:lnTo>
                <a:lnTo>
                  <a:pt x="2359" y="2960"/>
                </a:lnTo>
                <a:lnTo>
                  <a:pt x="2365" y="2922"/>
                </a:lnTo>
                <a:lnTo>
                  <a:pt x="2368" y="2903"/>
                </a:lnTo>
                <a:lnTo>
                  <a:pt x="2370" y="2884"/>
                </a:lnTo>
                <a:lnTo>
                  <a:pt x="2372" y="2869"/>
                </a:lnTo>
                <a:lnTo>
                  <a:pt x="2372" y="2854"/>
                </a:lnTo>
                <a:lnTo>
                  <a:pt x="2369" y="2843"/>
                </a:lnTo>
                <a:lnTo>
                  <a:pt x="2366" y="2834"/>
                </a:lnTo>
                <a:lnTo>
                  <a:pt x="2398" y="2865"/>
                </a:lnTo>
                <a:lnTo>
                  <a:pt x="2471" y="2933"/>
                </a:lnTo>
                <a:lnTo>
                  <a:pt x="2512" y="2971"/>
                </a:lnTo>
                <a:lnTo>
                  <a:pt x="2550" y="3004"/>
                </a:lnTo>
                <a:lnTo>
                  <a:pt x="2580" y="3030"/>
                </a:lnTo>
                <a:lnTo>
                  <a:pt x="2591" y="3038"/>
                </a:lnTo>
                <a:lnTo>
                  <a:pt x="2600" y="3042"/>
                </a:lnTo>
                <a:lnTo>
                  <a:pt x="2611" y="3053"/>
                </a:lnTo>
                <a:lnTo>
                  <a:pt x="2639" y="3077"/>
                </a:lnTo>
                <a:lnTo>
                  <a:pt x="2670" y="3108"/>
                </a:lnTo>
                <a:lnTo>
                  <a:pt x="2683" y="3121"/>
                </a:lnTo>
                <a:lnTo>
                  <a:pt x="2692" y="3131"/>
                </a:lnTo>
                <a:lnTo>
                  <a:pt x="2719" y="3151"/>
                </a:lnTo>
                <a:lnTo>
                  <a:pt x="2749" y="3170"/>
                </a:lnTo>
                <a:lnTo>
                  <a:pt x="2786" y="3193"/>
                </a:lnTo>
                <a:lnTo>
                  <a:pt x="2808" y="3204"/>
                </a:lnTo>
                <a:lnTo>
                  <a:pt x="2830" y="3214"/>
                </a:lnTo>
                <a:lnTo>
                  <a:pt x="2853" y="3225"/>
                </a:lnTo>
                <a:lnTo>
                  <a:pt x="2877" y="3234"/>
                </a:lnTo>
                <a:lnTo>
                  <a:pt x="2900" y="3242"/>
                </a:lnTo>
                <a:lnTo>
                  <a:pt x="2923" y="3249"/>
                </a:lnTo>
                <a:lnTo>
                  <a:pt x="2945" y="3252"/>
                </a:lnTo>
                <a:lnTo>
                  <a:pt x="2957" y="3253"/>
                </a:lnTo>
                <a:lnTo>
                  <a:pt x="2968" y="3254"/>
                </a:lnTo>
                <a:lnTo>
                  <a:pt x="2993" y="3254"/>
                </a:lnTo>
                <a:lnTo>
                  <a:pt x="3021" y="3255"/>
                </a:lnTo>
                <a:lnTo>
                  <a:pt x="3053" y="3258"/>
                </a:lnTo>
                <a:lnTo>
                  <a:pt x="3071" y="3260"/>
                </a:lnTo>
                <a:lnTo>
                  <a:pt x="3088" y="3263"/>
                </a:lnTo>
                <a:lnTo>
                  <a:pt x="3106" y="3267"/>
                </a:lnTo>
                <a:lnTo>
                  <a:pt x="3123" y="3272"/>
                </a:lnTo>
                <a:lnTo>
                  <a:pt x="3138" y="3279"/>
                </a:lnTo>
                <a:lnTo>
                  <a:pt x="3153" y="3286"/>
                </a:lnTo>
                <a:lnTo>
                  <a:pt x="3165" y="3295"/>
                </a:lnTo>
                <a:lnTo>
                  <a:pt x="3171" y="3299"/>
                </a:lnTo>
                <a:lnTo>
                  <a:pt x="3175" y="3305"/>
                </a:lnTo>
                <a:lnTo>
                  <a:pt x="3202" y="3320"/>
                </a:lnTo>
                <a:lnTo>
                  <a:pt x="3233" y="3336"/>
                </a:lnTo>
                <a:lnTo>
                  <a:pt x="3270" y="3353"/>
                </a:lnTo>
                <a:lnTo>
                  <a:pt x="3291" y="3363"/>
                </a:lnTo>
                <a:lnTo>
                  <a:pt x="3312" y="3372"/>
                </a:lnTo>
                <a:lnTo>
                  <a:pt x="3335" y="3380"/>
                </a:lnTo>
                <a:lnTo>
                  <a:pt x="3359" y="3388"/>
                </a:lnTo>
                <a:lnTo>
                  <a:pt x="3382" y="3395"/>
                </a:lnTo>
                <a:lnTo>
                  <a:pt x="3405" y="3400"/>
                </a:lnTo>
                <a:lnTo>
                  <a:pt x="3428" y="3403"/>
                </a:lnTo>
                <a:lnTo>
                  <a:pt x="3449" y="3405"/>
                </a:lnTo>
                <a:lnTo>
                  <a:pt x="3458" y="3407"/>
                </a:lnTo>
                <a:lnTo>
                  <a:pt x="3482" y="3414"/>
                </a:lnTo>
                <a:lnTo>
                  <a:pt x="3496" y="3419"/>
                </a:lnTo>
                <a:lnTo>
                  <a:pt x="3514" y="3425"/>
                </a:lnTo>
                <a:lnTo>
                  <a:pt x="3531" y="3433"/>
                </a:lnTo>
                <a:lnTo>
                  <a:pt x="3549" y="3443"/>
                </a:lnTo>
                <a:lnTo>
                  <a:pt x="3561" y="3451"/>
                </a:lnTo>
                <a:lnTo>
                  <a:pt x="3576" y="3459"/>
                </a:lnTo>
                <a:lnTo>
                  <a:pt x="3594" y="3469"/>
                </a:lnTo>
                <a:lnTo>
                  <a:pt x="3613" y="3478"/>
                </a:lnTo>
                <a:lnTo>
                  <a:pt x="3635" y="3486"/>
                </a:lnTo>
                <a:lnTo>
                  <a:pt x="3646" y="3489"/>
                </a:lnTo>
                <a:lnTo>
                  <a:pt x="3657" y="3491"/>
                </a:lnTo>
                <a:lnTo>
                  <a:pt x="3668" y="3492"/>
                </a:lnTo>
                <a:lnTo>
                  <a:pt x="3679" y="3492"/>
                </a:lnTo>
                <a:lnTo>
                  <a:pt x="3679" y="3493"/>
                </a:lnTo>
                <a:lnTo>
                  <a:pt x="3685" y="3499"/>
                </a:lnTo>
                <a:lnTo>
                  <a:pt x="3693" y="3503"/>
                </a:lnTo>
                <a:lnTo>
                  <a:pt x="3704" y="3506"/>
                </a:lnTo>
                <a:lnTo>
                  <a:pt x="3714" y="3509"/>
                </a:lnTo>
                <a:lnTo>
                  <a:pt x="3738" y="3512"/>
                </a:lnTo>
                <a:lnTo>
                  <a:pt x="3762" y="3515"/>
                </a:lnTo>
                <a:lnTo>
                  <a:pt x="3784" y="3516"/>
                </a:lnTo>
                <a:lnTo>
                  <a:pt x="3803" y="3516"/>
                </a:lnTo>
                <a:lnTo>
                  <a:pt x="3822" y="3516"/>
                </a:lnTo>
                <a:lnTo>
                  <a:pt x="3829" y="3517"/>
                </a:lnTo>
                <a:lnTo>
                  <a:pt x="3835" y="3520"/>
                </a:lnTo>
                <a:lnTo>
                  <a:pt x="3841" y="3525"/>
                </a:lnTo>
                <a:lnTo>
                  <a:pt x="3847" y="3530"/>
                </a:lnTo>
                <a:lnTo>
                  <a:pt x="3854" y="3540"/>
                </a:lnTo>
                <a:lnTo>
                  <a:pt x="3857" y="3544"/>
                </a:lnTo>
                <a:lnTo>
                  <a:pt x="3856" y="3547"/>
                </a:lnTo>
                <a:lnTo>
                  <a:pt x="3857" y="3550"/>
                </a:lnTo>
                <a:lnTo>
                  <a:pt x="3859" y="3558"/>
                </a:lnTo>
                <a:lnTo>
                  <a:pt x="3862" y="3566"/>
                </a:lnTo>
                <a:lnTo>
                  <a:pt x="3867" y="3574"/>
                </a:lnTo>
                <a:lnTo>
                  <a:pt x="3877" y="3589"/>
                </a:lnTo>
                <a:lnTo>
                  <a:pt x="3882" y="3594"/>
                </a:lnTo>
                <a:lnTo>
                  <a:pt x="3876" y="3613"/>
                </a:lnTo>
                <a:lnTo>
                  <a:pt x="3872" y="3630"/>
                </a:lnTo>
                <a:lnTo>
                  <a:pt x="3868" y="3649"/>
                </a:lnTo>
                <a:lnTo>
                  <a:pt x="3867" y="3649"/>
                </a:lnTo>
                <a:lnTo>
                  <a:pt x="3865" y="3650"/>
                </a:lnTo>
                <a:lnTo>
                  <a:pt x="3859" y="3658"/>
                </a:lnTo>
                <a:lnTo>
                  <a:pt x="3848" y="3677"/>
                </a:lnTo>
                <a:lnTo>
                  <a:pt x="3846" y="3682"/>
                </a:lnTo>
                <a:lnTo>
                  <a:pt x="3844" y="3688"/>
                </a:lnTo>
                <a:lnTo>
                  <a:pt x="3844" y="3694"/>
                </a:lnTo>
                <a:lnTo>
                  <a:pt x="3844" y="3698"/>
                </a:lnTo>
                <a:lnTo>
                  <a:pt x="3845" y="3702"/>
                </a:lnTo>
                <a:lnTo>
                  <a:pt x="3847" y="3706"/>
                </a:lnTo>
                <a:lnTo>
                  <a:pt x="3851" y="3713"/>
                </a:lnTo>
                <a:lnTo>
                  <a:pt x="3856" y="3719"/>
                </a:lnTo>
                <a:lnTo>
                  <a:pt x="3861" y="3723"/>
                </a:lnTo>
                <a:lnTo>
                  <a:pt x="3867" y="3726"/>
                </a:lnTo>
                <a:lnTo>
                  <a:pt x="3877" y="3723"/>
                </a:lnTo>
                <a:lnTo>
                  <a:pt x="3886" y="3720"/>
                </a:lnTo>
                <a:lnTo>
                  <a:pt x="3894" y="3714"/>
                </a:lnTo>
                <a:lnTo>
                  <a:pt x="3903" y="3708"/>
                </a:lnTo>
                <a:lnTo>
                  <a:pt x="3911" y="3701"/>
                </a:lnTo>
                <a:lnTo>
                  <a:pt x="3918" y="3694"/>
                </a:lnTo>
                <a:lnTo>
                  <a:pt x="3932" y="3678"/>
                </a:lnTo>
                <a:lnTo>
                  <a:pt x="3943" y="3661"/>
                </a:lnTo>
                <a:lnTo>
                  <a:pt x="3951" y="3648"/>
                </a:lnTo>
                <a:lnTo>
                  <a:pt x="3959" y="3636"/>
                </a:lnTo>
                <a:lnTo>
                  <a:pt x="3966" y="3628"/>
                </a:lnTo>
                <a:lnTo>
                  <a:pt x="3972" y="3619"/>
                </a:lnTo>
                <a:lnTo>
                  <a:pt x="3977" y="3610"/>
                </a:lnTo>
                <a:lnTo>
                  <a:pt x="3983" y="3599"/>
                </a:lnTo>
                <a:lnTo>
                  <a:pt x="3989" y="3583"/>
                </a:lnTo>
                <a:lnTo>
                  <a:pt x="3991" y="3575"/>
                </a:lnTo>
                <a:lnTo>
                  <a:pt x="3997" y="3561"/>
                </a:lnTo>
                <a:lnTo>
                  <a:pt x="4001" y="3545"/>
                </a:lnTo>
                <a:lnTo>
                  <a:pt x="4003" y="3530"/>
                </a:lnTo>
                <a:lnTo>
                  <a:pt x="4003" y="3513"/>
                </a:lnTo>
                <a:lnTo>
                  <a:pt x="4002" y="3497"/>
                </a:lnTo>
                <a:lnTo>
                  <a:pt x="4000" y="3481"/>
                </a:lnTo>
                <a:lnTo>
                  <a:pt x="3997" y="3465"/>
                </a:lnTo>
                <a:lnTo>
                  <a:pt x="3993" y="3450"/>
                </a:lnTo>
                <a:lnTo>
                  <a:pt x="3985" y="3423"/>
                </a:lnTo>
                <a:lnTo>
                  <a:pt x="3976" y="3401"/>
                </a:lnTo>
                <a:lnTo>
                  <a:pt x="3967" y="3382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  <a:extLst/>
        </p:spPr>
        <p:txBody>
          <a:bodyPr lIns="121859" tIns="60929" rIns="121859" bIns="60929"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endParaRPr lang="zh-CN" altLang="en-US" sz="900">
              <a:solidFill>
                <a:srgbClr val="FFFFFF"/>
              </a:solidFill>
            </a:endParaRPr>
          </a:p>
        </p:txBody>
      </p:sp>
      <p:sp>
        <p:nvSpPr>
          <p:cNvPr id="502" name="矩形 501"/>
          <p:cNvSpPr/>
          <p:nvPr/>
        </p:nvSpPr>
        <p:spPr>
          <a:xfrm>
            <a:off x="255520" y="247555"/>
            <a:ext cx="9081216" cy="502391"/>
          </a:xfrm>
          <a:prstGeom prst="rect">
            <a:avLst/>
          </a:prstGeom>
        </p:spPr>
        <p:txBody>
          <a:bodyPr wrap="square" lIns="91375" tIns="45693" rIns="91375" bIns="45693">
            <a:spAutoFit/>
          </a:bodyPr>
          <a:lstStyle/>
          <a:p>
            <a:r>
              <a:rPr lang="en-US" altLang="zh-CN" sz="2665" b="1" dirty="0" err="1" smtClean="0">
                <a:solidFill>
                  <a:srgbClr val="00B0F0"/>
                </a:solidFill>
                <a:latin typeface="Microsoft YaHei" charset="0"/>
                <a:ea typeface="Microsoft YaHei" charset="0"/>
                <a:cs typeface="Microsoft YaHei" charset="0"/>
              </a:rPr>
              <a:t>Giải</a:t>
            </a:r>
            <a:r>
              <a:rPr lang="en-US" altLang="zh-CN" sz="2665" b="1" dirty="0" smtClean="0">
                <a:solidFill>
                  <a:srgbClr val="00B0F0"/>
                </a:solidFill>
                <a:latin typeface="Microsoft YaHei" charset="0"/>
                <a:ea typeface="Microsoft YaHei" charset="0"/>
                <a:cs typeface="Microsoft YaHei" charset="0"/>
              </a:rPr>
              <a:t> </a:t>
            </a:r>
            <a:r>
              <a:rPr lang="en-US" altLang="zh-CN" sz="2665" b="1" dirty="0" err="1" smtClean="0">
                <a:solidFill>
                  <a:srgbClr val="00B0F0"/>
                </a:solidFill>
                <a:latin typeface="Microsoft YaHei" charset="0"/>
                <a:ea typeface="Microsoft YaHei" charset="0"/>
                <a:cs typeface="Microsoft YaHei" charset="0"/>
              </a:rPr>
              <a:t>pháp</a:t>
            </a:r>
            <a:endParaRPr lang="zh-CN" altLang="en-US" sz="1333" dirty="0">
              <a:solidFill>
                <a:srgbClr val="00B0F0"/>
              </a:solidFill>
              <a:latin typeface="Microsoft YaHei" charset="0"/>
              <a:ea typeface="Microsoft YaHei" charset="0"/>
              <a:cs typeface="Microsoft YaHei" charset="0"/>
            </a:endParaRPr>
          </a:p>
        </p:txBody>
      </p:sp>
      <p:sp>
        <p:nvSpPr>
          <p:cNvPr id="529" name="文本框 749"/>
          <p:cNvSpPr txBox="1"/>
          <p:nvPr/>
        </p:nvSpPr>
        <p:spPr>
          <a:xfrm>
            <a:off x="1084762" y="3200337"/>
            <a:ext cx="774653" cy="266654"/>
          </a:xfrm>
          <a:prstGeom prst="rect">
            <a:avLst/>
          </a:prstGeom>
          <a:noFill/>
        </p:spPr>
        <p:txBody>
          <a:bodyPr wrap="square" lIns="91415" tIns="45709" rIns="91415" bIns="45709" rtlCol="0">
            <a:spAutoFit/>
          </a:bodyPr>
          <a:lstStyle/>
          <a:p>
            <a:pPr algn="ctr"/>
            <a:r>
              <a:rPr lang="en-US" altLang="zh-CN" sz="1133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Channel</a:t>
            </a:r>
            <a:endParaRPr lang="zh-CN" altLang="en-US" sz="1133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30" name="图片 52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0732" y="1770693"/>
            <a:ext cx="796752" cy="568977"/>
          </a:xfrm>
          <a:prstGeom prst="rect">
            <a:avLst/>
          </a:prstGeom>
        </p:spPr>
      </p:pic>
      <p:pic>
        <p:nvPicPr>
          <p:cNvPr id="532" name="图片 53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841" y="1701341"/>
            <a:ext cx="299904" cy="468987"/>
          </a:xfrm>
          <a:prstGeom prst="rect">
            <a:avLst/>
          </a:prstGeom>
        </p:spPr>
      </p:pic>
      <p:sp>
        <p:nvSpPr>
          <p:cNvPr id="533" name="等腰三角形 532"/>
          <p:cNvSpPr/>
          <p:nvPr/>
        </p:nvSpPr>
        <p:spPr>
          <a:xfrm rot="19620599">
            <a:off x="3802948" y="1393016"/>
            <a:ext cx="2588744" cy="1554624"/>
          </a:xfrm>
          <a:prstGeom prst="triangle">
            <a:avLst>
              <a:gd name="adj" fmla="val 36865"/>
            </a:avLst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3853" tIns="121927" rIns="243853" bIns="12192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4800"/>
          </a:p>
        </p:txBody>
      </p:sp>
      <p:grpSp>
        <p:nvGrpSpPr>
          <p:cNvPr id="534" name="组合 533"/>
          <p:cNvGrpSpPr/>
          <p:nvPr/>
        </p:nvGrpSpPr>
        <p:grpSpPr>
          <a:xfrm>
            <a:off x="9045585" y="1638132"/>
            <a:ext cx="60959" cy="2005469"/>
            <a:chOff x="4701620" y="1447800"/>
            <a:chExt cx="48179" cy="5059680"/>
          </a:xfrm>
        </p:grpSpPr>
        <p:sp>
          <p:nvSpPr>
            <p:cNvPr id="537" name="矩形 536"/>
            <p:cNvSpPr/>
            <p:nvPr/>
          </p:nvSpPr>
          <p:spPr>
            <a:xfrm>
              <a:off x="4704080" y="1447800"/>
              <a:ext cx="45719" cy="126492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62560" tIns="81280" rIns="162560" bIns="8128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4800"/>
            </a:p>
          </p:txBody>
        </p:sp>
        <p:sp>
          <p:nvSpPr>
            <p:cNvPr id="538" name="矩形 537"/>
            <p:cNvSpPr/>
            <p:nvPr/>
          </p:nvSpPr>
          <p:spPr>
            <a:xfrm>
              <a:off x="4702850" y="2712720"/>
              <a:ext cx="45719" cy="126492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62560" tIns="81280" rIns="162560" bIns="8128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4800"/>
            </a:p>
          </p:txBody>
        </p:sp>
        <p:sp>
          <p:nvSpPr>
            <p:cNvPr id="539" name="矩形 538"/>
            <p:cNvSpPr/>
            <p:nvPr/>
          </p:nvSpPr>
          <p:spPr>
            <a:xfrm>
              <a:off x="4702850" y="3977640"/>
              <a:ext cx="45719" cy="126492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62560" tIns="81280" rIns="162560" bIns="8128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4800"/>
            </a:p>
          </p:txBody>
        </p:sp>
        <p:sp>
          <p:nvSpPr>
            <p:cNvPr id="540" name="矩形 539"/>
            <p:cNvSpPr/>
            <p:nvPr/>
          </p:nvSpPr>
          <p:spPr>
            <a:xfrm>
              <a:off x="4701620" y="5242560"/>
              <a:ext cx="45719" cy="126492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62560" tIns="81280" rIns="162560" bIns="8128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4800"/>
            </a:p>
          </p:txBody>
        </p:sp>
      </p:grpSp>
      <p:pic>
        <p:nvPicPr>
          <p:cNvPr id="546" name="图片 54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3917" y="3481773"/>
            <a:ext cx="3213816" cy="2178857"/>
          </a:xfrm>
          <a:prstGeom prst="rect">
            <a:avLst/>
          </a:prstGeom>
        </p:spPr>
      </p:pic>
      <p:sp>
        <p:nvSpPr>
          <p:cNvPr id="547" name="文本框 749"/>
          <p:cNvSpPr txBox="1"/>
          <p:nvPr/>
        </p:nvSpPr>
        <p:spPr>
          <a:xfrm>
            <a:off x="1035647" y="5196120"/>
            <a:ext cx="774653" cy="266654"/>
          </a:xfrm>
          <a:prstGeom prst="rect">
            <a:avLst/>
          </a:prstGeom>
          <a:noFill/>
        </p:spPr>
        <p:txBody>
          <a:bodyPr wrap="square" lIns="91415" tIns="45709" rIns="91415" bIns="45709" rtlCol="0">
            <a:spAutoFit/>
          </a:bodyPr>
          <a:lstStyle/>
          <a:p>
            <a:pPr algn="ctr"/>
            <a:r>
              <a:rPr lang="en-US" altLang="zh-CN" sz="1133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Channel</a:t>
            </a:r>
            <a:endParaRPr lang="zh-CN" altLang="en-US" sz="1133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49" name="图片 54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3803" y="2987624"/>
            <a:ext cx="299904" cy="468987"/>
          </a:xfrm>
          <a:prstGeom prst="rect">
            <a:avLst/>
          </a:prstGeom>
        </p:spPr>
      </p:pic>
      <p:pic>
        <p:nvPicPr>
          <p:cNvPr id="550" name="Picture 2" descr="https://ss1.bdstatic.com/70cFuXSh_Q1YnxGkpoWK1HF6hhy/it/u=2091562187,364484838&amp;fm=26&amp;gp=0.jp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4524" y="3031210"/>
            <a:ext cx="602777" cy="551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等腰三角形 35"/>
          <p:cNvSpPr/>
          <p:nvPr/>
        </p:nvSpPr>
        <p:spPr>
          <a:xfrm rot="17314103">
            <a:off x="4899692" y="3598618"/>
            <a:ext cx="989741" cy="1232141"/>
          </a:xfrm>
          <a:prstGeom prst="triangle">
            <a:avLst>
              <a:gd name="adj" fmla="val 1579"/>
            </a:avLst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43853" tIns="121927" rIns="243853" bIns="12192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4800"/>
          </a:p>
        </p:txBody>
      </p:sp>
      <p:grpSp>
        <p:nvGrpSpPr>
          <p:cNvPr id="37" name="组合 36">
            <a:extLst>
              <a:ext uri="{FF2B5EF4-FFF2-40B4-BE49-F238E27FC236}">
                <a16:creationId xmlns:a16="http://schemas.microsoft.com/office/drawing/2014/main" id="{85024D1E-C2E1-4BEC-891A-D83A3D3DCE73}"/>
              </a:ext>
            </a:extLst>
          </p:cNvPr>
          <p:cNvGrpSpPr/>
          <p:nvPr/>
        </p:nvGrpSpPr>
        <p:grpSpPr>
          <a:xfrm>
            <a:off x="4255561" y="2640868"/>
            <a:ext cx="251927" cy="249729"/>
            <a:chOff x="2550856" y="437585"/>
            <a:chExt cx="3210824" cy="2983907"/>
          </a:xfrm>
        </p:grpSpPr>
        <p:pic>
          <p:nvPicPr>
            <p:cNvPr id="38" name="Picture 3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8917" b="94268" l="9043" r="93617">
                          <a14:foregroundMark x1="29787" y1="14650" x2="62766" y2="85987"/>
                          <a14:foregroundMark x1="62766" y1="85987" x2="63830" y2="85987"/>
                          <a14:foregroundMark x1="23936" y1="22293" x2="53191" y2="87261"/>
                          <a14:foregroundMark x1="16489" y1="37580" x2="10638" y2="75796"/>
                          <a14:foregroundMark x1="59043" y1="91083" x2="57979" y2="94904"/>
                          <a14:foregroundMark x1="22340" y1="87261" x2="21277" y2="91083"/>
                          <a14:foregroundMark x1="63830" y1="15924" x2="89894" y2="69427"/>
                          <a14:foregroundMark x1="61702" y1="17197" x2="89894" y2="15924"/>
                          <a14:foregroundMark x1="90957" y1="19745" x2="93617" y2="5414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50856" y="437585"/>
              <a:ext cx="3210824" cy="2983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id="{B48BC373-2733-4896-B68A-DA732D07743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3051506" y="913490"/>
              <a:ext cx="1104762" cy="323810"/>
            </a:xfrm>
            <a:prstGeom prst="rect">
              <a:avLst/>
            </a:prstGeom>
          </p:spPr>
        </p:pic>
      </p:grpSp>
      <p:grpSp>
        <p:nvGrpSpPr>
          <p:cNvPr id="40" name="组合 39"/>
          <p:cNvGrpSpPr/>
          <p:nvPr/>
        </p:nvGrpSpPr>
        <p:grpSpPr>
          <a:xfrm>
            <a:off x="4278955" y="2877831"/>
            <a:ext cx="228532" cy="543525"/>
            <a:chOff x="4596322" y="4168563"/>
            <a:chExt cx="567599" cy="1060406"/>
          </a:xfrm>
        </p:grpSpPr>
        <p:pic>
          <p:nvPicPr>
            <p:cNvPr id="41" name="图片 40" descr="三脚架.pn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96322" y="4351448"/>
              <a:ext cx="567599" cy="877521"/>
            </a:xfrm>
            <a:prstGeom prst="rect">
              <a:avLst/>
            </a:prstGeom>
          </p:spPr>
        </p:pic>
        <p:pic>
          <p:nvPicPr>
            <p:cNvPr id="42" name="图片 41" descr="3N2A9888.JPG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5361" b="95298" l="32845" r="67364"/>
                      </a14:imgEffect>
                    </a14:imgLayer>
                  </a14:imgProps>
                </a:ext>
              </a:extLst>
            </a:blip>
            <a:srcRect l="31744" t="13696" r="31324" b="4750"/>
            <a:stretch>
              <a:fillRect/>
            </a:stretch>
          </p:blipFill>
          <p:spPr>
            <a:xfrm>
              <a:off x="4768891" y="4168563"/>
              <a:ext cx="216435" cy="331047"/>
            </a:xfrm>
            <a:prstGeom prst="rect">
              <a:avLst/>
            </a:prstGeom>
          </p:spPr>
        </p:pic>
      </p:grpSp>
      <p:sp>
        <p:nvSpPr>
          <p:cNvPr id="44" name="文本框 711"/>
          <p:cNvSpPr txBox="1"/>
          <p:nvPr/>
        </p:nvSpPr>
        <p:spPr>
          <a:xfrm>
            <a:off x="3801247" y="2664032"/>
            <a:ext cx="546957" cy="440996"/>
          </a:xfrm>
          <a:prstGeom prst="rect">
            <a:avLst/>
          </a:prstGeom>
          <a:noFill/>
        </p:spPr>
        <p:txBody>
          <a:bodyPr wrap="square" lIns="91415" tIns="45709" rIns="91415" bIns="45709" rtlCol="0">
            <a:spAutoFit/>
          </a:bodyPr>
          <a:lstStyle/>
          <a:p>
            <a:r>
              <a:rPr lang="en-US" altLang="zh-CN" sz="1133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Black body</a:t>
            </a:r>
            <a:endParaRPr lang="zh-CN" altLang="en-US" sz="1133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8" name="小车乘客"/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1227627" y="4062304"/>
            <a:ext cx="561868" cy="968812"/>
          </a:xfrm>
          <a:custGeom>
            <a:avLst/>
            <a:gdLst>
              <a:gd name="T0" fmla="*/ 2147483646 w 4003"/>
              <a:gd name="T1" fmla="*/ 2147483646 h 8178"/>
              <a:gd name="T2" fmla="*/ 2147483646 w 4003"/>
              <a:gd name="T3" fmla="*/ 2147483646 h 8178"/>
              <a:gd name="T4" fmla="*/ 2147483646 w 4003"/>
              <a:gd name="T5" fmla="*/ 2147483646 h 8178"/>
              <a:gd name="T6" fmla="*/ 2147483646 w 4003"/>
              <a:gd name="T7" fmla="*/ 2147483646 h 8178"/>
              <a:gd name="T8" fmla="*/ 2147483646 w 4003"/>
              <a:gd name="T9" fmla="*/ 2147483646 h 8178"/>
              <a:gd name="T10" fmla="*/ 2147483646 w 4003"/>
              <a:gd name="T11" fmla="*/ 2147483646 h 8178"/>
              <a:gd name="T12" fmla="*/ 2147483646 w 4003"/>
              <a:gd name="T13" fmla="*/ 2147483646 h 8178"/>
              <a:gd name="T14" fmla="*/ 2147483646 w 4003"/>
              <a:gd name="T15" fmla="*/ 2147483646 h 8178"/>
              <a:gd name="T16" fmla="*/ 2147483646 w 4003"/>
              <a:gd name="T17" fmla="*/ 2147483646 h 8178"/>
              <a:gd name="T18" fmla="*/ 2147483646 w 4003"/>
              <a:gd name="T19" fmla="*/ 2147483646 h 8178"/>
              <a:gd name="T20" fmla="*/ 2147483646 w 4003"/>
              <a:gd name="T21" fmla="*/ 1061744459 h 8178"/>
              <a:gd name="T22" fmla="*/ 2147483646 w 4003"/>
              <a:gd name="T23" fmla="*/ 126376181 h 8178"/>
              <a:gd name="T24" fmla="*/ 2147483646 w 4003"/>
              <a:gd name="T25" fmla="*/ 176948364 h 8178"/>
              <a:gd name="T26" fmla="*/ 2147483646 w 4003"/>
              <a:gd name="T27" fmla="*/ 2147483646 h 8178"/>
              <a:gd name="T28" fmla="*/ 2147483646 w 4003"/>
              <a:gd name="T29" fmla="*/ 2147483646 h 8178"/>
              <a:gd name="T30" fmla="*/ 2147483646 w 4003"/>
              <a:gd name="T31" fmla="*/ 2147483646 h 8178"/>
              <a:gd name="T32" fmla="*/ 2147483646 w 4003"/>
              <a:gd name="T33" fmla="*/ 2147483646 h 8178"/>
              <a:gd name="T34" fmla="*/ 2147483646 w 4003"/>
              <a:gd name="T35" fmla="*/ 2147483646 h 8178"/>
              <a:gd name="T36" fmla="*/ 2147483646 w 4003"/>
              <a:gd name="T37" fmla="*/ 2147483646 h 8178"/>
              <a:gd name="T38" fmla="*/ 2147483646 w 4003"/>
              <a:gd name="T39" fmla="*/ 2147483646 h 8178"/>
              <a:gd name="T40" fmla="*/ 2147483646 w 4003"/>
              <a:gd name="T41" fmla="*/ 2147483646 h 8178"/>
              <a:gd name="T42" fmla="*/ 2147483646 w 4003"/>
              <a:gd name="T43" fmla="*/ 2147483646 h 8178"/>
              <a:gd name="T44" fmla="*/ 2147483646 w 4003"/>
              <a:gd name="T45" fmla="*/ 2147483646 h 8178"/>
              <a:gd name="T46" fmla="*/ 2147483646 w 4003"/>
              <a:gd name="T47" fmla="*/ 2147483646 h 8178"/>
              <a:gd name="T48" fmla="*/ 2147483646 w 4003"/>
              <a:gd name="T49" fmla="*/ 2147483646 h 8178"/>
              <a:gd name="T50" fmla="*/ 2147483646 w 4003"/>
              <a:gd name="T51" fmla="*/ 2147483646 h 8178"/>
              <a:gd name="T52" fmla="*/ 2147483646 w 4003"/>
              <a:gd name="T53" fmla="*/ 2147483646 h 8178"/>
              <a:gd name="T54" fmla="*/ 2147483646 w 4003"/>
              <a:gd name="T55" fmla="*/ 2147483646 h 8178"/>
              <a:gd name="T56" fmla="*/ 1418301139 w 4003"/>
              <a:gd name="T57" fmla="*/ 2147483646 h 8178"/>
              <a:gd name="T58" fmla="*/ 1051042547 w 4003"/>
              <a:gd name="T59" fmla="*/ 2147483646 h 8178"/>
              <a:gd name="T60" fmla="*/ 2147483646 w 4003"/>
              <a:gd name="T61" fmla="*/ 2147483646 h 8178"/>
              <a:gd name="T62" fmla="*/ 2147483646 w 4003"/>
              <a:gd name="T63" fmla="*/ 2147483646 h 8178"/>
              <a:gd name="T64" fmla="*/ 2147483646 w 4003"/>
              <a:gd name="T65" fmla="*/ 2147483646 h 8178"/>
              <a:gd name="T66" fmla="*/ 2147483646 w 4003"/>
              <a:gd name="T67" fmla="*/ 2147483646 h 8178"/>
              <a:gd name="T68" fmla="*/ 2147483646 w 4003"/>
              <a:gd name="T69" fmla="*/ 2147483646 h 8178"/>
              <a:gd name="T70" fmla="*/ 2147483646 w 4003"/>
              <a:gd name="T71" fmla="*/ 2147483646 h 8178"/>
              <a:gd name="T72" fmla="*/ 2147483646 w 4003"/>
              <a:gd name="T73" fmla="*/ 2147483646 h 8178"/>
              <a:gd name="T74" fmla="*/ 2147483646 w 4003"/>
              <a:gd name="T75" fmla="*/ 2147483646 h 8178"/>
              <a:gd name="T76" fmla="*/ 2147483646 w 4003"/>
              <a:gd name="T77" fmla="*/ 2147483646 h 8178"/>
              <a:gd name="T78" fmla="*/ 2147483646 w 4003"/>
              <a:gd name="T79" fmla="*/ 2147483646 h 8178"/>
              <a:gd name="T80" fmla="*/ 2147483646 w 4003"/>
              <a:gd name="T81" fmla="*/ 2147483646 h 8178"/>
              <a:gd name="T82" fmla="*/ 2147483646 w 4003"/>
              <a:gd name="T83" fmla="*/ 2147483646 h 8178"/>
              <a:gd name="T84" fmla="*/ 2147483646 w 4003"/>
              <a:gd name="T85" fmla="*/ 2147483646 h 8178"/>
              <a:gd name="T86" fmla="*/ 2147483646 w 4003"/>
              <a:gd name="T87" fmla="*/ 2147483646 h 8178"/>
              <a:gd name="T88" fmla="*/ 2147483646 w 4003"/>
              <a:gd name="T89" fmla="*/ 2147483646 h 8178"/>
              <a:gd name="T90" fmla="*/ 2147483646 w 4003"/>
              <a:gd name="T91" fmla="*/ 2147483646 h 8178"/>
              <a:gd name="T92" fmla="*/ 2147483646 w 4003"/>
              <a:gd name="T93" fmla="*/ 2147483646 h 8178"/>
              <a:gd name="T94" fmla="*/ 2147483646 w 4003"/>
              <a:gd name="T95" fmla="*/ 2147483646 h 8178"/>
              <a:gd name="T96" fmla="*/ 2147483646 w 4003"/>
              <a:gd name="T97" fmla="*/ 2147483646 h 8178"/>
              <a:gd name="T98" fmla="*/ 2147483646 w 4003"/>
              <a:gd name="T99" fmla="*/ 2147483646 h 8178"/>
              <a:gd name="T100" fmla="*/ 2147483646 w 4003"/>
              <a:gd name="T101" fmla="*/ 2147483646 h 8178"/>
              <a:gd name="T102" fmla="*/ 2147483646 w 4003"/>
              <a:gd name="T103" fmla="*/ 2147483646 h 8178"/>
              <a:gd name="T104" fmla="*/ 2147483646 w 4003"/>
              <a:gd name="T105" fmla="*/ 2147483646 h 8178"/>
              <a:gd name="T106" fmla="*/ 2147483646 w 4003"/>
              <a:gd name="T107" fmla="*/ 2147483646 h 8178"/>
              <a:gd name="T108" fmla="*/ 2147483646 w 4003"/>
              <a:gd name="T109" fmla="*/ 2147483646 h 8178"/>
              <a:gd name="T110" fmla="*/ 2147483646 w 4003"/>
              <a:gd name="T111" fmla="*/ 2147483646 h 8178"/>
              <a:gd name="T112" fmla="*/ 2147483646 w 4003"/>
              <a:gd name="T113" fmla="*/ 2147483646 h 8178"/>
              <a:gd name="T114" fmla="*/ 2147483646 w 4003"/>
              <a:gd name="T115" fmla="*/ 2147483646 h 8178"/>
              <a:gd name="T116" fmla="*/ 2147483646 w 4003"/>
              <a:gd name="T117" fmla="*/ 2147483646 h 8178"/>
              <a:gd name="T118" fmla="*/ 2147483646 w 4003"/>
              <a:gd name="T119" fmla="*/ 2147483646 h 8178"/>
              <a:gd name="T120" fmla="*/ 2147483646 w 4003"/>
              <a:gd name="T121" fmla="*/ 2147483646 h 8178"/>
              <a:gd name="T122" fmla="*/ 2147483646 w 4003"/>
              <a:gd name="T123" fmla="*/ 2147483646 h 8178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4003" h="8178">
                <a:moveTo>
                  <a:pt x="3967" y="3382"/>
                </a:moveTo>
                <a:lnTo>
                  <a:pt x="3967" y="3382"/>
                </a:lnTo>
                <a:lnTo>
                  <a:pt x="3958" y="3373"/>
                </a:lnTo>
                <a:lnTo>
                  <a:pt x="3949" y="3362"/>
                </a:lnTo>
                <a:lnTo>
                  <a:pt x="3942" y="3350"/>
                </a:lnTo>
                <a:lnTo>
                  <a:pt x="3936" y="3339"/>
                </a:lnTo>
                <a:lnTo>
                  <a:pt x="3928" y="3320"/>
                </a:lnTo>
                <a:lnTo>
                  <a:pt x="3924" y="3313"/>
                </a:lnTo>
                <a:lnTo>
                  <a:pt x="3909" y="3292"/>
                </a:lnTo>
                <a:lnTo>
                  <a:pt x="3892" y="3275"/>
                </a:lnTo>
                <a:lnTo>
                  <a:pt x="3877" y="3260"/>
                </a:lnTo>
                <a:lnTo>
                  <a:pt x="3861" y="3247"/>
                </a:lnTo>
                <a:lnTo>
                  <a:pt x="3846" y="3235"/>
                </a:lnTo>
                <a:lnTo>
                  <a:pt x="3831" y="3226"/>
                </a:lnTo>
                <a:lnTo>
                  <a:pt x="3817" y="3219"/>
                </a:lnTo>
                <a:lnTo>
                  <a:pt x="3803" y="3212"/>
                </a:lnTo>
                <a:lnTo>
                  <a:pt x="3791" y="3208"/>
                </a:lnTo>
                <a:lnTo>
                  <a:pt x="3779" y="3205"/>
                </a:lnTo>
                <a:lnTo>
                  <a:pt x="3761" y="3201"/>
                </a:lnTo>
                <a:lnTo>
                  <a:pt x="3747" y="3199"/>
                </a:lnTo>
                <a:lnTo>
                  <a:pt x="3740" y="3199"/>
                </a:lnTo>
                <a:lnTo>
                  <a:pt x="3725" y="3186"/>
                </a:lnTo>
                <a:lnTo>
                  <a:pt x="3711" y="3174"/>
                </a:lnTo>
                <a:lnTo>
                  <a:pt x="3694" y="3161"/>
                </a:lnTo>
                <a:lnTo>
                  <a:pt x="3677" y="3150"/>
                </a:lnTo>
                <a:lnTo>
                  <a:pt x="3670" y="3146"/>
                </a:lnTo>
                <a:lnTo>
                  <a:pt x="3655" y="3132"/>
                </a:lnTo>
                <a:lnTo>
                  <a:pt x="3646" y="3124"/>
                </a:lnTo>
                <a:lnTo>
                  <a:pt x="3638" y="3114"/>
                </a:lnTo>
                <a:lnTo>
                  <a:pt x="3631" y="3103"/>
                </a:lnTo>
                <a:lnTo>
                  <a:pt x="3628" y="3097"/>
                </a:lnTo>
                <a:lnTo>
                  <a:pt x="3626" y="3091"/>
                </a:lnTo>
                <a:lnTo>
                  <a:pt x="3625" y="3088"/>
                </a:lnTo>
                <a:lnTo>
                  <a:pt x="3622" y="3080"/>
                </a:lnTo>
                <a:lnTo>
                  <a:pt x="3615" y="3066"/>
                </a:lnTo>
                <a:lnTo>
                  <a:pt x="3611" y="3059"/>
                </a:lnTo>
                <a:lnTo>
                  <a:pt x="3606" y="3050"/>
                </a:lnTo>
                <a:lnTo>
                  <a:pt x="3600" y="3042"/>
                </a:lnTo>
                <a:lnTo>
                  <a:pt x="3593" y="3033"/>
                </a:lnTo>
                <a:lnTo>
                  <a:pt x="3583" y="3025"/>
                </a:lnTo>
                <a:lnTo>
                  <a:pt x="3573" y="3015"/>
                </a:lnTo>
                <a:lnTo>
                  <a:pt x="3560" y="3007"/>
                </a:lnTo>
                <a:lnTo>
                  <a:pt x="3547" y="3000"/>
                </a:lnTo>
                <a:lnTo>
                  <a:pt x="3531" y="2992"/>
                </a:lnTo>
                <a:lnTo>
                  <a:pt x="3514" y="2985"/>
                </a:lnTo>
                <a:lnTo>
                  <a:pt x="3496" y="2979"/>
                </a:lnTo>
                <a:lnTo>
                  <a:pt x="3475" y="2970"/>
                </a:lnTo>
                <a:lnTo>
                  <a:pt x="3450" y="2958"/>
                </a:lnTo>
                <a:lnTo>
                  <a:pt x="3437" y="2950"/>
                </a:lnTo>
                <a:lnTo>
                  <a:pt x="3423" y="2942"/>
                </a:lnTo>
                <a:lnTo>
                  <a:pt x="3409" y="2932"/>
                </a:lnTo>
                <a:lnTo>
                  <a:pt x="3394" y="2922"/>
                </a:lnTo>
                <a:lnTo>
                  <a:pt x="3380" y="2910"/>
                </a:lnTo>
                <a:lnTo>
                  <a:pt x="3366" y="2897"/>
                </a:lnTo>
                <a:lnTo>
                  <a:pt x="3353" y="2883"/>
                </a:lnTo>
                <a:lnTo>
                  <a:pt x="3340" y="2869"/>
                </a:lnTo>
                <a:lnTo>
                  <a:pt x="3254" y="2762"/>
                </a:lnTo>
                <a:lnTo>
                  <a:pt x="3163" y="2650"/>
                </a:lnTo>
                <a:lnTo>
                  <a:pt x="3055" y="2519"/>
                </a:lnTo>
                <a:lnTo>
                  <a:pt x="2942" y="2383"/>
                </a:lnTo>
                <a:lnTo>
                  <a:pt x="2887" y="2319"/>
                </a:lnTo>
                <a:lnTo>
                  <a:pt x="2835" y="2258"/>
                </a:lnTo>
                <a:lnTo>
                  <a:pt x="2787" y="2204"/>
                </a:lnTo>
                <a:lnTo>
                  <a:pt x="2746" y="2158"/>
                </a:lnTo>
                <a:lnTo>
                  <a:pt x="2712" y="2122"/>
                </a:lnTo>
                <a:lnTo>
                  <a:pt x="2697" y="2109"/>
                </a:lnTo>
                <a:lnTo>
                  <a:pt x="2686" y="2098"/>
                </a:lnTo>
                <a:lnTo>
                  <a:pt x="2679" y="2087"/>
                </a:lnTo>
                <a:lnTo>
                  <a:pt x="2662" y="2058"/>
                </a:lnTo>
                <a:lnTo>
                  <a:pt x="2654" y="2040"/>
                </a:lnTo>
                <a:lnTo>
                  <a:pt x="2645" y="2022"/>
                </a:lnTo>
                <a:lnTo>
                  <a:pt x="2638" y="2005"/>
                </a:lnTo>
                <a:lnTo>
                  <a:pt x="2636" y="1998"/>
                </a:lnTo>
                <a:lnTo>
                  <a:pt x="2635" y="1989"/>
                </a:lnTo>
                <a:lnTo>
                  <a:pt x="2614" y="1932"/>
                </a:lnTo>
                <a:lnTo>
                  <a:pt x="2591" y="1873"/>
                </a:lnTo>
                <a:lnTo>
                  <a:pt x="2564" y="1804"/>
                </a:lnTo>
                <a:lnTo>
                  <a:pt x="2534" y="1732"/>
                </a:lnTo>
                <a:lnTo>
                  <a:pt x="2520" y="1698"/>
                </a:lnTo>
                <a:lnTo>
                  <a:pt x="2504" y="1667"/>
                </a:lnTo>
                <a:lnTo>
                  <a:pt x="2490" y="1639"/>
                </a:lnTo>
                <a:lnTo>
                  <a:pt x="2476" y="1615"/>
                </a:lnTo>
                <a:lnTo>
                  <a:pt x="2464" y="1596"/>
                </a:lnTo>
                <a:lnTo>
                  <a:pt x="2459" y="1589"/>
                </a:lnTo>
                <a:lnTo>
                  <a:pt x="2453" y="1584"/>
                </a:lnTo>
                <a:lnTo>
                  <a:pt x="2430" y="1540"/>
                </a:lnTo>
                <a:lnTo>
                  <a:pt x="2412" y="1506"/>
                </a:lnTo>
                <a:lnTo>
                  <a:pt x="2406" y="1492"/>
                </a:lnTo>
                <a:lnTo>
                  <a:pt x="2402" y="1484"/>
                </a:lnTo>
                <a:lnTo>
                  <a:pt x="2397" y="1478"/>
                </a:lnTo>
                <a:lnTo>
                  <a:pt x="2386" y="1461"/>
                </a:lnTo>
                <a:lnTo>
                  <a:pt x="2366" y="1436"/>
                </a:lnTo>
                <a:lnTo>
                  <a:pt x="2341" y="1407"/>
                </a:lnTo>
                <a:lnTo>
                  <a:pt x="2326" y="1391"/>
                </a:lnTo>
                <a:lnTo>
                  <a:pt x="2309" y="1374"/>
                </a:lnTo>
                <a:lnTo>
                  <a:pt x="2291" y="1357"/>
                </a:lnTo>
                <a:lnTo>
                  <a:pt x="2272" y="1341"/>
                </a:lnTo>
                <a:lnTo>
                  <a:pt x="2251" y="1325"/>
                </a:lnTo>
                <a:lnTo>
                  <a:pt x="2229" y="1310"/>
                </a:lnTo>
                <a:lnTo>
                  <a:pt x="2207" y="1296"/>
                </a:lnTo>
                <a:lnTo>
                  <a:pt x="2183" y="1283"/>
                </a:lnTo>
                <a:lnTo>
                  <a:pt x="2171" y="1278"/>
                </a:lnTo>
                <a:lnTo>
                  <a:pt x="2159" y="1271"/>
                </a:lnTo>
                <a:lnTo>
                  <a:pt x="2144" y="1264"/>
                </a:lnTo>
                <a:lnTo>
                  <a:pt x="2130" y="1255"/>
                </a:lnTo>
                <a:lnTo>
                  <a:pt x="2116" y="1245"/>
                </a:lnTo>
                <a:lnTo>
                  <a:pt x="2111" y="1240"/>
                </a:lnTo>
                <a:lnTo>
                  <a:pt x="2107" y="1236"/>
                </a:lnTo>
                <a:lnTo>
                  <a:pt x="2103" y="1231"/>
                </a:lnTo>
                <a:lnTo>
                  <a:pt x="2102" y="1227"/>
                </a:lnTo>
                <a:lnTo>
                  <a:pt x="2092" y="1215"/>
                </a:lnTo>
                <a:lnTo>
                  <a:pt x="2067" y="1184"/>
                </a:lnTo>
                <a:lnTo>
                  <a:pt x="2102" y="1178"/>
                </a:lnTo>
                <a:lnTo>
                  <a:pt x="2111" y="1177"/>
                </a:lnTo>
                <a:lnTo>
                  <a:pt x="2119" y="1176"/>
                </a:lnTo>
                <a:lnTo>
                  <a:pt x="2129" y="1175"/>
                </a:lnTo>
                <a:lnTo>
                  <a:pt x="2137" y="1173"/>
                </a:lnTo>
                <a:lnTo>
                  <a:pt x="2152" y="1167"/>
                </a:lnTo>
                <a:lnTo>
                  <a:pt x="2166" y="1158"/>
                </a:lnTo>
                <a:lnTo>
                  <a:pt x="2178" y="1150"/>
                </a:lnTo>
                <a:lnTo>
                  <a:pt x="2189" y="1140"/>
                </a:lnTo>
                <a:lnTo>
                  <a:pt x="2198" y="1128"/>
                </a:lnTo>
                <a:lnTo>
                  <a:pt x="2207" y="1117"/>
                </a:lnTo>
                <a:lnTo>
                  <a:pt x="2214" y="1105"/>
                </a:lnTo>
                <a:lnTo>
                  <a:pt x="2219" y="1094"/>
                </a:lnTo>
                <a:lnTo>
                  <a:pt x="2228" y="1075"/>
                </a:lnTo>
                <a:lnTo>
                  <a:pt x="2232" y="1061"/>
                </a:lnTo>
                <a:lnTo>
                  <a:pt x="2235" y="1056"/>
                </a:lnTo>
                <a:lnTo>
                  <a:pt x="2236" y="1049"/>
                </a:lnTo>
                <a:lnTo>
                  <a:pt x="2239" y="1043"/>
                </a:lnTo>
                <a:lnTo>
                  <a:pt x="2245" y="1031"/>
                </a:lnTo>
                <a:lnTo>
                  <a:pt x="2250" y="1021"/>
                </a:lnTo>
                <a:lnTo>
                  <a:pt x="2253" y="1018"/>
                </a:lnTo>
                <a:lnTo>
                  <a:pt x="2261" y="1008"/>
                </a:lnTo>
                <a:lnTo>
                  <a:pt x="2267" y="996"/>
                </a:lnTo>
                <a:lnTo>
                  <a:pt x="2273" y="984"/>
                </a:lnTo>
                <a:lnTo>
                  <a:pt x="2279" y="971"/>
                </a:lnTo>
                <a:lnTo>
                  <a:pt x="2291" y="943"/>
                </a:lnTo>
                <a:lnTo>
                  <a:pt x="2300" y="915"/>
                </a:lnTo>
                <a:lnTo>
                  <a:pt x="2307" y="889"/>
                </a:lnTo>
                <a:lnTo>
                  <a:pt x="2313" y="868"/>
                </a:lnTo>
                <a:lnTo>
                  <a:pt x="2319" y="848"/>
                </a:lnTo>
                <a:lnTo>
                  <a:pt x="2346" y="840"/>
                </a:lnTo>
                <a:lnTo>
                  <a:pt x="2349" y="837"/>
                </a:lnTo>
                <a:lnTo>
                  <a:pt x="2352" y="834"/>
                </a:lnTo>
                <a:lnTo>
                  <a:pt x="2355" y="830"/>
                </a:lnTo>
                <a:lnTo>
                  <a:pt x="2357" y="825"/>
                </a:lnTo>
                <a:lnTo>
                  <a:pt x="2361" y="815"/>
                </a:lnTo>
                <a:lnTo>
                  <a:pt x="2362" y="802"/>
                </a:lnTo>
                <a:lnTo>
                  <a:pt x="2363" y="789"/>
                </a:lnTo>
                <a:lnTo>
                  <a:pt x="2362" y="773"/>
                </a:lnTo>
                <a:lnTo>
                  <a:pt x="2361" y="758"/>
                </a:lnTo>
                <a:lnTo>
                  <a:pt x="2359" y="742"/>
                </a:lnTo>
                <a:lnTo>
                  <a:pt x="2353" y="712"/>
                </a:lnTo>
                <a:lnTo>
                  <a:pt x="2347" y="686"/>
                </a:lnTo>
                <a:lnTo>
                  <a:pt x="2339" y="661"/>
                </a:lnTo>
                <a:lnTo>
                  <a:pt x="2338" y="653"/>
                </a:lnTo>
                <a:lnTo>
                  <a:pt x="2338" y="645"/>
                </a:lnTo>
                <a:lnTo>
                  <a:pt x="2339" y="638"/>
                </a:lnTo>
                <a:lnTo>
                  <a:pt x="2340" y="629"/>
                </a:lnTo>
                <a:lnTo>
                  <a:pt x="2343" y="616"/>
                </a:lnTo>
                <a:lnTo>
                  <a:pt x="2349" y="602"/>
                </a:lnTo>
                <a:lnTo>
                  <a:pt x="2354" y="592"/>
                </a:lnTo>
                <a:lnTo>
                  <a:pt x="2359" y="584"/>
                </a:lnTo>
                <a:lnTo>
                  <a:pt x="2364" y="577"/>
                </a:lnTo>
                <a:lnTo>
                  <a:pt x="2367" y="569"/>
                </a:lnTo>
                <a:lnTo>
                  <a:pt x="2370" y="561"/>
                </a:lnTo>
                <a:lnTo>
                  <a:pt x="2373" y="552"/>
                </a:lnTo>
                <a:lnTo>
                  <a:pt x="2374" y="546"/>
                </a:lnTo>
                <a:lnTo>
                  <a:pt x="2374" y="533"/>
                </a:lnTo>
                <a:lnTo>
                  <a:pt x="2373" y="522"/>
                </a:lnTo>
                <a:lnTo>
                  <a:pt x="2369" y="513"/>
                </a:lnTo>
                <a:lnTo>
                  <a:pt x="2367" y="507"/>
                </a:lnTo>
                <a:lnTo>
                  <a:pt x="2364" y="502"/>
                </a:lnTo>
                <a:lnTo>
                  <a:pt x="2353" y="431"/>
                </a:lnTo>
                <a:lnTo>
                  <a:pt x="2352" y="417"/>
                </a:lnTo>
                <a:lnTo>
                  <a:pt x="2350" y="401"/>
                </a:lnTo>
                <a:lnTo>
                  <a:pt x="2347" y="385"/>
                </a:lnTo>
                <a:lnTo>
                  <a:pt x="2342" y="370"/>
                </a:lnTo>
                <a:lnTo>
                  <a:pt x="2332" y="340"/>
                </a:lnTo>
                <a:lnTo>
                  <a:pt x="2321" y="312"/>
                </a:lnTo>
                <a:lnTo>
                  <a:pt x="2321" y="308"/>
                </a:lnTo>
                <a:lnTo>
                  <a:pt x="2322" y="303"/>
                </a:lnTo>
                <a:lnTo>
                  <a:pt x="2326" y="294"/>
                </a:lnTo>
                <a:lnTo>
                  <a:pt x="2335" y="277"/>
                </a:lnTo>
                <a:lnTo>
                  <a:pt x="2337" y="271"/>
                </a:lnTo>
                <a:lnTo>
                  <a:pt x="2345" y="259"/>
                </a:lnTo>
                <a:lnTo>
                  <a:pt x="2353" y="239"/>
                </a:lnTo>
                <a:lnTo>
                  <a:pt x="2357" y="228"/>
                </a:lnTo>
                <a:lnTo>
                  <a:pt x="2360" y="215"/>
                </a:lnTo>
                <a:lnTo>
                  <a:pt x="2363" y="202"/>
                </a:lnTo>
                <a:lnTo>
                  <a:pt x="2364" y="188"/>
                </a:lnTo>
                <a:lnTo>
                  <a:pt x="2364" y="174"/>
                </a:lnTo>
                <a:lnTo>
                  <a:pt x="2363" y="159"/>
                </a:lnTo>
                <a:lnTo>
                  <a:pt x="2359" y="146"/>
                </a:lnTo>
                <a:lnTo>
                  <a:pt x="2356" y="139"/>
                </a:lnTo>
                <a:lnTo>
                  <a:pt x="2353" y="131"/>
                </a:lnTo>
                <a:lnTo>
                  <a:pt x="2349" y="125"/>
                </a:lnTo>
                <a:lnTo>
                  <a:pt x="2343" y="118"/>
                </a:lnTo>
                <a:lnTo>
                  <a:pt x="2338" y="112"/>
                </a:lnTo>
                <a:lnTo>
                  <a:pt x="2331" y="105"/>
                </a:lnTo>
                <a:lnTo>
                  <a:pt x="2329" y="104"/>
                </a:lnTo>
                <a:lnTo>
                  <a:pt x="2323" y="100"/>
                </a:lnTo>
                <a:lnTo>
                  <a:pt x="2320" y="97"/>
                </a:lnTo>
                <a:lnTo>
                  <a:pt x="2317" y="94"/>
                </a:lnTo>
                <a:lnTo>
                  <a:pt x="2313" y="89"/>
                </a:lnTo>
                <a:lnTo>
                  <a:pt x="2310" y="84"/>
                </a:lnTo>
                <a:lnTo>
                  <a:pt x="2309" y="78"/>
                </a:lnTo>
                <a:lnTo>
                  <a:pt x="2307" y="72"/>
                </a:lnTo>
                <a:lnTo>
                  <a:pt x="2304" y="65"/>
                </a:lnTo>
                <a:lnTo>
                  <a:pt x="2299" y="56"/>
                </a:lnTo>
                <a:lnTo>
                  <a:pt x="2293" y="47"/>
                </a:lnTo>
                <a:lnTo>
                  <a:pt x="2283" y="37"/>
                </a:lnTo>
                <a:lnTo>
                  <a:pt x="2272" y="29"/>
                </a:lnTo>
                <a:lnTo>
                  <a:pt x="2257" y="19"/>
                </a:lnTo>
                <a:lnTo>
                  <a:pt x="2249" y="16"/>
                </a:lnTo>
                <a:lnTo>
                  <a:pt x="2241" y="13"/>
                </a:lnTo>
                <a:lnTo>
                  <a:pt x="2230" y="10"/>
                </a:lnTo>
                <a:lnTo>
                  <a:pt x="2219" y="7"/>
                </a:lnTo>
                <a:lnTo>
                  <a:pt x="2208" y="5"/>
                </a:lnTo>
                <a:lnTo>
                  <a:pt x="2194" y="4"/>
                </a:lnTo>
                <a:lnTo>
                  <a:pt x="2181" y="3"/>
                </a:lnTo>
                <a:lnTo>
                  <a:pt x="2165" y="3"/>
                </a:lnTo>
                <a:lnTo>
                  <a:pt x="2150" y="4"/>
                </a:lnTo>
                <a:lnTo>
                  <a:pt x="2132" y="5"/>
                </a:lnTo>
                <a:lnTo>
                  <a:pt x="2114" y="7"/>
                </a:lnTo>
                <a:lnTo>
                  <a:pt x="2095" y="10"/>
                </a:lnTo>
                <a:lnTo>
                  <a:pt x="2074" y="14"/>
                </a:lnTo>
                <a:lnTo>
                  <a:pt x="2051" y="20"/>
                </a:lnTo>
                <a:lnTo>
                  <a:pt x="2043" y="20"/>
                </a:lnTo>
                <a:lnTo>
                  <a:pt x="2021" y="22"/>
                </a:lnTo>
                <a:lnTo>
                  <a:pt x="1993" y="22"/>
                </a:lnTo>
                <a:lnTo>
                  <a:pt x="1978" y="21"/>
                </a:lnTo>
                <a:lnTo>
                  <a:pt x="1965" y="20"/>
                </a:lnTo>
                <a:lnTo>
                  <a:pt x="1952" y="17"/>
                </a:lnTo>
                <a:lnTo>
                  <a:pt x="1917" y="11"/>
                </a:lnTo>
                <a:lnTo>
                  <a:pt x="1893" y="7"/>
                </a:lnTo>
                <a:lnTo>
                  <a:pt x="1865" y="4"/>
                </a:lnTo>
                <a:lnTo>
                  <a:pt x="1836" y="2"/>
                </a:lnTo>
                <a:lnTo>
                  <a:pt x="1805" y="0"/>
                </a:lnTo>
                <a:lnTo>
                  <a:pt x="1773" y="1"/>
                </a:lnTo>
                <a:lnTo>
                  <a:pt x="1741" y="3"/>
                </a:lnTo>
                <a:lnTo>
                  <a:pt x="1725" y="4"/>
                </a:lnTo>
                <a:lnTo>
                  <a:pt x="1710" y="7"/>
                </a:lnTo>
                <a:lnTo>
                  <a:pt x="1694" y="10"/>
                </a:lnTo>
                <a:lnTo>
                  <a:pt x="1680" y="14"/>
                </a:lnTo>
                <a:lnTo>
                  <a:pt x="1665" y="19"/>
                </a:lnTo>
                <a:lnTo>
                  <a:pt x="1653" y="24"/>
                </a:lnTo>
                <a:lnTo>
                  <a:pt x="1639" y="32"/>
                </a:lnTo>
                <a:lnTo>
                  <a:pt x="1628" y="39"/>
                </a:lnTo>
                <a:lnTo>
                  <a:pt x="1616" y="47"/>
                </a:lnTo>
                <a:lnTo>
                  <a:pt x="1607" y="57"/>
                </a:lnTo>
                <a:lnTo>
                  <a:pt x="1599" y="68"/>
                </a:lnTo>
                <a:lnTo>
                  <a:pt x="1590" y="79"/>
                </a:lnTo>
                <a:lnTo>
                  <a:pt x="1545" y="148"/>
                </a:lnTo>
                <a:lnTo>
                  <a:pt x="1509" y="198"/>
                </a:lnTo>
                <a:lnTo>
                  <a:pt x="1495" y="216"/>
                </a:lnTo>
                <a:lnTo>
                  <a:pt x="1487" y="226"/>
                </a:lnTo>
                <a:lnTo>
                  <a:pt x="1481" y="234"/>
                </a:lnTo>
                <a:lnTo>
                  <a:pt x="1471" y="259"/>
                </a:lnTo>
                <a:lnTo>
                  <a:pt x="1465" y="275"/>
                </a:lnTo>
                <a:lnTo>
                  <a:pt x="1458" y="296"/>
                </a:lnTo>
                <a:lnTo>
                  <a:pt x="1451" y="320"/>
                </a:lnTo>
                <a:lnTo>
                  <a:pt x="1444" y="347"/>
                </a:lnTo>
                <a:lnTo>
                  <a:pt x="1439" y="376"/>
                </a:lnTo>
                <a:lnTo>
                  <a:pt x="1435" y="408"/>
                </a:lnTo>
                <a:lnTo>
                  <a:pt x="1433" y="443"/>
                </a:lnTo>
                <a:lnTo>
                  <a:pt x="1433" y="479"/>
                </a:lnTo>
                <a:lnTo>
                  <a:pt x="1434" y="497"/>
                </a:lnTo>
                <a:lnTo>
                  <a:pt x="1436" y="517"/>
                </a:lnTo>
                <a:lnTo>
                  <a:pt x="1438" y="537"/>
                </a:lnTo>
                <a:lnTo>
                  <a:pt x="1441" y="558"/>
                </a:lnTo>
                <a:lnTo>
                  <a:pt x="1445" y="578"/>
                </a:lnTo>
                <a:lnTo>
                  <a:pt x="1450" y="599"/>
                </a:lnTo>
                <a:lnTo>
                  <a:pt x="1457" y="621"/>
                </a:lnTo>
                <a:lnTo>
                  <a:pt x="1464" y="643"/>
                </a:lnTo>
                <a:lnTo>
                  <a:pt x="1468" y="661"/>
                </a:lnTo>
                <a:lnTo>
                  <a:pt x="1478" y="707"/>
                </a:lnTo>
                <a:lnTo>
                  <a:pt x="1483" y="735"/>
                </a:lnTo>
                <a:lnTo>
                  <a:pt x="1488" y="763"/>
                </a:lnTo>
                <a:lnTo>
                  <a:pt x="1491" y="790"/>
                </a:lnTo>
                <a:lnTo>
                  <a:pt x="1492" y="801"/>
                </a:lnTo>
                <a:lnTo>
                  <a:pt x="1491" y="813"/>
                </a:lnTo>
                <a:lnTo>
                  <a:pt x="1489" y="827"/>
                </a:lnTo>
                <a:lnTo>
                  <a:pt x="1487" y="842"/>
                </a:lnTo>
                <a:lnTo>
                  <a:pt x="1485" y="860"/>
                </a:lnTo>
                <a:lnTo>
                  <a:pt x="1485" y="878"/>
                </a:lnTo>
                <a:lnTo>
                  <a:pt x="1486" y="888"/>
                </a:lnTo>
                <a:lnTo>
                  <a:pt x="1488" y="896"/>
                </a:lnTo>
                <a:lnTo>
                  <a:pt x="1490" y="904"/>
                </a:lnTo>
                <a:lnTo>
                  <a:pt x="1493" y="910"/>
                </a:lnTo>
                <a:lnTo>
                  <a:pt x="1498" y="917"/>
                </a:lnTo>
                <a:lnTo>
                  <a:pt x="1503" y="921"/>
                </a:lnTo>
                <a:lnTo>
                  <a:pt x="1493" y="935"/>
                </a:lnTo>
                <a:lnTo>
                  <a:pt x="1478" y="954"/>
                </a:lnTo>
                <a:lnTo>
                  <a:pt x="1460" y="974"/>
                </a:lnTo>
                <a:lnTo>
                  <a:pt x="1436" y="995"/>
                </a:lnTo>
                <a:lnTo>
                  <a:pt x="1435" y="995"/>
                </a:lnTo>
                <a:lnTo>
                  <a:pt x="1433" y="999"/>
                </a:lnTo>
                <a:lnTo>
                  <a:pt x="1410" y="1018"/>
                </a:lnTo>
                <a:lnTo>
                  <a:pt x="1382" y="1037"/>
                </a:lnTo>
                <a:lnTo>
                  <a:pt x="1352" y="1057"/>
                </a:lnTo>
                <a:lnTo>
                  <a:pt x="1334" y="1066"/>
                </a:lnTo>
                <a:lnTo>
                  <a:pt x="1316" y="1075"/>
                </a:lnTo>
                <a:lnTo>
                  <a:pt x="1296" y="1085"/>
                </a:lnTo>
                <a:lnTo>
                  <a:pt x="1241" y="1112"/>
                </a:lnTo>
                <a:lnTo>
                  <a:pt x="1203" y="1130"/>
                </a:lnTo>
                <a:lnTo>
                  <a:pt x="1162" y="1153"/>
                </a:lnTo>
                <a:lnTo>
                  <a:pt x="1117" y="1179"/>
                </a:lnTo>
                <a:lnTo>
                  <a:pt x="1071" y="1208"/>
                </a:lnTo>
                <a:lnTo>
                  <a:pt x="1024" y="1239"/>
                </a:lnTo>
                <a:lnTo>
                  <a:pt x="1001" y="1256"/>
                </a:lnTo>
                <a:lnTo>
                  <a:pt x="978" y="1273"/>
                </a:lnTo>
                <a:lnTo>
                  <a:pt x="957" y="1291"/>
                </a:lnTo>
                <a:lnTo>
                  <a:pt x="935" y="1309"/>
                </a:lnTo>
                <a:lnTo>
                  <a:pt x="915" y="1327"/>
                </a:lnTo>
                <a:lnTo>
                  <a:pt x="895" y="1347"/>
                </a:lnTo>
                <a:lnTo>
                  <a:pt x="878" y="1366"/>
                </a:lnTo>
                <a:lnTo>
                  <a:pt x="861" y="1385"/>
                </a:lnTo>
                <a:lnTo>
                  <a:pt x="847" y="1405"/>
                </a:lnTo>
                <a:lnTo>
                  <a:pt x="833" y="1426"/>
                </a:lnTo>
                <a:lnTo>
                  <a:pt x="822" y="1446"/>
                </a:lnTo>
                <a:lnTo>
                  <a:pt x="813" y="1466"/>
                </a:lnTo>
                <a:lnTo>
                  <a:pt x="807" y="1487"/>
                </a:lnTo>
                <a:lnTo>
                  <a:pt x="804" y="1498"/>
                </a:lnTo>
                <a:lnTo>
                  <a:pt x="803" y="1508"/>
                </a:lnTo>
                <a:lnTo>
                  <a:pt x="789" y="1539"/>
                </a:lnTo>
                <a:lnTo>
                  <a:pt x="759" y="1610"/>
                </a:lnTo>
                <a:lnTo>
                  <a:pt x="742" y="1649"/>
                </a:lnTo>
                <a:lnTo>
                  <a:pt x="724" y="1685"/>
                </a:lnTo>
                <a:lnTo>
                  <a:pt x="716" y="1700"/>
                </a:lnTo>
                <a:lnTo>
                  <a:pt x="708" y="1713"/>
                </a:lnTo>
                <a:lnTo>
                  <a:pt x="700" y="1724"/>
                </a:lnTo>
                <a:lnTo>
                  <a:pt x="694" y="1730"/>
                </a:lnTo>
                <a:lnTo>
                  <a:pt x="683" y="1753"/>
                </a:lnTo>
                <a:lnTo>
                  <a:pt x="671" y="1778"/>
                </a:lnTo>
                <a:lnTo>
                  <a:pt x="658" y="1808"/>
                </a:lnTo>
                <a:lnTo>
                  <a:pt x="644" y="1840"/>
                </a:lnTo>
                <a:lnTo>
                  <a:pt x="633" y="1871"/>
                </a:lnTo>
                <a:lnTo>
                  <a:pt x="628" y="1887"/>
                </a:lnTo>
                <a:lnTo>
                  <a:pt x="625" y="1900"/>
                </a:lnTo>
                <a:lnTo>
                  <a:pt x="622" y="1911"/>
                </a:lnTo>
                <a:lnTo>
                  <a:pt x="621" y="1922"/>
                </a:lnTo>
                <a:lnTo>
                  <a:pt x="602" y="1975"/>
                </a:lnTo>
                <a:lnTo>
                  <a:pt x="554" y="2096"/>
                </a:lnTo>
                <a:lnTo>
                  <a:pt x="526" y="2164"/>
                </a:lnTo>
                <a:lnTo>
                  <a:pt x="499" y="2228"/>
                </a:lnTo>
                <a:lnTo>
                  <a:pt x="487" y="2256"/>
                </a:lnTo>
                <a:lnTo>
                  <a:pt x="475" y="2281"/>
                </a:lnTo>
                <a:lnTo>
                  <a:pt x="465" y="2300"/>
                </a:lnTo>
                <a:lnTo>
                  <a:pt x="456" y="2314"/>
                </a:lnTo>
                <a:lnTo>
                  <a:pt x="450" y="2331"/>
                </a:lnTo>
                <a:lnTo>
                  <a:pt x="434" y="2375"/>
                </a:lnTo>
                <a:lnTo>
                  <a:pt x="423" y="2406"/>
                </a:lnTo>
                <a:lnTo>
                  <a:pt x="413" y="2440"/>
                </a:lnTo>
                <a:lnTo>
                  <a:pt x="403" y="2479"/>
                </a:lnTo>
                <a:lnTo>
                  <a:pt x="392" y="2518"/>
                </a:lnTo>
                <a:lnTo>
                  <a:pt x="383" y="2560"/>
                </a:lnTo>
                <a:lnTo>
                  <a:pt x="376" y="2602"/>
                </a:lnTo>
                <a:lnTo>
                  <a:pt x="373" y="2623"/>
                </a:lnTo>
                <a:lnTo>
                  <a:pt x="371" y="2644"/>
                </a:lnTo>
                <a:lnTo>
                  <a:pt x="370" y="2665"/>
                </a:lnTo>
                <a:lnTo>
                  <a:pt x="369" y="2684"/>
                </a:lnTo>
                <a:lnTo>
                  <a:pt x="370" y="2704"/>
                </a:lnTo>
                <a:lnTo>
                  <a:pt x="371" y="2722"/>
                </a:lnTo>
                <a:lnTo>
                  <a:pt x="373" y="2740"/>
                </a:lnTo>
                <a:lnTo>
                  <a:pt x="378" y="2757"/>
                </a:lnTo>
                <a:lnTo>
                  <a:pt x="383" y="2772"/>
                </a:lnTo>
                <a:lnTo>
                  <a:pt x="388" y="2787"/>
                </a:lnTo>
                <a:lnTo>
                  <a:pt x="396" y="2800"/>
                </a:lnTo>
                <a:lnTo>
                  <a:pt x="405" y="2812"/>
                </a:lnTo>
                <a:lnTo>
                  <a:pt x="434" y="2838"/>
                </a:lnTo>
                <a:lnTo>
                  <a:pt x="499" y="2896"/>
                </a:lnTo>
                <a:lnTo>
                  <a:pt x="535" y="2927"/>
                </a:lnTo>
                <a:lnTo>
                  <a:pt x="570" y="2956"/>
                </a:lnTo>
                <a:lnTo>
                  <a:pt x="598" y="2977"/>
                </a:lnTo>
                <a:lnTo>
                  <a:pt x="607" y="2984"/>
                </a:lnTo>
                <a:lnTo>
                  <a:pt x="614" y="2987"/>
                </a:lnTo>
                <a:lnTo>
                  <a:pt x="614" y="2999"/>
                </a:lnTo>
                <a:lnTo>
                  <a:pt x="615" y="2999"/>
                </a:lnTo>
                <a:lnTo>
                  <a:pt x="615" y="3019"/>
                </a:lnTo>
                <a:lnTo>
                  <a:pt x="616" y="3049"/>
                </a:lnTo>
                <a:lnTo>
                  <a:pt x="618" y="3086"/>
                </a:lnTo>
                <a:lnTo>
                  <a:pt x="621" y="3104"/>
                </a:lnTo>
                <a:lnTo>
                  <a:pt x="625" y="3124"/>
                </a:lnTo>
                <a:lnTo>
                  <a:pt x="629" y="3143"/>
                </a:lnTo>
                <a:lnTo>
                  <a:pt x="634" y="3161"/>
                </a:lnTo>
                <a:lnTo>
                  <a:pt x="640" y="3179"/>
                </a:lnTo>
                <a:lnTo>
                  <a:pt x="648" y="3196"/>
                </a:lnTo>
                <a:lnTo>
                  <a:pt x="657" y="3210"/>
                </a:lnTo>
                <a:lnTo>
                  <a:pt x="662" y="3216"/>
                </a:lnTo>
                <a:lnTo>
                  <a:pt x="668" y="3223"/>
                </a:lnTo>
                <a:lnTo>
                  <a:pt x="674" y="3228"/>
                </a:lnTo>
                <a:lnTo>
                  <a:pt x="681" y="3233"/>
                </a:lnTo>
                <a:lnTo>
                  <a:pt x="687" y="3236"/>
                </a:lnTo>
                <a:lnTo>
                  <a:pt x="694" y="3240"/>
                </a:lnTo>
                <a:lnTo>
                  <a:pt x="709" y="3244"/>
                </a:lnTo>
                <a:lnTo>
                  <a:pt x="725" y="3251"/>
                </a:lnTo>
                <a:lnTo>
                  <a:pt x="747" y="3257"/>
                </a:lnTo>
                <a:lnTo>
                  <a:pt x="775" y="3264"/>
                </a:lnTo>
                <a:lnTo>
                  <a:pt x="806" y="3271"/>
                </a:lnTo>
                <a:lnTo>
                  <a:pt x="841" y="3278"/>
                </a:lnTo>
                <a:lnTo>
                  <a:pt x="880" y="3282"/>
                </a:lnTo>
                <a:lnTo>
                  <a:pt x="874" y="3313"/>
                </a:lnTo>
                <a:lnTo>
                  <a:pt x="864" y="3357"/>
                </a:lnTo>
                <a:lnTo>
                  <a:pt x="859" y="3378"/>
                </a:lnTo>
                <a:lnTo>
                  <a:pt x="853" y="3399"/>
                </a:lnTo>
                <a:lnTo>
                  <a:pt x="847" y="3417"/>
                </a:lnTo>
                <a:lnTo>
                  <a:pt x="843" y="3424"/>
                </a:lnTo>
                <a:lnTo>
                  <a:pt x="840" y="3429"/>
                </a:lnTo>
                <a:lnTo>
                  <a:pt x="836" y="3450"/>
                </a:lnTo>
                <a:lnTo>
                  <a:pt x="831" y="3475"/>
                </a:lnTo>
                <a:lnTo>
                  <a:pt x="826" y="3508"/>
                </a:lnTo>
                <a:lnTo>
                  <a:pt x="820" y="3549"/>
                </a:lnTo>
                <a:lnTo>
                  <a:pt x="814" y="3599"/>
                </a:lnTo>
                <a:lnTo>
                  <a:pt x="809" y="3654"/>
                </a:lnTo>
                <a:lnTo>
                  <a:pt x="806" y="3715"/>
                </a:lnTo>
                <a:lnTo>
                  <a:pt x="804" y="3782"/>
                </a:lnTo>
                <a:lnTo>
                  <a:pt x="804" y="3817"/>
                </a:lnTo>
                <a:lnTo>
                  <a:pt x="805" y="3852"/>
                </a:lnTo>
                <a:lnTo>
                  <a:pt x="806" y="3890"/>
                </a:lnTo>
                <a:lnTo>
                  <a:pt x="809" y="3927"/>
                </a:lnTo>
                <a:lnTo>
                  <a:pt x="812" y="3965"/>
                </a:lnTo>
                <a:lnTo>
                  <a:pt x="816" y="4005"/>
                </a:lnTo>
                <a:lnTo>
                  <a:pt x="822" y="4044"/>
                </a:lnTo>
                <a:lnTo>
                  <a:pt x="828" y="4085"/>
                </a:lnTo>
                <a:lnTo>
                  <a:pt x="836" y="4125"/>
                </a:lnTo>
                <a:lnTo>
                  <a:pt x="844" y="4166"/>
                </a:lnTo>
                <a:lnTo>
                  <a:pt x="855" y="4207"/>
                </a:lnTo>
                <a:lnTo>
                  <a:pt x="867" y="4248"/>
                </a:lnTo>
                <a:lnTo>
                  <a:pt x="880" y="4289"/>
                </a:lnTo>
                <a:lnTo>
                  <a:pt x="894" y="4331"/>
                </a:lnTo>
                <a:lnTo>
                  <a:pt x="916" y="4384"/>
                </a:lnTo>
                <a:lnTo>
                  <a:pt x="965" y="4505"/>
                </a:lnTo>
                <a:lnTo>
                  <a:pt x="992" y="4573"/>
                </a:lnTo>
                <a:lnTo>
                  <a:pt x="1017" y="4638"/>
                </a:lnTo>
                <a:lnTo>
                  <a:pt x="1035" y="4690"/>
                </a:lnTo>
                <a:lnTo>
                  <a:pt x="1043" y="4709"/>
                </a:lnTo>
                <a:lnTo>
                  <a:pt x="1046" y="4723"/>
                </a:lnTo>
                <a:lnTo>
                  <a:pt x="1068" y="4781"/>
                </a:lnTo>
                <a:lnTo>
                  <a:pt x="1091" y="4842"/>
                </a:lnTo>
                <a:lnTo>
                  <a:pt x="1119" y="4915"/>
                </a:lnTo>
                <a:lnTo>
                  <a:pt x="1150" y="4989"/>
                </a:lnTo>
                <a:lnTo>
                  <a:pt x="1166" y="5026"/>
                </a:lnTo>
                <a:lnTo>
                  <a:pt x="1181" y="5059"/>
                </a:lnTo>
                <a:lnTo>
                  <a:pt x="1195" y="5089"/>
                </a:lnTo>
                <a:lnTo>
                  <a:pt x="1209" y="5116"/>
                </a:lnTo>
                <a:lnTo>
                  <a:pt x="1221" y="5137"/>
                </a:lnTo>
                <a:lnTo>
                  <a:pt x="1226" y="5145"/>
                </a:lnTo>
                <a:lnTo>
                  <a:pt x="1231" y="5151"/>
                </a:lnTo>
                <a:lnTo>
                  <a:pt x="1231" y="5152"/>
                </a:lnTo>
                <a:lnTo>
                  <a:pt x="1232" y="5153"/>
                </a:lnTo>
                <a:lnTo>
                  <a:pt x="1230" y="5158"/>
                </a:lnTo>
                <a:lnTo>
                  <a:pt x="1222" y="5173"/>
                </a:lnTo>
                <a:lnTo>
                  <a:pt x="1215" y="5182"/>
                </a:lnTo>
                <a:lnTo>
                  <a:pt x="1207" y="5194"/>
                </a:lnTo>
                <a:lnTo>
                  <a:pt x="1196" y="5207"/>
                </a:lnTo>
                <a:lnTo>
                  <a:pt x="1184" y="5221"/>
                </a:lnTo>
                <a:lnTo>
                  <a:pt x="1161" y="5266"/>
                </a:lnTo>
                <a:lnTo>
                  <a:pt x="1138" y="5315"/>
                </a:lnTo>
                <a:lnTo>
                  <a:pt x="1111" y="5372"/>
                </a:lnTo>
                <a:lnTo>
                  <a:pt x="1084" y="5433"/>
                </a:lnTo>
                <a:lnTo>
                  <a:pt x="1072" y="5463"/>
                </a:lnTo>
                <a:lnTo>
                  <a:pt x="1061" y="5491"/>
                </a:lnTo>
                <a:lnTo>
                  <a:pt x="1052" y="5517"/>
                </a:lnTo>
                <a:lnTo>
                  <a:pt x="1045" y="5540"/>
                </a:lnTo>
                <a:lnTo>
                  <a:pt x="1039" y="5560"/>
                </a:lnTo>
                <a:lnTo>
                  <a:pt x="1038" y="5568"/>
                </a:lnTo>
                <a:lnTo>
                  <a:pt x="1038" y="5575"/>
                </a:lnTo>
                <a:lnTo>
                  <a:pt x="1032" y="5596"/>
                </a:lnTo>
                <a:lnTo>
                  <a:pt x="1016" y="5646"/>
                </a:lnTo>
                <a:lnTo>
                  <a:pt x="1006" y="5674"/>
                </a:lnTo>
                <a:lnTo>
                  <a:pt x="996" y="5701"/>
                </a:lnTo>
                <a:lnTo>
                  <a:pt x="986" y="5724"/>
                </a:lnTo>
                <a:lnTo>
                  <a:pt x="980" y="5733"/>
                </a:lnTo>
                <a:lnTo>
                  <a:pt x="976" y="5740"/>
                </a:lnTo>
                <a:lnTo>
                  <a:pt x="950" y="5810"/>
                </a:lnTo>
                <a:lnTo>
                  <a:pt x="924" y="5884"/>
                </a:lnTo>
                <a:lnTo>
                  <a:pt x="894" y="5969"/>
                </a:lnTo>
                <a:lnTo>
                  <a:pt x="864" y="6058"/>
                </a:lnTo>
                <a:lnTo>
                  <a:pt x="837" y="6140"/>
                </a:lnTo>
                <a:lnTo>
                  <a:pt x="827" y="6175"/>
                </a:lnTo>
                <a:lnTo>
                  <a:pt x="819" y="6206"/>
                </a:lnTo>
                <a:lnTo>
                  <a:pt x="813" y="6230"/>
                </a:lnTo>
                <a:lnTo>
                  <a:pt x="811" y="6247"/>
                </a:lnTo>
                <a:lnTo>
                  <a:pt x="765" y="6347"/>
                </a:lnTo>
                <a:lnTo>
                  <a:pt x="717" y="6452"/>
                </a:lnTo>
                <a:lnTo>
                  <a:pt x="660" y="6575"/>
                </a:lnTo>
                <a:lnTo>
                  <a:pt x="600" y="6703"/>
                </a:lnTo>
                <a:lnTo>
                  <a:pt x="543" y="6820"/>
                </a:lnTo>
                <a:lnTo>
                  <a:pt x="517" y="6871"/>
                </a:lnTo>
                <a:lnTo>
                  <a:pt x="495" y="6915"/>
                </a:lnTo>
                <a:lnTo>
                  <a:pt x="476" y="6949"/>
                </a:lnTo>
                <a:lnTo>
                  <a:pt x="462" y="6972"/>
                </a:lnTo>
                <a:lnTo>
                  <a:pt x="443" y="7010"/>
                </a:lnTo>
                <a:lnTo>
                  <a:pt x="423" y="7051"/>
                </a:lnTo>
                <a:lnTo>
                  <a:pt x="400" y="7099"/>
                </a:lnTo>
                <a:lnTo>
                  <a:pt x="379" y="7149"/>
                </a:lnTo>
                <a:lnTo>
                  <a:pt x="359" y="7197"/>
                </a:lnTo>
                <a:lnTo>
                  <a:pt x="351" y="7218"/>
                </a:lnTo>
                <a:lnTo>
                  <a:pt x="345" y="7235"/>
                </a:lnTo>
                <a:lnTo>
                  <a:pt x="341" y="7250"/>
                </a:lnTo>
                <a:lnTo>
                  <a:pt x="340" y="7261"/>
                </a:lnTo>
                <a:lnTo>
                  <a:pt x="336" y="7274"/>
                </a:lnTo>
                <a:lnTo>
                  <a:pt x="332" y="7286"/>
                </a:lnTo>
                <a:lnTo>
                  <a:pt x="327" y="7302"/>
                </a:lnTo>
                <a:lnTo>
                  <a:pt x="320" y="7318"/>
                </a:lnTo>
                <a:lnTo>
                  <a:pt x="310" y="7334"/>
                </a:lnTo>
                <a:lnTo>
                  <a:pt x="305" y="7341"/>
                </a:lnTo>
                <a:lnTo>
                  <a:pt x="300" y="7348"/>
                </a:lnTo>
                <a:lnTo>
                  <a:pt x="295" y="7354"/>
                </a:lnTo>
                <a:lnTo>
                  <a:pt x="288" y="7359"/>
                </a:lnTo>
                <a:lnTo>
                  <a:pt x="278" y="7374"/>
                </a:lnTo>
                <a:lnTo>
                  <a:pt x="268" y="7391"/>
                </a:lnTo>
                <a:lnTo>
                  <a:pt x="256" y="7411"/>
                </a:lnTo>
                <a:lnTo>
                  <a:pt x="245" y="7433"/>
                </a:lnTo>
                <a:lnTo>
                  <a:pt x="240" y="7445"/>
                </a:lnTo>
                <a:lnTo>
                  <a:pt x="236" y="7455"/>
                </a:lnTo>
                <a:lnTo>
                  <a:pt x="232" y="7467"/>
                </a:lnTo>
                <a:lnTo>
                  <a:pt x="231" y="7476"/>
                </a:lnTo>
                <a:lnTo>
                  <a:pt x="230" y="7485"/>
                </a:lnTo>
                <a:lnTo>
                  <a:pt x="231" y="7494"/>
                </a:lnTo>
                <a:lnTo>
                  <a:pt x="236" y="7498"/>
                </a:lnTo>
                <a:lnTo>
                  <a:pt x="248" y="7506"/>
                </a:lnTo>
                <a:lnTo>
                  <a:pt x="240" y="7508"/>
                </a:lnTo>
                <a:lnTo>
                  <a:pt x="232" y="7511"/>
                </a:lnTo>
                <a:lnTo>
                  <a:pt x="226" y="7515"/>
                </a:lnTo>
                <a:lnTo>
                  <a:pt x="220" y="7521"/>
                </a:lnTo>
                <a:lnTo>
                  <a:pt x="215" y="7528"/>
                </a:lnTo>
                <a:lnTo>
                  <a:pt x="211" y="7536"/>
                </a:lnTo>
                <a:lnTo>
                  <a:pt x="209" y="7546"/>
                </a:lnTo>
                <a:lnTo>
                  <a:pt x="208" y="7559"/>
                </a:lnTo>
                <a:lnTo>
                  <a:pt x="206" y="7567"/>
                </a:lnTo>
                <a:lnTo>
                  <a:pt x="204" y="7587"/>
                </a:lnTo>
                <a:lnTo>
                  <a:pt x="202" y="7598"/>
                </a:lnTo>
                <a:lnTo>
                  <a:pt x="199" y="7611"/>
                </a:lnTo>
                <a:lnTo>
                  <a:pt x="195" y="7623"/>
                </a:lnTo>
                <a:lnTo>
                  <a:pt x="189" y="7635"/>
                </a:lnTo>
                <a:lnTo>
                  <a:pt x="176" y="7650"/>
                </a:lnTo>
                <a:lnTo>
                  <a:pt x="149" y="7688"/>
                </a:lnTo>
                <a:lnTo>
                  <a:pt x="135" y="7709"/>
                </a:lnTo>
                <a:lnTo>
                  <a:pt x="123" y="7730"/>
                </a:lnTo>
                <a:lnTo>
                  <a:pt x="118" y="7739"/>
                </a:lnTo>
                <a:lnTo>
                  <a:pt x="115" y="7749"/>
                </a:lnTo>
                <a:lnTo>
                  <a:pt x="113" y="7756"/>
                </a:lnTo>
                <a:lnTo>
                  <a:pt x="112" y="7761"/>
                </a:lnTo>
                <a:lnTo>
                  <a:pt x="105" y="7768"/>
                </a:lnTo>
                <a:lnTo>
                  <a:pt x="87" y="7784"/>
                </a:lnTo>
                <a:lnTo>
                  <a:pt x="77" y="7794"/>
                </a:lnTo>
                <a:lnTo>
                  <a:pt x="66" y="7805"/>
                </a:lnTo>
                <a:lnTo>
                  <a:pt x="58" y="7816"/>
                </a:lnTo>
                <a:lnTo>
                  <a:pt x="53" y="7827"/>
                </a:lnTo>
                <a:lnTo>
                  <a:pt x="42" y="7837"/>
                </a:lnTo>
                <a:lnTo>
                  <a:pt x="30" y="7849"/>
                </a:lnTo>
                <a:lnTo>
                  <a:pt x="19" y="7865"/>
                </a:lnTo>
                <a:lnTo>
                  <a:pt x="14" y="7873"/>
                </a:lnTo>
                <a:lnTo>
                  <a:pt x="8" y="7883"/>
                </a:lnTo>
                <a:lnTo>
                  <a:pt x="4" y="7892"/>
                </a:lnTo>
                <a:lnTo>
                  <a:pt x="2" y="7901"/>
                </a:lnTo>
                <a:lnTo>
                  <a:pt x="0" y="7911"/>
                </a:lnTo>
                <a:lnTo>
                  <a:pt x="0" y="7920"/>
                </a:lnTo>
                <a:lnTo>
                  <a:pt x="3" y="7928"/>
                </a:lnTo>
                <a:lnTo>
                  <a:pt x="7" y="7938"/>
                </a:lnTo>
                <a:lnTo>
                  <a:pt x="44" y="7956"/>
                </a:lnTo>
                <a:lnTo>
                  <a:pt x="83" y="7975"/>
                </a:lnTo>
                <a:lnTo>
                  <a:pt x="131" y="7997"/>
                </a:lnTo>
                <a:lnTo>
                  <a:pt x="184" y="8018"/>
                </a:lnTo>
                <a:lnTo>
                  <a:pt x="211" y="8029"/>
                </a:lnTo>
                <a:lnTo>
                  <a:pt x="237" y="8038"/>
                </a:lnTo>
                <a:lnTo>
                  <a:pt x="261" y="8045"/>
                </a:lnTo>
                <a:lnTo>
                  <a:pt x="285" y="8052"/>
                </a:lnTo>
                <a:lnTo>
                  <a:pt x="307" y="8056"/>
                </a:lnTo>
                <a:lnTo>
                  <a:pt x="326" y="8057"/>
                </a:lnTo>
                <a:lnTo>
                  <a:pt x="350" y="8060"/>
                </a:lnTo>
                <a:lnTo>
                  <a:pt x="404" y="8065"/>
                </a:lnTo>
                <a:lnTo>
                  <a:pt x="434" y="8068"/>
                </a:lnTo>
                <a:lnTo>
                  <a:pt x="461" y="8070"/>
                </a:lnTo>
                <a:lnTo>
                  <a:pt x="483" y="8071"/>
                </a:lnTo>
                <a:lnTo>
                  <a:pt x="492" y="8071"/>
                </a:lnTo>
                <a:lnTo>
                  <a:pt x="497" y="8070"/>
                </a:lnTo>
                <a:lnTo>
                  <a:pt x="501" y="8067"/>
                </a:lnTo>
                <a:lnTo>
                  <a:pt x="505" y="8064"/>
                </a:lnTo>
                <a:lnTo>
                  <a:pt x="511" y="8062"/>
                </a:lnTo>
                <a:lnTo>
                  <a:pt x="520" y="8060"/>
                </a:lnTo>
                <a:lnTo>
                  <a:pt x="530" y="8060"/>
                </a:lnTo>
                <a:lnTo>
                  <a:pt x="543" y="8062"/>
                </a:lnTo>
                <a:lnTo>
                  <a:pt x="549" y="8064"/>
                </a:lnTo>
                <a:lnTo>
                  <a:pt x="556" y="8067"/>
                </a:lnTo>
                <a:lnTo>
                  <a:pt x="583" y="8083"/>
                </a:lnTo>
                <a:lnTo>
                  <a:pt x="614" y="8098"/>
                </a:lnTo>
                <a:lnTo>
                  <a:pt x="655" y="8117"/>
                </a:lnTo>
                <a:lnTo>
                  <a:pt x="677" y="8126"/>
                </a:lnTo>
                <a:lnTo>
                  <a:pt x="701" y="8136"/>
                </a:lnTo>
                <a:lnTo>
                  <a:pt x="726" y="8145"/>
                </a:lnTo>
                <a:lnTo>
                  <a:pt x="753" y="8153"/>
                </a:lnTo>
                <a:lnTo>
                  <a:pt x="780" y="8161"/>
                </a:lnTo>
                <a:lnTo>
                  <a:pt x="807" y="8167"/>
                </a:lnTo>
                <a:lnTo>
                  <a:pt x="835" y="8172"/>
                </a:lnTo>
                <a:lnTo>
                  <a:pt x="862" y="8176"/>
                </a:lnTo>
                <a:lnTo>
                  <a:pt x="941" y="8177"/>
                </a:lnTo>
                <a:lnTo>
                  <a:pt x="1022" y="8178"/>
                </a:lnTo>
                <a:lnTo>
                  <a:pt x="1116" y="8178"/>
                </a:lnTo>
                <a:lnTo>
                  <a:pt x="1212" y="8177"/>
                </a:lnTo>
                <a:lnTo>
                  <a:pt x="1257" y="8175"/>
                </a:lnTo>
                <a:lnTo>
                  <a:pt x="1299" y="8173"/>
                </a:lnTo>
                <a:lnTo>
                  <a:pt x="1334" y="8171"/>
                </a:lnTo>
                <a:lnTo>
                  <a:pt x="1364" y="8167"/>
                </a:lnTo>
                <a:lnTo>
                  <a:pt x="1376" y="8165"/>
                </a:lnTo>
                <a:lnTo>
                  <a:pt x="1386" y="8163"/>
                </a:lnTo>
                <a:lnTo>
                  <a:pt x="1393" y="8160"/>
                </a:lnTo>
                <a:lnTo>
                  <a:pt x="1398" y="8156"/>
                </a:lnTo>
                <a:lnTo>
                  <a:pt x="1404" y="8149"/>
                </a:lnTo>
                <a:lnTo>
                  <a:pt x="1408" y="8141"/>
                </a:lnTo>
                <a:lnTo>
                  <a:pt x="1412" y="8131"/>
                </a:lnTo>
                <a:lnTo>
                  <a:pt x="1413" y="8124"/>
                </a:lnTo>
                <a:lnTo>
                  <a:pt x="1414" y="8118"/>
                </a:lnTo>
                <a:lnTo>
                  <a:pt x="1414" y="8111"/>
                </a:lnTo>
                <a:lnTo>
                  <a:pt x="1413" y="8105"/>
                </a:lnTo>
                <a:lnTo>
                  <a:pt x="1411" y="8097"/>
                </a:lnTo>
                <a:lnTo>
                  <a:pt x="1407" y="8090"/>
                </a:lnTo>
                <a:lnTo>
                  <a:pt x="1402" y="8083"/>
                </a:lnTo>
                <a:lnTo>
                  <a:pt x="1395" y="8076"/>
                </a:lnTo>
                <a:lnTo>
                  <a:pt x="1396" y="8071"/>
                </a:lnTo>
                <a:lnTo>
                  <a:pt x="1399" y="8059"/>
                </a:lnTo>
                <a:lnTo>
                  <a:pt x="1402" y="8041"/>
                </a:lnTo>
                <a:lnTo>
                  <a:pt x="1402" y="8030"/>
                </a:lnTo>
                <a:lnTo>
                  <a:pt x="1401" y="8018"/>
                </a:lnTo>
                <a:lnTo>
                  <a:pt x="1398" y="8007"/>
                </a:lnTo>
                <a:lnTo>
                  <a:pt x="1395" y="7994"/>
                </a:lnTo>
                <a:lnTo>
                  <a:pt x="1390" y="7981"/>
                </a:lnTo>
                <a:lnTo>
                  <a:pt x="1384" y="7969"/>
                </a:lnTo>
                <a:lnTo>
                  <a:pt x="1375" y="7956"/>
                </a:lnTo>
                <a:lnTo>
                  <a:pt x="1363" y="7944"/>
                </a:lnTo>
                <a:lnTo>
                  <a:pt x="1350" y="7932"/>
                </a:lnTo>
                <a:lnTo>
                  <a:pt x="1333" y="7921"/>
                </a:lnTo>
                <a:lnTo>
                  <a:pt x="1322" y="7918"/>
                </a:lnTo>
                <a:lnTo>
                  <a:pt x="1308" y="7915"/>
                </a:lnTo>
                <a:lnTo>
                  <a:pt x="1290" y="7912"/>
                </a:lnTo>
                <a:lnTo>
                  <a:pt x="1265" y="7909"/>
                </a:lnTo>
                <a:lnTo>
                  <a:pt x="1233" y="7907"/>
                </a:lnTo>
                <a:lnTo>
                  <a:pt x="1216" y="7909"/>
                </a:lnTo>
                <a:lnTo>
                  <a:pt x="1197" y="7909"/>
                </a:lnTo>
                <a:lnTo>
                  <a:pt x="1176" y="7911"/>
                </a:lnTo>
                <a:lnTo>
                  <a:pt x="1155" y="7914"/>
                </a:lnTo>
                <a:lnTo>
                  <a:pt x="1135" y="7907"/>
                </a:lnTo>
                <a:lnTo>
                  <a:pt x="1114" y="7900"/>
                </a:lnTo>
                <a:lnTo>
                  <a:pt x="1089" y="7889"/>
                </a:lnTo>
                <a:lnTo>
                  <a:pt x="1075" y="7883"/>
                </a:lnTo>
                <a:lnTo>
                  <a:pt x="1060" y="7875"/>
                </a:lnTo>
                <a:lnTo>
                  <a:pt x="1046" y="7867"/>
                </a:lnTo>
                <a:lnTo>
                  <a:pt x="1031" y="7858"/>
                </a:lnTo>
                <a:lnTo>
                  <a:pt x="1017" y="7847"/>
                </a:lnTo>
                <a:lnTo>
                  <a:pt x="1003" y="7836"/>
                </a:lnTo>
                <a:lnTo>
                  <a:pt x="991" y="7823"/>
                </a:lnTo>
                <a:lnTo>
                  <a:pt x="978" y="7810"/>
                </a:lnTo>
                <a:lnTo>
                  <a:pt x="942" y="7750"/>
                </a:lnTo>
                <a:lnTo>
                  <a:pt x="909" y="7697"/>
                </a:lnTo>
                <a:lnTo>
                  <a:pt x="892" y="7672"/>
                </a:lnTo>
                <a:lnTo>
                  <a:pt x="878" y="7651"/>
                </a:lnTo>
                <a:lnTo>
                  <a:pt x="886" y="7662"/>
                </a:lnTo>
                <a:lnTo>
                  <a:pt x="894" y="7675"/>
                </a:lnTo>
                <a:lnTo>
                  <a:pt x="903" y="7679"/>
                </a:lnTo>
                <a:lnTo>
                  <a:pt x="910" y="7683"/>
                </a:lnTo>
                <a:lnTo>
                  <a:pt x="919" y="7687"/>
                </a:lnTo>
                <a:lnTo>
                  <a:pt x="928" y="7689"/>
                </a:lnTo>
                <a:lnTo>
                  <a:pt x="932" y="7689"/>
                </a:lnTo>
                <a:lnTo>
                  <a:pt x="936" y="7688"/>
                </a:lnTo>
                <a:lnTo>
                  <a:pt x="939" y="7685"/>
                </a:lnTo>
                <a:lnTo>
                  <a:pt x="941" y="7682"/>
                </a:lnTo>
                <a:lnTo>
                  <a:pt x="943" y="7678"/>
                </a:lnTo>
                <a:lnTo>
                  <a:pt x="943" y="7672"/>
                </a:lnTo>
                <a:lnTo>
                  <a:pt x="945" y="7644"/>
                </a:lnTo>
                <a:lnTo>
                  <a:pt x="946" y="7614"/>
                </a:lnTo>
                <a:lnTo>
                  <a:pt x="949" y="7578"/>
                </a:lnTo>
                <a:lnTo>
                  <a:pt x="953" y="7540"/>
                </a:lnTo>
                <a:lnTo>
                  <a:pt x="960" y="7505"/>
                </a:lnTo>
                <a:lnTo>
                  <a:pt x="963" y="7488"/>
                </a:lnTo>
                <a:lnTo>
                  <a:pt x="967" y="7474"/>
                </a:lnTo>
                <a:lnTo>
                  <a:pt x="971" y="7462"/>
                </a:lnTo>
                <a:lnTo>
                  <a:pt x="976" y="7453"/>
                </a:lnTo>
                <a:lnTo>
                  <a:pt x="985" y="7444"/>
                </a:lnTo>
                <a:lnTo>
                  <a:pt x="994" y="7432"/>
                </a:lnTo>
                <a:lnTo>
                  <a:pt x="1004" y="7418"/>
                </a:lnTo>
                <a:lnTo>
                  <a:pt x="1014" y="7400"/>
                </a:lnTo>
                <a:lnTo>
                  <a:pt x="1019" y="7391"/>
                </a:lnTo>
                <a:lnTo>
                  <a:pt x="1023" y="7381"/>
                </a:lnTo>
                <a:lnTo>
                  <a:pt x="1026" y="7369"/>
                </a:lnTo>
                <a:lnTo>
                  <a:pt x="1028" y="7358"/>
                </a:lnTo>
                <a:lnTo>
                  <a:pt x="1030" y="7346"/>
                </a:lnTo>
                <a:lnTo>
                  <a:pt x="1030" y="7334"/>
                </a:lnTo>
                <a:lnTo>
                  <a:pt x="1038" y="7302"/>
                </a:lnTo>
                <a:lnTo>
                  <a:pt x="1048" y="7266"/>
                </a:lnTo>
                <a:lnTo>
                  <a:pt x="1060" y="7225"/>
                </a:lnTo>
                <a:lnTo>
                  <a:pt x="1075" y="7181"/>
                </a:lnTo>
                <a:lnTo>
                  <a:pt x="1083" y="7160"/>
                </a:lnTo>
                <a:lnTo>
                  <a:pt x="1091" y="7139"/>
                </a:lnTo>
                <a:lnTo>
                  <a:pt x="1101" y="7120"/>
                </a:lnTo>
                <a:lnTo>
                  <a:pt x="1110" y="7102"/>
                </a:lnTo>
                <a:lnTo>
                  <a:pt x="1120" y="7088"/>
                </a:lnTo>
                <a:lnTo>
                  <a:pt x="1130" y="7077"/>
                </a:lnTo>
                <a:lnTo>
                  <a:pt x="1161" y="7034"/>
                </a:lnTo>
                <a:lnTo>
                  <a:pt x="1193" y="6988"/>
                </a:lnTo>
                <a:lnTo>
                  <a:pt x="1230" y="6933"/>
                </a:lnTo>
                <a:lnTo>
                  <a:pt x="1270" y="6874"/>
                </a:lnTo>
                <a:lnTo>
                  <a:pt x="1306" y="6815"/>
                </a:lnTo>
                <a:lnTo>
                  <a:pt x="1322" y="6788"/>
                </a:lnTo>
                <a:lnTo>
                  <a:pt x="1335" y="6763"/>
                </a:lnTo>
                <a:lnTo>
                  <a:pt x="1347" y="6741"/>
                </a:lnTo>
                <a:lnTo>
                  <a:pt x="1355" y="6723"/>
                </a:lnTo>
                <a:lnTo>
                  <a:pt x="1392" y="6652"/>
                </a:lnTo>
                <a:lnTo>
                  <a:pt x="1433" y="6579"/>
                </a:lnTo>
                <a:lnTo>
                  <a:pt x="1479" y="6495"/>
                </a:lnTo>
                <a:lnTo>
                  <a:pt x="1529" y="6410"/>
                </a:lnTo>
                <a:lnTo>
                  <a:pt x="1553" y="6370"/>
                </a:lnTo>
                <a:lnTo>
                  <a:pt x="1575" y="6333"/>
                </a:lnTo>
                <a:lnTo>
                  <a:pt x="1596" y="6302"/>
                </a:lnTo>
                <a:lnTo>
                  <a:pt x="1613" y="6277"/>
                </a:lnTo>
                <a:lnTo>
                  <a:pt x="1628" y="6258"/>
                </a:lnTo>
                <a:lnTo>
                  <a:pt x="1634" y="6253"/>
                </a:lnTo>
                <a:lnTo>
                  <a:pt x="1639" y="6249"/>
                </a:lnTo>
                <a:lnTo>
                  <a:pt x="1652" y="6287"/>
                </a:lnTo>
                <a:lnTo>
                  <a:pt x="1687" y="6390"/>
                </a:lnTo>
                <a:lnTo>
                  <a:pt x="1739" y="6538"/>
                </a:lnTo>
                <a:lnTo>
                  <a:pt x="1770" y="6623"/>
                </a:lnTo>
                <a:lnTo>
                  <a:pt x="1803" y="6712"/>
                </a:lnTo>
                <a:lnTo>
                  <a:pt x="1838" y="6805"/>
                </a:lnTo>
                <a:lnTo>
                  <a:pt x="1874" y="6896"/>
                </a:lnTo>
                <a:lnTo>
                  <a:pt x="1910" y="6984"/>
                </a:lnTo>
                <a:lnTo>
                  <a:pt x="1946" y="7067"/>
                </a:lnTo>
                <a:lnTo>
                  <a:pt x="1964" y="7107"/>
                </a:lnTo>
                <a:lnTo>
                  <a:pt x="1981" y="7144"/>
                </a:lnTo>
                <a:lnTo>
                  <a:pt x="1998" y="7178"/>
                </a:lnTo>
                <a:lnTo>
                  <a:pt x="2015" y="7210"/>
                </a:lnTo>
                <a:lnTo>
                  <a:pt x="2030" y="7239"/>
                </a:lnTo>
                <a:lnTo>
                  <a:pt x="2046" y="7264"/>
                </a:lnTo>
                <a:lnTo>
                  <a:pt x="2060" y="7286"/>
                </a:lnTo>
                <a:lnTo>
                  <a:pt x="2075" y="7305"/>
                </a:lnTo>
                <a:lnTo>
                  <a:pt x="2081" y="7313"/>
                </a:lnTo>
                <a:lnTo>
                  <a:pt x="2087" y="7322"/>
                </a:lnTo>
                <a:lnTo>
                  <a:pt x="2095" y="7335"/>
                </a:lnTo>
                <a:lnTo>
                  <a:pt x="2102" y="7349"/>
                </a:lnTo>
                <a:lnTo>
                  <a:pt x="2109" y="7366"/>
                </a:lnTo>
                <a:lnTo>
                  <a:pt x="2111" y="7374"/>
                </a:lnTo>
                <a:lnTo>
                  <a:pt x="2113" y="7384"/>
                </a:lnTo>
                <a:lnTo>
                  <a:pt x="2114" y="7393"/>
                </a:lnTo>
                <a:lnTo>
                  <a:pt x="2115" y="7402"/>
                </a:lnTo>
                <a:lnTo>
                  <a:pt x="2124" y="7439"/>
                </a:lnTo>
                <a:lnTo>
                  <a:pt x="2134" y="7476"/>
                </a:lnTo>
                <a:lnTo>
                  <a:pt x="2147" y="7521"/>
                </a:lnTo>
                <a:lnTo>
                  <a:pt x="2155" y="7543"/>
                </a:lnTo>
                <a:lnTo>
                  <a:pt x="2162" y="7565"/>
                </a:lnTo>
                <a:lnTo>
                  <a:pt x="2170" y="7587"/>
                </a:lnTo>
                <a:lnTo>
                  <a:pt x="2180" y="7606"/>
                </a:lnTo>
                <a:lnTo>
                  <a:pt x="2188" y="7623"/>
                </a:lnTo>
                <a:lnTo>
                  <a:pt x="2197" y="7637"/>
                </a:lnTo>
                <a:lnTo>
                  <a:pt x="2201" y="7643"/>
                </a:lnTo>
                <a:lnTo>
                  <a:pt x="2207" y="7647"/>
                </a:lnTo>
                <a:lnTo>
                  <a:pt x="2211" y="7651"/>
                </a:lnTo>
                <a:lnTo>
                  <a:pt x="2215" y="7653"/>
                </a:lnTo>
                <a:lnTo>
                  <a:pt x="2244" y="7653"/>
                </a:lnTo>
                <a:lnTo>
                  <a:pt x="2226" y="7654"/>
                </a:lnTo>
                <a:lnTo>
                  <a:pt x="2215" y="7653"/>
                </a:lnTo>
                <a:lnTo>
                  <a:pt x="2216" y="7663"/>
                </a:lnTo>
                <a:lnTo>
                  <a:pt x="2217" y="7688"/>
                </a:lnTo>
                <a:lnTo>
                  <a:pt x="2216" y="7704"/>
                </a:lnTo>
                <a:lnTo>
                  <a:pt x="2215" y="7722"/>
                </a:lnTo>
                <a:lnTo>
                  <a:pt x="2213" y="7740"/>
                </a:lnTo>
                <a:lnTo>
                  <a:pt x="2210" y="7759"/>
                </a:lnTo>
                <a:lnTo>
                  <a:pt x="2208" y="7775"/>
                </a:lnTo>
                <a:lnTo>
                  <a:pt x="2204" y="7810"/>
                </a:lnTo>
                <a:lnTo>
                  <a:pt x="2202" y="7831"/>
                </a:lnTo>
                <a:lnTo>
                  <a:pt x="2201" y="7850"/>
                </a:lnTo>
                <a:lnTo>
                  <a:pt x="2202" y="7867"/>
                </a:lnTo>
                <a:lnTo>
                  <a:pt x="2203" y="7873"/>
                </a:lnTo>
                <a:lnTo>
                  <a:pt x="2204" y="7878"/>
                </a:lnTo>
                <a:lnTo>
                  <a:pt x="2198" y="7909"/>
                </a:lnTo>
                <a:lnTo>
                  <a:pt x="2194" y="7934"/>
                </a:lnTo>
                <a:lnTo>
                  <a:pt x="2191" y="7956"/>
                </a:lnTo>
                <a:lnTo>
                  <a:pt x="2189" y="7970"/>
                </a:lnTo>
                <a:lnTo>
                  <a:pt x="2186" y="7982"/>
                </a:lnTo>
                <a:lnTo>
                  <a:pt x="2185" y="7998"/>
                </a:lnTo>
                <a:lnTo>
                  <a:pt x="2184" y="8013"/>
                </a:lnTo>
                <a:lnTo>
                  <a:pt x="2184" y="8021"/>
                </a:lnTo>
                <a:lnTo>
                  <a:pt x="2185" y="8028"/>
                </a:lnTo>
                <a:lnTo>
                  <a:pt x="2187" y="8033"/>
                </a:lnTo>
                <a:lnTo>
                  <a:pt x="2189" y="8038"/>
                </a:lnTo>
                <a:lnTo>
                  <a:pt x="2192" y="8041"/>
                </a:lnTo>
                <a:lnTo>
                  <a:pt x="2196" y="8043"/>
                </a:lnTo>
                <a:lnTo>
                  <a:pt x="2238" y="8048"/>
                </a:lnTo>
                <a:lnTo>
                  <a:pt x="2283" y="8052"/>
                </a:lnTo>
                <a:lnTo>
                  <a:pt x="2342" y="8056"/>
                </a:lnTo>
                <a:lnTo>
                  <a:pt x="2410" y="8059"/>
                </a:lnTo>
                <a:lnTo>
                  <a:pt x="2483" y="8061"/>
                </a:lnTo>
                <a:lnTo>
                  <a:pt x="2520" y="8062"/>
                </a:lnTo>
                <a:lnTo>
                  <a:pt x="2558" y="8062"/>
                </a:lnTo>
                <a:lnTo>
                  <a:pt x="2596" y="8061"/>
                </a:lnTo>
                <a:lnTo>
                  <a:pt x="2632" y="8059"/>
                </a:lnTo>
                <a:lnTo>
                  <a:pt x="2637" y="8059"/>
                </a:lnTo>
                <a:lnTo>
                  <a:pt x="2648" y="8058"/>
                </a:lnTo>
                <a:lnTo>
                  <a:pt x="2655" y="8057"/>
                </a:lnTo>
                <a:lnTo>
                  <a:pt x="2660" y="8055"/>
                </a:lnTo>
                <a:lnTo>
                  <a:pt x="2663" y="8053"/>
                </a:lnTo>
                <a:lnTo>
                  <a:pt x="2664" y="8051"/>
                </a:lnTo>
                <a:lnTo>
                  <a:pt x="2664" y="8049"/>
                </a:lnTo>
                <a:lnTo>
                  <a:pt x="2664" y="7995"/>
                </a:lnTo>
                <a:lnTo>
                  <a:pt x="2666" y="7992"/>
                </a:lnTo>
                <a:lnTo>
                  <a:pt x="2668" y="7987"/>
                </a:lnTo>
                <a:lnTo>
                  <a:pt x="2671" y="7983"/>
                </a:lnTo>
                <a:lnTo>
                  <a:pt x="2676" y="7979"/>
                </a:lnTo>
                <a:lnTo>
                  <a:pt x="2684" y="7975"/>
                </a:lnTo>
                <a:lnTo>
                  <a:pt x="2693" y="7972"/>
                </a:lnTo>
                <a:lnTo>
                  <a:pt x="2705" y="7970"/>
                </a:lnTo>
                <a:lnTo>
                  <a:pt x="2716" y="7969"/>
                </a:lnTo>
                <a:lnTo>
                  <a:pt x="2743" y="7964"/>
                </a:lnTo>
                <a:lnTo>
                  <a:pt x="2762" y="7959"/>
                </a:lnTo>
                <a:lnTo>
                  <a:pt x="2782" y="7953"/>
                </a:lnTo>
                <a:lnTo>
                  <a:pt x="2804" y="7945"/>
                </a:lnTo>
                <a:lnTo>
                  <a:pt x="2828" y="7936"/>
                </a:lnTo>
                <a:lnTo>
                  <a:pt x="2852" y="7923"/>
                </a:lnTo>
                <a:lnTo>
                  <a:pt x="2863" y="7917"/>
                </a:lnTo>
                <a:lnTo>
                  <a:pt x="2875" y="7910"/>
                </a:lnTo>
                <a:lnTo>
                  <a:pt x="2885" y="7901"/>
                </a:lnTo>
                <a:lnTo>
                  <a:pt x="2896" y="7893"/>
                </a:lnTo>
                <a:lnTo>
                  <a:pt x="2907" y="7883"/>
                </a:lnTo>
                <a:lnTo>
                  <a:pt x="2916" y="7873"/>
                </a:lnTo>
                <a:lnTo>
                  <a:pt x="2925" y="7862"/>
                </a:lnTo>
                <a:lnTo>
                  <a:pt x="2934" y="7850"/>
                </a:lnTo>
                <a:lnTo>
                  <a:pt x="2941" y="7838"/>
                </a:lnTo>
                <a:lnTo>
                  <a:pt x="2948" y="7826"/>
                </a:lnTo>
                <a:lnTo>
                  <a:pt x="2953" y="7811"/>
                </a:lnTo>
                <a:lnTo>
                  <a:pt x="2959" y="7796"/>
                </a:lnTo>
                <a:lnTo>
                  <a:pt x="2963" y="7781"/>
                </a:lnTo>
                <a:lnTo>
                  <a:pt x="2965" y="7764"/>
                </a:lnTo>
                <a:lnTo>
                  <a:pt x="2966" y="7754"/>
                </a:lnTo>
                <a:lnTo>
                  <a:pt x="2965" y="7743"/>
                </a:lnTo>
                <a:lnTo>
                  <a:pt x="2964" y="7729"/>
                </a:lnTo>
                <a:lnTo>
                  <a:pt x="2961" y="7717"/>
                </a:lnTo>
                <a:lnTo>
                  <a:pt x="2959" y="7710"/>
                </a:lnTo>
                <a:lnTo>
                  <a:pt x="2956" y="7705"/>
                </a:lnTo>
                <a:lnTo>
                  <a:pt x="2952" y="7701"/>
                </a:lnTo>
                <a:lnTo>
                  <a:pt x="2947" y="7697"/>
                </a:lnTo>
                <a:lnTo>
                  <a:pt x="2942" y="7695"/>
                </a:lnTo>
                <a:lnTo>
                  <a:pt x="2935" y="7694"/>
                </a:lnTo>
                <a:lnTo>
                  <a:pt x="2933" y="7683"/>
                </a:lnTo>
                <a:lnTo>
                  <a:pt x="2928" y="7671"/>
                </a:lnTo>
                <a:lnTo>
                  <a:pt x="2922" y="7657"/>
                </a:lnTo>
                <a:lnTo>
                  <a:pt x="2914" y="7643"/>
                </a:lnTo>
                <a:lnTo>
                  <a:pt x="2910" y="7637"/>
                </a:lnTo>
                <a:lnTo>
                  <a:pt x="2905" y="7629"/>
                </a:lnTo>
                <a:lnTo>
                  <a:pt x="2898" y="7623"/>
                </a:lnTo>
                <a:lnTo>
                  <a:pt x="2892" y="7618"/>
                </a:lnTo>
                <a:lnTo>
                  <a:pt x="2885" y="7613"/>
                </a:lnTo>
                <a:lnTo>
                  <a:pt x="2877" y="7609"/>
                </a:lnTo>
                <a:lnTo>
                  <a:pt x="2868" y="7605"/>
                </a:lnTo>
                <a:lnTo>
                  <a:pt x="2859" y="7603"/>
                </a:lnTo>
                <a:lnTo>
                  <a:pt x="2853" y="7599"/>
                </a:lnTo>
                <a:lnTo>
                  <a:pt x="2844" y="7597"/>
                </a:lnTo>
                <a:lnTo>
                  <a:pt x="2832" y="7595"/>
                </a:lnTo>
                <a:lnTo>
                  <a:pt x="2819" y="7594"/>
                </a:lnTo>
                <a:lnTo>
                  <a:pt x="2801" y="7594"/>
                </a:lnTo>
                <a:lnTo>
                  <a:pt x="2781" y="7595"/>
                </a:lnTo>
                <a:lnTo>
                  <a:pt x="2759" y="7599"/>
                </a:lnTo>
                <a:lnTo>
                  <a:pt x="2751" y="7600"/>
                </a:lnTo>
                <a:lnTo>
                  <a:pt x="2743" y="7600"/>
                </a:lnTo>
                <a:lnTo>
                  <a:pt x="2733" y="7600"/>
                </a:lnTo>
                <a:lnTo>
                  <a:pt x="2720" y="7598"/>
                </a:lnTo>
                <a:lnTo>
                  <a:pt x="2707" y="7595"/>
                </a:lnTo>
                <a:lnTo>
                  <a:pt x="2700" y="7592"/>
                </a:lnTo>
                <a:lnTo>
                  <a:pt x="2693" y="7589"/>
                </a:lnTo>
                <a:lnTo>
                  <a:pt x="2687" y="7585"/>
                </a:lnTo>
                <a:lnTo>
                  <a:pt x="2681" y="7581"/>
                </a:lnTo>
                <a:lnTo>
                  <a:pt x="2680" y="7576"/>
                </a:lnTo>
                <a:lnTo>
                  <a:pt x="2678" y="7563"/>
                </a:lnTo>
                <a:lnTo>
                  <a:pt x="2674" y="7549"/>
                </a:lnTo>
                <a:lnTo>
                  <a:pt x="2671" y="7540"/>
                </a:lnTo>
                <a:lnTo>
                  <a:pt x="2668" y="7534"/>
                </a:lnTo>
                <a:lnTo>
                  <a:pt x="2672" y="7527"/>
                </a:lnTo>
                <a:lnTo>
                  <a:pt x="2678" y="7524"/>
                </a:lnTo>
                <a:lnTo>
                  <a:pt x="2682" y="7521"/>
                </a:lnTo>
                <a:lnTo>
                  <a:pt x="2687" y="7517"/>
                </a:lnTo>
                <a:lnTo>
                  <a:pt x="2691" y="7512"/>
                </a:lnTo>
                <a:lnTo>
                  <a:pt x="2694" y="7507"/>
                </a:lnTo>
                <a:lnTo>
                  <a:pt x="2695" y="7504"/>
                </a:lnTo>
                <a:lnTo>
                  <a:pt x="2695" y="7501"/>
                </a:lnTo>
                <a:lnTo>
                  <a:pt x="2695" y="7498"/>
                </a:lnTo>
                <a:lnTo>
                  <a:pt x="2694" y="7494"/>
                </a:lnTo>
                <a:lnTo>
                  <a:pt x="2685" y="7472"/>
                </a:lnTo>
                <a:lnTo>
                  <a:pt x="2662" y="7421"/>
                </a:lnTo>
                <a:lnTo>
                  <a:pt x="2647" y="7390"/>
                </a:lnTo>
                <a:lnTo>
                  <a:pt x="2632" y="7359"/>
                </a:lnTo>
                <a:lnTo>
                  <a:pt x="2615" y="7331"/>
                </a:lnTo>
                <a:lnTo>
                  <a:pt x="2607" y="7318"/>
                </a:lnTo>
                <a:lnTo>
                  <a:pt x="2600" y="7307"/>
                </a:lnTo>
                <a:lnTo>
                  <a:pt x="2576" y="7268"/>
                </a:lnTo>
                <a:lnTo>
                  <a:pt x="2552" y="7228"/>
                </a:lnTo>
                <a:lnTo>
                  <a:pt x="2524" y="7178"/>
                </a:lnTo>
                <a:lnTo>
                  <a:pt x="2496" y="7125"/>
                </a:lnTo>
                <a:lnTo>
                  <a:pt x="2484" y="7099"/>
                </a:lnTo>
                <a:lnTo>
                  <a:pt x="2472" y="7074"/>
                </a:lnTo>
                <a:lnTo>
                  <a:pt x="2462" y="7051"/>
                </a:lnTo>
                <a:lnTo>
                  <a:pt x="2454" y="7029"/>
                </a:lnTo>
                <a:lnTo>
                  <a:pt x="2449" y="7009"/>
                </a:lnTo>
                <a:lnTo>
                  <a:pt x="2448" y="7001"/>
                </a:lnTo>
                <a:lnTo>
                  <a:pt x="2448" y="6994"/>
                </a:lnTo>
                <a:lnTo>
                  <a:pt x="2432" y="6931"/>
                </a:lnTo>
                <a:lnTo>
                  <a:pt x="2393" y="6789"/>
                </a:lnTo>
                <a:lnTo>
                  <a:pt x="2370" y="6709"/>
                </a:lnTo>
                <a:lnTo>
                  <a:pt x="2349" y="6633"/>
                </a:lnTo>
                <a:lnTo>
                  <a:pt x="2329" y="6568"/>
                </a:lnTo>
                <a:lnTo>
                  <a:pt x="2320" y="6543"/>
                </a:lnTo>
                <a:lnTo>
                  <a:pt x="2312" y="6525"/>
                </a:lnTo>
                <a:lnTo>
                  <a:pt x="2297" y="6491"/>
                </a:lnTo>
                <a:lnTo>
                  <a:pt x="2281" y="6456"/>
                </a:lnTo>
                <a:lnTo>
                  <a:pt x="2263" y="6414"/>
                </a:lnTo>
                <a:lnTo>
                  <a:pt x="2245" y="6368"/>
                </a:lnTo>
                <a:lnTo>
                  <a:pt x="2237" y="6345"/>
                </a:lnTo>
                <a:lnTo>
                  <a:pt x="2229" y="6323"/>
                </a:lnTo>
                <a:lnTo>
                  <a:pt x="2223" y="6302"/>
                </a:lnTo>
                <a:lnTo>
                  <a:pt x="2219" y="6283"/>
                </a:lnTo>
                <a:lnTo>
                  <a:pt x="2216" y="6266"/>
                </a:lnTo>
                <a:lnTo>
                  <a:pt x="2215" y="6252"/>
                </a:lnTo>
                <a:lnTo>
                  <a:pt x="2215" y="6248"/>
                </a:lnTo>
                <a:lnTo>
                  <a:pt x="2212" y="6238"/>
                </a:lnTo>
                <a:lnTo>
                  <a:pt x="2209" y="6231"/>
                </a:lnTo>
                <a:lnTo>
                  <a:pt x="2203" y="6223"/>
                </a:lnTo>
                <a:lnTo>
                  <a:pt x="2198" y="6214"/>
                </a:lnTo>
                <a:lnTo>
                  <a:pt x="2191" y="6206"/>
                </a:lnTo>
                <a:lnTo>
                  <a:pt x="2188" y="6180"/>
                </a:lnTo>
                <a:lnTo>
                  <a:pt x="2186" y="6153"/>
                </a:lnTo>
                <a:lnTo>
                  <a:pt x="2184" y="6119"/>
                </a:lnTo>
                <a:lnTo>
                  <a:pt x="2183" y="6083"/>
                </a:lnTo>
                <a:lnTo>
                  <a:pt x="2183" y="6065"/>
                </a:lnTo>
                <a:lnTo>
                  <a:pt x="2184" y="6047"/>
                </a:lnTo>
                <a:lnTo>
                  <a:pt x="2186" y="6030"/>
                </a:lnTo>
                <a:lnTo>
                  <a:pt x="2188" y="6014"/>
                </a:lnTo>
                <a:lnTo>
                  <a:pt x="2192" y="5999"/>
                </a:lnTo>
                <a:lnTo>
                  <a:pt x="2196" y="5986"/>
                </a:lnTo>
                <a:lnTo>
                  <a:pt x="2195" y="5966"/>
                </a:lnTo>
                <a:lnTo>
                  <a:pt x="2193" y="5909"/>
                </a:lnTo>
                <a:lnTo>
                  <a:pt x="2191" y="5870"/>
                </a:lnTo>
                <a:lnTo>
                  <a:pt x="2188" y="5827"/>
                </a:lnTo>
                <a:lnTo>
                  <a:pt x="2183" y="5778"/>
                </a:lnTo>
                <a:lnTo>
                  <a:pt x="2178" y="5726"/>
                </a:lnTo>
                <a:lnTo>
                  <a:pt x="2170" y="5672"/>
                </a:lnTo>
                <a:lnTo>
                  <a:pt x="2162" y="5617"/>
                </a:lnTo>
                <a:lnTo>
                  <a:pt x="2153" y="5563"/>
                </a:lnTo>
                <a:lnTo>
                  <a:pt x="2140" y="5509"/>
                </a:lnTo>
                <a:lnTo>
                  <a:pt x="2134" y="5483"/>
                </a:lnTo>
                <a:lnTo>
                  <a:pt x="2127" y="5458"/>
                </a:lnTo>
                <a:lnTo>
                  <a:pt x="2118" y="5434"/>
                </a:lnTo>
                <a:lnTo>
                  <a:pt x="2110" y="5411"/>
                </a:lnTo>
                <a:lnTo>
                  <a:pt x="2102" y="5389"/>
                </a:lnTo>
                <a:lnTo>
                  <a:pt x="2092" y="5368"/>
                </a:lnTo>
                <a:lnTo>
                  <a:pt x="2082" y="5349"/>
                </a:lnTo>
                <a:lnTo>
                  <a:pt x="2072" y="5332"/>
                </a:lnTo>
                <a:lnTo>
                  <a:pt x="2070" y="5329"/>
                </a:lnTo>
                <a:lnTo>
                  <a:pt x="2067" y="5320"/>
                </a:lnTo>
                <a:lnTo>
                  <a:pt x="2061" y="5306"/>
                </a:lnTo>
                <a:lnTo>
                  <a:pt x="2056" y="5287"/>
                </a:lnTo>
                <a:lnTo>
                  <a:pt x="2054" y="5276"/>
                </a:lnTo>
                <a:lnTo>
                  <a:pt x="2052" y="5262"/>
                </a:lnTo>
                <a:lnTo>
                  <a:pt x="2051" y="5249"/>
                </a:lnTo>
                <a:lnTo>
                  <a:pt x="2050" y="5233"/>
                </a:lnTo>
                <a:lnTo>
                  <a:pt x="2051" y="5218"/>
                </a:lnTo>
                <a:lnTo>
                  <a:pt x="2052" y="5200"/>
                </a:lnTo>
                <a:lnTo>
                  <a:pt x="2054" y="5181"/>
                </a:lnTo>
                <a:lnTo>
                  <a:pt x="2058" y="5162"/>
                </a:lnTo>
                <a:lnTo>
                  <a:pt x="2071" y="5121"/>
                </a:lnTo>
                <a:lnTo>
                  <a:pt x="2103" y="5026"/>
                </a:lnTo>
                <a:lnTo>
                  <a:pt x="2124" y="4969"/>
                </a:lnTo>
                <a:lnTo>
                  <a:pt x="2145" y="4912"/>
                </a:lnTo>
                <a:lnTo>
                  <a:pt x="2167" y="4858"/>
                </a:lnTo>
                <a:lnTo>
                  <a:pt x="2178" y="4834"/>
                </a:lnTo>
                <a:lnTo>
                  <a:pt x="2188" y="4812"/>
                </a:lnTo>
                <a:lnTo>
                  <a:pt x="2190" y="4808"/>
                </a:lnTo>
                <a:lnTo>
                  <a:pt x="2196" y="4796"/>
                </a:lnTo>
                <a:lnTo>
                  <a:pt x="2203" y="4777"/>
                </a:lnTo>
                <a:lnTo>
                  <a:pt x="2213" y="4748"/>
                </a:lnTo>
                <a:lnTo>
                  <a:pt x="2217" y="4731"/>
                </a:lnTo>
                <a:lnTo>
                  <a:pt x="2221" y="4711"/>
                </a:lnTo>
                <a:lnTo>
                  <a:pt x="2225" y="4691"/>
                </a:lnTo>
                <a:lnTo>
                  <a:pt x="2229" y="4667"/>
                </a:lnTo>
                <a:lnTo>
                  <a:pt x="2232" y="4642"/>
                </a:lnTo>
                <a:lnTo>
                  <a:pt x="2235" y="4614"/>
                </a:lnTo>
                <a:lnTo>
                  <a:pt x="2237" y="4584"/>
                </a:lnTo>
                <a:lnTo>
                  <a:pt x="2237" y="4553"/>
                </a:lnTo>
                <a:lnTo>
                  <a:pt x="2247" y="4435"/>
                </a:lnTo>
                <a:lnTo>
                  <a:pt x="2256" y="4313"/>
                </a:lnTo>
                <a:lnTo>
                  <a:pt x="2266" y="4172"/>
                </a:lnTo>
                <a:lnTo>
                  <a:pt x="2269" y="4099"/>
                </a:lnTo>
                <a:lnTo>
                  <a:pt x="2273" y="4028"/>
                </a:lnTo>
                <a:lnTo>
                  <a:pt x="2275" y="3959"/>
                </a:lnTo>
                <a:lnTo>
                  <a:pt x="2276" y="3897"/>
                </a:lnTo>
                <a:lnTo>
                  <a:pt x="2275" y="3842"/>
                </a:lnTo>
                <a:lnTo>
                  <a:pt x="2274" y="3818"/>
                </a:lnTo>
                <a:lnTo>
                  <a:pt x="2273" y="3796"/>
                </a:lnTo>
                <a:lnTo>
                  <a:pt x="2271" y="3778"/>
                </a:lnTo>
                <a:lnTo>
                  <a:pt x="2268" y="3763"/>
                </a:lnTo>
                <a:lnTo>
                  <a:pt x="2265" y="3751"/>
                </a:lnTo>
                <a:lnTo>
                  <a:pt x="2262" y="3743"/>
                </a:lnTo>
                <a:lnTo>
                  <a:pt x="2255" y="3729"/>
                </a:lnTo>
                <a:lnTo>
                  <a:pt x="2243" y="3694"/>
                </a:lnTo>
                <a:lnTo>
                  <a:pt x="2229" y="3653"/>
                </a:lnTo>
                <a:lnTo>
                  <a:pt x="2224" y="3635"/>
                </a:lnTo>
                <a:lnTo>
                  <a:pt x="2221" y="3619"/>
                </a:lnTo>
                <a:lnTo>
                  <a:pt x="2218" y="3601"/>
                </a:lnTo>
                <a:lnTo>
                  <a:pt x="2210" y="3560"/>
                </a:lnTo>
                <a:lnTo>
                  <a:pt x="2206" y="3535"/>
                </a:lnTo>
                <a:lnTo>
                  <a:pt x="2199" y="3511"/>
                </a:lnTo>
                <a:lnTo>
                  <a:pt x="2194" y="3490"/>
                </a:lnTo>
                <a:lnTo>
                  <a:pt x="2188" y="3475"/>
                </a:lnTo>
                <a:lnTo>
                  <a:pt x="2200" y="3476"/>
                </a:lnTo>
                <a:lnTo>
                  <a:pt x="2213" y="3476"/>
                </a:lnTo>
                <a:lnTo>
                  <a:pt x="2224" y="3474"/>
                </a:lnTo>
                <a:lnTo>
                  <a:pt x="2237" y="3470"/>
                </a:lnTo>
                <a:lnTo>
                  <a:pt x="2247" y="3469"/>
                </a:lnTo>
                <a:lnTo>
                  <a:pt x="2257" y="3468"/>
                </a:lnTo>
                <a:lnTo>
                  <a:pt x="2270" y="3464"/>
                </a:lnTo>
                <a:lnTo>
                  <a:pt x="2282" y="3460"/>
                </a:lnTo>
                <a:lnTo>
                  <a:pt x="2289" y="3458"/>
                </a:lnTo>
                <a:lnTo>
                  <a:pt x="2294" y="3455"/>
                </a:lnTo>
                <a:lnTo>
                  <a:pt x="2299" y="3452"/>
                </a:lnTo>
                <a:lnTo>
                  <a:pt x="2303" y="3448"/>
                </a:lnTo>
                <a:lnTo>
                  <a:pt x="2305" y="3443"/>
                </a:lnTo>
                <a:lnTo>
                  <a:pt x="2307" y="3437"/>
                </a:lnTo>
                <a:lnTo>
                  <a:pt x="2310" y="3422"/>
                </a:lnTo>
                <a:lnTo>
                  <a:pt x="2313" y="3404"/>
                </a:lnTo>
                <a:lnTo>
                  <a:pt x="2315" y="3382"/>
                </a:lnTo>
                <a:lnTo>
                  <a:pt x="2318" y="3358"/>
                </a:lnTo>
                <a:lnTo>
                  <a:pt x="2318" y="3345"/>
                </a:lnTo>
                <a:lnTo>
                  <a:pt x="2317" y="3332"/>
                </a:lnTo>
                <a:lnTo>
                  <a:pt x="2314" y="3317"/>
                </a:lnTo>
                <a:lnTo>
                  <a:pt x="2312" y="3304"/>
                </a:lnTo>
                <a:lnTo>
                  <a:pt x="2309" y="3291"/>
                </a:lnTo>
                <a:lnTo>
                  <a:pt x="2304" y="3278"/>
                </a:lnTo>
                <a:lnTo>
                  <a:pt x="2303" y="3255"/>
                </a:lnTo>
                <a:lnTo>
                  <a:pt x="2303" y="3229"/>
                </a:lnTo>
                <a:lnTo>
                  <a:pt x="2303" y="3198"/>
                </a:lnTo>
                <a:lnTo>
                  <a:pt x="2305" y="3180"/>
                </a:lnTo>
                <a:lnTo>
                  <a:pt x="2306" y="3163"/>
                </a:lnTo>
                <a:lnTo>
                  <a:pt x="2309" y="3144"/>
                </a:lnTo>
                <a:lnTo>
                  <a:pt x="2312" y="3126"/>
                </a:lnTo>
                <a:lnTo>
                  <a:pt x="2317" y="3108"/>
                </a:lnTo>
                <a:lnTo>
                  <a:pt x="2323" y="3091"/>
                </a:lnTo>
                <a:lnTo>
                  <a:pt x="2329" y="3074"/>
                </a:lnTo>
                <a:lnTo>
                  <a:pt x="2337" y="3059"/>
                </a:lnTo>
                <a:lnTo>
                  <a:pt x="2345" y="3029"/>
                </a:lnTo>
                <a:lnTo>
                  <a:pt x="2352" y="2998"/>
                </a:lnTo>
                <a:lnTo>
                  <a:pt x="2359" y="2960"/>
                </a:lnTo>
                <a:lnTo>
                  <a:pt x="2365" y="2922"/>
                </a:lnTo>
                <a:lnTo>
                  <a:pt x="2368" y="2903"/>
                </a:lnTo>
                <a:lnTo>
                  <a:pt x="2370" y="2884"/>
                </a:lnTo>
                <a:lnTo>
                  <a:pt x="2372" y="2869"/>
                </a:lnTo>
                <a:lnTo>
                  <a:pt x="2372" y="2854"/>
                </a:lnTo>
                <a:lnTo>
                  <a:pt x="2369" y="2843"/>
                </a:lnTo>
                <a:lnTo>
                  <a:pt x="2366" y="2834"/>
                </a:lnTo>
                <a:lnTo>
                  <a:pt x="2398" y="2865"/>
                </a:lnTo>
                <a:lnTo>
                  <a:pt x="2471" y="2933"/>
                </a:lnTo>
                <a:lnTo>
                  <a:pt x="2512" y="2971"/>
                </a:lnTo>
                <a:lnTo>
                  <a:pt x="2550" y="3004"/>
                </a:lnTo>
                <a:lnTo>
                  <a:pt x="2580" y="3030"/>
                </a:lnTo>
                <a:lnTo>
                  <a:pt x="2591" y="3038"/>
                </a:lnTo>
                <a:lnTo>
                  <a:pt x="2600" y="3042"/>
                </a:lnTo>
                <a:lnTo>
                  <a:pt x="2611" y="3053"/>
                </a:lnTo>
                <a:lnTo>
                  <a:pt x="2639" y="3077"/>
                </a:lnTo>
                <a:lnTo>
                  <a:pt x="2670" y="3108"/>
                </a:lnTo>
                <a:lnTo>
                  <a:pt x="2683" y="3121"/>
                </a:lnTo>
                <a:lnTo>
                  <a:pt x="2692" y="3131"/>
                </a:lnTo>
                <a:lnTo>
                  <a:pt x="2719" y="3151"/>
                </a:lnTo>
                <a:lnTo>
                  <a:pt x="2749" y="3170"/>
                </a:lnTo>
                <a:lnTo>
                  <a:pt x="2786" y="3193"/>
                </a:lnTo>
                <a:lnTo>
                  <a:pt x="2808" y="3204"/>
                </a:lnTo>
                <a:lnTo>
                  <a:pt x="2830" y="3214"/>
                </a:lnTo>
                <a:lnTo>
                  <a:pt x="2853" y="3225"/>
                </a:lnTo>
                <a:lnTo>
                  <a:pt x="2877" y="3234"/>
                </a:lnTo>
                <a:lnTo>
                  <a:pt x="2900" y="3242"/>
                </a:lnTo>
                <a:lnTo>
                  <a:pt x="2923" y="3249"/>
                </a:lnTo>
                <a:lnTo>
                  <a:pt x="2945" y="3252"/>
                </a:lnTo>
                <a:lnTo>
                  <a:pt x="2957" y="3253"/>
                </a:lnTo>
                <a:lnTo>
                  <a:pt x="2968" y="3254"/>
                </a:lnTo>
                <a:lnTo>
                  <a:pt x="2993" y="3254"/>
                </a:lnTo>
                <a:lnTo>
                  <a:pt x="3021" y="3255"/>
                </a:lnTo>
                <a:lnTo>
                  <a:pt x="3053" y="3258"/>
                </a:lnTo>
                <a:lnTo>
                  <a:pt x="3071" y="3260"/>
                </a:lnTo>
                <a:lnTo>
                  <a:pt x="3088" y="3263"/>
                </a:lnTo>
                <a:lnTo>
                  <a:pt x="3106" y="3267"/>
                </a:lnTo>
                <a:lnTo>
                  <a:pt x="3123" y="3272"/>
                </a:lnTo>
                <a:lnTo>
                  <a:pt x="3138" y="3279"/>
                </a:lnTo>
                <a:lnTo>
                  <a:pt x="3153" y="3286"/>
                </a:lnTo>
                <a:lnTo>
                  <a:pt x="3165" y="3295"/>
                </a:lnTo>
                <a:lnTo>
                  <a:pt x="3171" y="3299"/>
                </a:lnTo>
                <a:lnTo>
                  <a:pt x="3175" y="3305"/>
                </a:lnTo>
                <a:lnTo>
                  <a:pt x="3202" y="3320"/>
                </a:lnTo>
                <a:lnTo>
                  <a:pt x="3233" y="3336"/>
                </a:lnTo>
                <a:lnTo>
                  <a:pt x="3270" y="3353"/>
                </a:lnTo>
                <a:lnTo>
                  <a:pt x="3291" y="3363"/>
                </a:lnTo>
                <a:lnTo>
                  <a:pt x="3312" y="3372"/>
                </a:lnTo>
                <a:lnTo>
                  <a:pt x="3335" y="3380"/>
                </a:lnTo>
                <a:lnTo>
                  <a:pt x="3359" y="3388"/>
                </a:lnTo>
                <a:lnTo>
                  <a:pt x="3382" y="3395"/>
                </a:lnTo>
                <a:lnTo>
                  <a:pt x="3405" y="3400"/>
                </a:lnTo>
                <a:lnTo>
                  <a:pt x="3428" y="3403"/>
                </a:lnTo>
                <a:lnTo>
                  <a:pt x="3449" y="3405"/>
                </a:lnTo>
                <a:lnTo>
                  <a:pt x="3458" y="3407"/>
                </a:lnTo>
                <a:lnTo>
                  <a:pt x="3482" y="3414"/>
                </a:lnTo>
                <a:lnTo>
                  <a:pt x="3496" y="3419"/>
                </a:lnTo>
                <a:lnTo>
                  <a:pt x="3514" y="3425"/>
                </a:lnTo>
                <a:lnTo>
                  <a:pt x="3531" y="3433"/>
                </a:lnTo>
                <a:lnTo>
                  <a:pt x="3549" y="3443"/>
                </a:lnTo>
                <a:lnTo>
                  <a:pt x="3561" y="3451"/>
                </a:lnTo>
                <a:lnTo>
                  <a:pt x="3576" y="3459"/>
                </a:lnTo>
                <a:lnTo>
                  <a:pt x="3594" y="3469"/>
                </a:lnTo>
                <a:lnTo>
                  <a:pt x="3613" y="3478"/>
                </a:lnTo>
                <a:lnTo>
                  <a:pt x="3635" y="3486"/>
                </a:lnTo>
                <a:lnTo>
                  <a:pt x="3646" y="3489"/>
                </a:lnTo>
                <a:lnTo>
                  <a:pt x="3657" y="3491"/>
                </a:lnTo>
                <a:lnTo>
                  <a:pt x="3668" y="3492"/>
                </a:lnTo>
                <a:lnTo>
                  <a:pt x="3679" y="3492"/>
                </a:lnTo>
                <a:lnTo>
                  <a:pt x="3679" y="3493"/>
                </a:lnTo>
                <a:lnTo>
                  <a:pt x="3685" y="3499"/>
                </a:lnTo>
                <a:lnTo>
                  <a:pt x="3693" y="3503"/>
                </a:lnTo>
                <a:lnTo>
                  <a:pt x="3704" y="3506"/>
                </a:lnTo>
                <a:lnTo>
                  <a:pt x="3714" y="3509"/>
                </a:lnTo>
                <a:lnTo>
                  <a:pt x="3738" y="3512"/>
                </a:lnTo>
                <a:lnTo>
                  <a:pt x="3762" y="3515"/>
                </a:lnTo>
                <a:lnTo>
                  <a:pt x="3784" y="3516"/>
                </a:lnTo>
                <a:lnTo>
                  <a:pt x="3803" y="3516"/>
                </a:lnTo>
                <a:lnTo>
                  <a:pt x="3822" y="3516"/>
                </a:lnTo>
                <a:lnTo>
                  <a:pt x="3829" y="3517"/>
                </a:lnTo>
                <a:lnTo>
                  <a:pt x="3835" y="3520"/>
                </a:lnTo>
                <a:lnTo>
                  <a:pt x="3841" y="3525"/>
                </a:lnTo>
                <a:lnTo>
                  <a:pt x="3847" y="3530"/>
                </a:lnTo>
                <a:lnTo>
                  <a:pt x="3854" y="3540"/>
                </a:lnTo>
                <a:lnTo>
                  <a:pt x="3857" y="3544"/>
                </a:lnTo>
                <a:lnTo>
                  <a:pt x="3856" y="3547"/>
                </a:lnTo>
                <a:lnTo>
                  <a:pt x="3857" y="3550"/>
                </a:lnTo>
                <a:lnTo>
                  <a:pt x="3859" y="3558"/>
                </a:lnTo>
                <a:lnTo>
                  <a:pt x="3862" y="3566"/>
                </a:lnTo>
                <a:lnTo>
                  <a:pt x="3867" y="3574"/>
                </a:lnTo>
                <a:lnTo>
                  <a:pt x="3877" y="3589"/>
                </a:lnTo>
                <a:lnTo>
                  <a:pt x="3882" y="3594"/>
                </a:lnTo>
                <a:lnTo>
                  <a:pt x="3876" y="3613"/>
                </a:lnTo>
                <a:lnTo>
                  <a:pt x="3872" y="3630"/>
                </a:lnTo>
                <a:lnTo>
                  <a:pt x="3868" y="3649"/>
                </a:lnTo>
                <a:lnTo>
                  <a:pt x="3867" y="3649"/>
                </a:lnTo>
                <a:lnTo>
                  <a:pt x="3865" y="3650"/>
                </a:lnTo>
                <a:lnTo>
                  <a:pt x="3859" y="3658"/>
                </a:lnTo>
                <a:lnTo>
                  <a:pt x="3848" y="3677"/>
                </a:lnTo>
                <a:lnTo>
                  <a:pt x="3846" y="3682"/>
                </a:lnTo>
                <a:lnTo>
                  <a:pt x="3844" y="3688"/>
                </a:lnTo>
                <a:lnTo>
                  <a:pt x="3844" y="3694"/>
                </a:lnTo>
                <a:lnTo>
                  <a:pt x="3844" y="3698"/>
                </a:lnTo>
                <a:lnTo>
                  <a:pt x="3845" y="3702"/>
                </a:lnTo>
                <a:lnTo>
                  <a:pt x="3847" y="3706"/>
                </a:lnTo>
                <a:lnTo>
                  <a:pt x="3851" y="3713"/>
                </a:lnTo>
                <a:lnTo>
                  <a:pt x="3856" y="3719"/>
                </a:lnTo>
                <a:lnTo>
                  <a:pt x="3861" y="3723"/>
                </a:lnTo>
                <a:lnTo>
                  <a:pt x="3867" y="3726"/>
                </a:lnTo>
                <a:lnTo>
                  <a:pt x="3877" y="3723"/>
                </a:lnTo>
                <a:lnTo>
                  <a:pt x="3886" y="3720"/>
                </a:lnTo>
                <a:lnTo>
                  <a:pt x="3894" y="3714"/>
                </a:lnTo>
                <a:lnTo>
                  <a:pt x="3903" y="3708"/>
                </a:lnTo>
                <a:lnTo>
                  <a:pt x="3911" y="3701"/>
                </a:lnTo>
                <a:lnTo>
                  <a:pt x="3918" y="3694"/>
                </a:lnTo>
                <a:lnTo>
                  <a:pt x="3932" y="3678"/>
                </a:lnTo>
                <a:lnTo>
                  <a:pt x="3943" y="3661"/>
                </a:lnTo>
                <a:lnTo>
                  <a:pt x="3951" y="3648"/>
                </a:lnTo>
                <a:lnTo>
                  <a:pt x="3959" y="3636"/>
                </a:lnTo>
                <a:lnTo>
                  <a:pt x="3966" y="3628"/>
                </a:lnTo>
                <a:lnTo>
                  <a:pt x="3972" y="3619"/>
                </a:lnTo>
                <a:lnTo>
                  <a:pt x="3977" y="3610"/>
                </a:lnTo>
                <a:lnTo>
                  <a:pt x="3983" y="3599"/>
                </a:lnTo>
                <a:lnTo>
                  <a:pt x="3989" y="3583"/>
                </a:lnTo>
                <a:lnTo>
                  <a:pt x="3991" y="3575"/>
                </a:lnTo>
                <a:lnTo>
                  <a:pt x="3997" y="3561"/>
                </a:lnTo>
                <a:lnTo>
                  <a:pt x="4001" y="3545"/>
                </a:lnTo>
                <a:lnTo>
                  <a:pt x="4003" y="3530"/>
                </a:lnTo>
                <a:lnTo>
                  <a:pt x="4003" y="3513"/>
                </a:lnTo>
                <a:lnTo>
                  <a:pt x="4002" y="3497"/>
                </a:lnTo>
                <a:lnTo>
                  <a:pt x="4000" y="3481"/>
                </a:lnTo>
                <a:lnTo>
                  <a:pt x="3997" y="3465"/>
                </a:lnTo>
                <a:lnTo>
                  <a:pt x="3993" y="3450"/>
                </a:lnTo>
                <a:lnTo>
                  <a:pt x="3985" y="3423"/>
                </a:lnTo>
                <a:lnTo>
                  <a:pt x="3976" y="3401"/>
                </a:lnTo>
                <a:lnTo>
                  <a:pt x="3967" y="3382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  <a:extLst/>
        </p:spPr>
        <p:txBody>
          <a:bodyPr lIns="121859" tIns="60929" rIns="121859" bIns="60929"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endParaRPr lang="zh-CN" altLang="en-US" sz="900">
              <a:solidFill>
                <a:srgbClr val="FFFFFF"/>
              </a:solidFill>
            </a:endParaRPr>
          </a:p>
        </p:txBody>
      </p:sp>
      <p:pic>
        <p:nvPicPr>
          <p:cNvPr id="66" name="图片 65">
            <a:extLst>
              <a:ext uri="{FF2B5EF4-FFF2-40B4-BE49-F238E27FC236}">
                <a16:creationId xmlns:a16="http://schemas.microsoft.com/office/drawing/2014/main" id="{6A0E447A-4BDC-4906-86A0-3FDF86AECCE6}"/>
              </a:ext>
            </a:extLst>
          </p:cNvPr>
          <p:cNvPicPr preferRelativeResize="0">
            <a:picLocks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3038" y="1728889"/>
            <a:ext cx="1878409" cy="1126561"/>
          </a:xfrm>
          <a:prstGeom prst="rect">
            <a:avLst/>
          </a:prstGeom>
        </p:spPr>
      </p:pic>
      <p:sp>
        <p:nvSpPr>
          <p:cNvPr id="479" name="高危人员"/>
          <p:cNvSpPr/>
          <p:nvPr/>
        </p:nvSpPr>
        <p:spPr>
          <a:xfrm>
            <a:off x="5063012" y="2199628"/>
            <a:ext cx="2731659" cy="1640621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9" tIns="60929" rIns="121859" bIns="60929" rtlCol="0" anchor="ctr"/>
          <a:lstStyle/>
          <a:p>
            <a:pPr algn="ctr"/>
            <a:r>
              <a:rPr lang="en-US" altLang="zh-CN" sz="1200" b="1" dirty="0" err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Nhiệt</a:t>
            </a:r>
            <a:r>
              <a:rPr lang="en-US" altLang="zh-CN" sz="1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200" b="1" dirty="0" err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độ</a:t>
            </a:r>
            <a:r>
              <a:rPr lang="en-US" altLang="zh-CN" sz="1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200" b="1" dirty="0" err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bất</a:t>
            </a:r>
            <a:r>
              <a:rPr lang="en-US" altLang="zh-CN" sz="1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200" b="1" dirty="0" err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thường</a:t>
            </a:r>
            <a:r>
              <a:rPr lang="en-US" altLang="zh-CN" sz="1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en-US" altLang="zh-CN" sz="1200" b="1" dirty="0" err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tự</a:t>
            </a:r>
            <a:r>
              <a:rPr lang="en-US" altLang="zh-CN" sz="1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200" b="1" dirty="0" err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động</a:t>
            </a:r>
            <a:r>
              <a:rPr lang="en-US" altLang="zh-CN" sz="1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200" b="1" dirty="0" err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phát</a:t>
            </a:r>
            <a:r>
              <a:rPr lang="en-US" altLang="zh-CN" sz="1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200" b="1" dirty="0" err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cảnh</a:t>
            </a:r>
            <a:r>
              <a:rPr lang="en-US" altLang="zh-CN" sz="1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200" b="1" dirty="0" err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báo</a:t>
            </a:r>
            <a:endParaRPr lang="zh-CN" altLang="en-US" sz="1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7" name="高危人员"/>
          <p:cNvSpPr/>
          <p:nvPr/>
        </p:nvSpPr>
        <p:spPr>
          <a:xfrm>
            <a:off x="5849449" y="4291542"/>
            <a:ext cx="1747105" cy="929569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59" tIns="60929" rIns="121859" bIns="60929" rtlCol="0" anchor="ctr"/>
          <a:lstStyle/>
          <a:p>
            <a:pPr algn="ctr"/>
            <a:r>
              <a:rPr lang="en-US" altLang="zh-CN" sz="1200" b="1" dirty="0" err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Nhiệt</a:t>
            </a:r>
            <a:r>
              <a:rPr lang="en-US" altLang="zh-CN" sz="1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200" b="1" dirty="0" err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độ</a:t>
            </a:r>
            <a:r>
              <a:rPr lang="en-US" altLang="zh-CN" sz="1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200" b="1" dirty="0" err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bình</a:t>
            </a:r>
            <a:r>
              <a:rPr lang="en-US" altLang="zh-CN" sz="1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200" b="1" dirty="0" err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thường</a:t>
            </a:r>
            <a:endParaRPr lang="zh-CN" altLang="en-US" sz="1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44919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2.09877E-6 L 0.30955 -0.0015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69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0955 -0.00154 L 0.6408 0.0061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63" y="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5679E-6 L 0.30868 -0.0006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34" y="-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0868 -0.00061 L 0.75833 -0.00061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5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8" grpId="0" animBg="1"/>
      <p:bldP spid="478" grpId="1" animBg="1"/>
      <p:bldP spid="548" grpId="0" animBg="1"/>
      <p:bldP spid="548" grpId="1" animBg="1"/>
      <p:bldP spid="479" grpId="0" animBg="1"/>
      <p:bldP spid="6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椭圆 9"/>
          <p:cNvSpPr/>
          <p:nvPr/>
        </p:nvSpPr>
        <p:spPr>
          <a:xfrm rot="5400000">
            <a:off x="8085626" y="482886"/>
            <a:ext cx="1335908" cy="2651781"/>
          </a:xfrm>
          <a:prstGeom prst="ellipse">
            <a:avLst/>
          </a:prstGeom>
          <a:solidFill>
            <a:srgbClr val="002060">
              <a:alpha val="63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9" name="椭圆 8"/>
          <p:cNvSpPr/>
          <p:nvPr/>
        </p:nvSpPr>
        <p:spPr>
          <a:xfrm rot="5400000">
            <a:off x="2326022" y="576910"/>
            <a:ext cx="1055058" cy="2213779"/>
          </a:xfrm>
          <a:prstGeom prst="ellipse">
            <a:avLst/>
          </a:prstGeom>
          <a:solidFill>
            <a:srgbClr val="002060">
              <a:alpha val="63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Sản Phẩm Camera Tầm Nhiệt Ứng Dụng Trong Y Tế</a:t>
            </a:r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9563" y="672162"/>
            <a:ext cx="2779776" cy="1866232"/>
          </a:xfrm>
          <a:prstGeom prst="rect">
            <a:avLst/>
          </a:prstGeom>
        </p:spPr>
      </p:pic>
      <p:sp>
        <p:nvSpPr>
          <p:cNvPr id="6" name="TextBox 25"/>
          <p:cNvSpPr txBox="1"/>
          <p:nvPr/>
        </p:nvSpPr>
        <p:spPr>
          <a:xfrm>
            <a:off x="498195" y="2388081"/>
            <a:ext cx="47107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60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Thermal Network Value Hybrid Bullet </a:t>
            </a:r>
            <a:r>
              <a:rPr lang="en-US" altLang="zh-CN" sz="160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Camera</a:t>
            </a:r>
            <a:endParaRPr lang="en-US" altLang="zh-CN" sz="160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160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DH-TPC-BF3221-T</a:t>
            </a:r>
            <a:endParaRPr lang="zh-CN" altLang="en-US" sz="160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6EAC5940-9568-4B0D-AF05-A324C78783B9}"/>
              </a:ext>
            </a:extLst>
          </p:cNvPr>
          <p:cNvSpPr/>
          <p:nvPr/>
        </p:nvSpPr>
        <p:spPr>
          <a:xfrm>
            <a:off x="388251" y="2972856"/>
            <a:ext cx="526311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>
                <a:solidFill>
                  <a:schemeClr val="bg1"/>
                </a:solidFill>
                <a:latin typeface="+mj-ea"/>
                <a:ea typeface="+mj-ea"/>
              </a:rPr>
              <a:t>T</a:t>
            </a:r>
            <a:r>
              <a:rPr lang="en-US" altLang="zh-CN" sz="1400" smtClean="0">
                <a:solidFill>
                  <a:schemeClr val="bg1"/>
                </a:solidFill>
                <a:latin typeface="+mj-ea"/>
                <a:ea typeface="+mj-ea"/>
              </a:rPr>
              <a:t>ích hợp 2 camera : camera hình ảnh thông thường &amp; camera tầm nhiệt trên cùng một model sản phẩm. </a:t>
            </a:r>
          </a:p>
          <a:p>
            <a:endParaRPr lang="en-US" altLang="zh-CN" sz="1400">
              <a:solidFill>
                <a:schemeClr val="bg1"/>
              </a:solidFill>
              <a:latin typeface="+mj-ea"/>
              <a:ea typeface="+mj-ea"/>
            </a:endParaRPr>
          </a:p>
          <a:p>
            <a:r>
              <a:rPr lang="en-US" altLang="zh-CN" sz="1400" b="1" smtClean="0">
                <a:solidFill>
                  <a:srgbClr val="FFFF00"/>
                </a:solidFill>
                <a:latin typeface="+mj-ea"/>
                <a:ea typeface="+mj-ea"/>
              </a:rPr>
              <a:t>Camera tầm nhiệt :</a:t>
            </a:r>
            <a:endParaRPr lang="en-US" altLang="zh-CN" sz="2400" b="1">
              <a:solidFill>
                <a:srgbClr val="FFFF00"/>
              </a:solidFill>
            </a:endParaRPr>
          </a:p>
          <a:p>
            <a:r>
              <a:rPr lang="en-US" altLang="zh-CN" sz="1400" smtClean="0">
                <a:solidFill>
                  <a:schemeClr val="bg1"/>
                </a:solidFill>
                <a:latin typeface="+mj-ea"/>
                <a:ea typeface="+mj-ea"/>
              </a:rPr>
              <a:t>Độ phân giải</a:t>
            </a:r>
            <a:r>
              <a:rPr lang="zh-CN" altLang="en-US" sz="1400" smtClean="0">
                <a:solidFill>
                  <a:schemeClr val="bg1"/>
                </a:solidFill>
                <a:latin typeface="+mj-ea"/>
                <a:ea typeface="+mj-ea"/>
              </a:rPr>
              <a:t>：</a:t>
            </a:r>
            <a:r>
              <a:rPr lang="en-US" altLang="zh-CN" sz="1400">
                <a:solidFill>
                  <a:schemeClr val="bg1"/>
                </a:solidFill>
                <a:latin typeface="+mj-ea"/>
                <a:ea typeface="+mj-ea"/>
              </a:rPr>
              <a:t>256*192</a:t>
            </a:r>
            <a:r>
              <a:rPr lang="zh-CN" altLang="en-US" sz="1400">
                <a:solidFill>
                  <a:schemeClr val="bg1"/>
                </a:solidFill>
                <a:latin typeface="+mj-ea"/>
                <a:ea typeface="+mj-ea"/>
              </a:rPr>
              <a:t/>
            </a:r>
            <a:br>
              <a:rPr lang="zh-CN" altLang="en-US" sz="1400">
                <a:solidFill>
                  <a:schemeClr val="bg1"/>
                </a:solidFill>
                <a:latin typeface="+mj-ea"/>
                <a:ea typeface="+mj-ea"/>
              </a:rPr>
            </a:br>
            <a:r>
              <a:rPr lang="en-US" altLang="zh-CN" sz="1400" smtClean="0">
                <a:solidFill>
                  <a:schemeClr val="bg1"/>
                </a:solidFill>
                <a:latin typeface="+mj-ea"/>
                <a:ea typeface="+mj-ea"/>
              </a:rPr>
              <a:t>Phạm vi quang phổ</a:t>
            </a:r>
            <a:r>
              <a:rPr lang="zh-CN" altLang="en-US" sz="1400" smtClean="0">
                <a:solidFill>
                  <a:schemeClr val="bg1"/>
                </a:solidFill>
                <a:latin typeface="+mj-ea"/>
                <a:ea typeface="+mj-ea"/>
              </a:rPr>
              <a:t>：</a:t>
            </a:r>
            <a:r>
              <a:rPr lang="en-US" altLang="zh-CN" sz="1400">
                <a:solidFill>
                  <a:schemeClr val="bg1"/>
                </a:solidFill>
                <a:latin typeface="+mj-ea"/>
                <a:ea typeface="+mj-ea"/>
              </a:rPr>
              <a:t>8μm~14μm</a:t>
            </a:r>
            <a:r>
              <a:rPr lang="zh-CN" altLang="en-US" sz="1400">
                <a:solidFill>
                  <a:schemeClr val="bg1"/>
                </a:solidFill>
                <a:latin typeface="+mj-ea"/>
                <a:ea typeface="+mj-ea"/>
              </a:rPr>
              <a:t/>
            </a:r>
            <a:br>
              <a:rPr lang="zh-CN" altLang="en-US" sz="1400">
                <a:solidFill>
                  <a:schemeClr val="bg1"/>
                </a:solidFill>
                <a:latin typeface="+mj-ea"/>
                <a:ea typeface="+mj-ea"/>
              </a:rPr>
            </a:br>
            <a:r>
              <a:rPr lang="en-US" altLang="zh-CN" sz="1400" smtClean="0">
                <a:solidFill>
                  <a:schemeClr val="bg1"/>
                </a:solidFill>
                <a:latin typeface="+mj-ea"/>
                <a:ea typeface="+mj-ea"/>
              </a:rPr>
              <a:t>Ống kính nhiệt</a:t>
            </a:r>
            <a:r>
              <a:rPr lang="zh-CN" altLang="en-US" sz="1400" smtClean="0">
                <a:solidFill>
                  <a:schemeClr val="bg1"/>
                </a:solidFill>
                <a:latin typeface="+mj-ea"/>
                <a:ea typeface="+mj-ea"/>
              </a:rPr>
              <a:t>：</a:t>
            </a:r>
            <a:r>
              <a:rPr lang="en-US" altLang="zh-CN" sz="1400">
                <a:solidFill>
                  <a:schemeClr val="bg1"/>
                </a:solidFill>
                <a:latin typeface="+mj-ea"/>
                <a:ea typeface="+mj-ea"/>
              </a:rPr>
              <a:t>3.5mm/7mm</a:t>
            </a:r>
            <a:r>
              <a:rPr lang="zh-CN" altLang="en-US" sz="1400" smtClean="0">
                <a:solidFill>
                  <a:schemeClr val="bg1"/>
                </a:solidFill>
                <a:latin typeface="+mj-ea"/>
                <a:ea typeface="+mj-ea"/>
              </a:rPr>
              <a:t>（</a:t>
            </a:r>
            <a:r>
              <a:rPr lang="en-US" altLang="zh-CN" sz="1400" smtClean="0">
                <a:solidFill>
                  <a:schemeClr val="bg1"/>
                </a:solidFill>
                <a:latin typeface="+mj-ea"/>
                <a:ea typeface="+mj-ea"/>
              </a:rPr>
              <a:t>tùy chọn</a:t>
            </a:r>
            <a:r>
              <a:rPr lang="zh-CN" altLang="en-US" sz="1400" smtClean="0">
                <a:solidFill>
                  <a:schemeClr val="bg1"/>
                </a:solidFill>
                <a:latin typeface="+mj-ea"/>
                <a:ea typeface="+mj-ea"/>
              </a:rPr>
              <a:t>）</a:t>
            </a:r>
            <a:r>
              <a:rPr lang="zh-CN" altLang="en-US" sz="1400">
                <a:solidFill>
                  <a:schemeClr val="bg1"/>
                </a:solidFill>
                <a:latin typeface="+mj-ea"/>
                <a:ea typeface="+mj-ea"/>
              </a:rPr>
              <a:t/>
            </a:r>
            <a:br>
              <a:rPr lang="zh-CN" altLang="en-US" sz="1400">
                <a:solidFill>
                  <a:schemeClr val="bg1"/>
                </a:solidFill>
                <a:latin typeface="+mj-ea"/>
                <a:ea typeface="+mj-ea"/>
              </a:rPr>
            </a:br>
            <a:r>
              <a:rPr lang="en-US" altLang="zh-CN" sz="1400" smtClean="0">
                <a:solidFill>
                  <a:schemeClr val="bg1"/>
                </a:solidFill>
                <a:latin typeface="+mj-ea"/>
                <a:ea typeface="+mj-ea"/>
              </a:rPr>
              <a:t>Độ nhạy nhiệt : NETD</a:t>
            </a:r>
            <a:r>
              <a:rPr lang="zh-CN" altLang="en-US" sz="1400">
                <a:solidFill>
                  <a:schemeClr val="bg1"/>
                </a:solidFill>
                <a:latin typeface="+mj-ea"/>
                <a:ea typeface="+mj-ea"/>
              </a:rPr>
              <a:t>：</a:t>
            </a:r>
            <a:r>
              <a:rPr lang="en-US" altLang="zh-CN" sz="1400">
                <a:solidFill>
                  <a:schemeClr val="bg1"/>
                </a:solidFill>
                <a:latin typeface="+mj-ea"/>
                <a:ea typeface="+mj-ea"/>
              </a:rPr>
              <a:t>&lt;50 </a:t>
            </a:r>
            <a:r>
              <a:rPr lang="en-US" altLang="zh-CN" sz="1400" smtClean="0">
                <a:solidFill>
                  <a:schemeClr val="bg1"/>
                </a:solidFill>
                <a:latin typeface="+mj-ea"/>
                <a:ea typeface="+mj-ea"/>
              </a:rPr>
              <a:t>mK</a:t>
            </a:r>
          </a:p>
          <a:p>
            <a:r>
              <a:rPr lang="en-US" altLang="zh-CN" sz="1400">
                <a:solidFill>
                  <a:schemeClr val="bg1"/>
                </a:solidFill>
                <a:latin typeface="+mj-ea"/>
              </a:rPr>
              <a:t>Cảnh báo</a:t>
            </a:r>
            <a:r>
              <a:rPr lang="zh-CN" altLang="en-US" sz="1400">
                <a:solidFill>
                  <a:schemeClr val="bg1"/>
                </a:solidFill>
                <a:latin typeface="+mj-ea"/>
              </a:rPr>
              <a:t>：</a:t>
            </a:r>
            <a:r>
              <a:rPr lang="en-US" altLang="zh-CN" sz="1400">
                <a:solidFill>
                  <a:schemeClr val="bg1"/>
                </a:solidFill>
                <a:latin typeface="+mj-ea"/>
              </a:rPr>
              <a:t>Tích hợp cảnh báo bằng Còi hú &amp; Đèn sáng trực tiếp trên cam.</a:t>
            </a:r>
          </a:p>
          <a:p>
            <a:r>
              <a:rPr lang="en-US" altLang="zh-CN" sz="1400" smtClean="0">
                <a:solidFill>
                  <a:schemeClr val="bg1"/>
                </a:solidFill>
                <a:latin typeface="+mj-ea"/>
              </a:rPr>
              <a:t>Ngưỡng nhiệt độ đo</a:t>
            </a:r>
            <a:r>
              <a:rPr lang="zh-CN" altLang="en-US" sz="1400" smtClean="0">
                <a:solidFill>
                  <a:schemeClr val="bg1"/>
                </a:solidFill>
                <a:latin typeface="+mj-ea"/>
              </a:rPr>
              <a:t>：</a:t>
            </a:r>
            <a:r>
              <a:rPr lang="en-US" altLang="zh-CN" sz="1400">
                <a:solidFill>
                  <a:schemeClr val="bg1"/>
                </a:solidFill>
                <a:latin typeface="+mj-ea"/>
              </a:rPr>
              <a:t>30℃</a:t>
            </a:r>
            <a:r>
              <a:rPr lang="zh-CN" altLang="en-US" sz="1400">
                <a:solidFill>
                  <a:schemeClr val="bg1"/>
                </a:solidFill>
                <a:latin typeface="+mj-ea"/>
              </a:rPr>
              <a:t>～</a:t>
            </a:r>
            <a:r>
              <a:rPr lang="en-US" altLang="zh-CN" sz="1400">
                <a:solidFill>
                  <a:schemeClr val="bg1"/>
                </a:solidFill>
                <a:latin typeface="+mj-ea"/>
              </a:rPr>
              <a:t>45℃</a:t>
            </a:r>
            <a:r>
              <a:rPr lang="zh-CN" altLang="en-US" sz="1400">
                <a:solidFill>
                  <a:schemeClr val="bg1"/>
                </a:solidFill>
                <a:latin typeface="+mj-ea"/>
              </a:rPr>
              <a:t>，</a:t>
            </a:r>
            <a:endParaRPr lang="en-US" altLang="zh-CN" sz="1400">
              <a:solidFill>
                <a:schemeClr val="bg1"/>
              </a:solidFill>
              <a:latin typeface="+mj-ea"/>
            </a:endParaRPr>
          </a:p>
          <a:p>
            <a:r>
              <a:rPr lang="en-US" altLang="zh-CN" sz="1400" smtClean="0">
                <a:solidFill>
                  <a:schemeClr val="bg1"/>
                </a:solidFill>
                <a:latin typeface="+mj-ea"/>
              </a:rPr>
              <a:t>Sai số nhiệt độ đo cực thấp</a:t>
            </a:r>
            <a:r>
              <a:rPr lang="zh-CN" altLang="en-US" sz="1400" smtClean="0">
                <a:solidFill>
                  <a:schemeClr val="bg1"/>
                </a:solidFill>
                <a:latin typeface="+mj-ea"/>
              </a:rPr>
              <a:t>：</a:t>
            </a:r>
            <a:r>
              <a:rPr lang="en-US" altLang="zh-CN" sz="1400">
                <a:solidFill>
                  <a:srgbClr val="FF0000"/>
                </a:solidFill>
                <a:latin typeface="+mj-ea"/>
              </a:rPr>
              <a:t>±</a:t>
            </a:r>
            <a:r>
              <a:rPr lang="en-US" altLang="zh-CN" sz="1400" smtClean="0">
                <a:solidFill>
                  <a:srgbClr val="FF0000"/>
                </a:solidFill>
                <a:latin typeface="+mj-ea"/>
              </a:rPr>
              <a:t>0.3℃ khi hoạt động cùng với bộ blackbody, </a:t>
            </a:r>
            <a:r>
              <a:rPr lang="en-US" altLang="zh-CN" sz="1400">
                <a:solidFill>
                  <a:schemeClr val="bg1"/>
                </a:solidFill>
                <a:latin typeface="+mj-ea"/>
              </a:rPr>
              <a:t>±1</a:t>
            </a:r>
            <a:r>
              <a:rPr lang="en-US" altLang="zh-CN" sz="1400" smtClean="0">
                <a:solidFill>
                  <a:schemeClr val="bg1"/>
                </a:solidFill>
                <a:latin typeface="+mj-ea"/>
              </a:rPr>
              <a:t>℃ khi không kèm blackbody.</a:t>
            </a:r>
            <a:endParaRPr lang="en-US" altLang="zh-CN" sz="1400">
              <a:solidFill>
                <a:schemeClr val="bg1"/>
              </a:solidFill>
              <a:latin typeface="+mj-ea"/>
            </a:endParaRPr>
          </a:p>
          <a:p>
            <a:endParaRPr lang="en-US" altLang="zh-CN" sz="1400" smtClean="0">
              <a:solidFill>
                <a:schemeClr val="bg1"/>
              </a:solidFill>
              <a:latin typeface="+mj-ea"/>
              <a:ea typeface="+mj-ea"/>
            </a:endParaRPr>
          </a:p>
          <a:p>
            <a:r>
              <a:rPr lang="en-US" altLang="zh-CN" sz="1400" b="1" smtClean="0">
                <a:solidFill>
                  <a:srgbClr val="FFFF00"/>
                </a:solidFill>
                <a:latin typeface="+mj-ea"/>
                <a:ea typeface="+mj-ea"/>
              </a:rPr>
              <a:t>Camera hình ảnh thông thường :</a:t>
            </a:r>
            <a:r>
              <a:rPr lang="zh-CN" altLang="en-US" sz="1400">
                <a:solidFill>
                  <a:schemeClr val="bg1"/>
                </a:solidFill>
                <a:latin typeface="+mj-ea"/>
                <a:ea typeface="+mj-ea"/>
              </a:rPr>
              <a:t/>
            </a:r>
            <a:br>
              <a:rPr lang="zh-CN" altLang="en-US" sz="1400">
                <a:solidFill>
                  <a:schemeClr val="bg1"/>
                </a:solidFill>
                <a:latin typeface="+mj-ea"/>
                <a:ea typeface="+mj-ea"/>
              </a:rPr>
            </a:br>
            <a:r>
              <a:rPr lang="en-US" altLang="zh-CN" sz="1400" smtClean="0">
                <a:solidFill>
                  <a:schemeClr val="bg1"/>
                </a:solidFill>
                <a:latin typeface="+mj-ea"/>
                <a:ea typeface="+mj-ea"/>
              </a:rPr>
              <a:t>Cảm biến</a:t>
            </a:r>
            <a:r>
              <a:rPr lang="zh-CN" altLang="en-US" sz="1400" smtClean="0">
                <a:solidFill>
                  <a:schemeClr val="bg1"/>
                </a:solidFill>
                <a:latin typeface="+mj-ea"/>
                <a:ea typeface="+mj-ea"/>
              </a:rPr>
              <a:t>：</a:t>
            </a:r>
            <a:r>
              <a:rPr lang="en-US" altLang="zh-CN" sz="1400">
                <a:solidFill>
                  <a:schemeClr val="bg1"/>
                </a:solidFill>
                <a:latin typeface="+mj-ea"/>
                <a:ea typeface="+mj-ea"/>
              </a:rPr>
              <a:t>1/2.8</a:t>
            </a:r>
            <a:r>
              <a:rPr lang="zh-CN" altLang="en-US" sz="1400">
                <a:solidFill>
                  <a:schemeClr val="bg1"/>
                </a:solidFill>
                <a:latin typeface="+mj-ea"/>
                <a:ea typeface="+mj-ea"/>
              </a:rPr>
              <a:t>“</a:t>
            </a:r>
            <a:r>
              <a:rPr lang="en-US" altLang="zh-CN" sz="1400">
                <a:solidFill>
                  <a:schemeClr val="bg1"/>
                </a:solidFill>
                <a:latin typeface="+mj-ea"/>
                <a:ea typeface="+mj-ea"/>
              </a:rPr>
              <a:t>CMOS</a:t>
            </a:r>
            <a:r>
              <a:rPr lang="zh-CN" altLang="en-US" sz="1400">
                <a:solidFill>
                  <a:schemeClr val="bg1"/>
                </a:solidFill>
                <a:latin typeface="+mj-ea"/>
                <a:ea typeface="+mj-ea"/>
              </a:rPr>
              <a:t>，</a:t>
            </a:r>
            <a:r>
              <a:rPr lang="en-US" altLang="zh-CN" sz="1400">
                <a:solidFill>
                  <a:schemeClr val="bg1"/>
                </a:solidFill>
                <a:latin typeface="+mj-ea"/>
                <a:ea typeface="+mj-ea"/>
              </a:rPr>
              <a:t>1080P</a:t>
            </a:r>
            <a:r>
              <a:rPr lang="zh-CN" altLang="en-US" sz="1400">
                <a:solidFill>
                  <a:schemeClr val="bg1"/>
                </a:solidFill>
                <a:latin typeface="+mj-ea"/>
                <a:ea typeface="+mj-ea"/>
              </a:rPr>
              <a:t/>
            </a:r>
            <a:br>
              <a:rPr lang="zh-CN" altLang="en-US" sz="1400">
                <a:solidFill>
                  <a:schemeClr val="bg1"/>
                </a:solidFill>
                <a:latin typeface="+mj-ea"/>
                <a:ea typeface="+mj-ea"/>
              </a:rPr>
            </a:br>
            <a:r>
              <a:rPr lang="en-US" altLang="zh-CN" sz="1400" smtClean="0">
                <a:solidFill>
                  <a:schemeClr val="bg1"/>
                </a:solidFill>
                <a:latin typeface="+mj-ea"/>
                <a:ea typeface="+mj-ea"/>
              </a:rPr>
              <a:t>Ống kính</a:t>
            </a:r>
            <a:r>
              <a:rPr lang="zh-CN" altLang="en-US" sz="1400" smtClean="0">
                <a:solidFill>
                  <a:schemeClr val="bg1"/>
                </a:solidFill>
                <a:latin typeface="+mj-ea"/>
                <a:ea typeface="+mj-ea"/>
              </a:rPr>
              <a:t>：</a:t>
            </a:r>
            <a:r>
              <a:rPr lang="en-US" altLang="zh-CN" sz="1400" smtClean="0">
                <a:solidFill>
                  <a:schemeClr val="bg1"/>
                </a:solidFill>
                <a:latin typeface="+mj-ea"/>
                <a:ea typeface="+mj-ea"/>
              </a:rPr>
              <a:t>4mm/8mm (tùy chọn)</a:t>
            </a:r>
            <a:r>
              <a:rPr lang="zh-CN" altLang="en-US" sz="1400">
                <a:solidFill>
                  <a:schemeClr val="bg1"/>
                </a:solidFill>
                <a:latin typeface="+mj-ea"/>
                <a:ea typeface="+mj-ea"/>
              </a:rPr>
              <a:t/>
            </a:r>
            <a:br>
              <a:rPr lang="zh-CN" altLang="en-US" sz="1400">
                <a:solidFill>
                  <a:schemeClr val="bg1"/>
                </a:solidFill>
                <a:latin typeface="+mj-ea"/>
                <a:ea typeface="+mj-ea"/>
              </a:rPr>
            </a:br>
            <a:endParaRPr lang="en-US" altLang="zh-CN" sz="1400">
              <a:solidFill>
                <a:schemeClr val="bg1"/>
              </a:solidFill>
              <a:latin typeface="+mj-ea"/>
              <a:ea typeface="+mj-ea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6026047" y="2572719"/>
            <a:ext cx="10332" cy="2820692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36"/>
          <p:cNvSpPr txBox="1"/>
          <p:nvPr/>
        </p:nvSpPr>
        <p:spPr>
          <a:xfrm>
            <a:off x="6624244" y="2476729"/>
            <a:ext cx="47602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60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Thermal Network Hybrid Speed Dome Camera</a:t>
            </a:r>
          </a:p>
          <a:p>
            <a:pPr algn="ctr"/>
            <a:r>
              <a:rPr lang="en-US" altLang="zh-CN" sz="160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DH-TPC-SD8421-T</a:t>
            </a:r>
            <a:endParaRPr lang="zh-CN" altLang="en-US" sz="160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B5CD931E-175B-4B9D-BD2A-9653FD3F37D6}"/>
              </a:ext>
            </a:extLst>
          </p:cNvPr>
          <p:cNvSpPr/>
          <p:nvPr/>
        </p:nvSpPr>
        <p:spPr>
          <a:xfrm>
            <a:off x="6566055" y="3061504"/>
            <a:ext cx="5246331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smtClean="0">
                <a:solidFill>
                  <a:schemeClr val="bg1"/>
                </a:solidFill>
                <a:latin typeface="+mj-ea"/>
              </a:rPr>
              <a:t>Speed Dome tích </a:t>
            </a:r>
            <a:r>
              <a:rPr lang="en-US" altLang="zh-CN" sz="1400">
                <a:solidFill>
                  <a:schemeClr val="bg1"/>
                </a:solidFill>
                <a:latin typeface="+mj-ea"/>
              </a:rPr>
              <a:t>hợp 2 camera : camera hình ảnh thông thường &amp; camera tầm nhiệt trên cùng một model sản phẩm</a:t>
            </a:r>
            <a:r>
              <a:rPr lang="en-US" altLang="zh-CN" sz="1400" smtClean="0">
                <a:solidFill>
                  <a:schemeClr val="bg1"/>
                </a:solidFill>
                <a:latin typeface="+mj-ea"/>
              </a:rPr>
              <a:t>.</a:t>
            </a:r>
          </a:p>
          <a:p>
            <a:endParaRPr lang="en-US" altLang="zh-CN" sz="1400">
              <a:solidFill>
                <a:schemeClr val="bg1"/>
              </a:solidFill>
              <a:latin typeface="+mj-ea"/>
            </a:endParaRPr>
          </a:p>
          <a:p>
            <a:r>
              <a:rPr lang="en-US" altLang="zh-CN" sz="1400" b="1">
                <a:solidFill>
                  <a:srgbClr val="FFFF00"/>
                </a:solidFill>
                <a:latin typeface="+mj-ea"/>
              </a:rPr>
              <a:t>Camera tầm nhiệt :</a:t>
            </a:r>
            <a:endParaRPr lang="en-US" altLang="zh-CN" sz="2400" b="1">
              <a:solidFill>
                <a:srgbClr val="FFFF00"/>
              </a:solidFill>
            </a:endParaRPr>
          </a:p>
          <a:p>
            <a:r>
              <a:rPr lang="en-US" altLang="zh-CN" sz="1400" smtClean="0">
                <a:solidFill>
                  <a:schemeClr val="bg1"/>
                </a:solidFill>
                <a:latin typeface="+mj-ea"/>
              </a:rPr>
              <a:t>Độ phân giải </a:t>
            </a:r>
            <a:r>
              <a:rPr lang="zh-CN" altLang="en-US" sz="1400">
                <a:solidFill>
                  <a:schemeClr val="bg1"/>
                </a:solidFill>
                <a:latin typeface="+mj-ea"/>
                <a:ea typeface="+mj-ea"/>
              </a:rPr>
              <a:t>：</a:t>
            </a:r>
            <a:r>
              <a:rPr lang="en-US" altLang="zh-CN" sz="1400">
                <a:solidFill>
                  <a:schemeClr val="bg1"/>
                </a:solidFill>
                <a:latin typeface="+mj-ea"/>
                <a:ea typeface="+mj-ea"/>
              </a:rPr>
              <a:t>400*300</a:t>
            </a:r>
            <a:r>
              <a:rPr lang="zh-CN" altLang="en-US" sz="1400">
                <a:solidFill>
                  <a:schemeClr val="bg1"/>
                </a:solidFill>
                <a:latin typeface="+mj-ea"/>
                <a:ea typeface="+mj-ea"/>
              </a:rPr>
              <a:t/>
            </a:r>
            <a:br>
              <a:rPr lang="zh-CN" altLang="en-US" sz="1400">
                <a:solidFill>
                  <a:schemeClr val="bg1"/>
                </a:solidFill>
                <a:latin typeface="+mj-ea"/>
                <a:ea typeface="+mj-ea"/>
              </a:rPr>
            </a:br>
            <a:r>
              <a:rPr lang="en-US" altLang="zh-CN" sz="1400" smtClean="0">
                <a:solidFill>
                  <a:schemeClr val="bg1"/>
                </a:solidFill>
                <a:latin typeface="+mj-ea"/>
              </a:rPr>
              <a:t>Phạm vi quang phổ</a:t>
            </a:r>
            <a:r>
              <a:rPr lang="zh-CN" altLang="en-US" sz="1400" smtClean="0">
                <a:solidFill>
                  <a:schemeClr val="bg1"/>
                </a:solidFill>
                <a:latin typeface="+mj-ea"/>
                <a:ea typeface="+mj-ea"/>
              </a:rPr>
              <a:t>：</a:t>
            </a:r>
            <a:r>
              <a:rPr lang="en-US" altLang="zh-CN" sz="1400">
                <a:solidFill>
                  <a:schemeClr val="bg1"/>
                </a:solidFill>
                <a:latin typeface="+mj-ea"/>
                <a:ea typeface="+mj-ea"/>
              </a:rPr>
              <a:t>8~14 </a:t>
            </a:r>
            <a:r>
              <a:rPr lang="en-US" altLang="zh-CN" sz="1400" err="1">
                <a:solidFill>
                  <a:schemeClr val="bg1"/>
                </a:solidFill>
                <a:latin typeface="+mj-ea"/>
                <a:ea typeface="+mj-ea"/>
              </a:rPr>
              <a:t>μm</a:t>
            </a:r>
            <a:r>
              <a:rPr lang="zh-CN" altLang="en-US" sz="1400">
                <a:solidFill>
                  <a:schemeClr val="bg1"/>
                </a:solidFill>
                <a:latin typeface="+mj-ea"/>
                <a:ea typeface="+mj-ea"/>
              </a:rPr>
              <a:t/>
            </a:r>
            <a:br>
              <a:rPr lang="zh-CN" altLang="en-US" sz="1400">
                <a:solidFill>
                  <a:schemeClr val="bg1"/>
                </a:solidFill>
                <a:latin typeface="+mj-ea"/>
                <a:ea typeface="+mj-ea"/>
              </a:rPr>
            </a:br>
            <a:r>
              <a:rPr lang="en-US" altLang="zh-CN" sz="1400" smtClean="0">
                <a:solidFill>
                  <a:schemeClr val="bg1"/>
                </a:solidFill>
                <a:latin typeface="+mj-ea"/>
              </a:rPr>
              <a:t>Ống kính nhiệt</a:t>
            </a:r>
            <a:r>
              <a:rPr lang="zh-CN" altLang="en-US" sz="1400" smtClean="0">
                <a:solidFill>
                  <a:schemeClr val="bg1"/>
                </a:solidFill>
                <a:latin typeface="+mj-ea"/>
                <a:ea typeface="+mj-ea"/>
              </a:rPr>
              <a:t>：</a:t>
            </a:r>
            <a:r>
              <a:rPr lang="en-US" altLang="zh-CN" sz="1400" smtClean="0">
                <a:solidFill>
                  <a:schemeClr val="bg1"/>
                </a:solidFill>
                <a:latin typeface="+mj-ea"/>
                <a:ea typeface="+mj-ea"/>
              </a:rPr>
              <a:t>7.5mm/13mm</a:t>
            </a:r>
            <a:r>
              <a:rPr lang="zh-CN" altLang="en-US" sz="1400" smtClean="0">
                <a:solidFill>
                  <a:schemeClr val="bg1"/>
                </a:solidFill>
                <a:latin typeface="+mj-ea"/>
              </a:rPr>
              <a:t>（</a:t>
            </a:r>
            <a:r>
              <a:rPr lang="en-US" altLang="zh-CN" sz="1400">
                <a:solidFill>
                  <a:schemeClr val="bg1"/>
                </a:solidFill>
                <a:latin typeface="+mj-ea"/>
              </a:rPr>
              <a:t>tùy chọn</a:t>
            </a:r>
            <a:r>
              <a:rPr lang="zh-CN" altLang="en-US" sz="1400">
                <a:solidFill>
                  <a:schemeClr val="bg1"/>
                </a:solidFill>
                <a:latin typeface="+mj-ea"/>
              </a:rPr>
              <a:t>）</a:t>
            </a:r>
            <a:r>
              <a:rPr lang="zh-CN" altLang="en-US" sz="1400">
                <a:solidFill>
                  <a:schemeClr val="bg1"/>
                </a:solidFill>
                <a:latin typeface="+mj-ea"/>
                <a:ea typeface="+mj-ea"/>
              </a:rPr>
              <a:t/>
            </a:r>
            <a:br>
              <a:rPr lang="zh-CN" altLang="en-US" sz="1400">
                <a:solidFill>
                  <a:schemeClr val="bg1"/>
                </a:solidFill>
                <a:latin typeface="+mj-ea"/>
                <a:ea typeface="+mj-ea"/>
              </a:rPr>
            </a:br>
            <a:r>
              <a:rPr lang="en-US" altLang="zh-CN" sz="1400" smtClean="0">
                <a:solidFill>
                  <a:schemeClr val="bg1"/>
                </a:solidFill>
                <a:latin typeface="+mj-ea"/>
                <a:ea typeface="+mj-ea"/>
              </a:rPr>
              <a:t>Độ nhạy nhiệt : </a:t>
            </a:r>
            <a:r>
              <a:rPr lang="en-US" altLang="zh-CN" sz="1400" smtClean="0">
                <a:solidFill>
                  <a:schemeClr val="bg1"/>
                </a:solidFill>
                <a:latin typeface="+mj-ea"/>
              </a:rPr>
              <a:t>NETD</a:t>
            </a:r>
            <a:r>
              <a:rPr lang="zh-CN" altLang="en-US" sz="140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zh-CN" altLang="en-US" sz="1400">
                <a:solidFill>
                  <a:schemeClr val="bg1"/>
                </a:solidFill>
                <a:latin typeface="+mj-ea"/>
                <a:ea typeface="+mj-ea"/>
              </a:rPr>
              <a:t>：</a:t>
            </a:r>
            <a:r>
              <a:rPr lang="en-US" altLang="zh-CN" sz="1400">
                <a:solidFill>
                  <a:schemeClr val="bg1"/>
                </a:solidFill>
                <a:latin typeface="+mj-ea"/>
                <a:ea typeface="+mj-ea"/>
              </a:rPr>
              <a:t>&lt;40 </a:t>
            </a:r>
            <a:r>
              <a:rPr lang="en-US" altLang="zh-CN" sz="1400" smtClean="0">
                <a:solidFill>
                  <a:schemeClr val="bg1"/>
                </a:solidFill>
                <a:latin typeface="+mj-ea"/>
                <a:ea typeface="+mj-ea"/>
              </a:rPr>
              <a:t>mK</a:t>
            </a:r>
          </a:p>
          <a:p>
            <a:r>
              <a:rPr lang="en-US" altLang="zh-CN" sz="1400">
                <a:solidFill>
                  <a:schemeClr val="bg1"/>
                </a:solidFill>
                <a:latin typeface="+mj-ea"/>
              </a:rPr>
              <a:t>Ngưỡng nhiệt độ đo</a:t>
            </a:r>
            <a:r>
              <a:rPr lang="zh-CN" altLang="en-US" sz="1400">
                <a:solidFill>
                  <a:schemeClr val="bg1"/>
                </a:solidFill>
                <a:latin typeface="+mj-ea"/>
              </a:rPr>
              <a:t>：</a:t>
            </a:r>
            <a:r>
              <a:rPr lang="en-US" altLang="zh-CN" sz="1400">
                <a:solidFill>
                  <a:schemeClr val="bg1"/>
                </a:solidFill>
                <a:latin typeface="+mj-ea"/>
              </a:rPr>
              <a:t>30℃</a:t>
            </a:r>
            <a:r>
              <a:rPr lang="zh-CN" altLang="en-US" sz="1400">
                <a:solidFill>
                  <a:schemeClr val="bg1"/>
                </a:solidFill>
                <a:latin typeface="+mj-ea"/>
              </a:rPr>
              <a:t>～</a:t>
            </a:r>
            <a:r>
              <a:rPr lang="en-US" altLang="zh-CN" sz="1400">
                <a:solidFill>
                  <a:schemeClr val="bg1"/>
                </a:solidFill>
                <a:latin typeface="+mj-ea"/>
              </a:rPr>
              <a:t>45℃</a:t>
            </a:r>
            <a:r>
              <a:rPr lang="zh-CN" altLang="en-US" sz="1400">
                <a:solidFill>
                  <a:schemeClr val="bg1"/>
                </a:solidFill>
                <a:latin typeface="+mj-ea"/>
              </a:rPr>
              <a:t>，</a:t>
            </a:r>
            <a:endParaRPr lang="en-US" altLang="zh-CN" sz="1400">
              <a:solidFill>
                <a:schemeClr val="bg1"/>
              </a:solidFill>
              <a:latin typeface="+mj-ea"/>
            </a:endParaRPr>
          </a:p>
          <a:p>
            <a:r>
              <a:rPr lang="en-US" altLang="zh-CN" sz="1400">
                <a:solidFill>
                  <a:schemeClr val="bg1"/>
                </a:solidFill>
                <a:latin typeface="+mj-ea"/>
              </a:rPr>
              <a:t>Sai số nhiệt độ đo cực thấp</a:t>
            </a:r>
            <a:r>
              <a:rPr lang="zh-CN" altLang="en-US" sz="1400">
                <a:solidFill>
                  <a:schemeClr val="bg1"/>
                </a:solidFill>
                <a:latin typeface="+mj-ea"/>
              </a:rPr>
              <a:t>：</a:t>
            </a:r>
            <a:r>
              <a:rPr lang="en-US" altLang="zh-CN" sz="1400">
                <a:solidFill>
                  <a:srgbClr val="FF0000"/>
                </a:solidFill>
                <a:latin typeface="+mj-ea"/>
              </a:rPr>
              <a:t>±0.3℃ khi hoạt động cùng với bộ blackbody, </a:t>
            </a:r>
            <a:r>
              <a:rPr lang="en-US" altLang="zh-CN" sz="1400">
                <a:solidFill>
                  <a:schemeClr val="bg1"/>
                </a:solidFill>
                <a:latin typeface="+mj-ea"/>
              </a:rPr>
              <a:t>±1℃ khi không kèm blackbody.</a:t>
            </a:r>
          </a:p>
          <a:p>
            <a:endParaRPr lang="en-US" altLang="zh-CN" sz="1400" smtClean="0">
              <a:solidFill>
                <a:schemeClr val="bg1"/>
              </a:solidFill>
              <a:latin typeface="+mj-ea"/>
              <a:ea typeface="+mj-ea"/>
            </a:endParaRPr>
          </a:p>
          <a:p>
            <a:r>
              <a:rPr lang="en-US" altLang="zh-CN" sz="1400" b="1" smtClean="0">
                <a:solidFill>
                  <a:srgbClr val="FFFF00"/>
                </a:solidFill>
                <a:latin typeface="+mj-ea"/>
              </a:rPr>
              <a:t>Camera </a:t>
            </a:r>
            <a:r>
              <a:rPr lang="en-US" altLang="zh-CN" sz="1400" b="1">
                <a:solidFill>
                  <a:srgbClr val="FFFF00"/>
                </a:solidFill>
                <a:latin typeface="+mj-ea"/>
              </a:rPr>
              <a:t>hình ảnh thông thường :</a:t>
            </a:r>
            <a:r>
              <a:rPr lang="zh-CN" altLang="en-US" sz="1400">
                <a:solidFill>
                  <a:schemeClr val="bg1"/>
                </a:solidFill>
                <a:latin typeface="+mj-ea"/>
                <a:ea typeface="+mj-ea"/>
              </a:rPr>
              <a:t/>
            </a:r>
            <a:br>
              <a:rPr lang="zh-CN" altLang="en-US" sz="1400">
                <a:solidFill>
                  <a:schemeClr val="bg1"/>
                </a:solidFill>
                <a:latin typeface="+mj-ea"/>
                <a:ea typeface="+mj-ea"/>
              </a:rPr>
            </a:br>
            <a:r>
              <a:rPr lang="en-US" altLang="zh-CN" sz="1400" smtClean="0">
                <a:solidFill>
                  <a:schemeClr val="bg1"/>
                </a:solidFill>
                <a:latin typeface="+mj-ea"/>
              </a:rPr>
              <a:t>Cảm biến</a:t>
            </a:r>
            <a:r>
              <a:rPr lang="zh-CN" altLang="en-US" sz="140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zh-CN" altLang="en-US" sz="1400">
                <a:solidFill>
                  <a:schemeClr val="bg1"/>
                </a:solidFill>
                <a:latin typeface="+mj-ea"/>
                <a:ea typeface="+mj-ea"/>
              </a:rPr>
              <a:t>：</a:t>
            </a:r>
            <a:r>
              <a:rPr lang="en-US" altLang="zh-CN" sz="1400">
                <a:solidFill>
                  <a:schemeClr val="bg1"/>
                </a:solidFill>
                <a:latin typeface="+mj-ea"/>
                <a:ea typeface="+mj-ea"/>
              </a:rPr>
              <a:t>1/2.8“CMOS</a:t>
            </a:r>
            <a:r>
              <a:rPr lang="zh-CN" altLang="en-US" sz="1400">
                <a:solidFill>
                  <a:schemeClr val="bg1"/>
                </a:solidFill>
                <a:latin typeface="+mj-ea"/>
                <a:ea typeface="+mj-ea"/>
              </a:rPr>
              <a:t>，</a:t>
            </a:r>
            <a:r>
              <a:rPr lang="en-US" altLang="zh-CN" sz="1400">
                <a:solidFill>
                  <a:schemeClr val="bg1"/>
                </a:solidFill>
                <a:latin typeface="+mj-ea"/>
                <a:ea typeface="+mj-ea"/>
              </a:rPr>
              <a:t>1080P</a:t>
            </a:r>
            <a:r>
              <a:rPr lang="zh-CN" altLang="en-US" sz="1400">
                <a:solidFill>
                  <a:schemeClr val="bg1"/>
                </a:solidFill>
                <a:latin typeface="+mj-ea"/>
                <a:ea typeface="+mj-ea"/>
              </a:rPr>
              <a:t/>
            </a:r>
            <a:br>
              <a:rPr lang="zh-CN" altLang="en-US" sz="1400">
                <a:solidFill>
                  <a:schemeClr val="bg1"/>
                </a:solidFill>
                <a:latin typeface="+mj-ea"/>
                <a:ea typeface="+mj-ea"/>
              </a:rPr>
            </a:br>
            <a:r>
              <a:rPr lang="en-US" altLang="zh-CN" sz="1400" smtClean="0">
                <a:solidFill>
                  <a:schemeClr val="bg1"/>
                </a:solidFill>
                <a:latin typeface="+mj-ea"/>
              </a:rPr>
              <a:t>Ống kính</a:t>
            </a:r>
            <a:r>
              <a:rPr lang="zh-CN" altLang="en-US" sz="1400" smtClean="0">
                <a:solidFill>
                  <a:schemeClr val="bg1"/>
                </a:solidFill>
                <a:latin typeface="+mj-ea"/>
                <a:ea typeface="+mj-ea"/>
              </a:rPr>
              <a:t>：</a:t>
            </a:r>
            <a:r>
              <a:rPr lang="en-US" altLang="zh-CN" sz="1400">
                <a:solidFill>
                  <a:schemeClr val="bg1"/>
                </a:solidFill>
                <a:latin typeface="+mj-ea"/>
                <a:ea typeface="+mj-ea"/>
              </a:rPr>
              <a:t>4.95~198mm</a:t>
            </a:r>
            <a:r>
              <a:rPr lang="en-US" altLang="zh-CN" sz="1400" smtClean="0">
                <a:solidFill>
                  <a:schemeClr val="bg1"/>
                </a:solidFill>
                <a:latin typeface="+mj-ea"/>
              </a:rPr>
              <a:t>, Zoom quang học : </a:t>
            </a:r>
            <a:r>
              <a:rPr lang="en-US" altLang="zh-CN" sz="1400">
                <a:solidFill>
                  <a:schemeClr val="bg1"/>
                </a:solidFill>
                <a:latin typeface="+mj-ea"/>
              </a:rPr>
              <a:t>40X</a:t>
            </a:r>
            <a:endParaRPr lang="en-US" altLang="zh-CN" sz="1400">
              <a:solidFill>
                <a:schemeClr val="bg1"/>
              </a:solidFill>
              <a:latin typeface="+mj-ea"/>
              <a:ea typeface="+mj-ea"/>
            </a:endParaRPr>
          </a:p>
          <a:p>
            <a:r>
              <a:rPr lang="en-US" altLang="zh-CN" sz="1400" smtClean="0">
                <a:solidFill>
                  <a:schemeClr val="bg1"/>
                </a:solidFill>
                <a:latin typeface="+mj-ea"/>
                <a:ea typeface="+mj-ea"/>
              </a:rPr>
              <a:t>Khoảng cách hồng ngoại</a:t>
            </a:r>
            <a:r>
              <a:rPr lang="zh-CN" altLang="en-US" sz="1400" smtClean="0">
                <a:solidFill>
                  <a:schemeClr val="bg1"/>
                </a:solidFill>
                <a:latin typeface="+mj-ea"/>
                <a:ea typeface="+mj-ea"/>
              </a:rPr>
              <a:t>：</a:t>
            </a:r>
            <a:r>
              <a:rPr lang="en-US" altLang="zh-CN" sz="1400">
                <a:solidFill>
                  <a:schemeClr val="bg1"/>
                </a:solidFill>
                <a:latin typeface="+mj-ea"/>
                <a:ea typeface="+mj-ea"/>
              </a:rPr>
              <a:t>100m</a:t>
            </a:r>
            <a:r>
              <a:rPr lang="zh-CN" altLang="en-US" sz="1400">
                <a:solidFill>
                  <a:schemeClr val="bg1"/>
                </a:solidFill>
                <a:latin typeface="+mj-ea"/>
                <a:ea typeface="+mj-ea"/>
              </a:rPr>
              <a:t/>
            </a:r>
            <a:br>
              <a:rPr lang="zh-CN" altLang="en-US" sz="1400">
                <a:solidFill>
                  <a:schemeClr val="bg1"/>
                </a:solidFill>
                <a:latin typeface="+mj-ea"/>
                <a:ea typeface="+mj-ea"/>
              </a:rPr>
            </a:br>
            <a:endParaRPr lang="en-US" altLang="zh-CN" sz="1400">
              <a:solidFill>
                <a:schemeClr val="bg1"/>
              </a:solidFill>
              <a:latin typeface="+mj-ea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6297" y="910466"/>
            <a:ext cx="2250367" cy="170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630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椭圆 8"/>
          <p:cNvSpPr/>
          <p:nvPr/>
        </p:nvSpPr>
        <p:spPr>
          <a:xfrm rot="5400000">
            <a:off x="2022659" y="575775"/>
            <a:ext cx="1335908" cy="2651781"/>
          </a:xfrm>
          <a:prstGeom prst="ellipse">
            <a:avLst/>
          </a:prstGeom>
          <a:solidFill>
            <a:srgbClr val="002060">
              <a:alpha val="63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 smtClean="0"/>
              <a:t>Sản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phẩm</a:t>
            </a:r>
            <a:endParaRPr lang="zh-CN" altLang="en-US" dirty="0"/>
          </a:p>
        </p:txBody>
      </p:sp>
      <p:sp>
        <p:nvSpPr>
          <p:cNvPr id="6" name="TextBox 25"/>
          <p:cNvSpPr txBox="1"/>
          <p:nvPr/>
        </p:nvSpPr>
        <p:spPr>
          <a:xfrm>
            <a:off x="1894560" y="2869546"/>
            <a:ext cx="15921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60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Blackbody</a:t>
            </a:r>
          </a:p>
          <a:p>
            <a:pPr algn="ctr"/>
            <a:r>
              <a:rPr lang="en-US" altLang="zh-CN" sz="160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DH-TPC-HBB1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6EAC5940-9568-4B0D-AF05-A324C78783B9}"/>
              </a:ext>
            </a:extLst>
          </p:cNvPr>
          <p:cNvSpPr/>
          <p:nvPr/>
        </p:nvSpPr>
        <p:spPr>
          <a:xfrm>
            <a:off x="249383" y="3727427"/>
            <a:ext cx="5364598" cy="2348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333" smtClean="0">
                <a:solidFill>
                  <a:srgbClr val="FFFF00"/>
                </a:solidFill>
                <a:latin typeface="+mj-ea"/>
                <a:ea typeface="+mj-ea"/>
              </a:rPr>
              <a:t>Thiết bị đo thân nhiệt phụ trợ, kết hợp với Camera Nhiệt chuyên dụng để giảm thiểu tối đa mức độ sai số khi đo.</a:t>
            </a:r>
          </a:p>
          <a:p>
            <a:endParaRPr lang="en-US" altLang="zh-CN" sz="1333" smtClean="0">
              <a:solidFill>
                <a:schemeClr val="bg1"/>
              </a:solidFill>
              <a:latin typeface="+mj-ea"/>
              <a:ea typeface="+mj-ea"/>
            </a:endParaRPr>
          </a:p>
          <a:p>
            <a:r>
              <a:rPr lang="en-US" altLang="zh-CN" sz="1333" smtClean="0">
                <a:solidFill>
                  <a:schemeClr val="bg1"/>
                </a:solidFill>
                <a:latin typeface="+mj-ea"/>
                <a:ea typeface="+mj-ea"/>
              </a:rPr>
              <a:t>Nhiệt </a:t>
            </a:r>
            <a:r>
              <a:rPr lang="en-US" altLang="zh-CN" sz="1333" dirty="0" err="1" smtClean="0">
                <a:solidFill>
                  <a:schemeClr val="bg1"/>
                </a:solidFill>
                <a:latin typeface="+mj-ea"/>
                <a:ea typeface="+mj-ea"/>
              </a:rPr>
              <a:t>độ</a:t>
            </a:r>
            <a:r>
              <a:rPr lang="en-US" altLang="zh-CN" sz="1333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CN" sz="1333" err="1" smtClean="0">
                <a:solidFill>
                  <a:schemeClr val="bg1"/>
                </a:solidFill>
                <a:latin typeface="+mj-ea"/>
                <a:ea typeface="+mj-ea"/>
              </a:rPr>
              <a:t>hoạt</a:t>
            </a:r>
            <a:r>
              <a:rPr lang="en-US" altLang="zh-CN" sz="1333" smtClean="0">
                <a:solidFill>
                  <a:schemeClr val="bg1"/>
                </a:solidFill>
                <a:latin typeface="+mj-ea"/>
                <a:ea typeface="+mj-ea"/>
              </a:rPr>
              <a:t> động</a:t>
            </a:r>
            <a:r>
              <a:rPr lang="zh-CN" altLang="en-US" sz="1333" smtClean="0">
                <a:solidFill>
                  <a:schemeClr val="bg1"/>
                </a:solidFill>
                <a:latin typeface="+mj-ea"/>
                <a:ea typeface="+mj-ea"/>
              </a:rPr>
              <a:t>：</a:t>
            </a:r>
            <a:r>
              <a:rPr lang="en-US" altLang="zh-CN" sz="1333" dirty="0">
                <a:solidFill>
                  <a:schemeClr val="bg1"/>
                </a:solidFill>
                <a:latin typeface="+mj-ea"/>
                <a:ea typeface="+mj-ea"/>
              </a:rPr>
              <a:t>40.0</a:t>
            </a:r>
            <a:r>
              <a:rPr lang="en-US" altLang="zh-CN" sz="1333">
                <a:solidFill>
                  <a:schemeClr val="bg1"/>
                </a:solidFill>
                <a:latin typeface="+mj-ea"/>
                <a:ea typeface="+mj-ea"/>
              </a:rPr>
              <a:t>℃</a:t>
            </a:r>
            <a:r>
              <a:rPr lang="zh-CN" altLang="en-US" sz="1333" smtClean="0">
                <a:solidFill>
                  <a:schemeClr val="bg1"/>
                </a:solidFill>
                <a:latin typeface="+mj-ea"/>
                <a:ea typeface="+mj-ea"/>
              </a:rPr>
              <a:t>（</a:t>
            </a:r>
            <a:r>
              <a:rPr lang="en-US" altLang="zh-CN" sz="1333" smtClean="0">
                <a:solidFill>
                  <a:schemeClr val="bg1"/>
                </a:solidFill>
                <a:latin typeface="+mj-ea"/>
                <a:ea typeface="+mj-ea"/>
              </a:rPr>
              <a:t>Nhiệt </a:t>
            </a:r>
            <a:r>
              <a:rPr lang="en-US" altLang="zh-CN" sz="1333" dirty="0" err="1" smtClean="0">
                <a:solidFill>
                  <a:schemeClr val="bg1"/>
                </a:solidFill>
                <a:latin typeface="+mj-ea"/>
                <a:ea typeface="+mj-ea"/>
              </a:rPr>
              <a:t>độ</a:t>
            </a:r>
            <a:r>
              <a:rPr lang="en-US" altLang="zh-CN" sz="1333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CN" sz="1333" dirty="0" err="1" smtClean="0">
                <a:solidFill>
                  <a:schemeClr val="bg1"/>
                </a:solidFill>
                <a:latin typeface="+mj-ea"/>
                <a:ea typeface="+mj-ea"/>
              </a:rPr>
              <a:t>môi</a:t>
            </a:r>
            <a:r>
              <a:rPr lang="en-US" altLang="zh-CN" sz="1333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CN" sz="1333" dirty="0" err="1" smtClean="0">
                <a:solidFill>
                  <a:schemeClr val="bg1"/>
                </a:solidFill>
                <a:latin typeface="+mj-ea"/>
                <a:ea typeface="+mj-ea"/>
              </a:rPr>
              <a:t>trường</a:t>
            </a:r>
            <a:r>
              <a:rPr lang="en-US" altLang="zh-CN" sz="1333" dirty="0" smtClean="0">
                <a:solidFill>
                  <a:schemeClr val="bg1"/>
                </a:solidFill>
                <a:latin typeface="+mj-ea"/>
                <a:ea typeface="+mj-ea"/>
              </a:rPr>
              <a:t> +5.0</a:t>
            </a:r>
            <a:r>
              <a:rPr lang="zh-CN" altLang="en-US" sz="1333" dirty="0">
                <a:solidFill>
                  <a:schemeClr val="bg1"/>
                </a:solidFill>
                <a:latin typeface="+mj-ea"/>
                <a:ea typeface="+mj-ea"/>
              </a:rPr>
              <a:t>℃</a:t>
            </a:r>
            <a:r>
              <a:rPr lang="en-US" altLang="zh-CN" sz="1333" dirty="0">
                <a:solidFill>
                  <a:schemeClr val="bg1"/>
                </a:solidFill>
                <a:latin typeface="+mj-ea"/>
                <a:ea typeface="+mj-ea"/>
              </a:rPr>
              <a:t>~ 50.0</a:t>
            </a:r>
            <a:r>
              <a:rPr lang="zh-CN" altLang="en-US" sz="1333" dirty="0">
                <a:solidFill>
                  <a:schemeClr val="bg1"/>
                </a:solidFill>
                <a:latin typeface="+mj-ea"/>
                <a:ea typeface="+mj-ea"/>
              </a:rPr>
              <a:t>℃）</a:t>
            </a:r>
            <a:endParaRPr lang="en-US" altLang="zh-CN" sz="1333" dirty="0">
              <a:solidFill>
                <a:schemeClr val="bg1"/>
              </a:solidFill>
              <a:latin typeface="+mj-ea"/>
              <a:ea typeface="+mj-ea"/>
            </a:endParaRPr>
          </a:p>
          <a:p>
            <a:r>
              <a:rPr lang="en-US" altLang="zh-CN" sz="1333" smtClean="0">
                <a:solidFill>
                  <a:schemeClr val="bg1"/>
                </a:solidFill>
                <a:latin typeface="+mj-ea"/>
                <a:ea typeface="+mj-ea"/>
              </a:rPr>
              <a:t>Độ phân giải nhiệt (bước nhảy nhiệt độ)</a:t>
            </a:r>
            <a:r>
              <a:rPr lang="zh-CN" altLang="en-US" sz="1333" smtClean="0">
                <a:solidFill>
                  <a:schemeClr val="bg1"/>
                </a:solidFill>
                <a:latin typeface="+mj-ea"/>
                <a:ea typeface="+mj-ea"/>
              </a:rPr>
              <a:t>：</a:t>
            </a:r>
            <a:r>
              <a:rPr lang="en-US" altLang="zh-CN" sz="1333" dirty="0">
                <a:solidFill>
                  <a:schemeClr val="bg1"/>
                </a:solidFill>
                <a:latin typeface="+mj-ea"/>
                <a:ea typeface="+mj-ea"/>
              </a:rPr>
              <a:t>0.1℃</a:t>
            </a:r>
          </a:p>
          <a:p>
            <a:r>
              <a:rPr lang="en-US" altLang="zh-CN" sz="1333" dirty="0" smtClean="0">
                <a:solidFill>
                  <a:schemeClr val="bg1"/>
                </a:solidFill>
                <a:latin typeface="+mj-ea"/>
                <a:ea typeface="+mj-ea"/>
              </a:rPr>
              <a:t>Sai </a:t>
            </a:r>
            <a:r>
              <a:rPr lang="en-US" altLang="zh-CN" sz="1333" dirty="0" err="1" smtClean="0">
                <a:solidFill>
                  <a:schemeClr val="bg1"/>
                </a:solidFill>
                <a:latin typeface="+mj-ea"/>
                <a:ea typeface="+mj-ea"/>
              </a:rPr>
              <a:t>số</a:t>
            </a:r>
            <a:r>
              <a:rPr lang="en-US" altLang="zh-CN" sz="1333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zh-CN" altLang="en-US" sz="1333" dirty="0">
                <a:solidFill>
                  <a:schemeClr val="bg1"/>
                </a:solidFill>
                <a:latin typeface="+mj-ea"/>
                <a:ea typeface="+mj-ea"/>
              </a:rPr>
              <a:t>：</a:t>
            </a:r>
            <a:r>
              <a:rPr lang="en-US" altLang="zh-CN" sz="1333" dirty="0">
                <a:solidFill>
                  <a:schemeClr val="bg1"/>
                </a:solidFill>
                <a:latin typeface="+mj-ea"/>
                <a:ea typeface="+mj-ea"/>
              </a:rPr>
              <a:t>±0.2℃</a:t>
            </a:r>
            <a:r>
              <a:rPr lang="zh-CN" altLang="en-US" sz="1333" dirty="0" smtClean="0">
                <a:solidFill>
                  <a:schemeClr val="bg1"/>
                </a:solidFill>
                <a:latin typeface="+mj-ea"/>
                <a:ea typeface="+mj-ea"/>
              </a:rPr>
              <a:t>（</a:t>
            </a:r>
            <a:r>
              <a:rPr lang="en-US" altLang="zh-CN" sz="1333" dirty="0" err="1" smtClean="0">
                <a:solidFill>
                  <a:schemeClr val="bg1"/>
                </a:solidFill>
                <a:latin typeface="+mj-ea"/>
                <a:ea typeface="+mj-ea"/>
              </a:rPr>
              <a:t>Từng</a:t>
            </a:r>
            <a:r>
              <a:rPr lang="en-US" altLang="zh-CN" sz="1333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CN" sz="1333" dirty="0" err="1" smtClean="0">
                <a:solidFill>
                  <a:schemeClr val="bg1"/>
                </a:solidFill>
                <a:latin typeface="+mj-ea"/>
                <a:ea typeface="+mj-ea"/>
              </a:rPr>
              <a:t>điểm</a:t>
            </a:r>
            <a:r>
              <a:rPr lang="zh-CN" altLang="en-US" sz="1333" dirty="0" smtClean="0">
                <a:solidFill>
                  <a:schemeClr val="bg1"/>
                </a:solidFill>
                <a:latin typeface="+mj-ea"/>
                <a:ea typeface="+mj-ea"/>
              </a:rPr>
              <a:t>）</a:t>
            </a:r>
            <a:endParaRPr lang="en-US" altLang="zh-CN" sz="1333" dirty="0">
              <a:solidFill>
                <a:schemeClr val="bg1"/>
              </a:solidFill>
              <a:latin typeface="+mj-ea"/>
              <a:ea typeface="+mj-ea"/>
            </a:endParaRPr>
          </a:p>
          <a:p>
            <a:r>
              <a:rPr lang="en-US" altLang="zh-CN" sz="1333" dirty="0" err="1" smtClean="0">
                <a:solidFill>
                  <a:schemeClr val="bg1"/>
                </a:solidFill>
                <a:latin typeface="+mj-ea"/>
                <a:ea typeface="+mj-ea"/>
              </a:rPr>
              <a:t>Độ</a:t>
            </a:r>
            <a:r>
              <a:rPr lang="en-US" altLang="zh-CN" sz="1333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CN" sz="1333" dirty="0" err="1" smtClean="0">
                <a:solidFill>
                  <a:schemeClr val="bg1"/>
                </a:solidFill>
                <a:latin typeface="+mj-ea"/>
                <a:ea typeface="+mj-ea"/>
              </a:rPr>
              <a:t>ổn</a:t>
            </a:r>
            <a:r>
              <a:rPr lang="en-US" altLang="zh-CN" sz="1333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CN" sz="1333" dirty="0" err="1" smtClean="0">
                <a:solidFill>
                  <a:schemeClr val="bg1"/>
                </a:solidFill>
                <a:latin typeface="+mj-ea"/>
                <a:ea typeface="+mj-ea"/>
              </a:rPr>
              <a:t>định</a:t>
            </a:r>
            <a:r>
              <a:rPr lang="en-US" altLang="zh-CN" sz="1333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CN" sz="1333" dirty="0" err="1" smtClean="0">
                <a:solidFill>
                  <a:schemeClr val="bg1"/>
                </a:solidFill>
                <a:latin typeface="+mj-ea"/>
                <a:ea typeface="+mj-ea"/>
              </a:rPr>
              <a:t>nhiệt</a:t>
            </a:r>
            <a:r>
              <a:rPr lang="en-US" altLang="zh-CN" sz="1333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CN" sz="1333" dirty="0" err="1" smtClean="0">
                <a:solidFill>
                  <a:schemeClr val="bg1"/>
                </a:solidFill>
                <a:latin typeface="+mj-ea"/>
                <a:ea typeface="+mj-ea"/>
              </a:rPr>
              <a:t>độ</a:t>
            </a:r>
            <a:r>
              <a:rPr lang="en-US" altLang="zh-CN" sz="1333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zh-CN" altLang="en-US" sz="1333" dirty="0">
                <a:solidFill>
                  <a:schemeClr val="bg1"/>
                </a:solidFill>
                <a:latin typeface="+mj-ea"/>
                <a:ea typeface="+mj-ea"/>
              </a:rPr>
              <a:t>：</a:t>
            </a:r>
            <a:r>
              <a:rPr lang="en-US" altLang="zh-CN" sz="1333" dirty="0">
                <a:solidFill>
                  <a:schemeClr val="bg1"/>
                </a:solidFill>
                <a:latin typeface="+mj-ea"/>
                <a:ea typeface="+mj-ea"/>
              </a:rPr>
              <a:t>±( 0.1</a:t>
            </a:r>
            <a:r>
              <a:rPr lang="zh-CN" altLang="en-US" sz="1333" dirty="0">
                <a:solidFill>
                  <a:schemeClr val="bg1"/>
                </a:solidFill>
                <a:latin typeface="+mj-ea"/>
                <a:ea typeface="+mj-ea"/>
              </a:rPr>
              <a:t>～</a:t>
            </a:r>
            <a:r>
              <a:rPr lang="en-US" altLang="zh-CN" sz="1333" dirty="0">
                <a:solidFill>
                  <a:schemeClr val="bg1"/>
                </a:solidFill>
                <a:latin typeface="+mj-ea"/>
                <a:ea typeface="+mj-ea"/>
              </a:rPr>
              <a:t>0.2 )℃/</a:t>
            </a:r>
            <a:r>
              <a:rPr lang="en-US" altLang="zh-CN" sz="1333" dirty="0" smtClean="0">
                <a:solidFill>
                  <a:schemeClr val="bg1"/>
                </a:solidFill>
                <a:latin typeface="+mj-ea"/>
                <a:ea typeface="+mj-ea"/>
              </a:rPr>
              <a:t>30phút</a:t>
            </a:r>
            <a:endParaRPr lang="en-US" altLang="zh-CN" sz="1333" dirty="0">
              <a:solidFill>
                <a:schemeClr val="bg1"/>
              </a:solidFill>
              <a:latin typeface="+mj-ea"/>
              <a:ea typeface="+mj-ea"/>
            </a:endParaRPr>
          </a:p>
          <a:p>
            <a:r>
              <a:rPr lang="en-US" altLang="zh-CN" sz="1333" dirty="0" err="1" smtClean="0">
                <a:solidFill>
                  <a:schemeClr val="bg1"/>
                </a:solidFill>
                <a:latin typeface="+mj-ea"/>
                <a:ea typeface="+mj-ea"/>
              </a:rPr>
              <a:t>Độ</a:t>
            </a:r>
            <a:r>
              <a:rPr lang="en-US" altLang="zh-CN" sz="1333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CN" sz="1333" dirty="0" err="1" smtClean="0">
                <a:solidFill>
                  <a:schemeClr val="bg1"/>
                </a:solidFill>
                <a:latin typeface="+mj-ea"/>
                <a:ea typeface="+mj-ea"/>
              </a:rPr>
              <a:t>phát</a:t>
            </a:r>
            <a:r>
              <a:rPr lang="en-US" altLang="zh-CN" sz="1333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CN" sz="1333" dirty="0" err="1" smtClean="0">
                <a:solidFill>
                  <a:schemeClr val="bg1"/>
                </a:solidFill>
                <a:latin typeface="+mj-ea"/>
                <a:ea typeface="+mj-ea"/>
              </a:rPr>
              <a:t>xạ</a:t>
            </a:r>
            <a:r>
              <a:rPr lang="en-US" altLang="zh-CN" sz="1333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CN" sz="1333" dirty="0" err="1" smtClean="0">
                <a:solidFill>
                  <a:schemeClr val="bg1"/>
                </a:solidFill>
                <a:latin typeface="+mj-ea"/>
                <a:ea typeface="+mj-ea"/>
              </a:rPr>
              <a:t>hiệu</a:t>
            </a:r>
            <a:r>
              <a:rPr lang="en-US" altLang="zh-CN" sz="1333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CN" sz="1333" dirty="0" err="1" smtClean="0">
                <a:solidFill>
                  <a:schemeClr val="bg1"/>
                </a:solidFill>
                <a:latin typeface="+mj-ea"/>
                <a:ea typeface="+mj-ea"/>
              </a:rPr>
              <a:t>quả</a:t>
            </a:r>
            <a:r>
              <a:rPr lang="en-US" altLang="zh-CN" sz="1333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zh-CN" altLang="en-US" sz="1333">
                <a:solidFill>
                  <a:schemeClr val="bg1"/>
                </a:solidFill>
                <a:latin typeface="+mj-ea"/>
                <a:ea typeface="+mj-ea"/>
              </a:rPr>
              <a:t>：</a:t>
            </a:r>
            <a:r>
              <a:rPr lang="en-US" altLang="zh-CN" sz="1333" smtClean="0">
                <a:solidFill>
                  <a:schemeClr val="bg1"/>
                </a:solidFill>
                <a:latin typeface="+mj-ea"/>
                <a:ea typeface="+mj-ea"/>
              </a:rPr>
              <a:t>0.97±0.02</a:t>
            </a:r>
          </a:p>
          <a:p>
            <a:endParaRPr lang="en-US" altLang="zh-CN" sz="1333" dirty="0">
              <a:solidFill>
                <a:schemeClr val="bg1"/>
              </a:solidFill>
              <a:latin typeface="+mj-ea"/>
              <a:ea typeface="+mj-ea"/>
            </a:endParaRPr>
          </a:p>
          <a:p>
            <a:r>
              <a:rPr lang="en-US" altLang="zh-CN" sz="1333" err="1" smtClean="0">
                <a:solidFill>
                  <a:schemeClr val="bg1"/>
                </a:solidFill>
                <a:latin typeface="+mj-ea"/>
                <a:ea typeface="+mj-ea"/>
              </a:rPr>
              <a:t>Nguồn</a:t>
            </a:r>
            <a:r>
              <a:rPr lang="en-US" altLang="zh-CN" sz="1333" smtClean="0">
                <a:solidFill>
                  <a:schemeClr val="bg1"/>
                </a:solidFill>
                <a:latin typeface="+mj-ea"/>
                <a:ea typeface="+mj-ea"/>
              </a:rPr>
              <a:t> sử dụng</a:t>
            </a:r>
            <a:r>
              <a:rPr lang="zh-CN" altLang="en-US" sz="1333" smtClean="0">
                <a:solidFill>
                  <a:schemeClr val="bg1"/>
                </a:solidFill>
                <a:latin typeface="+mj-ea"/>
                <a:ea typeface="+mj-ea"/>
              </a:rPr>
              <a:t>：</a:t>
            </a:r>
            <a:r>
              <a:rPr lang="en-US" altLang="zh-CN" sz="1333" dirty="0">
                <a:solidFill>
                  <a:schemeClr val="bg1"/>
                </a:solidFill>
                <a:latin typeface="+mj-ea"/>
                <a:ea typeface="+mj-ea"/>
              </a:rPr>
              <a:t>220VAC 50Hz</a:t>
            </a:r>
          </a:p>
          <a:p>
            <a:r>
              <a:rPr lang="en-US" altLang="zh-CN" sz="1333" dirty="0" err="1" smtClean="0">
                <a:solidFill>
                  <a:schemeClr val="bg1"/>
                </a:solidFill>
                <a:latin typeface="+mj-ea"/>
                <a:ea typeface="+mj-ea"/>
              </a:rPr>
              <a:t>Nhiệt</a:t>
            </a:r>
            <a:r>
              <a:rPr lang="en-US" altLang="zh-CN" sz="1333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CN" sz="1333" dirty="0" err="1" smtClean="0">
                <a:solidFill>
                  <a:schemeClr val="bg1"/>
                </a:solidFill>
                <a:latin typeface="+mj-ea"/>
                <a:ea typeface="+mj-ea"/>
              </a:rPr>
              <a:t>độ</a:t>
            </a:r>
            <a:r>
              <a:rPr lang="en-US" altLang="zh-CN" sz="1333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CN" sz="1333" dirty="0" err="1" smtClean="0">
                <a:solidFill>
                  <a:schemeClr val="bg1"/>
                </a:solidFill>
                <a:latin typeface="+mj-ea"/>
                <a:ea typeface="+mj-ea"/>
              </a:rPr>
              <a:t>và</a:t>
            </a:r>
            <a:r>
              <a:rPr lang="en-US" altLang="zh-CN" sz="1333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CN" sz="1333" dirty="0" err="1" smtClean="0">
                <a:solidFill>
                  <a:schemeClr val="bg1"/>
                </a:solidFill>
                <a:latin typeface="+mj-ea"/>
                <a:ea typeface="+mj-ea"/>
              </a:rPr>
              <a:t>độ</a:t>
            </a:r>
            <a:r>
              <a:rPr lang="en-US" altLang="zh-CN" sz="1333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CN" sz="1333" dirty="0" err="1" smtClean="0">
                <a:solidFill>
                  <a:schemeClr val="bg1"/>
                </a:solidFill>
                <a:latin typeface="+mj-ea"/>
                <a:ea typeface="+mj-ea"/>
              </a:rPr>
              <a:t>ẩm</a:t>
            </a:r>
            <a:r>
              <a:rPr lang="en-US" altLang="zh-CN" sz="1333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CN" sz="1333" dirty="0" err="1" smtClean="0">
                <a:solidFill>
                  <a:schemeClr val="bg1"/>
                </a:solidFill>
                <a:latin typeface="+mj-ea"/>
                <a:ea typeface="+mj-ea"/>
              </a:rPr>
              <a:t>môi</a:t>
            </a:r>
            <a:r>
              <a:rPr lang="en-US" altLang="zh-CN" sz="1333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CN" sz="1333" dirty="0" err="1" smtClean="0">
                <a:solidFill>
                  <a:schemeClr val="bg1"/>
                </a:solidFill>
                <a:latin typeface="+mj-ea"/>
                <a:ea typeface="+mj-ea"/>
              </a:rPr>
              <a:t>trường</a:t>
            </a:r>
            <a:r>
              <a:rPr lang="en-US" altLang="zh-CN" sz="1333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zh-CN" altLang="en-US" sz="1333" dirty="0">
                <a:solidFill>
                  <a:schemeClr val="bg1"/>
                </a:solidFill>
                <a:latin typeface="+mj-ea"/>
                <a:ea typeface="+mj-ea"/>
              </a:rPr>
              <a:t>：</a:t>
            </a:r>
            <a:r>
              <a:rPr lang="en-US" altLang="zh-CN" sz="1333" dirty="0">
                <a:solidFill>
                  <a:schemeClr val="bg1"/>
                </a:solidFill>
                <a:latin typeface="+mj-ea"/>
                <a:ea typeface="+mj-ea"/>
              </a:rPr>
              <a:t>0~40℃/ ≤80%RH</a:t>
            </a:r>
            <a:endParaRPr lang="zh-CN" altLang="en-US" sz="1333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5801167" y="2583573"/>
            <a:ext cx="10332" cy="2820692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85024D1E-C2E1-4BEC-891A-D83A3D3DCE73}"/>
              </a:ext>
            </a:extLst>
          </p:cNvPr>
          <p:cNvGrpSpPr/>
          <p:nvPr/>
        </p:nvGrpSpPr>
        <p:grpSpPr>
          <a:xfrm>
            <a:off x="2211189" y="1526375"/>
            <a:ext cx="958847" cy="750579"/>
            <a:chOff x="2550856" y="437585"/>
            <a:chExt cx="3210824" cy="2983907"/>
          </a:xfrm>
        </p:grpSpPr>
        <p:pic>
          <p:nvPicPr>
            <p:cNvPr id="1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8917" b="94268" l="9043" r="93617">
                          <a14:foregroundMark x1="29787" y1="14650" x2="62766" y2="85987"/>
                          <a14:foregroundMark x1="62766" y1="85987" x2="63830" y2="85987"/>
                          <a14:foregroundMark x1="23936" y1="22293" x2="53191" y2="87261"/>
                          <a14:foregroundMark x1="16489" y1="37580" x2="10638" y2="75796"/>
                          <a14:foregroundMark x1="59043" y1="91083" x2="57979" y2="94904"/>
                          <a14:foregroundMark x1="22340" y1="87261" x2="21277" y2="91083"/>
                          <a14:foregroundMark x1="63830" y1="15924" x2="89894" y2="69427"/>
                          <a14:foregroundMark x1="61702" y1="17197" x2="89894" y2="15924"/>
                          <a14:foregroundMark x1="90957" y1="19745" x2="93617" y2="5414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50856" y="437585"/>
              <a:ext cx="3210824" cy="2983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B48BC373-2733-4896-B68A-DA732D07743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51506" y="913490"/>
              <a:ext cx="1104762" cy="323810"/>
            </a:xfrm>
            <a:prstGeom prst="rect">
              <a:avLst/>
            </a:prstGeom>
          </p:spPr>
        </p:pic>
      </p:grpSp>
      <p:cxnSp>
        <p:nvCxnSpPr>
          <p:cNvPr id="20" name="直接连接符 19"/>
          <p:cNvCxnSpPr/>
          <p:nvPr/>
        </p:nvCxnSpPr>
        <p:spPr>
          <a:xfrm>
            <a:off x="11718747" y="2208725"/>
            <a:ext cx="10332" cy="2820692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椭圆 20"/>
          <p:cNvSpPr/>
          <p:nvPr/>
        </p:nvSpPr>
        <p:spPr>
          <a:xfrm rot="5400000">
            <a:off x="8281563" y="471456"/>
            <a:ext cx="1335908" cy="2651781"/>
          </a:xfrm>
          <a:prstGeom prst="ellipse">
            <a:avLst/>
          </a:prstGeom>
          <a:solidFill>
            <a:srgbClr val="002060">
              <a:alpha val="63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2" name="TextBox 36"/>
          <p:cNvSpPr txBox="1"/>
          <p:nvPr/>
        </p:nvSpPr>
        <p:spPr>
          <a:xfrm>
            <a:off x="7112112" y="2591208"/>
            <a:ext cx="37016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Ba-</a:t>
            </a:r>
            <a:r>
              <a:rPr lang="en-US" altLang="zh-CN" sz="1600" dirty="0" err="1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ri</a:t>
            </a:r>
            <a:r>
              <a:rPr lang="en-US" altLang="zh-CN" sz="16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-e </a:t>
            </a:r>
            <a:r>
              <a:rPr lang="en-US" altLang="zh-CN" sz="1600" dirty="0" err="1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đo</a:t>
            </a:r>
            <a:r>
              <a:rPr lang="en-US" altLang="zh-CN" sz="16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err="1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nhiệt</a:t>
            </a:r>
            <a:r>
              <a:rPr lang="en-US" altLang="zh-CN" sz="160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độ - DH-ASGB8XXX</a:t>
            </a:r>
          </a:p>
          <a:p>
            <a:endParaRPr lang="zh-CN" altLang="en-US" sz="16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B5CD931E-175B-4B9D-BD2A-9653FD3F37D6}"/>
              </a:ext>
            </a:extLst>
          </p:cNvPr>
          <p:cNvSpPr/>
          <p:nvPr/>
        </p:nvSpPr>
        <p:spPr>
          <a:xfrm>
            <a:off x="6185863" y="3022627"/>
            <a:ext cx="533536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dirty="0" err="1" smtClean="0">
                <a:solidFill>
                  <a:srgbClr val="FFFF00"/>
                </a:solidFill>
                <a:latin typeface="+mj-ea"/>
                <a:ea typeface="+mj-ea"/>
              </a:rPr>
              <a:t>Mô</a:t>
            </a:r>
            <a:r>
              <a:rPr lang="en-US" altLang="zh-CN" sz="1400" dirty="0" smtClean="0">
                <a:solidFill>
                  <a:srgbClr val="FFFF00"/>
                </a:solidFill>
                <a:latin typeface="+mj-ea"/>
                <a:ea typeface="+mj-ea"/>
              </a:rPr>
              <a:t> </a:t>
            </a:r>
            <a:r>
              <a:rPr lang="en-US" altLang="zh-CN" sz="1400" dirty="0" err="1" smtClean="0">
                <a:solidFill>
                  <a:srgbClr val="FFFF00"/>
                </a:solidFill>
                <a:latin typeface="+mj-ea"/>
                <a:ea typeface="+mj-ea"/>
              </a:rPr>
              <a:t>đun</a:t>
            </a:r>
            <a:r>
              <a:rPr lang="en-US" altLang="zh-CN" sz="1400" dirty="0" smtClean="0">
                <a:solidFill>
                  <a:srgbClr val="FFFF00"/>
                </a:solidFill>
                <a:latin typeface="+mj-ea"/>
                <a:ea typeface="+mj-ea"/>
              </a:rPr>
              <a:t> </a:t>
            </a:r>
            <a:r>
              <a:rPr lang="en-US" altLang="zh-CN" sz="1400" dirty="0" err="1" smtClean="0">
                <a:solidFill>
                  <a:srgbClr val="FFFF00"/>
                </a:solidFill>
                <a:latin typeface="+mj-ea"/>
                <a:ea typeface="+mj-ea"/>
              </a:rPr>
              <a:t>tích</a:t>
            </a:r>
            <a:r>
              <a:rPr lang="en-US" altLang="zh-CN" sz="1400" dirty="0" smtClean="0">
                <a:solidFill>
                  <a:srgbClr val="FFFF00"/>
                </a:solidFill>
                <a:latin typeface="+mj-ea"/>
                <a:ea typeface="+mj-ea"/>
              </a:rPr>
              <a:t> </a:t>
            </a:r>
            <a:r>
              <a:rPr lang="en-US" altLang="zh-CN" sz="1400" dirty="0" err="1" smtClean="0">
                <a:solidFill>
                  <a:srgbClr val="FFFF00"/>
                </a:solidFill>
                <a:latin typeface="+mj-ea"/>
                <a:ea typeface="+mj-ea"/>
              </a:rPr>
              <a:t>hợp</a:t>
            </a:r>
            <a:r>
              <a:rPr lang="en-US" altLang="zh-CN" sz="1400" dirty="0" smtClean="0">
                <a:solidFill>
                  <a:srgbClr val="FFFF00"/>
                </a:solidFill>
                <a:latin typeface="+mj-ea"/>
                <a:ea typeface="+mj-ea"/>
              </a:rPr>
              <a:t> </a:t>
            </a:r>
            <a:r>
              <a:rPr lang="en-US" altLang="zh-CN" sz="1400" dirty="0" err="1" smtClean="0">
                <a:solidFill>
                  <a:srgbClr val="FFFF00"/>
                </a:solidFill>
                <a:latin typeface="+mj-ea"/>
                <a:ea typeface="+mj-ea"/>
              </a:rPr>
              <a:t>đo</a:t>
            </a:r>
            <a:r>
              <a:rPr lang="en-US" altLang="zh-CN" sz="1400" dirty="0" smtClean="0">
                <a:solidFill>
                  <a:srgbClr val="FFFF00"/>
                </a:solidFill>
                <a:latin typeface="+mj-ea"/>
                <a:ea typeface="+mj-ea"/>
              </a:rPr>
              <a:t> </a:t>
            </a:r>
            <a:r>
              <a:rPr lang="en-US" altLang="zh-CN" sz="1400" dirty="0" err="1" smtClean="0">
                <a:solidFill>
                  <a:srgbClr val="FFFF00"/>
                </a:solidFill>
                <a:latin typeface="+mj-ea"/>
                <a:ea typeface="+mj-ea"/>
              </a:rPr>
              <a:t>thân</a:t>
            </a:r>
            <a:r>
              <a:rPr lang="en-US" altLang="zh-CN" sz="1400" dirty="0" smtClean="0">
                <a:solidFill>
                  <a:srgbClr val="FFFF00"/>
                </a:solidFill>
                <a:latin typeface="+mj-ea"/>
                <a:ea typeface="+mj-ea"/>
              </a:rPr>
              <a:t> </a:t>
            </a:r>
            <a:r>
              <a:rPr lang="en-US" altLang="zh-CN" sz="1400" dirty="0" err="1" smtClean="0">
                <a:solidFill>
                  <a:srgbClr val="FFFF00"/>
                </a:solidFill>
                <a:latin typeface="+mj-ea"/>
                <a:ea typeface="+mj-ea"/>
              </a:rPr>
              <a:t>nhiệt</a:t>
            </a:r>
            <a:r>
              <a:rPr lang="en-US" altLang="zh-CN" sz="1400" dirty="0" smtClean="0">
                <a:solidFill>
                  <a:srgbClr val="FFFF00"/>
                </a:solidFill>
                <a:latin typeface="+mj-ea"/>
                <a:ea typeface="+mj-ea"/>
              </a:rPr>
              <a:t> </a:t>
            </a:r>
            <a:r>
              <a:rPr lang="zh-CN" altLang="en-US" sz="1400" dirty="0">
                <a:solidFill>
                  <a:srgbClr val="FFFF00"/>
                </a:solidFill>
                <a:latin typeface="+mj-ea"/>
                <a:ea typeface="+mj-ea"/>
              </a:rPr>
              <a:t>：</a:t>
            </a:r>
            <a:endParaRPr lang="en-US" altLang="zh-CN" sz="1400" dirty="0">
              <a:solidFill>
                <a:srgbClr val="FFFF00"/>
              </a:solidFill>
              <a:latin typeface="+mj-ea"/>
              <a:ea typeface="+mj-ea"/>
            </a:endParaRPr>
          </a:p>
          <a:p>
            <a:r>
              <a:rPr lang="en-US" altLang="zh-CN" sz="1400" dirty="0" err="1" smtClean="0">
                <a:solidFill>
                  <a:schemeClr val="bg1"/>
                </a:solidFill>
                <a:latin typeface="+mj-ea"/>
                <a:ea typeface="+mj-ea"/>
              </a:rPr>
              <a:t>Ngưỡng</a:t>
            </a:r>
            <a:r>
              <a:rPr lang="en-US" altLang="zh-CN" sz="1400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+mj-ea"/>
                <a:ea typeface="+mj-ea"/>
              </a:rPr>
              <a:t>nhiệt</a:t>
            </a:r>
            <a:r>
              <a:rPr lang="en-US" altLang="zh-CN" sz="1400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+mj-ea"/>
                <a:ea typeface="+mj-ea"/>
              </a:rPr>
              <a:t>độ</a:t>
            </a:r>
            <a:r>
              <a:rPr lang="en-US" altLang="zh-CN" sz="1400" dirty="0" smtClean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+mj-ea"/>
                <a:ea typeface="+mj-ea"/>
              </a:rPr>
              <a:t>đo</a:t>
            </a:r>
            <a:r>
              <a:rPr lang="zh-CN" altLang="en-US" sz="1400" dirty="0" smtClean="0">
                <a:solidFill>
                  <a:schemeClr val="bg1"/>
                </a:solidFill>
                <a:latin typeface="+mj-ea"/>
              </a:rPr>
              <a:t>：</a:t>
            </a:r>
            <a:r>
              <a:rPr lang="en-US" altLang="zh-CN" sz="1400" dirty="0">
                <a:solidFill>
                  <a:schemeClr val="bg1"/>
                </a:solidFill>
                <a:latin typeface="+mj-ea"/>
              </a:rPr>
              <a:t>30℃</a:t>
            </a:r>
            <a:r>
              <a:rPr lang="zh-CN" altLang="en-US" sz="1400" dirty="0">
                <a:solidFill>
                  <a:schemeClr val="bg1"/>
                </a:solidFill>
                <a:latin typeface="+mj-ea"/>
              </a:rPr>
              <a:t>～</a:t>
            </a:r>
            <a:r>
              <a:rPr lang="en-US" altLang="zh-CN" sz="1400" dirty="0">
                <a:solidFill>
                  <a:schemeClr val="bg1"/>
                </a:solidFill>
                <a:latin typeface="+mj-ea"/>
              </a:rPr>
              <a:t>45℃</a:t>
            </a:r>
            <a:r>
              <a:rPr lang="zh-CN" altLang="en-US" sz="1400" dirty="0">
                <a:solidFill>
                  <a:schemeClr val="bg1"/>
                </a:solidFill>
                <a:latin typeface="+mj-ea"/>
              </a:rPr>
              <a:t>，</a:t>
            </a:r>
            <a:endParaRPr lang="en-US" altLang="zh-CN" sz="1400" dirty="0">
              <a:solidFill>
                <a:schemeClr val="bg1"/>
              </a:solidFill>
              <a:latin typeface="+mj-ea"/>
            </a:endParaRPr>
          </a:p>
          <a:p>
            <a:r>
              <a:rPr lang="en-US" altLang="zh-CN" sz="1400" dirty="0" smtClean="0">
                <a:solidFill>
                  <a:schemeClr val="bg1"/>
                </a:solidFill>
                <a:latin typeface="+mj-ea"/>
              </a:rPr>
              <a:t>Sai </a:t>
            </a:r>
            <a:r>
              <a:rPr lang="en-US" altLang="zh-CN" sz="1400" dirty="0" err="1" smtClean="0">
                <a:solidFill>
                  <a:schemeClr val="bg1"/>
                </a:solidFill>
                <a:latin typeface="+mj-ea"/>
              </a:rPr>
              <a:t>số</a:t>
            </a:r>
            <a:r>
              <a:rPr lang="en-US" altLang="zh-CN" sz="1400" dirty="0" smtClean="0">
                <a:solidFill>
                  <a:schemeClr val="bg1"/>
                </a:solidFill>
                <a:latin typeface="+mj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+mj-ea"/>
              </a:rPr>
              <a:t>đo</a:t>
            </a:r>
            <a:r>
              <a:rPr lang="en-US" altLang="zh-CN" sz="1400" dirty="0" smtClean="0">
                <a:solidFill>
                  <a:schemeClr val="bg1"/>
                </a:solidFill>
                <a:latin typeface="+mj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+mj-ea"/>
              </a:rPr>
              <a:t>nhiệt</a:t>
            </a:r>
            <a:r>
              <a:rPr lang="en-US" altLang="zh-CN" sz="1400" dirty="0" smtClean="0">
                <a:solidFill>
                  <a:schemeClr val="bg1"/>
                </a:solidFill>
                <a:latin typeface="+mj-ea"/>
              </a:rPr>
              <a:t> </a:t>
            </a:r>
            <a:r>
              <a:rPr lang="en-US" altLang="zh-CN" sz="1400" err="1" smtClean="0">
                <a:solidFill>
                  <a:schemeClr val="bg1"/>
                </a:solidFill>
                <a:latin typeface="+mj-ea"/>
              </a:rPr>
              <a:t>độ</a:t>
            </a:r>
            <a:r>
              <a:rPr lang="zh-CN" altLang="en-US" sz="1400" smtClean="0">
                <a:solidFill>
                  <a:schemeClr val="bg1"/>
                </a:solidFill>
                <a:latin typeface="+mj-ea"/>
              </a:rPr>
              <a:t>：</a:t>
            </a:r>
            <a:r>
              <a:rPr lang="en-US" altLang="zh-CN" sz="1400">
                <a:solidFill>
                  <a:srgbClr val="FF0000"/>
                </a:solidFill>
                <a:latin typeface="+mj-ea"/>
              </a:rPr>
              <a:t>±0.3℃</a:t>
            </a:r>
            <a:r>
              <a:rPr lang="zh-CN" altLang="en-US" sz="1400">
                <a:solidFill>
                  <a:srgbClr val="FF0000"/>
                </a:solidFill>
                <a:latin typeface="+mj-ea"/>
              </a:rPr>
              <a:t>，</a:t>
            </a:r>
            <a:r>
              <a:rPr lang="en-US" altLang="zh-CN" sz="1400">
                <a:solidFill>
                  <a:srgbClr val="FF0000"/>
                </a:solidFill>
                <a:latin typeface="+mj-ea"/>
              </a:rPr>
              <a:t>khi đi kèm </a:t>
            </a:r>
            <a:r>
              <a:rPr lang="en-US" altLang="zh-CN" sz="1400" smtClean="0">
                <a:solidFill>
                  <a:srgbClr val="FF0000"/>
                </a:solidFill>
                <a:latin typeface="+mj-ea"/>
              </a:rPr>
              <a:t>blackbody, </a:t>
            </a:r>
            <a:r>
              <a:rPr lang="en-US" altLang="zh-CN" sz="1400">
                <a:solidFill>
                  <a:schemeClr val="bg1"/>
                </a:solidFill>
                <a:latin typeface="+mj-ea"/>
              </a:rPr>
              <a:t>±1℃</a:t>
            </a:r>
            <a:r>
              <a:rPr lang="zh-CN" altLang="en-US" sz="1400">
                <a:solidFill>
                  <a:schemeClr val="bg1"/>
                </a:solidFill>
                <a:latin typeface="+mj-ea"/>
              </a:rPr>
              <a:t>，</a:t>
            </a:r>
            <a:r>
              <a:rPr lang="en-US" altLang="zh-CN" sz="1400">
                <a:solidFill>
                  <a:schemeClr val="bg1"/>
                </a:solidFill>
                <a:latin typeface="+mj-ea"/>
              </a:rPr>
              <a:t>khi không đi kèm </a:t>
            </a:r>
            <a:r>
              <a:rPr lang="en-US" altLang="zh-CN" sz="1400" smtClean="0">
                <a:solidFill>
                  <a:schemeClr val="bg1"/>
                </a:solidFill>
                <a:latin typeface="+mj-ea"/>
              </a:rPr>
              <a:t>blackbody.</a:t>
            </a:r>
            <a:endParaRPr lang="en-US" altLang="zh-CN" sz="1400">
              <a:solidFill>
                <a:schemeClr val="bg1"/>
              </a:solidFill>
              <a:latin typeface="+mj-ea"/>
            </a:endParaRPr>
          </a:p>
          <a:p>
            <a:endParaRPr lang="en-US" altLang="zh-CN" sz="1400">
              <a:solidFill>
                <a:schemeClr val="bg1"/>
              </a:solidFill>
              <a:latin typeface="+mj-ea"/>
            </a:endParaRPr>
          </a:p>
          <a:p>
            <a:r>
              <a:rPr lang="en-US" altLang="zh-CN" sz="1400" smtClean="0">
                <a:solidFill>
                  <a:srgbClr val="FFFF00"/>
                </a:solidFill>
                <a:latin typeface="+mj-ea"/>
              </a:rPr>
              <a:t>Tính </a:t>
            </a:r>
            <a:r>
              <a:rPr lang="en-US" altLang="zh-CN" sz="1400" err="1" smtClean="0">
                <a:solidFill>
                  <a:srgbClr val="FFFF00"/>
                </a:solidFill>
                <a:latin typeface="+mj-ea"/>
              </a:rPr>
              <a:t>năng</a:t>
            </a:r>
            <a:r>
              <a:rPr lang="en-US" altLang="zh-CN" sz="1400" smtClean="0">
                <a:solidFill>
                  <a:srgbClr val="FFFF00"/>
                </a:solidFill>
                <a:latin typeface="+mj-ea"/>
              </a:rPr>
              <a:t> chính : </a:t>
            </a:r>
            <a:r>
              <a:rPr lang="en-US" altLang="zh-CN" sz="1400" dirty="0" err="1" smtClean="0">
                <a:solidFill>
                  <a:srgbClr val="FFFF00"/>
                </a:solidFill>
                <a:latin typeface="+mj-ea"/>
              </a:rPr>
              <a:t>chụp</a:t>
            </a:r>
            <a:r>
              <a:rPr lang="en-US" altLang="zh-CN" sz="1400" dirty="0" smtClean="0">
                <a:solidFill>
                  <a:srgbClr val="FFFF00"/>
                </a:solidFill>
                <a:latin typeface="+mj-ea"/>
              </a:rPr>
              <a:t> </a:t>
            </a:r>
            <a:r>
              <a:rPr lang="en-US" altLang="zh-CN" sz="1400" dirty="0" err="1" smtClean="0">
                <a:solidFill>
                  <a:srgbClr val="FFFF00"/>
                </a:solidFill>
                <a:latin typeface="+mj-ea"/>
              </a:rPr>
              <a:t>hình</a:t>
            </a:r>
            <a:r>
              <a:rPr lang="en-US" altLang="zh-CN" sz="1400" dirty="0" smtClean="0">
                <a:solidFill>
                  <a:srgbClr val="FFFF00"/>
                </a:solidFill>
                <a:latin typeface="+mj-ea"/>
              </a:rPr>
              <a:t> </a:t>
            </a:r>
            <a:r>
              <a:rPr lang="en-US" altLang="zh-CN" sz="1400" dirty="0" err="1" smtClean="0">
                <a:solidFill>
                  <a:srgbClr val="FFFF00"/>
                </a:solidFill>
                <a:latin typeface="+mj-ea"/>
              </a:rPr>
              <a:t>khuôn</a:t>
            </a:r>
            <a:r>
              <a:rPr lang="en-US" altLang="zh-CN" sz="1400" dirty="0" smtClean="0">
                <a:solidFill>
                  <a:srgbClr val="FFFF00"/>
                </a:solidFill>
                <a:latin typeface="+mj-ea"/>
              </a:rPr>
              <a:t> </a:t>
            </a:r>
            <a:r>
              <a:rPr lang="en-US" altLang="zh-CN" sz="1400" dirty="0" err="1" smtClean="0">
                <a:solidFill>
                  <a:srgbClr val="FFFF00"/>
                </a:solidFill>
                <a:latin typeface="+mj-ea"/>
              </a:rPr>
              <a:t>mặt</a:t>
            </a:r>
            <a:r>
              <a:rPr lang="en-US" altLang="zh-CN" sz="1400" dirty="0" smtClean="0">
                <a:solidFill>
                  <a:srgbClr val="FFFF00"/>
                </a:solidFill>
                <a:latin typeface="+mj-ea"/>
              </a:rPr>
              <a:t>, </a:t>
            </a:r>
            <a:r>
              <a:rPr lang="en-US" altLang="zh-CN" sz="1400" dirty="0" err="1" smtClean="0">
                <a:solidFill>
                  <a:srgbClr val="FFFF00"/>
                </a:solidFill>
                <a:latin typeface="+mj-ea"/>
              </a:rPr>
              <a:t>đo</a:t>
            </a:r>
            <a:r>
              <a:rPr lang="en-US" altLang="zh-CN" sz="1400" dirty="0" smtClean="0">
                <a:solidFill>
                  <a:srgbClr val="FFFF00"/>
                </a:solidFill>
                <a:latin typeface="+mj-ea"/>
              </a:rPr>
              <a:t> </a:t>
            </a:r>
            <a:r>
              <a:rPr lang="en-US" altLang="zh-CN" sz="1400" dirty="0" err="1" smtClean="0">
                <a:solidFill>
                  <a:srgbClr val="FFFF00"/>
                </a:solidFill>
                <a:latin typeface="+mj-ea"/>
              </a:rPr>
              <a:t>nhiệt</a:t>
            </a:r>
            <a:r>
              <a:rPr lang="en-US" altLang="zh-CN" sz="1400" dirty="0" smtClean="0">
                <a:solidFill>
                  <a:srgbClr val="FFFF00"/>
                </a:solidFill>
                <a:latin typeface="+mj-ea"/>
              </a:rPr>
              <a:t> </a:t>
            </a:r>
            <a:r>
              <a:rPr lang="en-US" altLang="zh-CN" sz="1400" dirty="0" err="1" smtClean="0">
                <a:solidFill>
                  <a:srgbClr val="FFFF00"/>
                </a:solidFill>
                <a:latin typeface="+mj-ea"/>
              </a:rPr>
              <a:t>độ</a:t>
            </a:r>
            <a:r>
              <a:rPr lang="en-US" altLang="zh-CN" sz="1400" dirty="0" smtClean="0">
                <a:solidFill>
                  <a:srgbClr val="FFFF00"/>
                </a:solidFill>
                <a:latin typeface="+mj-ea"/>
              </a:rPr>
              <a:t> </a:t>
            </a:r>
            <a:r>
              <a:rPr lang="en-US" altLang="zh-CN" sz="1400" dirty="0" err="1" smtClean="0">
                <a:solidFill>
                  <a:srgbClr val="FFFF00"/>
                </a:solidFill>
                <a:latin typeface="+mj-ea"/>
              </a:rPr>
              <a:t>trên</a:t>
            </a:r>
            <a:r>
              <a:rPr lang="en-US" altLang="zh-CN" sz="1400" dirty="0" smtClean="0">
                <a:solidFill>
                  <a:srgbClr val="FFFF00"/>
                </a:solidFill>
                <a:latin typeface="+mj-ea"/>
              </a:rPr>
              <a:t> </a:t>
            </a:r>
            <a:r>
              <a:rPr lang="en-US" altLang="zh-CN" sz="1400" dirty="0" err="1" smtClean="0">
                <a:solidFill>
                  <a:srgbClr val="FFFF00"/>
                </a:solidFill>
                <a:latin typeface="+mj-ea"/>
              </a:rPr>
              <a:t>khuôn</a:t>
            </a:r>
            <a:r>
              <a:rPr lang="en-US" altLang="zh-CN" sz="1400" dirty="0" smtClean="0">
                <a:solidFill>
                  <a:srgbClr val="FFFF00"/>
                </a:solidFill>
                <a:latin typeface="+mj-ea"/>
              </a:rPr>
              <a:t> </a:t>
            </a:r>
            <a:r>
              <a:rPr lang="en-US" altLang="zh-CN" sz="1400" dirty="0" err="1" smtClean="0">
                <a:solidFill>
                  <a:srgbClr val="FFFF00"/>
                </a:solidFill>
                <a:latin typeface="+mj-ea"/>
              </a:rPr>
              <a:t>mặt</a:t>
            </a:r>
            <a:r>
              <a:rPr lang="en-US" altLang="zh-CN" sz="1400" dirty="0" smtClean="0">
                <a:solidFill>
                  <a:srgbClr val="FFFF00"/>
                </a:solidFill>
                <a:latin typeface="+mj-ea"/>
              </a:rPr>
              <a:t>, </a:t>
            </a:r>
            <a:r>
              <a:rPr lang="en-US" altLang="zh-CN" sz="1400" dirty="0" err="1" smtClean="0">
                <a:solidFill>
                  <a:srgbClr val="FFFF00"/>
                </a:solidFill>
                <a:latin typeface="+mj-ea"/>
              </a:rPr>
              <a:t>phát</a:t>
            </a:r>
            <a:r>
              <a:rPr lang="en-US" altLang="zh-CN" sz="1400" dirty="0" smtClean="0">
                <a:solidFill>
                  <a:srgbClr val="FFFF00"/>
                </a:solidFill>
                <a:latin typeface="+mj-ea"/>
              </a:rPr>
              <a:t> </a:t>
            </a:r>
            <a:r>
              <a:rPr lang="en-US" altLang="zh-CN" sz="1400" dirty="0" err="1" smtClean="0">
                <a:solidFill>
                  <a:srgbClr val="FFFF00"/>
                </a:solidFill>
                <a:latin typeface="+mj-ea"/>
              </a:rPr>
              <a:t>cảnh</a:t>
            </a:r>
            <a:r>
              <a:rPr lang="en-US" altLang="zh-CN" sz="1400" dirty="0" smtClean="0">
                <a:solidFill>
                  <a:srgbClr val="FFFF00"/>
                </a:solidFill>
                <a:latin typeface="+mj-ea"/>
              </a:rPr>
              <a:t> </a:t>
            </a:r>
            <a:r>
              <a:rPr lang="en-US" altLang="zh-CN" sz="1400" dirty="0" err="1" smtClean="0">
                <a:solidFill>
                  <a:srgbClr val="FFFF00"/>
                </a:solidFill>
                <a:latin typeface="+mj-ea"/>
              </a:rPr>
              <a:t>báo</a:t>
            </a:r>
            <a:r>
              <a:rPr lang="en-US" altLang="zh-CN" sz="1400" dirty="0" smtClean="0">
                <a:solidFill>
                  <a:srgbClr val="FFFF00"/>
                </a:solidFill>
                <a:latin typeface="+mj-ea"/>
              </a:rPr>
              <a:t> </a:t>
            </a:r>
            <a:r>
              <a:rPr lang="en-US" altLang="zh-CN" sz="1400" err="1" smtClean="0">
                <a:solidFill>
                  <a:srgbClr val="FFFF00"/>
                </a:solidFill>
                <a:latin typeface="+mj-ea"/>
              </a:rPr>
              <a:t>bằng</a:t>
            </a:r>
            <a:r>
              <a:rPr lang="en-US" altLang="zh-CN" sz="1400" smtClean="0">
                <a:solidFill>
                  <a:srgbClr val="FFFF00"/>
                </a:solidFill>
                <a:latin typeface="+mj-ea"/>
              </a:rPr>
              <a:t> đèn sáng </a:t>
            </a:r>
            <a:r>
              <a:rPr lang="en-US" altLang="zh-CN" sz="1400" dirty="0" err="1" smtClean="0">
                <a:solidFill>
                  <a:srgbClr val="FFFF00"/>
                </a:solidFill>
                <a:latin typeface="+mj-ea"/>
              </a:rPr>
              <a:t>và</a:t>
            </a:r>
            <a:r>
              <a:rPr lang="en-US" altLang="zh-CN" sz="1400" dirty="0" smtClean="0">
                <a:solidFill>
                  <a:srgbClr val="FFFF00"/>
                </a:solidFill>
                <a:latin typeface="+mj-ea"/>
              </a:rPr>
              <a:t> </a:t>
            </a:r>
            <a:r>
              <a:rPr lang="en-US" altLang="zh-CN" sz="1400" err="1" smtClean="0">
                <a:solidFill>
                  <a:srgbClr val="FFFF00"/>
                </a:solidFill>
                <a:latin typeface="+mj-ea"/>
              </a:rPr>
              <a:t>còi</a:t>
            </a:r>
            <a:r>
              <a:rPr lang="en-US" altLang="zh-CN" sz="1400" smtClean="0">
                <a:solidFill>
                  <a:srgbClr val="FFFF00"/>
                </a:solidFill>
                <a:latin typeface="+mj-ea"/>
              </a:rPr>
              <a:t> hú.</a:t>
            </a:r>
            <a:endParaRPr lang="en-US" altLang="zh-CN" sz="1400" dirty="0">
              <a:solidFill>
                <a:srgbClr val="FFFF00"/>
              </a:solidFill>
              <a:latin typeface="+mj-ea"/>
            </a:endParaRPr>
          </a:p>
          <a:p>
            <a:endParaRPr lang="en-US" altLang="zh-CN" sz="1400" dirty="0">
              <a:solidFill>
                <a:schemeClr val="bg1"/>
              </a:solidFill>
              <a:latin typeface="+mj-ea"/>
            </a:endParaRPr>
          </a:p>
          <a:p>
            <a:r>
              <a:rPr lang="en-US" altLang="zh-CN" sz="1400" dirty="0" smtClean="0">
                <a:solidFill>
                  <a:schemeClr val="bg1"/>
                </a:solidFill>
                <a:latin typeface="+mj-ea"/>
              </a:rPr>
              <a:t>Ba-</a:t>
            </a:r>
            <a:r>
              <a:rPr lang="en-US" altLang="zh-CN" sz="1400" dirty="0" err="1" smtClean="0">
                <a:solidFill>
                  <a:schemeClr val="bg1"/>
                </a:solidFill>
                <a:latin typeface="+mj-ea"/>
              </a:rPr>
              <a:t>ri</a:t>
            </a:r>
            <a:r>
              <a:rPr lang="en-US" altLang="zh-CN" sz="1400" dirty="0" smtClean="0">
                <a:solidFill>
                  <a:schemeClr val="bg1"/>
                </a:solidFill>
                <a:latin typeface="+mj-ea"/>
              </a:rPr>
              <a:t>-e</a:t>
            </a:r>
            <a:r>
              <a:rPr lang="zh-CN" altLang="en-US" sz="1400" dirty="0" smtClean="0">
                <a:solidFill>
                  <a:schemeClr val="bg1"/>
                </a:solidFill>
                <a:latin typeface="+mj-ea"/>
              </a:rPr>
              <a:t>：</a:t>
            </a:r>
            <a:endParaRPr lang="en-US" altLang="zh-CN" sz="1400" dirty="0">
              <a:solidFill>
                <a:schemeClr val="bg1"/>
              </a:solidFill>
              <a:latin typeface="+mj-ea"/>
            </a:endParaRPr>
          </a:p>
          <a:p>
            <a:r>
              <a:rPr lang="en-US" altLang="zh-CN" sz="1400" dirty="0" err="1" smtClean="0">
                <a:solidFill>
                  <a:schemeClr val="bg1"/>
                </a:solidFill>
                <a:latin typeface="+mj-ea"/>
              </a:rPr>
              <a:t>Chất</a:t>
            </a:r>
            <a:r>
              <a:rPr lang="en-US" altLang="zh-CN" sz="1400" dirty="0" smtClean="0">
                <a:solidFill>
                  <a:schemeClr val="bg1"/>
                </a:solidFill>
                <a:latin typeface="+mj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+mj-ea"/>
              </a:rPr>
              <a:t>liệu</a:t>
            </a:r>
            <a:r>
              <a:rPr lang="en-US" altLang="zh-CN" sz="1400" dirty="0" smtClean="0">
                <a:solidFill>
                  <a:schemeClr val="bg1"/>
                </a:solidFill>
                <a:latin typeface="+mj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+mj-ea"/>
              </a:rPr>
              <a:t>thân</a:t>
            </a:r>
            <a:r>
              <a:rPr lang="zh-CN" altLang="en-US" sz="1400" dirty="0" smtClean="0">
                <a:solidFill>
                  <a:schemeClr val="bg1"/>
                </a:solidFill>
                <a:latin typeface="+mj-ea"/>
              </a:rPr>
              <a:t>：</a:t>
            </a:r>
            <a:r>
              <a:rPr lang="en-US" altLang="zh-CN" sz="1400" dirty="0" err="1" smtClean="0">
                <a:solidFill>
                  <a:schemeClr val="bg1"/>
                </a:solidFill>
                <a:latin typeface="+mj-ea"/>
              </a:rPr>
              <a:t>Thép</a:t>
            </a:r>
            <a:r>
              <a:rPr lang="en-US" altLang="zh-CN" sz="1400" dirty="0" smtClean="0">
                <a:solidFill>
                  <a:schemeClr val="bg1"/>
                </a:solidFill>
                <a:latin typeface="+mj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+mj-ea"/>
              </a:rPr>
              <a:t>không</a:t>
            </a:r>
            <a:r>
              <a:rPr lang="en-US" altLang="zh-CN" sz="1400" dirty="0" smtClean="0">
                <a:solidFill>
                  <a:schemeClr val="bg1"/>
                </a:solidFill>
                <a:latin typeface="+mj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+mj-ea"/>
              </a:rPr>
              <a:t>gỉ</a:t>
            </a:r>
            <a:r>
              <a:rPr lang="en-US" altLang="zh-CN" sz="1400" dirty="0" smtClean="0">
                <a:solidFill>
                  <a:schemeClr val="bg1"/>
                </a:solidFill>
                <a:latin typeface="+mj-ea"/>
              </a:rPr>
              <a:t> SS304, </a:t>
            </a:r>
            <a:r>
              <a:rPr lang="en-US" altLang="zh-CN" sz="1400" dirty="0" err="1" smtClean="0">
                <a:solidFill>
                  <a:schemeClr val="bg1"/>
                </a:solidFill>
                <a:latin typeface="+mj-ea"/>
              </a:rPr>
              <a:t>độ</a:t>
            </a:r>
            <a:r>
              <a:rPr lang="en-US" altLang="zh-CN" sz="1400" dirty="0" smtClean="0">
                <a:solidFill>
                  <a:schemeClr val="bg1"/>
                </a:solidFill>
                <a:latin typeface="+mj-ea"/>
              </a:rPr>
              <a:t> </a:t>
            </a:r>
            <a:r>
              <a:rPr lang="en-US" altLang="zh-CN" sz="1400" err="1" smtClean="0">
                <a:solidFill>
                  <a:schemeClr val="bg1"/>
                </a:solidFill>
                <a:latin typeface="+mj-ea"/>
              </a:rPr>
              <a:t>dày</a:t>
            </a:r>
            <a:r>
              <a:rPr lang="en-US" altLang="zh-CN" sz="1400" smtClean="0">
                <a:solidFill>
                  <a:schemeClr val="bg1"/>
                </a:solidFill>
                <a:latin typeface="+mj-ea"/>
              </a:rPr>
              <a:t> 2.0mm.</a:t>
            </a:r>
            <a:endParaRPr lang="en-US" altLang="zh-CN" sz="1400" dirty="0">
              <a:solidFill>
                <a:schemeClr val="bg1"/>
              </a:solidFill>
              <a:latin typeface="+mj-ea"/>
            </a:endParaRPr>
          </a:p>
          <a:p>
            <a:r>
              <a:rPr lang="en-US" altLang="zh-CN" sz="1400" dirty="0" err="1" smtClean="0">
                <a:solidFill>
                  <a:schemeClr val="bg1"/>
                </a:solidFill>
                <a:latin typeface="+mj-ea"/>
              </a:rPr>
              <a:t>Loại</a:t>
            </a:r>
            <a:r>
              <a:rPr lang="en-US" altLang="zh-CN" sz="1400" dirty="0" smtClean="0">
                <a:solidFill>
                  <a:schemeClr val="bg1"/>
                </a:solidFill>
                <a:latin typeface="+mj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+mj-ea"/>
              </a:rPr>
              <a:t>động</a:t>
            </a:r>
            <a:r>
              <a:rPr lang="en-US" altLang="zh-CN" sz="1400" dirty="0" smtClean="0">
                <a:solidFill>
                  <a:schemeClr val="bg1"/>
                </a:solidFill>
                <a:latin typeface="+mj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+mj-ea"/>
              </a:rPr>
              <a:t>cơ</a:t>
            </a:r>
            <a:r>
              <a:rPr lang="zh-CN" altLang="en-US" sz="1400" dirty="0" smtClean="0">
                <a:solidFill>
                  <a:schemeClr val="bg1"/>
                </a:solidFill>
                <a:latin typeface="+mj-ea"/>
              </a:rPr>
              <a:t>：</a:t>
            </a:r>
            <a:r>
              <a:rPr lang="en-US" altLang="zh-CN" sz="1400" dirty="0" err="1" smtClean="0">
                <a:solidFill>
                  <a:schemeClr val="bg1"/>
                </a:solidFill>
                <a:latin typeface="+mj-ea"/>
              </a:rPr>
              <a:t>Động</a:t>
            </a:r>
            <a:r>
              <a:rPr lang="en-US" altLang="zh-CN" sz="1400" dirty="0" smtClean="0">
                <a:solidFill>
                  <a:schemeClr val="bg1"/>
                </a:solidFill>
                <a:latin typeface="+mj-ea"/>
              </a:rPr>
              <a:t> </a:t>
            </a:r>
            <a:r>
              <a:rPr lang="en-US" altLang="zh-CN" sz="1400" err="1" smtClean="0">
                <a:solidFill>
                  <a:schemeClr val="bg1"/>
                </a:solidFill>
                <a:latin typeface="+mj-ea"/>
              </a:rPr>
              <a:t>cơ</a:t>
            </a:r>
            <a:r>
              <a:rPr lang="en-US" altLang="zh-CN" sz="1400" smtClean="0">
                <a:solidFill>
                  <a:schemeClr val="bg1"/>
                </a:solidFill>
                <a:latin typeface="+mj-ea"/>
              </a:rPr>
              <a:t> servo.</a:t>
            </a:r>
            <a:endParaRPr lang="en-US" altLang="zh-CN" sz="1400" dirty="0">
              <a:solidFill>
                <a:schemeClr val="bg1"/>
              </a:solidFill>
              <a:latin typeface="+mj-ea"/>
            </a:endParaRPr>
          </a:p>
          <a:p>
            <a:r>
              <a:rPr lang="en-US" altLang="zh-CN" sz="1400" dirty="0" err="1" smtClean="0">
                <a:solidFill>
                  <a:schemeClr val="bg1"/>
                </a:solidFill>
                <a:latin typeface="+mj-ea"/>
              </a:rPr>
              <a:t>Bộ</a:t>
            </a:r>
            <a:r>
              <a:rPr lang="en-US" altLang="zh-CN" sz="1400" dirty="0" smtClean="0">
                <a:solidFill>
                  <a:schemeClr val="bg1"/>
                </a:solidFill>
                <a:latin typeface="+mj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+mj-ea"/>
              </a:rPr>
              <a:t>dò</a:t>
            </a:r>
            <a:r>
              <a:rPr lang="en-US" altLang="zh-CN" sz="1400" dirty="0" smtClean="0">
                <a:solidFill>
                  <a:schemeClr val="bg1"/>
                </a:solidFill>
                <a:latin typeface="+mj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+mj-ea"/>
              </a:rPr>
              <a:t>đèn</a:t>
            </a:r>
            <a:r>
              <a:rPr lang="en-US" altLang="zh-CN" sz="1400" dirty="0" smtClean="0">
                <a:solidFill>
                  <a:schemeClr val="bg1"/>
                </a:solidFill>
                <a:latin typeface="+mj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+mj-ea"/>
              </a:rPr>
              <a:t>hồng</a:t>
            </a:r>
            <a:r>
              <a:rPr lang="en-US" altLang="zh-CN" sz="1400" dirty="0" smtClean="0">
                <a:solidFill>
                  <a:schemeClr val="bg1"/>
                </a:solidFill>
                <a:latin typeface="+mj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+mj-ea"/>
              </a:rPr>
              <a:t>ngoại</a:t>
            </a:r>
            <a:r>
              <a:rPr lang="en-US" altLang="zh-CN" sz="1400" dirty="0" smtClean="0">
                <a:solidFill>
                  <a:schemeClr val="bg1"/>
                </a:solidFill>
                <a:latin typeface="+mj-ea"/>
              </a:rPr>
              <a:t>: </a:t>
            </a:r>
            <a:r>
              <a:rPr lang="en-US" altLang="zh-CN" sz="1400">
                <a:solidFill>
                  <a:schemeClr val="bg1"/>
                </a:solidFill>
                <a:latin typeface="+mj-ea"/>
              </a:rPr>
              <a:t>30 </a:t>
            </a:r>
            <a:r>
              <a:rPr lang="en-US" altLang="zh-CN" sz="1400" smtClean="0">
                <a:solidFill>
                  <a:schemeClr val="bg1"/>
                </a:solidFill>
                <a:latin typeface="+mj-ea"/>
              </a:rPr>
              <a:t>cặp.</a:t>
            </a:r>
            <a:endParaRPr lang="en-US" altLang="zh-CN" sz="1400" dirty="0">
              <a:solidFill>
                <a:schemeClr val="bg1"/>
              </a:solidFill>
              <a:latin typeface="+mj-ea"/>
            </a:endParaRPr>
          </a:p>
          <a:p>
            <a:r>
              <a:rPr lang="en-US" altLang="zh-CN" sz="1400" dirty="0" err="1" smtClean="0">
                <a:solidFill>
                  <a:schemeClr val="bg1"/>
                </a:solidFill>
                <a:latin typeface="+mj-ea"/>
              </a:rPr>
              <a:t>Chiều</a:t>
            </a:r>
            <a:r>
              <a:rPr lang="en-US" altLang="zh-CN" sz="1400" dirty="0" smtClean="0">
                <a:solidFill>
                  <a:schemeClr val="bg1"/>
                </a:solidFill>
                <a:latin typeface="+mj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+mj-ea"/>
              </a:rPr>
              <a:t>rộng</a:t>
            </a:r>
            <a:r>
              <a:rPr lang="en-US" altLang="zh-CN" sz="1400" dirty="0" smtClean="0">
                <a:solidFill>
                  <a:schemeClr val="bg1"/>
                </a:solidFill>
                <a:latin typeface="+mj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+mj-ea"/>
              </a:rPr>
              <a:t>làn</a:t>
            </a:r>
            <a:r>
              <a:rPr lang="en-US" altLang="zh-CN" sz="1400" dirty="0" smtClean="0">
                <a:solidFill>
                  <a:schemeClr val="bg1"/>
                </a:solidFill>
                <a:latin typeface="+mj-ea"/>
              </a:rPr>
              <a:t> </a:t>
            </a:r>
            <a:r>
              <a:rPr lang="zh-CN" altLang="en-US" sz="1400">
                <a:solidFill>
                  <a:schemeClr val="bg1"/>
                </a:solidFill>
                <a:latin typeface="+mj-ea"/>
              </a:rPr>
              <a:t>：</a:t>
            </a:r>
            <a:r>
              <a:rPr lang="en-US" altLang="zh-CN" sz="1400" smtClean="0">
                <a:solidFill>
                  <a:schemeClr val="bg1"/>
                </a:solidFill>
                <a:latin typeface="+mj-ea"/>
              </a:rPr>
              <a:t>600mm~1000mm.</a:t>
            </a:r>
            <a:endParaRPr lang="en-US" altLang="zh-CN" sz="1400" dirty="0">
              <a:solidFill>
                <a:schemeClr val="bg1"/>
              </a:solidFill>
              <a:latin typeface="+mj-ea"/>
            </a:endParaRPr>
          </a:p>
          <a:p>
            <a:r>
              <a:rPr lang="en-US" altLang="zh-CN" sz="1400" dirty="0" err="1" smtClean="0">
                <a:solidFill>
                  <a:schemeClr val="bg1"/>
                </a:solidFill>
                <a:latin typeface="+mj-ea"/>
              </a:rPr>
              <a:t>Chất</a:t>
            </a:r>
            <a:r>
              <a:rPr lang="en-US" altLang="zh-CN" sz="1400" dirty="0" smtClean="0">
                <a:solidFill>
                  <a:schemeClr val="bg1"/>
                </a:solidFill>
                <a:latin typeface="+mj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+mj-ea"/>
              </a:rPr>
              <a:t>liệu</a:t>
            </a:r>
            <a:r>
              <a:rPr lang="en-US" altLang="zh-CN" sz="1400" dirty="0" smtClean="0">
                <a:solidFill>
                  <a:schemeClr val="bg1"/>
                </a:solidFill>
                <a:latin typeface="+mj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+mj-ea"/>
              </a:rPr>
              <a:t>vật</a:t>
            </a:r>
            <a:r>
              <a:rPr lang="en-US" altLang="zh-CN" sz="1400" dirty="0" smtClean="0">
                <a:solidFill>
                  <a:schemeClr val="bg1"/>
                </a:solidFill>
                <a:latin typeface="+mj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+mj-ea"/>
              </a:rPr>
              <a:t>cản</a:t>
            </a:r>
            <a:r>
              <a:rPr lang="en-US" altLang="zh-CN" sz="1400" dirty="0" smtClean="0">
                <a:solidFill>
                  <a:schemeClr val="bg1"/>
                </a:solidFill>
                <a:latin typeface="+mj-ea"/>
              </a:rPr>
              <a:t>: </a:t>
            </a:r>
            <a:r>
              <a:rPr lang="en-US" altLang="zh-CN" sz="1400" err="1" smtClean="0">
                <a:solidFill>
                  <a:schemeClr val="bg1"/>
                </a:solidFill>
                <a:latin typeface="+mj-ea"/>
              </a:rPr>
              <a:t>Kính</a:t>
            </a:r>
            <a:r>
              <a:rPr lang="en-US" altLang="zh-CN" sz="1400" smtClean="0">
                <a:solidFill>
                  <a:schemeClr val="bg1"/>
                </a:solidFill>
                <a:latin typeface="+mj-ea"/>
              </a:rPr>
              <a:t> Acrylic.</a:t>
            </a:r>
            <a:endParaRPr lang="zh-CN" altLang="en-US" sz="1400" dirty="0">
              <a:solidFill>
                <a:schemeClr val="bg1"/>
              </a:solidFill>
              <a:latin typeface="+mj-ea"/>
            </a:endParaRPr>
          </a:p>
          <a:p>
            <a:r>
              <a:rPr lang="en-US" altLang="zh-CN" sz="1400" dirty="0" err="1" smtClean="0">
                <a:solidFill>
                  <a:schemeClr val="bg1"/>
                </a:solidFill>
                <a:latin typeface="+mj-ea"/>
              </a:rPr>
              <a:t>Tính</a:t>
            </a:r>
            <a:r>
              <a:rPr lang="en-US" altLang="zh-CN" sz="1400" dirty="0" smtClean="0">
                <a:solidFill>
                  <a:schemeClr val="bg1"/>
                </a:solidFill>
                <a:latin typeface="+mj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+mj-ea"/>
              </a:rPr>
              <a:t>năng</a:t>
            </a:r>
            <a:r>
              <a:rPr lang="en-US" altLang="zh-CN" sz="1400" dirty="0" smtClean="0">
                <a:solidFill>
                  <a:schemeClr val="bg1"/>
                </a:solidFill>
                <a:latin typeface="+mj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+mj-ea"/>
              </a:rPr>
              <a:t>chính</a:t>
            </a:r>
            <a:r>
              <a:rPr lang="en-US" altLang="zh-CN" sz="1400" dirty="0" smtClean="0">
                <a:solidFill>
                  <a:schemeClr val="bg1"/>
                </a:solidFill>
                <a:latin typeface="+mj-ea"/>
              </a:rPr>
              <a:t>: </a:t>
            </a:r>
            <a:r>
              <a:rPr lang="en-US" altLang="zh-CN" sz="1400" dirty="0" err="1" smtClean="0">
                <a:solidFill>
                  <a:schemeClr val="bg1"/>
                </a:solidFill>
                <a:latin typeface="+mj-ea"/>
              </a:rPr>
              <a:t>Nhận</a:t>
            </a:r>
            <a:r>
              <a:rPr lang="en-US" altLang="zh-CN" sz="1400" dirty="0" smtClean="0">
                <a:solidFill>
                  <a:schemeClr val="bg1"/>
                </a:solidFill>
                <a:latin typeface="+mj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+mj-ea"/>
              </a:rPr>
              <a:t>diện</a:t>
            </a:r>
            <a:r>
              <a:rPr lang="en-US" altLang="zh-CN" sz="1400" dirty="0" smtClean="0">
                <a:solidFill>
                  <a:schemeClr val="bg1"/>
                </a:solidFill>
                <a:latin typeface="+mj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+mj-ea"/>
              </a:rPr>
              <a:t>khuôn</a:t>
            </a:r>
            <a:r>
              <a:rPr lang="en-US" altLang="zh-CN" sz="1400" dirty="0" smtClean="0">
                <a:solidFill>
                  <a:schemeClr val="bg1"/>
                </a:solidFill>
                <a:latin typeface="+mj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+mj-ea"/>
              </a:rPr>
              <a:t>mặt</a:t>
            </a:r>
            <a:r>
              <a:rPr lang="en-US" altLang="zh-CN" sz="1400" dirty="0" smtClean="0">
                <a:solidFill>
                  <a:schemeClr val="bg1"/>
                </a:solidFill>
                <a:latin typeface="+mj-ea"/>
              </a:rPr>
              <a:t>, </a:t>
            </a:r>
            <a:r>
              <a:rPr lang="en-US" altLang="zh-CN" sz="1400" dirty="0" err="1" smtClean="0">
                <a:solidFill>
                  <a:schemeClr val="bg1"/>
                </a:solidFill>
                <a:latin typeface="+mj-ea"/>
              </a:rPr>
              <a:t>mở</a:t>
            </a:r>
            <a:r>
              <a:rPr lang="en-US" altLang="zh-CN" sz="1400" dirty="0" smtClean="0">
                <a:solidFill>
                  <a:schemeClr val="bg1"/>
                </a:solidFill>
                <a:latin typeface="+mj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+mj-ea"/>
              </a:rPr>
              <a:t>ba</a:t>
            </a:r>
            <a:r>
              <a:rPr lang="en-US" altLang="zh-CN" sz="1400" dirty="0" smtClean="0">
                <a:solidFill>
                  <a:schemeClr val="bg1"/>
                </a:solidFill>
                <a:latin typeface="+mj-ea"/>
              </a:rPr>
              <a:t>-</a:t>
            </a:r>
            <a:r>
              <a:rPr lang="en-US" altLang="zh-CN" sz="1400" dirty="0" err="1" smtClean="0">
                <a:solidFill>
                  <a:schemeClr val="bg1"/>
                </a:solidFill>
                <a:latin typeface="+mj-ea"/>
              </a:rPr>
              <a:t>ri</a:t>
            </a:r>
            <a:r>
              <a:rPr lang="en-US" altLang="zh-CN" sz="1400" dirty="0" smtClean="0">
                <a:solidFill>
                  <a:schemeClr val="bg1"/>
                </a:solidFill>
                <a:latin typeface="+mj-ea"/>
              </a:rPr>
              <a:t>-e </a:t>
            </a:r>
            <a:r>
              <a:rPr lang="en-US" altLang="zh-CN" sz="1400" dirty="0" err="1" smtClean="0">
                <a:solidFill>
                  <a:schemeClr val="bg1"/>
                </a:solidFill>
                <a:latin typeface="+mj-ea"/>
              </a:rPr>
              <a:t>bằng</a:t>
            </a:r>
            <a:r>
              <a:rPr lang="en-US" altLang="zh-CN" sz="1400" dirty="0" smtClean="0">
                <a:solidFill>
                  <a:schemeClr val="bg1"/>
                </a:solidFill>
                <a:latin typeface="+mj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+mj-ea"/>
              </a:rPr>
              <a:t>thẻ</a:t>
            </a:r>
            <a:r>
              <a:rPr lang="en-US" altLang="zh-CN" sz="1400" dirty="0" smtClean="0">
                <a:solidFill>
                  <a:schemeClr val="bg1"/>
                </a:solidFill>
                <a:latin typeface="+mj-ea"/>
              </a:rPr>
              <a:t> IC, </a:t>
            </a:r>
            <a:r>
              <a:rPr lang="en-US" altLang="zh-CN" sz="1400" dirty="0" err="1" smtClean="0">
                <a:solidFill>
                  <a:schemeClr val="bg1"/>
                </a:solidFill>
                <a:latin typeface="+mj-ea"/>
              </a:rPr>
              <a:t>mã</a:t>
            </a:r>
            <a:r>
              <a:rPr lang="en-US" altLang="zh-CN" sz="1400" dirty="0" smtClean="0">
                <a:solidFill>
                  <a:schemeClr val="bg1"/>
                </a:solidFill>
                <a:latin typeface="+mj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+mj-ea"/>
              </a:rPr>
              <a:t>qr</a:t>
            </a:r>
            <a:r>
              <a:rPr lang="en-US" altLang="zh-CN" sz="1400" dirty="0" smtClean="0">
                <a:solidFill>
                  <a:schemeClr val="bg1"/>
                </a:solidFill>
                <a:latin typeface="+mj-ea"/>
              </a:rPr>
              <a:t>, </a:t>
            </a:r>
            <a:r>
              <a:rPr lang="en-US" altLang="zh-CN" sz="1400" dirty="0" err="1" smtClean="0">
                <a:solidFill>
                  <a:schemeClr val="bg1"/>
                </a:solidFill>
                <a:latin typeface="+mj-ea"/>
              </a:rPr>
              <a:t>vân</a:t>
            </a:r>
            <a:r>
              <a:rPr lang="en-US" altLang="zh-CN" sz="1400" dirty="0" smtClean="0">
                <a:solidFill>
                  <a:schemeClr val="bg1"/>
                </a:solidFill>
                <a:latin typeface="+mj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+mj-ea"/>
              </a:rPr>
              <a:t>tay</a:t>
            </a:r>
            <a:r>
              <a:rPr lang="en-US" altLang="zh-CN" sz="1400" dirty="0" smtClean="0">
                <a:solidFill>
                  <a:schemeClr val="bg1"/>
                </a:solidFill>
                <a:latin typeface="+mj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+mj-ea"/>
              </a:rPr>
              <a:t>và</a:t>
            </a:r>
            <a:r>
              <a:rPr lang="en-US" altLang="zh-CN" sz="1400" dirty="0" smtClean="0">
                <a:solidFill>
                  <a:schemeClr val="bg1"/>
                </a:solidFill>
                <a:latin typeface="+mj-ea"/>
              </a:rPr>
              <a:t> </a:t>
            </a:r>
            <a:r>
              <a:rPr lang="en-US" altLang="zh-CN" sz="1400" dirty="0" err="1" smtClean="0">
                <a:solidFill>
                  <a:schemeClr val="bg1"/>
                </a:solidFill>
                <a:latin typeface="+mj-ea"/>
              </a:rPr>
              <a:t>phương</a:t>
            </a:r>
            <a:r>
              <a:rPr lang="en-US" altLang="zh-CN" sz="1400" dirty="0" smtClean="0">
                <a:solidFill>
                  <a:schemeClr val="bg1"/>
                </a:solidFill>
                <a:latin typeface="+mj-ea"/>
              </a:rPr>
              <a:t> </a:t>
            </a:r>
            <a:r>
              <a:rPr lang="en-US" altLang="zh-CN" sz="1400" err="1" smtClean="0">
                <a:solidFill>
                  <a:schemeClr val="bg1"/>
                </a:solidFill>
                <a:latin typeface="+mj-ea"/>
              </a:rPr>
              <a:t>thức</a:t>
            </a:r>
            <a:r>
              <a:rPr lang="en-US" altLang="zh-CN" sz="1400" smtClean="0">
                <a:solidFill>
                  <a:schemeClr val="bg1"/>
                </a:solidFill>
                <a:latin typeface="+mj-ea"/>
              </a:rPr>
              <a:t> khác.</a:t>
            </a:r>
            <a:endParaRPr lang="en-US" altLang="zh-CN" sz="1400" dirty="0">
              <a:solidFill>
                <a:schemeClr val="bg1"/>
              </a:solidFill>
              <a:latin typeface="+mj-ea"/>
            </a:endParaRPr>
          </a:p>
          <a:p>
            <a:r>
              <a:rPr lang="en-US" altLang="zh-CN" sz="1400" err="1" smtClean="0">
                <a:solidFill>
                  <a:schemeClr val="bg1"/>
                </a:solidFill>
                <a:latin typeface="+mj-ea"/>
              </a:rPr>
              <a:t>Nguồn</a:t>
            </a:r>
            <a:r>
              <a:rPr lang="en-US" altLang="zh-CN" sz="1400" smtClean="0">
                <a:solidFill>
                  <a:schemeClr val="bg1"/>
                </a:solidFill>
                <a:latin typeface="+mj-ea"/>
              </a:rPr>
              <a:t> sử dụng : </a:t>
            </a:r>
            <a:r>
              <a:rPr lang="zh-CN" altLang="en-US" sz="1400" dirty="0">
                <a:solidFill>
                  <a:schemeClr val="bg1"/>
                </a:solidFill>
                <a:latin typeface="+mj-ea"/>
              </a:rPr>
              <a:t>AC 100-240V/50~60</a:t>
            </a:r>
            <a:r>
              <a:rPr lang="zh-CN" altLang="en-US" sz="1400">
                <a:solidFill>
                  <a:schemeClr val="bg1"/>
                </a:solidFill>
                <a:latin typeface="+mj-ea"/>
              </a:rPr>
              <a:t>H</a:t>
            </a:r>
            <a:r>
              <a:rPr lang="zh-CN" altLang="en-US" sz="1400" smtClean="0">
                <a:solidFill>
                  <a:schemeClr val="bg1"/>
                </a:solidFill>
                <a:latin typeface="+mj-ea"/>
              </a:rPr>
              <a:t>Z</a:t>
            </a:r>
            <a:r>
              <a:rPr lang="en-US" altLang="zh-CN" sz="1400" smtClean="0">
                <a:solidFill>
                  <a:schemeClr val="bg1"/>
                </a:solidFill>
                <a:latin typeface="+mj-ea"/>
              </a:rPr>
              <a:t>.</a:t>
            </a:r>
            <a:endParaRPr lang="zh-CN" altLang="en-US" sz="1400" dirty="0">
              <a:solidFill>
                <a:schemeClr val="bg1"/>
              </a:solidFill>
              <a:latin typeface="+mj-ea"/>
            </a:endParaRPr>
          </a:p>
          <a:p>
            <a:endParaRPr lang="en-US" altLang="zh-CN" sz="1400" dirty="0">
              <a:solidFill>
                <a:schemeClr val="bg1"/>
              </a:solidFill>
              <a:latin typeface="+mj-ea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0691" y="724216"/>
            <a:ext cx="2664499" cy="1806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177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0.4"/>
  <p:tag name="RESOURCEID" val="2015"/>
  <p:tag name="PAMAINTYPE" val="4"/>
  <p:tag name="PATYPE" val="171"/>
  <p:tag name="PASUBTYPE" val="172"/>
  <p:tag name="RESOURCELIBID" val="20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0.4"/>
  <p:tag name="RESOURCEID" val="2015"/>
  <p:tag name="PAMAINTYPE" val="4"/>
  <p:tag name="PATYPE" val="171"/>
  <p:tag name="PASUBTYPE" val="172"/>
  <p:tag name="RESOURCELIBID" val="201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1060</Words>
  <Application>Microsoft Office PowerPoint</Application>
  <PresentationFormat>Widescreen</PresentationFormat>
  <Paragraphs>147</Paragraphs>
  <Slides>13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7" baseType="lpstr">
      <vt:lpstr>微软雅黑</vt:lpstr>
      <vt:lpstr>微软雅黑</vt:lpstr>
      <vt:lpstr>宋体</vt:lpstr>
      <vt:lpstr>Arial</vt:lpstr>
      <vt:lpstr>Calibri</vt:lpstr>
      <vt:lpstr>Calibri Light</vt:lpstr>
      <vt:lpstr>等线</vt:lpstr>
      <vt:lpstr>等线 Light</vt:lpstr>
      <vt:lpstr>Lato Regular</vt:lpstr>
      <vt:lpstr>华文细黑</vt:lpstr>
      <vt:lpstr>Times New Roman</vt:lpstr>
      <vt:lpstr>Wingdings</vt:lpstr>
      <vt:lpstr>站酷高端黑</vt:lpstr>
      <vt:lpstr>Office Theme</vt:lpstr>
      <vt:lpstr>PowerPoint Presentation</vt:lpstr>
      <vt:lpstr>PowerPoint Presentation</vt:lpstr>
      <vt:lpstr>PowerPoint Presentation</vt:lpstr>
      <vt:lpstr>PowerPoint Presentation</vt:lpstr>
      <vt:lpstr>Lợi ích</vt:lpstr>
      <vt:lpstr>PowerPoint Presentation</vt:lpstr>
      <vt:lpstr>PowerPoint Presentation</vt:lpstr>
      <vt:lpstr>Sản Phẩm Camera Tầm Nhiệt Ứng Dụng Trong Y Tế</vt:lpstr>
      <vt:lpstr>Sản phẩm</vt:lpstr>
      <vt:lpstr>Bộ Thiết Bị Cần Thiết Cho Một Nhu Cầu Đo Có Tính Cơ Động :</vt:lpstr>
      <vt:lpstr>Dự Án Thành Công</vt:lpstr>
      <vt:lpstr>Dự Án Thành Công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dung vu</dc:creator>
  <cp:lastModifiedBy>Admin</cp:lastModifiedBy>
  <cp:revision>26</cp:revision>
  <dcterms:created xsi:type="dcterms:W3CDTF">2020-01-31T08:03:39Z</dcterms:created>
  <dcterms:modified xsi:type="dcterms:W3CDTF">2021-08-23T11:21:52Z</dcterms:modified>
</cp:coreProperties>
</file>