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538" r:id="rId2"/>
    <p:sldId id="581" r:id="rId3"/>
    <p:sldId id="580" r:id="rId4"/>
    <p:sldId id="544" r:id="rId5"/>
    <p:sldId id="582" r:id="rId6"/>
    <p:sldId id="481" r:id="rId7"/>
    <p:sldId id="578" r:id="rId8"/>
    <p:sldId id="534" r:id="rId9"/>
    <p:sldId id="484" r:id="rId10"/>
    <p:sldId id="486" r:id="rId11"/>
    <p:sldId id="579" r:id="rId12"/>
    <p:sldId id="572" r:id="rId13"/>
    <p:sldId id="576" r:id="rId14"/>
    <p:sldId id="575" r:id="rId15"/>
    <p:sldId id="562" r:id="rId16"/>
    <p:sldId id="563" r:id="rId17"/>
    <p:sldId id="583" r:id="rId18"/>
    <p:sldId id="564" r:id="rId19"/>
    <p:sldId id="547" r:id="rId20"/>
    <p:sldId id="571" r:id="rId21"/>
    <p:sldId id="574" r:id="rId22"/>
    <p:sldId id="573" r:id="rId23"/>
    <p:sldId id="584" r:id="rId24"/>
    <p:sldId id="551" r:id="rId25"/>
    <p:sldId id="493" r:id="rId26"/>
    <p:sldId id="494" r:id="rId27"/>
    <p:sldId id="568" r:id="rId28"/>
    <p:sldId id="570" r:id="rId29"/>
    <p:sldId id="567" r:id="rId30"/>
    <p:sldId id="585" r:id="rId31"/>
    <p:sldId id="550" r:id="rId32"/>
    <p:sldId id="586" r:id="rId33"/>
    <p:sldId id="558" r:id="rId34"/>
    <p:sldId id="559" r:id="rId35"/>
    <p:sldId id="522" r:id="rId36"/>
  </p:sldIdLst>
  <p:sldSz cx="9144000" cy="5143500" type="screen16x9"/>
  <p:notesSz cx="6858000" cy="9144000"/>
  <p:defaultTextStyle>
    <a:defPPr>
      <a:defRPr lang="zh-CN"/>
    </a:defPPr>
    <a:lvl1pPr algn="l" rtl="0" fontAlgn="base">
      <a:spcBef>
        <a:spcPct val="0"/>
      </a:spcBef>
      <a:spcAft>
        <a:spcPct val="0"/>
      </a:spcAft>
      <a:defRPr sz="2400" b="1" kern="1200">
        <a:solidFill>
          <a:srgbClr val="000000"/>
        </a:solidFill>
        <a:latin typeface="微软雅黑"/>
        <a:ea typeface="微软雅黑"/>
        <a:cs typeface="微软雅黑"/>
      </a:defRPr>
    </a:lvl1pPr>
    <a:lvl2pPr marL="459706" algn="l" rtl="0" fontAlgn="base">
      <a:spcBef>
        <a:spcPct val="0"/>
      </a:spcBef>
      <a:spcAft>
        <a:spcPct val="0"/>
      </a:spcAft>
      <a:defRPr sz="2400" b="1" kern="1200">
        <a:solidFill>
          <a:srgbClr val="000000"/>
        </a:solidFill>
        <a:latin typeface="微软雅黑"/>
        <a:ea typeface="微软雅黑"/>
        <a:cs typeface="微软雅黑"/>
      </a:defRPr>
    </a:lvl2pPr>
    <a:lvl3pPr marL="919411" algn="l" rtl="0" fontAlgn="base">
      <a:spcBef>
        <a:spcPct val="0"/>
      </a:spcBef>
      <a:spcAft>
        <a:spcPct val="0"/>
      </a:spcAft>
      <a:defRPr sz="2400" b="1" kern="1200">
        <a:solidFill>
          <a:srgbClr val="000000"/>
        </a:solidFill>
        <a:latin typeface="微软雅黑"/>
        <a:ea typeface="微软雅黑"/>
        <a:cs typeface="微软雅黑"/>
      </a:defRPr>
    </a:lvl3pPr>
    <a:lvl4pPr marL="1379117" algn="l" rtl="0" fontAlgn="base">
      <a:spcBef>
        <a:spcPct val="0"/>
      </a:spcBef>
      <a:spcAft>
        <a:spcPct val="0"/>
      </a:spcAft>
      <a:defRPr sz="2400" b="1" kern="1200">
        <a:solidFill>
          <a:srgbClr val="000000"/>
        </a:solidFill>
        <a:latin typeface="微软雅黑"/>
        <a:ea typeface="微软雅黑"/>
        <a:cs typeface="微软雅黑"/>
      </a:defRPr>
    </a:lvl4pPr>
    <a:lvl5pPr marL="1838824" algn="l" rtl="0" fontAlgn="base">
      <a:spcBef>
        <a:spcPct val="0"/>
      </a:spcBef>
      <a:spcAft>
        <a:spcPct val="0"/>
      </a:spcAft>
      <a:defRPr sz="2400" b="1" kern="1200">
        <a:solidFill>
          <a:srgbClr val="000000"/>
        </a:solidFill>
        <a:latin typeface="微软雅黑"/>
        <a:ea typeface="微软雅黑"/>
        <a:cs typeface="微软雅黑"/>
      </a:defRPr>
    </a:lvl5pPr>
    <a:lvl6pPr marL="2298529" algn="l" defTabSz="919411" rtl="0" eaLnBrk="1" latinLnBrk="0" hangingPunct="1">
      <a:defRPr sz="2400" b="1" kern="1200">
        <a:solidFill>
          <a:srgbClr val="000000"/>
        </a:solidFill>
        <a:latin typeface="微软雅黑"/>
        <a:ea typeface="微软雅黑"/>
        <a:cs typeface="微软雅黑"/>
      </a:defRPr>
    </a:lvl6pPr>
    <a:lvl7pPr marL="2758235" algn="l" defTabSz="919411" rtl="0" eaLnBrk="1" latinLnBrk="0" hangingPunct="1">
      <a:defRPr sz="2400" b="1" kern="1200">
        <a:solidFill>
          <a:srgbClr val="000000"/>
        </a:solidFill>
        <a:latin typeface="微软雅黑"/>
        <a:ea typeface="微软雅黑"/>
        <a:cs typeface="微软雅黑"/>
      </a:defRPr>
    </a:lvl7pPr>
    <a:lvl8pPr marL="3217941" algn="l" defTabSz="919411" rtl="0" eaLnBrk="1" latinLnBrk="0" hangingPunct="1">
      <a:defRPr sz="2400" b="1" kern="1200">
        <a:solidFill>
          <a:srgbClr val="000000"/>
        </a:solidFill>
        <a:latin typeface="微软雅黑"/>
        <a:ea typeface="微软雅黑"/>
        <a:cs typeface="微软雅黑"/>
      </a:defRPr>
    </a:lvl8pPr>
    <a:lvl9pPr marL="3677647" algn="l" defTabSz="919411" rtl="0" eaLnBrk="1" latinLnBrk="0" hangingPunct="1">
      <a:defRPr sz="2400" b="1" kern="1200">
        <a:solidFill>
          <a:srgbClr val="000000"/>
        </a:solidFill>
        <a:latin typeface="微软雅黑"/>
        <a:ea typeface="微软雅黑"/>
        <a:cs typeface="微软雅黑"/>
      </a:defRPr>
    </a:lvl9pPr>
  </p:defaultTextStyle>
  <p:extLst>
    <p:ext uri="{EFAFB233-063F-42B5-8137-9DF3F51BA10A}">
      <p15:sldGuideLst xmlns="" xmlns:p15="http://schemas.microsoft.com/office/powerpoint/2012/main">
        <p15:guide id="1" orient="horz" pos="2484">
          <p15:clr>
            <a:srgbClr val="A4A3A4"/>
          </p15:clr>
        </p15:guide>
        <p15:guide id="2" pos="22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F43"/>
    <a:srgbClr val="A30935"/>
    <a:srgbClr val="F0A010"/>
    <a:srgbClr val="990000"/>
    <a:srgbClr val="E1C4A4"/>
    <a:srgbClr val="11A72A"/>
    <a:srgbClr val="EAB200"/>
    <a:srgbClr val="94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2" autoAdjust="0"/>
    <p:restoredTop sz="94414" autoAdjust="0"/>
  </p:normalViewPr>
  <p:slideViewPr>
    <p:cSldViewPr>
      <p:cViewPr>
        <p:scale>
          <a:sx n="100" d="100"/>
          <a:sy n="100" d="100"/>
        </p:scale>
        <p:origin x="-252" y="-96"/>
      </p:cViewPr>
      <p:guideLst>
        <p:guide orient="horz" pos="2484"/>
        <p:guide pos="2208"/>
      </p:guideLst>
    </p:cSldViewPr>
  </p:slideViewPr>
  <p:outlineViewPr>
    <p:cViewPr>
      <p:scale>
        <a:sx n="33" d="100"/>
        <a:sy n="33" d="100"/>
      </p:scale>
      <p:origin x="0" y="71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b="0">
                <a:solidFill>
                  <a:schemeClr val="tx1"/>
                </a:solidFill>
                <a:latin typeface="Arial" charset="0"/>
                <a:ea typeface="宋体"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b="0">
                <a:solidFill>
                  <a:schemeClr val="tx1"/>
                </a:solidFill>
                <a:latin typeface="Arial" charset="0"/>
                <a:ea typeface="宋体" charset="-122"/>
                <a:cs typeface="+mn-cs"/>
              </a:defRPr>
            </a:lvl1pPr>
          </a:lstStyle>
          <a:p>
            <a:pPr>
              <a:defRPr/>
            </a:pPr>
            <a:fld id="{854E6A0E-1E27-4B67-AD3F-71BE82FD400C}" type="datetimeFigureOut">
              <a:rPr lang="zh-CN" altLang="en-US"/>
              <a:pPr>
                <a:defRPr/>
              </a:pPr>
              <a:t>2016/10/6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b="0">
                <a:solidFill>
                  <a:schemeClr val="tx1"/>
                </a:solidFill>
                <a:latin typeface="Arial" charset="0"/>
                <a:ea typeface="宋体"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defRPr sz="1200" b="0">
                <a:solidFill>
                  <a:schemeClr val="tx1"/>
                </a:solidFill>
                <a:latin typeface="Arial" charset="0"/>
                <a:ea typeface="宋体" charset="-122"/>
                <a:cs typeface="+mn-cs"/>
              </a:defRPr>
            </a:lvl1pPr>
          </a:lstStyle>
          <a:p>
            <a:pPr>
              <a:defRPr/>
            </a:pPr>
            <a:fld id="{4E509684-949F-4FAB-875B-BA871A73FE23}" type="slidenum">
              <a:rPr lang="zh-CN" altLang="en-US"/>
              <a:pPr>
                <a:defRPr/>
              </a:pPr>
              <a:t>‹#›</a:t>
            </a:fld>
            <a:endParaRPr lang="zh-CN" altLang="en-US"/>
          </a:p>
        </p:txBody>
      </p:sp>
    </p:spTree>
    <p:extLst>
      <p:ext uri="{BB962C8B-B14F-4D97-AF65-F5344CB8AC3E}">
        <p14:creationId xmlns:p14="http://schemas.microsoft.com/office/powerpoint/2010/main" val="1893876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9706" algn="l" rtl="0" eaLnBrk="0" fontAlgn="base" hangingPunct="0">
      <a:spcBef>
        <a:spcPct val="30000"/>
      </a:spcBef>
      <a:spcAft>
        <a:spcPct val="0"/>
      </a:spcAft>
      <a:defRPr sz="1200" kern="1200">
        <a:solidFill>
          <a:schemeClr val="tx1"/>
        </a:solidFill>
        <a:latin typeface="+mn-lt"/>
        <a:ea typeface="+mn-ea"/>
        <a:cs typeface="+mn-cs"/>
      </a:defRPr>
    </a:lvl2pPr>
    <a:lvl3pPr marL="919411" algn="l" rtl="0" eaLnBrk="0" fontAlgn="base" hangingPunct="0">
      <a:spcBef>
        <a:spcPct val="30000"/>
      </a:spcBef>
      <a:spcAft>
        <a:spcPct val="0"/>
      </a:spcAft>
      <a:defRPr sz="1200" kern="1200">
        <a:solidFill>
          <a:schemeClr val="tx1"/>
        </a:solidFill>
        <a:latin typeface="+mn-lt"/>
        <a:ea typeface="+mn-ea"/>
        <a:cs typeface="+mn-cs"/>
      </a:defRPr>
    </a:lvl3pPr>
    <a:lvl4pPr marL="1379117" algn="l" rtl="0" eaLnBrk="0" fontAlgn="base" hangingPunct="0">
      <a:spcBef>
        <a:spcPct val="30000"/>
      </a:spcBef>
      <a:spcAft>
        <a:spcPct val="0"/>
      </a:spcAft>
      <a:defRPr sz="1200" kern="1200">
        <a:solidFill>
          <a:schemeClr val="tx1"/>
        </a:solidFill>
        <a:latin typeface="+mn-lt"/>
        <a:ea typeface="+mn-ea"/>
        <a:cs typeface="+mn-cs"/>
      </a:defRPr>
    </a:lvl4pPr>
    <a:lvl5pPr marL="1838824" algn="l" rtl="0" eaLnBrk="0" fontAlgn="base" hangingPunct="0">
      <a:spcBef>
        <a:spcPct val="30000"/>
      </a:spcBef>
      <a:spcAft>
        <a:spcPct val="0"/>
      </a:spcAft>
      <a:defRPr sz="1200" kern="1200">
        <a:solidFill>
          <a:schemeClr val="tx1"/>
        </a:solidFill>
        <a:latin typeface="+mn-lt"/>
        <a:ea typeface="+mn-ea"/>
        <a:cs typeface="+mn-cs"/>
      </a:defRPr>
    </a:lvl5pPr>
    <a:lvl6pPr marL="2298529" algn="l" defTabSz="919411" rtl="0" eaLnBrk="1" latinLnBrk="0" hangingPunct="1">
      <a:defRPr sz="1200" kern="1200">
        <a:solidFill>
          <a:schemeClr val="tx1"/>
        </a:solidFill>
        <a:latin typeface="+mn-lt"/>
        <a:ea typeface="+mn-ea"/>
        <a:cs typeface="+mn-cs"/>
      </a:defRPr>
    </a:lvl6pPr>
    <a:lvl7pPr marL="2758235" algn="l" defTabSz="919411" rtl="0" eaLnBrk="1" latinLnBrk="0" hangingPunct="1">
      <a:defRPr sz="1200" kern="1200">
        <a:solidFill>
          <a:schemeClr val="tx1"/>
        </a:solidFill>
        <a:latin typeface="+mn-lt"/>
        <a:ea typeface="+mn-ea"/>
        <a:cs typeface="+mn-cs"/>
      </a:defRPr>
    </a:lvl7pPr>
    <a:lvl8pPr marL="3217941" algn="l" defTabSz="919411" rtl="0" eaLnBrk="1" latinLnBrk="0" hangingPunct="1">
      <a:defRPr sz="1200" kern="1200">
        <a:solidFill>
          <a:schemeClr val="tx1"/>
        </a:solidFill>
        <a:latin typeface="+mn-lt"/>
        <a:ea typeface="+mn-ea"/>
        <a:cs typeface="+mn-cs"/>
      </a:defRPr>
    </a:lvl8pPr>
    <a:lvl9pPr marL="3677647" algn="l" defTabSz="91941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E509684-949F-4FAB-875B-BA871A73FE23}" type="slidenum">
              <a:rPr lang="zh-CN" altLang="en-US" smtClean="0"/>
              <a:pPr>
                <a:defRPr/>
              </a:pPr>
              <a:t>4</a:t>
            </a:fld>
            <a:endParaRPr lang="zh-CN" altLang="en-US"/>
          </a:p>
        </p:txBody>
      </p:sp>
    </p:spTree>
    <p:extLst>
      <p:ext uri="{BB962C8B-B14F-4D97-AF65-F5344CB8AC3E}">
        <p14:creationId xmlns:p14="http://schemas.microsoft.com/office/powerpoint/2010/main" val="128293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E509684-949F-4FAB-875B-BA871A73FE23}" type="slidenum">
              <a:rPr lang="zh-CN" altLang="en-US" smtClean="0"/>
              <a:pPr>
                <a:defRPr/>
              </a:pPr>
              <a:t>6</a:t>
            </a:fld>
            <a:endParaRPr lang="zh-CN" altLang="en-US"/>
          </a:p>
        </p:txBody>
      </p:sp>
    </p:spTree>
    <p:extLst>
      <p:ext uri="{BB962C8B-B14F-4D97-AF65-F5344CB8AC3E}">
        <p14:creationId xmlns:p14="http://schemas.microsoft.com/office/powerpoint/2010/main" val="287792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4E509684-949F-4FAB-875B-BA871A73FE23}" type="slidenum">
              <a:rPr lang="zh-CN" altLang="en-US" smtClean="0"/>
              <a:pPr>
                <a:defRPr/>
              </a:pPr>
              <a:t>9</a:t>
            </a:fld>
            <a:endParaRPr lang="zh-CN" altLang="en-US"/>
          </a:p>
        </p:txBody>
      </p:sp>
    </p:spTree>
    <p:extLst>
      <p:ext uri="{BB962C8B-B14F-4D97-AF65-F5344CB8AC3E}">
        <p14:creationId xmlns:p14="http://schemas.microsoft.com/office/powerpoint/2010/main" val="338675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E509684-949F-4FAB-875B-BA871A73FE23}" type="slidenum">
              <a:rPr lang="zh-CN" altLang="en-US" smtClean="0"/>
              <a:pPr>
                <a:defRPr/>
              </a:pPr>
              <a:t>24</a:t>
            </a:fld>
            <a:endParaRPr lang="zh-CN" altLang="en-US"/>
          </a:p>
        </p:txBody>
      </p:sp>
    </p:spTree>
    <p:extLst>
      <p:ext uri="{BB962C8B-B14F-4D97-AF65-F5344CB8AC3E}">
        <p14:creationId xmlns:p14="http://schemas.microsoft.com/office/powerpoint/2010/main" val="3386401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Picture 2" descr="C:\Users\10868\Desktop\大华公司简介2011-08-详细版副本.jpg"/>
          <p:cNvPicPr>
            <a:picLocks noChangeAspect="1" noChangeArrowheads="1"/>
          </p:cNvPicPr>
          <p:nvPr userDrawn="1"/>
        </p:nvPicPr>
        <p:blipFill>
          <a:blip r:embed="rId2" cstate="print"/>
          <a:srcRect/>
          <a:stretch>
            <a:fillRect/>
          </a:stretch>
        </p:blipFill>
        <p:spPr bwMode="auto">
          <a:xfrm>
            <a:off x="1" y="603648"/>
            <a:ext cx="9144000" cy="2864644"/>
          </a:xfrm>
          <a:prstGeom prst="rect">
            <a:avLst/>
          </a:prstGeom>
          <a:noFill/>
          <a:ln w="9525">
            <a:noFill/>
            <a:miter lim="800000"/>
            <a:headEnd/>
            <a:tailEnd/>
          </a:ln>
        </p:spPr>
      </p:pic>
      <p:sp>
        <p:nvSpPr>
          <p:cNvPr id="6" name="矩形 8"/>
          <p:cNvSpPr/>
          <p:nvPr userDrawn="1"/>
        </p:nvSpPr>
        <p:spPr>
          <a:xfrm>
            <a:off x="4352925" y="603649"/>
            <a:ext cx="304800" cy="225028"/>
          </a:xfrm>
          <a:prstGeom prst="rect">
            <a:avLst/>
          </a:prstGeom>
          <a:solidFill>
            <a:schemeClr val="bg1"/>
          </a:solidFill>
          <a:ln w="31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sp>
        <p:nvSpPr>
          <p:cNvPr id="7" name="矩形 9"/>
          <p:cNvSpPr/>
          <p:nvPr userDrawn="1"/>
        </p:nvSpPr>
        <p:spPr>
          <a:xfrm>
            <a:off x="4657727" y="828675"/>
            <a:ext cx="447675" cy="3107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cxnSp>
        <p:nvCxnSpPr>
          <p:cNvPr id="8" name="直接连接符 10"/>
          <p:cNvCxnSpPr/>
          <p:nvPr userDrawn="1"/>
        </p:nvCxnSpPr>
        <p:spPr>
          <a:xfrm flipV="1">
            <a:off x="5105400" y="1128713"/>
            <a:ext cx="4038600" cy="10716"/>
          </a:xfrm>
          <a:prstGeom prst="line">
            <a:avLst/>
          </a:prstGeom>
          <a:ln w="63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11"/>
          <p:cNvCxnSpPr/>
          <p:nvPr userDrawn="1"/>
        </p:nvCxnSpPr>
        <p:spPr>
          <a:xfrm>
            <a:off x="8610600" y="628650"/>
            <a:ext cx="0" cy="1282304"/>
          </a:xfrm>
          <a:prstGeom prst="line">
            <a:avLst/>
          </a:prstGeom>
          <a:ln w="63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12"/>
          <p:cNvSpPr txBox="1"/>
          <p:nvPr userDrawn="1"/>
        </p:nvSpPr>
        <p:spPr>
          <a:xfrm>
            <a:off x="1066800" y="1207294"/>
            <a:ext cx="2667000" cy="461665"/>
          </a:xfrm>
          <a:prstGeom prst="rect">
            <a:avLst/>
          </a:prstGeom>
          <a:noFill/>
        </p:spPr>
        <p:txBody>
          <a:bodyPr lIns="91941" tIns="45971" rIns="91941" bIns="45971">
            <a:spAutoFit/>
          </a:bodyPr>
          <a:lstStyle/>
          <a:p>
            <a:pPr>
              <a:defRPr/>
            </a:pPr>
            <a:r>
              <a:rPr lang="zh-CN" altLang="en-US" b="0" dirty="0">
                <a:solidFill>
                  <a:schemeClr val="bg1"/>
                </a:solidFill>
                <a:effectLst>
                  <a:outerShdw blurRad="38100" dist="38100" dir="2700000" algn="tl">
                    <a:srgbClr val="000000">
                      <a:alpha val="43137"/>
                    </a:srgbClr>
                  </a:outerShdw>
                </a:effectLst>
                <a:latin typeface="华文新魏" pitchFamily="2" charset="-122"/>
                <a:ea typeface="华文新魏" pitchFamily="2" charset="-122"/>
                <a:cs typeface="+mn-cs"/>
              </a:rPr>
              <a:t>追寻 </a:t>
            </a:r>
            <a:r>
              <a:rPr lang="en-US" altLang="zh-CN" sz="1800" dirty="0">
                <a:solidFill>
                  <a:schemeClr val="bg1"/>
                </a:solidFill>
                <a:effectLst>
                  <a:outerShdw blurRad="38100" dist="38100" dir="2700000" algn="tl">
                    <a:srgbClr val="000000">
                      <a:alpha val="43137"/>
                    </a:srgbClr>
                  </a:outerShdw>
                </a:effectLst>
                <a:latin typeface="Arial" charset="0"/>
                <a:ea typeface="宋体" charset="-122"/>
                <a:cs typeface="+mn-cs"/>
              </a:rPr>
              <a:t>• </a:t>
            </a:r>
            <a:r>
              <a:rPr lang="zh-CN" altLang="en-US" b="0" dirty="0">
                <a:solidFill>
                  <a:schemeClr val="bg1"/>
                </a:solidFill>
                <a:effectLst>
                  <a:outerShdw blurRad="38100" dist="38100" dir="2700000" algn="tl">
                    <a:srgbClr val="000000">
                      <a:alpha val="43137"/>
                    </a:srgbClr>
                  </a:outerShdw>
                </a:effectLst>
                <a:latin typeface="华文新魏" pitchFamily="2" charset="-122"/>
                <a:ea typeface="华文新魏" pitchFamily="2" charset="-122"/>
                <a:cs typeface="+mn-cs"/>
              </a:rPr>
              <a:t>创新</a:t>
            </a:r>
          </a:p>
        </p:txBody>
      </p:sp>
      <p:sp>
        <p:nvSpPr>
          <p:cNvPr id="11" name="TextBox 13"/>
          <p:cNvSpPr txBox="1"/>
          <p:nvPr userDrawn="1"/>
        </p:nvSpPr>
        <p:spPr>
          <a:xfrm>
            <a:off x="1905000" y="1657350"/>
            <a:ext cx="2667000" cy="339061"/>
          </a:xfrm>
          <a:prstGeom prst="rect">
            <a:avLst/>
          </a:prstGeom>
          <a:noFill/>
        </p:spPr>
        <p:txBody>
          <a:bodyPr lIns="91941" tIns="45971" rIns="91941" bIns="45971" anchor="ctr">
            <a:spAutoFit/>
          </a:bodyPr>
          <a:lstStyle>
            <a:defPPr>
              <a:defRPr lang="zh-CN"/>
            </a:defPPr>
            <a:lvl1pPr>
              <a:defRPr sz="2400">
                <a:solidFill>
                  <a:schemeClr val="bg1"/>
                </a:solidFill>
                <a:latin typeface="华文新魏" pitchFamily="2" charset="-122"/>
                <a:ea typeface="华文新魏" pitchFamily="2" charset="-122"/>
              </a:defRPr>
            </a:lvl1pPr>
          </a:lstStyle>
          <a:p>
            <a:pPr>
              <a:defRPr/>
            </a:pPr>
            <a:r>
              <a:rPr lang="zh-CN" altLang="en-US" sz="1600" b="0" dirty="0">
                <a:cs typeface="+mn-cs"/>
              </a:rPr>
              <a:t>成</a:t>
            </a:r>
            <a:r>
              <a:rPr lang="zh-CN" altLang="en-US" sz="1600" b="0" dirty="0" smtClean="0">
                <a:cs typeface="+mn-cs"/>
              </a:rPr>
              <a:t>就</a:t>
            </a:r>
            <a:r>
              <a:rPr lang="en-US" altLang="zh-CN" sz="1400" dirty="0">
                <a:cs typeface="+mn-cs"/>
              </a:rPr>
              <a:t>•</a:t>
            </a:r>
            <a:r>
              <a:rPr lang="zh-CN" altLang="en-US" sz="1600" b="0" dirty="0" smtClean="0">
                <a:cs typeface="+mn-cs"/>
              </a:rPr>
              <a:t>梦</a:t>
            </a:r>
            <a:r>
              <a:rPr lang="zh-CN" altLang="en-US" sz="1600" b="0" dirty="0">
                <a:cs typeface="+mn-cs"/>
              </a:rPr>
              <a:t>想</a:t>
            </a:r>
          </a:p>
        </p:txBody>
      </p:sp>
      <p:sp>
        <p:nvSpPr>
          <p:cNvPr id="12" name="矩形 14"/>
          <p:cNvSpPr/>
          <p:nvPr userDrawn="1"/>
        </p:nvSpPr>
        <p:spPr>
          <a:xfrm>
            <a:off x="-1588" y="3429000"/>
            <a:ext cx="9145588" cy="809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sp>
        <p:nvSpPr>
          <p:cNvPr id="13" name="矩形 28"/>
          <p:cNvSpPr/>
          <p:nvPr userDrawn="1"/>
        </p:nvSpPr>
        <p:spPr>
          <a:xfrm>
            <a:off x="-13409" y="582484"/>
            <a:ext cx="9144000" cy="4561016"/>
          </a:xfrm>
          <a:prstGeom prst="rect">
            <a:avLst/>
          </a:prstGeom>
          <a:gradFill flip="none" rotWithShape="1">
            <a:gsLst>
              <a:gs pos="23000">
                <a:schemeClr val="bg1">
                  <a:lumMod val="95000"/>
                  <a:alpha val="65000"/>
                </a:schemeClr>
              </a:gs>
              <a:gs pos="0">
                <a:schemeClr val="bg1">
                  <a:lumMod val="95000"/>
                </a:schemeClr>
              </a:gs>
              <a:gs pos="100000">
                <a:srgbClr val="EBE5D5">
                  <a:alpha val="0"/>
                </a:srgbClr>
              </a:gs>
              <a:gs pos="100000">
                <a:srgbClr val="D1C39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solidFill>
                <a:schemeClr val="tx1"/>
              </a:solidFill>
            </a:endParaRPr>
          </a:p>
        </p:txBody>
      </p:sp>
      <p:sp>
        <p:nvSpPr>
          <p:cNvPr id="14" name="副标题 2"/>
          <p:cNvSpPr txBox="1">
            <a:spLocks/>
          </p:cNvSpPr>
          <p:nvPr userDrawn="1"/>
        </p:nvSpPr>
        <p:spPr bwMode="auto">
          <a:xfrm>
            <a:off x="4419602" y="4400550"/>
            <a:ext cx="4297363" cy="323850"/>
          </a:xfrm>
          <a:prstGeom prst="rect">
            <a:avLst/>
          </a:prstGeom>
          <a:noFill/>
          <a:ln>
            <a:noFill/>
          </a:ln>
          <a:extLst/>
        </p:spPr>
        <p:txBody>
          <a:bodyPr lIns="91941" tIns="45971" rIns="91941" bIns="45971">
            <a:normAutofit fontScale="9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altLang="zh-CN" sz="2000" b="0" dirty="0" smtClean="0">
              <a:solidFill>
                <a:schemeClr val="tx1"/>
              </a:solidFill>
              <a:latin typeface="黑体" pitchFamily="49" charset="-122"/>
              <a:ea typeface="黑体" pitchFamily="49" charset="-122"/>
            </a:endParaRPr>
          </a:p>
        </p:txBody>
      </p:sp>
      <p:sp>
        <p:nvSpPr>
          <p:cNvPr id="2" name="标题 1"/>
          <p:cNvSpPr>
            <a:spLocks noGrp="1"/>
          </p:cNvSpPr>
          <p:nvPr>
            <p:ph type="ctrTitle"/>
          </p:nvPr>
        </p:nvSpPr>
        <p:spPr>
          <a:xfrm>
            <a:off x="685800" y="1597820"/>
            <a:ext cx="7772400" cy="1102519"/>
          </a:xfrm>
        </p:spPr>
        <p:txBody>
          <a:bodyPr/>
          <a:lstStyle>
            <a:lvl1pPr>
              <a:defRPr>
                <a:solidFill>
                  <a:schemeClr val="tx1">
                    <a:lumMod val="50000"/>
                    <a:lumOff val="50000"/>
                  </a:schemeClr>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0" y="3714750"/>
            <a:ext cx="6400800" cy="514350"/>
          </a:xfrm>
        </p:spPr>
        <p:txBody>
          <a:bodyPr/>
          <a:lstStyle>
            <a:lvl1pPr marL="0" indent="0" algn="ctr">
              <a:buNone/>
              <a:defRPr>
                <a:solidFill>
                  <a:schemeClr val="tx1"/>
                </a:solidFill>
              </a:defRPr>
            </a:lvl1pPr>
            <a:lvl2pPr marL="459706" indent="0" algn="ctr">
              <a:buNone/>
              <a:defRPr>
                <a:solidFill>
                  <a:schemeClr val="tx1">
                    <a:tint val="75000"/>
                  </a:schemeClr>
                </a:solidFill>
              </a:defRPr>
            </a:lvl2pPr>
            <a:lvl3pPr marL="919411" indent="0" algn="ctr">
              <a:buNone/>
              <a:defRPr>
                <a:solidFill>
                  <a:schemeClr val="tx1">
                    <a:tint val="75000"/>
                  </a:schemeClr>
                </a:solidFill>
              </a:defRPr>
            </a:lvl3pPr>
            <a:lvl4pPr marL="1379117" indent="0" algn="ctr">
              <a:buNone/>
              <a:defRPr>
                <a:solidFill>
                  <a:schemeClr val="tx1">
                    <a:tint val="75000"/>
                  </a:schemeClr>
                </a:solidFill>
              </a:defRPr>
            </a:lvl4pPr>
            <a:lvl5pPr marL="1838824" indent="0" algn="ctr">
              <a:buNone/>
              <a:defRPr>
                <a:solidFill>
                  <a:schemeClr val="tx1">
                    <a:tint val="75000"/>
                  </a:schemeClr>
                </a:solidFill>
              </a:defRPr>
            </a:lvl5pPr>
            <a:lvl6pPr marL="2298529" indent="0" algn="ctr">
              <a:buNone/>
              <a:defRPr>
                <a:solidFill>
                  <a:schemeClr val="tx1">
                    <a:tint val="75000"/>
                  </a:schemeClr>
                </a:solidFill>
              </a:defRPr>
            </a:lvl6pPr>
            <a:lvl7pPr marL="2758235" indent="0" algn="ctr">
              <a:buNone/>
              <a:defRPr>
                <a:solidFill>
                  <a:schemeClr val="tx1">
                    <a:tint val="75000"/>
                  </a:schemeClr>
                </a:solidFill>
              </a:defRPr>
            </a:lvl7pPr>
            <a:lvl8pPr marL="3217941" indent="0" algn="ctr">
              <a:buNone/>
              <a:defRPr>
                <a:solidFill>
                  <a:schemeClr val="tx1">
                    <a:tint val="75000"/>
                  </a:schemeClr>
                </a:solidFill>
              </a:defRPr>
            </a:lvl8pPr>
            <a:lvl9pPr marL="3677647"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34" name="文本占位符 2"/>
          <p:cNvSpPr>
            <a:spLocks noGrp="1"/>
          </p:cNvSpPr>
          <p:nvPr>
            <p:ph type="body" idx="13"/>
          </p:nvPr>
        </p:nvSpPr>
        <p:spPr>
          <a:xfrm>
            <a:off x="4881769" y="4286252"/>
            <a:ext cx="5938631" cy="439340"/>
          </a:xfrm>
        </p:spPr>
        <p:txBody>
          <a:bodyPr anchor="ctr"/>
          <a:lstStyle>
            <a:lvl1pPr marL="0" indent="0">
              <a:buNone/>
              <a:defRPr sz="2000">
                <a:solidFill>
                  <a:schemeClr val="tx1"/>
                </a:solidFill>
              </a:defRPr>
            </a:lvl1pPr>
            <a:lvl2pPr marL="459706" indent="0">
              <a:buNone/>
              <a:defRPr sz="1800">
                <a:solidFill>
                  <a:schemeClr val="tx1">
                    <a:tint val="75000"/>
                  </a:schemeClr>
                </a:solidFill>
              </a:defRPr>
            </a:lvl2pPr>
            <a:lvl3pPr marL="919411" indent="0">
              <a:buNone/>
              <a:defRPr sz="1600">
                <a:solidFill>
                  <a:schemeClr val="tx1">
                    <a:tint val="75000"/>
                  </a:schemeClr>
                </a:solidFill>
              </a:defRPr>
            </a:lvl3pPr>
            <a:lvl4pPr marL="1379117" indent="0">
              <a:buNone/>
              <a:defRPr sz="1400">
                <a:solidFill>
                  <a:schemeClr val="tx1">
                    <a:tint val="75000"/>
                  </a:schemeClr>
                </a:solidFill>
              </a:defRPr>
            </a:lvl4pPr>
            <a:lvl5pPr marL="1838824" indent="0">
              <a:buNone/>
              <a:defRPr sz="1400">
                <a:solidFill>
                  <a:schemeClr val="tx1">
                    <a:tint val="75000"/>
                  </a:schemeClr>
                </a:solidFill>
              </a:defRPr>
            </a:lvl5pPr>
            <a:lvl6pPr marL="2298529" indent="0">
              <a:buNone/>
              <a:defRPr sz="1400">
                <a:solidFill>
                  <a:schemeClr val="tx1">
                    <a:tint val="75000"/>
                  </a:schemeClr>
                </a:solidFill>
              </a:defRPr>
            </a:lvl6pPr>
            <a:lvl7pPr marL="2758235" indent="0">
              <a:buNone/>
              <a:defRPr sz="1400">
                <a:solidFill>
                  <a:schemeClr val="tx1">
                    <a:tint val="75000"/>
                  </a:schemeClr>
                </a:solidFill>
              </a:defRPr>
            </a:lvl7pPr>
            <a:lvl8pPr marL="3217941" indent="0">
              <a:buNone/>
              <a:defRPr sz="1400">
                <a:solidFill>
                  <a:schemeClr val="tx1">
                    <a:tint val="75000"/>
                  </a:schemeClr>
                </a:solidFill>
              </a:defRPr>
            </a:lvl8pPr>
            <a:lvl9pPr marL="3677647" indent="0">
              <a:buNone/>
              <a:defRPr sz="1400">
                <a:solidFill>
                  <a:schemeClr val="tx1">
                    <a:tint val="75000"/>
                  </a:schemeClr>
                </a:solidFill>
              </a:defRPr>
            </a:lvl9pPr>
          </a:lstStyle>
          <a:p>
            <a:pPr lvl="0"/>
            <a:r>
              <a:rPr lang="zh-CN" altLang="en-US" dirty="0" smtClean="0"/>
              <a:t>单击此处编辑母版文本样式</a:t>
            </a:r>
          </a:p>
        </p:txBody>
      </p:sp>
      <p:sp>
        <p:nvSpPr>
          <p:cNvPr id="15" name="日期占位符 3"/>
          <p:cNvSpPr>
            <a:spLocks noGrp="1"/>
          </p:cNvSpPr>
          <p:nvPr>
            <p:ph type="dt" sz="half" idx="14"/>
          </p:nvPr>
        </p:nvSpPr>
        <p:spPr/>
        <p:txBody>
          <a:bodyPr/>
          <a:lstStyle>
            <a:lvl1pPr>
              <a:defRPr/>
            </a:lvl1pPr>
          </a:lstStyle>
          <a:p>
            <a:pPr>
              <a:defRPr/>
            </a:pPr>
            <a:fld id="{7556C2FD-5884-4E22-8981-2C7E25342410}" type="datetimeFigureOut">
              <a:rPr lang="zh-CN" altLang="en-US"/>
              <a:pPr>
                <a:defRPr/>
              </a:pPr>
              <a:t>2016/10/6</a:t>
            </a:fld>
            <a:endParaRPr lang="zh-CN" altLang="en-US"/>
          </a:p>
        </p:txBody>
      </p:sp>
      <p:sp>
        <p:nvSpPr>
          <p:cNvPr id="16" name="页脚占位符 4"/>
          <p:cNvSpPr>
            <a:spLocks noGrp="1"/>
          </p:cNvSpPr>
          <p:nvPr>
            <p:ph type="ftr" sz="quarter" idx="15"/>
          </p:nvPr>
        </p:nvSpPr>
        <p:spPr/>
        <p:txBody>
          <a:bodyPr/>
          <a:lstStyle>
            <a:lvl1pPr>
              <a:defRPr/>
            </a:lvl1pPr>
          </a:lstStyle>
          <a:p>
            <a:pPr>
              <a:defRPr/>
            </a:pPr>
            <a:endParaRPr lang="zh-CN" altLang="en-US"/>
          </a:p>
        </p:txBody>
      </p:sp>
      <p:sp>
        <p:nvSpPr>
          <p:cNvPr id="17" name="灯片编号占位符 5"/>
          <p:cNvSpPr>
            <a:spLocks noGrp="1"/>
          </p:cNvSpPr>
          <p:nvPr>
            <p:ph type="sldNum" sz="quarter" idx="16"/>
          </p:nvPr>
        </p:nvSpPr>
        <p:spPr/>
        <p:txBody>
          <a:bodyPr/>
          <a:lstStyle>
            <a:lvl1pPr>
              <a:defRPr/>
            </a:lvl1pPr>
          </a:lstStyle>
          <a:p>
            <a:pPr>
              <a:defRPr/>
            </a:pPr>
            <a:fld id="{61A555B5-97CC-444B-8DBA-B2DCE7EA46A5}"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87CAE9A-35B9-404F-AC12-C2825F08BF58}" type="datetimeFigureOut">
              <a:rPr lang="zh-CN" altLang="en-US"/>
              <a:pPr>
                <a:defRPr/>
              </a:pPr>
              <a:t>2016/10/6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49CB6E9-66F2-4A1B-AD98-4038DA76445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4DD51A3-D103-4F09-9715-43DFACA50D6D}" type="datetimeFigureOut">
              <a:rPr lang="zh-CN" altLang="en-US"/>
              <a:pPr>
                <a:defRPr/>
              </a:pPr>
              <a:t>2016/10/6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7C25C8-3B71-4582-BD7F-0997CA7C173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2"/>
          <p:cNvGrpSpPr>
            <a:grpSpLocks/>
          </p:cNvGrpSpPr>
          <p:nvPr userDrawn="1"/>
        </p:nvGrpSpPr>
        <p:grpSpPr bwMode="auto">
          <a:xfrm>
            <a:off x="0" y="628653"/>
            <a:ext cx="8763000" cy="461665"/>
            <a:chOff x="0" y="837933"/>
            <a:chExt cx="8763000" cy="615512"/>
          </a:xfrm>
        </p:grpSpPr>
        <p:cxnSp>
          <p:nvCxnSpPr>
            <p:cNvPr id="5" name="直接连接符 7"/>
            <p:cNvCxnSpPr/>
            <p:nvPr/>
          </p:nvCxnSpPr>
          <p:spPr>
            <a:xfrm>
              <a:off x="0" y="837933"/>
              <a:ext cx="8763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9"/>
            <p:cNvSpPr txBox="1">
              <a:spLocks noChangeArrowheads="1"/>
            </p:cNvSpPr>
            <p:nvPr/>
          </p:nvSpPr>
          <p:spPr bwMode="auto">
            <a:xfrm>
              <a:off x="7024688" y="837933"/>
              <a:ext cx="392112" cy="615512"/>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endParaRPr lang="zh-CN" altLang="en-US" b="0" dirty="0">
                <a:solidFill>
                  <a:schemeClr val="accent2"/>
                </a:solidFill>
                <a:latin typeface="04b_09" pitchFamily="2" charset="0"/>
                <a:cs typeface="+mn-cs"/>
              </a:endParaRPr>
            </a:p>
          </p:txBody>
        </p:sp>
      </p:grpSp>
      <p:sp>
        <p:nvSpPr>
          <p:cNvPr id="2" name="标题 1"/>
          <p:cNvSpPr>
            <a:spLocks noGrp="1"/>
          </p:cNvSpPr>
          <p:nvPr>
            <p:ph type="title"/>
          </p:nvPr>
        </p:nvSpPr>
        <p:spPr>
          <a:xfrm>
            <a:off x="457201" y="0"/>
            <a:ext cx="8229600" cy="800100"/>
          </a:xfrm>
        </p:spPr>
        <p:txBody>
          <a:bodyPr/>
          <a:lstStyle>
            <a:lvl1pPr algn="l">
              <a:defRPr sz="3600">
                <a:solidFill>
                  <a:schemeClr val="tx1">
                    <a:lumMod val="65000"/>
                    <a:lumOff val="3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1" y="914402"/>
            <a:ext cx="8229600" cy="339447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73990C84-5C36-4C01-AB40-A81E627C730D}" type="datetimeFigureOut">
              <a:rPr lang="zh-CN" altLang="en-US"/>
              <a:pPr>
                <a:defRPr/>
              </a:pPr>
              <a:t>2016/10/6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DA70FB6-1A0E-44B5-9DB0-4EDC6CD53C6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4" name="直接连接符 7"/>
          <p:cNvCxnSpPr/>
          <p:nvPr/>
        </p:nvCxnSpPr>
        <p:spPr bwMode="auto">
          <a:xfrm>
            <a:off x="0" y="6286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标题 1"/>
          <p:cNvSpPr>
            <a:spLocks noGrp="1"/>
          </p:cNvSpPr>
          <p:nvPr>
            <p:ph type="title"/>
          </p:nvPr>
        </p:nvSpPr>
        <p:spPr>
          <a:xfrm>
            <a:off x="722313" y="3305176"/>
            <a:ext cx="7772400" cy="1021556"/>
          </a:xfrm>
        </p:spPr>
        <p:txBody>
          <a:bodyPr anchor="t"/>
          <a:lstStyle>
            <a:lvl1pPr algn="l">
              <a:defRPr sz="4000" b="1" cap="all">
                <a:solidFill>
                  <a:schemeClr val="tx1">
                    <a:lumMod val="50000"/>
                    <a:lumOff val="50000"/>
                  </a:schemeClr>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180035"/>
            <a:ext cx="7772400" cy="1125139"/>
          </a:xfrm>
        </p:spPr>
        <p:txBody>
          <a:bodyPr anchor="b"/>
          <a:lstStyle>
            <a:lvl1pPr marL="0" indent="0">
              <a:buNone/>
              <a:defRPr sz="2000">
                <a:solidFill>
                  <a:schemeClr val="tx1">
                    <a:tint val="75000"/>
                  </a:schemeClr>
                </a:solidFill>
              </a:defRPr>
            </a:lvl1pPr>
            <a:lvl2pPr marL="459706" indent="0">
              <a:buNone/>
              <a:defRPr sz="1800">
                <a:solidFill>
                  <a:schemeClr val="tx1">
                    <a:tint val="75000"/>
                  </a:schemeClr>
                </a:solidFill>
              </a:defRPr>
            </a:lvl2pPr>
            <a:lvl3pPr marL="919411" indent="0">
              <a:buNone/>
              <a:defRPr sz="1600">
                <a:solidFill>
                  <a:schemeClr val="tx1">
                    <a:tint val="75000"/>
                  </a:schemeClr>
                </a:solidFill>
              </a:defRPr>
            </a:lvl3pPr>
            <a:lvl4pPr marL="1379117" indent="0">
              <a:buNone/>
              <a:defRPr sz="1400">
                <a:solidFill>
                  <a:schemeClr val="tx1">
                    <a:tint val="75000"/>
                  </a:schemeClr>
                </a:solidFill>
              </a:defRPr>
            </a:lvl4pPr>
            <a:lvl5pPr marL="1838824" indent="0">
              <a:buNone/>
              <a:defRPr sz="1400">
                <a:solidFill>
                  <a:schemeClr val="tx1">
                    <a:tint val="75000"/>
                  </a:schemeClr>
                </a:solidFill>
              </a:defRPr>
            </a:lvl5pPr>
            <a:lvl6pPr marL="2298529" indent="0">
              <a:buNone/>
              <a:defRPr sz="1400">
                <a:solidFill>
                  <a:schemeClr val="tx1">
                    <a:tint val="75000"/>
                  </a:schemeClr>
                </a:solidFill>
              </a:defRPr>
            </a:lvl6pPr>
            <a:lvl7pPr marL="2758235" indent="0">
              <a:buNone/>
              <a:defRPr sz="1400">
                <a:solidFill>
                  <a:schemeClr val="tx1">
                    <a:tint val="75000"/>
                  </a:schemeClr>
                </a:solidFill>
              </a:defRPr>
            </a:lvl7pPr>
            <a:lvl8pPr marL="3217941" indent="0">
              <a:buNone/>
              <a:defRPr sz="1400">
                <a:solidFill>
                  <a:schemeClr val="tx1">
                    <a:tint val="75000"/>
                  </a:schemeClr>
                </a:solidFill>
              </a:defRPr>
            </a:lvl8pPr>
            <a:lvl9pPr marL="3677647" indent="0">
              <a:buNone/>
              <a:defRPr sz="1400">
                <a:solidFill>
                  <a:schemeClr val="tx1">
                    <a:tint val="75000"/>
                  </a:schemeClr>
                </a:solidFill>
              </a:defRPr>
            </a:lvl9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8D0E925-2C4F-4829-BD60-2E30068EAF5D}" type="datetimeFigureOut">
              <a:rPr lang="zh-CN" altLang="en-US"/>
              <a:pPr>
                <a:defRPr/>
              </a:pPr>
              <a:t>2016/10/6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3A50ABD-73DF-4636-B5C1-02661102F0D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5" name="直接连接符 8"/>
          <p:cNvCxnSpPr/>
          <p:nvPr/>
        </p:nvCxnSpPr>
        <p:spPr bwMode="auto">
          <a:xfrm>
            <a:off x="0" y="801291"/>
            <a:ext cx="8763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p:cNvSpPr>
          <p:nvPr>
            <p:ph type="dt" sz="half" idx="10"/>
          </p:nvPr>
        </p:nvSpPr>
        <p:spPr/>
        <p:txBody>
          <a:bodyPr/>
          <a:lstStyle>
            <a:lvl1pPr>
              <a:defRPr/>
            </a:lvl1pPr>
          </a:lstStyle>
          <a:p>
            <a:pPr>
              <a:defRPr/>
            </a:pPr>
            <a:fld id="{75247EE7-3AAB-419C-8D61-EECBA46C174B}" type="datetimeFigureOut">
              <a:rPr lang="zh-CN" altLang="en-US"/>
              <a:pPr>
                <a:defRPr/>
              </a:pPr>
              <a:t>2016/10/6</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9A4826B5-D911-4B64-B067-020CD20CA9E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7" name="组合 12"/>
          <p:cNvGrpSpPr>
            <a:grpSpLocks/>
          </p:cNvGrpSpPr>
          <p:nvPr userDrawn="1"/>
        </p:nvGrpSpPr>
        <p:grpSpPr bwMode="auto">
          <a:xfrm>
            <a:off x="0" y="602458"/>
            <a:ext cx="8763000" cy="487859"/>
            <a:chOff x="0" y="802975"/>
            <a:chExt cx="8763000" cy="651089"/>
          </a:xfrm>
        </p:grpSpPr>
        <p:cxnSp>
          <p:nvCxnSpPr>
            <p:cNvPr id="8" name="直接连接符 10"/>
            <p:cNvCxnSpPr/>
            <p:nvPr/>
          </p:nvCxnSpPr>
          <p:spPr>
            <a:xfrm>
              <a:off x="0" y="1066747"/>
              <a:ext cx="8763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椭圆 11"/>
            <p:cNvSpPr/>
            <p:nvPr/>
          </p:nvSpPr>
          <p:spPr>
            <a:xfrm>
              <a:off x="6945313" y="802975"/>
              <a:ext cx="533400" cy="518011"/>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dirty="0"/>
            </a:p>
          </p:txBody>
        </p:sp>
        <p:sp>
          <p:nvSpPr>
            <p:cNvPr id="10" name="TextBox 9"/>
            <p:cNvSpPr txBox="1">
              <a:spLocks noChangeArrowheads="1"/>
            </p:cNvSpPr>
            <p:nvPr/>
          </p:nvSpPr>
          <p:spPr bwMode="auto">
            <a:xfrm>
              <a:off x="7024688" y="837933"/>
              <a:ext cx="392112" cy="61613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en-US" altLang="zh-CN" b="0" dirty="0" smtClean="0">
                  <a:solidFill>
                    <a:schemeClr val="accent2"/>
                  </a:solidFill>
                  <a:latin typeface="04b_09" pitchFamily="2" charset="0"/>
                  <a:cs typeface="+mn-cs"/>
                </a:rPr>
                <a:t>1</a:t>
              </a:r>
              <a:endParaRPr lang="zh-CN" altLang="en-US" b="0" dirty="0">
                <a:solidFill>
                  <a:schemeClr val="accent2"/>
                </a:solidFill>
                <a:latin typeface="04b_09" pitchFamily="2" charset="0"/>
                <a:cs typeface="+mn-cs"/>
              </a:endParaRPr>
            </a:p>
          </p:txBody>
        </p:sp>
      </p:grpSp>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151335"/>
            <a:ext cx="4040188" cy="479822"/>
          </a:xfrm>
        </p:spPr>
        <p:txBody>
          <a:bodyPr anchor="b"/>
          <a:lstStyle>
            <a:lvl1pPr marL="0" indent="0">
              <a:buNone/>
              <a:defRPr sz="2400" b="1"/>
            </a:lvl1pPr>
            <a:lvl2pPr marL="459706" indent="0">
              <a:buNone/>
              <a:defRPr sz="2000" b="1"/>
            </a:lvl2pPr>
            <a:lvl3pPr marL="919411" indent="0">
              <a:buNone/>
              <a:defRPr sz="1800" b="1"/>
            </a:lvl3pPr>
            <a:lvl4pPr marL="1379117" indent="0">
              <a:buNone/>
              <a:defRPr sz="1600" b="1"/>
            </a:lvl4pPr>
            <a:lvl5pPr marL="1838824" indent="0">
              <a:buNone/>
              <a:defRPr sz="1600" b="1"/>
            </a:lvl5pPr>
            <a:lvl6pPr marL="2298529" indent="0">
              <a:buNone/>
              <a:defRPr sz="1600" b="1"/>
            </a:lvl6pPr>
            <a:lvl7pPr marL="2758235" indent="0">
              <a:buNone/>
              <a:defRPr sz="1600" b="1"/>
            </a:lvl7pPr>
            <a:lvl8pPr marL="3217941" indent="0">
              <a:buNone/>
              <a:defRPr sz="1600" b="1"/>
            </a:lvl8pPr>
            <a:lvl9pPr marL="367764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9706" indent="0">
              <a:buNone/>
              <a:defRPr sz="2000" b="1"/>
            </a:lvl2pPr>
            <a:lvl3pPr marL="919411" indent="0">
              <a:buNone/>
              <a:defRPr sz="1800" b="1"/>
            </a:lvl3pPr>
            <a:lvl4pPr marL="1379117" indent="0">
              <a:buNone/>
              <a:defRPr sz="1600" b="1"/>
            </a:lvl4pPr>
            <a:lvl5pPr marL="1838824" indent="0">
              <a:buNone/>
              <a:defRPr sz="1600" b="1"/>
            </a:lvl5pPr>
            <a:lvl6pPr marL="2298529" indent="0">
              <a:buNone/>
              <a:defRPr sz="1600" b="1"/>
            </a:lvl6pPr>
            <a:lvl7pPr marL="2758235" indent="0">
              <a:buNone/>
              <a:defRPr sz="1600" b="1"/>
            </a:lvl7pPr>
            <a:lvl8pPr marL="3217941" indent="0">
              <a:buNone/>
              <a:defRPr sz="1600" b="1"/>
            </a:lvl8pPr>
            <a:lvl9pPr marL="367764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日期占位符 3"/>
          <p:cNvSpPr>
            <a:spLocks noGrp="1"/>
          </p:cNvSpPr>
          <p:nvPr>
            <p:ph type="dt" sz="half" idx="10"/>
          </p:nvPr>
        </p:nvSpPr>
        <p:spPr/>
        <p:txBody>
          <a:bodyPr/>
          <a:lstStyle>
            <a:lvl1pPr>
              <a:defRPr/>
            </a:lvl1pPr>
          </a:lstStyle>
          <a:p>
            <a:pPr>
              <a:defRPr/>
            </a:pPr>
            <a:fld id="{26215C22-F338-4FF7-8B69-2AEAE6CDCF49}" type="datetimeFigureOut">
              <a:rPr lang="zh-CN" altLang="en-US"/>
              <a:pPr>
                <a:defRPr/>
              </a:pPr>
              <a:t>2016/10/6</a:t>
            </a:fld>
            <a:endParaRPr lang="zh-CN" altLang="en-US"/>
          </a:p>
        </p:txBody>
      </p:sp>
      <p:sp>
        <p:nvSpPr>
          <p:cNvPr id="12" name="页脚占位符 4"/>
          <p:cNvSpPr>
            <a:spLocks noGrp="1"/>
          </p:cNvSpPr>
          <p:nvPr>
            <p:ph type="ftr" sz="quarter" idx="11"/>
          </p:nvPr>
        </p:nvSpPr>
        <p:spPr/>
        <p:txBody>
          <a:bodyPr/>
          <a:lstStyle>
            <a:lvl1pPr>
              <a:defRPr/>
            </a:lvl1pPr>
          </a:lstStyle>
          <a:p>
            <a:pPr>
              <a:defRPr/>
            </a:pPr>
            <a:endParaRPr lang="zh-CN" altLang="en-US"/>
          </a:p>
        </p:txBody>
      </p:sp>
      <p:sp>
        <p:nvSpPr>
          <p:cNvPr id="13" name="灯片编号占位符 5"/>
          <p:cNvSpPr>
            <a:spLocks noGrp="1"/>
          </p:cNvSpPr>
          <p:nvPr>
            <p:ph type="sldNum" sz="quarter" idx="12"/>
          </p:nvPr>
        </p:nvSpPr>
        <p:spPr/>
        <p:txBody>
          <a:bodyPr/>
          <a:lstStyle>
            <a:lvl1pPr>
              <a:defRPr/>
            </a:lvl1pPr>
          </a:lstStyle>
          <a:p>
            <a:pPr>
              <a:defRPr/>
            </a:pPr>
            <a:fld id="{CA63FABB-B290-4B4E-937A-404C325FFDAB}"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3" name="组合 12"/>
          <p:cNvGrpSpPr>
            <a:grpSpLocks/>
          </p:cNvGrpSpPr>
          <p:nvPr userDrawn="1"/>
        </p:nvGrpSpPr>
        <p:grpSpPr bwMode="auto">
          <a:xfrm>
            <a:off x="0" y="602458"/>
            <a:ext cx="8763000" cy="487859"/>
            <a:chOff x="0" y="802975"/>
            <a:chExt cx="8763000" cy="651089"/>
          </a:xfrm>
        </p:grpSpPr>
        <p:cxnSp>
          <p:nvCxnSpPr>
            <p:cNvPr id="4" name="直接连接符 6"/>
            <p:cNvCxnSpPr/>
            <p:nvPr/>
          </p:nvCxnSpPr>
          <p:spPr>
            <a:xfrm>
              <a:off x="0" y="1066747"/>
              <a:ext cx="8763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椭圆 7"/>
            <p:cNvSpPr/>
            <p:nvPr/>
          </p:nvSpPr>
          <p:spPr>
            <a:xfrm>
              <a:off x="6945313" y="802975"/>
              <a:ext cx="533400" cy="518011"/>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dirty="0"/>
            </a:p>
          </p:txBody>
        </p:sp>
        <p:sp>
          <p:nvSpPr>
            <p:cNvPr id="6" name="TextBox 9"/>
            <p:cNvSpPr txBox="1">
              <a:spLocks noChangeArrowheads="1"/>
            </p:cNvSpPr>
            <p:nvPr/>
          </p:nvSpPr>
          <p:spPr bwMode="auto">
            <a:xfrm>
              <a:off x="7024688" y="837933"/>
              <a:ext cx="392112" cy="61613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endParaRPr lang="zh-CN" altLang="en-US" b="0" dirty="0">
                <a:solidFill>
                  <a:schemeClr val="accent2"/>
                </a:solidFill>
                <a:latin typeface="04b_09" pitchFamily="2" charset="0"/>
                <a:cs typeface="+mn-cs"/>
              </a:endParaRPr>
            </a:p>
          </p:txBody>
        </p:sp>
      </p:gr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3"/>
          <p:cNvSpPr>
            <a:spLocks noGrp="1"/>
          </p:cNvSpPr>
          <p:nvPr>
            <p:ph type="dt" sz="half" idx="10"/>
          </p:nvPr>
        </p:nvSpPr>
        <p:spPr/>
        <p:txBody>
          <a:bodyPr/>
          <a:lstStyle>
            <a:lvl1pPr>
              <a:defRPr/>
            </a:lvl1pPr>
          </a:lstStyle>
          <a:p>
            <a:pPr>
              <a:defRPr/>
            </a:pPr>
            <a:fld id="{8AE8EDC3-F190-4856-9DC4-F15C042F9EE4}" type="datetimeFigureOut">
              <a:rPr lang="zh-CN" altLang="en-US"/>
              <a:pPr>
                <a:defRPr/>
              </a:pPr>
              <a:t>2016/10/6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1C1610E-BE26-4FC6-875D-704A910146D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D345663-F7C2-453A-B5C3-9355621D410A}" type="datetimeFigureOut">
              <a:rPr lang="zh-CN" altLang="en-US"/>
              <a:pPr>
                <a:defRPr/>
              </a:pPr>
              <a:t>2016/10/6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47D540D-4545-4E36-B9C1-E37EE69908B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7"/>
            <a:ext cx="3008313" cy="3518297"/>
          </a:xfrm>
        </p:spPr>
        <p:txBody>
          <a:bodyPr/>
          <a:lstStyle>
            <a:lvl1pPr marL="0" indent="0">
              <a:buNone/>
              <a:defRPr sz="1400"/>
            </a:lvl1pPr>
            <a:lvl2pPr marL="459706" indent="0">
              <a:buNone/>
              <a:defRPr sz="1200"/>
            </a:lvl2pPr>
            <a:lvl3pPr marL="919411" indent="0">
              <a:buNone/>
              <a:defRPr sz="1000"/>
            </a:lvl3pPr>
            <a:lvl4pPr marL="1379117" indent="0">
              <a:buNone/>
              <a:defRPr sz="900"/>
            </a:lvl4pPr>
            <a:lvl5pPr marL="1838824" indent="0">
              <a:buNone/>
              <a:defRPr sz="900"/>
            </a:lvl5pPr>
            <a:lvl6pPr marL="2298529" indent="0">
              <a:buNone/>
              <a:defRPr sz="900"/>
            </a:lvl6pPr>
            <a:lvl7pPr marL="2758235" indent="0">
              <a:buNone/>
              <a:defRPr sz="900"/>
            </a:lvl7pPr>
            <a:lvl8pPr marL="3217941" indent="0">
              <a:buNone/>
              <a:defRPr sz="900"/>
            </a:lvl8pPr>
            <a:lvl9pPr marL="3677647"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FA1FD39-432D-4C2A-879C-859BCBF2CBE0}" type="datetimeFigureOut">
              <a:rPr lang="zh-CN" altLang="en-US"/>
              <a:pPr>
                <a:defRPr/>
              </a:pPr>
              <a:t>2016/10/6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776F291-FF61-41FB-B311-73DDFB04DC9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9706" indent="0">
              <a:buNone/>
              <a:defRPr sz="2800"/>
            </a:lvl2pPr>
            <a:lvl3pPr marL="919411" indent="0">
              <a:buNone/>
              <a:defRPr sz="2400"/>
            </a:lvl3pPr>
            <a:lvl4pPr marL="1379117" indent="0">
              <a:buNone/>
              <a:defRPr sz="2000"/>
            </a:lvl4pPr>
            <a:lvl5pPr marL="1838824" indent="0">
              <a:buNone/>
              <a:defRPr sz="2000"/>
            </a:lvl5pPr>
            <a:lvl6pPr marL="2298529" indent="0">
              <a:buNone/>
              <a:defRPr sz="2000"/>
            </a:lvl6pPr>
            <a:lvl7pPr marL="2758235" indent="0">
              <a:buNone/>
              <a:defRPr sz="2000"/>
            </a:lvl7pPr>
            <a:lvl8pPr marL="3217941" indent="0">
              <a:buNone/>
              <a:defRPr sz="2000"/>
            </a:lvl8pPr>
            <a:lvl9pPr marL="3677647"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9706" indent="0">
              <a:buNone/>
              <a:defRPr sz="1200"/>
            </a:lvl2pPr>
            <a:lvl3pPr marL="919411" indent="0">
              <a:buNone/>
              <a:defRPr sz="1000"/>
            </a:lvl3pPr>
            <a:lvl4pPr marL="1379117" indent="0">
              <a:buNone/>
              <a:defRPr sz="900"/>
            </a:lvl4pPr>
            <a:lvl5pPr marL="1838824" indent="0">
              <a:buNone/>
              <a:defRPr sz="900"/>
            </a:lvl5pPr>
            <a:lvl6pPr marL="2298529" indent="0">
              <a:buNone/>
              <a:defRPr sz="900"/>
            </a:lvl6pPr>
            <a:lvl7pPr marL="2758235" indent="0">
              <a:buNone/>
              <a:defRPr sz="900"/>
            </a:lvl7pPr>
            <a:lvl8pPr marL="3217941" indent="0">
              <a:buNone/>
              <a:defRPr sz="900"/>
            </a:lvl8pPr>
            <a:lvl9pPr marL="3677647"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FBB699D-F4C9-4BE6-B567-1F0830242AFC}" type="datetimeFigureOut">
              <a:rPr lang="zh-CN" altLang="en-US"/>
              <a:pPr>
                <a:defRPr/>
              </a:pPr>
              <a:t>2016/10/6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75C6922-534B-46C8-B1CC-F0EBA4703E4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标题占位符 1"/>
          <p:cNvSpPr>
            <a:spLocks noGrp="1"/>
          </p:cNvSpPr>
          <p:nvPr>
            <p:ph type="title"/>
          </p:nvPr>
        </p:nvSpPr>
        <p:spPr bwMode="auto">
          <a:xfrm>
            <a:off x="457201" y="0"/>
            <a:ext cx="8229600" cy="685800"/>
          </a:xfrm>
          <a:prstGeom prst="rect">
            <a:avLst/>
          </a:prstGeom>
          <a:noFill/>
          <a:ln w="9525">
            <a:noFill/>
            <a:miter lim="800000"/>
            <a:headEnd/>
            <a:tailEnd/>
          </a:ln>
        </p:spPr>
        <p:txBody>
          <a:bodyPr vert="horz" wrap="square" lIns="91941" tIns="45971" rIns="91941" bIns="45971" numCol="1" anchor="ctr" anchorCtr="0" compatLnSpc="1">
            <a:prstTxWarp prst="textNoShape">
              <a:avLst/>
            </a:prstTxWarp>
          </a:bodyPr>
          <a:lstStyle/>
          <a:p>
            <a:pPr lvl="0"/>
            <a:r>
              <a:rPr lang="zh-CN" altLang="en-US" smtClean="0"/>
              <a:t>单击此处编辑母版标题样式</a:t>
            </a:r>
          </a:p>
        </p:txBody>
      </p:sp>
      <p:sp>
        <p:nvSpPr>
          <p:cNvPr id="22531" name="文本占位符 2"/>
          <p:cNvSpPr>
            <a:spLocks noGrp="1"/>
          </p:cNvSpPr>
          <p:nvPr>
            <p:ph type="body" idx="1"/>
          </p:nvPr>
        </p:nvSpPr>
        <p:spPr bwMode="auto">
          <a:xfrm>
            <a:off x="457201" y="971552"/>
            <a:ext cx="8229600" cy="3394472"/>
          </a:xfrm>
          <a:prstGeom prst="rect">
            <a:avLst/>
          </a:prstGeom>
          <a:noFill/>
          <a:ln w="9525">
            <a:noFill/>
            <a:miter lim="800000"/>
            <a:headEnd/>
            <a:tailEnd/>
          </a:ln>
        </p:spPr>
        <p:txBody>
          <a:bodyPr vert="horz" wrap="square" lIns="91941" tIns="45971" rIns="91941" bIns="45971"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1" y="4767263"/>
            <a:ext cx="2133600" cy="273844"/>
          </a:xfrm>
          <a:prstGeom prst="rect">
            <a:avLst/>
          </a:prstGeom>
        </p:spPr>
        <p:txBody>
          <a:bodyPr vert="horz" lIns="91941" tIns="45971" rIns="91941" bIns="45971" rtlCol="0" anchor="ctr"/>
          <a:lstStyle>
            <a:lvl1pPr algn="l" eaLnBrk="1" fontAlgn="auto" hangingPunct="1">
              <a:spcBef>
                <a:spcPts val="0"/>
              </a:spcBef>
              <a:spcAft>
                <a:spcPts val="0"/>
              </a:spcAft>
              <a:defRPr sz="1200" b="0">
                <a:solidFill>
                  <a:schemeClr val="tx1">
                    <a:tint val="75000"/>
                  </a:schemeClr>
                </a:solidFill>
                <a:latin typeface="+mn-lt"/>
                <a:ea typeface="+mn-ea"/>
                <a:cs typeface="+mn-cs"/>
              </a:defRPr>
            </a:lvl1pPr>
          </a:lstStyle>
          <a:p>
            <a:pPr>
              <a:defRPr/>
            </a:pPr>
            <a:fld id="{A9B87E80-A5DD-4D96-836C-C486FACF9731}" type="datetimeFigureOut">
              <a:rPr lang="zh-CN" altLang="en-US"/>
              <a:pPr>
                <a:defRPr/>
              </a:pPr>
              <a:t>2016/10/6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941" tIns="45971" rIns="91941" bIns="45971"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1" y="4767263"/>
            <a:ext cx="2133600" cy="273844"/>
          </a:xfrm>
          <a:prstGeom prst="rect">
            <a:avLst/>
          </a:prstGeom>
        </p:spPr>
        <p:txBody>
          <a:bodyPr vert="horz" lIns="91941" tIns="45971" rIns="91941" bIns="45971" rtlCol="0" anchor="ctr"/>
          <a:lstStyle>
            <a:lvl1pPr algn="r" eaLnBrk="1" fontAlgn="auto" hangingPunct="1">
              <a:spcBef>
                <a:spcPts val="0"/>
              </a:spcBef>
              <a:spcAft>
                <a:spcPts val="0"/>
              </a:spcAft>
              <a:defRPr sz="1200" b="0">
                <a:solidFill>
                  <a:schemeClr val="tx1">
                    <a:tint val="75000"/>
                  </a:schemeClr>
                </a:solidFill>
                <a:latin typeface="+mn-lt"/>
                <a:ea typeface="+mn-ea"/>
                <a:cs typeface="+mn-cs"/>
              </a:defRPr>
            </a:lvl1pPr>
          </a:lstStyle>
          <a:p>
            <a:pPr>
              <a:defRPr/>
            </a:pPr>
            <a:fld id="{9C0A4A31-0782-45C0-8E94-23990416D46B}" type="slidenum">
              <a:rPr lang="zh-CN" altLang="en-US"/>
              <a:pPr>
                <a:defRPr/>
              </a:pPr>
              <a:t>‹#›</a:t>
            </a:fld>
            <a:endParaRPr lang="zh-CN" altLang="en-US"/>
          </a:p>
        </p:txBody>
      </p:sp>
      <p:pic>
        <p:nvPicPr>
          <p:cNvPr id="22535" name="图片 6"/>
          <p:cNvPicPr>
            <a:picLocks noChangeAspect="1"/>
          </p:cNvPicPr>
          <p:nvPr userDrawn="1"/>
        </p:nvPicPr>
        <p:blipFill>
          <a:blip r:embed="rId13" cstate="print"/>
          <a:srcRect/>
          <a:stretch>
            <a:fillRect/>
          </a:stretch>
        </p:blipFill>
        <p:spPr bwMode="auto">
          <a:xfrm>
            <a:off x="7696201" y="228599"/>
            <a:ext cx="1085850" cy="31075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9" r:id="rId7"/>
    <p:sldLayoutId id="2147483658" r:id="rId8"/>
    <p:sldLayoutId id="2147483657" r:id="rId9"/>
    <p:sldLayoutId id="2147483656" r:id="rId10"/>
    <p:sldLayoutId id="2147483655" r:id="rId11"/>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rgbClr val="595959"/>
          </a:solidFill>
          <a:latin typeface="+mj-lt"/>
          <a:ea typeface="+mj-ea"/>
          <a:cs typeface="微软雅黑"/>
        </a:defRPr>
      </a:lvl1pPr>
      <a:lvl2pPr algn="l" rtl="0" eaLnBrk="0" fontAlgn="base" hangingPunct="0">
        <a:spcBef>
          <a:spcPct val="0"/>
        </a:spcBef>
        <a:spcAft>
          <a:spcPct val="0"/>
        </a:spcAft>
        <a:defRPr sz="3200">
          <a:solidFill>
            <a:srgbClr val="595959"/>
          </a:solidFill>
          <a:latin typeface="Arial" charset="0"/>
          <a:ea typeface="微软雅黑" pitchFamily="34" charset="-122"/>
          <a:cs typeface="微软雅黑"/>
        </a:defRPr>
      </a:lvl2pPr>
      <a:lvl3pPr algn="l" rtl="0" eaLnBrk="0" fontAlgn="base" hangingPunct="0">
        <a:spcBef>
          <a:spcPct val="0"/>
        </a:spcBef>
        <a:spcAft>
          <a:spcPct val="0"/>
        </a:spcAft>
        <a:defRPr sz="3200">
          <a:solidFill>
            <a:srgbClr val="595959"/>
          </a:solidFill>
          <a:latin typeface="Arial" charset="0"/>
          <a:ea typeface="微软雅黑" pitchFamily="34" charset="-122"/>
          <a:cs typeface="微软雅黑"/>
        </a:defRPr>
      </a:lvl3pPr>
      <a:lvl4pPr algn="l" rtl="0" eaLnBrk="0" fontAlgn="base" hangingPunct="0">
        <a:spcBef>
          <a:spcPct val="0"/>
        </a:spcBef>
        <a:spcAft>
          <a:spcPct val="0"/>
        </a:spcAft>
        <a:defRPr sz="3200">
          <a:solidFill>
            <a:srgbClr val="595959"/>
          </a:solidFill>
          <a:latin typeface="Arial" charset="0"/>
          <a:ea typeface="微软雅黑" pitchFamily="34" charset="-122"/>
          <a:cs typeface="微软雅黑"/>
        </a:defRPr>
      </a:lvl4pPr>
      <a:lvl5pPr algn="l" rtl="0" eaLnBrk="0" fontAlgn="base" hangingPunct="0">
        <a:spcBef>
          <a:spcPct val="0"/>
        </a:spcBef>
        <a:spcAft>
          <a:spcPct val="0"/>
        </a:spcAft>
        <a:defRPr sz="3200">
          <a:solidFill>
            <a:srgbClr val="595959"/>
          </a:solidFill>
          <a:latin typeface="Arial" charset="0"/>
          <a:ea typeface="微软雅黑" pitchFamily="34" charset="-122"/>
          <a:cs typeface="微软雅黑"/>
        </a:defRPr>
      </a:lvl5pPr>
      <a:lvl6pPr marL="459706" algn="ctr" rtl="0" fontAlgn="base">
        <a:spcBef>
          <a:spcPct val="0"/>
        </a:spcBef>
        <a:spcAft>
          <a:spcPct val="0"/>
        </a:spcAft>
        <a:defRPr sz="4400">
          <a:solidFill>
            <a:schemeClr val="tx1"/>
          </a:solidFill>
          <a:latin typeface="Arial" charset="0"/>
          <a:ea typeface="微软雅黑" pitchFamily="34" charset="-122"/>
        </a:defRPr>
      </a:lvl6pPr>
      <a:lvl7pPr marL="919411" algn="ctr" rtl="0" fontAlgn="base">
        <a:spcBef>
          <a:spcPct val="0"/>
        </a:spcBef>
        <a:spcAft>
          <a:spcPct val="0"/>
        </a:spcAft>
        <a:defRPr sz="4400">
          <a:solidFill>
            <a:schemeClr val="tx1"/>
          </a:solidFill>
          <a:latin typeface="Arial" charset="0"/>
          <a:ea typeface="微软雅黑" pitchFamily="34" charset="-122"/>
        </a:defRPr>
      </a:lvl7pPr>
      <a:lvl8pPr marL="1379117" algn="ctr" rtl="0" fontAlgn="base">
        <a:spcBef>
          <a:spcPct val="0"/>
        </a:spcBef>
        <a:spcAft>
          <a:spcPct val="0"/>
        </a:spcAft>
        <a:defRPr sz="4400">
          <a:solidFill>
            <a:schemeClr val="tx1"/>
          </a:solidFill>
          <a:latin typeface="Arial" charset="0"/>
          <a:ea typeface="微软雅黑" pitchFamily="34" charset="-122"/>
        </a:defRPr>
      </a:lvl8pPr>
      <a:lvl9pPr marL="1838824" algn="ctr" rtl="0" fontAlgn="base">
        <a:spcBef>
          <a:spcPct val="0"/>
        </a:spcBef>
        <a:spcAft>
          <a:spcPct val="0"/>
        </a:spcAft>
        <a:defRPr sz="4400">
          <a:solidFill>
            <a:schemeClr val="tx1"/>
          </a:solidFill>
          <a:latin typeface="Arial" charset="0"/>
          <a:ea typeface="微软雅黑" pitchFamily="34" charset="-122"/>
        </a:defRPr>
      </a:lvl9pPr>
    </p:titleStyle>
    <p:bodyStyle>
      <a:lvl1pPr marL="344779" indent="-344779" algn="l" rtl="0" eaLnBrk="0" fontAlgn="base" hangingPunct="0">
        <a:spcBef>
          <a:spcPct val="20000"/>
        </a:spcBef>
        <a:spcAft>
          <a:spcPct val="0"/>
        </a:spcAft>
        <a:buFont typeface="Arial" charset="0"/>
        <a:buChar char="•"/>
        <a:defRPr sz="3200" kern="1200">
          <a:solidFill>
            <a:srgbClr val="595959"/>
          </a:solidFill>
          <a:latin typeface="+mn-lt"/>
          <a:ea typeface="+mn-ea"/>
          <a:cs typeface="微软雅黑"/>
        </a:defRPr>
      </a:lvl1pPr>
      <a:lvl2pPr marL="747022" indent="-287316" algn="l" rtl="0" eaLnBrk="0" fontAlgn="base" hangingPunct="0">
        <a:spcBef>
          <a:spcPct val="20000"/>
        </a:spcBef>
        <a:spcAft>
          <a:spcPct val="0"/>
        </a:spcAft>
        <a:buFont typeface="Arial" charset="0"/>
        <a:buChar char="–"/>
        <a:defRPr sz="2800" kern="1200">
          <a:solidFill>
            <a:srgbClr val="595959"/>
          </a:solidFill>
          <a:latin typeface="+mn-lt"/>
          <a:ea typeface="+mn-ea"/>
          <a:cs typeface="微软雅黑"/>
        </a:defRPr>
      </a:lvl2pPr>
      <a:lvl3pPr marL="1149265" indent="-229853" algn="l" rtl="0" eaLnBrk="0" fontAlgn="base" hangingPunct="0">
        <a:spcBef>
          <a:spcPct val="20000"/>
        </a:spcBef>
        <a:spcAft>
          <a:spcPct val="0"/>
        </a:spcAft>
        <a:buFont typeface="Arial" charset="0"/>
        <a:buChar char="•"/>
        <a:defRPr sz="2400" kern="1200">
          <a:solidFill>
            <a:srgbClr val="595959"/>
          </a:solidFill>
          <a:latin typeface="+mn-lt"/>
          <a:ea typeface="+mn-ea"/>
          <a:cs typeface="微软雅黑"/>
        </a:defRPr>
      </a:lvl3pPr>
      <a:lvl4pPr marL="1608970" indent="-229853" algn="l" rtl="0" eaLnBrk="0" fontAlgn="base" hangingPunct="0">
        <a:spcBef>
          <a:spcPct val="20000"/>
        </a:spcBef>
        <a:spcAft>
          <a:spcPct val="0"/>
        </a:spcAft>
        <a:buFont typeface="Arial" charset="0"/>
        <a:buChar char="–"/>
        <a:defRPr sz="2000" kern="1200">
          <a:solidFill>
            <a:srgbClr val="595959"/>
          </a:solidFill>
          <a:latin typeface="+mn-lt"/>
          <a:ea typeface="+mn-ea"/>
          <a:cs typeface="微软雅黑"/>
        </a:defRPr>
      </a:lvl4pPr>
      <a:lvl5pPr marL="2068676" indent="-229853" algn="l" rtl="0" eaLnBrk="0" fontAlgn="base" hangingPunct="0">
        <a:spcBef>
          <a:spcPct val="20000"/>
        </a:spcBef>
        <a:spcAft>
          <a:spcPct val="0"/>
        </a:spcAft>
        <a:buFont typeface="Arial" charset="0"/>
        <a:buChar char="»"/>
        <a:defRPr sz="2000" kern="1200">
          <a:solidFill>
            <a:srgbClr val="595959"/>
          </a:solidFill>
          <a:latin typeface="+mn-lt"/>
          <a:ea typeface="+mn-ea"/>
          <a:cs typeface="微软雅黑"/>
        </a:defRPr>
      </a:lvl5pPr>
      <a:lvl6pPr marL="2528382" indent="-229853" algn="l" defTabSz="919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88088" indent="-229853" algn="l" defTabSz="919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47794" indent="-229853" algn="l" defTabSz="919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07500" indent="-229853" algn="l" defTabSz="919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9411" rtl="0" eaLnBrk="1" latinLnBrk="0" hangingPunct="1">
        <a:defRPr sz="1800" kern="1200">
          <a:solidFill>
            <a:schemeClr val="tx1"/>
          </a:solidFill>
          <a:latin typeface="+mn-lt"/>
          <a:ea typeface="+mn-ea"/>
          <a:cs typeface="+mn-cs"/>
        </a:defRPr>
      </a:lvl1pPr>
      <a:lvl2pPr marL="459706" algn="l" defTabSz="919411" rtl="0" eaLnBrk="1" latinLnBrk="0" hangingPunct="1">
        <a:defRPr sz="1800" kern="1200">
          <a:solidFill>
            <a:schemeClr val="tx1"/>
          </a:solidFill>
          <a:latin typeface="+mn-lt"/>
          <a:ea typeface="+mn-ea"/>
          <a:cs typeface="+mn-cs"/>
        </a:defRPr>
      </a:lvl2pPr>
      <a:lvl3pPr marL="919411" algn="l" defTabSz="919411" rtl="0" eaLnBrk="1" latinLnBrk="0" hangingPunct="1">
        <a:defRPr sz="1800" kern="1200">
          <a:solidFill>
            <a:schemeClr val="tx1"/>
          </a:solidFill>
          <a:latin typeface="+mn-lt"/>
          <a:ea typeface="+mn-ea"/>
          <a:cs typeface="+mn-cs"/>
        </a:defRPr>
      </a:lvl3pPr>
      <a:lvl4pPr marL="1379117" algn="l" defTabSz="919411" rtl="0" eaLnBrk="1" latinLnBrk="0" hangingPunct="1">
        <a:defRPr sz="1800" kern="1200">
          <a:solidFill>
            <a:schemeClr val="tx1"/>
          </a:solidFill>
          <a:latin typeface="+mn-lt"/>
          <a:ea typeface="+mn-ea"/>
          <a:cs typeface="+mn-cs"/>
        </a:defRPr>
      </a:lvl4pPr>
      <a:lvl5pPr marL="1838824" algn="l" defTabSz="919411" rtl="0" eaLnBrk="1" latinLnBrk="0" hangingPunct="1">
        <a:defRPr sz="1800" kern="1200">
          <a:solidFill>
            <a:schemeClr val="tx1"/>
          </a:solidFill>
          <a:latin typeface="+mn-lt"/>
          <a:ea typeface="+mn-ea"/>
          <a:cs typeface="+mn-cs"/>
        </a:defRPr>
      </a:lvl5pPr>
      <a:lvl6pPr marL="2298529" algn="l" defTabSz="919411" rtl="0" eaLnBrk="1" latinLnBrk="0" hangingPunct="1">
        <a:defRPr sz="1800" kern="1200">
          <a:solidFill>
            <a:schemeClr val="tx1"/>
          </a:solidFill>
          <a:latin typeface="+mn-lt"/>
          <a:ea typeface="+mn-ea"/>
          <a:cs typeface="+mn-cs"/>
        </a:defRPr>
      </a:lvl6pPr>
      <a:lvl7pPr marL="2758235" algn="l" defTabSz="919411" rtl="0" eaLnBrk="1" latinLnBrk="0" hangingPunct="1">
        <a:defRPr sz="1800" kern="1200">
          <a:solidFill>
            <a:schemeClr val="tx1"/>
          </a:solidFill>
          <a:latin typeface="+mn-lt"/>
          <a:ea typeface="+mn-ea"/>
          <a:cs typeface="+mn-cs"/>
        </a:defRPr>
      </a:lvl7pPr>
      <a:lvl8pPr marL="3217941" algn="l" defTabSz="919411" rtl="0" eaLnBrk="1" latinLnBrk="0" hangingPunct="1">
        <a:defRPr sz="1800" kern="1200">
          <a:solidFill>
            <a:schemeClr val="tx1"/>
          </a:solidFill>
          <a:latin typeface="+mn-lt"/>
          <a:ea typeface="+mn-ea"/>
          <a:cs typeface="+mn-cs"/>
        </a:defRPr>
      </a:lvl8pPr>
      <a:lvl9pPr marL="3677647" algn="l" defTabSz="919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7"/>
          <p:cNvGrpSpPr/>
          <p:nvPr/>
        </p:nvGrpSpPr>
        <p:grpSpPr>
          <a:xfrm>
            <a:off x="571473" y="1571618"/>
            <a:ext cx="7922710" cy="2069436"/>
            <a:chOff x="645241" y="1245996"/>
            <a:chExt cx="7922710" cy="2759248"/>
          </a:xfrm>
        </p:grpSpPr>
        <p:sp>
          <p:nvSpPr>
            <p:cNvPr id="6" name="矩形 5"/>
            <p:cNvSpPr/>
            <p:nvPr/>
          </p:nvSpPr>
          <p:spPr>
            <a:xfrm>
              <a:off x="645244" y="1245996"/>
              <a:ext cx="3959318" cy="2477069"/>
            </a:xfrm>
            <a:prstGeom prst="rect">
              <a:avLst/>
            </a:prstGeom>
            <a:solidFill>
              <a:srgbClr val="9A9B9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algn="ctr"/>
              <a:r>
                <a:rPr lang="en-US" altLang="zh-CN" sz="2800" dirty="0" smtClean="0">
                  <a:solidFill>
                    <a:prstClr val="black"/>
                  </a:solidFill>
                  <a:latin typeface="Arial" panose="020B0604020202020204" pitchFamily="34" charset="0"/>
                  <a:cs typeface="Arial" panose="020B0604020202020204" pitchFamily="34" charset="0"/>
                </a:rPr>
                <a:t>Giải pháp ANPR của Dahua</a:t>
              </a:r>
            </a:p>
          </p:txBody>
        </p:sp>
        <p:sp>
          <p:nvSpPr>
            <p:cNvPr id="7" name="矩形 6"/>
            <p:cNvSpPr/>
            <p:nvPr/>
          </p:nvSpPr>
          <p:spPr>
            <a:xfrm>
              <a:off x="645241" y="3742539"/>
              <a:ext cx="1323843" cy="262705"/>
            </a:xfrm>
            <a:prstGeom prst="rect">
              <a:avLst/>
            </a:prstGeom>
            <a:solidFill>
              <a:srgbClr val="E68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8" name="矩形 7"/>
            <p:cNvSpPr/>
            <p:nvPr/>
          </p:nvSpPr>
          <p:spPr>
            <a:xfrm>
              <a:off x="1965015" y="3742539"/>
              <a:ext cx="1323843" cy="262705"/>
            </a:xfrm>
            <a:prstGeom prst="rect">
              <a:avLst/>
            </a:prstGeom>
            <a:solidFill>
              <a:srgbClr val="46B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9" name="矩形 8"/>
            <p:cNvSpPr/>
            <p:nvPr/>
          </p:nvSpPr>
          <p:spPr>
            <a:xfrm>
              <a:off x="3284788" y="3742539"/>
              <a:ext cx="1323843" cy="262705"/>
            </a:xfrm>
            <a:prstGeom prst="rect">
              <a:avLst/>
            </a:prstGeom>
            <a:solidFill>
              <a:srgbClr val="31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0" name="矩形 9"/>
            <p:cNvSpPr/>
            <p:nvPr/>
          </p:nvSpPr>
          <p:spPr>
            <a:xfrm>
              <a:off x="4604562" y="3742539"/>
              <a:ext cx="1323843" cy="262705"/>
            </a:xfrm>
            <a:prstGeom prst="rect">
              <a:avLst/>
            </a:prstGeom>
            <a:solidFill>
              <a:srgbClr val="C68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1" name="矩形 10"/>
            <p:cNvSpPr/>
            <p:nvPr/>
          </p:nvSpPr>
          <p:spPr>
            <a:xfrm>
              <a:off x="5924336" y="3742539"/>
              <a:ext cx="1323843" cy="262705"/>
            </a:xfrm>
            <a:prstGeom prst="rect">
              <a:avLst/>
            </a:prstGeom>
            <a:solidFill>
              <a:srgbClr val="8F6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2" name="矩形 11"/>
            <p:cNvSpPr/>
            <p:nvPr/>
          </p:nvSpPr>
          <p:spPr>
            <a:xfrm>
              <a:off x="7244108" y="3742539"/>
              <a:ext cx="1323843" cy="262705"/>
            </a:xfrm>
            <a:prstGeom prst="rect">
              <a:avLst/>
            </a:prstGeom>
            <a:solidFill>
              <a:srgbClr val="9A9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pic>
        <p:nvPicPr>
          <p:cNvPr id="41986" name="Picture 2" descr="http://img2.imgtn.bdimg.com/it/u=1292575970,1790622810&amp;fm=21&amp;gp=0.jpg"/>
          <p:cNvPicPr>
            <a:picLocks noChangeAspect="1" noChangeArrowheads="1"/>
          </p:cNvPicPr>
          <p:nvPr/>
        </p:nvPicPr>
        <p:blipFill>
          <a:blip r:embed="rId2"/>
          <a:srcRect/>
          <a:stretch>
            <a:fillRect/>
          </a:stretch>
        </p:blipFill>
        <p:spPr bwMode="auto">
          <a:xfrm>
            <a:off x="4530793" y="1579335"/>
            <a:ext cx="3963390" cy="18646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2" y="33339"/>
            <a:ext cx="184731" cy="369332"/>
          </a:xfrm>
          <a:prstGeom prst="rect">
            <a:avLst/>
          </a:prstGeom>
          <a:noFill/>
          <a:ln w="9525">
            <a:noFill/>
            <a:miter lim="800000"/>
            <a:headEnd/>
            <a:tailEnd/>
          </a:ln>
        </p:spPr>
        <p:txBody>
          <a:bodyPr wrap="none" lIns="91941" tIns="45971" rIns="91941" bIns="45971" anchor="ctr">
            <a:spAutoFit/>
          </a:bodyPr>
          <a:lstStyle/>
          <a:p>
            <a:endParaRPr lang="zh-CN" altLang="en-US" sz="1800" b="0" dirty="0">
              <a:solidFill>
                <a:schemeClr val="tx1"/>
              </a:solidFill>
              <a:latin typeface="Times New Roman" pitchFamily="18" charset="0"/>
              <a:ea typeface="宋体" charset="-122"/>
              <a:cs typeface="Times New Roman" pitchFamily="18" charset="0"/>
            </a:endParaRPr>
          </a:p>
        </p:txBody>
      </p:sp>
      <p:sp>
        <p:nvSpPr>
          <p:cNvPr id="24578" name="Rectangle 3"/>
          <p:cNvSpPr>
            <a:spLocks noChangeArrowheads="1"/>
          </p:cNvSpPr>
          <p:nvPr/>
        </p:nvSpPr>
        <p:spPr bwMode="auto">
          <a:xfrm>
            <a:off x="1663702" y="2924649"/>
            <a:ext cx="184731" cy="369332"/>
          </a:xfrm>
          <a:prstGeom prst="rect">
            <a:avLst/>
          </a:prstGeom>
          <a:noFill/>
          <a:ln w="9525">
            <a:noFill/>
            <a:miter lim="800000"/>
            <a:headEnd/>
            <a:tailEnd/>
          </a:ln>
        </p:spPr>
        <p:txBody>
          <a:bodyPr wrap="none" lIns="91941" tIns="45971" rIns="91941" bIns="45971" anchor="ctr">
            <a:spAutoFit/>
          </a:bodyPr>
          <a:lstStyle/>
          <a:p>
            <a:pPr>
              <a:tabLst>
                <a:tab pos="1235459" algn="l"/>
              </a:tabLst>
            </a:pPr>
            <a:endParaRPr lang="zh-CN" altLang="zh-CN" sz="1800" b="0" dirty="0">
              <a:solidFill>
                <a:schemeClr val="tx1"/>
              </a:solidFill>
              <a:latin typeface="Times New Roman" pitchFamily="18" charset="0"/>
              <a:ea typeface="宋体" charset="-122"/>
              <a:cs typeface="Times New Roman" pitchFamily="18" charset="0"/>
            </a:endParaRPr>
          </a:p>
        </p:txBody>
      </p:sp>
      <p:sp>
        <p:nvSpPr>
          <p:cNvPr id="24579" name="标题 9"/>
          <p:cNvSpPr>
            <a:spLocks noGrp="1"/>
          </p:cNvSpPr>
          <p:nvPr>
            <p:ph type="title"/>
          </p:nvPr>
        </p:nvSpPr>
        <p:spPr/>
        <p:txBody>
          <a:bodyPr/>
          <a:lstStyle/>
          <a:p>
            <a:r>
              <a:rPr lang="en-US" altLang="zh-CN" dirty="0" smtClean="0">
                <a:solidFill>
                  <a:srgbClr val="595959"/>
                </a:solidFill>
                <a:latin typeface="Times New Roman" pitchFamily="18" charset="0"/>
                <a:cs typeface="Times New Roman" pitchFamily="18" charset="0"/>
              </a:rPr>
              <a:t> </a:t>
            </a:r>
            <a:endParaRPr lang="zh-CN" altLang="en-US" dirty="0" smtClean="0">
              <a:solidFill>
                <a:srgbClr val="595959"/>
              </a:solidFill>
              <a:latin typeface="Times New Roman" pitchFamily="18" charset="0"/>
              <a:cs typeface="Times New Roman" pitchFamily="18" charset="0"/>
            </a:endParaRPr>
          </a:p>
        </p:txBody>
      </p:sp>
      <p:sp>
        <p:nvSpPr>
          <p:cNvPr id="14" name="矩形 13"/>
          <p:cNvSpPr/>
          <p:nvPr/>
        </p:nvSpPr>
        <p:spPr>
          <a:xfrm>
            <a:off x="6357950" y="857238"/>
            <a:ext cx="1133837" cy="400110"/>
          </a:xfrm>
          <a:prstGeom prst="rect">
            <a:avLst/>
          </a:prstGeom>
        </p:spPr>
        <p:txBody>
          <a:bodyPr wrap="none">
            <a:spAutoFit/>
          </a:bodyPr>
          <a:lstStyle/>
          <a:p>
            <a:r>
              <a:rPr lang="en-US" altLang="zh-CN" sz="2000" dirty="0" smtClean="0">
                <a:solidFill>
                  <a:schemeClr val="bg1"/>
                </a:solidFill>
                <a:latin typeface="Times New Roman" pitchFamily="18" charset="0"/>
                <a:ea typeface="微软雅黑" pitchFamily="34" charset="-122"/>
                <a:cs typeface="Times New Roman" pitchFamily="18" charset="0"/>
              </a:rPr>
              <a:t>Features</a:t>
            </a:r>
            <a:endParaRPr lang="zh-CN" altLang="en-US" sz="2000" dirty="0" smtClean="0">
              <a:solidFill>
                <a:schemeClr val="bg1"/>
              </a:solidFill>
              <a:latin typeface="Times New Roman" pitchFamily="18" charset="0"/>
              <a:ea typeface="微软雅黑" pitchFamily="34" charset="-122"/>
              <a:cs typeface="Times New Roman" pitchFamily="18" charset="0"/>
            </a:endParaRPr>
          </a:p>
        </p:txBody>
      </p:sp>
      <p:sp>
        <p:nvSpPr>
          <p:cNvPr id="12" name="标题 1"/>
          <p:cNvSpPr txBox="1">
            <a:spLocks/>
          </p:cNvSpPr>
          <p:nvPr/>
        </p:nvSpPr>
        <p:spPr>
          <a:xfrm>
            <a:off x="127656" y="124049"/>
            <a:ext cx="6712769" cy="400050"/>
          </a:xfrm>
          <a:prstGeom prst="rect">
            <a:avLst/>
          </a:prstGeom>
        </p:spPr>
        <p:txBody>
          <a:bodyPr lIns="91941" tIns="45971" rIns="91941" bIns="4597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0" dirty="0" smtClean="0">
                <a:solidFill>
                  <a:srgbClr val="C00000"/>
                </a:solidFill>
                <a:latin typeface="Times New Roman" pitchFamily="18" charset="0"/>
                <a:cs typeface="Times New Roman" pitchFamily="18" charset="0"/>
              </a:rPr>
              <a:t>Chế độ phát hiện: Radar và nhận dạng Video</a:t>
            </a:r>
          </a:p>
          <a:p>
            <a:pPr algn="l"/>
            <a:endParaRPr lang="en-US" altLang="zh-CN" sz="2400" dirty="0" smtClean="0">
              <a:solidFill>
                <a:srgbClr val="C00000"/>
              </a:solidFill>
              <a:latin typeface="Times New Roman" pitchFamily="18" charset="0"/>
              <a:cs typeface="Times New Roman" pitchFamily="18" charset="0"/>
            </a:endParaRPr>
          </a:p>
          <a:p>
            <a:pPr algn="l"/>
            <a:endParaRPr lang="zh-CN" altLang="en-US" sz="2400" dirty="0" smtClean="0">
              <a:solidFill>
                <a:srgbClr val="C00000"/>
              </a:solidFill>
              <a:latin typeface="Times New Roman" pitchFamily="18" charset="0"/>
              <a:cs typeface="Times New Roman" pitchFamily="18" charset="0"/>
            </a:endParaRPr>
          </a:p>
          <a:p>
            <a:pPr algn="l"/>
            <a:endParaRPr lang="zh-CN" altLang="en-US" sz="2400" dirty="0">
              <a:solidFill>
                <a:srgbClr val="C00000"/>
              </a:solidFill>
              <a:latin typeface="Times New Roman" pitchFamily="18" charset="0"/>
              <a:cs typeface="Times New Roman" pitchFamily="18" charset="0"/>
            </a:endParaRPr>
          </a:p>
        </p:txBody>
      </p:sp>
      <p:grpSp>
        <p:nvGrpSpPr>
          <p:cNvPr id="3" name="组合 2"/>
          <p:cNvGrpSpPr/>
          <p:nvPr/>
        </p:nvGrpSpPr>
        <p:grpSpPr>
          <a:xfrm>
            <a:off x="914244" y="1396391"/>
            <a:ext cx="3853295" cy="2935432"/>
            <a:chOff x="686384" y="1043426"/>
            <a:chExt cx="4238625" cy="322897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84" y="1043426"/>
              <a:ext cx="42386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61053" y="3254424"/>
              <a:ext cx="1558819" cy="8619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1" name="圆角矩形 10"/>
          <p:cNvSpPr/>
          <p:nvPr/>
        </p:nvSpPr>
        <p:spPr>
          <a:xfrm>
            <a:off x="914244" y="958648"/>
            <a:ext cx="3538735" cy="5796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l" rtl="0" fontAlgn="base">
              <a:spcBef>
                <a:spcPct val="0"/>
              </a:spcBef>
              <a:spcAft>
                <a:spcPct val="0"/>
              </a:spcAft>
              <a:defRPr sz="4800" b="1" kern="1200">
                <a:solidFill>
                  <a:schemeClr val="lt1"/>
                </a:solidFill>
                <a:latin typeface="+mn-lt"/>
                <a:ea typeface="+mn-ea"/>
                <a:cs typeface="+mn-cs"/>
              </a:defRPr>
            </a:lvl1pPr>
            <a:lvl2pPr marL="457200" algn="l" rtl="0" fontAlgn="base">
              <a:spcBef>
                <a:spcPct val="0"/>
              </a:spcBef>
              <a:spcAft>
                <a:spcPct val="0"/>
              </a:spcAft>
              <a:defRPr sz="4800" b="1" kern="1200">
                <a:solidFill>
                  <a:schemeClr val="lt1"/>
                </a:solidFill>
                <a:latin typeface="+mn-lt"/>
                <a:ea typeface="+mn-ea"/>
                <a:cs typeface="+mn-cs"/>
              </a:defRPr>
            </a:lvl2pPr>
            <a:lvl3pPr marL="914400" algn="l" rtl="0" fontAlgn="base">
              <a:spcBef>
                <a:spcPct val="0"/>
              </a:spcBef>
              <a:spcAft>
                <a:spcPct val="0"/>
              </a:spcAft>
              <a:defRPr sz="4800" b="1" kern="1200">
                <a:solidFill>
                  <a:schemeClr val="lt1"/>
                </a:solidFill>
                <a:latin typeface="+mn-lt"/>
                <a:ea typeface="+mn-ea"/>
                <a:cs typeface="+mn-cs"/>
              </a:defRPr>
            </a:lvl3pPr>
            <a:lvl4pPr marL="1371600" algn="l" rtl="0" fontAlgn="base">
              <a:spcBef>
                <a:spcPct val="0"/>
              </a:spcBef>
              <a:spcAft>
                <a:spcPct val="0"/>
              </a:spcAft>
              <a:defRPr sz="4800" b="1" kern="1200">
                <a:solidFill>
                  <a:schemeClr val="lt1"/>
                </a:solidFill>
                <a:latin typeface="+mn-lt"/>
                <a:ea typeface="+mn-ea"/>
                <a:cs typeface="+mn-cs"/>
              </a:defRPr>
            </a:lvl4pPr>
            <a:lvl5pPr marL="1828800" algn="l" rtl="0" fontAlgn="base">
              <a:spcBef>
                <a:spcPct val="0"/>
              </a:spcBef>
              <a:spcAft>
                <a:spcPct val="0"/>
              </a:spcAft>
              <a:defRPr sz="4800" b="1" kern="1200">
                <a:solidFill>
                  <a:schemeClr val="lt1"/>
                </a:solidFill>
                <a:latin typeface="+mn-lt"/>
                <a:ea typeface="+mn-ea"/>
                <a:cs typeface="+mn-cs"/>
              </a:defRPr>
            </a:lvl5pPr>
            <a:lvl6pPr marL="2286000" algn="l" defTabSz="914400" rtl="0" eaLnBrk="1" latinLnBrk="0" hangingPunct="1">
              <a:defRPr sz="4800" b="1" kern="1200">
                <a:solidFill>
                  <a:schemeClr val="lt1"/>
                </a:solidFill>
                <a:latin typeface="+mn-lt"/>
                <a:ea typeface="+mn-ea"/>
                <a:cs typeface="+mn-cs"/>
              </a:defRPr>
            </a:lvl6pPr>
            <a:lvl7pPr marL="2743200" algn="l" defTabSz="914400" rtl="0" eaLnBrk="1" latinLnBrk="0" hangingPunct="1">
              <a:defRPr sz="4800" b="1" kern="1200">
                <a:solidFill>
                  <a:schemeClr val="lt1"/>
                </a:solidFill>
                <a:latin typeface="+mn-lt"/>
                <a:ea typeface="+mn-ea"/>
                <a:cs typeface="+mn-cs"/>
              </a:defRPr>
            </a:lvl7pPr>
            <a:lvl8pPr marL="3200400" algn="l" defTabSz="914400" rtl="0" eaLnBrk="1" latinLnBrk="0" hangingPunct="1">
              <a:defRPr sz="4800" b="1" kern="1200">
                <a:solidFill>
                  <a:schemeClr val="lt1"/>
                </a:solidFill>
                <a:latin typeface="+mn-lt"/>
                <a:ea typeface="+mn-ea"/>
                <a:cs typeface="+mn-cs"/>
              </a:defRPr>
            </a:lvl8pPr>
            <a:lvl9pPr marL="3657600" algn="l" defTabSz="914400" rtl="0" eaLnBrk="1" latinLnBrk="0" hangingPunct="1">
              <a:defRPr sz="4800" b="1" kern="1200">
                <a:solidFill>
                  <a:schemeClr val="lt1"/>
                </a:solidFill>
                <a:latin typeface="+mn-lt"/>
                <a:ea typeface="+mn-ea"/>
                <a:cs typeface="+mn-cs"/>
              </a:defRPr>
            </a:lvl9pPr>
          </a:lstStyle>
          <a:p>
            <a:pPr>
              <a:lnSpc>
                <a:spcPct val="120000"/>
              </a:lnSpc>
            </a:pPr>
            <a:r>
              <a:rPr lang="en-US" altLang="zh-CN" sz="1400" b="0" i="1" dirty="0" smtClean="0">
                <a:solidFill>
                  <a:schemeClr val="tx1"/>
                </a:solidFill>
                <a:latin typeface="Times New Roman" pitchFamily="18" charset="0"/>
                <a:cs typeface="Times New Roman" pitchFamily="18" charset="0"/>
              </a:rPr>
              <a:t>Một lần dò lỗi, </a:t>
            </a:r>
            <a:r>
              <a:rPr lang="en-US" altLang="zh-CN" sz="1400" b="0" i="1" dirty="0">
                <a:solidFill>
                  <a:schemeClr val="tx1"/>
                </a:solidFill>
                <a:latin typeface="Times New Roman" pitchFamily="18" charset="0"/>
                <a:cs typeface="Times New Roman" pitchFamily="18" charset="0"/>
              </a:rPr>
              <a:t>video </a:t>
            </a:r>
            <a:r>
              <a:rPr lang="en-US" altLang="zh-CN" sz="1400" b="0" i="1" dirty="0" smtClean="0">
                <a:solidFill>
                  <a:schemeClr val="tx1"/>
                </a:solidFill>
                <a:latin typeface="Times New Roman" pitchFamily="18" charset="0"/>
                <a:cs typeface="Times New Roman" pitchFamily="18" charset="0"/>
              </a:rPr>
              <a:t>nhận dạng sẽ tiếp nhận</a:t>
            </a:r>
            <a:endParaRPr lang="en-US" altLang="zh-CN" sz="1400" b="0" i="1" dirty="0">
              <a:solidFill>
                <a:schemeClr val="tx1"/>
              </a:solidFill>
              <a:latin typeface="Times New Roman" pitchFamily="18" charset="0"/>
              <a:cs typeface="Times New Roman" pitchFamily="18" charset="0"/>
            </a:endParaRPr>
          </a:p>
        </p:txBody>
      </p:sp>
      <p:sp>
        <p:nvSpPr>
          <p:cNvPr id="13" name="圆角矩形 12"/>
          <p:cNvSpPr/>
          <p:nvPr/>
        </p:nvSpPr>
        <p:spPr>
          <a:xfrm>
            <a:off x="4960204" y="1822487"/>
            <a:ext cx="3760441" cy="1839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l" rtl="0" fontAlgn="base">
              <a:spcBef>
                <a:spcPct val="0"/>
              </a:spcBef>
              <a:spcAft>
                <a:spcPct val="0"/>
              </a:spcAft>
              <a:defRPr sz="4800" b="1" kern="1200">
                <a:solidFill>
                  <a:schemeClr val="lt1"/>
                </a:solidFill>
                <a:latin typeface="+mn-lt"/>
                <a:ea typeface="+mn-ea"/>
                <a:cs typeface="+mn-cs"/>
              </a:defRPr>
            </a:lvl1pPr>
            <a:lvl2pPr marL="457200" algn="l" rtl="0" fontAlgn="base">
              <a:spcBef>
                <a:spcPct val="0"/>
              </a:spcBef>
              <a:spcAft>
                <a:spcPct val="0"/>
              </a:spcAft>
              <a:defRPr sz="4800" b="1" kern="1200">
                <a:solidFill>
                  <a:schemeClr val="lt1"/>
                </a:solidFill>
                <a:latin typeface="+mn-lt"/>
                <a:ea typeface="+mn-ea"/>
                <a:cs typeface="+mn-cs"/>
              </a:defRPr>
            </a:lvl2pPr>
            <a:lvl3pPr marL="914400" algn="l" rtl="0" fontAlgn="base">
              <a:spcBef>
                <a:spcPct val="0"/>
              </a:spcBef>
              <a:spcAft>
                <a:spcPct val="0"/>
              </a:spcAft>
              <a:defRPr sz="4800" b="1" kern="1200">
                <a:solidFill>
                  <a:schemeClr val="lt1"/>
                </a:solidFill>
                <a:latin typeface="+mn-lt"/>
                <a:ea typeface="+mn-ea"/>
                <a:cs typeface="+mn-cs"/>
              </a:defRPr>
            </a:lvl3pPr>
            <a:lvl4pPr marL="1371600" algn="l" rtl="0" fontAlgn="base">
              <a:spcBef>
                <a:spcPct val="0"/>
              </a:spcBef>
              <a:spcAft>
                <a:spcPct val="0"/>
              </a:spcAft>
              <a:defRPr sz="4800" b="1" kern="1200">
                <a:solidFill>
                  <a:schemeClr val="lt1"/>
                </a:solidFill>
                <a:latin typeface="+mn-lt"/>
                <a:ea typeface="+mn-ea"/>
                <a:cs typeface="+mn-cs"/>
              </a:defRPr>
            </a:lvl4pPr>
            <a:lvl5pPr marL="1828800" algn="l" rtl="0" fontAlgn="base">
              <a:spcBef>
                <a:spcPct val="0"/>
              </a:spcBef>
              <a:spcAft>
                <a:spcPct val="0"/>
              </a:spcAft>
              <a:defRPr sz="4800" b="1" kern="1200">
                <a:solidFill>
                  <a:schemeClr val="lt1"/>
                </a:solidFill>
                <a:latin typeface="+mn-lt"/>
                <a:ea typeface="+mn-ea"/>
                <a:cs typeface="+mn-cs"/>
              </a:defRPr>
            </a:lvl5pPr>
            <a:lvl6pPr marL="2286000" algn="l" defTabSz="914400" rtl="0" eaLnBrk="1" latinLnBrk="0" hangingPunct="1">
              <a:defRPr sz="4800" b="1" kern="1200">
                <a:solidFill>
                  <a:schemeClr val="lt1"/>
                </a:solidFill>
                <a:latin typeface="+mn-lt"/>
                <a:ea typeface="+mn-ea"/>
                <a:cs typeface="+mn-cs"/>
              </a:defRPr>
            </a:lvl6pPr>
            <a:lvl7pPr marL="2743200" algn="l" defTabSz="914400" rtl="0" eaLnBrk="1" latinLnBrk="0" hangingPunct="1">
              <a:defRPr sz="4800" b="1" kern="1200">
                <a:solidFill>
                  <a:schemeClr val="lt1"/>
                </a:solidFill>
                <a:latin typeface="+mn-lt"/>
                <a:ea typeface="+mn-ea"/>
                <a:cs typeface="+mn-cs"/>
              </a:defRPr>
            </a:lvl7pPr>
            <a:lvl8pPr marL="3200400" algn="l" defTabSz="914400" rtl="0" eaLnBrk="1" latinLnBrk="0" hangingPunct="1">
              <a:defRPr sz="4800" b="1" kern="1200">
                <a:solidFill>
                  <a:schemeClr val="lt1"/>
                </a:solidFill>
                <a:latin typeface="+mn-lt"/>
                <a:ea typeface="+mn-ea"/>
                <a:cs typeface="+mn-cs"/>
              </a:defRPr>
            </a:lvl8pPr>
            <a:lvl9pPr marL="3657600" algn="l" defTabSz="914400" rtl="0" eaLnBrk="1" latinLnBrk="0" hangingPunct="1">
              <a:defRPr sz="4800" b="1" kern="1200">
                <a:solidFill>
                  <a:schemeClr val="lt1"/>
                </a:solidFill>
                <a:latin typeface="+mn-lt"/>
                <a:ea typeface="+mn-ea"/>
                <a:cs typeface="+mn-cs"/>
              </a:defRPr>
            </a:lvl9pPr>
          </a:lstStyle>
          <a:p>
            <a:pPr lvl="0">
              <a:lnSpc>
                <a:spcPct val="120000"/>
              </a:lnSpc>
            </a:pPr>
            <a:r>
              <a:rPr lang="en-US" altLang="zh-CN" sz="1800" dirty="0">
                <a:solidFill>
                  <a:srgbClr val="C00000"/>
                </a:solidFill>
                <a:latin typeface="Times New Roman" pitchFamily="18" charset="0"/>
                <a:cs typeface="Times New Roman" pitchFamily="18" charset="0"/>
              </a:rPr>
              <a:t>Tính năng nhận dạng phương tiện</a:t>
            </a:r>
          </a:p>
          <a:p>
            <a:pPr lvl="0">
              <a:lnSpc>
                <a:spcPct val="120000"/>
              </a:lnSpc>
            </a:pPr>
            <a:r>
              <a:rPr lang="en-US" altLang="zh-CN" sz="1600" b="0" i="1" dirty="0">
                <a:solidFill>
                  <a:schemeClr val="tx1"/>
                </a:solidFill>
                <a:latin typeface="Times New Roman" pitchFamily="18" charset="0"/>
                <a:cs typeface="Times New Roman" pitchFamily="18" charset="0"/>
              </a:rPr>
              <a:t>Tương đồng như trong chế độ nhận dạng video</a:t>
            </a:r>
          </a:p>
          <a:p>
            <a:pPr>
              <a:lnSpc>
                <a:spcPct val="120000"/>
              </a:lnSpc>
            </a:pPr>
            <a:r>
              <a:rPr lang="en-US" altLang="zh-CN" sz="1600" dirty="0">
                <a:solidFill>
                  <a:srgbClr val="C00000"/>
                </a:solidFill>
                <a:latin typeface="Times New Roman" pitchFamily="18" charset="0"/>
                <a:cs typeface="Times New Roman" pitchFamily="18" charset="0"/>
              </a:rPr>
              <a:t>Phát hiện vi phạm giao thông</a:t>
            </a:r>
          </a:p>
          <a:p>
            <a:pPr>
              <a:lnSpc>
                <a:spcPct val="120000"/>
              </a:lnSpc>
              <a:spcBef>
                <a:spcPts val="0"/>
              </a:spcBef>
              <a:spcAft>
                <a:spcPts val="300"/>
              </a:spcAft>
            </a:pPr>
            <a:r>
              <a:rPr lang="en-US" altLang="zh-CN" sz="1400" b="0" i="1" dirty="0" smtClean="0">
                <a:solidFill>
                  <a:schemeClr val="tx1"/>
                </a:solidFill>
                <a:latin typeface="Times New Roman" pitchFamily="18" charset="0"/>
                <a:cs typeface="Times New Roman" pitchFamily="18" charset="0"/>
              </a:rPr>
              <a:t>1 radar phủ 1 làn, có thể giới hạn tốc độ phương tiện, tối đa 180km/h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2"/>
          <p:cNvSpPr>
            <a:spLocks noChangeArrowheads="1"/>
          </p:cNvSpPr>
          <p:nvPr/>
        </p:nvSpPr>
        <p:spPr bwMode="auto">
          <a:xfrm>
            <a:off x="179512" y="123478"/>
            <a:ext cx="7119126" cy="431394"/>
          </a:xfrm>
          <a:prstGeom prst="rect">
            <a:avLst/>
          </a:prstGeom>
          <a:noFill/>
          <a:ln w="9525">
            <a:noFill/>
            <a:miter lim="800000"/>
            <a:headEnd/>
            <a:tailEnd/>
          </a:ln>
        </p:spPr>
        <p:txBody>
          <a:bodyPr wrap="square" lIns="91941" tIns="45971" rIns="91941" bIns="45971">
            <a:spAutoFit/>
          </a:bodyPr>
          <a:lstStyle/>
          <a:p>
            <a:pPr marL="285750" indent="-285750"/>
            <a:r>
              <a:rPr lang="en-US" altLang="zh-CN" sz="2200" b="0" dirty="0" smtClean="0">
                <a:solidFill>
                  <a:srgbClr val="C00000"/>
                </a:solidFill>
                <a:latin typeface="Times New Roman" pitchFamily="18" charset="0"/>
                <a:cs typeface="Times New Roman" pitchFamily="18" charset="0"/>
              </a:rPr>
              <a:t>Thiết bị ngoại vi| </a:t>
            </a:r>
            <a:r>
              <a:rPr lang="en-US" altLang="en-US" sz="2200" b="0" dirty="0" smtClean="0">
                <a:solidFill>
                  <a:srgbClr val="C00000"/>
                </a:solidFill>
                <a:latin typeface="Times New Roman" pitchFamily="18" charset="0"/>
                <a:cs typeface="Times New Roman" pitchFamily="18" charset="0"/>
              </a:rPr>
              <a:t>3 mã ITC, đáp ứng các bối cảnh khác nhau</a:t>
            </a:r>
            <a:endParaRPr lang="en-US" altLang="zh-CN" sz="2200" b="0" dirty="0" smtClean="0">
              <a:solidFill>
                <a:srgbClr val="C00000"/>
              </a:solidFill>
              <a:latin typeface="Times New Roman" pitchFamily="18" charset="0"/>
              <a:cs typeface="Times New Roman" pitchFamily="18" charset="0"/>
            </a:endParaRPr>
          </a:p>
        </p:txBody>
      </p:sp>
      <p:graphicFrame>
        <p:nvGraphicFramePr>
          <p:cNvPr id="5" name="Group 4"/>
          <p:cNvGraphicFramePr>
            <a:graphicFrameLocks noGrp="1"/>
          </p:cNvGraphicFramePr>
          <p:nvPr>
            <p:ph idx="1"/>
            <p:extLst>
              <p:ext uri="{D42A27DB-BD31-4B8C-83A1-F6EECF244321}">
                <p14:modId xmlns:p14="http://schemas.microsoft.com/office/powerpoint/2010/main" val="52410913"/>
              </p:ext>
            </p:extLst>
          </p:nvPr>
        </p:nvGraphicFramePr>
        <p:xfrm>
          <a:off x="323528" y="1707654"/>
          <a:ext cx="8352928" cy="2924958"/>
        </p:xfrm>
        <a:graphic>
          <a:graphicData uri="http://schemas.openxmlformats.org/drawingml/2006/table">
            <a:tbl>
              <a:tblPr>
                <a:tableStyleId>{073A0DAA-6AF3-43AB-8588-CEC1D06C72B9}</a:tableStyleId>
              </a:tblPr>
              <a:tblGrid>
                <a:gridCol w="1253898"/>
                <a:gridCol w="2274494"/>
                <a:gridCol w="2304256"/>
                <a:gridCol w="2520280"/>
              </a:tblGrid>
              <a:tr h="448364">
                <a:tc>
                  <a:txBody>
                    <a:bodyPr/>
                    <a:lstStyle/>
                    <a:p>
                      <a:pPr algn="ctr"/>
                      <a:r>
                        <a:rPr lang="en-US" altLang="zh-CN" sz="1600" b="1" kern="1200" dirty="0" smtClean="0">
                          <a:solidFill>
                            <a:schemeClr val="bg1"/>
                          </a:solidFill>
                          <a:effectLst/>
                        </a:rPr>
                        <a:t>Mục</a:t>
                      </a:r>
                      <a:endParaRPr lang="en-US" altLang="zh-CN" sz="1600" b="1" i="0" kern="1200" dirty="0">
                        <a:solidFill>
                          <a:schemeClr val="bg1"/>
                        </a:solidFill>
                        <a:effectLst/>
                        <a:latin typeface="+mn-lt"/>
                        <a:ea typeface="+mn-ea"/>
                        <a:cs typeface="+mn-cs"/>
                      </a:endParaRPr>
                    </a:p>
                  </a:txBody>
                  <a:tcPr anchor="ctr" horzOverflow="overflow">
                    <a:solidFill>
                      <a:schemeClr val="accent1"/>
                    </a:solidFill>
                  </a:tcPr>
                </a:tc>
                <a:tc>
                  <a:txBody>
                    <a:bodyPr/>
                    <a:lstStyle/>
                    <a:p>
                      <a:pPr algn="ctr"/>
                      <a:r>
                        <a:rPr lang="en-US" altLang="zh-CN" sz="1600" b="1" dirty="0" smtClean="0">
                          <a:solidFill>
                            <a:schemeClr val="bg1"/>
                          </a:solidFill>
                        </a:rPr>
                        <a:t>ITC206-RF1A-IR</a:t>
                      </a:r>
                    </a:p>
                  </a:txBody>
                  <a:tcPr anchor="ctr" horzOverflow="overflow">
                    <a:solidFill>
                      <a:schemeClr val="accent1"/>
                    </a:solidFill>
                  </a:tcPr>
                </a:tc>
                <a:tc>
                  <a:txBody>
                    <a:bodyPr/>
                    <a:lstStyle/>
                    <a:p>
                      <a:pPr algn="ctr"/>
                      <a:r>
                        <a:rPr lang="en-US" altLang="zh-CN" sz="1600" b="1" dirty="0" smtClean="0">
                          <a:solidFill>
                            <a:schemeClr val="bg1"/>
                          </a:solidFill>
                        </a:rPr>
                        <a:t>ITC302-RF1A-IR</a:t>
                      </a:r>
                    </a:p>
                  </a:txBody>
                  <a:tcPr anchor="ctr" horzOverflow="overflow">
                    <a:solidFill>
                      <a:schemeClr val="accent1"/>
                    </a:solidFill>
                  </a:tcPr>
                </a:tc>
                <a:tc>
                  <a:txBody>
                    <a:bodyPr/>
                    <a:lstStyle/>
                    <a:p>
                      <a:pPr algn="ctr"/>
                      <a:r>
                        <a:rPr lang="en-US" altLang="zh-CN" sz="1600" b="1" dirty="0" smtClean="0">
                          <a:solidFill>
                            <a:schemeClr val="bg1"/>
                          </a:solidFill>
                        </a:rPr>
                        <a:t>ITC602-RF1A-IR</a:t>
                      </a:r>
                    </a:p>
                  </a:txBody>
                  <a:tcPr anchor="ctr" horzOverflow="overflow">
                    <a:solidFill>
                      <a:schemeClr val="accent1"/>
                    </a:solidFill>
                  </a:tcPr>
                </a:tc>
              </a:tr>
              <a:tr h="448364">
                <a:tc>
                  <a:txBody>
                    <a:bodyPr/>
                    <a:lstStyle/>
                    <a:p>
                      <a:pPr algn="ctr"/>
                      <a:r>
                        <a:rPr lang="en-US" altLang="zh-CN" sz="1400" b="1" u="none" strike="noStrike" kern="1200" dirty="0" smtClean="0">
                          <a:effectLst/>
                          <a:latin typeface="+mn-lt"/>
                        </a:rPr>
                        <a:t>Cảm</a:t>
                      </a:r>
                      <a:r>
                        <a:rPr lang="en-US" altLang="zh-CN" sz="1400" b="1" u="none" strike="noStrike" kern="1200" baseline="0" dirty="0" smtClean="0">
                          <a:effectLst/>
                          <a:latin typeface="+mn-lt"/>
                        </a:rPr>
                        <a:t> biến</a:t>
                      </a:r>
                      <a:endParaRPr lang="en-US" altLang="zh-CN" sz="1400" b="1" i="0" kern="1200" dirty="0">
                        <a:solidFill>
                          <a:schemeClr val="tx1"/>
                        </a:solidFill>
                        <a:effectLst/>
                        <a:latin typeface="+mn-lt"/>
                        <a:ea typeface="+mn-ea"/>
                        <a:cs typeface="+mn-cs"/>
                      </a:endParaRPr>
                    </a:p>
                  </a:txBody>
                  <a:tcPr anchor="ctr" horzOverflow="overflow">
                    <a:solidFill>
                      <a:schemeClr val="bg1">
                        <a:lumMod val="95000"/>
                      </a:schemeClr>
                    </a:solidFill>
                  </a:tcPr>
                </a:tc>
                <a:tc>
                  <a:txBody>
                    <a:bodyPr/>
                    <a:lstStyle/>
                    <a:p>
                      <a:r>
                        <a:rPr lang="en-US" altLang="zh-CN" sz="1200" dirty="0" smtClean="0">
                          <a:latin typeface="+mn-lt"/>
                        </a:rPr>
                        <a:t>CCD, 2MP, 1600(H)</a:t>
                      </a:r>
                      <a:r>
                        <a:rPr lang="zh-CN" altLang="zh-CN" sz="1200" dirty="0" smtClean="0">
                          <a:latin typeface="+mn-lt"/>
                        </a:rPr>
                        <a:t>×</a:t>
                      </a:r>
                      <a:r>
                        <a:rPr lang="en-US" altLang="zh-CN" sz="1200" dirty="0" smtClean="0">
                          <a:latin typeface="+mn-lt"/>
                        </a:rPr>
                        <a:t>1200(V)</a:t>
                      </a:r>
                      <a:endParaRPr lang="en-US" altLang="zh-CN" sz="1200" dirty="0" smtClean="0">
                        <a:solidFill>
                          <a:schemeClr val="bg1"/>
                        </a:solidFill>
                        <a:latin typeface="+mn-lt"/>
                      </a:endParaRPr>
                    </a:p>
                  </a:txBody>
                  <a:tcPr anchor="ctr" horzOverflow="overflow">
                    <a:solidFill>
                      <a:schemeClr val="bg1">
                        <a:lumMod val="95000"/>
                      </a:schemeClr>
                    </a:solidFill>
                  </a:tcPr>
                </a:tc>
                <a:tc>
                  <a:txBody>
                    <a:bodyPr/>
                    <a:lstStyle/>
                    <a:p>
                      <a:r>
                        <a:rPr lang="en-US" altLang="zh-CN" sz="1200" dirty="0" smtClean="0">
                          <a:latin typeface="+mn-lt"/>
                        </a:rPr>
                        <a:t>CCD, 3MP, 2048(H)</a:t>
                      </a:r>
                      <a:r>
                        <a:rPr lang="zh-CN" altLang="zh-CN" sz="1200" dirty="0" smtClean="0">
                          <a:latin typeface="+mn-lt"/>
                        </a:rPr>
                        <a:t>×</a:t>
                      </a:r>
                      <a:r>
                        <a:rPr lang="en-US" altLang="zh-CN" sz="1200" dirty="0" smtClean="0">
                          <a:latin typeface="+mn-lt"/>
                        </a:rPr>
                        <a:t>1536(V)</a:t>
                      </a:r>
                      <a:endParaRPr lang="en-US" altLang="zh-CN" sz="1200" dirty="0" smtClean="0">
                        <a:solidFill>
                          <a:schemeClr val="bg1"/>
                        </a:solidFill>
                        <a:latin typeface="+mn-lt"/>
                      </a:endParaRPr>
                    </a:p>
                  </a:txBody>
                  <a:tcPr anchor="ctr" horzOverflow="overflow">
                    <a:solidFill>
                      <a:schemeClr val="bg1">
                        <a:lumMod val="95000"/>
                      </a:schemeClr>
                    </a:solidFill>
                  </a:tcPr>
                </a:tc>
                <a:tc>
                  <a:txBody>
                    <a:bodyPr/>
                    <a:lstStyle/>
                    <a:p>
                      <a:r>
                        <a:rPr lang="en-US" altLang="zh-CN" sz="1200" dirty="0" smtClean="0">
                          <a:latin typeface="+mn-lt"/>
                        </a:rPr>
                        <a:t>CCD</a:t>
                      </a:r>
                      <a:r>
                        <a:rPr lang="en-US" altLang="zh-CN" sz="1200" kern="1200" dirty="0" smtClean="0">
                          <a:latin typeface="+mn-lt"/>
                        </a:rPr>
                        <a:t>, 6MP, 3392</a:t>
                      </a:r>
                      <a:r>
                        <a:rPr lang="en-US" altLang="zh-CN" sz="1200" dirty="0" smtClean="0">
                          <a:latin typeface="+mn-lt"/>
                        </a:rPr>
                        <a:t>(H)</a:t>
                      </a:r>
                      <a:r>
                        <a:rPr lang="en-US" altLang="zh-CN" sz="1200" kern="1200" dirty="0" smtClean="0">
                          <a:latin typeface="+mn-lt"/>
                        </a:rPr>
                        <a:t> ×2008(V)</a:t>
                      </a:r>
                      <a:endParaRPr lang="en-US" altLang="zh-CN" sz="1200" kern="1200" dirty="0" smtClean="0">
                        <a:solidFill>
                          <a:schemeClr val="bg1"/>
                        </a:solidFill>
                        <a:latin typeface="+mn-lt"/>
                        <a:ea typeface="+mn-ea"/>
                        <a:cs typeface="+mn-cs"/>
                      </a:endParaRPr>
                    </a:p>
                  </a:txBody>
                  <a:tcPr anchor="ctr" horzOverflow="overflow">
                    <a:solidFill>
                      <a:schemeClr val="bg1">
                        <a:lumMod val="95000"/>
                      </a:schemeClr>
                    </a:solidFill>
                  </a:tcPr>
                </a:tc>
              </a:tr>
              <a:tr h="477084">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altLang="zh-CN" sz="1400" b="1" i="0" u="none" strike="noStrike" cap="none" normalizeH="0" baseline="0" dirty="0" smtClean="0">
                          <a:ln>
                            <a:noFill/>
                          </a:ln>
                          <a:solidFill>
                            <a:schemeClr val="bg1"/>
                          </a:solidFill>
                          <a:effectLst/>
                          <a:latin typeface="+mn-lt"/>
                          <a:ea typeface="微软雅黑" pitchFamily="34" charset="-122"/>
                          <a:sym typeface="宋体" pitchFamily="2" charset="-122"/>
                        </a:rPr>
                        <a:t>Số làn bao quát</a:t>
                      </a:r>
                      <a:endParaRPr kumimoji="0" lang="zh-CN" altLang="en-US" sz="1400" b="1" i="0" u="none" strike="noStrike" cap="none" normalizeH="0" baseline="0" dirty="0" smtClean="0">
                        <a:ln>
                          <a:noFill/>
                        </a:ln>
                        <a:solidFill>
                          <a:schemeClr val="bg1"/>
                        </a:solidFill>
                        <a:effectLst/>
                        <a:latin typeface="+mn-lt"/>
                        <a:ea typeface="微软雅黑" pitchFamily="34" charset="-122"/>
                        <a:sym typeface="宋体" pitchFamily="2" charset="-122"/>
                      </a:endParaRPr>
                    </a:p>
                  </a:txBody>
                  <a:tcPr anchor="ctr" horzOverflow="overflow">
                    <a:solidFill>
                      <a:srgbClr val="C00000"/>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defRPr/>
                      </a:pPr>
                      <a:r>
                        <a:rPr lang="en-US" altLang="zh-CN" sz="1800" b="1" kern="1200" dirty="0" smtClean="0">
                          <a:solidFill>
                            <a:schemeClr val="bg1"/>
                          </a:solidFill>
                          <a:latin typeface="+mn-lt"/>
                          <a:ea typeface="+mn-ea"/>
                          <a:cs typeface="+mn-cs"/>
                          <a:sym typeface="宋体" pitchFamily="2" charset="-122"/>
                        </a:rPr>
                        <a:t>1</a:t>
                      </a:r>
                      <a:endParaRPr lang="zh-CN" altLang="en-US" sz="1800" b="1" kern="1200" dirty="0" smtClean="0">
                        <a:solidFill>
                          <a:schemeClr val="bg1"/>
                        </a:solidFill>
                        <a:latin typeface="+mn-lt"/>
                        <a:ea typeface="+mn-ea"/>
                        <a:cs typeface="+mn-cs"/>
                        <a:sym typeface="宋体" pitchFamily="2" charset="-122"/>
                      </a:endParaRPr>
                    </a:p>
                  </a:txBody>
                  <a:tcPr anchor="ctr" horzOverflow="overflow">
                    <a:solidFill>
                      <a:srgbClr val="C00000"/>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defRPr/>
                      </a:pPr>
                      <a:r>
                        <a:rPr lang="en-US" altLang="zh-CN" sz="1800" b="1" kern="1200" dirty="0" smtClean="0">
                          <a:solidFill>
                            <a:schemeClr val="bg1"/>
                          </a:solidFill>
                          <a:latin typeface="+mn-lt"/>
                          <a:ea typeface="+mn-ea"/>
                          <a:cs typeface="+mn-cs"/>
                          <a:sym typeface="宋体" pitchFamily="2" charset="-122"/>
                        </a:rPr>
                        <a:t>2</a:t>
                      </a:r>
                      <a:endParaRPr lang="zh-CN" altLang="en-US" sz="1800" b="1" kern="1200" dirty="0" smtClean="0">
                        <a:solidFill>
                          <a:schemeClr val="bg1"/>
                        </a:solidFill>
                        <a:latin typeface="+mn-lt"/>
                        <a:ea typeface="+mn-ea"/>
                        <a:cs typeface="+mn-cs"/>
                        <a:sym typeface="宋体" pitchFamily="2" charset="-122"/>
                      </a:endParaRPr>
                    </a:p>
                  </a:txBody>
                  <a:tcPr anchor="ctr" horzOverflow="overflow">
                    <a:solidFill>
                      <a:srgbClr val="C00000"/>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defRPr/>
                      </a:pPr>
                      <a:r>
                        <a:rPr lang="en-US" altLang="zh-CN" sz="1800" b="1" kern="1200" dirty="0" smtClean="0">
                          <a:solidFill>
                            <a:schemeClr val="bg1"/>
                          </a:solidFill>
                          <a:latin typeface="+mn-lt"/>
                          <a:ea typeface="+mn-ea"/>
                          <a:cs typeface="+mn-cs"/>
                          <a:sym typeface="宋体" pitchFamily="2" charset="-122"/>
                        </a:rPr>
                        <a:t>3</a:t>
                      </a:r>
                      <a:endParaRPr lang="zh-CN" altLang="en-US" sz="1800" b="1" kern="1200" dirty="0" smtClean="0">
                        <a:solidFill>
                          <a:schemeClr val="bg1"/>
                        </a:solidFill>
                        <a:latin typeface="+mn-lt"/>
                        <a:ea typeface="+mn-ea"/>
                        <a:cs typeface="+mn-cs"/>
                        <a:sym typeface="宋体" pitchFamily="2" charset="-122"/>
                      </a:endParaRPr>
                    </a:p>
                  </a:txBody>
                  <a:tcPr anchor="ctr" horzOverflow="overflow">
                    <a:solidFill>
                      <a:srgbClr val="C00000"/>
                    </a:solidFill>
                  </a:tcPr>
                </a:tc>
              </a:tr>
              <a:tr h="477084">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lang="en-US" altLang="zh-CN" sz="1400" b="1" dirty="0" smtClean="0">
                          <a:latin typeface="+mn-lt"/>
                        </a:rPr>
                        <a:t>Chất</a:t>
                      </a:r>
                      <a:r>
                        <a:rPr lang="en-US" altLang="zh-CN" sz="1400" b="1" baseline="0" dirty="0" smtClean="0">
                          <a:latin typeface="+mn-lt"/>
                        </a:rPr>
                        <a:t> lượng</a:t>
                      </a:r>
                    </a:p>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altLang="zh-CN" sz="1400" b="1" i="0" u="none" strike="noStrike" cap="none" normalizeH="0" baseline="0" dirty="0" smtClean="0">
                          <a:ln>
                            <a:noFill/>
                          </a:ln>
                          <a:solidFill>
                            <a:srgbClr val="000000"/>
                          </a:solidFill>
                          <a:effectLst/>
                          <a:latin typeface="+mn-lt"/>
                          <a:ea typeface="微软雅黑" pitchFamily="34" charset="-122"/>
                          <a:sym typeface="宋体" pitchFamily="2" charset="-122"/>
                        </a:rPr>
                        <a:t>video</a:t>
                      </a:r>
                      <a:endParaRPr kumimoji="0" lang="zh-CN" altLang="en-US" sz="1400" b="1" i="0" u="none" strike="noStrike" cap="none" normalizeH="0" baseline="0" dirty="0" smtClean="0">
                        <a:ln>
                          <a:noFill/>
                        </a:ln>
                        <a:solidFill>
                          <a:srgbClr val="000000"/>
                        </a:solidFill>
                        <a:effectLst/>
                        <a:latin typeface="+mn-lt"/>
                        <a:ea typeface="微软雅黑" pitchFamily="34" charset="-122"/>
                        <a:sym typeface="宋体" pitchFamily="2" charset="-122"/>
                      </a:endParaRPr>
                    </a:p>
                  </a:txBody>
                  <a:tcPr anchor="ctr" horzOverflow="overflow">
                    <a:solidFill>
                      <a:schemeClr val="bg1">
                        <a:lumMod val="95000"/>
                      </a:schemeClr>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lang="en-US" altLang="zh-CN" sz="1200" kern="1200" dirty="0" smtClean="0">
                          <a:latin typeface="+mn-lt"/>
                        </a:rPr>
                        <a:t>1600</a:t>
                      </a:r>
                      <a:r>
                        <a:rPr lang="zh-CN" altLang="zh-CN" sz="1200" kern="1200" dirty="0" smtClean="0">
                          <a:latin typeface="+mn-lt"/>
                        </a:rPr>
                        <a:t>×</a:t>
                      </a:r>
                      <a:r>
                        <a:rPr lang="en-US" altLang="zh-CN" sz="1200" kern="1200" dirty="0" smtClean="0">
                          <a:latin typeface="+mn-lt"/>
                        </a:rPr>
                        <a:t>1200</a:t>
                      </a:r>
                      <a:r>
                        <a:rPr lang="en-US" altLang="zh-CN" sz="1200" dirty="0" smtClean="0">
                          <a:latin typeface="+mn-lt"/>
                        </a:rPr>
                        <a:t>, 1~50fps</a:t>
                      </a:r>
                      <a:endParaRPr kumimoji="0" lang="zh-CN" altLang="en-US" sz="1200" b="1" i="0" u="none" strike="noStrike" cap="none" normalizeH="0" baseline="0" dirty="0" smtClean="0">
                        <a:ln>
                          <a:noFill/>
                        </a:ln>
                        <a:solidFill>
                          <a:srgbClr val="FFC000"/>
                        </a:solidFill>
                        <a:effectLst/>
                        <a:latin typeface="+mn-lt"/>
                        <a:ea typeface="微软雅黑" pitchFamily="34" charset="-122"/>
                        <a:sym typeface="宋体" pitchFamily="2" charset="-122"/>
                      </a:endParaRPr>
                    </a:p>
                  </a:txBody>
                  <a:tcPr anchor="ctr" horzOverflow="overflow">
                    <a:solidFill>
                      <a:schemeClr val="bg1">
                        <a:lumMod val="95000"/>
                      </a:schemeClr>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lang="en-US" altLang="zh-CN" sz="1200" dirty="0" smtClean="0">
                          <a:latin typeface="+mn-lt"/>
                        </a:rPr>
                        <a:t>2048</a:t>
                      </a:r>
                      <a:r>
                        <a:rPr lang="zh-CN" altLang="zh-CN" sz="1200" dirty="0" smtClean="0">
                          <a:latin typeface="+mn-lt"/>
                        </a:rPr>
                        <a:t>×</a:t>
                      </a:r>
                      <a:r>
                        <a:rPr lang="en-US" altLang="zh-CN" sz="1200" dirty="0" smtClean="0">
                          <a:latin typeface="+mn-lt"/>
                        </a:rPr>
                        <a:t>1536, 1~25fps</a:t>
                      </a:r>
                      <a:endParaRPr kumimoji="0" lang="zh-CN" altLang="en-US" sz="1200" b="0" i="0" u="none" strike="noStrike" cap="none" normalizeH="0" baseline="0" dirty="0" smtClean="0">
                        <a:ln>
                          <a:noFill/>
                        </a:ln>
                        <a:solidFill>
                          <a:srgbClr val="FFC000"/>
                        </a:solidFill>
                        <a:effectLst/>
                        <a:latin typeface="+mn-lt"/>
                        <a:ea typeface="微软雅黑" pitchFamily="34" charset="-122"/>
                        <a:sym typeface="宋体" pitchFamily="2" charset="-122"/>
                      </a:endParaRPr>
                    </a:p>
                  </a:txBody>
                  <a:tcPr anchor="ctr" horzOverflow="overflow">
                    <a:solidFill>
                      <a:schemeClr val="bg1">
                        <a:lumMod val="95000"/>
                      </a:schemeClr>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defRPr/>
                      </a:pPr>
                      <a:r>
                        <a:rPr lang="en-US" altLang="zh-CN" sz="1200" kern="1200" dirty="0" smtClean="0">
                          <a:latin typeface="+mn-lt"/>
                        </a:rPr>
                        <a:t>3392×2008</a:t>
                      </a:r>
                      <a:r>
                        <a:rPr lang="en-US" altLang="zh-CN" sz="1200" dirty="0" smtClean="0">
                          <a:latin typeface="+mn-lt"/>
                        </a:rPr>
                        <a:t>, 1~25fps</a:t>
                      </a:r>
                      <a:endParaRPr kumimoji="0" lang="zh-CN" altLang="en-US" sz="1200" b="0" i="0" u="none" strike="noStrike" cap="none" normalizeH="0" baseline="0" dirty="0" smtClean="0">
                        <a:ln>
                          <a:noFill/>
                        </a:ln>
                        <a:solidFill>
                          <a:srgbClr val="FFC000"/>
                        </a:solidFill>
                        <a:effectLst/>
                        <a:latin typeface="+mn-lt"/>
                        <a:ea typeface="微软雅黑" pitchFamily="34" charset="-122"/>
                        <a:sym typeface="宋体" pitchFamily="2" charset="-122"/>
                      </a:endParaRPr>
                    </a:p>
                  </a:txBody>
                  <a:tcPr anchor="ctr" horzOverflow="overflow">
                    <a:solidFill>
                      <a:schemeClr val="bg1">
                        <a:lumMod val="95000"/>
                      </a:schemeClr>
                    </a:solidFill>
                  </a:tcPr>
                </a:tc>
              </a:tr>
              <a:tr h="409742">
                <a:tc>
                  <a:txBody>
                    <a:bodyPr/>
                    <a:lstStyle/>
                    <a:p>
                      <a:pPr algn="ctr"/>
                      <a:r>
                        <a:rPr lang="en-US" altLang="zh-CN" sz="1400" b="1" dirty="0" smtClean="0">
                          <a:latin typeface="+mn-lt"/>
                        </a:rPr>
                        <a:t>Chất</a:t>
                      </a:r>
                      <a:r>
                        <a:rPr lang="en-US" altLang="zh-CN" sz="1400" b="1" baseline="0" dirty="0" smtClean="0">
                          <a:latin typeface="+mn-lt"/>
                        </a:rPr>
                        <a:t> lượng hình ảnh</a:t>
                      </a:r>
                      <a:endParaRPr lang="en-US" altLang="zh-CN" sz="1400" b="1" i="0" kern="1200" dirty="0">
                        <a:solidFill>
                          <a:schemeClr val="tx1"/>
                        </a:solidFill>
                        <a:effectLst/>
                        <a:latin typeface="+mn-lt"/>
                        <a:ea typeface="+mn-ea"/>
                        <a:cs typeface="+mn-cs"/>
                      </a:endParaRPr>
                    </a:p>
                  </a:txBody>
                  <a:tcPr anchor="ctr" horzOverflow="overflow">
                    <a:solidFill>
                      <a:schemeClr val="bg1">
                        <a:lumMod val="95000"/>
                      </a:schemeClr>
                    </a:solidFill>
                  </a:tcPr>
                </a:tc>
                <a:tc>
                  <a:txBody>
                    <a:bodyPr/>
                    <a:lstStyle/>
                    <a:p>
                      <a:r>
                        <a:rPr lang="en-US" altLang="zh-CN" sz="1200" kern="1200" dirty="0" smtClean="0">
                          <a:latin typeface="+mn-lt"/>
                        </a:rPr>
                        <a:t>1600</a:t>
                      </a:r>
                      <a:r>
                        <a:rPr lang="zh-CN" altLang="zh-CN" sz="1200" kern="1200" dirty="0" smtClean="0">
                          <a:latin typeface="+mn-lt"/>
                        </a:rPr>
                        <a:t>×</a:t>
                      </a:r>
                      <a:r>
                        <a:rPr lang="en-US" altLang="zh-CN" sz="1200" kern="1200" dirty="0" smtClean="0">
                          <a:latin typeface="+mn-lt"/>
                        </a:rPr>
                        <a:t>1200</a:t>
                      </a:r>
                      <a:endParaRPr lang="en-US" altLang="zh-CN" sz="1200" kern="1200" dirty="0">
                        <a:solidFill>
                          <a:schemeClr val="tx1"/>
                        </a:solidFill>
                        <a:latin typeface="+mn-lt"/>
                        <a:ea typeface="+mn-ea"/>
                        <a:cs typeface="+mn-cs"/>
                      </a:endParaRPr>
                    </a:p>
                  </a:txBody>
                  <a:tcPr anchor="ctr" horzOverflow="overflow">
                    <a:solidFill>
                      <a:schemeClr val="bg1">
                        <a:lumMod val="95000"/>
                      </a:schemeClr>
                    </a:solidFill>
                  </a:tcPr>
                </a:tc>
                <a:tc>
                  <a:txBody>
                    <a:bodyPr/>
                    <a:lstStyle/>
                    <a:p>
                      <a:r>
                        <a:rPr lang="en-US" altLang="zh-CN" sz="1200" dirty="0" smtClean="0">
                          <a:latin typeface="+mn-lt"/>
                        </a:rPr>
                        <a:t>2048</a:t>
                      </a:r>
                      <a:r>
                        <a:rPr lang="zh-CN" altLang="zh-CN" sz="1200" dirty="0" smtClean="0">
                          <a:latin typeface="+mn-lt"/>
                        </a:rPr>
                        <a:t>×</a:t>
                      </a:r>
                      <a:r>
                        <a:rPr lang="en-US" altLang="zh-CN" sz="1200" dirty="0" smtClean="0">
                          <a:latin typeface="+mn-lt"/>
                        </a:rPr>
                        <a:t>1536</a:t>
                      </a:r>
                      <a:endParaRPr lang="en-US" altLang="zh-CN" sz="1200" b="0" i="0" kern="1200" dirty="0">
                        <a:solidFill>
                          <a:schemeClr val="tx1"/>
                        </a:solidFill>
                        <a:effectLst/>
                        <a:latin typeface="+mn-lt"/>
                        <a:ea typeface="+mn-ea"/>
                        <a:cs typeface="+mn-cs"/>
                      </a:endParaRPr>
                    </a:p>
                  </a:txBody>
                  <a:tcPr anchor="ctr" horzOverflow="overflow">
                    <a:solidFill>
                      <a:schemeClr val="bg1">
                        <a:lumMod val="95000"/>
                      </a:schemeClr>
                    </a:solidFill>
                  </a:tcPr>
                </a:tc>
                <a:tc>
                  <a:txBody>
                    <a:bodyPr/>
                    <a:lstStyle/>
                    <a:p>
                      <a:r>
                        <a:rPr lang="en-US" altLang="zh-CN" sz="1200" dirty="0" smtClean="0">
                          <a:latin typeface="+mn-lt"/>
                        </a:rPr>
                        <a:t>3392×2008</a:t>
                      </a:r>
                      <a:endParaRPr lang="en-US" altLang="zh-CN" sz="1200" b="0" i="0" kern="1200" dirty="0">
                        <a:solidFill>
                          <a:schemeClr val="tx1"/>
                        </a:solidFill>
                        <a:effectLst/>
                        <a:latin typeface="+mn-lt"/>
                        <a:ea typeface="+mn-ea"/>
                        <a:cs typeface="+mn-cs"/>
                      </a:endParaRPr>
                    </a:p>
                  </a:txBody>
                  <a:tcPr anchor="ctr" horzOverflow="overflow">
                    <a:solidFill>
                      <a:schemeClr val="bg1">
                        <a:lumMod val="95000"/>
                      </a:schemeClr>
                    </a:solidFill>
                  </a:tcPr>
                </a:tc>
              </a:tr>
              <a:tr h="409742">
                <a:tc>
                  <a:txBody>
                    <a:bodyPr/>
                    <a:lstStyle/>
                    <a:p>
                      <a:pPr algn="ctr"/>
                      <a:r>
                        <a:rPr lang="en-US" altLang="zh-CN" sz="1400" b="1" kern="1200" dirty="0" smtClean="0">
                          <a:effectLst/>
                          <a:latin typeface="+mn-lt"/>
                        </a:rPr>
                        <a:t>ICR-Cut</a:t>
                      </a:r>
                      <a:endParaRPr lang="en-US" altLang="zh-CN" sz="1400" b="1" i="0" kern="1200" dirty="0">
                        <a:solidFill>
                          <a:schemeClr val="tx1"/>
                        </a:solidFill>
                        <a:effectLst/>
                        <a:latin typeface="+mn-lt"/>
                        <a:ea typeface="+mn-ea"/>
                        <a:cs typeface="+mn-cs"/>
                      </a:endParaRPr>
                    </a:p>
                  </a:txBody>
                  <a:tcPr anchor="ctr" horzOverflow="overflow">
                    <a:solidFill>
                      <a:schemeClr val="bg1">
                        <a:lumMod val="95000"/>
                      </a:schemeClr>
                    </a:solidFill>
                  </a:tcPr>
                </a:tc>
                <a:tc>
                  <a:txBody>
                    <a:bodyPr/>
                    <a:lstStyle/>
                    <a:p>
                      <a:r>
                        <a:rPr lang="en-US" altLang="zh-CN" sz="1200" kern="1200" dirty="0" smtClean="0">
                          <a:effectLst/>
                          <a:latin typeface="+mn-lt"/>
                        </a:rPr>
                        <a:t>Hỗ trợ, 730nm, 850nm</a:t>
                      </a:r>
                      <a:endParaRPr lang="en-US" altLang="zh-CN" sz="1200" b="0" i="0" kern="1200" dirty="0">
                        <a:solidFill>
                          <a:schemeClr val="tx1"/>
                        </a:solidFill>
                        <a:effectLst/>
                        <a:latin typeface="+mn-lt"/>
                        <a:ea typeface="+mn-ea"/>
                        <a:cs typeface="+mn-cs"/>
                      </a:endParaRPr>
                    </a:p>
                  </a:txBody>
                  <a:tcPr anchor="ctr" horzOverflow="overflow">
                    <a:solidFill>
                      <a:schemeClr val="bg1">
                        <a:lumMod val="95000"/>
                      </a:schemeClr>
                    </a:solidFill>
                  </a:tcPr>
                </a:tc>
                <a:tc>
                  <a:txBody>
                    <a:bodyPr/>
                    <a:lstStyle/>
                    <a:p>
                      <a:r>
                        <a:rPr lang="en-US" altLang="zh-CN" sz="1200" kern="1200" dirty="0" smtClean="0">
                          <a:effectLst/>
                          <a:latin typeface="+mn-lt"/>
                        </a:rPr>
                        <a:t>Hỗ trợ, 730nm, 850nm</a:t>
                      </a:r>
                      <a:endParaRPr lang="en-US" altLang="zh-CN" sz="1200" b="0" i="0" kern="1200" dirty="0">
                        <a:solidFill>
                          <a:schemeClr val="tx1"/>
                        </a:solidFill>
                        <a:effectLst/>
                        <a:latin typeface="+mn-lt"/>
                        <a:ea typeface="+mn-ea"/>
                        <a:cs typeface="+mn-cs"/>
                      </a:endParaRPr>
                    </a:p>
                  </a:txBody>
                  <a:tcPr anchor="ctr" horzOverflow="overflow">
                    <a:solidFill>
                      <a:schemeClr val="bg1">
                        <a:lumMod val="95000"/>
                      </a:schemeClr>
                    </a:solidFill>
                  </a:tcPr>
                </a:tc>
                <a:tc>
                  <a:txBody>
                    <a:bodyPr/>
                    <a:lstStyle/>
                    <a:p>
                      <a:r>
                        <a:rPr lang="en-US" altLang="zh-CN" sz="1200" kern="1200" dirty="0" smtClean="0">
                          <a:effectLst/>
                          <a:latin typeface="+mn-lt"/>
                        </a:rPr>
                        <a:t>Hỗ trợ, 730nm, 850nm</a:t>
                      </a:r>
                      <a:endParaRPr lang="en-US" altLang="zh-CN" sz="1200" b="0" i="0" kern="1200" dirty="0">
                        <a:solidFill>
                          <a:schemeClr val="tx1"/>
                        </a:solidFill>
                        <a:effectLst/>
                        <a:latin typeface="+mn-lt"/>
                        <a:ea typeface="+mn-ea"/>
                        <a:cs typeface="+mn-cs"/>
                      </a:endParaRPr>
                    </a:p>
                  </a:txBody>
                  <a:tcPr anchor="ctr" horzOverflow="overflow">
                    <a:solidFill>
                      <a:schemeClr val="bg1">
                        <a:lumMod val="95000"/>
                      </a:schemeClr>
                    </a:solidFill>
                  </a:tcPr>
                </a:tc>
              </a:tr>
            </a:tbl>
          </a:graphicData>
        </a:graphic>
      </p:graphicFrame>
      <p:pic>
        <p:nvPicPr>
          <p:cNvPr id="6" name="图片 5" descr="右45度.jpg"/>
          <p:cNvPicPr/>
          <p:nvPr/>
        </p:nvPicPr>
        <p:blipFill>
          <a:blip r:embed="rId2" cstate="print"/>
          <a:stretch>
            <a:fillRect/>
          </a:stretch>
        </p:blipFill>
        <p:spPr>
          <a:xfrm flipH="1">
            <a:off x="6300192" y="354564"/>
            <a:ext cx="2232248" cy="1641122"/>
          </a:xfrm>
          <a:prstGeom prst="rect">
            <a:avLst/>
          </a:prstGeom>
        </p:spPr>
      </p:pic>
    </p:spTree>
    <p:extLst>
      <p:ext uri="{BB962C8B-B14F-4D97-AF65-F5344CB8AC3E}">
        <p14:creationId xmlns:p14="http://schemas.microsoft.com/office/powerpoint/2010/main" val="564087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2197268" y="1956910"/>
            <a:ext cx="1902002" cy="368388"/>
          </a:xfrm>
          <a:prstGeom prst="rect">
            <a:avLst/>
          </a:prstGeom>
          <a:noFill/>
          <a:ln w="9525">
            <a:noFill/>
            <a:miter lim="800000"/>
            <a:headEnd/>
            <a:tailEnd/>
          </a:ln>
        </p:spPr>
      </p:pic>
      <p:pic>
        <p:nvPicPr>
          <p:cNvPr id="6" name="图片 1415" descr="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0197">
            <a:off x="251670" y="2946700"/>
            <a:ext cx="1667892" cy="94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srcRect t="25223" b="19394"/>
          <a:stretch>
            <a:fillRect/>
          </a:stretch>
        </p:blipFill>
        <p:spPr bwMode="auto">
          <a:xfrm>
            <a:off x="4427984" y="3295674"/>
            <a:ext cx="1590518" cy="500212"/>
          </a:xfrm>
          <a:prstGeom prst="rect">
            <a:avLst/>
          </a:prstGeom>
          <a:noFill/>
          <a:ln w="9525">
            <a:noFill/>
            <a:miter lim="800000"/>
            <a:headEnd/>
            <a:tailEnd/>
          </a:ln>
        </p:spPr>
      </p:pic>
      <p:pic>
        <p:nvPicPr>
          <p:cNvPr id="8" name="Picture 1"/>
          <p:cNvPicPr>
            <a:picLocks noChangeAspect="1" noChangeArrowheads="1"/>
          </p:cNvPicPr>
          <p:nvPr/>
        </p:nvPicPr>
        <p:blipFill>
          <a:blip r:embed="rId5" cstate="print"/>
          <a:srcRect/>
          <a:stretch>
            <a:fillRect/>
          </a:stretch>
        </p:blipFill>
        <p:spPr bwMode="auto">
          <a:xfrm>
            <a:off x="2074689" y="3026015"/>
            <a:ext cx="2353295" cy="626705"/>
          </a:xfrm>
          <a:prstGeom prst="rect">
            <a:avLst/>
          </a:prstGeom>
          <a:noFill/>
          <a:ln w="9525">
            <a:noFill/>
            <a:miter lim="800000"/>
            <a:headEnd/>
            <a:tailEnd/>
          </a:ln>
        </p:spPr>
      </p:pic>
      <p:sp>
        <p:nvSpPr>
          <p:cNvPr id="9" name="TextBox 8"/>
          <p:cNvSpPr txBox="1"/>
          <p:nvPr/>
        </p:nvSpPr>
        <p:spPr>
          <a:xfrm>
            <a:off x="744817" y="3768858"/>
            <a:ext cx="681597" cy="276999"/>
          </a:xfrm>
          <a:prstGeom prst="rect">
            <a:avLst/>
          </a:prstGeom>
          <a:noFill/>
        </p:spPr>
        <p:txBody>
          <a:bodyPr wrap="none" rtlCol="0">
            <a:spAutoFit/>
          </a:bodyPr>
          <a:lstStyle/>
          <a:p>
            <a:r>
              <a:rPr lang="en-US" altLang="zh-CN" sz="1200" kern="0" dirty="0" smtClean="0">
                <a:solidFill>
                  <a:srgbClr val="C00000"/>
                </a:solidFill>
                <a:latin typeface="+mn-lt"/>
                <a:ea typeface="微软雅黑" pitchFamily="34" charset="-122"/>
                <a:cs typeface="Arial" pitchFamily="34" charset="0"/>
              </a:rPr>
              <a:t>Switch</a:t>
            </a:r>
            <a:endParaRPr lang="zh-CN" altLang="en-US" sz="1200" kern="0" dirty="0">
              <a:solidFill>
                <a:srgbClr val="C00000"/>
              </a:solidFill>
              <a:latin typeface="+mn-lt"/>
              <a:ea typeface="微软雅黑" pitchFamily="34" charset="-122"/>
              <a:cs typeface="Arial" pitchFamily="34" charset="0"/>
            </a:endParaRPr>
          </a:p>
        </p:txBody>
      </p:sp>
      <p:sp>
        <p:nvSpPr>
          <p:cNvPr id="10" name="TextBox 9"/>
          <p:cNvSpPr txBox="1"/>
          <p:nvPr/>
        </p:nvSpPr>
        <p:spPr>
          <a:xfrm>
            <a:off x="4559439" y="3761204"/>
            <a:ext cx="1587294" cy="276999"/>
          </a:xfrm>
          <a:prstGeom prst="rect">
            <a:avLst/>
          </a:prstGeom>
          <a:noFill/>
        </p:spPr>
        <p:txBody>
          <a:bodyPr wrap="none" rtlCol="0">
            <a:spAutoFit/>
          </a:bodyPr>
          <a:lstStyle/>
          <a:p>
            <a:r>
              <a:rPr lang="en-US" altLang="zh-CN" sz="1200" kern="0" dirty="0" smtClean="0">
                <a:solidFill>
                  <a:srgbClr val="C00000"/>
                </a:solidFill>
                <a:latin typeface="+mn-lt"/>
                <a:ea typeface="微软雅黑" pitchFamily="34" charset="-122"/>
                <a:cs typeface="Arial" pitchFamily="34" charset="0"/>
              </a:rPr>
              <a:t>Trạm cuối máy chủ</a:t>
            </a:r>
            <a:endParaRPr lang="zh-CN" altLang="en-US" sz="1200" kern="0" dirty="0" smtClean="0">
              <a:solidFill>
                <a:srgbClr val="C00000"/>
              </a:solidFill>
              <a:latin typeface="+mn-lt"/>
              <a:ea typeface="微软雅黑" pitchFamily="34" charset="-122"/>
              <a:cs typeface="Arial" pitchFamily="34" charset="0"/>
            </a:endParaRPr>
          </a:p>
        </p:txBody>
      </p:sp>
      <p:sp>
        <p:nvSpPr>
          <p:cNvPr id="11" name="TextBox 10"/>
          <p:cNvSpPr txBox="1"/>
          <p:nvPr/>
        </p:nvSpPr>
        <p:spPr>
          <a:xfrm>
            <a:off x="2769800" y="2338169"/>
            <a:ext cx="774571" cy="276999"/>
          </a:xfrm>
          <a:prstGeom prst="rect">
            <a:avLst/>
          </a:prstGeom>
          <a:noFill/>
        </p:spPr>
        <p:txBody>
          <a:bodyPr wrap="none" rtlCol="0">
            <a:spAutoFit/>
          </a:bodyPr>
          <a:lstStyle/>
          <a:p>
            <a:r>
              <a:rPr lang="en-US" altLang="zh-CN" sz="1200" kern="0" dirty="0" smtClean="0">
                <a:solidFill>
                  <a:srgbClr val="C00000"/>
                </a:solidFill>
                <a:latin typeface="+mn-lt"/>
                <a:ea typeface="微软雅黑" pitchFamily="34" charset="-122"/>
                <a:cs typeface="Arial" pitchFamily="34" charset="0"/>
              </a:rPr>
              <a:t>Bộ  nhớ</a:t>
            </a:r>
            <a:endParaRPr lang="zh-CN" altLang="en-US" sz="1200" kern="0" dirty="0">
              <a:solidFill>
                <a:srgbClr val="C00000"/>
              </a:solidFill>
              <a:latin typeface="+mn-lt"/>
              <a:ea typeface="微软雅黑" pitchFamily="34" charset="-122"/>
              <a:cs typeface="Arial" pitchFamily="34" charset="0"/>
            </a:endParaRPr>
          </a:p>
        </p:txBody>
      </p:sp>
      <p:sp>
        <p:nvSpPr>
          <p:cNvPr id="12" name="TextBox 11"/>
          <p:cNvSpPr txBox="1"/>
          <p:nvPr/>
        </p:nvSpPr>
        <p:spPr>
          <a:xfrm>
            <a:off x="2443564" y="3676524"/>
            <a:ext cx="1641433" cy="461665"/>
          </a:xfrm>
          <a:prstGeom prst="rect">
            <a:avLst/>
          </a:prstGeom>
          <a:noFill/>
        </p:spPr>
        <p:txBody>
          <a:bodyPr wrap="square" rtlCol="0">
            <a:spAutoFit/>
          </a:bodyPr>
          <a:lstStyle/>
          <a:p>
            <a:r>
              <a:rPr lang="en-US" altLang="zh-CN" sz="1200" kern="0" dirty="0" smtClean="0">
                <a:solidFill>
                  <a:srgbClr val="C00000"/>
                </a:solidFill>
                <a:latin typeface="+mn-lt"/>
                <a:ea typeface="微软雅黑" pitchFamily="34" charset="-122"/>
                <a:cs typeface="Arial" pitchFamily="34" charset="0"/>
              </a:rPr>
              <a:t>Điểm cuối của bộ lưu trữ ngoại vi</a:t>
            </a:r>
            <a:endParaRPr lang="zh-CN" altLang="en-US" sz="1200" kern="0" dirty="0" smtClean="0">
              <a:solidFill>
                <a:srgbClr val="C00000"/>
              </a:solidFill>
              <a:latin typeface="+mn-lt"/>
              <a:ea typeface="微软雅黑" pitchFamily="34" charset="-122"/>
              <a:cs typeface="Arial" pitchFamily="34" charset="0"/>
            </a:endParaRPr>
          </a:p>
        </p:txBody>
      </p:sp>
      <p:sp>
        <p:nvSpPr>
          <p:cNvPr id="13" name="矩形 12"/>
          <p:cNvSpPr/>
          <p:nvPr/>
        </p:nvSpPr>
        <p:spPr>
          <a:xfrm>
            <a:off x="657817" y="1202041"/>
            <a:ext cx="7540333" cy="584775"/>
          </a:xfrm>
          <a:prstGeom prst="rect">
            <a:avLst/>
          </a:prstGeom>
        </p:spPr>
        <p:txBody>
          <a:bodyPr wrap="square">
            <a:spAutoFit/>
          </a:bodyPr>
          <a:lstStyle/>
          <a:p>
            <a:r>
              <a:rPr lang="en-US" altLang="en-US" sz="1600" b="0" dirty="0" smtClean="0">
                <a:solidFill>
                  <a:schemeClr val="tx1"/>
                </a:solidFill>
                <a:latin typeface="Segoe UI" panose="020B0502040204020203" pitchFamily="34" charset="0"/>
                <a:cs typeface="Segoe UI" panose="020B0502040204020203" pitchFamily="34" charset="0"/>
              </a:rPr>
              <a:t>Dahua </a:t>
            </a:r>
            <a:r>
              <a:rPr lang="en-US" altLang="en-US" sz="1600" dirty="0" smtClean="0">
                <a:solidFill>
                  <a:srgbClr val="C00000"/>
                </a:solidFill>
                <a:latin typeface="Segoe UI" panose="020B0502040204020203" pitchFamily="34" charset="0"/>
                <a:cs typeface="Segoe UI" panose="020B0502040204020203" pitchFamily="34" charset="0"/>
              </a:rPr>
              <a:t>Giới hạn bộ nhớ ngoài </a:t>
            </a:r>
            <a:r>
              <a:rPr lang="en-US" altLang="en-US" sz="1600" b="0" dirty="0" smtClean="0">
                <a:solidFill>
                  <a:schemeClr val="tx1"/>
                </a:solidFill>
                <a:latin typeface="Segoe UI" panose="020B0502040204020203" pitchFamily="34" charset="0"/>
                <a:cs typeface="Segoe UI" panose="020B0502040204020203" pitchFamily="34" charset="0"/>
              </a:rPr>
              <a:t>bao gồm các chức năng của s</a:t>
            </a:r>
            <a:r>
              <a:rPr lang="en-US" altLang="zh-CN" sz="1600" b="0" dirty="0" smtClean="0">
                <a:solidFill>
                  <a:schemeClr val="tx1"/>
                </a:solidFill>
                <a:latin typeface="Segoe UI" panose="020B0502040204020203" pitchFamily="34" charset="0"/>
                <a:cs typeface="Segoe UI" panose="020B0502040204020203" pitchFamily="34" charset="0"/>
              </a:rPr>
              <a:t>witch mạng, lưu trữ và trạm máy chủ.</a:t>
            </a:r>
          </a:p>
        </p:txBody>
      </p:sp>
      <p:sp>
        <p:nvSpPr>
          <p:cNvPr id="15" name="矩形 12"/>
          <p:cNvSpPr>
            <a:spLocks noChangeArrowheads="1"/>
          </p:cNvSpPr>
          <p:nvPr/>
        </p:nvSpPr>
        <p:spPr bwMode="auto">
          <a:xfrm>
            <a:off x="179512" y="123478"/>
            <a:ext cx="7119126"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Segoe UI" panose="020B0502040204020203" pitchFamily="34" charset="0"/>
                <a:cs typeface="Segoe UI" panose="020B0502040204020203" pitchFamily="34" charset="0"/>
              </a:rPr>
              <a:t>Thiết bị ngoại vi | Giới hạn bộ nhớ ngoài</a:t>
            </a:r>
          </a:p>
        </p:txBody>
      </p:sp>
      <p:sp>
        <p:nvSpPr>
          <p:cNvPr id="2" name="矩形 1"/>
          <p:cNvSpPr/>
          <p:nvPr/>
        </p:nvSpPr>
        <p:spPr>
          <a:xfrm>
            <a:off x="6330394" y="2241185"/>
            <a:ext cx="2596130" cy="2456057"/>
          </a:xfrm>
          <a:prstGeom prst="rect">
            <a:avLst/>
          </a:prstGeom>
        </p:spPr>
        <p:txBody>
          <a:bodyPr wrap="square">
            <a:spAutoFit/>
          </a:bodyPr>
          <a:lstStyle/>
          <a:p>
            <a:pPr marL="171450" marR="0" lvl="0" indent="-171450" defTabSz="914400" eaLnBrk="1" fontAlgn="auto" latinLnBrk="0" hangingPunct="1">
              <a:lnSpc>
                <a:spcPct val="120000"/>
              </a:lnSpc>
              <a:spcBef>
                <a:spcPts val="0"/>
              </a:spcBef>
              <a:spcAft>
                <a:spcPts val="0"/>
              </a:spcAft>
              <a:buSzTx/>
              <a:buFont typeface="Arial" panose="020B0604020202020204" pitchFamily="34" charset="0"/>
              <a:buChar char="•"/>
              <a:tabLst/>
              <a:defRPr/>
            </a:pPr>
            <a:r>
              <a:rPr lang="en-US" altLang="en-US" sz="1600" b="0" i="1" dirty="0" smtClean="0">
                <a:solidFill>
                  <a:schemeClr val="tx1"/>
                </a:solidFill>
                <a:latin typeface="Segoe UI" panose="020B0502040204020203" pitchFamily="34" charset="0"/>
                <a:cs typeface="Segoe UI" panose="020B0502040204020203" pitchFamily="34" charset="0"/>
              </a:rPr>
              <a:t>Tổng hợp bộ nhớ</a:t>
            </a:r>
          </a:p>
          <a:p>
            <a:pPr marL="171450" marR="0" lvl="0" indent="-171450" defTabSz="914400" eaLnBrk="1" fontAlgn="auto" latinLnBrk="0" hangingPunct="1">
              <a:lnSpc>
                <a:spcPct val="120000"/>
              </a:lnSpc>
              <a:spcBef>
                <a:spcPts val="0"/>
              </a:spcBef>
              <a:spcAft>
                <a:spcPts val="0"/>
              </a:spcAft>
              <a:buSzTx/>
              <a:buFont typeface="Arial" panose="020B0604020202020204" pitchFamily="34" charset="0"/>
              <a:buChar char="•"/>
              <a:tabLst/>
              <a:defRPr/>
            </a:pPr>
            <a:r>
              <a:rPr lang="en-US" altLang="en-US" sz="1600" b="0" i="1" dirty="0" smtClean="0">
                <a:solidFill>
                  <a:schemeClr val="tx1"/>
                </a:solidFill>
                <a:latin typeface="Segoe UI" panose="020B0502040204020203" pitchFamily="34" charset="0"/>
                <a:cs typeface="Segoe UI" panose="020B0502040204020203" pitchFamily="34" charset="0"/>
              </a:rPr>
              <a:t>Truyền tải dữ liệu</a:t>
            </a:r>
          </a:p>
          <a:p>
            <a:pPr marL="171450" marR="0" lvl="0" indent="-171450" defTabSz="914400" eaLnBrk="1" fontAlgn="auto" latinLnBrk="0" hangingPunct="1">
              <a:lnSpc>
                <a:spcPct val="120000"/>
              </a:lnSpc>
              <a:spcBef>
                <a:spcPts val="0"/>
              </a:spcBef>
              <a:spcAft>
                <a:spcPts val="0"/>
              </a:spcAft>
              <a:buSzTx/>
              <a:buFont typeface="Arial" panose="020B0604020202020204" pitchFamily="34" charset="0"/>
              <a:buChar char="•"/>
              <a:tabLst/>
              <a:defRPr/>
            </a:pPr>
            <a:r>
              <a:rPr lang="en-US" altLang="en-US" sz="1600" b="0" i="1" dirty="0" smtClean="0">
                <a:solidFill>
                  <a:schemeClr val="tx1"/>
                </a:solidFill>
                <a:latin typeface="Segoe UI" panose="020B0502040204020203" pitchFamily="34" charset="0"/>
                <a:cs typeface="Segoe UI" panose="020B0502040204020203" pitchFamily="34" charset="0"/>
              </a:rPr>
              <a:t>Mạng truyền tải</a:t>
            </a:r>
          </a:p>
          <a:p>
            <a:pPr marL="171450" marR="0" lvl="0" indent="-171450" defTabSz="914400" eaLnBrk="1" fontAlgn="auto" latinLnBrk="0" hangingPunct="1">
              <a:lnSpc>
                <a:spcPct val="120000"/>
              </a:lnSpc>
              <a:spcBef>
                <a:spcPts val="0"/>
              </a:spcBef>
              <a:spcAft>
                <a:spcPts val="0"/>
              </a:spcAft>
              <a:buSzTx/>
              <a:buFont typeface="Arial" panose="020B0604020202020204" pitchFamily="34" charset="0"/>
              <a:buChar char="•"/>
              <a:tabLst/>
              <a:defRPr/>
            </a:pPr>
            <a:r>
              <a:rPr lang="en-US" altLang="en-US" sz="1600" b="0" i="1" dirty="0">
                <a:solidFill>
                  <a:schemeClr val="tx1"/>
                </a:solidFill>
                <a:latin typeface="Segoe UI" panose="020B0502040204020203" pitchFamily="34" charset="0"/>
                <a:cs typeface="Segoe UI" panose="020B0502040204020203" pitchFamily="34" charset="0"/>
              </a:rPr>
              <a:t>V</a:t>
            </a:r>
            <a:r>
              <a:rPr lang="en-US" altLang="en-US" sz="1600" b="0" i="1" dirty="0" smtClean="0">
                <a:solidFill>
                  <a:schemeClr val="tx1"/>
                </a:solidFill>
                <a:latin typeface="Segoe UI" panose="020B0502040204020203" pitchFamily="34" charset="0"/>
                <a:cs typeface="Segoe UI" panose="020B0502040204020203" pitchFamily="34" charset="0"/>
              </a:rPr>
              <a:t>ideo giám sát </a:t>
            </a:r>
            <a:endParaRPr lang="en-US" altLang="en-US" sz="1600" b="0" i="1" dirty="0">
              <a:solidFill>
                <a:schemeClr val="tx1"/>
              </a:solidFill>
              <a:latin typeface="Segoe UI" panose="020B0502040204020203" pitchFamily="34" charset="0"/>
              <a:cs typeface="Segoe UI" panose="020B0502040204020203" pitchFamily="34" charset="0"/>
            </a:endParaRPr>
          </a:p>
          <a:p>
            <a:pPr marL="171450" marR="0" lvl="0" indent="-171450" defTabSz="914400" eaLnBrk="1" fontAlgn="auto" latinLnBrk="0" hangingPunct="1">
              <a:lnSpc>
                <a:spcPct val="120000"/>
              </a:lnSpc>
              <a:spcBef>
                <a:spcPts val="0"/>
              </a:spcBef>
              <a:spcAft>
                <a:spcPts val="0"/>
              </a:spcAft>
              <a:buSzTx/>
              <a:buFont typeface="Arial" panose="020B0604020202020204" pitchFamily="34" charset="0"/>
              <a:buChar char="•"/>
              <a:tabLst/>
              <a:defRPr/>
            </a:pPr>
            <a:r>
              <a:rPr lang="en-US" altLang="en-US" sz="1600" b="0" i="1" dirty="0" smtClean="0">
                <a:solidFill>
                  <a:schemeClr val="tx1"/>
                </a:solidFill>
                <a:latin typeface="Segoe UI" panose="020B0502040204020203" pitchFamily="34" charset="0"/>
                <a:cs typeface="Segoe UI" panose="020B0502040204020203" pitchFamily="34" charset="0"/>
              </a:rPr>
              <a:t>Hình ảnh của quá trình</a:t>
            </a:r>
          </a:p>
          <a:p>
            <a:pPr marL="171450" indent="-171450" fontAlgn="auto">
              <a:lnSpc>
                <a:spcPct val="120000"/>
              </a:lnSpc>
              <a:spcBef>
                <a:spcPts val="0"/>
              </a:spcBef>
              <a:spcAft>
                <a:spcPts val="0"/>
              </a:spcAft>
              <a:buFont typeface="Arial" panose="020B0604020202020204" pitchFamily="34" charset="0"/>
              <a:buChar char="•"/>
              <a:defRPr/>
            </a:pPr>
            <a:r>
              <a:rPr lang="en-US" altLang="zh-CN" sz="1600" i="1" dirty="0" smtClean="0">
                <a:solidFill>
                  <a:srgbClr val="FF0000"/>
                </a:solidFill>
                <a:latin typeface="Segoe UI" panose="020B0502040204020203" pitchFamily="34" charset="0"/>
                <a:cs typeface="Segoe UI" panose="020B0502040204020203" pitchFamily="34" charset="0"/>
              </a:rPr>
              <a:t>Khôi phục dữ liệu sau khi sửa lại </a:t>
            </a:r>
            <a:endParaRPr lang="en-US" altLang="zh-CN" sz="1600" i="1" dirty="0">
              <a:solidFill>
                <a:srgbClr val="FF0000"/>
              </a:solidFill>
              <a:latin typeface="Segoe UI" panose="020B0502040204020203" pitchFamily="34" charset="0"/>
              <a:cs typeface="Segoe UI" panose="020B0502040204020203" pitchFamily="34" charset="0"/>
            </a:endParaRPr>
          </a:p>
          <a:p>
            <a:pPr marL="171450" marR="0" lvl="0" indent="-171450" defTabSz="914400" eaLnBrk="1" fontAlgn="auto" latinLnBrk="0" hangingPunct="1">
              <a:lnSpc>
                <a:spcPct val="120000"/>
              </a:lnSpc>
              <a:spcBef>
                <a:spcPts val="0"/>
              </a:spcBef>
              <a:spcAft>
                <a:spcPts val="0"/>
              </a:spcAft>
              <a:buSzTx/>
              <a:buFont typeface="Arial" panose="020B0604020202020204" pitchFamily="34" charset="0"/>
              <a:buChar char="•"/>
              <a:tabLst/>
              <a:defRPr/>
            </a:pPr>
            <a:endParaRPr lang="zh-CN" altLang="en-US" sz="1600" i="1" dirty="0">
              <a:solidFill>
                <a:schemeClr val="tx1"/>
              </a:solidFill>
              <a:latin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1000"/>
                                        <p:tgtEl>
                                          <p:spTgt spid="9"/>
                                        </p:tgtEl>
                                      </p:cBhvr>
                                    </p:animEffect>
                                  </p:childTnLst>
                                </p:cTn>
                              </p:par>
                            </p:childTnLst>
                          </p:cTn>
                        </p:par>
                        <p:par>
                          <p:cTn id="15" fill="hold">
                            <p:stCondLst>
                              <p:cond delay="2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3000"/>
                            </p:stCondLst>
                            <p:childTnLst>
                              <p:par>
                                <p:cTn id="23" presetID="3"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1000"/>
                                        <p:tgtEl>
                                          <p:spTgt spid="10"/>
                                        </p:tgtEl>
                                      </p:cBhvr>
                                    </p:animEffect>
                                  </p:childTnLst>
                                </p:cTn>
                              </p:par>
                            </p:childTnLst>
                          </p:cTn>
                        </p:par>
                        <p:par>
                          <p:cTn id="26" fill="hold">
                            <p:stCondLst>
                              <p:cond delay="40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par>
                          <p:cTn id="33" fill="hold">
                            <p:stCondLst>
                              <p:cond delay="5000"/>
                            </p:stCondLst>
                            <p:childTnLst>
                              <p:par>
                                <p:cTn id="34" presetID="3"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1000"/>
                                        <p:tgtEl>
                                          <p:spTgt spid="11"/>
                                        </p:tgtEl>
                                      </p:cBhvr>
                                    </p:animEffect>
                                  </p:childTnLst>
                                </p:cTn>
                              </p:par>
                            </p:childTnLst>
                          </p:cTn>
                        </p:par>
                        <p:par>
                          <p:cTn id="37" fill="hold">
                            <p:stCondLst>
                              <p:cond delay="6000"/>
                            </p:stCondLst>
                            <p:childTnLst>
                              <p:par>
                                <p:cTn id="38" presetID="42" presetClass="path" presetSubtype="0" accel="50000" decel="50000" fill="hold" nodeType="afterEffect">
                                  <p:stCondLst>
                                    <p:cond delay="0"/>
                                  </p:stCondLst>
                                  <p:iterate type="lt">
                                    <p:tmPct val="0"/>
                                  </p:iterate>
                                  <p:childTnLst>
                                    <p:animMotion origin="layout" path="M -3.33333E-6 -1.11111E-6 L -3.33333E-6 0.16667 " pathEditMode="relative" rAng="0" ptsTypes="AA">
                                      <p:cBhvr>
                                        <p:cTn id="39" dur="1000" fill="hold"/>
                                        <p:tgtEl>
                                          <p:spTgt spid="5"/>
                                        </p:tgtEl>
                                        <p:attrNameLst>
                                          <p:attrName>ppt_x</p:attrName>
                                          <p:attrName>ppt_y</p:attrName>
                                        </p:attrNameLst>
                                      </p:cBhvr>
                                      <p:rCtr x="0" y="83"/>
                                    </p:animMotion>
                                  </p:childTnLst>
                                </p:cTn>
                              </p:par>
                              <p:par>
                                <p:cTn id="40" presetID="56" presetClass="path" presetSubtype="0" accel="50000" decel="50000" fill="hold" nodeType="withEffect">
                                  <p:stCondLst>
                                    <p:cond delay="0"/>
                                  </p:stCondLst>
                                  <p:iterate type="lt">
                                    <p:tmPct val="0"/>
                                  </p:iterate>
                                  <p:childTnLst>
                                    <p:animMotion origin="layout" path="M -5.55556E-7 2.46914E-6 L -0.22865 -0.09568 " pathEditMode="relative" rAng="0" ptsTypes="AA">
                                      <p:cBhvr>
                                        <p:cTn id="41" dur="1000" fill="hold"/>
                                        <p:tgtEl>
                                          <p:spTgt spid="7"/>
                                        </p:tgtEl>
                                        <p:attrNameLst>
                                          <p:attrName>ppt_x</p:attrName>
                                          <p:attrName>ppt_y</p:attrName>
                                        </p:attrNameLst>
                                      </p:cBhvr>
                                      <p:rCtr x="-11441" y="-4784"/>
                                    </p:animMotion>
                                  </p:childTnLst>
                                </p:cTn>
                              </p:par>
                              <p:par>
                                <p:cTn id="42" presetID="56" presetClass="path" presetSubtype="0" accel="50000" decel="50000" fill="hold" nodeType="withEffect">
                                  <p:stCondLst>
                                    <p:cond delay="0"/>
                                  </p:stCondLst>
                                  <p:iterate type="lt">
                                    <p:tmPct val="0"/>
                                  </p:iterate>
                                  <p:childTnLst>
                                    <p:animMotion origin="layout" path="M 1.38778E-17 -4.81481E-6 L 0.2316 -0.08086 " pathEditMode="relative" rAng="0" ptsTypes="AA">
                                      <p:cBhvr>
                                        <p:cTn id="43" dur="1000" fill="hold"/>
                                        <p:tgtEl>
                                          <p:spTgt spid="6"/>
                                        </p:tgtEl>
                                        <p:attrNameLst>
                                          <p:attrName>ppt_x</p:attrName>
                                          <p:attrName>ppt_y</p:attrName>
                                        </p:attrNameLst>
                                      </p:cBhvr>
                                      <p:rCtr x="11580" y="-4043"/>
                                    </p:animMotion>
                                  </p:childTnLst>
                                </p:cTn>
                              </p:par>
                              <p:par>
                                <p:cTn id="44" presetID="1" presetClass="exit" presetSubtype="0" fill="hold" grpId="1" nodeType="withEffect">
                                  <p:stCondLst>
                                    <p:cond delay="0"/>
                                  </p:stCondLst>
                                  <p:childTnLst>
                                    <p:set>
                                      <p:cBhvr>
                                        <p:cTn id="45" dur="1" fill="hold">
                                          <p:stCondLst>
                                            <p:cond delay="0"/>
                                          </p:stCondLst>
                                        </p:cTn>
                                        <p:tgtEl>
                                          <p:spTgt spid="11"/>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9"/>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0"/>
                                        </p:tgtEl>
                                        <p:attrNameLst>
                                          <p:attrName>style.visibility</p:attrName>
                                        </p:attrNameLst>
                                      </p:cBhvr>
                                      <p:to>
                                        <p:strVal val="hidden"/>
                                      </p:to>
                                    </p:set>
                                  </p:childTnLst>
                                </p:cTn>
                              </p:par>
                            </p:childTnLst>
                          </p:cTn>
                        </p:par>
                        <p:par>
                          <p:cTn id="50" fill="hold">
                            <p:stCondLst>
                              <p:cond delay="7000"/>
                            </p:stCondLst>
                            <p:childTnLst>
                              <p:par>
                                <p:cTn id="51" presetID="1" presetClass="exit" presetSubtype="0" fill="hold" nodeType="afterEffect">
                                  <p:stCondLst>
                                    <p:cond delay="0"/>
                                  </p:stCondLst>
                                  <p:iterate type="lt">
                                    <p:tmAbs val="0"/>
                                  </p:iterate>
                                  <p:childTnLst>
                                    <p:set>
                                      <p:cBhvr>
                                        <p:cTn id="52" dur="1" fill="hold">
                                          <p:stCondLst>
                                            <p:cond delay="0"/>
                                          </p:stCondLst>
                                        </p:cTn>
                                        <p:tgtEl>
                                          <p:spTgt spid="5"/>
                                        </p:tgtEl>
                                        <p:attrNameLst>
                                          <p:attrName>style.visibility</p:attrName>
                                        </p:attrNameLst>
                                      </p:cBhvr>
                                      <p:to>
                                        <p:strVal val="hidden"/>
                                      </p:to>
                                    </p:set>
                                  </p:childTnLst>
                                </p:cTn>
                              </p:par>
                              <p:par>
                                <p:cTn id="53" presetID="1" presetClass="exit" presetSubtype="0" fill="hold" nodeType="withEffect">
                                  <p:stCondLst>
                                    <p:cond delay="0"/>
                                  </p:stCondLst>
                                  <p:iterate type="lt">
                                    <p:tmAbs val="0"/>
                                  </p:iterate>
                                  <p:childTnLst>
                                    <p:set>
                                      <p:cBhvr>
                                        <p:cTn id="54" dur="1" fill="hold">
                                          <p:stCondLst>
                                            <p:cond delay="0"/>
                                          </p:stCondLst>
                                        </p:cTn>
                                        <p:tgtEl>
                                          <p:spTgt spid="6"/>
                                        </p:tgtEl>
                                        <p:attrNameLst>
                                          <p:attrName>style.visibility</p:attrName>
                                        </p:attrNameLst>
                                      </p:cBhvr>
                                      <p:to>
                                        <p:strVal val="hidden"/>
                                      </p:to>
                                    </p:set>
                                  </p:childTnLst>
                                </p:cTn>
                              </p:par>
                              <p:par>
                                <p:cTn id="55" presetID="1" presetClass="exit" presetSubtype="0" fill="hold" nodeType="withEffect">
                                  <p:stCondLst>
                                    <p:cond delay="0"/>
                                  </p:stCondLst>
                                  <p:iterate type="lt">
                                    <p:tmAbs val="0"/>
                                  </p:iterate>
                                  <p:childTnLst>
                                    <p:set>
                                      <p:cBhvr>
                                        <p:cTn id="56" dur="1" fill="hold">
                                          <p:stCondLst>
                                            <p:cond delay="0"/>
                                          </p:stCondLst>
                                        </p:cTn>
                                        <p:tgtEl>
                                          <p:spTgt spid="7"/>
                                        </p:tgtEl>
                                        <p:attrNameLst>
                                          <p:attrName>style.visibility</p:attrName>
                                        </p:attrNameLst>
                                      </p:cBhvr>
                                      <p:to>
                                        <p:strVal val="hidden"/>
                                      </p:to>
                                    </p:set>
                                  </p:childTnLst>
                                </p:cTn>
                              </p:par>
                            </p:childTnLst>
                          </p:cTn>
                        </p:par>
                        <p:par>
                          <p:cTn id="57" fill="hold">
                            <p:stCondLst>
                              <p:cond delay="7000"/>
                            </p:stCondLst>
                            <p:childTnLst>
                              <p:par>
                                <p:cTn id="58" presetID="35"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style.rotation</p:attrName>
                                        </p:attrNameLst>
                                      </p:cBhvr>
                                      <p:tavLst>
                                        <p:tav tm="0">
                                          <p:val>
                                            <p:fltVal val="720"/>
                                          </p:val>
                                        </p:tav>
                                        <p:tav tm="100000">
                                          <p:val>
                                            <p:fltVal val="0"/>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ppt_w</p:attrName>
                                        </p:attrNameLst>
                                      </p:cBhvr>
                                      <p:tavLst>
                                        <p:tav tm="0">
                                          <p:val>
                                            <p:fltVal val="0"/>
                                          </p:val>
                                        </p:tav>
                                        <p:tav tm="100000">
                                          <p:val>
                                            <p:strVal val="#ppt_w"/>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648950" y="1093221"/>
            <a:ext cx="4065925" cy="3600000"/>
          </a:xfrm>
          <a:prstGeom prst="rect">
            <a:avLst/>
          </a:prstGeom>
          <a:noFill/>
          <a:ln w="9525">
            <a:noFill/>
            <a:miter lim="800000"/>
            <a:headEnd/>
            <a:tailEnd/>
          </a:ln>
          <a:effectLst/>
        </p:spPr>
      </p:pic>
      <p:sp>
        <p:nvSpPr>
          <p:cNvPr id="6" name="矩形 5"/>
          <p:cNvSpPr/>
          <p:nvPr/>
        </p:nvSpPr>
        <p:spPr>
          <a:xfrm>
            <a:off x="4889938" y="1933540"/>
            <a:ext cx="1059906" cy="338554"/>
          </a:xfrm>
          <a:prstGeom prst="rect">
            <a:avLst/>
          </a:prstGeom>
        </p:spPr>
        <p:txBody>
          <a:bodyPr wrap="none">
            <a:spAutoFit/>
          </a:bodyPr>
          <a:lstStyle/>
          <a:p>
            <a:r>
              <a:rPr lang="en-US" sz="1600" dirty="0" smtClean="0">
                <a:solidFill>
                  <a:srgbClr val="C00000"/>
                </a:solidFill>
                <a:latin typeface="Times New Roman" pitchFamily="18" charset="0"/>
                <a:cs typeface="Times New Roman" pitchFamily="18" charset="0"/>
              </a:rPr>
              <a:t>Ứng dụng</a:t>
            </a:r>
            <a:endParaRPr lang="en-US" sz="1600" dirty="0">
              <a:solidFill>
                <a:srgbClr val="C00000"/>
              </a:solidFill>
              <a:latin typeface="Times New Roman" pitchFamily="18" charset="0"/>
              <a:cs typeface="Times New Roman" pitchFamily="18" charset="0"/>
            </a:endParaRPr>
          </a:p>
        </p:txBody>
      </p:sp>
      <p:sp>
        <p:nvSpPr>
          <p:cNvPr id="8" name="圆角矩形 7"/>
          <p:cNvSpPr/>
          <p:nvPr/>
        </p:nvSpPr>
        <p:spPr>
          <a:xfrm>
            <a:off x="4875494" y="2211710"/>
            <a:ext cx="3745557" cy="1738053"/>
          </a:xfrm>
          <a:prstGeom prst="roundRect">
            <a:avLst>
              <a:gd name="adj" fmla="val 891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l" rtl="0" fontAlgn="base">
              <a:spcBef>
                <a:spcPct val="0"/>
              </a:spcBef>
              <a:spcAft>
                <a:spcPct val="0"/>
              </a:spcAft>
              <a:defRPr sz="4800" b="1" kern="1200">
                <a:solidFill>
                  <a:schemeClr val="lt1"/>
                </a:solidFill>
                <a:latin typeface="+mn-lt"/>
                <a:ea typeface="+mn-ea"/>
                <a:cs typeface="+mn-cs"/>
              </a:defRPr>
            </a:lvl1pPr>
            <a:lvl2pPr marL="457200" algn="l" rtl="0" fontAlgn="base">
              <a:spcBef>
                <a:spcPct val="0"/>
              </a:spcBef>
              <a:spcAft>
                <a:spcPct val="0"/>
              </a:spcAft>
              <a:defRPr sz="4800" b="1" kern="1200">
                <a:solidFill>
                  <a:schemeClr val="lt1"/>
                </a:solidFill>
                <a:latin typeface="+mn-lt"/>
                <a:ea typeface="+mn-ea"/>
                <a:cs typeface="+mn-cs"/>
              </a:defRPr>
            </a:lvl2pPr>
            <a:lvl3pPr marL="914400" algn="l" rtl="0" fontAlgn="base">
              <a:spcBef>
                <a:spcPct val="0"/>
              </a:spcBef>
              <a:spcAft>
                <a:spcPct val="0"/>
              </a:spcAft>
              <a:defRPr sz="4800" b="1" kern="1200">
                <a:solidFill>
                  <a:schemeClr val="lt1"/>
                </a:solidFill>
                <a:latin typeface="+mn-lt"/>
                <a:ea typeface="+mn-ea"/>
                <a:cs typeface="+mn-cs"/>
              </a:defRPr>
            </a:lvl3pPr>
            <a:lvl4pPr marL="1371600" algn="l" rtl="0" fontAlgn="base">
              <a:spcBef>
                <a:spcPct val="0"/>
              </a:spcBef>
              <a:spcAft>
                <a:spcPct val="0"/>
              </a:spcAft>
              <a:defRPr sz="4800" b="1" kern="1200">
                <a:solidFill>
                  <a:schemeClr val="lt1"/>
                </a:solidFill>
                <a:latin typeface="+mn-lt"/>
                <a:ea typeface="+mn-ea"/>
                <a:cs typeface="+mn-cs"/>
              </a:defRPr>
            </a:lvl4pPr>
            <a:lvl5pPr marL="1828800" algn="l" rtl="0" fontAlgn="base">
              <a:spcBef>
                <a:spcPct val="0"/>
              </a:spcBef>
              <a:spcAft>
                <a:spcPct val="0"/>
              </a:spcAft>
              <a:defRPr sz="4800" b="1" kern="1200">
                <a:solidFill>
                  <a:schemeClr val="lt1"/>
                </a:solidFill>
                <a:latin typeface="+mn-lt"/>
                <a:ea typeface="+mn-ea"/>
                <a:cs typeface="+mn-cs"/>
              </a:defRPr>
            </a:lvl5pPr>
            <a:lvl6pPr marL="2286000" algn="l" defTabSz="914400" rtl="0" eaLnBrk="1" latinLnBrk="0" hangingPunct="1">
              <a:defRPr sz="4800" b="1" kern="1200">
                <a:solidFill>
                  <a:schemeClr val="lt1"/>
                </a:solidFill>
                <a:latin typeface="+mn-lt"/>
                <a:ea typeface="+mn-ea"/>
                <a:cs typeface="+mn-cs"/>
              </a:defRPr>
            </a:lvl6pPr>
            <a:lvl7pPr marL="2743200" algn="l" defTabSz="914400" rtl="0" eaLnBrk="1" latinLnBrk="0" hangingPunct="1">
              <a:defRPr sz="4800" b="1" kern="1200">
                <a:solidFill>
                  <a:schemeClr val="lt1"/>
                </a:solidFill>
                <a:latin typeface="+mn-lt"/>
                <a:ea typeface="+mn-ea"/>
                <a:cs typeface="+mn-cs"/>
              </a:defRPr>
            </a:lvl7pPr>
            <a:lvl8pPr marL="3200400" algn="l" defTabSz="914400" rtl="0" eaLnBrk="1" latinLnBrk="0" hangingPunct="1">
              <a:defRPr sz="4800" b="1" kern="1200">
                <a:solidFill>
                  <a:schemeClr val="lt1"/>
                </a:solidFill>
                <a:latin typeface="+mn-lt"/>
                <a:ea typeface="+mn-ea"/>
                <a:cs typeface="+mn-cs"/>
              </a:defRPr>
            </a:lvl8pPr>
            <a:lvl9pPr marL="3657600" algn="l" defTabSz="914400" rtl="0" eaLnBrk="1" latinLnBrk="0" hangingPunct="1">
              <a:defRPr sz="4800" b="1" kern="1200">
                <a:solidFill>
                  <a:schemeClr val="lt1"/>
                </a:solidFill>
                <a:latin typeface="+mn-lt"/>
                <a:ea typeface="+mn-ea"/>
                <a:cs typeface="+mn-cs"/>
              </a:defRPr>
            </a:lvl9pPr>
          </a:lstStyle>
          <a:p>
            <a:pPr marL="285750" indent="-285750">
              <a:lnSpc>
                <a:spcPct val="150000"/>
              </a:lnSpc>
              <a:buFont typeface="Arial" pitchFamily="34" charset="0"/>
              <a:buChar char="•"/>
            </a:pPr>
            <a:r>
              <a:rPr lang="en-US" altLang="zh-CN" sz="1400" b="0" i="1" dirty="0" smtClean="0">
                <a:solidFill>
                  <a:schemeClr val="tx1"/>
                </a:solidFill>
                <a:latin typeface="Times New Roman" pitchFamily="18" charset="0"/>
                <a:cs typeface="Times New Roman" pitchFamily="18" charset="0"/>
              </a:rPr>
              <a:t>Khoảng cách giữa các camera ANPR rất xa</a:t>
            </a:r>
            <a:endParaRPr lang="en-US" altLang="zh-CN" sz="1400" b="0" i="1" dirty="0">
              <a:solidFill>
                <a:schemeClr val="tx1"/>
              </a:solidFill>
              <a:latin typeface="Times New Roman" pitchFamily="18" charset="0"/>
              <a:cs typeface="Times New Roman" pitchFamily="18" charset="0"/>
            </a:endParaRPr>
          </a:p>
          <a:p>
            <a:pPr marL="285750" indent="-285750">
              <a:lnSpc>
                <a:spcPct val="150000"/>
              </a:lnSpc>
              <a:buFont typeface="Arial" pitchFamily="34" charset="0"/>
              <a:buChar char="•"/>
            </a:pPr>
            <a:r>
              <a:rPr lang="en-US" altLang="zh-CN" sz="1400" b="0" i="1" dirty="0" smtClean="0">
                <a:solidFill>
                  <a:schemeClr val="tx1"/>
                </a:solidFill>
                <a:latin typeface="Times New Roman" pitchFamily="18" charset="0"/>
                <a:cs typeface="Times New Roman" pitchFamily="18" charset="0"/>
              </a:rPr>
              <a:t>Không yêu cầu về sự tin cậy của truyền tải dữ lieeuk của thiết bị ngoại vi</a:t>
            </a:r>
            <a:endParaRPr lang="en-US" altLang="zh-CN" sz="1400" b="0" i="1" dirty="0">
              <a:solidFill>
                <a:schemeClr val="tx1"/>
              </a:solidFill>
              <a:latin typeface="Times New Roman" pitchFamily="18" charset="0"/>
              <a:cs typeface="Times New Roman" pitchFamily="18" charset="0"/>
            </a:endParaRPr>
          </a:p>
          <a:p>
            <a:pPr marL="285750" indent="-285750">
              <a:lnSpc>
                <a:spcPct val="150000"/>
              </a:lnSpc>
              <a:buFont typeface="Arial" pitchFamily="34" charset="0"/>
              <a:buChar char="•"/>
            </a:pPr>
            <a:r>
              <a:rPr lang="en-US" altLang="zh-CN" sz="1400" b="0" i="1" dirty="0" smtClean="0">
                <a:solidFill>
                  <a:schemeClr val="tx1"/>
                </a:solidFill>
                <a:latin typeface="Times New Roman" pitchFamily="18" charset="0"/>
                <a:cs typeface="Times New Roman" pitchFamily="18" charset="0"/>
              </a:rPr>
              <a:t> Cơ sở hạ tầng cáp quang chất lượng cao</a:t>
            </a:r>
            <a:endParaRPr lang="en-US" altLang="zh-CN" sz="1400" b="0" i="1" dirty="0">
              <a:solidFill>
                <a:schemeClr val="tx1"/>
              </a:solidFill>
              <a:latin typeface="Times New Roman" pitchFamily="18" charset="0"/>
              <a:cs typeface="Times New Roman" pitchFamily="18" charset="0"/>
            </a:endParaRPr>
          </a:p>
        </p:txBody>
      </p:sp>
      <p:sp>
        <p:nvSpPr>
          <p:cNvPr id="12" name="圆角矩形 11"/>
          <p:cNvSpPr/>
          <p:nvPr/>
        </p:nvSpPr>
        <p:spPr>
          <a:xfrm>
            <a:off x="4857752" y="3500444"/>
            <a:ext cx="4429125" cy="1500198"/>
          </a:xfrm>
          <a:prstGeom prst="roundRect">
            <a:avLst>
              <a:gd name="adj" fmla="val 891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l" rtl="0" fontAlgn="base">
              <a:spcBef>
                <a:spcPct val="0"/>
              </a:spcBef>
              <a:spcAft>
                <a:spcPct val="0"/>
              </a:spcAft>
              <a:defRPr sz="4800" b="1" kern="1200">
                <a:solidFill>
                  <a:schemeClr val="lt1"/>
                </a:solidFill>
                <a:latin typeface="+mn-lt"/>
                <a:ea typeface="+mn-ea"/>
                <a:cs typeface="+mn-cs"/>
              </a:defRPr>
            </a:lvl1pPr>
            <a:lvl2pPr marL="457200" algn="l" rtl="0" fontAlgn="base">
              <a:spcBef>
                <a:spcPct val="0"/>
              </a:spcBef>
              <a:spcAft>
                <a:spcPct val="0"/>
              </a:spcAft>
              <a:defRPr sz="4800" b="1" kern="1200">
                <a:solidFill>
                  <a:schemeClr val="lt1"/>
                </a:solidFill>
                <a:latin typeface="+mn-lt"/>
                <a:ea typeface="+mn-ea"/>
                <a:cs typeface="+mn-cs"/>
              </a:defRPr>
            </a:lvl2pPr>
            <a:lvl3pPr marL="914400" algn="l" rtl="0" fontAlgn="base">
              <a:spcBef>
                <a:spcPct val="0"/>
              </a:spcBef>
              <a:spcAft>
                <a:spcPct val="0"/>
              </a:spcAft>
              <a:defRPr sz="4800" b="1" kern="1200">
                <a:solidFill>
                  <a:schemeClr val="lt1"/>
                </a:solidFill>
                <a:latin typeface="+mn-lt"/>
                <a:ea typeface="+mn-ea"/>
                <a:cs typeface="+mn-cs"/>
              </a:defRPr>
            </a:lvl3pPr>
            <a:lvl4pPr marL="1371600" algn="l" rtl="0" fontAlgn="base">
              <a:spcBef>
                <a:spcPct val="0"/>
              </a:spcBef>
              <a:spcAft>
                <a:spcPct val="0"/>
              </a:spcAft>
              <a:defRPr sz="4800" b="1" kern="1200">
                <a:solidFill>
                  <a:schemeClr val="lt1"/>
                </a:solidFill>
                <a:latin typeface="+mn-lt"/>
                <a:ea typeface="+mn-ea"/>
                <a:cs typeface="+mn-cs"/>
              </a:defRPr>
            </a:lvl4pPr>
            <a:lvl5pPr marL="1828800" algn="l" rtl="0" fontAlgn="base">
              <a:spcBef>
                <a:spcPct val="0"/>
              </a:spcBef>
              <a:spcAft>
                <a:spcPct val="0"/>
              </a:spcAft>
              <a:defRPr sz="4800" b="1" kern="1200">
                <a:solidFill>
                  <a:schemeClr val="lt1"/>
                </a:solidFill>
                <a:latin typeface="+mn-lt"/>
                <a:ea typeface="+mn-ea"/>
                <a:cs typeface="+mn-cs"/>
              </a:defRPr>
            </a:lvl5pPr>
            <a:lvl6pPr marL="2286000" algn="l" defTabSz="914400" rtl="0" eaLnBrk="1" latinLnBrk="0" hangingPunct="1">
              <a:defRPr sz="4800" b="1" kern="1200">
                <a:solidFill>
                  <a:schemeClr val="lt1"/>
                </a:solidFill>
                <a:latin typeface="+mn-lt"/>
                <a:ea typeface="+mn-ea"/>
                <a:cs typeface="+mn-cs"/>
              </a:defRPr>
            </a:lvl6pPr>
            <a:lvl7pPr marL="2743200" algn="l" defTabSz="914400" rtl="0" eaLnBrk="1" latinLnBrk="0" hangingPunct="1">
              <a:defRPr sz="4800" b="1" kern="1200">
                <a:solidFill>
                  <a:schemeClr val="lt1"/>
                </a:solidFill>
                <a:latin typeface="+mn-lt"/>
                <a:ea typeface="+mn-ea"/>
                <a:cs typeface="+mn-cs"/>
              </a:defRPr>
            </a:lvl7pPr>
            <a:lvl8pPr marL="3200400" algn="l" defTabSz="914400" rtl="0" eaLnBrk="1" latinLnBrk="0" hangingPunct="1">
              <a:defRPr sz="4800" b="1" kern="1200">
                <a:solidFill>
                  <a:schemeClr val="lt1"/>
                </a:solidFill>
                <a:latin typeface="+mn-lt"/>
                <a:ea typeface="+mn-ea"/>
                <a:cs typeface="+mn-cs"/>
              </a:defRPr>
            </a:lvl8pPr>
            <a:lvl9pPr marL="3657600" algn="l" defTabSz="914400" rtl="0" eaLnBrk="1" latinLnBrk="0" hangingPunct="1">
              <a:defRPr sz="4800" b="1" kern="1200">
                <a:solidFill>
                  <a:schemeClr val="lt1"/>
                </a:solidFill>
                <a:latin typeface="+mn-lt"/>
                <a:ea typeface="+mn-ea"/>
                <a:cs typeface="+mn-cs"/>
              </a:defRPr>
            </a:lvl9pPr>
          </a:lstStyle>
          <a:p>
            <a:pPr marL="285750" lvl="0" indent="-285750">
              <a:lnSpc>
                <a:spcPct val="150000"/>
              </a:lnSpc>
              <a:buFont typeface="Arial" pitchFamily="34" charset="0"/>
              <a:buChar char="•"/>
            </a:pPr>
            <a:endParaRPr lang="en-US" altLang="zh-CN" sz="1400" dirty="0" smtClean="0">
              <a:solidFill>
                <a:srgbClr val="C00000"/>
              </a:solidFill>
              <a:latin typeface="Times New Roman" pitchFamily="18" charset="0"/>
              <a:cs typeface="Times New Roman" pitchFamily="18" charset="0"/>
            </a:endParaRPr>
          </a:p>
          <a:p>
            <a:pPr marL="285750" lvl="0" indent="-285750">
              <a:lnSpc>
                <a:spcPct val="150000"/>
              </a:lnSpc>
              <a:buFont typeface="Arial" pitchFamily="34" charset="0"/>
              <a:buChar char="•"/>
            </a:pPr>
            <a:endParaRPr lang="en-US" altLang="zh-CN" sz="1400" kern="0" dirty="0" smtClean="0">
              <a:solidFill>
                <a:srgbClr val="C00000"/>
              </a:solidFill>
              <a:latin typeface="Times New Roman" pitchFamily="18" charset="0"/>
              <a:ea typeface="微软雅黑" pitchFamily="34" charset="-122"/>
              <a:cs typeface="Times New Roman" pitchFamily="18" charset="0"/>
            </a:endParaRPr>
          </a:p>
          <a:p>
            <a:pPr marL="171450" indent="-171450">
              <a:lnSpc>
                <a:spcPct val="120000"/>
              </a:lnSpc>
              <a:spcAft>
                <a:spcPts val="150"/>
              </a:spcAft>
              <a:buFont typeface="Arial" panose="020B0604020202020204" pitchFamily="34" charset="0"/>
              <a:buChar char="•"/>
            </a:pPr>
            <a:endParaRPr lang="zh-CN" altLang="en-US" sz="1200" b="0" dirty="0" smtClean="0">
              <a:solidFill>
                <a:srgbClr val="C00000"/>
              </a:solidFill>
              <a:latin typeface="Times New Roman" pitchFamily="18" charset="0"/>
              <a:ea typeface="微软雅黑" pitchFamily="34" charset="-122"/>
              <a:cs typeface="Times New Roman" pitchFamily="18" charset="0"/>
            </a:endParaRPr>
          </a:p>
          <a:p>
            <a:pPr marL="171450" lvl="0" indent="-171450">
              <a:lnSpc>
                <a:spcPct val="120000"/>
              </a:lnSpc>
              <a:spcAft>
                <a:spcPts val="150"/>
              </a:spcAft>
              <a:buFont typeface="Arial" panose="020B0604020202020204" pitchFamily="34" charset="0"/>
              <a:buChar char="•"/>
            </a:pPr>
            <a:endParaRPr lang="en-US" altLang="zh-CN" sz="1200" dirty="0" smtClean="0">
              <a:solidFill>
                <a:schemeClr val="tx1"/>
              </a:solidFill>
              <a:latin typeface="Times New Roman" pitchFamily="18" charset="0"/>
              <a:ea typeface="宋体" pitchFamily="2" charset="-122"/>
              <a:cs typeface="Times New Roman" pitchFamily="18" charset="0"/>
            </a:endParaRPr>
          </a:p>
          <a:p>
            <a:pPr marL="171450" indent="-171450">
              <a:lnSpc>
                <a:spcPct val="120000"/>
              </a:lnSpc>
              <a:spcAft>
                <a:spcPts val="150"/>
              </a:spcAft>
              <a:buFont typeface="Arial" panose="020B0604020202020204" pitchFamily="34" charset="0"/>
              <a:buChar char="•"/>
            </a:pPr>
            <a:endParaRPr lang="en-US" altLang="zh-CN" sz="1000" b="0" dirty="0" smtClean="0">
              <a:solidFill>
                <a:srgbClr val="C00000"/>
              </a:solidFill>
              <a:latin typeface="Times New Roman" pitchFamily="18" charset="0"/>
              <a:ea typeface="微软雅黑" pitchFamily="34" charset="-122"/>
              <a:cs typeface="Times New Roman" pitchFamily="18" charset="0"/>
            </a:endParaRPr>
          </a:p>
          <a:p>
            <a:pPr marL="171450" indent="-171450">
              <a:lnSpc>
                <a:spcPct val="120000"/>
              </a:lnSpc>
              <a:spcAft>
                <a:spcPts val="150"/>
              </a:spcAft>
            </a:pPr>
            <a:endParaRPr lang="en-US" altLang="zh-CN" sz="1200" b="0" dirty="0">
              <a:solidFill>
                <a:schemeClr val="tx1">
                  <a:lumMod val="75000"/>
                  <a:lumOff val="25000"/>
                </a:schemeClr>
              </a:solidFill>
              <a:latin typeface="Times New Roman" pitchFamily="18" charset="0"/>
              <a:ea typeface="微软雅黑" pitchFamily="34" charset="-122"/>
              <a:cs typeface="Times New Roman" pitchFamily="18" charset="0"/>
            </a:endParaRPr>
          </a:p>
          <a:p>
            <a:pPr marL="171450" indent="-171450">
              <a:lnSpc>
                <a:spcPct val="120000"/>
              </a:lnSpc>
              <a:spcAft>
                <a:spcPts val="150"/>
              </a:spcAft>
              <a:buFont typeface="Arial" panose="020B0604020202020204" pitchFamily="34" charset="0"/>
              <a:buChar char="•"/>
            </a:pPr>
            <a:endParaRPr lang="en-US" altLang="zh-CN" sz="1200" b="0" dirty="0">
              <a:solidFill>
                <a:schemeClr val="tx1">
                  <a:lumMod val="75000"/>
                  <a:lumOff val="25000"/>
                </a:schemeClr>
              </a:solidFill>
              <a:latin typeface="Times New Roman" pitchFamily="18" charset="0"/>
              <a:ea typeface="微软雅黑" pitchFamily="34" charset="-122"/>
              <a:cs typeface="Times New Roman" pitchFamily="18" charset="0"/>
            </a:endParaRPr>
          </a:p>
          <a:p>
            <a:pPr marL="171450" indent="-171450">
              <a:lnSpc>
                <a:spcPct val="120000"/>
              </a:lnSpc>
              <a:spcAft>
                <a:spcPts val="150"/>
              </a:spcAft>
              <a:buFont typeface="Arial" panose="020B0604020202020204" pitchFamily="34" charset="0"/>
              <a:buChar char="•"/>
            </a:pPr>
            <a:endParaRPr lang="en-US" altLang="zh-CN" sz="1200" b="0" dirty="0" smtClean="0">
              <a:solidFill>
                <a:schemeClr val="tx1">
                  <a:lumMod val="75000"/>
                  <a:lumOff val="25000"/>
                </a:schemeClr>
              </a:solidFill>
              <a:latin typeface="Times New Roman" pitchFamily="18" charset="0"/>
              <a:ea typeface="微软雅黑" pitchFamily="34" charset="-122"/>
              <a:cs typeface="Times New Roman" pitchFamily="18" charset="0"/>
            </a:endParaRPr>
          </a:p>
          <a:p>
            <a:pPr marL="171450" indent="-171450">
              <a:lnSpc>
                <a:spcPct val="120000"/>
              </a:lnSpc>
              <a:spcAft>
                <a:spcPts val="150"/>
              </a:spcAft>
              <a:buFont typeface="Arial" panose="020B0604020202020204" pitchFamily="34" charset="0"/>
              <a:buChar char="•"/>
            </a:pPr>
            <a:endParaRPr lang="en-US" altLang="zh-CN" sz="1200" b="0" dirty="0">
              <a:solidFill>
                <a:schemeClr val="tx1">
                  <a:lumMod val="75000"/>
                  <a:lumOff val="25000"/>
                </a:schemeClr>
              </a:solidFill>
              <a:latin typeface="Times New Roman" pitchFamily="18" charset="0"/>
              <a:ea typeface="微软雅黑" pitchFamily="34" charset="-122"/>
              <a:cs typeface="Times New Roman" pitchFamily="18" charset="0"/>
            </a:endParaRPr>
          </a:p>
          <a:p>
            <a:pPr marL="171450" indent="-171450">
              <a:lnSpc>
                <a:spcPct val="120000"/>
              </a:lnSpc>
              <a:buFont typeface="Arial" panose="020B0604020202020204" pitchFamily="34" charset="0"/>
              <a:buChar char="•"/>
            </a:pPr>
            <a:endParaRPr lang="en-US" altLang="zh-CN" sz="1200" b="0" dirty="0" smtClean="0">
              <a:solidFill>
                <a:schemeClr val="tx1">
                  <a:lumMod val="75000"/>
                  <a:lumOff val="25000"/>
                </a:schemeClr>
              </a:solidFill>
              <a:latin typeface="Times New Roman" pitchFamily="18" charset="0"/>
              <a:ea typeface="微软雅黑" pitchFamily="34" charset="-122"/>
              <a:cs typeface="Times New Roman" pitchFamily="18" charset="0"/>
            </a:endParaRPr>
          </a:p>
          <a:p>
            <a:pPr marL="171450" indent="-171450">
              <a:lnSpc>
                <a:spcPct val="120000"/>
              </a:lnSpc>
              <a:buFont typeface="Arial" panose="020B0604020202020204" pitchFamily="34" charset="0"/>
              <a:buChar char="•"/>
            </a:pPr>
            <a:endParaRPr lang="en-US" altLang="zh-CN" sz="1200" b="0" dirty="0" smtClean="0">
              <a:solidFill>
                <a:schemeClr val="tx1">
                  <a:lumMod val="75000"/>
                  <a:lumOff val="25000"/>
                </a:schemeClr>
              </a:solidFill>
              <a:latin typeface="Times New Roman" pitchFamily="18" charset="0"/>
              <a:ea typeface="微软雅黑" pitchFamily="34" charset="-122"/>
              <a:cs typeface="Times New Roman" pitchFamily="18" charset="0"/>
            </a:endParaRPr>
          </a:p>
        </p:txBody>
      </p:sp>
      <p:sp>
        <p:nvSpPr>
          <p:cNvPr id="9" name="矩形 12"/>
          <p:cNvSpPr>
            <a:spLocks noChangeArrowheads="1"/>
          </p:cNvSpPr>
          <p:nvPr/>
        </p:nvSpPr>
        <p:spPr bwMode="auto">
          <a:xfrm>
            <a:off x="247839" y="115835"/>
            <a:ext cx="6659694"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Times New Roman" pitchFamily="18" charset="0"/>
                <a:cs typeface="Times New Roman" pitchFamily="18" charset="0"/>
              </a:rPr>
              <a:t>Mạng | Cấu trúc kết nối hình sao</a:t>
            </a:r>
            <a:endParaRPr lang="zh-CN" altLang="en-US" b="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2"/>
          <p:cNvSpPr>
            <a:spLocks noChangeArrowheads="1"/>
          </p:cNvSpPr>
          <p:nvPr/>
        </p:nvSpPr>
        <p:spPr bwMode="auto">
          <a:xfrm>
            <a:off x="247839" y="115835"/>
            <a:ext cx="6659694"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Times New Roman" pitchFamily="18" charset="0"/>
                <a:cs typeface="Times New Roman" pitchFamily="18" charset="0"/>
              </a:rPr>
              <a:t>Mạng | Cấu trúc vòng</a:t>
            </a:r>
            <a:endParaRPr lang="zh-CN" altLang="en-US" b="0" dirty="0" smtClean="0">
              <a:solidFill>
                <a:srgbClr val="C00000"/>
              </a:solidFill>
              <a:latin typeface="Times New Roman" pitchFamily="18" charset="0"/>
              <a:cs typeface="Times New Roman" pitchFamily="18" charset="0"/>
            </a:endParaRPr>
          </a:p>
        </p:txBody>
      </p:sp>
      <p:sp>
        <p:nvSpPr>
          <p:cNvPr id="29" name="矩形 28"/>
          <p:cNvSpPr/>
          <p:nvPr/>
        </p:nvSpPr>
        <p:spPr>
          <a:xfrm>
            <a:off x="2556248" y="3714758"/>
            <a:ext cx="1133837" cy="400110"/>
          </a:xfrm>
          <a:prstGeom prst="rect">
            <a:avLst/>
          </a:prstGeom>
        </p:spPr>
        <p:txBody>
          <a:bodyPr wrap="none">
            <a:spAutoFit/>
          </a:bodyPr>
          <a:lstStyle/>
          <a:p>
            <a:r>
              <a:rPr lang="en-US" altLang="zh-CN" sz="2000" dirty="0" smtClean="0">
                <a:solidFill>
                  <a:schemeClr val="bg1"/>
                </a:solidFill>
                <a:latin typeface="Times New Roman" pitchFamily="18" charset="0"/>
                <a:ea typeface="微软雅黑" pitchFamily="34" charset="-122"/>
                <a:cs typeface="Times New Roman" pitchFamily="18" charset="0"/>
              </a:rPr>
              <a:t>Features</a:t>
            </a:r>
            <a:endParaRPr lang="zh-CN" altLang="en-US" sz="2000" dirty="0" smtClean="0">
              <a:solidFill>
                <a:schemeClr val="bg1"/>
              </a:solidFill>
              <a:latin typeface="Times New Roman" pitchFamily="18" charset="0"/>
              <a:ea typeface="微软雅黑" pitchFamily="34" charset="-122"/>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615332" y="935197"/>
            <a:ext cx="4067203" cy="3600000"/>
          </a:xfrm>
          <a:prstGeom prst="rect">
            <a:avLst/>
          </a:prstGeom>
          <a:noFill/>
          <a:ln w="9525">
            <a:noFill/>
            <a:miter lim="800000"/>
            <a:headEnd/>
            <a:tailEnd/>
          </a:ln>
          <a:effectLst/>
        </p:spPr>
      </p:pic>
      <p:sp>
        <p:nvSpPr>
          <p:cNvPr id="24" name="矩形 23"/>
          <p:cNvSpPr/>
          <p:nvPr/>
        </p:nvSpPr>
        <p:spPr>
          <a:xfrm>
            <a:off x="5262225" y="1876006"/>
            <a:ext cx="1059906" cy="338554"/>
          </a:xfrm>
          <a:prstGeom prst="rect">
            <a:avLst/>
          </a:prstGeom>
        </p:spPr>
        <p:txBody>
          <a:bodyPr wrap="none">
            <a:spAutoFit/>
          </a:bodyPr>
          <a:lstStyle/>
          <a:p>
            <a:r>
              <a:rPr lang="en-US" sz="1600" dirty="0" smtClean="0">
                <a:solidFill>
                  <a:srgbClr val="C00000"/>
                </a:solidFill>
                <a:latin typeface="Times New Roman" pitchFamily="18" charset="0"/>
                <a:cs typeface="Times New Roman" pitchFamily="18" charset="0"/>
              </a:rPr>
              <a:t>Ứng dụng</a:t>
            </a:r>
            <a:endParaRPr lang="en-US" sz="1600" dirty="0">
              <a:solidFill>
                <a:srgbClr val="C00000"/>
              </a:solidFill>
              <a:latin typeface="Times New Roman" pitchFamily="18" charset="0"/>
              <a:cs typeface="Times New Roman" pitchFamily="18" charset="0"/>
            </a:endParaRPr>
          </a:p>
        </p:txBody>
      </p:sp>
      <p:sp>
        <p:nvSpPr>
          <p:cNvPr id="27" name="圆角矩形 26"/>
          <p:cNvSpPr/>
          <p:nvPr/>
        </p:nvSpPr>
        <p:spPr>
          <a:xfrm>
            <a:off x="5262225" y="2214560"/>
            <a:ext cx="3758321" cy="150019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l" rtl="0" fontAlgn="base">
              <a:spcBef>
                <a:spcPct val="0"/>
              </a:spcBef>
              <a:spcAft>
                <a:spcPct val="0"/>
              </a:spcAft>
              <a:defRPr sz="4800" b="1" kern="1200">
                <a:solidFill>
                  <a:schemeClr val="lt1"/>
                </a:solidFill>
                <a:latin typeface="+mn-lt"/>
                <a:ea typeface="+mn-ea"/>
                <a:cs typeface="+mn-cs"/>
              </a:defRPr>
            </a:lvl1pPr>
            <a:lvl2pPr marL="457200" algn="l" rtl="0" fontAlgn="base">
              <a:spcBef>
                <a:spcPct val="0"/>
              </a:spcBef>
              <a:spcAft>
                <a:spcPct val="0"/>
              </a:spcAft>
              <a:defRPr sz="4800" b="1" kern="1200">
                <a:solidFill>
                  <a:schemeClr val="lt1"/>
                </a:solidFill>
                <a:latin typeface="+mn-lt"/>
                <a:ea typeface="+mn-ea"/>
                <a:cs typeface="+mn-cs"/>
              </a:defRPr>
            </a:lvl2pPr>
            <a:lvl3pPr marL="914400" algn="l" rtl="0" fontAlgn="base">
              <a:spcBef>
                <a:spcPct val="0"/>
              </a:spcBef>
              <a:spcAft>
                <a:spcPct val="0"/>
              </a:spcAft>
              <a:defRPr sz="4800" b="1" kern="1200">
                <a:solidFill>
                  <a:schemeClr val="lt1"/>
                </a:solidFill>
                <a:latin typeface="+mn-lt"/>
                <a:ea typeface="+mn-ea"/>
                <a:cs typeface="+mn-cs"/>
              </a:defRPr>
            </a:lvl3pPr>
            <a:lvl4pPr marL="1371600" algn="l" rtl="0" fontAlgn="base">
              <a:spcBef>
                <a:spcPct val="0"/>
              </a:spcBef>
              <a:spcAft>
                <a:spcPct val="0"/>
              </a:spcAft>
              <a:defRPr sz="4800" b="1" kern="1200">
                <a:solidFill>
                  <a:schemeClr val="lt1"/>
                </a:solidFill>
                <a:latin typeface="+mn-lt"/>
                <a:ea typeface="+mn-ea"/>
                <a:cs typeface="+mn-cs"/>
              </a:defRPr>
            </a:lvl4pPr>
            <a:lvl5pPr marL="1828800" algn="l" rtl="0" fontAlgn="base">
              <a:spcBef>
                <a:spcPct val="0"/>
              </a:spcBef>
              <a:spcAft>
                <a:spcPct val="0"/>
              </a:spcAft>
              <a:defRPr sz="4800" b="1" kern="1200">
                <a:solidFill>
                  <a:schemeClr val="lt1"/>
                </a:solidFill>
                <a:latin typeface="+mn-lt"/>
                <a:ea typeface="+mn-ea"/>
                <a:cs typeface="+mn-cs"/>
              </a:defRPr>
            </a:lvl5pPr>
            <a:lvl6pPr marL="2286000" algn="l" defTabSz="914400" rtl="0" eaLnBrk="1" latinLnBrk="0" hangingPunct="1">
              <a:defRPr sz="4800" b="1" kern="1200">
                <a:solidFill>
                  <a:schemeClr val="lt1"/>
                </a:solidFill>
                <a:latin typeface="+mn-lt"/>
                <a:ea typeface="+mn-ea"/>
                <a:cs typeface="+mn-cs"/>
              </a:defRPr>
            </a:lvl6pPr>
            <a:lvl7pPr marL="2743200" algn="l" defTabSz="914400" rtl="0" eaLnBrk="1" latinLnBrk="0" hangingPunct="1">
              <a:defRPr sz="4800" b="1" kern="1200">
                <a:solidFill>
                  <a:schemeClr val="lt1"/>
                </a:solidFill>
                <a:latin typeface="+mn-lt"/>
                <a:ea typeface="+mn-ea"/>
                <a:cs typeface="+mn-cs"/>
              </a:defRPr>
            </a:lvl7pPr>
            <a:lvl8pPr marL="3200400" algn="l" defTabSz="914400" rtl="0" eaLnBrk="1" latinLnBrk="0" hangingPunct="1">
              <a:defRPr sz="4800" b="1" kern="1200">
                <a:solidFill>
                  <a:schemeClr val="lt1"/>
                </a:solidFill>
                <a:latin typeface="+mn-lt"/>
                <a:ea typeface="+mn-ea"/>
                <a:cs typeface="+mn-cs"/>
              </a:defRPr>
            </a:lvl8pPr>
            <a:lvl9pPr marL="3657600" algn="l" defTabSz="914400" rtl="0" eaLnBrk="1" latinLnBrk="0" hangingPunct="1">
              <a:defRPr sz="4800" b="1" kern="1200">
                <a:solidFill>
                  <a:schemeClr val="lt1"/>
                </a:solidFill>
                <a:latin typeface="+mn-lt"/>
                <a:ea typeface="+mn-ea"/>
                <a:cs typeface="+mn-cs"/>
              </a:defRPr>
            </a:lvl9pPr>
          </a:lstStyle>
          <a:p>
            <a:pPr marL="285750" lvl="0" indent="-285750">
              <a:lnSpc>
                <a:spcPct val="150000"/>
              </a:lnSpc>
              <a:buFont typeface="Arial" pitchFamily="34" charset="0"/>
              <a:buChar char="•"/>
            </a:pPr>
            <a:r>
              <a:rPr lang="en-US" altLang="zh-CN" sz="1400" b="0" i="1" dirty="0" smtClean="0">
                <a:solidFill>
                  <a:schemeClr val="tx1"/>
                </a:solidFill>
                <a:latin typeface="Times New Roman" pitchFamily="18" charset="0"/>
                <a:cs typeface="Times New Roman" pitchFamily="18" charset="0"/>
              </a:rPr>
              <a:t>Các camera ANPR được bố trí dày đặc</a:t>
            </a:r>
          </a:p>
          <a:p>
            <a:pPr marL="285750" lvl="0" indent="-285750">
              <a:lnSpc>
                <a:spcPct val="150000"/>
              </a:lnSpc>
              <a:buFont typeface="Arial" pitchFamily="34" charset="0"/>
              <a:buChar char="•"/>
            </a:pPr>
            <a:r>
              <a:rPr lang="en-US" altLang="zh-CN" sz="1400" b="0" i="1" dirty="0" smtClean="0">
                <a:solidFill>
                  <a:schemeClr val="tx1"/>
                </a:solidFill>
                <a:latin typeface="Times New Roman" pitchFamily="18" charset="0"/>
                <a:cs typeface="Times New Roman" pitchFamily="18" charset="0"/>
              </a:rPr>
              <a:t>Yêu cầu cao về độ tin cậy của việc truyền tải dữ liệu thiết bị ngoại vi</a:t>
            </a:r>
          </a:p>
          <a:p>
            <a:pPr marL="285750" lvl="0" indent="-285750">
              <a:lnSpc>
                <a:spcPct val="150000"/>
              </a:lnSpc>
              <a:buFont typeface="Arial" pitchFamily="34" charset="0"/>
              <a:buChar char="•"/>
            </a:pPr>
            <a:r>
              <a:rPr lang="en-US" altLang="zh-CN" sz="1400" b="0" i="1" dirty="0" smtClean="0">
                <a:solidFill>
                  <a:schemeClr val="tx1"/>
                </a:solidFill>
                <a:latin typeface="Times New Roman" pitchFamily="18" charset="0"/>
                <a:cs typeface="Times New Roman" pitchFamily="18" charset="0"/>
              </a:rPr>
              <a:t>Thiếu hạ tầng mạng cáp quang</a:t>
            </a:r>
            <a:endParaRPr lang="zh-CN" altLang="en-US" sz="1200" b="0" dirty="0" smtClean="0">
              <a:solidFill>
                <a:srgbClr val="C00000"/>
              </a:solidFill>
              <a:latin typeface="Times New Roman" pitchFamily="18" charset="0"/>
              <a:ea typeface="微软雅黑" pitchFamily="34" charset="-122"/>
              <a:cs typeface="Times New Roman" pitchFamily="18" charset="0"/>
            </a:endParaRPr>
          </a:p>
        </p:txBody>
      </p:sp>
      <p:pic>
        <p:nvPicPr>
          <p:cNvPr id="2055" name="Picture 7"/>
          <p:cNvPicPr>
            <a:picLocks noChangeAspect="1" noChangeArrowheads="1"/>
          </p:cNvPicPr>
          <p:nvPr/>
        </p:nvPicPr>
        <p:blipFill>
          <a:blip r:embed="rId3" cstate="print"/>
          <a:srcRect/>
          <a:stretch>
            <a:fillRect/>
          </a:stretch>
        </p:blipFill>
        <p:spPr bwMode="auto">
          <a:xfrm>
            <a:off x="2693630" y="2857502"/>
            <a:ext cx="2440529"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2"/>
          <p:cNvSpPr>
            <a:spLocks noChangeArrowheads="1"/>
          </p:cNvSpPr>
          <p:nvPr/>
        </p:nvSpPr>
        <p:spPr bwMode="auto">
          <a:xfrm>
            <a:off x="226228" y="31712"/>
            <a:ext cx="8858312" cy="646838"/>
          </a:xfrm>
          <a:prstGeom prst="rect">
            <a:avLst/>
          </a:prstGeom>
          <a:noFill/>
          <a:ln w="9525">
            <a:noFill/>
            <a:miter lim="800000"/>
            <a:headEnd/>
            <a:tailEnd/>
          </a:ln>
        </p:spPr>
        <p:txBody>
          <a:bodyPr wrap="square" lIns="91941" tIns="45971" rIns="91941" bIns="45971">
            <a:spAutoFit/>
          </a:bodyPr>
          <a:lstStyle/>
          <a:p>
            <a:pPr marL="285750" indent="-285750">
              <a:lnSpc>
                <a:spcPct val="150000"/>
              </a:lnSpc>
            </a:pPr>
            <a:r>
              <a:rPr lang="en-US" altLang="zh-CN" b="0" dirty="0" smtClean="0">
                <a:solidFill>
                  <a:srgbClr val="C00000"/>
                </a:solidFill>
                <a:latin typeface="Times New Roman" pitchFamily="18" charset="0"/>
                <a:cs typeface="Times New Roman" pitchFamily="18" charset="0"/>
              </a:rPr>
              <a:t>Trung tâm điều khiển| Trung tâm lưu trữ chuyên dụng</a:t>
            </a:r>
          </a:p>
        </p:txBody>
      </p:sp>
      <p:sp>
        <p:nvSpPr>
          <p:cNvPr id="42" name="矩形 41"/>
          <p:cNvSpPr/>
          <p:nvPr/>
        </p:nvSpPr>
        <p:spPr>
          <a:xfrm>
            <a:off x="6643702" y="1500180"/>
            <a:ext cx="1133837" cy="400110"/>
          </a:xfrm>
          <a:prstGeom prst="rect">
            <a:avLst/>
          </a:prstGeom>
        </p:spPr>
        <p:txBody>
          <a:bodyPr wrap="none">
            <a:spAutoFit/>
          </a:bodyPr>
          <a:lstStyle/>
          <a:p>
            <a:r>
              <a:rPr lang="en-US" altLang="zh-CN" sz="2000" dirty="0" smtClean="0">
                <a:solidFill>
                  <a:schemeClr val="bg1"/>
                </a:solidFill>
                <a:latin typeface="Times New Roman" pitchFamily="18" charset="0"/>
                <a:ea typeface="微软雅黑" pitchFamily="34" charset="-122"/>
                <a:cs typeface="Times New Roman" pitchFamily="18" charset="0"/>
              </a:rPr>
              <a:t>Features</a:t>
            </a:r>
            <a:endParaRPr lang="zh-CN" altLang="en-US" sz="2000" dirty="0" smtClean="0">
              <a:solidFill>
                <a:schemeClr val="bg1"/>
              </a:solidFill>
              <a:latin typeface="Times New Roman" pitchFamily="18" charset="0"/>
              <a:ea typeface="微软雅黑" pitchFamily="34" charset="-122"/>
              <a:cs typeface="Times New Roman" pitchFamily="18" charset="0"/>
            </a:endParaRPr>
          </a:p>
        </p:txBody>
      </p:sp>
      <p:pic>
        <p:nvPicPr>
          <p:cNvPr id="41986" name="Picture 2"/>
          <p:cNvPicPr>
            <a:picLocks noChangeAspect="1" noChangeArrowheads="1"/>
          </p:cNvPicPr>
          <p:nvPr/>
        </p:nvPicPr>
        <p:blipFill>
          <a:blip r:embed="rId2" cstate="print"/>
          <a:srcRect l="1599" t="10037" r="2487" b="5205"/>
          <a:stretch>
            <a:fillRect/>
          </a:stretch>
        </p:blipFill>
        <p:spPr bwMode="auto">
          <a:xfrm>
            <a:off x="5940152" y="1484005"/>
            <a:ext cx="2305193" cy="973304"/>
          </a:xfrm>
          <a:prstGeom prst="rect">
            <a:avLst/>
          </a:prstGeom>
          <a:noFill/>
          <a:ln w="9525">
            <a:noFill/>
            <a:miter lim="800000"/>
            <a:headEnd/>
            <a:tailEnd/>
          </a:ln>
        </p:spPr>
      </p:pic>
      <p:sp>
        <p:nvSpPr>
          <p:cNvPr id="29" name="矩形 28"/>
          <p:cNvSpPr/>
          <p:nvPr/>
        </p:nvSpPr>
        <p:spPr>
          <a:xfrm>
            <a:off x="1082554" y="3260923"/>
            <a:ext cx="6815017" cy="1384995"/>
          </a:xfrm>
          <a:prstGeom prst="rect">
            <a:avLst/>
          </a:prstGeom>
        </p:spPr>
        <p:txBody>
          <a:bodyPr wrap="square">
            <a:spAutoFit/>
          </a:bodyPr>
          <a:lstStyle/>
          <a:p>
            <a:pPr marL="285750" indent="-285750">
              <a:lnSpc>
                <a:spcPct val="150000"/>
              </a:lnSpc>
              <a:buFont typeface="Arial" pitchFamily="34" charset="0"/>
              <a:buChar char="•"/>
            </a:pPr>
            <a:r>
              <a:rPr kumimoji="1" lang="en-US" altLang="zh-CN" sz="1400" b="0" i="1" dirty="0" smtClean="0">
                <a:solidFill>
                  <a:schemeClr val="tx1"/>
                </a:solidFill>
                <a:latin typeface="Times New Roman" pitchFamily="18" charset="0"/>
                <a:ea typeface="+mn-ea"/>
                <a:cs typeface="Times New Roman" pitchFamily="18" charset="0"/>
              </a:rPr>
              <a:t>Các video và hình ảnh vi phạm có thể được lưu trữ trực tiếp vào bộ nhớ chuyên dụng từ điểm lưu trữ thiết bị ngoại vi, không cùng với truyền tải của máy chủ khác.</a:t>
            </a:r>
            <a:endParaRPr kumimoji="1" lang="en-US" altLang="zh-CN" sz="1400" b="0" i="1" dirty="0">
              <a:solidFill>
                <a:schemeClr val="tx1"/>
              </a:solidFill>
              <a:latin typeface="Times New Roman" pitchFamily="18" charset="0"/>
              <a:ea typeface="+mn-ea"/>
              <a:cs typeface="Times New Roman" pitchFamily="18" charset="0"/>
            </a:endParaRPr>
          </a:p>
          <a:p>
            <a:pPr marL="285750" indent="-285750">
              <a:lnSpc>
                <a:spcPct val="150000"/>
              </a:lnSpc>
              <a:buFont typeface="Arial" pitchFamily="34" charset="0"/>
              <a:buChar char="•"/>
            </a:pPr>
            <a:r>
              <a:rPr kumimoji="1" lang="en-US" altLang="zh-CN" sz="1400" b="0" i="1" dirty="0" smtClean="0">
                <a:solidFill>
                  <a:schemeClr val="tx1"/>
                </a:solidFill>
                <a:latin typeface="Times New Roman" pitchFamily="18" charset="0"/>
                <a:ea typeface="+mn-ea"/>
                <a:cs typeface="Times New Roman" pitchFamily="18" charset="0"/>
              </a:rPr>
              <a:t>Hỗ trợ RAID 0, 1</a:t>
            </a:r>
            <a:r>
              <a:rPr kumimoji="1" lang="en-US" altLang="zh-CN" sz="1400" i="1" dirty="0" smtClean="0">
                <a:latin typeface="Times New Roman" pitchFamily="18" charset="0"/>
                <a:cs typeface="Times New Roman" pitchFamily="18" charset="0"/>
              </a:rPr>
              <a:t>, </a:t>
            </a:r>
            <a:r>
              <a:rPr kumimoji="1" lang="en-US" altLang="zh-CN" sz="1400" b="0" i="1" dirty="0" smtClean="0">
                <a:solidFill>
                  <a:schemeClr val="tx1"/>
                </a:solidFill>
                <a:latin typeface="Times New Roman" pitchFamily="18" charset="0"/>
                <a:ea typeface="+mn-ea"/>
                <a:cs typeface="Times New Roman" pitchFamily="18" charset="0"/>
              </a:rPr>
              <a:t>5</a:t>
            </a:r>
            <a:r>
              <a:rPr kumimoji="1" lang="en-US" altLang="zh-CN" sz="1400" i="1" dirty="0" smtClean="0">
                <a:latin typeface="Times New Roman" pitchFamily="18" charset="0"/>
                <a:cs typeface="Times New Roman" pitchFamily="18" charset="0"/>
              </a:rPr>
              <a:t>, </a:t>
            </a:r>
            <a:r>
              <a:rPr kumimoji="1" lang="en-US" altLang="zh-CN" sz="1400" b="0" i="1" dirty="0" smtClean="0">
                <a:solidFill>
                  <a:schemeClr val="tx1"/>
                </a:solidFill>
                <a:latin typeface="Times New Roman" pitchFamily="18" charset="0"/>
                <a:ea typeface="+mn-ea"/>
                <a:cs typeface="Times New Roman" pitchFamily="18" charset="0"/>
              </a:rPr>
              <a:t>6</a:t>
            </a:r>
            <a:r>
              <a:rPr kumimoji="1" lang="en-US" altLang="zh-CN" sz="1400" i="1" dirty="0" smtClean="0">
                <a:latin typeface="Times New Roman" pitchFamily="18" charset="0"/>
                <a:cs typeface="Times New Roman" pitchFamily="18" charset="0"/>
              </a:rPr>
              <a:t>, </a:t>
            </a:r>
            <a:r>
              <a:rPr kumimoji="1" lang="en-US" altLang="zh-CN" sz="1400" b="0" i="1" dirty="0" smtClean="0">
                <a:solidFill>
                  <a:schemeClr val="tx1"/>
                </a:solidFill>
                <a:latin typeface="Times New Roman" pitchFamily="18" charset="0"/>
                <a:ea typeface="+mn-ea"/>
                <a:cs typeface="Times New Roman" pitchFamily="18" charset="0"/>
              </a:rPr>
              <a:t>10</a:t>
            </a:r>
            <a:r>
              <a:rPr kumimoji="1" lang="en-US" altLang="zh-CN" sz="1400" i="1" dirty="0" smtClean="0">
                <a:latin typeface="Times New Roman" pitchFamily="18" charset="0"/>
                <a:cs typeface="Times New Roman" pitchFamily="18" charset="0"/>
              </a:rPr>
              <a:t>, </a:t>
            </a:r>
            <a:r>
              <a:rPr kumimoji="1" lang="en-US" altLang="zh-CN" sz="1400" b="0" i="1" dirty="0" smtClean="0">
                <a:solidFill>
                  <a:schemeClr val="tx1"/>
                </a:solidFill>
                <a:latin typeface="Times New Roman" pitchFamily="18" charset="0"/>
                <a:ea typeface="+mn-ea"/>
                <a:cs typeface="Times New Roman" pitchFamily="18" charset="0"/>
              </a:rPr>
              <a:t>50</a:t>
            </a:r>
            <a:r>
              <a:rPr kumimoji="1" lang="en-US" altLang="zh-CN" sz="1400" i="1" dirty="0" smtClean="0">
                <a:latin typeface="Times New Roman" pitchFamily="18" charset="0"/>
                <a:cs typeface="Times New Roman" pitchFamily="18" charset="0"/>
              </a:rPr>
              <a:t>, </a:t>
            </a:r>
            <a:r>
              <a:rPr kumimoji="1" lang="en-US" altLang="zh-CN" sz="1400" b="0" i="1" dirty="0" smtClean="0">
                <a:solidFill>
                  <a:schemeClr val="tx1"/>
                </a:solidFill>
                <a:latin typeface="Times New Roman" pitchFamily="18" charset="0"/>
                <a:ea typeface="+mn-ea"/>
                <a:cs typeface="Times New Roman" pitchFamily="18" charset="0"/>
              </a:rPr>
              <a:t>60</a:t>
            </a:r>
            <a:r>
              <a:rPr kumimoji="1" lang="en-US" altLang="zh-CN" sz="1400" i="1" dirty="0">
                <a:latin typeface="Times New Roman" pitchFamily="18" charset="0"/>
                <a:cs typeface="Times New Roman" pitchFamily="18" charset="0"/>
              </a:rPr>
              <a:t> </a:t>
            </a:r>
            <a:r>
              <a:rPr kumimoji="1" lang="en-US" altLang="zh-CN" sz="1400" b="0" i="1" dirty="0" smtClean="0">
                <a:latin typeface="Times New Roman" pitchFamily="18" charset="0"/>
                <a:cs typeface="Times New Roman" pitchFamily="18" charset="0"/>
              </a:rPr>
              <a:t>và</a:t>
            </a:r>
            <a:r>
              <a:rPr kumimoji="1" lang="en-US" altLang="zh-CN" sz="1400" b="0" i="1" dirty="0" smtClean="0">
                <a:solidFill>
                  <a:schemeClr val="tx1"/>
                </a:solidFill>
                <a:latin typeface="Times New Roman" pitchFamily="18" charset="0"/>
                <a:ea typeface="+mn-ea"/>
                <a:cs typeface="Times New Roman" pitchFamily="18" charset="0"/>
              </a:rPr>
              <a:t> dự phòng, bảo vệ dữ liệu an toàn.</a:t>
            </a:r>
            <a:endParaRPr kumimoji="1" lang="en-US" altLang="zh-CN" sz="1400" b="0" i="1" dirty="0">
              <a:solidFill>
                <a:schemeClr val="tx1"/>
              </a:solidFill>
              <a:latin typeface="Times New Roman" pitchFamily="18" charset="0"/>
              <a:ea typeface="+mn-ea"/>
              <a:cs typeface="Times New Roman" pitchFamily="18" charset="0"/>
            </a:endParaRPr>
          </a:p>
          <a:p>
            <a:pPr marL="285750" indent="-285750">
              <a:lnSpc>
                <a:spcPct val="150000"/>
              </a:lnSpc>
              <a:buFont typeface="Arial" pitchFamily="34" charset="0"/>
              <a:buChar char="•"/>
            </a:pPr>
            <a:r>
              <a:rPr kumimoji="1" lang="en-US" altLang="zh-CN" sz="1400" b="0" i="1" dirty="0" smtClean="0">
                <a:solidFill>
                  <a:schemeClr val="tx1"/>
                </a:solidFill>
                <a:latin typeface="Times New Roman" pitchFamily="18" charset="0"/>
                <a:ea typeface="+mn-ea"/>
                <a:cs typeface="Times New Roman" pitchFamily="18" charset="0"/>
              </a:rPr>
              <a:t>Độ rộng băng thông phong phú cho đầu vào, nhiều hơn </a:t>
            </a:r>
            <a:r>
              <a:rPr kumimoji="1" lang="en-US" altLang="zh-CN" sz="1400" b="0" i="1" dirty="0">
                <a:solidFill>
                  <a:schemeClr val="tx1"/>
                </a:solidFill>
                <a:latin typeface="Times New Roman" pitchFamily="18" charset="0"/>
                <a:ea typeface="+mn-ea"/>
                <a:cs typeface="Times New Roman" pitchFamily="18" charset="0"/>
              </a:rPr>
              <a:t>1000Mb/s. </a:t>
            </a:r>
          </a:p>
        </p:txBody>
      </p:sp>
      <p:sp>
        <p:nvSpPr>
          <p:cNvPr id="5" name="文本框 4"/>
          <p:cNvSpPr txBox="1"/>
          <p:nvPr/>
        </p:nvSpPr>
        <p:spPr>
          <a:xfrm>
            <a:off x="6519107" y="2483826"/>
            <a:ext cx="1296144" cy="307777"/>
          </a:xfrm>
          <a:prstGeom prst="rect">
            <a:avLst/>
          </a:prstGeom>
          <a:noFill/>
        </p:spPr>
        <p:txBody>
          <a:bodyPr wrap="square" rtlCol="0">
            <a:spAutoFit/>
          </a:bodyPr>
          <a:lstStyle/>
          <a:p>
            <a:r>
              <a:rPr lang="en-US" altLang="zh-CN" sz="1400" dirty="0" smtClean="0">
                <a:solidFill>
                  <a:srgbClr val="C00000"/>
                </a:solidFill>
                <a:latin typeface="Times New Roman" pitchFamily="18" charset="0"/>
                <a:cs typeface="Times New Roman" pitchFamily="18" charset="0"/>
              </a:rPr>
              <a:t>EVS Series</a:t>
            </a:r>
            <a:endParaRPr lang="zh-CN" altLang="en-US" sz="1400" dirty="0">
              <a:solidFill>
                <a:srgbClr val="C00000"/>
              </a:solidFill>
              <a:latin typeface="Times New Roman" pitchFamily="18" charset="0"/>
              <a:cs typeface="Times New Roman" pitchFamily="18" charset="0"/>
            </a:endParaRPr>
          </a:p>
        </p:txBody>
      </p:sp>
      <p:sp>
        <p:nvSpPr>
          <p:cNvPr id="6" name="矩形 5"/>
          <p:cNvSpPr/>
          <p:nvPr/>
        </p:nvSpPr>
        <p:spPr>
          <a:xfrm>
            <a:off x="683568" y="1218596"/>
            <a:ext cx="2062489" cy="785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0" dirty="0" smtClean="0">
                <a:solidFill>
                  <a:schemeClr val="bg1"/>
                </a:solidFill>
                <a:latin typeface="Times New Roman" pitchFamily="18" charset="0"/>
                <a:cs typeface="Times New Roman" pitchFamily="18" charset="0"/>
              </a:rPr>
              <a:t>Hỗ trợ lưu trữ trực tiếp các kênh cho hình ảnh và video</a:t>
            </a:r>
            <a:endParaRPr lang="zh-CN" altLang="en-US" sz="1400" b="0" dirty="0">
              <a:solidFill>
                <a:schemeClr val="bg1"/>
              </a:solidFill>
              <a:latin typeface="Times New Roman" pitchFamily="18" charset="0"/>
              <a:cs typeface="Times New Roman" pitchFamily="18" charset="0"/>
            </a:endParaRPr>
          </a:p>
        </p:txBody>
      </p:sp>
      <p:sp>
        <p:nvSpPr>
          <p:cNvPr id="33" name="矩形 32"/>
          <p:cNvSpPr/>
          <p:nvPr/>
        </p:nvSpPr>
        <p:spPr>
          <a:xfrm>
            <a:off x="2915816" y="1225708"/>
            <a:ext cx="2062489" cy="785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0" dirty="0" smtClean="0">
                <a:solidFill>
                  <a:schemeClr val="bg1"/>
                </a:solidFill>
                <a:latin typeface="Times New Roman" pitchFamily="18" charset="0"/>
                <a:cs typeface="Times New Roman" pitchFamily="18" charset="0"/>
              </a:rPr>
              <a:t>Thừa băng thông cho dòng vào IP</a:t>
            </a:r>
            <a:endParaRPr lang="en-US" altLang="zh-CN" sz="1400" b="0" dirty="0">
              <a:solidFill>
                <a:schemeClr val="bg1"/>
              </a:solidFill>
              <a:latin typeface="Times New Roman" pitchFamily="18" charset="0"/>
              <a:cs typeface="Times New Roman" pitchFamily="18" charset="0"/>
            </a:endParaRPr>
          </a:p>
        </p:txBody>
      </p:sp>
      <p:sp>
        <p:nvSpPr>
          <p:cNvPr id="34" name="矩形 33"/>
          <p:cNvSpPr/>
          <p:nvPr/>
        </p:nvSpPr>
        <p:spPr>
          <a:xfrm>
            <a:off x="683567" y="2151547"/>
            <a:ext cx="2062489" cy="785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0" dirty="0" smtClean="0">
                <a:solidFill>
                  <a:schemeClr val="bg1"/>
                </a:solidFill>
                <a:latin typeface="Times New Roman" pitchFamily="18" charset="0"/>
                <a:cs typeface="Times New Roman" pitchFamily="18" charset="0"/>
              </a:rPr>
              <a:t>Cấu trúc điều khiển và </a:t>
            </a:r>
          </a:p>
          <a:p>
            <a:pPr algn="ctr"/>
            <a:r>
              <a:rPr lang="en-US" altLang="zh-CN" sz="1400" b="0" dirty="0" smtClean="0">
                <a:solidFill>
                  <a:schemeClr val="bg1"/>
                </a:solidFill>
                <a:latin typeface="Times New Roman" pitchFamily="18" charset="0"/>
                <a:cs typeface="Times New Roman" pitchFamily="18" charset="0"/>
              </a:rPr>
              <a:t>RAID bảo vệ</a:t>
            </a:r>
            <a:endParaRPr lang="en-US" altLang="zh-CN" sz="1400" b="0" dirty="0">
              <a:solidFill>
                <a:schemeClr val="bg1"/>
              </a:solidFill>
              <a:latin typeface="Times New Roman" pitchFamily="18" charset="0"/>
              <a:cs typeface="Times New Roman" pitchFamily="18" charset="0"/>
            </a:endParaRPr>
          </a:p>
        </p:txBody>
      </p:sp>
      <p:sp>
        <p:nvSpPr>
          <p:cNvPr id="35" name="矩形 34"/>
          <p:cNvSpPr/>
          <p:nvPr/>
        </p:nvSpPr>
        <p:spPr>
          <a:xfrm>
            <a:off x="2915816" y="2151547"/>
            <a:ext cx="2062489" cy="785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0" dirty="0" smtClean="0">
                <a:solidFill>
                  <a:schemeClr val="bg1"/>
                </a:solidFill>
                <a:latin typeface="Times New Roman" pitchFamily="18" charset="0"/>
                <a:cs typeface="Times New Roman" pitchFamily="18" charset="0"/>
              </a:rPr>
              <a:t>Mở rộng cao</a:t>
            </a:r>
            <a:endParaRPr lang="en-US" altLang="zh-CN" sz="1400" b="0" dirty="0">
              <a:solidFill>
                <a:schemeClr val="bg1"/>
              </a:solidFill>
              <a:latin typeface="Times New Roman" pitchFamily="18" charset="0"/>
              <a:cs typeface="Times New Roman" pitchFamily="18" charset="0"/>
            </a:endParaRPr>
          </a:p>
        </p:txBody>
      </p:sp>
      <p:grpSp>
        <p:nvGrpSpPr>
          <p:cNvPr id="11" name="组合 10"/>
          <p:cNvGrpSpPr/>
          <p:nvPr/>
        </p:nvGrpSpPr>
        <p:grpSpPr>
          <a:xfrm>
            <a:off x="531355" y="2078451"/>
            <a:ext cx="4601530" cy="191364"/>
            <a:chOff x="226228" y="2033023"/>
            <a:chExt cx="5040108" cy="0"/>
          </a:xfrm>
        </p:grpSpPr>
        <p:cxnSp>
          <p:nvCxnSpPr>
            <p:cNvPr id="8" name="直接箭头连接符 7"/>
            <p:cNvCxnSpPr/>
            <p:nvPr/>
          </p:nvCxnSpPr>
          <p:spPr>
            <a:xfrm>
              <a:off x="2746056" y="2033023"/>
              <a:ext cx="2520280"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226228" y="2033023"/>
              <a:ext cx="2664296"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rot="5400000" flipV="1">
            <a:off x="1903203" y="2011278"/>
            <a:ext cx="1957235" cy="103471"/>
            <a:chOff x="226228" y="2033023"/>
            <a:chExt cx="5040108" cy="0"/>
          </a:xfrm>
        </p:grpSpPr>
        <p:cxnSp>
          <p:nvCxnSpPr>
            <p:cNvPr id="49" name="直接箭头连接符 48"/>
            <p:cNvCxnSpPr/>
            <p:nvPr/>
          </p:nvCxnSpPr>
          <p:spPr>
            <a:xfrm>
              <a:off x="2746056" y="2033023"/>
              <a:ext cx="2520280"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226228" y="2033023"/>
              <a:ext cx="2664296"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11560" y="843558"/>
            <a:ext cx="3786214" cy="258221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469212" y="843559"/>
            <a:ext cx="3880227" cy="2588304"/>
          </a:xfrm>
          <a:prstGeom prst="rect">
            <a:avLst/>
          </a:prstGeom>
          <a:noFill/>
          <a:ln w="9525">
            <a:noFill/>
            <a:miter lim="800000"/>
            <a:headEnd/>
            <a:tailEnd/>
          </a:ln>
        </p:spPr>
      </p:pic>
      <p:sp>
        <p:nvSpPr>
          <p:cNvPr id="7" name="TextBox 6"/>
          <p:cNvSpPr txBox="1"/>
          <p:nvPr/>
        </p:nvSpPr>
        <p:spPr>
          <a:xfrm>
            <a:off x="1325940" y="3584462"/>
            <a:ext cx="1364476" cy="830997"/>
          </a:xfrm>
          <a:prstGeom prst="rect">
            <a:avLst/>
          </a:prstGeom>
          <a:noFill/>
        </p:spPr>
        <p:txBody>
          <a:bodyPr wrap="none" rtlCol="0">
            <a:spAutoFit/>
          </a:bodyPr>
          <a:lstStyle/>
          <a:p>
            <a:r>
              <a:rPr lang="en-US" altLang="zh-CN" dirty="0" smtClean="0">
                <a:solidFill>
                  <a:schemeClr val="bg1"/>
                </a:solidFill>
                <a:latin typeface="Times New Roman" pitchFamily="18" charset="0"/>
                <a:cs typeface="Times New Roman" pitchFamily="18" charset="0"/>
              </a:rPr>
              <a:t>Function</a:t>
            </a:r>
          </a:p>
          <a:p>
            <a:endParaRPr lang="zh-CN" altLang="en-US" dirty="0">
              <a:solidFill>
                <a:srgbClr val="C00000"/>
              </a:solidFill>
              <a:latin typeface="Times New Roman" pitchFamily="18" charset="0"/>
              <a:cs typeface="Times New Roman" pitchFamily="18" charset="0"/>
            </a:endParaRPr>
          </a:p>
        </p:txBody>
      </p:sp>
      <p:pic>
        <p:nvPicPr>
          <p:cNvPr id="14" name="Picture 1" descr="C:\Users\26369\AppData\Local\Temp\Rar$DIa0.826\正视图.1.jpg"/>
          <p:cNvPicPr>
            <a:picLocks noChangeAspect="1" noChangeArrowheads="1"/>
          </p:cNvPicPr>
          <p:nvPr/>
        </p:nvPicPr>
        <p:blipFill>
          <a:blip r:embed="rId4" cstate="print"/>
          <a:srcRect/>
          <a:stretch>
            <a:fillRect/>
          </a:stretch>
        </p:blipFill>
        <p:spPr bwMode="auto">
          <a:xfrm>
            <a:off x="489051" y="3461584"/>
            <a:ext cx="2496016" cy="1492782"/>
          </a:xfrm>
          <a:prstGeom prst="rect">
            <a:avLst/>
          </a:prstGeom>
          <a:noFill/>
        </p:spPr>
      </p:pic>
      <p:sp>
        <p:nvSpPr>
          <p:cNvPr id="15" name="TextBox 14"/>
          <p:cNvSpPr txBox="1"/>
          <p:nvPr/>
        </p:nvSpPr>
        <p:spPr>
          <a:xfrm>
            <a:off x="429478" y="4355934"/>
            <a:ext cx="2615162" cy="415498"/>
          </a:xfrm>
          <a:prstGeom prst="rect">
            <a:avLst/>
          </a:prstGeom>
          <a:noFill/>
        </p:spPr>
        <p:txBody>
          <a:bodyPr wrap="square" rtlCol="0">
            <a:spAutoFit/>
          </a:bodyPr>
          <a:lstStyle/>
          <a:p>
            <a:pPr>
              <a:lnSpc>
                <a:spcPct val="150000"/>
              </a:lnSpc>
            </a:pPr>
            <a:r>
              <a:rPr lang="en-US" sz="1400" dirty="0" smtClean="0">
                <a:solidFill>
                  <a:srgbClr val="C00000"/>
                </a:solidFill>
                <a:latin typeface="Times New Roman" pitchFamily="18" charset="0"/>
                <a:cs typeface="Times New Roman" pitchFamily="18" charset="0"/>
              </a:rPr>
              <a:t>Nền tảng dòng sản phẩm DSS</a:t>
            </a:r>
            <a:endParaRPr lang="en-US" sz="1400" b="1" dirty="0" smtClean="0">
              <a:solidFill>
                <a:srgbClr val="C00000"/>
              </a:solidFill>
              <a:latin typeface="Times New Roman" pitchFamily="18" charset="0"/>
              <a:cs typeface="Times New Roman" pitchFamily="18" charset="0"/>
            </a:endParaRPr>
          </a:p>
        </p:txBody>
      </p:sp>
      <p:sp>
        <p:nvSpPr>
          <p:cNvPr id="11" name="Line 21"/>
          <p:cNvSpPr>
            <a:spLocks noChangeShapeType="1"/>
          </p:cNvSpPr>
          <p:nvPr/>
        </p:nvSpPr>
        <p:spPr bwMode="auto">
          <a:xfrm flipH="1" flipV="1">
            <a:off x="4462484" y="3986831"/>
            <a:ext cx="3150000" cy="0"/>
          </a:xfrm>
          <a:prstGeom prst="line">
            <a:avLst/>
          </a:prstGeom>
          <a:noFill/>
          <a:ln w="12700" cap="rnd">
            <a:solidFill>
              <a:schemeClr val="bg1"/>
            </a:solidFill>
            <a:prstDash val="solid"/>
            <a:round/>
            <a:headEnd type="triangle"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Times New Roman" pitchFamily="18" charset="0"/>
              <a:ea typeface="华文细黑" panose="02010600040101010101" pitchFamily="2" charset="-122"/>
              <a:cs typeface="Times New Roman" pitchFamily="18" charset="0"/>
            </a:endParaRPr>
          </a:p>
        </p:txBody>
      </p:sp>
      <p:sp>
        <p:nvSpPr>
          <p:cNvPr id="12" name="矩形 12"/>
          <p:cNvSpPr>
            <a:spLocks noChangeArrowheads="1"/>
          </p:cNvSpPr>
          <p:nvPr/>
        </p:nvSpPr>
        <p:spPr bwMode="auto">
          <a:xfrm>
            <a:off x="226228" y="31712"/>
            <a:ext cx="6722036" cy="580474"/>
          </a:xfrm>
          <a:prstGeom prst="rect">
            <a:avLst/>
          </a:prstGeom>
          <a:noFill/>
          <a:ln w="9525">
            <a:noFill/>
            <a:miter lim="800000"/>
            <a:headEnd/>
            <a:tailEnd/>
          </a:ln>
        </p:spPr>
        <p:txBody>
          <a:bodyPr wrap="square" lIns="91941" tIns="45971" rIns="91941" bIns="45971">
            <a:spAutoFit/>
          </a:bodyPr>
          <a:lstStyle/>
          <a:p>
            <a:pPr marL="285750" indent="-285750">
              <a:lnSpc>
                <a:spcPct val="150000"/>
              </a:lnSpc>
            </a:pPr>
            <a:r>
              <a:rPr lang="en-US" altLang="zh-CN" b="0" dirty="0" smtClean="0">
                <a:solidFill>
                  <a:srgbClr val="C00000"/>
                </a:solidFill>
                <a:latin typeface="Times New Roman" pitchFamily="18" charset="0"/>
                <a:cs typeface="Times New Roman" pitchFamily="18" charset="0"/>
              </a:rPr>
              <a:t>Trung tâm điều khiển | Quản lý và điều khiển</a:t>
            </a:r>
          </a:p>
        </p:txBody>
      </p:sp>
      <p:sp>
        <p:nvSpPr>
          <p:cNvPr id="13" name="矩形 12"/>
          <p:cNvSpPr/>
          <p:nvPr/>
        </p:nvSpPr>
        <p:spPr>
          <a:xfrm>
            <a:off x="3388931" y="3663437"/>
            <a:ext cx="4831913" cy="1384995"/>
          </a:xfrm>
          <a:prstGeom prst="rect">
            <a:avLst/>
          </a:prstGeom>
        </p:spPr>
        <p:txBody>
          <a:bodyPr wrap="square">
            <a:spAutoFit/>
          </a:bodyPr>
          <a:lstStyle/>
          <a:p>
            <a:pPr marL="342900" indent="-342900" defTabSz="1217433">
              <a:lnSpc>
                <a:spcPct val="120000"/>
              </a:lnSpc>
              <a:buFont typeface="Arial" panose="020B0604020202020204" pitchFamily="34" charset="0"/>
              <a:buChar char="•"/>
            </a:pPr>
            <a:r>
              <a:rPr lang="en-US" altLang="zh-CN" sz="1400" b="0" i="1" dirty="0" smtClean="0">
                <a:latin typeface="Times New Roman" pitchFamily="18" charset="0"/>
                <a:cs typeface="Times New Roman" pitchFamily="18" charset="0"/>
              </a:rPr>
              <a:t>GIS-Cơ sở trung tâm điều khiển</a:t>
            </a:r>
            <a:endParaRPr lang="en-US" altLang="zh-CN" sz="1400" b="0" i="1" dirty="0">
              <a:latin typeface="Times New Roman" pitchFamily="18" charset="0"/>
              <a:cs typeface="Times New Roman" pitchFamily="18" charset="0"/>
            </a:endParaRPr>
          </a:p>
          <a:p>
            <a:pPr marL="342900" indent="-342900" defTabSz="1217433">
              <a:lnSpc>
                <a:spcPct val="120000"/>
              </a:lnSpc>
              <a:buFont typeface="Arial" panose="020B0604020202020204" pitchFamily="34" charset="0"/>
              <a:buChar char="•"/>
            </a:pPr>
            <a:r>
              <a:rPr lang="en-US" altLang="zh-CN" sz="1400" b="0" i="1" dirty="0" smtClean="0">
                <a:latin typeface="Times New Roman" pitchFamily="18" charset="0"/>
                <a:cs typeface="Times New Roman" pitchFamily="18" charset="0"/>
              </a:rPr>
              <a:t>Giám sát và xác định vi phạm thời gian thực</a:t>
            </a:r>
            <a:endParaRPr lang="en-US" altLang="zh-CN" sz="1400" b="0" i="1" dirty="0">
              <a:latin typeface="Times New Roman" pitchFamily="18" charset="0"/>
              <a:cs typeface="Times New Roman" pitchFamily="18" charset="0"/>
            </a:endParaRPr>
          </a:p>
          <a:p>
            <a:pPr marL="342900" indent="-342900" defTabSz="1217433">
              <a:lnSpc>
                <a:spcPct val="120000"/>
              </a:lnSpc>
              <a:buFont typeface="Arial" panose="020B0604020202020204" pitchFamily="34" charset="0"/>
              <a:buChar char="•"/>
            </a:pPr>
            <a:r>
              <a:rPr lang="en-US" altLang="zh-CN" sz="1400" b="0" i="1" dirty="0" smtClean="0">
                <a:latin typeface="Times New Roman" pitchFamily="18" charset="0"/>
                <a:cs typeface="Times New Roman" pitchFamily="18" charset="0"/>
              </a:rPr>
              <a:t>Khả năng lưu trữ và tìm kiếm của ANPR</a:t>
            </a:r>
          </a:p>
          <a:p>
            <a:pPr marL="342900" indent="-342900" defTabSz="1217433">
              <a:lnSpc>
                <a:spcPct val="120000"/>
              </a:lnSpc>
              <a:buFont typeface="Arial" panose="020B0604020202020204" pitchFamily="34" charset="0"/>
              <a:buChar char="•"/>
            </a:pPr>
            <a:r>
              <a:rPr lang="en-US" altLang="zh-CN" sz="1400" b="0" i="1" dirty="0" smtClean="0">
                <a:latin typeface="Times New Roman" pitchFamily="18" charset="0"/>
                <a:cs typeface="Times New Roman" pitchFamily="18" charset="0"/>
              </a:rPr>
              <a:t>Danh sách đen và danh sách chấp nhận</a:t>
            </a:r>
          </a:p>
          <a:p>
            <a:pPr marL="342900" indent="-342900" defTabSz="1217433">
              <a:lnSpc>
                <a:spcPct val="120000"/>
              </a:lnSpc>
              <a:buFont typeface="Arial" panose="020B0604020202020204" pitchFamily="34" charset="0"/>
              <a:buChar char="•"/>
            </a:pPr>
            <a:r>
              <a:rPr lang="en-US" altLang="zh-CN" sz="1400" b="0" i="1" dirty="0" smtClean="0">
                <a:latin typeface="Times New Roman" pitchFamily="18" charset="0"/>
                <a:cs typeface="Times New Roman" pitchFamily="18" charset="0"/>
              </a:rPr>
              <a:t>Hỗ trợ lực lượng cảnh sát giao thông</a:t>
            </a:r>
            <a:endParaRPr lang="en-US" altLang="zh-CN" sz="1400" b="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247177" y="175716"/>
            <a:ext cx="4133850" cy="379810"/>
          </a:xfrm>
          <a:prstGeom prst="rect">
            <a:avLst/>
          </a:prstGeom>
          <a:noFill/>
          <a:ln w="9525">
            <a:noFill/>
            <a:miter lim="800000"/>
            <a:headEnd/>
            <a:tailEnd/>
          </a:ln>
        </p:spPr>
        <p:txBody>
          <a:bodyPr lIns="91941" tIns="45971" rIns="91941" bIns="45971" anchor="ctr"/>
          <a:lstStyle/>
          <a:p>
            <a:r>
              <a:rPr lang="en-US" altLang="zh-CN" dirty="0" smtClean="0">
                <a:solidFill>
                  <a:srgbClr val="C00000"/>
                </a:solidFill>
                <a:latin typeface="Segoe UI" panose="020B0502040204020203" pitchFamily="34" charset="0"/>
                <a:ea typeface="+mj-ea"/>
                <a:cs typeface="Segoe UI" panose="020B0502040204020203" pitchFamily="34" charset="0"/>
              </a:rPr>
              <a:t>Nội dung</a:t>
            </a:r>
            <a:endParaRPr lang="en-US" altLang="zh-CN" dirty="0">
              <a:solidFill>
                <a:srgbClr val="C00000"/>
              </a:solidFill>
              <a:latin typeface="Segoe UI" panose="020B0502040204020203" pitchFamily="34" charset="0"/>
              <a:ea typeface="+mj-ea"/>
              <a:cs typeface="Segoe UI" panose="020B0502040204020203" pitchFamily="34" charset="0"/>
            </a:endParaRPr>
          </a:p>
        </p:txBody>
      </p:sp>
      <p:sp>
        <p:nvSpPr>
          <p:cNvPr id="44" name="矩形 43"/>
          <p:cNvSpPr/>
          <p:nvPr/>
        </p:nvSpPr>
        <p:spPr>
          <a:xfrm>
            <a:off x="1714480" y="1225114"/>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1</a:t>
            </a:r>
            <a:endParaRPr lang="zh-CN" altLang="en-US" dirty="0">
              <a:solidFill>
                <a:schemeClr val="bg1">
                  <a:lumMod val="50000"/>
                </a:schemeClr>
              </a:solidFill>
            </a:endParaRPr>
          </a:p>
        </p:txBody>
      </p:sp>
      <p:sp>
        <p:nvSpPr>
          <p:cNvPr id="45" name="矩形 44"/>
          <p:cNvSpPr/>
          <p:nvPr/>
        </p:nvSpPr>
        <p:spPr>
          <a:xfrm>
            <a:off x="2314102" y="1225114"/>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矩形 47"/>
          <p:cNvSpPr/>
          <p:nvPr/>
        </p:nvSpPr>
        <p:spPr>
          <a:xfrm>
            <a:off x="1714480" y="1920619"/>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2</a:t>
            </a:r>
            <a:endParaRPr lang="zh-CN" altLang="en-US" dirty="0">
              <a:solidFill>
                <a:schemeClr val="bg1">
                  <a:lumMod val="50000"/>
                </a:schemeClr>
              </a:solidFill>
            </a:endParaRPr>
          </a:p>
        </p:txBody>
      </p:sp>
      <p:sp>
        <p:nvSpPr>
          <p:cNvPr id="49" name="矩形 48"/>
          <p:cNvSpPr/>
          <p:nvPr/>
        </p:nvSpPr>
        <p:spPr>
          <a:xfrm>
            <a:off x="2314102" y="1920619"/>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714480" y="3247666"/>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4</a:t>
            </a:r>
            <a:endParaRPr lang="zh-CN" altLang="en-US" dirty="0">
              <a:solidFill>
                <a:schemeClr val="bg1">
                  <a:lumMod val="50000"/>
                </a:schemeClr>
              </a:solidFill>
            </a:endParaRPr>
          </a:p>
        </p:txBody>
      </p:sp>
      <p:sp>
        <p:nvSpPr>
          <p:cNvPr id="53" name="矩形 52"/>
          <p:cNvSpPr/>
          <p:nvPr/>
        </p:nvSpPr>
        <p:spPr>
          <a:xfrm>
            <a:off x="2314102" y="3247666"/>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714480" y="3943171"/>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5</a:t>
            </a:r>
            <a:endParaRPr lang="zh-CN" altLang="en-US" dirty="0">
              <a:solidFill>
                <a:schemeClr val="bg1">
                  <a:lumMod val="50000"/>
                </a:schemeClr>
              </a:solidFill>
            </a:endParaRPr>
          </a:p>
        </p:txBody>
      </p:sp>
      <p:sp>
        <p:nvSpPr>
          <p:cNvPr id="57" name="矩形 56"/>
          <p:cNvSpPr/>
          <p:nvPr/>
        </p:nvSpPr>
        <p:spPr>
          <a:xfrm>
            <a:off x="2314102" y="3943171"/>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69719" y="1291361"/>
            <a:ext cx="851515" cy="438966"/>
          </a:xfrm>
          <a:prstGeom prst="rect">
            <a:avLst/>
          </a:prstGeom>
        </p:spPr>
        <p:txBody>
          <a:bodyPr wrap="none">
            <a:spAutoFit/>
          </a:bodyPr>
          <a:lstStyle/>
          <a:p>
            <a:pPr lvl="0" algn="ctr">
              <a:lnSpc>
                <a:spcPct val="125000"/>
              </a:lnSpc>
            </a:pPr>
            <a:r>
              <a:rPr lang="en-US" altLang="zh-CN" sz="2000" dirty="0" smtClean="0">
                <a:solidFill>
                  <a:schemeClr val="bg1">
                    <a:lumMod val="50000"/>
                  </a:schemeClr>
                </a:solidFill>
                <a:latin typeface="Segoe UI" panose="020B0502040204020203" pitchFamily="34" charset="0"/>
                <a:ea typeface="微软雅黑" pitchFamily="34" charset="-122"/>
                <a:cs typeface="Segoe UI" panose="020B0502040204020203" pitchFamily="34" charset="0"/>
              </a:rPr>
              <a:t>Cơ sở</a:t>
            </a:r>
          </a:p>
        </p:txBody>
      </p:sp>
      <p:sp>
        <p:nvSpPr>
          <p:cNvPr id="21" name="矩形 20"/>
          <p:cNvSpPr/>
          <p:nvPr/>
        </p:nvSpPr>
        <p:spPr>
          <a:xfrm>
            <a:off x="1714480" y="2585805"/>
            <a:ext cx="527614"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panose="020B0502040204020203" pitchFamily="34" charset="0"/>
                <a:cs typeface="Segoe UI" panose="020B0502040204020203" pitchFamily="34" charset="0"/>
              </a:rPr>
              <a:t>3</a:t>
            </a:r>
            <a:endParaRPr lang="zh-CN" altLang="en-US" dirty="0">
              <a:latin typeface="Segoe UI" panose="020B0502040204020203" pitchFamily="34" charset="0"/>
              <a:cs typeface="Segoe UI" panose="020B0502040204020203" pitchFamily="34" charset="0"/>
            </a:endParaRPr>
          </a:p>
        </p:txBody>
      </p:sp>
      <p:sp>
        <p:nvSpPr>
          <p:cNvPr id="22" name="矩形 21"/>
          <p:cNvSpPr/>
          <p:nvPr/>
        </p:nvSpPr>
        <p:spPr>
          <a:xfrm>
            <a:off x="2314102" y="2585805"/>
            <a:ext cx="5472608"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p:nvSpPr>
        <p:spPr>
          <a:xfrm>
            <a:off x="2469719" y="2646046"/>
            <a:ext cx="3482043" cy="477054"/>
          </a:xfrm>
          <a:prstGeom prst="rect">
            <a:avLst/>
          </a:prstGeom>
        </p:spPr>
        <p:txBody>
          <a:bodyPr wrap="none">
            <a:spAutoFit/>
          </a:bodyPr>
          <a:lstStyle/>
          <a:p>
            <a:pPr algn="ctr" eaLnBrk="0" hangingPunct="0">
              <a:lnSpc>
                <a:spcPct val="125000"/>
              </a:lnSpc>
            </a:pPr>
            <a:r>
              <a:rPr lang="en-US" altLang="zh-CN" sz="2000" dirty="0" smtClean="0">
                <a:solidFill>
                  <a:schemeClr val="bg1"/>
                </a:solidFill>
                <a:latin typeface="Segoe UI" panose="020B0502040204020203" pitchFamily="34" charset="0"/>
                <a:ea typeface="微软雅黑" pitchFamily="34" charset="-122"/>
                <a:cs typeface="Segoe UI" panose="020B0502040204020203" pitchFamily="34" charset="0"/>
              </a:rPr>
              <a:t>Các tính năng của hệ thống</a:t>
            </a:r>
            <a:endParaRPr lang="zh-CN" altLang="en-US" sz="2000" dirty="0">
              <a:solidFill>
                <a:schemeClr val="bg1"/>
              </a:solidFill>
              <a:latin typeface="Segoe UI" panose="020B0502040204020203" pitchFamily="34" charset="0"/>
              <a:ea typeface="微软雅黑" pitchFamily="34" charset="-122"/>
              <a:cs typeface="Segoe UI" panose="020B0502040204020203" pitchFamily="34" charset="0"/>
            </a:endParaRPr>
          </a:p>
        </p:txBody>
      </p:sp>
      <p:sp>
        <p:nvSpPr>
          <p:cNvPr id="18" name="矩形 49"/>
          <p:cNvSpPr/>
          <p:nvPr/>
        </p:nvSpPr>
        <p:spPr>
          <a:xfrm>
            <a:off x="2451339" y="2015025"/>
            <a:ext cx="203799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Giải pháp ANPR</a:t>
            </a:r>
            <a:endParaRPr lang="en-US" altLang="zh-CN"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20" name="矩形 53"/>
          <p:cNvSpPr/>
          <p:nvPr/>
        </p:nvSpPr>
        <p:spPr>
          <a:xfrm>
            <a:off x="2396089" y="3294869"/>
            <a:ext cx="241444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Các sản phẩm chính</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25" name="矩形 57"/>
          <p:cNvSpPr/>
          <p:nvPr/>
        </p:nvSpPr>
        <p:spPr>
          <a:xfrm>
            <a:off x="2531066" y="3977772"/>
            <a:ext cx="208903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Những thành </a:t>
            </a: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tựu</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113359947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6" descr="拖影-1"/>
          <p:cNvPicPr>
            <a:picLocks noChangeAspect="1" noChangeArrowheads="1"/>
          </p:cNvPicPr>
          <p:nvPr/>
        </p:nvPicPr>
        <p:blipFill>
          <a:blip r:embed="rId2" cstate="print"/>
          <a:srcRect/>
          <a:stretch>
            <a:fillRect/>
          </a:stretch>
        </p:blipFill>
        <p:spPr bwMode="auto">
          <a:xfrm>
            <a:off x="4753657" y="1203598"/>
            <a:ext cx="3293802" cy="2311051"/>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1043608" y="1203598"/>
            <a:ext cx="3297126" cy="2311051"/>
          </a:xfrm>
          <a:prstGeom prst="rect">
            <a:avLst/>
          </a:prstGeom>
          <a:noFill/>
          <a:ln w="9525">
            <a:noFill/>
            <a:miter lim="800000"/>
            <a:headEnd/>
            <a:tailEnd/>
          </a:ln>
        </p:spPr>
      </p:pic>
      <p:sp>
        <p:nvSpPr>
          <p:cNvPr id="15" name="矩形 14"/>
          <p:cNvSpPr/>
          <p:nvPr/>
        </p:nvSpPr>
        <p:spPr>
          <a:xfrm>
            <a:off x="1043608" y="3939902"/>
            <a:ext cx="4105847" cy="6524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30000"/>
              </a:lnSpc>
              <a:buFont typeface="Arial" panose="020B0604020202020204" pitchFamily="34" charset="0"/>
              <a:buChar char="•"/>
              <a:defRPr/>
            </a:pPr>
            <a:r>
              <a:rPr lang="en-US" sz="1400" b="0" i="1" dirty="0" smtClean="0">
                <a:latin typeface="Times New Roman" pitchFamily="18" charset="0"/>
                <a:cs typeface="Times New Roman" pitchFamily="18" charset="0"/>
              </a:rPr>
              <a:t>Không bị hiệu ứng bóng ma và biến dạng</a:t>
            </a:r>
          </a:p>
          <a:p>
            <a:pPr marL="285750" indent="-285750">
              <a:lnSpc>
                <a:spcPct val="130000"/>
              </a:lnSpc>
              <a:buFont typeface="Arial" panose="020B0604020202020204" pitchFamily="34" charset="0"/>
              <a:buChar char="•"/>
              <a:defRPr/>
            </a:pPr>
            <a:r>
              <a:rPr lang="en-US" sz="1400" b="0" i="1" dirty="0" smtClean="0">
                <a:latin typeface="Times New Roman" pitchFamily="18" charset="0"/>
                <a:cs typeface="Times New Roman" pitchFamily="18" charset="0"/>
              </a:rPr>
              <a:t>Chụp ảnh phương tiện chuyển động tốc độ cao</a:t>
            </a:r>
            <a:endParaRPr lang="zh-CN" altLang="en-US" sz="1400" i="1" dirty="0">
              <a:latin typeface="Times New Roman" pitchFamily="18" charset="0"/>
              <a:ea typeface="微软雅黑" pitchFamily="34" charset="-122"/>
              <a:cs typeface="Times New Roman" pitchFamily="18" charset="0"/>
            </a:endParaRPr>
          </a:p>
        </p:txBody>
      </p:sp>
      <p:sp>
        <p:nvSpPr>
          <p:cNvPr id="16" name="矩形 15"/>
          <p:cNvSpPr/>
          <p:nvPr/>
        </p:nvSpPr>
        <p:spPr>
          <a:xfrm>
            <a:off x="5009280" y="3939902"/>
            <a:ext cx="3003342" cy="9325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30000"/>
              </a:lnSpc>
              <a:buFont typeface="Arial" panose="020B0604020202020204" pitchFamily="34" charset="0"/>
              <a:buChar char="•"/>
              <a:defRPr/>
            </a:pPr>
            <a:r>
              <a:rPr lang="en-US" sz="1400" i="1" dirty="0" smtClean="0">
                <a:latin typeface="Times New Roman" pitchFamily="18" charset="0"/>
                <a:cs typeface="Times New Roman" pitchFamily="18" charset="0"/>
              </a:rPr>
              <a:t>Xảy ra hiệu ứng bóng ma và biến dạng</a:t>
            </a:r>
            <a:endParaRPr lang="en-US" sz="1400" i="1" dirty="0">
              <a:latin typeface="Times New Roman" pitchFamily="18" charset="0"/>
              <a:cs typeface="Times New Roman" pitchFamily="18" charset="0"/>
            </a:endParaRPr>
          </a:p>
          <a:p>
            <a:pPr marL="285750" indent="-285750">
              <a:lnSpc>
                <a:spcPct val="130000"/>
              </a:lnSpc>
              <a:buFont typeface="Arial" panose="020B0604020202020204" pitchFamily="34" charset="0"/>
              <a:buChar char="•"/>
              <a:defRPr/>
            </a:pPr>
            <a:r>
              <a:rPr lang="en-US" sz="1400" i="1" dirty="0" smtClean="0">
                <a:latin typeface="Times New Roman" pitchFamily="18" charset="0"/>
                <a:cs typeface="Times New Roman" pitchFamily="18" charset="0"/>
              </a:rPr>
              <a:t>Nhiều nhiễu</a:t>
            </a:r>
            <a:endParaRPr lang="en-US" sz="1400" i="1" dirty="0">
              <a:latin typeface="Times New Roman" pitchFamily="18" charset="0"/>
              <a:cs typeface="Times New Roman" pitchFamily="18" charset="0"/>
            </a:endParaRPr>
          </a:p>
        </p:txBody>
      </p:sp>
      <p:sp>
        <p:nvSpPr>
          <p:cNvPr id="17" name="文本框 25"/>
          <p:cNvSpPr txBox="1"/>
          <p:nvPr/>
        </p:nvSpPr>
        <p:spPr>
          <a:xfrm>
            <a:off x="1872395" y="3567797"/>
            <a:ext cx="244827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C00000"/>
                </a:solidFill>
                <a:latin typeface="Times New Roman" pitchFamily="18" charset="0"/>
                <a:cs typeface="Times New Roman" pitchFamily="18" charset="0"/>
              </a:rPr>
              <a:t>Cảm biến CCD</a:t>
            </a:r>
            <a:endParaRPr lang="en-US" altLang="zh-CN" sz="1600" b="1" dirty="0">
              <a:solidFill>
                <a:srgbClr val="C00000"/>
              </a:solidFill>
              <a:latin typeface="Times New Roman" pitchFamily="18" charset="0"/>
              <a:cs typeface="Times New Roman" pitchFamily="18" charset="0"/>
            </a:endParaRPr>
          </a:p>
        </p:txBody>
      </p:sp>
      <p:sp>
        <p:nvSpPr>
          <p:cNvPr id="18" name="文本框 26"/>
          <p:cNvSpPr txBox="1"/>
          <p:nvPr/>
        </p:nvSpPr>
        <p:spPr>
          <a:xfrm>
            <a:off x="5568856" y="3567797"/>
            <a:ext cx="244827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C00000"/>
                </a:solidFill>
                <a:latin typeface="Times New Roman" pitchFamily="18" charset="0"/>
                <a:cs typeface="Times New Roman" pitchFamily="18" charset="0"/>
              </a:rPr>
              <a:t>Cảm biến CMOS</a:t>
            </a:r>
            <a:endParaRPr lang="en-US" altLang="zh-CN" sz="1600" b="1" dirty="0">
              <a:solidFill>
                <a:srgbClr val="C00000"/>
              </a:solidFill>
              <a:latin typeface="Times New Roman" pitchFamily="18" charset="0"/>
              <a:cs typeface="Times New Roman" pitchFamily="18" charset="0"/>
            </a:endParaRPr>
          </a:p>
        </p:txBody>
      </p:sp>
      <p:sp>
        <p:nvSpPr>
          <p:cNvPr id="19" name="矩形 12"/>
          <p:cNvSpPr>
            <a:spLocks noChangeArrowheads="1"/>
          </p:cNvSpPr>
          <p:nvPr/>
        </p:nvSpPr>
        <p:spPr bwMode="auto">
          <a:xfrm>
            <a:off x="226228" y="31712"/>
            <a:ext cx="7442116" cy="499170"/>
          </a:xfrm>
          <a:prstGeom prst="rect">
            <a:avLst/>
          </a:prstGeom>
          <a:noFill/>
          <a:ln w="9525">
            <a:noFill/>
            <a:miter lim="800000"/>
            <a:headEnd/>
            <a:tailEnd/>
          </a:ln>
        </p:spPr>
        <p:txBody>
          <a:bodyPr wrap="square" lIns="91941" tIns="45971" rIns="91941" bIns="45971">
            <a:spAutoFit/>
          </a:bodyPr>
          <a:lstStyle/>
          <a:p>
            <a:pPr marL="285750" indent="-285750">
              <a:lnSpc>
                <a:spcPct val="150000"/>
              </a:lnSpc>
            </a:pPr>
            <a:r>
              <a:rPr lang="en-US" altLang="zh-CN" sz="2000" b="0" dirty="0" smtClean="0">
                <a:solidFill>
                  <a:srgbClr val="C00000"/>
                </a:solidFill>
                <a:latin typeface="Times New Roman" pitchFamily="18" charset="0"/>
                <a:cs typeface="Times New Roman" pitchFamily="18" charset="0"/>
              </a:rPr>
              <a:t>Được làm bằng cảm biến CCD, thích nghi với môi trường đường xá</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2"/>
          <p:cNvSpPr>
            <a:spLocks noChangeArrowheads="1"/>
          </p:cNvSpPr>
          <p:nvPr/>
        </p:nvSpPr>
        <p:spPr bwMode="auto">
          <a:xfrm>
            <a:off x="256046" y="123478"/>
            <a:ext cx="6722036"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Times New Roman" pitchFamily="18" charset="0"/>
                <a:cs typeface="Times New Roman" pitchFamily="18" charset="0"/>
              </a:rPr>
              <a:t>Cấu trúc tất cả trong một(All-in-One)</a:t>
            </a:r>
          </a:p>
        </p:txBody>
      </p:sp>
      <p:sp>
        <p:nvSpPr>
          <p:cNvPr id="20" name="矩形 19"/>
          <p:cNvSpPr/>
          <p:nvPr/>
        </p:nvSpPr>
        <p:spPr>
          <a:xfrm>
            <a:off x="467932" y="1276700"/>
            <a:ext cx="4464496" cy="3527119"/>
          </a:xfrm>
          <a:prstGeom prst="rect">
            <a:avLst/>
          </a:prstGeom>
        </p:spPr>
        <p:txBody>
          <a:bodyPr wrap="square">
            <a:spAutoFit/>
          </a:bodyPr>
          <a:lstStyle/>
          <a:p>
            <a:pPr>
              <a:lnSpc>
                <a:spcPct val="120000"/>
              </a:lnSpc>
              <a:buClr>
                <a:srgbClr val="FF0000"/>
              </a:buClr>
            </a:pPr>
            <a:r>
              <a:rPr lang="en-US" altLang="zh-CN" sz="1600" b="1" dirty="0" smtClean="0">
                <a:solidFill>
                  <a:srgbClr val="C00000"/>
                </a:solidFill>
                <a:latin typeface="Times New Roman" pitchFamily="18" charset="0"/>
                <a:ea typeface="微软雅黑" pitchFamily="34" charset="-122"/>
                <a:cs typeface="Times New Roman" pitchFamily="18" charset="0"/>
              </a:rPr>
              <a:t>Thiết kế DSP hai nhân</a:t>
            </a:r>
            <a:endParaRPr lang="en-US" altLang="zh-CN" sz="1600" b="1" dirty="0">
              <a:solidFill>
                <a:srgbClr val="C00000"/>
              </a:solidFill>
              <a:latin typeface="Times New Roman" pitchFamily="18" charset="0"/>
              <a:ea typeface="微软雅黑" pitchFamily="34" charset="-122"/>
              <a:cs typeface="Times New Roman" pitchFamily="18" charset="0"/>
            </a:endParaRPr>
          </a:p>
          <a:p>
            <a:pPr marL="285750" indent="-285750">
              <a:lnSpc>
                <a:spcPct val="120000"/>
              </a:lnSpc>
              <a:buFont typeface="Arial" panose="020B0604020202020204" pitchFamily="34" charset="0"/>
              <a:buChar char="•"/>
            </a:pPr>
            <a:r>
              <a:rPr lang="en-US" altLang="zh-CN" sz="1400" b="0" i="1" dirty="0" smtClean="0">
                <a:latin typeface="Times New Roman" pitchFamily="18" charset="0"/>
                <a:ea typeface="Arial Unicode MS" pitchFamily="34" charset="-122"/>
                <a:cs typeface="Times New Roman" pitchFamily="18" charset="0"/>
              </a:rPr>
              <a:t>Đáp ứng được yêu cầu mã hóa tỉ lệ khung hình cao của video độ nét cao.</a:t>
            </a:r>
            <a:endParaRPr lang="en-US" altLang="zh-CN" sz="1400" b="0" i="1" dirty="0">
              <a:latin typeface="Times New Roman" pitchFamily="18" charset="0"/>
              <a:ea typeface="Arial Unicode MS" pitchFamily="34" charset="-122"/>
              <a:cs typeface="Times New Roman" pitchFamily="18" charset="0"/>
            </a:endParaRPr>
          </a:p>
          <a:p>
            <a:pPr marL="285750" indent="-285750">
              <a:lnSpc>
                <a:spcPct val="120000"/>
              </a:lnSpc>
              <a:buFont typeface="Arial" panose="020B0604020202020204" pitchFamily="34" charset="0"/>
              <a:buChar char="•"/>
            </a:pPr>
            <a:r>
              <a:rPr lang="en-US" altLang="zh-CN" sz="1400" b="0" i="1" dirty="0" smtClean="0">
                <a:latin typeface="Times New Roman" pitchFamily="18" charset="0"/>
                <a:ea typeface="Arial Unicode MS" pitchFamily="34" charset="-122"/>
                <a:cs typeface="Times New Roman" pitchFamily="18" charset="0"/>
              </a:rPr>
              <a:t>Chất lượng hình ảnh tốt hơn, có khả năng phát hiện phương tiện chạy nhanh </a:t>
            </a:r>
          </a:p>
          <a:p>
            <a:pPr marL="285750" indent="-285750">
              <a:lnSpc>
                <a:spcPct val="120000"/>
              </a:lnSpc>
              <a:buFont typeface="Arial" panose="020B0604020202020204" pitchFamily="34" charset="0"/>
              <a:buChar char="•"/>
            </a:pPr>
            <a:r>
              <a:rPr lang="en-US" altLang="zh-CN" sz="1400" b="0" i="1" dirty="0" smtClean="0">
                <a:latin typeface="Times New Roman" pitchFamily="18" charset="0"/>
                <a:ea typeface="Arial Unicode MS" pitchFamily="34" charset="-122"/>
                <a:cs typeface="Times New Roman" pitchFamily="18" charset="0"/>
              </a:rPr>
              <a:t>Hỗ trợ xuất 2 luồng video HD (H.264) và hình ảnh </a:t>
            </a:r>
            <a:r>
              <a:rPr lang="en-US" altLang="zh-CN" sz="1400" b="0" i="1" dirty="0">
                <a:latin typeface="Times New Roman" pitchFamily="18" charset="0"/>
                <a:ea typeface="Arial Unicode MS" pitchFamily="34" charset="-122"/>
                <a:cs typeface="Times New Roman" pitchFamily="18" charset="0"/>
              </a:rPr>
              <a:t>(JPEG) </a:t>
            </a:r>
            <a:r>
              <a:rPr lang="en-US" altLang="zh-CN" sz="1400" b="0" i="1" dirty="0" smtClean="0">
                <a:latin typeface="Times New Roman" pitchFamily="18" charset="0"/>
                <a:ea typeface="Arial Unicode MS" pitchFamily="34" charset="-122"/>
                <a:cs typeface="Times New Roman" pitchFamily="18" charset="0"/>
              </a:rPr>
              <a:t>.</a:t>
            </a:r>
          </a:p>
          <a:p>
            <a:pPr marL="285750" indent="-285750">
              <a:lnSpc>
                <a:spcPct val="120000"/>
              </a:lnSpc>
              <a:buFont typeface="Arial" panose="020B0604020202020204" pitchFamily="34" charset="0"/>
              <a:buChar char="•"/>
            </a:pPr>
            <a:r>
              <a:rPr lang="en-US" altLang="zh-CN" sz="1400" b="0" i="1" dirty="0" smtClean="0">
                <a:latin typeface="Times New Roman" pitchFamily="18" charset="0"/>
                <a:ea typeface="Arial Unicode MS" pitchFamily="34" charset="-122"/>
                <a:cs typeface="Times New Roman" pitchFamily="18" charset="0"/>
              </a:rPr>
              <a:t>Điện năng tiêu thụ 15W .</a:t>
            </a:r>
          </a:p>
          <a:p>
            <a:pPr>
              <a:lnSpc>
                <a:spcPct val="120000"/>
              </a:lnSpc>
              <a:buClr>
                <a:srgbClr val="FF0000"/>
              </a:buClr>
            </a:pPr>
            <a:r>
              <a:rPr lang="en-US" altLang="zh-CN" sz="1600" b="1" dirty="0" smtClean="0">
                <a:solidFill>
                  <a:srgbClr val="C00000"/>
                </a:solidFill>
                <a:latin typeface="Times New Roman" pitchFamily="18" charset="0"/>
                <a:ea typeface="微软雅黑" pitchFamily="34" charset="-122"/>
                <a:cs typeface="Times New Roman" pitchFamily="18" charset="0"/>
              </a:rPr>
              <a:t>Chức năng khác</a:t>
            </a:r>
          </a:p>
          <a:p>
            <a:pPr marL="285750" indent="-285750">
              <a:lnSpc>
                <a:spcPct val="120000"/>
              </a:lnSpc>
              <a:buFont typeface="Arial" panose="020B0604020202020204" pitchFamily="34" charset="0"/>
              <a:buChar char="•"/>
            </a:pPr>
            <a:r>
              <a:rPr lang="en-US" altLang="zh-CN" sz="1400" b="0" i="1" dirty="0" smtClean="0">
                <a:latin typeface="Times New Roman" pitchFamily="18" charset="0"/>
                <a:ea typeface="Arial Unicode MS" pitchFamily="34" charset="-122"/>
                <a:cs typeface="Times New Roman" pitchFamily="18" charset="0"/>
              </a:rPr>
              <a:t>Tích hợp với công nghệ </a:t>
            </a:r>
            <a:r>
              <a:rPr lang="en-US" altLang="zh-CN" sz="1400" i="1" dirty="0" smtClean="0">
                <a:latin typeface="Times New Roman" pitchFamily="18" charset="0"/>
                <a:ea typeface="Arial Unicode MS" pitchFamily="34" charset="-122"/>
                <a:cs typeface="Times New Roman" pitchFamily="18" charset="0"/>
              </a:rPr>
              <a:t>OCR</a:t>
            </a:r>
            <a:r>
              <a:rPr lang="en-US" altLang="zh-CN" sz="1400" b="0" i="1" dirty="0" smtClean="0">
                <a:latin typeface="Times New Roman" pitchFamily="18" charset="0"/>
                <a:ea typeface="Arial Unicode MS" pitchFamily="34" charset="-122"/>
                <a:cs typeface="Times New Roman" pitchFamily="18" charset="0"/>
              </a:rPr>
              <a:t>, tỉ lệ LPR nâng cao trên 90%</a:t>
            </a:r>
          </a:p>
          <a:p>
            <a:pPr marL="285750" indent="-285750">
              <a:lnSpc>
                <a:spcPct val="120000"/>
              </a:lnSpc>
              <a:buFont typeface="Arial" panose="020B0604020202020204" pitchFamily="34" charset="0"/>
              <a:buChar char="•"/>
            </a:pPr>
            <a:r>
              <a:rPr lang="en-US" altLang="zh-CN" sz="1400" b="0" i="1" dirty="0" smtClean="0">
                <a:latin typeface="Times New Roman" pitchFamily="18" charset="0"/>
                <a:ea typeface="Arial Unicode MS" pitchFamily="34" charset="-122"/>
                <a:cs typeface="Times New Roman" pitchFamily="18" charset="0"/>
              </a:rPr>
              <a:t>Hỗ trợ phát hiện cắt làn, lái ngược chiều, chuyển sai làn , đỗ xe trái phép,...</a:t>
            </a:r>
            <a:endParaRPr lang="en-US" altLang="zh-CN" sz="1400" b="0" i="1" dirty="0">
              <a:latin typeface="Times New Roman" pitchFamily="18" charset="0"/>
              <a:ea typeface="Arial Unicode MS" pitchFamily="34" charset="-122"/>
              <a:cs typeface="Times New Roman" pitchFamily="18" charset="0"/>
            </a:endParaRPr>
          </a:p>
        </p:txBody>
      </p:sp>
      <p:grpSp>
        <p:nvGrpSpPr>
          <p:cNvPr id="5" name="组合 4"/>
          <p:cNvGrpSpPr/>
          <p:nvPr/>
        </p:nvGrpSpPr>
        <p:grpSpPr>
          <a:xfrm>
            <a:off x="3347864" y="771550"/>
            <a:ext cx="5395831" cy="3825286"/>
            <a:chOff x="3275856" y="771550"/>
            <a:chExt cx="5395831" cy="3825286"/>
          </a:xfrm>
        </p:grpSpPr>
        <p:pic>
          <p:nvPicPr>
            <p:cNvPr id="2" name="图片 1"/>
            <p:cNvPicPr>
              <a:picLocks noChangeAspect="1"/>
            </p:cNvPicPr>
            <p:nvPr/>
          </p:nvPicPr>
          <p:blipFill>
            <a:blip r:embed="rId2"/>
            <a:stretch>
              <a:fillRect/>
            </a:stretch>
          </p:blipFill>
          <p:spPr>
            <a:xfrm>
              <a:off x="5313801" y="1337478"/>
              <a:ext cx="2914555" cy="3259358"/>
            </a:xfrm>
            <a:prstGeom prst="rect">
              <a:avLst/>
            </a:prstGeom>
          </p:spPr>
        </p:pic>
        <p:pic>
          <p:nvPicPr>
            <p:cNvPr id="3" name="图片 2"/>
            <p:cNvPicPr>
              <a:picLocks noChangeAspect="1"/>
            </p:cNvPicPr>
            <p:nvPr/>
          </p:nvPicPr>
          <p:blipFill>
            <a:blip r:embed="rId3"/>
            <a:stretch>
              <a:fillRect/>
            </a:stretch>
          </p:blipFill>
          <p:spPr>
            <a:xfrm>
              <a:off x="3275856" y="771550"/>
              <a:ext cx="5395831" cy="715627"/>
            </a:xfrm>
            <a:prstGeom prst="rect">
              <a:avLst/>
            </a:prstGeom>
          </p:spPr>
        </p:pic>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247177" y="175716"/>
            <a:ext cx="4133850" cy="379810"/>
          </a:xfrm>
          <a:prstGeom prst="rect">
            <a:avLst/>
          </a:prstGeom>
          <a:noFill/>
          <a:ln w="9525">
            <a:noFill/>
            <a:miter lim="800000"/>
            <a:headEnd/>
            <a:tailEnd/>
          </a:ln>
        </p:spPr>
        <p:txBody>
          <a:bodyPr lIns="91941" tIns="45971" rIns="91941" bIns="45971" anchor="ctr"/>
          <a:lstStyle/>
          <a:p>
            <a:r>
              <a:rPr lang="en-US" altLang="zh-CN" dirty="0" smtClean="0">
                <a:solidFill>
                  <a:srgbClr val="C00000"/>
                </a:solidFill>
                <a:latin typeface="Times New Roman" pitchFamily="18" charset="0"/>
                <a:ea typeface="+mj-ea"/>
                <a:cs typeface="Times New Roman" pitchFamily="18" charset="0"/>
              </a:rPr>
              <a:t>Nội dung</a:t>
            </a:r>
            <a:endParaRPr lang="en-US" altLang="zh-CN" dirty="0">
              <a:solidFill>
                <a:srgbClr val="C00000"/>
              </a:solidFill>
              <a:latin typeface="Times New Roman" pitchFamily="18" charset="0"/>
              <a:ea typeface="+mj-ea"/>
              <a:cs typeface="Times New Roman" pitchFamily="18" charset="0"/>
            </a:endParaRPr>
          </a:p>
        </p:txBody>
      </p:sp>
      <p:grpSp>
        <p:nvGrpSpPr>
          <p:cNvPr id="43" name="组合 42"/>
          <p:cNvGrpSpPr/>
          <p:nvPr/>
        </p:nvGrpSpPr>
        <p:grpSpPr>
          <a:xfrm>
            <a:off x="1714480" y="1225114"/>
            <a:ext cx="6072230" cy="571460"/>
            <a:chOff x="1596114" y="1136194"/>
            <a:chExt cx="6072230" cy="571460"/>
          </a:xfrm>
        </p:grpSpPr>
        <p:sp>
          <p:nvSpPr>
            <p:cNvPr id="44" name="矩形 43"/>
            <p:cNvSpPr/>
            <p:nvPr/>
          </p:nvSpPr>
          <p:spPr>
            <a:xfrm>
              <a:off x="1596114" y="1136194"/>
              <a:ext cx="527614"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1</a:t>
              </a:r>
              <a:endParaRPr lang="zh-CN" altLang="en-US" dirty="0">
                <a:latin typeface="Times New Roman" pitchFamily="18" charset="0"/>
                <a:cs typeface="Times New Roman" pitchFamily="18" charset="0"/>
              </a:endParaRPr>
            </a:p>
          </p:txBody>
        </p:sp>
        <p:sp>
          <p:nvSpPr>
            <p:cNvPr id="45" name="矩形 44"/>
            <p:cNvSpPr/>
            <p:nvPr/>
          </p:nvSpPr>
          <p:spPr>
            <a:xfrm>
              <a:off x="2195736" y="1136194"/>
              <a:ext cx="5472608"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smtClean="0">
                <a:latin typeface="Times New Roman" pitchFamily="18" charset="0"/>
                <a:cs typeface="Times New Roman" pitchFamily="18" charset="0"/>
              </a:endParaRPr>
            </a:p>
          </p:txBody>
        </p:sp>
      </p:grpSp>
      <p:sp>
        <p:nvSpPr>
          <p:cNvPr id="48" name="矩形 47"/>
          <p:cNvSpPr/>
          <p:nvPr/>
        </p:nvSpPr>
        <p:spPr>
          <a:xfrm>
            <a:off x="1714480" y="1920619"/>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latin typeface="Times New Roman" pitchFamily="18" charset="0"/>
                <a:cs typeface="Times New Roman" pitchFamily="18" charset="0"/>
              </a:rPr>
              <a:t>2</a:t>
            </a:r>
            <a:endParaRPr lang="zh-CN" altLang="en-US" dirty="0">
              <a:solidFill>
                <a:schemeClr val="bg1">
                  <a:lumMod val="50000"/>
                </a:schemeClr>
              </a:solidFill>
              <a:latin typeface="Times New Roman" pitchFamily="18" charset="0"/>
              <a:cs typeface="Times New Roman" pitchFamily="18" charset="0"/>
            </a:endParaRPr>
          </a:p>
        </p:txBody>
      </p:sp>
      <p:sp>
        <p:nvSpPr>
          <p:cNvPr id="49" name="矩形 48"/>
          <p:cNvSpPr/>
          <p:nvPr/>
        </p:nvSpPr>
        <p:spPr>
          <a:xfrm>
            <a:off x="2314102" y="1920619"/>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itchFamily="18" charset="0"/>
              <a:cs typeface="Times New Roman" pitchFamily="18" charset="0"/>
            </a:endParaRPr>
          </a:p>
        </p:txBody>
      </p:sp>
      <p:sp>
        <p:nvSpPr>
          <p:cNvPr id="50" name="矩形 49"/>
          <p:cNvSpPr/>
          <p:nvPr/>
        </p:nvSpPr>
        <p:spPr>
          <a:xfrm>
            <a:off x="2391629" y="1967822"/>
            <a:ext cx="203799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Giải pháp ANPR</a:t>
            </a:r>
            <a:endParaRPr lang="en-US" altLang="zh-CN"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52" name="矩形 51"/>
          <p:cNvSpPr/>
          <p:nvPr/>
        </p:nvSpPr>
        <p:spPr>
          <a:xfrm>
            <a:off x="1714480" y="3247666"/>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latin typeface="Times New Roman" pitchFamily="18" charset="0"/>
                <a:cs typeface="Times New Roman" pitchFamily="18" charset="0"/>
              </a:rPr>
              <a:t>4</a:t>
            </a:r>
            <a:endParaRPr lang="zh-CN" altLang="en-US" dirty="0">
              <a:solidFill>
                <a:schemeClr val="bg1">
                  <a:lumMod val="50000"/>
                </a:schemeClr>
              </a:solidFill>
              <a:latin typeface="Times New Roman" pitchFamily="18" charset="0"/>
              <a:cs typeface="Times New Roman" pitchFamily="18" charset="0"/>
            </a:endParaRPr>
          </a:p>
        </p:txBody>
      </p:sp>
      <p:sp>
        <p:nvSpPr>
          <p:cNvPr id="53" name="矩形 52"/>
          <p:cNvSpPr/>
          <p:nvPr/>
        </p:nvSpPr>
        <p:spPr>
          <a:xfrm>
            <a:off x="2314102" y="3247666"/>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54" name="矩形 53"/>
          <p:cNvSpPr/>
          <p:nvPr/>
        </p:nvSpPr>
        <p:spPr>
          <a:xfrm>
            <a:off x="2447150" y="3294869"/>
            <a:ext cx="241444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Các sản phẩm chính</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56" name="矩形 55"/>
          <p:cNvSpPr/>
          <p:nvPr/>
        </p:nvSpPr>
        <p:spPr>
          <a:xfrm>
            <a:off x="1714480" y="3943171"/>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latin typeface="Times New Roman" pitchFamily="18" charset="0"/>
                <a:cs typeface="Times New Roman" pitchFamily="18" charset="0"/>
              </a:rPr>
              <a:t>5</a:t>
            </a:r>
            <a:endParaRPr lang="zh-CN" altLang="en-US" dirty="0">
              <a:solidFill>
                <a:schemeClr val="bg1">
                  <a:lumMod val="50000"/>
                </a:schemeClr>
              </a:solidFill>
              <a:latin typeface="Times New Roman" pitchFamily="18" charset="0"/>
              <a:cs typeface="Times New Roman" pitchFamily="18" charset="0"/>
            </a:endParaRPr>
          </a:p>
        </p:txBody>
      </p:sp>
      <p:sp>
        <p:nvSpPr>
          <p:cNvPr id="57" name="矩形 56"/>
          <p:cNvSpPr/>
          <p:nvPr/>
        </p:nvSpPr>
        <p:spPr>
          <a:xfrm>
            <a:off x="2314102" y="3943171"/>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58" name="矩形 57"/>
          <p:cNvSpPr/>
          <p:nvPr/>
        </p:nvSpPr>
        <p:spPr>
          <a:xfrm>
            <a:off x="2504025" y="3987274"/>
            <a:ext cx="208903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Những thành </a:t>
            </a: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tựu</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19" name="矩形 18"/>
          <p:cNvSpPr/>
          <p:nvPr/>
        </p:nvSpPr>
        <p:spPr>
          <a:xfrm>
            <a:off x="2427768" y="1303523"/>
            <a:ext cx="819455" cy="440955"/>
          </a:xfrm>
          <a:prstGeom prst="rect">
            <a:avLst/>
          </a:prstGeom>
        </p:spPr>
        <p:txBody>
          <a:bodyPr wrap="none">
            <a:spAutoFit/>
          </a:bodyPr>
          <a:lstStyle/>
          <a:p>
            <a:pPr lvl="0" algn="ctr">
              <a:lnSpc>
                <a:spcPct val="125000"/>
              </a:lnSpc>
            </a:pPr>
            <a:r>
              <a:rPr lang="en-US" altLang="zh-CN" sz="2000" dirty="0" smtClean="0">
                <a:solidFill>
                  <a:schemeClr val="bg1"/>
                </a:solidFill>
                <a:latin typeface="Times New Roman" pitchFamily="18" charset="0"/>
                <a:ea typeface="微软雅黑" pitchFamily="34" charset="-122"/>
                <a:cs typeface="Times New Roman" pitchFamily="18" charset="0"/>
              </a:rPr>
              <a:t>Cơ sở</a:t>
            </a:r>
          </a:p>
        </p:txBody>
      </p:sp>
      <p:sp>
        <p:nvSpPr>
          <p:cNvPr id="21" name="矩形 20"/>
          <p:cNvSpPr/>
          <p:nvPr/>
        </p:nvSpPr>
        <p:spPr>
          <a:xfrm>
            <a:off x="1714480" y="2585805"/>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latin typeface="Times New Roman" pitchFamily="18" charset="0"/>
                <a:cs typeface="Times New Roman" pitchFamily="18" charset="0"/>
              </a:rPr>
              <a:t>3</a:t>
            </a:r>
            <a:endParaRPr lang="zh-CN" altLang="en-US" dirty="0">
              <a:solidFill>
                <a:schemeClr val="bg1">
                  <a:lumMod val="50000"/>
                </a:schemeClr>
              </a:solidFill>
              <a:latin typeface="Times New Roman" pitchFamily="18" charset="0"/>
              <a:cs typeface="Times New Roman" pitchFamily="18" charset="0"/>
            </a:endParaRPr>
          </a:p>
        </p:txBody>
      </p:sp>
      <p:sp>
        <p:nvSpPr>
          <p:cNvPr id="22" name="矩形 21"/>
          <p:cNvSpPr/>
          <p:nvPr/>
        </p:nvSpPr>
        <p:spPr>
          <a:xfrm>
            <a:off x="2314102" y="2585805"/>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3" name="矩形 22"/>
          <p:cNvSpPr/>
          <p:nvPr/>
        </p:nvSpPr>
        <p:spPr>
          <a:xfrm>
            <a:off x="2391629" y="2653667"/>
            <a:ext cx="2778325"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Tính năng của hệ thống</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359218326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801569675"/>
              </p:ext>
            </p:extLst>
          </p:nvPr>
        </p:nvGraphicFramePr>
        <p:xfrm>
          <a:off x="674808" y="792816"/>
          <a:ext cx="7715303" cy="4293099"/>
        </p:xfrm>
        <a:graphic>
          <a:graphicData uri="http://schemas.openxmlformats.org/drawingml/2006/table">
            <a:tbl>
              <a:tblPr firstRow="1" bandRow="1">
                <a:tableStyleId>{93296810-A885-4BE3-A3E7-6D5BEEA58F35}</a:tableStyleId>
              </a:tblPr>
              <a:tblGrid>
                <a:gridCol w="2344915"/>
                <a:gridCol w="2664296"/>
                <a:gridCol w="2706092"/>
              </a:tblGrid>
              <a:tr h="448034">
                <a:tc>
                  <a:txBody>
                    <a:bodyPr/>
                    <a:lstStyle/>
                    <a:p>
                      <a:pPr algn="ctr"/>
                      <a:r>
                        <a:rPr lang="en-US" altLang="zh-CN" sz="1400" dirty="0" smtClean="0"/>
                        <a:t>Mục</a:t>
                      </a:r>
                      <a:endParaRPr lang="zh-CN" altLang="en-US" sz="1400" dirty="0">
                        <a:latin typeface="+mn-lt"/>
                      </a:endParaRPr>
                    </a:p>
                  </a:txBody>
                  <a:tcPr anchor="ctr"/>
                </a:tc>
                <a:tc>
                  <a:txBody>
                    <a:bodyPr/>
                    <a:lstStyle/>
                    <a:p>
                      <a:pPr algn="ctr"/>
                      <a:r>
                        <a:rPr lang="en-US" altLang="zh-CN" sz="1400" kern="1200" dirty="0" smtClean="0"/>
                        <a:t>Thế</a:t>
                      </a:r>
                      <a:r>
                        <a:rPr lang="en-US" altLang="zh-CN" sz="1400" kern="1200" baseline="0" dirty="0" smtClean="0"/>
                        <a:t> hệ trước</a:t>
                      </a:r>
                      <a:endParaRPr lang="zh-CN" altLang="en-US" sz="1400" b="1" kern="1200" dirty="0">
                        <a:solidFill>
                          <a:schemeClr val="lt1"/>
                        </a:solidFill>
                        <a:latin typeface="+mn-lt"/>
                        <a:ea typeface="+mn-ea"/>
                        <a:cs typeface="+mn-cs"/>
                      </a:endParaRPr>
                    </a:p>
                  </a:txBody>
                  <a:tcPr anchor="ctr"/>
                </a:tc>
                <a:tc>
                  <a:txBody>
                    <a:bodyPr/>
                    <a:lstStyle/>
                    <a:p>
                      <a:pPr algn="ctr"/>
                      <a:r>
                        <a:rPr lang="en-US" altLang="zh-CN" sz="1400" kern="1200" dirty="0" smtClean="0"/>
                        <a:t>Thế</a:t>
                      </a:r>
                      <a:r>
                        <a:rPr lang="en-US" altLang="zh-CN" sz="1400" kern="1200" baseline="0" dirty="0" smtClean="0"/>
                        <a:t> hệ hiện nay</a:t>
                      </a:r>
                      <a:endParaRPr lang="zh-CN" altLang="en-US" sz="1400" b="1" kern="1200" dirty="0">
                        <a:solidFill>
                          <a:schemeClr val="lt1"/>
                        </a:solidFill>
                        <a:latin typeface="+mn-lt"/>
                        <a:ea typeface="+mn-ea"/>
                        <a:cs typeface="+mn-cs"/>
                      </a:endParaRPr>
                    </a:p>
                  </a:txBody>
                  <a:tcPr anchor="ctr"/>
                </a:tc>
              </a:tr>
              <a:tr h="697637">
                <a:tc>
                  <a:txBody>
                    <a:bodyPr/>
                    <a:lstStyle/>
                    <a:p>
                      <a:pPr algn="ctr"/>
                      <a:r>
                        <a:rPr lang="en-US" altLang="zh-CN" sz="1400" dirty="0" smtClean="0"/>
                        <a:t>Vỏ</a:t>
                      </a:r>
                      <a:r>
                        <a:rPr lang="en-US" altLang="zh-CN" sz="1400" baseline="0" dirty="0" smtClean="0"/>
                        <a:t> b</a:t>
                      </a:r>
                      <a:r>
                        <a:rPr lang="en-US" altLang="zh-CN" sz="1400" dirty="0" smtClean="0"/>
                        <a:t>ảo</a:t>
                      </a:r>
                      <a:r>
                        <a:rPr lang="en-US" altLang="zh-CN" sz="1400" baseline="0" dirty="0" smtClean="0"/>
                        <a:t> vệ(</a:t>
                      </a:r>
                      <a:r>
                        <a:rPr lang="en-US" altLang="zh-CN" sz="1400" dirty="0" smtClean="0"/>
                        <a:t>Housing)</a:t>
                      </a:r>
                      <a:endParaRPr lang="zh-CN" altLang="en-US" sz="1400" b="1" dirty="0">
                        <a:latin typeface="+mn-lt"/>
                      </a:endParaRPr>
                    </a:p>
                  </a:txBody>
                  <a:tcPr anchor="ctr"/>
                </a:tc>
                <a:tc>
                  <a:txBody>
                    <a:bodyPr/>
                    <a:lstStyle/>
                    <a:p>
                      <a:pPr algn="ctr"/>
                      <a:endParaRPr lang="zh-CN" altLang="en-US" sz="1200" dirty="0">
                        <a:latin typeface="+mn-lt"/>
                      </a:endParaRPr>
                    </a:p>
                  </a:txBody>
                  <a:tcPr anchor="ctr"/>
                </a:tc>
                <a:tc>
                  <a:txBody>
                    <a:bodyPr/>
                    <a:lstStyle/>
                    <a:p>
                      <a:pPr algn="ctr"/>
                      <a:endParaRPr lang="zh-CN" altLang="en-US" sz="1200" dirty="0">
                        <a:latin typeface="+mn-lt"/>
                      </a:endParaRPr>
                    </a:p>
                  </a:txBody>
                  <a:tcPr anchor="ctr"/>
                </a:tc>
              </a:tr>
              <a:tr h="366496">
                <a:tc>
                  <a:txBody>
                    <a:bodyPr/>
                    <a:lstStyle/>
                    <a:p>
                      <a:pPr algn="ctr"/>
                      <a:r>
                        <a:rPr lang="en-US" sz="1400" baseline="0" dirty="0" smtClean="0"/>
                        <a:t>Phân loại hướng sử dụng</a:t>
                      </a:r>
                      <a:endParaRPr lang="zh-CN" altLang="en-US" sz="1400" b="1" dirty="0">
                        <a:latin typeface="+mn-lt"/>
                      </a:endParaRPr>
                    </a:p>
                  </a:txBody>
                  <a:tcPr anchor="ctr"/>
                </a:tc>
                <a:tc>
                  <a:txBody>
                    <a:bodyPr/>
                    <a:lstStyle/>
                    <a:p>
                      <a:pPr algn="ctr"/>
                      <a:r>
                        <a:rPr lang="en-US" altLang="zh-CN" sz="1200" kern="1200" dirty="0" smtClean="0"/>
                        <a:t>Nước</a:t>
                      </a:r>
                      <a:r>
                        <a:rPr lang="en-US" altLang="zh-CN" sz="1200" kern="1200" baseline="0" dirty="0" smtClean="0"/>
                        <a:t> ngoài</a:t>
                      </a:r>
                      <a:endParaRPr lang="zh-CN" altLang="en-US" sz="1200" kern="1200" dirty="0">
                        <a:solidFill>
                          <a:schemeClr val="dk1"/>
                        </a:solidFill>
                        <a:latin typeface="+mn-lt"/>
                        <a:ea typeface="+mn-ea"/>
                        <a:cs typeface="+mn-cs"/>
                      </a:endParaRPr>
                    </a:p>
                  </a:txBody>
                  <a:tcPr anchor="ctr"/>
                </a:tc>
                <a:tc>
                  <a:txBody>
                    <a:bodyPr/>
                    <a:lstStyle/>
                    <a:p>
                      <a:pPr algn="ctr"/>
                      <a:r>
                        <a:rPr lang="en-US" altLang="zh-CN" sz="1200" kern="1200" dirty="0" smtClean="0"/>
                        <a:t>Trong nước</a:t>
                      </a:r>
                      <a:endParaRPr lang="zh-CN" altLang="en-US" sz="1200" kern="1200" dirty="0">
                        <a:solidFill>
                          <a:schemeClr val="dk1"/>
                        </a:solidFill>
                        <a:latin typeface="+mn-lt"/>
                        <a:ea typeface="+mn-ea"/>
                        <a:cs typeface="+mn-cs"/>
                      </a:endParaRPr>
                    </a:p>
                  </a:txBody>
                  <a:tcPr anchor="ctr"/>
                </a:tc>
              </a:tr>
              <a:tr h="360040">
                <a:tc>
                  <a:txBody>
                    <a:bodyPr/>
                    <a:lstStyle/>
                    <a:p>
                      <a:pPr algn="ctr"/>
                      <a:r>
                        <a:rPr lang="en-US" sz="1400" kern="1200" dirty="0" smtClean="0"/>
                        <a:t>Nhiệt</a:t>
                      </a:r>
                      <a:r>
                        <a:rPr lang="en-US" sz="1400" kern="1200" baseline="0" dirty="0" smtClean="0"/>
                        <a:t> độ hoạt động</a:t>
                      </a:r>
                      <a:endParaRPr lang="zh-CN" altLang="en-US" sz="1400" b="1" dirty="0">
                        <a:latin typeface="+mn-lt"/>
                      </a:endParaRPr>
                    </a:p>
                  </a:txBody>
                  <a:tcPr anchor="ctr"/>
                </a:tc>
                <a:tc>
                  <a:txBody>
                    <a:bodyPr/>
                    <a:lstStyle/>
                    <a:p>
                      <a:pPr algn="ctr"/>
                      <a:r>
                        <a:rPr lang="en-US" altLang="zh-CN" sz="1200" kern="1200" dirty="0" smtClean="0"/>
                        <a:t>-30℃</a:t>
                      </a:r>
                      <a:r>
                        <a:rPr lang="zh-CN" altLang="en-US" sz="1200" kern="1200" dirty="0" smtClean="0"/>
                        <a:t>～</a:t>
                      </a:r>
                      <a:r>
                        <a:rPr lang="en-US" altLang="zh-CN" sz="1200" kern="1200" dirty="0" smtClean="0"/>
                        <a:t>70℃</a:t>
                      </a:r>
                      <a:endParaRPr lang="zh-CN" altLang="en-US" sz="1200" kern="1200" dirty="0">
                        <a:solidFill>
                          <a:schemeClr val="dk1"/>
                        </a:solidFill>
                        <a:latin typeface="+mn-lt"/>
                        <a:ea typeface="+mn-ea"/>
                        <a:cs typeface="+mn-cs"/>
                      </a:endParaRPr>
                    </a:p>
                  </a:txBody>
                  <a:tcPr anchor="ctr"/>
                </a:tc>
                <a:tc>
                  <a:txBody>
                    <a:bodyPr/>
                    <a:lstStyle/>
                    <a:p>
                      <a:pPr algn="ctr"/>
                      <a:r>
                        <a:rPr lang="en-US" altLang="zh-CN" sz="1200" kern="1200" dirty="0" smtClean="0"/>
                        <a:t>-40℃</a:t>
                      </a:r>
                      <a:r>
                        <a:rPr lang="zh-CN" altLang="en-US" sz="1200" kern="1200" dirty="0" smtClean="0"/>
                        <a:t>～</a:t>
                      </a:r>
                      <a:r>
                        <a:rPr lang="en-US" altLang="zh-CN" sz="1200" kern="1200" dirty="0" smtClean="0"/>
                        <a:t>80℃</a:t>
                      </a:r>
                      <a:endParaRPr lang="zh-CN" altLang="en-US" sz="1200" kern="1200" dirty="0">
                        <a:solidFill>
                          <a:schemeClr val="dk1"/>
                        </a:solidFill>
                        <a:latin typeface="+mn-lt"/>
                        <a:ea typeface="+mn-ea"/>
                        <a:cs typeface="+mn-cs"/>
                      </a:endParaRPr>
                    </a:p>
                  </a:txBody>
                  <a:tcPr anchor="ctr"/>
                </a:tc>
              </a:tr>
              <a:tr h="454638">
                <a:tc>
                  <a:txBody>
                    <a:bodyPr/>
                    <a:lstStyle/>
                    <a:p>
                      <a:pPr algn="ctr"/>
                      <a:r>
                        <a:rPr lang="en-US" sz="1400" dirty="0" smtClean="0"/>
                        <a:t>Cổng</a:t>
                      </a:r>
                      <a:r>
                        <a:rPr lang="en-US" sz="1400" baseline="0" dirty="0" smtClean="0"/>
                        <a:t> mạng</a:t>
                      </a:r>
                      <a:endParaRPr lang="zh-CN" altLang="en-US" sz="1400" b="1" dirty="0">
                        <a:latin typeface="+mn-lt"/>
                      </a:endParaRPr>
                    </a:p>
                  </a:txBody>
                  <a:tcPr anchor="ctr"/>
                </a:tc>
                <a:tc>
                  <a:txBody>
                    <a:bodyPr/>
                    <a:lstStyle/>
                    <a:p>
                      <a:pPr algn="ctr"/>
                      <a:r>
                        <a:rPr lang="en-US" altLang="zh-CN" sz="1200" dirty="0" smtClean="0"/>
                        <a:t>Đơn</a:t>
                      </a:r>
                      <a:r>
                        <a:rPr lang="en-US" altLang="zh-CN" sz="1200" baseline="0" dirty="0" smtClean="0"/>
                        <a:t> cổng mạng </a:t>
                      </a:r>
                      <a:r>
                        <a:rPr lang="en-US" altLang="zh-CN" sz="1200" dirty="0" smtClean="0"/>
                        <a:t>1000Mbps </a:t>
                      </a:r>
                    </a:p>
                  </a:txBody>
                  <a:tcPr anchor="ctr"/>
                </a:tc>
                <a:tc>
                  <a:txBody>
                    <a:bodyPr/>
                    <a:lstStyle/>
                    <a:p>
                      <a:pPr algn="ctr">
                        <a:buFont typeface="Wingdings" pitchFamily="2" charset="2"/>
                        <a:buNone/>
                      </a:pPr>
                      <a:r>
                        <a:rPr lang="en-US" altLang="zh-CN" sz="1200" dirty="0" smtClean="0"/>
                        <a:t>2</a:t>
                      </a:r>
                      <a:r>
                        <a:rPr lang="en-US" sz="1200" dirty="0" smtClean="0"/>
                        <a:t> *1000 Mbps cổng</a:t>
                      </a:r>
                      <a:r>
                        <a:rPr lang="en-US" sz="1200" baseline="0" dirty="0" smtClean="0"/>
                        <a:t> mạng,</a:t>
                      </a:r>
                      <a:r>
                        <a:rPr lang="en-US" sz="1200" dirty="0" smtClean="0"/>
                        <a:t> </a:t>
                      </a:r>
                      <a:r>
                        <a:rPr lang="en-US" altLang="zh-CN" sz="1200" dirty="0" smtClean="0"/>
                        <a:t>1</a:t>
                      </a:r>
                      <a:r>
                        <a:rPr lang="en-US" sz="1200" dirty="0" smtClean="0"/>
                        <a:t>SFP cổng</a:t>
                      </a:r>
                      <a:r>
                        <a:rPr lang="en-US" sz="1200" baseline="0" dirty="0" smtClean="0"/>
                        <a:t> quang</a:t>
                      </a:r>
                      <a:r>
                        <a:rPr lang="en-US" sz="1200" dirty="0" smtClean="0"/>
                        <a:t> (tùy</a:t>
                      </a:r>
                      <a:r>
                        <a:rPr lang="en-US" sz="1200" baseline="0" dirty="0" smtClean="0"/>
                        <a:t> chọn</a:t>
                      </a:r>
                      <a:r>
                        <a:rPr lang="en-US" sz="1200" dirty="0" smtClean="0"/>
                        <a:t>) </a:t>
                      </a:r>
                      <a:endParaRPr lang="en-US" altLang="zh-CN" sz="1200" dirty="0" smtClean="0">
                        <a:latin typeface="+mn-lt"/>
                      </a:endParaRPr>
                    </a:p>
                  </a:txBody>
                  <a:tcPr anchor="ctr"/>
                </a:tc>
              </a:tr>
              <a:tr h="454638">
                <a:tc>
                  <a:txBody>
                    <a:bodyPr/>
                    <a:lstStyle/>
                    <a:p>
                      <a:pPr algn="ctr"/>
                      <a:r>
                        <a:rPr lang="en-US" altLang="zh-CN" sz="1400" dirty="0" smtClean="0"/>
                        <a:t>Bề</a:t>
                      </a:r>
                      <a:r>
                        <a:rPr lang="en-US" altLang="zh-CN" sz="1400" baseline="0" dirty="0" smtClean="0"/>
                        <a:t> mặt ánh sáng nháy</a:t>
                      </a:r>
                      <a:endParaRPr lang="en-US" altLang="zh-CN" sz="1400" b="1" dirty="0" smtClean="0">
                        <a:latin typeface="+mn-lt"/>
                      </a:endParaRPr>
                    </a:p>
                  </a:txBody>
                  <a:tcPr anchor="ctr"/>
                </a:tc>
                <a:tc>
                  <a:txBody>
                    <a:bodyPr/>
                    <a:lstStyle/>
                    <a:p>
                      <a:pPr algn="ctr"/>
                      <a:r>
                        <a:rPr lang="en-US" altLang="zh-CN" sz="1200" dirty="0" smtClean="0"/>
                        <a:t>5</a:t>
                      </a:r>
                      <a:endParaRPr lang="zh-CN" altLang="en-US" sz="12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7 (đèn</a:t>
                      </a:r>
                      <a:r>
                        <a:rPr lang="en-US" altLang="zh-CN" sz="1200" baseline="0" dirty="0" smtClean="0"/>
                        <a:t> nháy </a:t>
                      </a:r>
                      <a:r>
                        <a:rPr lang="en-US" altLang="zh-CN" sz="1200" dirty="0" smtClean="0"/>
                        <a:t>LED và dùng</a:t>
                      </a:r>
                      <a:r>
                        <a:rPr lang="en-US" altLang="zh-CN" sz="1200" baseline="0" dirty="0" smtClean="0"/>
                        <a:t> lại đèn flash </a:t>
                      </a:r>
                      <a:r>
                        <a:rPr lang="en-US" altLang="zh-CN" sz="1200" dirty="0" smtClean="0"/>
                        <a:t>xenon)</a:t>
                      </a:r>
                      <a:endParaRPr lang="zh-CN" altLang="en-US" sz="1200" dirty="0" smtClean="0">
                        <a:latin typeface="+mn-lt"/>
                      </a:endParaRPr>
                    </a:p>
                  </a:txBody>
                  <a:tcPr anchor="ctr"/>
                </a:tc>
              </a:tr>
              <a:tr h="350150">
                <a:tc>
                  <a:txBody>
                    <a:bodyPr/>
                    <a:lstStyle/>
                    <a:p>
                      <a:pPr algn="ctr"/>
                      <a:r>
                        <a:rPr lang="en-US" altLang="zh-CN" sz="1400" dirty="0" smtClean="0"/>
                        <a:t>RS485</a:t>
                      </a:r>
                      <a:endParaRPr lang="en-US" altLang="zh-CN" sz="1400" b="1" dirty="0" smtClean="0">
                        <a:latin typeface="+mn-lt"/>
                      </a:endParaRPr>
                    </a:p>
                  </a:txBody>
                  <a:tcPr anchor="ctr"/>
                </a:tc>
                <a:tc>
                  <a:txBody>
                    <a:bodyPr/>
                    <a:lstStyle/>
                    <a:p>
                      <a:pPr algn="ctr"/>
                      <a:r>
                        <a:rPr lang="en-US" altLang="zh-CN" sz="1200" dirty="0" smtClean="0"/>
                        <a:t>1</a:t>
                      </a:r>
                      <a:endParaRPr lang="zh-CN" altLang="en-US" sz="1200" dirty="0">
                        <a:latin typeface="+mn-lt"/>
                      </a:endParaRPr>
                    </a:p>
                  </a:txBody>
                  <a:tcPr anchor="ctr"/>
                </a:tc>
                <a:tc>
                  <a:txBody>
                    <a:bodyPr/>
                    <a:lstStyle/>
                    <a:p>
                      <a:pPr algn="ctr"/>
                      <a:r>
                        <a:rPr lang="en-US" altLang="zh-CN" sz="1200" dirty="0" smtClean="0"/>
                        <a:t>2</a:t>
                      </a:r>
                      <a:endParaRPr lang="zh-CN" altLang="en-US" sz="1200" dirty="0">
                        <a:latin typeface="+mn-lt"/>
                      </a:endParaRPr>
                    </a:p>
                  </a:txBody>
                  <a:tcPr anchor="ctr"/>
                </a:tc>
              </a:tr>
              <a:tr h="333382">
                <a:tc>
                  <a:txBody>
                    <a:bodyPr/>
                    <a:lstStyle/>
                    <a:p>
                      <a:pPr algn="ctr"/>
                      <a:r>
                        <a:rPr lang="en-US" altLang="zh-CN" sz="1400" dirty="0" smtClean="0"/>
                        <a:t>USB</a:t>
                      </a:r>
                      <a:endParaRPr lang="en-US" altLang="zh-CN" sz="1400" b="1" dirty="0" smtClean="0">
                        <a:latin typeface="+mn-lt"/>
                      </a:endParaRPr>
                    </a:p>
                  </a:txBody>
                  <a:tcPr anchor="ctr"/>
                </a:tc>
                <a:tc>
                  <a:txBody>
                    <a:bodyPr/>
                    <a:lstStyle/>
                    <a:p>
                      <a:pPr algn="ctr"/>
                      <a:r>
                        <a:rPr lang="en-US" altLang="zh-CN" sz="1200" dirty="0" smtClean="0"/>
                        <a:t>-</a:t>
                      </a:r>
                      <a:endParaRPr lang="zh-CN" altLang="en-US" sz="1200" dirty="0">
                        <a:latin typeface="+mn-lt"/>
                      </a:endParaRPr>
                    </a:p>
                  </a:txBody>
                  <a:tcPr anchor="ctr"/>
                </a:tc>
                <a:tc>
                  <a:txBody>
                    <a:bodyPr/>
                    <a:lstStyle/>
                    <a:p>
                      <a:pPr algn="ctr"/>
                      <a:r>
                        <a:rPr lang="en-US" altLang="zh-CN" sz="1200" dirty="0" smtClean="0"/>
                        <a:t>2</a:t>
                      </a:r>
                      <a:endParaRPr lang="zh-CN" altLang="en-US" sz="1200" dirty="0">
                        <a:latin typeface="+mn-lt"/>
                      </a:endParaRPr>
                    </a:p>
                  </a:txBody>
                  <a:tcPr anchor="ctr"/>
                </a:tc>
              </a:tr>
              <a:tr h="303092">
                <a:tc>
                  <a:txBody>
                    <a:bodyPr/>
                    <a:lstStyle/>
                    <a:p>
                      <a:pPr algn="ctr"/>
                      <a:r>
                        <a:rPr lang="en-US" altLang="zh-CN" sz="1400" b="0" kern="1200" dirty="0" smtClean="0">
                          <a:solidFill>
                            <a:schemeClr val="dk1"/>
                          </a:solidFill>
                          <a:latin typeface="+mn-lt"/>
                          <a:ea typeface="+mn-ea"/>
                          <a:cs typeface="+mn-cs"/>
                        </a:rPr>
                        <a:t>Độ</a:t>
                      </a:r>
                      <a:r>
                        <a:rPr lang="en-US" altLang="zh-CN" sz="1400" b="0" kern="1200" baseline="0" dirty="0" smtClean="0">
                          <a:solidFill>
                            <a:schemeClr val="dk1"/>
                          </a:solidFill>
                          <a:latin typeface="+mn-lt"/>
                          <a:ea typeface="+mn-ea"/>
                          <a:cs typeface="+mn-cs"/>
                        </a:rPr>
                        <a:t> giãn nở</a:t>
                      </a:r>
                      <a:endParaRPr lang="en-US" altLang="zh-CN" sz="1400" b="1" kern="1200" dirty="0" smtClean="0">
                        <a:solidFill>
                          <a:schemeClr val="dk1"/>
                        </a:solidFill>
                        <a:latin typeface="+mn-lt"/>
                        <a:ea typeface="+mn-ea"/>
                        <a:cs typeface="+mn-cs"/>
                      </a:endParaRPr>
                    </a:p>
                  </a:txBody>
                  <a:tcPr anchor="ctr"/>
                </a:tc>
                <a:tc>
                  <a:txBody>
                    <a:bodyPr/>
                    <a:lstStyle/>
                    <a:p>
                      <a:pPr algn="ctr"/>
                      <a:r>
                        <a:rPr lang="en-US" altLang="zh-CN" sz="1200" dirty="0" smtClean="0"/>
                        <a:t>Thông</a:t>
                      </a:r>
                      <a:r>
                        <a:rPr lang="en-US" altLang="zh-CN" sz="1200" baseline="0" dirty="0" smtClean="0"/>
                        <a:t> thường</a:t>
                      </a:r>
                      <a:endParaRPr lang="zh-CN" altLang="en-US" sz="1200" dirty="0">
                        <a:latin typeface="+mn-lt"/>
                      </a:endParaRPr>
                    </a:p>
                  </a:txBody>
                  <a:tcPr anchor="ctr"/>
                </a:tc>
                <a:tc>
                  <a:txBody>
                    <a:bodyPr/>
                    <a:lstStyle/>
                    <a:p>
                      <a:pPr algn="ctr"/>
                      <a:r>
                        <a:rPr lang="en-US" altLang="zh-CN" sz="1200" dirty="0" smtClean="0"/>
                        <a:t>Nhiều</a:t>
                      </a:r>
                      <a:endParaRPr lang="zh-CN" altLang="en-US" sz="1200" dirty="0">
                        <a:latin typeface="+mn-lt"/>
                      </a:endParaRPr>
                    </a:p>
                  </a:txBody>
                  <a:tcPr anchor="ctr"/>
                </a:tc>
              </a:tr>
              <a:tr h="371854">
                <a:tc>
                  <a:txBody>
                    <a:bodyPr/>
                    <a:lstStyle/>
                    <a:p>
                      <a:pPr marL="0" marR="0" indent="0" algn="ctr" defTabSz="919411" rtl="0" eaLnBrk="1" fontAlgn="auto" latinLnBrk="0" hangingPunct="1">
                        <a:lnSpc>
                          <a:spcPct val="100000"/>
                        </a:lnSpc>
                        <a:spcBef>
                          <a:spcPts val="0"/>
                        </a:spcBef>
                        <a:spcAft>
                          <a:spcPts val="0"/>
                        </a:spcAft>
                        <a:buClrTx/>
                        <a:buSzTx/>
                        <a:buFontTx/>
                        <a:buNone/>
                        <a:tabLst/>
                        <a:defRPr/>
                      </a:pPr>
                      <a:r>
                        <a:rPr lang="en-US" altLang="zh-CN" sz="1400" b="0" kern="1200" dirty="0" smtClean="0">
                          <a:solidFill>
                            <a:schemeClr val="dk1"/>
                          </a:solidFill>
                          <a:latin typeface="+mn-lt"/>
                          <a:ea typeface="+mn-ea"/>
                          <a:cs typeface="+mn-cs"/>
                        </a:rPr>
                        <a:t>Tính</a:t>
                      </a:r>
                      <a:r>
                        <a:rPr lang="en-US" altLang="zh-CN" sz="1400" b="0" kern="1200" baseline="0" dirty="0" smtClean="0">
                          <a:solidFill>
                            <a:schemeClr val="dk1"/>
                          </a:solidFill>
                          <a:latin typeface="+mn-lt"/>
                          <a:ea typeface="+mn-ea"/>
                          <a:cs typeface="+mn-cs"/>
                        </a:rPr>
                        <a:t> năng hỗ trợ</a:t>
                      </a:r>
                      <a:endParaRPr lang="en-US" altLang="zh-CN" sz="1400" b="1" kern="1200" dirty="0" smtClean="0">
                        <a:solidFill>
                          <a:schemeClr val="dk1"/>
                        </a:solidFill>
                        <a:latin typeface="+mn-lt"/>
                        <a:ea typeface="+mn-ea"/>
                        <a:cs typeface="+mn-cs"/>
                      </a:endParaRPr>
                    </a:p>
                    <a:p>
                      <a:pPr algn="ctr"/>
                      <a:endParaRPr lang="zh-CN" altLang="en-US" sz="1400" b="1" dirty="0">
                        <a:latin typeface="+mn-lt"/>
                      </a:endParaRPr>
                    </a:p>
                  </a:txBody>
                  <a:tcPr anchor="ctr"/>
                </a:tc>
                <a:tc>
                  <a:txBody>
                    <a:bodyPr/>
                    <a:lstStyle/>
                    <a:p>
                      <a:pPr algn="ctr"/>
                      <a:r>
                        <a:rPr lang="en-US" altLang="zh-CN" sz="1200" dirty="0" smtClean="0"/>
                        <a:t>Thông</a:t>
                      </a:r>
                      <a:r>
                        <a:rPr lang="en-US" altLang="zh-CN" sz="1200" baseline="0" dirty="0" smtClean="0"/>
                        <a:t> thường</a:t>
                      </a:r>
                      <a:endParaRPr lang="zh-CN" altLang="en-US" sz="1200" dirty="0">
                        <a:latin typeface="+mn-lt"/>
                      </a:endParaRPr>
                    </a:p>
                  </a:txBody>
                  <a:tcPr anchor="ctr"/>
                </a:tc>
                <a:tc>
                  <a:txBody>
                    <a:bodyPr/>
                    <a:lstStyle/>
                    <a:p>
                      <a:pPr algn="ctr"/>
                      <a:r>
                        <a:rPr lang="en-US" sz="1200" kern="1200" dirty="0" smtClean="0"/>
                        <a:t>Nhiều</a:t>
                      </a:r>
                      <a:endParaRPr lang="en-US" sz="1200" b="0" i="0" kern="1200" dirty="0">
                        <a:solidFill>
                          <a:schemeClr val="dk1"/>
                        </a:solidFill>
                        <a:latin typeface="+mn-lt"/>
                        <a:ea typeface="+mn-ea"/>
                        <a:cs typeface="+mn-cs"/>
                      </a:endParaRPr>
                    </a:p>
                  </a:txBody>
                  <a:tcPr anchor="ctr"/>
                </a:tc>
              </a:tr>
            </a:tbl>
          </a:graphicData>
        </a:graphic>
      </p:graphicFrame>
      <p:pic>
        <p:nvPicPr>
          <p:cNvPr id="5" name="图片 4" descr="200万 ITC203.jpg"/>
          <p:cNvPicPr>
            <a:picLocks noChangeAspect="1"/>
          </p:cNvPicPr>
          <p:nvPr/>
        </p:nvPicPr>
        <p:blipFill>
          <a:blip r:embed="rId2" cstate="print"/>
          <a:srcRect/>
          <a:stretch>
            <a:fillRect/>
          </a:stretch>
        </p:blipFill>
        <p:spPr bwMode="auto">
          <a:xfrm>
            <a:off x="3667795" y="1343763"/>
            <a:ext cx="1008112" cy="537665"/>
          </a:xfrm>
          <a:prstGeom prst="rect">
            <a:avLst/>
          </a:prstGeom>
          <a:noFill/>
          <a:ln w="9525">
            <a:noFill/>
            <a:miter lim="800000"/>
            <a:headEnd/>
            <a:tailEnd/>
          </a:ln>
        </p:spPr>
      </p:pic>
      <p:pic>
        <p:nvPicPr>
          <p:cNvPr id="6" name="图片 5" descr="左45度.jpg"/>
          <p:cNvPicPr>
            <a:picLocks noChangeAspect="1"/>
          </p:cNvPicPr>
          <p:nvPr/>
        </p:nvPicPr>
        <p:blipFill>
          <a:blip r:embed="rId3" cstate="print"/>
          <a:srcRect l="4646" t="21650" r="4646" b="25850"/>
          <a:stretch>
            <a:fillRect/>
          </a:stretch>
        </p:blipFill>
        <p:spPr>
          <a:xfrm>
            <a:off x="6456032" y="1368202"/>
            <a:ext cx="1038660" cy="488786"/>
          </a:xfrm>
          <a:prstGeom prst="rect">
            <a:avLst/>
          </a:prstGeom>
        </p:spPr>
      </p:pic>
      <p:sp>
        <p:nvSpPr>
          <p:cNvPr id="8" name="矩形 12"/>
          <p:cNvSpPr>
            <a:spLocks noChangeArrowheads="1"/>
          </p:cNvSpPr>
          <p:nvPr/>
        </p:nvSpPr>
        <p:spPr bwMode="auto">
          <a:xfrm>
            <a:off x="256046" y="123478"/>
            <a:ext cx="6722036"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Times New Roman" pitchFamily="18" charset="0"/>
                <a:cs typeface="Times New Roman" pitchFamily="18" charset="0"/>
              </a:rPr>
              <a:t>Nâng cấp nền tảng phần cứng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2"/>
          <p:cNvSpPr>
            <a:spLocks noChangeArrowheads="1"/>
          </p:cNvSpPr>
          <p:nvPr/>
        </p:nvSpPr>
        <p:spPr bwMode="auto">
          <a:xfrm>
            <a:off x="213309" y="123478"/>
            <a:ext cx="6299654" cy="462172"/>
          </a:xfrm>
          <a:prstGeom prst="rect">
            <a:avLst/>
          </a:prstGeom>
          <a:noFill/>
          <a:ln w="9525">
            <a:noFill/>
            <a:miter lim="800000"/>
            <a:headEnd/>
            <a:tailEnd/>
          </a:ln>
        </p:spPr>
        <p:txBody>
          <a:bodyPr wrap="square" lIns="91941" tIns="45971" rIns="91941" bIns="45971">
            <a:spAutoFit/>
          </a:bodyPr>
          <a:lstStyle/>
          <a:p>
            <a:pPr marL="285750" indent="-285750"/>
            <a:r>
              <a:rPr lang="en-US" altLang="en-US" b="0" dirty="0" smtClean="0">
                <a:solidFill>
                  <a:srgbClr val="C00000"/>
                </a:solidFill>
                <a:latin typeface="Times New Roman" pitchFamily="18" charset="0"/>
                <a:cs typeface="Times New Roman" pitchFamily="18" charset="0"/>
              </a:rPr>
              <a:t>Giải pháp hiệu chỉnh ánh sáng</a:t>
            </a:r>
            <a:endParaRPr lang="en-US" altLang="zh-CN" b="0" dirty="0" smtClean="0">
              <a:solidFill>
                <a:srgbClr val="C00000"/>
              </a:solidFill>
              <a:latin typeface="Times New Roman" pitchFamily="18" charset="0"/>
              <a:cs typeface="Times New Roman" pitchFamily="18" charset="0"/>
            </a:endParaRPr>
          </a:p>
        </p:txBody>
      </p:sp>
      <p:sp>
        <p:nvSpPr>
          <p:cNvPr id="11" name="矩形 10"/>
          <p:cNvSpPr/>
          <p:nvPr/>
        </p:nvSpPr>
        <p:spPr>
          <a:xfrm>
            <a:off x="675574" y="2940037"/>
            <a:ext cx="5040560" cy="1977464"/>
          </a:xfrm>
          <a:prstGeom prst="rect">
            <a:avLst/>
          </a:prstGeom>
        </p:spPr>
        <p:txBody>
          <a:bodyPr wrap="square">
            <a:spAutoFit/>
          </a:bodyPr>
          <a:lstStyle/>
          <a:p>
            <a:pPr marL="182880" lvl="1" indent="-182880">
              <a:lnSpc>
                <a:spcPts val="2100"/>
              </a:lnSpc>
              <a:buFont typeface="Arial" panose="020B0604020202020204" pitchFamily="34" charset="0"/>
              <a:buChar char="•"/>
              <a:defRPr/>
            </a:pPr>
            <a:r>
              <a:rPr lang="en-US" altLang="en-US" sz="1200" b="0" i="1" dirty="0" smtClean="0">
                <a:solidFill>
                  <a:schemeClr val="tx1"/>
                </a:solidFill>
                <a:latin typeface="Times New Roman" pitchFamily="18" charset="0"/>
                <a:ea typeface="微软雅黑" pitchFamily="34" charset="-122"/>
                <a:cs typeface="Times New Roman" pitchFamily="18" charset="0"/>
              </a:rPr>
              <a:t>Lựa chọn đèn hiệu chỉnh trong môi trường chiếu sáng yếu, bảo đảm việc chụp ảnh rõ nét </a:t>
            </a:r>
            <a:r>
              <a:rPr lang="en-US" altLang="en-US" sz="1200" i="1" dirty="0" smtClean="0">
                <a:solidFill>
                  <a:schemeClr val="tx1"/>
                </a:solidFill>
                <a:latin typeface="Times New Roman" pitchFamily="18" charset="0"/>
                <a:ea typeface="微软雅黑" pitchFamily="34" charset="-122"/>
                <a:cs typeface="Times New Roman" pitchFamily="18" charset="0"/>
              </a:rPr>
              <a:t>24/7</a:t>
            </a:r>
          </a:p>
          <a:p>
            <a:pPr marL="182880" lvl="1" indent="-182880">
              <a:lnSpc>
                <a:spcPts val="2100"/>
              </a:lnSpc>
              <a:buFont typeface="Arial" panose="020B0604020202020204" pitchFamily="34" charset="0"/>
              <a:buChar char="•"/>
              <a:defRPr/>
            </a:pPr>
            <a:r>
              <a:rPr lang="en-US" altLang="zh-CN" sz="1200" b="0" i="1" dirty="0" smtClean="0">
                <a:solidFill>
                  <a:schemeClr val="tx1"/>
                </a:solidFill>
                <a:latin typeface="Times New Roman" pitchFamily="18" charset="0"/>
                <a:ea typeface="微软雅黑" pitchFamily="34" charset="-122"/>
                <a:cs typeface="Times New Roman" pitchFamily="18" charset="0"/>
              </a:rPr>
              <a:t>Giải pháp quy định 2 đèn hiệu chỉnh</a:t>
            </a:r>
            <a:r>
              <a:rPr lang="en-US" altLang="en-US" sz="1200" b="0" i="1" dirty="0" smtClean="0">
                <a:solidFill>
                  <a:schemeClr val="tx1"/>
                </a:solidFill>
                <a:latin typeface="Times New Roman" pitchFamily="18" charset="0"/>
                <a:cs typeface="Times New Roman" pitchFamily="18" charset="0"/>
              </a:rPr>
              <a:t>, bao gồm </a:t>
            </a:r>
            <a:r>
              <a:rPr lang="en-US" altLang="en-US" sz="1200" i="1" dirty="0" smtClean="0">
                <a:solidFill>
                  <a:schemeClr val="tx1"/>
                </a:solidFill>
                <a:latin typeface="Times New Roman" pitchFamily="18" charset="0"/>
                <a:cs typeface="Times New Roman" pitchFamily="18" charset="0"/>
              </a:rPr>
              <a:t>đèn nháy đơn</a:t>
            </a:r>
            <a:r>
              <a:rPr lang="en-US" sz="1200" b="0" i="1" dirty="0" smtClean="0">
                <a:solidFill>
                  <a:schemeClr val="tx1"/>
                </a:solidFill>
                <a:latin typeface="Times New Roman" pitchFamily="18" charset="0"/>
                <a:cs typeface="Times New Roman" pitchFamily="18" charset="0"/>
              </a:rPr>
              <a:t>, </a:t>
            </a:r>
            <a:r>
              <a:rPr lang="en-US" sz="1200" i="1" dirty="0" smtClean="0">
                <a:solidFill>
                  <a:schemeClr val="tx1"/>
                </a:solidFill>
                <a:latin typeface="Times New Roman" pitchFamily="18" charset="0"/>
                <a:cs typeface="Times New Roman" pitchFamily="18" charset="0"/>
              </a:rPr>
              <a:t>đèn nháy</a:t>
            </a:r>
            <a:r>
              <a:rPr lang="en-US" sz="1200" i="1" dirty="0" smtClean="0">
                <a:solidFill>
                  <a:schemeClr val="tx1"/>
                </a:solidFill>
                <a:latin typeface="Times New Roman" pitchFamily="18" charset="0"/>
                <a:cs typeface="Times New Roman" pitchFamily="18" charset="0"/>
              </a:rPr>
              <a:t> + đèn flash </a:t>
            </a:r>
            <a:r>
              <a:rPr lang="en-US" sz="1200" b="0" i="1" dirty="0" smtClean="0">
                <a:latin typeface="Times New Roman" pitchFamily="18" charset="0"/>
                <a:cs typeface="Times New Roman" pitchFamily="18" charset="0"/>
              </a:rPr>
              <a:t>nếu cần</a:t>
            </a:r>
          </a:p>
          <a:p>
            <a:pPr marL="182880" lvl="1" indent="-182880">
              <a:lnSpc>
                <a:spcPts val="2100"/>
              </a:lnSpc>
              <a:buFont typeface="Arial" panose="020B0604020202020204" pitchFamily="34" charset="0"/>
              <a:buChar char="•"/>
              <a:defRPr/>
            </a:pPr>
            <a:r>
              <a:rPr lang="en-US" sz="1200" b="0" i="1" dirty="0" smtClean="0">
                <a:latin typeface="Times New Roman" pitchFamily="18" charset="0"/>
                <a:cs typeface="Times New Roman" pitchFamily="18" charset="0"/>
              </a:rPr>
              <a:t>Quy định bước sóng 730nm/850nm của đèn nháy để thích ứng với các bối cảnh khác nhau.</a:t>
            </a:r>
            <a:endParaRPr lang="en-US" altLang="zh-CN" sz="1200" b="0" i="1" dirty="0" smtClean="0">
              <a:solidFill>
                <a:schemeClr val="tx1"/>
              </a:solidFill>
              <a:latin typeface="Times New Roman" pitchFamily="18" charset="0"/>
              <a:ea typeface="微软雅黑" pitchFamily="34" charset="-122"/>
              <a:cs typeface="Times New Roman" pitchFamily="18" charset="0"/>
            </a:endParaRPr>
          </a:p>
          <a:p>
            <a:pPr marL="182880" lvl="1" indent="-182880">
              <a:lnSpc>
                <a:spcPts val="2100"/>
              </a:lnSpc>
              <a:buFont typeface="Arial" panose="020B0604020202020204" pitchFamily="34" charset="0"/>
              <a:buChar char="•"/>
              <a:defRPr/>
            </a:pPr>
            <a:r>
              <a:rPr lang="en-US" altLang="zh-CN" sz="1200" b="0" i="1" dirty="0" smtClean="0">
                <a:solidFill>
                  <a:schemeClr val="tx1"/>
                </a:solidFill>
                <a:latin typeface="Times New Roman" pitchFamily="18" charset="0"/>
                <a:ea typeface="微软雅黑" pitchFamily="34" charset="-122"/>
                <a:cs typeface="Times New Roman" pitchFamily="18" charset="0"/>
              </a:rPr>
              <a:t>Đèn hồng ngoại góp phần làm giảm ô nhiễm ánh sáng</a:t>
            </a:r>
            <a:endParaRPr lang="zh-CN" altLang="en-US" sz="1200" b="0" i="1" dirty="0" smtClean="0">
              <a:solidFill>
                <a:schemeClr val="tx1"/>
              </a:solidFill>
              <a:latin typeface="Times New Roman" pitchFamily="18" charset="0"/>
              <a:cs typeface="Times New Roman" pitchFamily="18" charset="0"/>
            </a:endParaRPr>
          </a:p>
        </p:txBody>
      </p:sp>
      <p:pic>
        <p:nvPicPr>
          <p:cNvPr id="12" name="Picture 3" descr="C:\Users\26369\Documents\Tencent Files\627778768\FileRecv\1446-AXE2146-53532946-0.jpg"/>
          <p:cNvPicPr>
            <a:picLocks noChangeAspect="1" noChangeArrowheads="1"/>
          </p:cNvPicPr>
          <p:nvPr/>
        </p:nvPicPr>
        <p:blipFill>
          <a:blip r:embed="rId2" cstate="print"/>
          <a:srcRect/>
          <a:stretch>
            <a:fillRect/>
          </a:stretch>
        </p:blipFill>
        <p:spPr bwMode="auto">
          <a:xfrm>
            <a:off x="3147600" y="997476"/>
            <a:ext cx="2835529" cy="1932073"/>
          </a:xfrm>
          <a:prstGeom prst="rect">
            <a:avLst/>
          </a:prstGeom>
          <a:noFill/>
        </p:spPr>
      </p:pic>
      <p:pic>
        <p:nvPicPr>
          <p:cNvPr id="15" name="Picture 1"/>
          <p:cNvPicPr>
            <a:picLocks noChangeAspect="1" noChangeArrowheads="1"/>
          </p:cNvPicPr>
          <p:nvPr/>
        </p:nvPicPr>
        <p:blipFill>
          <a:blip r:embed="rId3" cstate="print"/>
          <a:srcRect/>
          <a:stretch>
            <a:fillRect/>
          </a:stretch>
        </p:blipFill>
        <p:spPr bwMode="auto">
          <a:xfrm>
            <a:off x="6804248" y="1059822"/>
            <a:ext cx="1284486" cy="1195005"/>
          </a:xfrm>
          <a:prstGeom prst="rect">
            <a:avLst/>
          </a:prstGeom>
          <a:noFill/>
          <a:ln w="9525">
            <a:noFill/>
            <a:miter lim="800000"/>
            <a:headEnd/>
            <a:tailEnd/>
          </a:ln>
        </p:spPr>
      </p:pic>
      <p:sp>
        <p:nvSpPr>
          <p:cNvPr id="17" name="矩形 16"/>
          <p:cNvSpPr/>
          <p:nvPr/>
        </p:nvSpPr>
        <p:spPr>
          <a:xfrm>
            <a:off x="6386370" y="2210000"/>
            <a:ext cx="1935145" cy="523220"/>
          </a:xfrm>
          <a:prstGeom prst="rect">
            <a:avLst/>
          </a:prstGeom>
        </p:spPr>
        <p:txBody>
          <a:bodyPr wrap="none">
            <a:spAutoFit/>
          </a:bodyPr>
          <a:lstStyle/>
          <a:p>
            <a:pPr algn="ctr"/>
            <a:r>
              <a:rPr lang="en-US" altLang="zh-CN" sz="1400" dirty="0" smtClean="0">
                <a:latin typeface="Times New Roman" pitchFamily="18" charset="0"/>
                <a:ea typeface="微软雅黑" pitchFamily="34" charset="-122"/>
                <a:cs typeface="Times New Roman" pitchFamily="18" charset="0"/>
              </a:rPr>
              <a:t>Đèn nháy </a:t>
            </a:r>
            <a:r>
              <a:rPr lang="en-US" altLang="zh-CN" sz="1400" dirty="0" smtClean="0">
                <a:latin typeface="Times New Roman" pitchFamily="18" charset="0"/>
                <a:ea typeface="微软雅黑" pitchFamily="34" charset="-122"/>
                <a:cs typeface="Times New Roman" pitchFamily="18" charset="0"/>
              </a:rPr>
              <a:t>LED</a:t>
            </a:r>
          </a:p>
          <a:p>
            <a:pPr algn="ctr"/>
            <a:r>
              <a:rPr lang="en-US" altLang="zh-CN" sz="1400" dirty="0" smtClean="0">
                <a:solidFill>
                  <a:srgbClr val="C00000"/>
                </a:solidFill>
                <a:latin typeface="Times New Roman" pitchFamily="18" charset="0"/>
                <a:ea typeface="微软雅黑" pitchFamily="34" charset="-122"/>
                <a:cs typeface="Times New Roman" pitchFamily="18" charset="0"/>
              </a:rPr>
              <a:t>Để cho cả ảnh và video</a:t>
            </a:r>
            <a:endParaRPr lang="zh-CN" altLang="en-US" sz="1400" b="1" dirty="0">
              <a:solidFill>
                <a:srgbClr val="C00000"/>
              </a:solidFill>
              <a:latin typeface="Times New Roman" pitchFamily="18" charset="0"/>
              <a:cs typeface="Times New Roman" pitchFamily="18" charset="0"/>
            </a:endParaRPr>
          </a:p>
        </p:txBody>
      </p:sp>
      <p:sp>
        <p:nvSpPr>
          <p:cNvPr id="18" name="矩形 17"/>
          <p:cNvSpPr/>
          <p:nvPr/>
        </p:nvSpPr>
        <p:spPr>
          <a:xfrm>
            <a:off x="6684468" y="3874304"/>
            <a:ext cx="1544013" cy="523220"/>
          </a:xfrm>
          <a:prstGeom prst="rect">
            <a:avLst/>
          </a:prstGeom>
        </p:spPr>
        <p:txBody>
          <a:bodyPr wrap="none">
            <a:spAutoFit/>
          </a:bodyPr>
          <a:lstStyle/>
          <a:p>
            <a:pPr algn="ctr"/>
            <a:r>
              <a:rPr lang="en-US" altLang="zh-CN" sz="1400" dirty="0" smtClean="0">
                <a:latin typeface="Times New Roman" pitchFamily="18" charset="0"/>
                <a:ea typeface="微软雅黑" pitchFamily="34" charset="-122"/>
                <a:cs typeface="Times New Roman" pitchFamily="18" charset="0"/>
              </a:rPr>
              <a:t>Đèn flash Xenon</a:t>
            </a:r>
            <a:endParaRPr lang="en-US" altLang="zh-CN" sz="1400" dirty="0" smtClean="0">
              <a:latin typeface="Times New Roman" pitchFamily="18" charset="0"/>
              <a:ea typeface="微软雅黑" pitchFamily="34" charset="-122"/>
              <a:cs typeface="Times New Roman" pitchFamily="18" charset="0"/>
            </a:endParaRPr>
          </a:p>
          <a:p>
            <a:pPr algn="ctr"/>
            <a:r>
              <a:rPr lang="en-US" altLang="zh-CN" sz="1400" b="1" dirty="0" smtClean="0">
                <a:solidFill>
                  <a:srgbClr val="C00000"/>
                </a:solidFill>
                <a:latin typeface="Times New Roman" pitchFamily="18" charset="0"/>
                <a:ea typeface="微软雅黑" pitchFamily="34" charset="-122"/>
                <a:cs typeface="Times New Roman" pitchFamily="18" charset="0"/>
              </a:rPr>
              <a:t>Chỉ dành cho ảnh</a:t>
            </a:r>
            <a:endParaRPr lang="en-US" altLang="zh-CN" sz="1400" b="1" dirty="0">
              <a:solidFill>
                <a:srgbClr val="C00000"/>
              </a:solidFill>
              <a:latin typeface="Times New Roman" pitchFamily="18" charset="0"/>
              <a:ea typeface="微软雅黑" pitchFamily="34" charset="-122"/>
              <a:cs typeface="Times New Roman" pitchFamily="18" charset="0"/>
            </a:endParaRPr>
          </a:p>
        </p:txBody>
      </p:sp>
      <p:pic>
        <p:nvPicPr>
          <p:cNvPr id="3" name="图片 2"/>
          <p:cNvPicPr>
            <a:picLocks noChangeAspect="1"/>
          </p:cNvPicPr>
          <p:nvPr/>
        </p:nvPicPr>
        <p:blipFill>
          <a:blip r:embed="rId4"/>
          <a:stretch>
            <a:fillRect/>
          </a:stretch>
        </p:blipFill>
        <p:spPr>
          <a:xfrm>
            <a:off x="242490" y="997852"/>
            <a:ext cx="2825403" cy="1932073"/>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375" y="2859782"/>
            <a:ext cx="144523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474036178"/>
              </p:ext>
            </p:extLst>
          </p:nvPr>
        </p:nvGraphicFramePr>
        <p:xfrm>
          <a:off x="827584" y="915566"/>
          <a:ext cx="7488832" cy="3589328"/>
        </p:xfrm>
        <a:graphic>
          <a:graphicData uri="http://schemas.openxmlformats.org/drawingml/2006/table">
            <a:tbl>
              <a:tblPr firstRow="1" bandRow="1">
                <a:tableStyleId>{93296810-A885-4BE3-A3E7-6D5BEEA58F35}</a:tableStyleId>
              </a:tblPr>
              <a:tblGrid>
                <a:gridCol w="1771130"/>
                <a:gridCol w="1872208"/>
                <a:gridCol w="1901278"/>
                <a:gridCol w="1944216"/>
              </a:tblGrid>
              <a:tr h="571502">
                <a:tc>
                  <a:txBody>
                    <a:bodyPr/>
                    <a:lstStyle/>
                    <a:p>
                      <a:pPr algn="ctr"/>
                      <a:r>
                        <a:rPr lang="en-US" altLang="zh-CN" sz="1400" dirty="0" smtClean="0"/>
                        <a:t>Mục</a:t>
                      </a:r>
                      <a:endParaRPr lang="zh-CN" altLang="en-US" sz="1400" dirty="0">
                        <a:solidFill>
                          <a:schemeClr val="bg1"/>
                        </a:solidFill>
                      </a:endParaRPr>
                    </a:p>
                  </a:txBody>
                  <a:tcPr anchor="ctr"/>
                </a:tc>
                <a:tc>
                  <a:txBody>
                    <a:bodyPr/>
                    <a:lstStyle/>
                    <a:p>
                      <a:pPr marL="0" marR="0" lvl="1" indent="0" algn="ctr" defTabSz="919411" rtl="0" eaLnBrk="1" fontAlgn="auto" latinLnBrk="0" hangingPunct="1">
                        <a:lnSpc>
                          <a:spcPct val="100000"/>
                        </a:lnSpc>
                        <a:spcBef>
                          <a:spcPts val="0"/>
                        </a:spcBef>
                        <a:spcAft>
                          <a:spcPts val="0"/>
                        </a:spcAft>
                        <a:buClrTx/>
                        <a:buSzTx/>
                        <a:buFontTx/>
                        <a:buNone/>
                        <a:tabLst/>
                        <a:defRPr/>
                      </a:pPr>
                      <a:r>
                        <a:rPr lang="en-US" altLang="zh-CN" sz="1400" dirty="0" smtClean="0"/>
                        <a:t>Phát</a:t>
                      </a:r>
                      <a:r>
                        <a:rPr lang="en-US" altLang="zh-CN" sz="1400" baseline="0" dirty="0" smtClean="0"/>
                        <a:t> hiện video</a:t>
                      </a:r>
                      <a:endParaRPr lang="en-US" altLang="zh-CN" sz="1400" dirty="0" smtClean="0">
                        <a:solidFill>
                          <a:schemeClr val="bg1"/>
                        </a:solidFill>
                        <a:latin typeface="+mn-lt"/>
                      </a:endParaRPr>
                    </a:p>
                  </a:txBody>
                  <a:tcPr anchor="ctr"/>
                </a:tc>
                <a:tc>
                  <a:txBody>
                    <a:bodyPr/>
                    <a:lstStyle/>
                    <a:p>
                      <a:pPr marL="0" marR="0" lvl="1" indent="0" algn="ctr" defTabSz="919411" rtl="0" eaLnBrk="1" fontAlgn="auto" latinLnBrk="0" hangingPunct="1">
                        <a:lnSpc>
                          <a:spcPct val="100000"/>
                        </a:lnSpc>
                        <a:spcBef>
                          <a:spcPts val="0"/>
                        </a:spcBef>
                        <a:spcAft>
                          <a:spcPts val="0"/>
                        </a:spcAft>
                        <a:buClrTx/>
                        <a:buSzTx/>
                        <a:buFontTx/>
                        <a:buNone/>
                        <a:tabLst/>
                        <a:defRPr/>
                      </a:pPr>
                      <a:r>
                        <a:rPr lang="en-US" altLang="zh-CN" sz="1400" dirty="0" smtClean="0"/>
                        <a:t>Phát</a:t>
                      </a:r>
                      <a:r>
                        <a:rPr lang="en-US" altLang="zh-CN" sz="1400" baseline="0" dirty="0" smtClean="0"/>
                        <a:t> hiện lặp</a:t>
                      </a:r>
                      <a:endParaRPr lang="en-US" altLang="zh-CN" sz="1400" dirty="0" smtClean="0">
                        <a:solidFill>
                          <a:schemeClr val="bg1"/>
                        </a:solidFill>
                      </a:endParaRPr>
                    </a:p>
                  </a:txBody>
                  <a:tcPr anchor="ctr"/>
                </a:tc>
                <a:tc>
                  <a:txBody>
                    <a:bodyPr/>
                    <a:lstStyle/>
                    <a:p>
                      <a:pPr marL="0" marR="0" lvl="1" indent="0" algn="ctr" defTabSz="919411" rtl="0" eaLnBrk="1" fontAlgn="auto" latinLnBrk="0" hangingPunct="1">
                        <a:lnSpc>
                          <a:spcPct val="100000"/>
                        </a:lnSpc>
                        <a:spcBef>
                          <a:spcPts val="0"/>
                        </a:spcBef>
                        <a:spcAft>
                          <a:spcPts val="0"/>
                        </a:spcAft>
                        <a:buClrTx/>
                        <a:buSzTx/>
                        <a:buFontTx/>
                        <a:buNone/>
                        <a:tabLst/>
                        <a:defRPr/>
                      </a:pPr>
                      <a:r>
                        <a:rPr lang="en-US" altLang="zh-CN" sz="1400" dirty="0" smtClean="0"/>
                        <a:t>Phát</a:t>
                      </a:r>
                      <a:r>
                        <a:rPr lang="en-US" altLang="zh-CN" sz="1400" baseline="0" dirty="0" smtClean="0"/>
                        <a:t> hiện</a:t>
                      </a:r>
                      <a:endParaRPr lang="en-US" altLang="zh-CN" sz="1400" dirty="0" smtClean="0">
                        <a:solidFill>
                          <a:schemeClr val="bg1"/>
                        </a:solidFill>
                        <a:latin typeface="+mn-lt"/>
                      </a:endParaRPr>
                    </a:p>
                  </a:txBody>
                  <a:tcPr anchor="ctr"/>
                </a:tc>
              </a:tr>
              <a:tr h="396155">
                <a:tc>
                  <a:txBody>
                    <a:bodyPr/>
                    <a:lstStyle/>
                    <a:p>
                      <a:r>
                        <a:rPr lang="en-US" altLang="zh-CN" sz="1200" b="0" kern="1200" dirty="0" smtClean="0">
                          <a:solidFill>
                            <a:schemeClr val="dk1"/>
                          </a:solidFill>
                          <a:latin typeface="+mn-lt"/>
                          <a:ea typeface="+mn-ea"/>
                          <a:cs typeface="+mn-cs"/>
                        </a:rPr>
                        <a:t>Đường</a:t>
                      </a:r>
                      <a:r>
                        <a:rPr lang="en-US" altLang="zh-CN" sz="1200" b="0" kern="1200" baseline="0" dirty="0" smtClean="0">
                          <a:solidFill>
                            <a:schemeClr val="dk1"/>
                          </a:solidFill>
                          <a:latin typeface="+mn-lt"/>
                          <a:ea typeface="+mn-ea"/>
                          <a:cs typeface="+mn-cs"/>
                        </a:rPr>
                        <a:t> hỏng</a:t>
                      </a:r>
                      <a:endParaRPr lang="zh-CN" altLang="en-US" sz="1200" b="1" kern="1200" dirty="0" smtClean="0">
                        <a:solidFill>
                          <a:schemeClr val="tx1"/>
                        </a:solidFill>
                        <a:latin typeface="+mn-lt"/>
                        <a:ea typeface="+mn-ea"/>
                        <a:cs typeface="+mn-cs"/>
                      </a:endParaRPr>
                    </a:p>
                  </a:txBody>
                  <a:tcPr anchor="ctr"/>
                </a:tc>
                <a:tc>
                  <a:txBody>
                    <a:bodyPr/>
                    <a:lstStyle/>
                    <a:p>
                      <a:r>
                        <a:rPr lang="en-US" altLang="zh-CN" sz="1200" kern="1200" dirty="0" smtClean="0"/>
                        <a:t>Không</a:t>
                      </a:r>
                      <a:r>
                        <a:rPr lang="en-US" altLang="zh-CN" sz="1200" kern="1200" baseline="0" dirty="0" smtClean="0"/>
                        <a:t> cần </a:t>
                      </a:r>
                      <a:endParaRPr lang="zh-CN" altLang="en-US" sz="1200" b="0" kern="1200" dirty="0" smtClean="0">
                        <a:solidFill>
                          <a:schemeClr val="tx1"/>
                        </a:solidFill>
                        <a:latin typeface="+mn-lt"/>
                        <a:ea typeface="+mn-ea"/>
                        <a:cs typeface="+mn-cs"/>
                      </a:endParaRPr>
                    </a:p>
                  </a:txBody>
                  <a:tcPr anchor="ctr"/>
                </a:tc>
                <a:tc>
                  <a:txBody>
                    <a:bodyPr/>
                    <a:lstStyle/>
                    <a:p>
                      <a:r>
                        <a:rPr lang="en-US" altLang="zh-CN" sz="1200" b="0" kern="1200" dirty="0" smtClean="0">
                          <a:solidFill>
                            <a:schemeClr val="dk1"/>
                          </a:solidFill>
                          <a:latin typeface="+mn-lt"/>
                          <a:ea typeface="+mn-ea"/>
                          <a:cs typeface="+mn-cs"/>
                        </a:rPr>
                        <a:t>Có</a:t>
                      </a:r>
                      <a:endParaRPr lang="zh-CN" altLang="en-US" sz="1200" b="0" kern="1200" dirty="0" smtClean="0">
                        <a:solidFill>
                          <a:schemeClr val="tx1"/>
                        </a:solidFill>
                        <a:latin typeface="+mn-lt"/>
                        <a:ea typeface="+mn-ea"/>
                        <a:cs typeface="+mn-cs"/>
                      </a:endParaRPr>
                    </a:p>
                  </a:txBody>
                  <a:tcPr anchor="ctr"/>
                </a:tc>
                <a:tc>
                  <a:txBody>
                    <a:bodyPr/>
                    <a:lstStyle/>
                    <a:p>
                      <a:pPr marL="0" marR="0" indent="0" algn="l" defTabSz="919411" rtl="0" eaLnBrk="1" fontAlgn="auto" latinLnBrk="0" hangingPunct="1">
                        <a:lnSpc>
                          <a:spcPct val="100000"/>
                        </a:lnSpc>
                        <a:spcBef>
                          <a:spcPts val="0"/>
                        </a:spcBef>
                        <a:spcAft>
                          <a:spcPts val="0"/>
                        </a:spcAft>
                        <a:buClrTx/>
                        <a:buSzTx/>
                        <a:buFontTx/>
                        <a:buNone/>
                        <a:tabLst/>
                        <a:defRPr/>
                      </a:pPr>
                      <a:r>
                        <a:rPr lang="en-US" altLang="zh-CN" sz="1200" kern="1200" dirty="0" smtClean="0"/>
                        <a:t>Không</a:t>
                      </a:r>
                      <a:r>
                        <a:rPr lang="en-US" altLang="zh-CN" sz="1200" kern="1200" baseline="0" dirty="0" smtClean="0"/>
                        <a:t> cần</a:t>
                      </a:r>
                      <a:endParaRPr lang="zh-CN" altLang="en-US" sz="1200" b="0" kern="1200" dirty="0" smtClean="0">
                        <a:solidFill>
                          <a:schemeClr val="tx1"/>
                        </a:solidFill>
                        <a:latin typeface="+mn-lt"/>
                        <a:ea typeface="+mn-ea"/>
                        <a:cs typeface="+mn-cs"/>
                      </a:endParaRPr>
                    </a:p>
                  </a:txBody>
                  <a:tcPr anchor="ctr"/>
                </a:tc>
              </a:tr>
              <a:tr h="488411">
                <a:tc>
                  <a:txBody>
                    <a:bodyPr/>
                    <a:lstStyle/>
                    <a:p>
                      <a:r>
                        <a:rPr lang="en-US" altLang="zh-CN" sz="1200" kern="1200" dirty="0" smtClean="0"/>
                        <a:t>Phương</a:t>
                      </a:r>
                      <a:r>
                        <a:rPr lang="en-US" altLang="zh-CN" sz="1200" kern="1200" baseline="0" dirty="0" smtClean="0"/>
                        <a:t> pháp thiết lập</a:t>
                      </a:r>
                      <a:endParaRPr lang="zh-CN" altLang="en-US" sz="1200" b="1" kern="1200" dirty="0" smtClean="0">
                        <a:solidFill>
                          <a:schemeClr val="tx1"/>
                        </a:solidFill>
                        <a:latin typeface="+mn-lt"/>
                        <a:ea typeface="+mn-ea"/>
                        <a:cs typeface="+mn-cs"/>
                      </a:endParaRPr>
                    </a:p>
                  </a:txBody>
                  <a:tcPr anchor="ctr"/>
                </a:tc>
                <a:tc>
                  <a:txBody>
                    <a:bodyPr/>
                    <a:lstStyle/>
                    <a:p>
                      <a:r>
                        <a:rPr lang="en-US" altLang="zh-CN" sz="1200" kern="1200" dirty="0" smtClean="0"/>
                        <a:t>Cài</a:t>
                      </a:r>
                      <a:r>
                        <a:rPr lang="en-US" altLang="zh-CN" sz="1200" kern="1200" baseline="0" dirty="0" smtClean="0"/>
                        <a:t> đằng trước/ bên cạnh</a:t>
                      </a:r>
                      <a:endParaRPr lang="zh-CN" altLang="en-US" sz="1200" b="0" kern="1200" dirty="0" smtClean="0">
                        <a:solidFill>
                          <a:schemeClr val="tx1"/>
                        </a:solidFill>
                        <a:latin typeface="+mn-lt"/>
                        <a:ea typeface="+mn-ea"/>
                        <a:cs typeface="+mn-cs"/>
                      </a:endParaRPr>
                    </a:p>
                  </a:txBody>
                  <a:tcPr anchor="ctr"/>
                </a:tc>
                <a:tc>
                  <a:txBody>
                    <a:bodyPr/>
                    <a:lstStyle/>
                    <a:p>
                      <a:r>
                        <a:rPr lang="en-US" altLang="zh-CN" sz="1200" kern="1200" dirty="0" smtClean="0"/>
                        <a:t>Cài</a:t>
                      </a:r>
                      <a:r>
                        <a:rPr lang="en-US" altLang="zh-CN" sz="1200" kern="1200" baseline="0" dirty="0" smtClean="0"/>
                        <a:t> đằng trước/ bên cạnh</a:t>
                      </a:r>
                      <a:endParaRPr lang="zh-CN" altLang="en-US" sz="1200" b="0" kern="1200" dirty="0" smtClean="0">
                        <a:solidFill>
                          <a:schemeClr val="tx1"/>
                        </a:solidFill>
                        <a:latin typeface="+mn-lt"/>
                        <a:ea typeface="+mn-ea"/>
                        <a:cs typeface="+mn-cs"/>
                      </a:endParaRPr>
                    </a:p>
                  </a:txBody>
                  <a:tcPr anchor="ctr"/>
                </a:tc>
                <a:tc>
                  <a:txBody>
                    <a:bodyPr/>
                    <a:lstStyle/>
                    <a:p>
                      <a:r>
                        <a:rPr lang="en-US" altLang="zh-CN" sz="1200" kern="1200" dirty="0" smtClean="0"/>
                        <a:t>Cài</a:t>
                      </a:r>
                      <a:r>
                        <a:rPr lang="en-US" altLang="zh-CN" sz="1200" kern="1200" baseline="0" dirty="0" smtClean="0"/>
                        <a:t> đằng trước/ bên cạnh</a:t>
                      </a:r>
                      <a:endParaRPr lang="zh-CN" altLang="en-US" sz="1200" b="0" kern="1200" dirty="0" smtClean="0">
                        <a:solidFill>
                          <a:schemeClr val="tx1"/>
                        </a:solidFill>
                        <a:latin typeface="+mn-lt"/>
                        <a:ea typeface="+mn-ea"/>
                        <a:cs typeface="+mn-cs"/>
                      </a:endParaRPr>
                    </a:p>
                  </a:txBody>
                  <a:tcPr anchor="ctr"/>
                </a:tc>
              </a:tr>
              <a:tr h="396155">
                <a:tc>
                  <a:txBody>
                    <a:bodyPr/>
                    <a:lstStyle/>
                    <a:p>
                      <a:pPr marL="0" marR="0" indent="0" algn="l" defTabSz="919411" rtl="0" eaLnBrk="1" fontAlgn="auto" latinLnBrk="0" hangingPunct="1">
                        <a:lnSpc>
                          <a:spcPct val="100000"/>
                        </a:lnSpc>
                        <a:spcBef>
                          <a:spcPts val="0"/>
                        </a:spcBef>
                        <a:spcAft>
                          <a:spcPts val="0"/>
                        </a:spcAft>
                        <a:buClrTx/>
                        <a:buSzTx/>
                        <a:buFontTx/>
                        <a:buNone/>
                        <a:tabLst/>
                        <a:defRPr/>
                      </a:pPr>
                      <a:r>
                        <a:rPr lang="en-US" altLang="zh-CN" sz="1200" kern="1200" dirty="0" smtClean="0"/>
                        <a:t>Tỉ</a:t>
                      </a:r>
                      <a:r>
                        <a:rPr lang="en-US" altLang="zh-CN" sz="1200" kern="1200" baseline="0" dirty="0" smtClean="0"/>
                        <a:t> lệ phát hiện</a:t>
                      </a:r>
                      <a:endParaRPr lang="en-US" altLang="zh-CN" sz="1200" b="1" kern="1200" dirty="0" smtClean="0">
                        <a:solidFill>
                          <a:schemeClr val="tx1"/>
                        </a:solidFill>
                        <a:latin typeface="+mn-lt"/>
                        <a:ea typeface="+mn-ea"/>
                        <a:cs typeface="+mn-cs"/>
                      </a:endParaRPr>
                    </a:p>
                  </a:txBody>
                  <a:tcPr anchor="ctr"/>
                </a:tc>
                <a:tc>
                  <a:txBody>
                    <a:bodyPr/>
                    <a:lstStyle/>
                    <a:p>
                      <a:r>
                        <a:rPr lang="en-US" altLang="zh-CN" sz="1200" kern="1200" dirty="0" smtClean="0"/>
                        <a:t>Cao</a:t>
                      </a:r>
                      <a:endParaRPr lang="zh-CN" altLang="en-US" sz="1200" b="0" kern="1200" dirty="0" smtClean="0">
                        <a:solidFill>
                          <a:schemeClr val="tx1"/>
                        </a:solidFill>
                        <a:latin typeface="+mn-lt"/>
                        <a:ea typeface="+mn-ea"/>
                        <a:cs typeface="+mn-cs"/>
                      </a:endParaRPr>
                    </a:p>
                  </a:txBody>
                  <a:tcPr anchor="ctr"/>
                </a:tc>
                <a:tc>
                  <a:txBody>
                    <a:bodyPr/>
                    <a:lstStyle/>
                    <a:p>
                      <a:r>
                        <a:rPr lang="en-US" altLang="zh-CN" sz="1200" kern="1200" dirty="0" smtClean="0"/>
                        <a:t>Cao hơn</a:t>
                      </a:r>
                      <a:endParaRPr lang="zh-CN" altLang="en-US" sz="1200" b="0" kern="1200" dirty="0" smtClean="0">
                        <a:solidFill>
                          <a:schemeClr val="tx1"/>
                        </a:solidFill>
                        <a:latin typeface="+mn-lt"/>
                        <a:ea typeface="+mn-ea"/>
                        <a:cs typeface="+mn-cs"/>
                      </a:endParaRPr>
                    </a:p>
                  </a:txBody>
                  <a:tcPr anchor="ctr"/>
                </a:tc>
                <a:tc>
                  <a:txBody>
                    <a:bodyPr/>
                    <a:lstStyle/>
                    <a:p>
                      <a:pPr marL="0" marR="0" indent="0" algn="l" defTabSz="919411" rtl="0" eaLnBrk="1" fontAlgn="auto" latinLnBrk="0" hangingPunct="1">
                        <a:lnSpc>
                          <a:spcPct val="100000"/>
                        </a:lnSpc>
                        <a:spcBef>
                          <a:spcPts val="0"/>
                        </a:spcBef>
                        <a:spcAft>
                          <a:spcPts val="0"/>
                        </a:spcAft>
                        <a:buClrTx/>
                        <a:buSzTx/>
                        <a:buFontTx/>
                        <a:buNone/>
                        <a:tabLst/>
                        <a:defRPr/>
                      </a:pPr>
                      <a:r>
                        <a:rPr lang="en-US" altLang="zh-CN" sz="1200" kern="1200" dirty="0" smtClean="0"/>
                        <a:t>Cao</a:t>
                      </a:r>
                      <a:endParaRPr lang="zh-CN" altLang="en-US" sz="1200" b="0" kern="1200" dirty="0" smtClean="0">
                        <a:solidFill>
                          <a:schemeClr val="tx1"/>
                        </a:solidFill>
                        <a:latin typeface="+mn-lt"/>
                        <a:ea typeface="+mn-ea"/>
                        <a:cs typeface="+mn-cs"/>
                      </a:endParaRPr>
                    </a:p>
                  </a:txBody>
                  <a:tcPr anchor="ctr"/>
                </a:tc>
              </a:tr>
              <a:tr h="396155">
                <a:tc>
                  <a:txBody>
                    <a:bodyPr/>
                    <a:lstStyle/>
                    <a:p>
                      <a:r>
                        <a:rPr lang="en-US" altLang="zh-CN" sz="1200" b="0" kern="1200" dirty="0" smtClean="0">
                          <a:solidFill>
                            <a:schemeClr val="dk1"/>
                          </a:solidFill>
                          <a:latin typeface="+mn-lt"/>
                          <a:ea typeface="+mn-ea"/>
                          <a:cs typeface="+mn-cs"/>
                        </a:rPr>
                        <a:t>Thi</a:t>
                      </a:r>
                      <a:r>
                        <a:rPr lang="en-US" altLang="zh-CN" sz="1200" b="0" kern="1200" baseline="0" dirty="0" smtClean="0">
                          <a:solidFill>
                            <a:schemeClr val="dk1"/>
                          </a:solidFill>
                          <a:latin typeface="+mn-lt"/>
                          <a:ea typeface="+mn-ea"/>
                          <a:cs typeface="+mn-cs"/>
                        </a:rPr>
                        <a:t> công</a:t>
                      </a:r>
                      <a:endParaRPr lang="zh-CN" altLang="en-US" sz="1200" b="1" kern="1200" dirty="0" smtClean="0">
                        <a:solidFill>
                          <a:schemeClr val="tx1"/>
                        </a:solidFill>
                        <a:latin typeface="+mn-lt"/>
                        <a:ea typeface="+mn-ea"/>
                        <a:cs typeface="+mn-cs"/>
                      </a:endParaRPr>
                    </a:p>
                  </a:txBody>
                  <a:tcPr anchor="ctr"/>
                </a:tc>
                <a:tc>
                  <a:txBody>
                    <a:bodyPr/>
                    <a:lstStyle/>
                    <a:p>
                      <a:r>
                        <a:rPr lang="en-US" altLang="zh-CN" sz="1200" kern="1200" dirty="0" smtClean="0"/>
                        <a:t>Dễ</a:t>
                      </a:r>
                      <a:r>
                        <a:rPr lang="en-US" altLang="zh-CN" sz="1200" kern="1200" baseline="0" dirty="0" smtClean="0"/>
                        <a:t> hơn</a:t>
                      </a:r>
                      <a:endParaRPr lang="zh-CN" altLang="en-US" sz="1200" b="0" kern="1200" dirty="0" smtClean="0">
                        <a:solidFill>
                          <a:schemeClr val="tx1"/>
                        </a:solidFill>
                        <a:latin typeface="+mn-lt"/>
                        <a:ea typeface="+mn-ea"/>
                        <a:cs typeface="+mn-cs"/>
                      </a:endParaRPr>
                    </a:p>
                  </a:txBody>
                  <a:tcPr anchor="ctr"/>
                </a:tc>
                <a:tc>
                  <a:txBody>
                    <a:bodyPr/>
                    <a:lstStyle/>
                    <a:p>
                      <a:r>
                        <a:rPr lang="en-US" altLang="zh-CN" sz="1200" dirty="0" smtClean="0"/>
                        <a:t>Khó</a:t>
                      </a:r>
                      <a:endParaRPr lang="zh-CN" altLang="en-US" sz="1200" b="0" dirty="0"/>
                    </a:p>
                  </a:txBody>
                  <a:tcPr anchor="ctr"/>
                </a:tc>
                <a:tc>
                  <a:txBody>
                    <a:bodyPr/>
                    <a:lstStyle/>
                    <a:p>
                      <a:r>
                        <a:rPr lang="en-US" altLang="zh-CN" sz="1200" dirty="0" smtClean="0"/>
                        <a:t>Dễ</a:t>
                      </a:r>
                      <a:endParaRPr lang="zh-CN" altLang="en-US" sz="1200" b="0" dirty="0"/>
                    </a:p>
                  </a:txBody>
                  <a:tcPr anchor="ctr"/>
                </a:tc>
              </a:tr>
              <a:tr h="396155">
                <a:tc>
                  <a:txBody>
                    <a:bodyPr/>
                    <a:lstStyle/>
                    <a:p>
                      <a:pPr marL="0" marR="0" indent="0" algn="l" defTabSz="919411" rtl="0" eaLnBrk="1" fontAlgn="auto" latinLnBrk="0" hangingPunct="1">
                        <a:lnSpc>
                          <a:spcPct val="100000"/>
                        </a:lnSpc>
                        <a:spcBef>
                          <a:spcPts val="0"/>
                        </a:spcBef>
                        <a:spcAft>
                          <a:spcPts val="0"/>
                        </a:spcAft>
                        <a:buClrTx/>
                        <a:buSzTx/>
                        <a:buFontTx/>
                        <a:buNone/>
                        <a:tabLst/>
                        <a:defRPr/>
                      </a:pPr>
                      <a:r>
                        <a:rPr lang="en-US" altLang="zh-CN" sz="1200" kern="1200" dirty="0" smtClean="0"/>
                        <a:t>Giá</a:t>
                      </a:r>
                      <a:r>
                        <a:rPr lang="en-US" altLang="zh-CN" sz="1200" kern="1200" baseline="0" dirty="0" smtClean="0"/>
                        <a:t> thi công</a:t>
                      </a:r>
                      <a:endParaRPr lang="en-US" altLang="zh-CN" sz="1200" b="1" kern="1200" dirty="0" smtClean="0">
                        <a:solidFill>
                          <a:schemeClr val="tx1"/>
                        </a:solidFill>
                        <a:latin typeface="+mn-lt"/>
                        <a:ea typeface="+mn-ea"/>
                        <a:cs typeface="+mn-cs"/>
                      </a:endParaRPr>
                    </a:p>
                  </a:txBody>
                  <a:tcPr anchor="ctr"/>
                </a:tc>
                <a:tc>
                  <a:txBody>
                    <a:bodyPr/>
                    <a:lstStyle/>
                    <a:p>
                      <a:r>
                        <a:rPr lang="en-US" altLang="zh-CN" sz="1200" kern="1200" dirty="0" smtClean="0"/>
                        <a:t>Thấp</a:t>
                      </a:r>
                      <a:r>
                        <a:rPr lang="en-US" altLang="zh-CN" sz="1200" kern="1200" baseline="0" dirty="0" smtClean="0"/>
                        <a:t> hơn</a:t>
                      </a:r>
                      <a:endParaRPr lang="zh-CN" altLang="en-US" sz="1200" b="0" kern="1200" dirty="0" smtClean="0">
                        <a:solidFill>
                          <a:schemeClr val="tx1"/>
                        </a:solidFill>
                        <a:latin typeface="+mn-lt"/>
                        <a:ea typeface="+mn-ea"/>
                        <a:cs typeface="+mn-cs"/>
                      </a:endParaRPr>
                    </a:p>
                  </a:txBody>
                  <a:tcPr anchor="ctr"/>
                </a:tc>
                <a:tc>
                  <a:txBody>
                    <a:bodyPr/>
                    <a:lstStyle/>
                    <a:p>
                      <a:pPr marL="0" algn="l" defTabSz="919411" rtl="0" eaLnBrk="1" latinLnBrk="0" hangingPunct="1"/>
                      <a:r>
                        <a:rPr lang="en-US" altLang="zh-CN" sz="1200" b="0" kern="1200" dirty="0" smtClean="0">
                          <a:solidFill>
                            <a:schemeClr val="dk1"/>
                          </a:solidFill>
                          <a:latin typeface="+mn-lt"/>
                          <a:ea typeface="+mn-ea"/>
                          <a:cs typeface="+mn-cs"/>
                        </a:rPr>
                        <a:t>Thấp</a:t>
                      </a:r>
                      <a:endParaRPr lang="zh-CN" altLang="en-US" sz="1200" b="0" kern="1200" dirty="0">
                        <a:solidFill>
                          <a:schemeClr val="tx1"/>
                        </a:solidFill>
                        <a:latin typeface="+mn-lt"/>
                        <a:ea typeface="+mn-ea"/>
                        <a:cs typeface="+mn-cs"/>
                      </a:endParaRPr>
                    </a:p>
                  </a:txBody>
                  <a:tcPr anchor="ctr"/>
                </a:tc>
                <a:tc>
                  <a:txBody>
                    <a:bodyPr/>
                    <a:lstStyle/>
                    <a:p>
                      <a:r>
                        <a:rPr lang="en-US" altLang="zh-CN" sz="1200" dirty="0" smtClean="0"/>
                        <a:t>Cao</a:t>
                      </a:r>
                      <a:endParaRPr lang="zh-CN" altLang="en-US" sz="1200" b="0" dirty="0"/>
                    </a:p>
                  </a:txBody>
                  <a:tcPr anchor="ctr"/>
                </a:tc>
              </a:tr>
              <a:tr h="396155">
                <a:tc>
                  <a:txBody>
                    <a:bodyPr/>
                    <a:lstStyle/>
                    <a:p>
                      <a:r>
                        <a:rPr lang="en-US" altLang="zh-CN" sz="1200" b="0" kern="1200" dirty="0" smtClean="0">
                          <a:solidFill>
                            <a:schemeClr val="dk1"/>
                          </a:solidFill>
                          <a:latin typeface="+mn-lt"/>
                          <a:ea typeface="+mn-ea"/>
                          <a:cs typeface="+mn-cs"/>
                        </a:rPr>
                        <a:t>Đo</a:t>
                      </a:r>
                      <a:r>
                        <a:rPr lang="en-US" altLang="zh-CN" sz="1200" b="0" kern="1200" baseline="0" dirty="0" smtClean="0">
                          <a:solidFill>
                            <a:schemeClr val="dk1"/>
                          </a:solidFill>
                          <a:latin typeface="+mn-lt"/>
                          <a:ea typeface="+mn-ea"/>
                          <a:cs typeface="+mn-cs"/>
                        </a:rPr>
                        <a:t> tốc độ</a:t>
                      </a:r>
                      <a:endParaRPr lang="zh-CN" altLang="en-US" sz="1200" b="1" kern="1200" dirty="0" smtClean="0">
                        <a:solidFill>
                          <a:schemeClr val="tx1"/>
                        </a:solidFill>
                        <a:latin typeface="+mn-lt"/>
                        <a:ea typeface="+mn-ea"/>
                        <a:cs typeface="+mn-cs"/>
                      </a:endParaRPr>
                    </a:p>
                  </a:txBody>
                  <a:tcPr anchor="ctr"/>
                </a:tc>
                <a:tc>
                  <a:txBody>
                    <a:bodyPr/>
                    <a:lstStyle/>
                    <a:p>
                      <a:r>
                        <a:rPr lang="en-US" altLang="zh-CN" dirty="0" smtClean="0"/>
                        <a:t>-</a:t>
                      </a:r>
                      <a:endParaRPr lang="zh-CN" altLang="en-US" b="0" dirty="0"/>
                    </a:p>
                  </a:txBody>
                  <a:tcPr anchor="ctr"/>
                </a:tc>
                <a:tc>
                  <a:txBody>
                    <a:bodyPr/>
                    <a:lstStyle/>
                    <a:p>
                      <a:r>
                        <a:rPr lang="en-US" altLang="zh-CN" sz="1200" kern="1200" dirty="0" smtClean="0"/>
                        <a:t>Hỗ</a:t>
                      </a:r>
                      <a:r>
                        <a:rPr lang="en-US" altLang="zh-CN" sz="1200" kern="1200" baseline="0" dirty="0" smtClean="0"/>
                        <a:t> trợ</a:t>
                      </a:r>
                      <a:endParaRPr lang="zh-CN" altLang="en-US" sz="1200" b="0" kern="1200" dirty="0" smtClean="0">
                        <a:solidFill>
                          <a:schemeClr val="tx1"/>
                        </a:solidFill>
                        <a:latin typeface="+mn-lt"/>
                        <a:ea typeface="+mn-ea"/>
                        <a:cs typeface="+mn-cs"/>
                      </a:endParaRPr>
                    </a:p>
                  </a:txBody>
                  <a:tcPr anchor="ctr"/>
                </a:tc>
                <a:tc>
                  <a:txBody>
                    <a:bodyPr/>
                    <a:lstStyle/>
                    <a:p>
                      <a:r>
                        <a:rPr lang="en-US" altLang="zh-CN" sz="1200" kern="1200" dirty="0" smtClean="0"/>
                        <a:t>Hỗ</a:t>
                      </a:r>
                      <a:r>
                        <a:rPr lang="en-US" altLang="zh-CN" sz="1200" kern="1200" baseline="0" dirty="0" smtClean="0"/>
                        <a:t> trợ</a:t>
                      </a:r>
                      <a:endParaRPr lang="zh-CN" altLang="en-US" sz="1200" b="0" kern="1200" dirty="0" smtClean="0">
                        <a:solidFill>
                          <a:schemeClr val="tx1"/>
                        </a:solidFill>
                        <a:latin typeface="+mn-lt"/>
                        <a:ea typeface="+mn-ea"/>
                        <a:cs typeface="+mn-cs"/>
                      </a:endParaRPr>
                    </a:p>
                  </a:txBody>
                  <a:tcPr anchor="ctr"/>
                </a:tc>
              </a:tr>
              <a:tr h="396155">
                <a:tc>
                  <a:txBody>
                    <a:bodyPr/>
                    <a:lstStyle/>
                    <a:p>
                      <a:r>
                        <a:rPr lang="en-US" altLang="zh-CN" sz="1200" kern="1200" dirty="0" smtClean="0">
                          <a:solidFill>
                            <a:schemeClr val="dk1"/>
                          </a:solidFill>
                          <a:latin typeface="+mn-lt"/>
                          <a:ea typeface="+mn-ea"/>
                          <a:cs typeface="+mn-cs"/>
                        </a:rPr>
                        <a:t>Phát</a:t>
                      </a:r>
                      <a:r>
                        <a:rPr lang="en-US" altLang="zh-CN" sz="1200" kern="1200" baseline="0" dirty="0" smtClean="0">
                          <a:solidFill>
                            <a:schemeClr val="dk1"/>
                          </a:solidFill>
                          <a:latin typeface="+mn-lt"/>
                          <a:ea typeface="+mn-ea"/>
                          <a:cs typeface="+mn-cs"/>
                        </a:rPr>
                        <a:t> hiện chuyển động ngược</a:t>
                      </a:r>
                      <a:endParaRPr lang="zh-CN" altLang="en-US" sz="1200" kern="1200" dirty="0" smtClean="0">
                        <a:solidFill>
                          <a:schemeClr val="dk1"/>
                        </a:solidFill>
                        <a:latin typeface="+mn-lt"/>
                        <a:ea typeface="+mn-ea"/>
                        <a:cs typeface="+mn-cs"/>
                      </a:endParaRPr>
                    </a:p>
                  </a:txBody>
                  <a:tcPr anchor="ctr"/>
                </a:tc>
                <a:tc>
                  <a:txBody>
                    <a:bodyPr/>
                    <a:lstStyle/>
                    <a:p>
                      <a:r>
                        <a:rPr lang="en-US" altLang="zh-CN" sz="1200" kern="1200" dirty="0" smtClean="0"/>
                        <a:t>Hỗ</a:t>
                      </a:r>
                      <a:r>
                        <a:rPr lang="en-US" altLang="zh-CN" sz="1200" kern="1200" baseline="0" dirty="0" smtClean="0"/>
                        <a:t> trợ</a:t>
                      </a:r>
                      <a:endParaRPr lang="zh-CN" altLang="en-US" sz="1200" b="0" kern="1200" dirty="0" smtClean="0">
                        <a:solidFill>
                          <a:schemeClr val="tx1"/>
                        </a:solidFill>
                        <a:latin typeface="+mn-lt"/>
                        <a:ea typeface="+mn-ea"/>
                        <a:cs typeface="+mn-cs"/>
                      </a:endParaRPr>
                    </a:p>
                    <a:p>
                      <a:endParaRPr lang="zh-CN" altLang="en-US" b="0" dirty="0"/>
                    </a:p>
                  </a:txBody>
                  <a:tcPr anchor="ctr"/>
                </a:tc>
                <a:tc>
                  <a:txBody>
                    <a:bodyPr/>
                    <a:lstStyle/>
                    <a:p>
                      <a:r>
                        <a:rPr lang="en-US" altLang="zh-CN" sz="1200" kern="1200" dirty="0" smtClean="0"/>
                        <a:t>Hỗ</a:t>
                      </a:r>
                      <a:r>
                        <a:rPr lang="en-US" altLang="zh-CN" sz="1200" kern="1200" baseline="0" dirty="0" smtClean="0"/>
                        <a:t> trợ</a:t>
                      </a:r>
                      <a:endParaRPr lang="zh-CN" altLang="en-US" sz="1200" b="0" kern="1200" dirty="0" smtClean="0">
                        <a:solidFill>
                          <a:schemeClr val="tx1"/>
                        </a:solidFill>
                        <a:latin typeface="+mn-lt"/>
                        <a:ea typeface="+mn-ea"/>
                        <a:cs typeface="+mn-cs"/>
                      </a:endParaRPr>
                    </a:p>
                    <a:p>
                      <a:endParaRPr lang="zh-CN" altLang="en-US" sz="1200" b="0" kern="1200" dirty="0" smtClean="0">
                        <a:solidFill>
                          <a:schemeClr val="tx1"/>
                        </a:solidFill>
                        <a:latin typeface="+mn-lt"/>
                        <a:ea typeface="+mn-ea"/>
                        <a:cs typeface="+mn-cs"/>
                      </a:endParaRPr>
                    </a:p>
                  </a:txBody>
                  <a:tcPr anchor="ctr"/>
                </a:tc>
                <a:tc>
                  <a:txBody>
                    <a:bodyPr/>
                    <a:lstStyle/>
                    <a:p>
                      <a:pPr marL="0" marR="0" indent="0" algn="l" defTabSz="919411"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a:t>
                      </a:r>
                      <a:endParaRPr lang="zh-CN" altLang="en-US" sz="1800" kern="1200" dirty="0" smtClean="0">
                        <a:solidFill>
                          <a:schemeClr val="dk1"/>
                        </a:solidFill>
                        <a:latin typeface="+mn-lt"/>
                        <a:ea typeface="+mn-ea"/>
                        <a:cs typeface="+mn-cs"/>
                      </a:endParaRPr>
                    </a:p>
                    <a:p>
                      <a:pPr marL="0" marR="0" indent="0" algn="l" defTabSz="919411" rtl="0" eaLnBrk="1" fontAlgn="auto" latinLnBrk="0" hangingPunct="1">
                        <a:lnSpc>
                          <a:spcPct val="100000"/>
                        </a:lnSpc>
                        <a:spcBef>
                          <a:spcPts val="0"/>
                        </a:spcBef>
                        <a:spcAft>
                          <a:spcPts val="0"/>
                        </a:spcAft>
                        <a:buClrTx/>
                        <a:buSzTx/>
                        <a:buFontTx/>
                        <a:buNone/>
                        <a:tabLst/>
                        <a:defRPr/>
                      </a:pPr>
                      <a:endParaRPr lang="zh-CN" altLang="en-US" sz="1200" b="0" kern="1200" dirty="0" smtClean="0">
                        <a:solidFill>
                          <a:schemeClr val="tx1"/>
                        </a:solidFill>
                        <a:latin typeface="+mn-lt"/>
                        <a:ea typeface="+mn-ea"/>
                        <a:cs typeface="+mn-cs"/>
                      </a:endParaRPr>
                    </a:p>
                  </a:txBody>
                  <a:tcPr anchor="ctr"/>
                </a:tc>
              </a:tr>
            </a:tbl>
          </a:graphicData>
        </a:graphic>
      </p:graphicFrame>
      <p:sp>
        <p:nvSpPr>
          <p:cNvPr id="8" name="矩形 12"/>
          <p:cNvSpPr>
            <a:spLocks noChangeArrowheads="1"/>
          </p:cNvSpPr>
          <p:nvPr/>
        </p:nvSpPr>
        <p:spPr bwMode="auto">
          <a:xfrm>
            <a:off x="213309" y="123478"/>
            <a:ext cx="6299654" cy="462172"/>
          </a:xfrm>
          <a:prstGeom prst="rect">
            <a:avLst/>
          </a:prstGeom>
          <a:noFill/>
          <a:ln w="9525">
            <a:noFill/>
            <a:miter lim="800000"/>
            <a:headEnd/>
            <a:tailEnd/>
          </a:ln>
        </p:spPr>
        <p:txBody>
          <a:bodyPr wrap="square" lIns="91941" tIns="45971" rIns="91941" bIns="45971">
            <a:spAutoFit/>
          </a:bodyPr>
          <a:lstStyle/>
          <a:p>
            <a:pPr marL="285750" indent="-285750"/>
            <a:r>
              <a:rPr lang="en-US" altLang="en-US" b="0" dirty="0" smtClean="0">
                <a:solidFill>
                  <a:srgbClr val="C00000"/>
                </a:solidFill>
                <a:latin typeface="Times New Roman" pitchFamily="18" charset="0"/>
                <a:cs typeface="Times New Roman" pitchFamily="18" charset="0"/>
              </a:rPr>
              <a:t>Phát hiện nhiều chế độ</a:t>
            </a:r>
            <a:endParaRPr lang="en-US" altLang="zh-CN" b="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251520" y="175716"/>
            <a:ext cx="4133850" cy="379810"/>
          </a:xfrm>
          <a:prstGeom prst="rect">
            <a:avLst/>
          </a:prstGeom>
          <a:noFill/>
          <a:ln w="9525">
            <a:noFill/>
            <a:miter lim="800000"/>
            <a:headEnd/>
            <a:tailEnd/>
          </a:ln>
        </p:spPr>
        <p:txBody>
          <a:bodyPr lIns="91941" tIns="45971" rIns="91941" bIns="45971" anchor="ctr"/>
          <a:lstStyle/>
          <a:p>
            <a:r>
              <a:rPr lang="en-US" altLang="zh-CN" dirty="0" smtClean="0">
                <a:solidFill>
                  <a:srgbClr val="C00000"/>
                </a:solidFill>
                <a:latin typeface="Segoe UI" panose="020B0502040204020203" pitchFamily="34" charset="0"/>
                <a:ea typeface="+mj-ea"/>
                <a:cs typeface="Segoe UI" panose="020B0502040204020203" pitchFamily="34" charset="0"/>
              </a:rPr>
              <a:t>Nội dung </a:t>
            </a:r>
            <a:endParaRPr lang="en-US" altLang="zh-CN" dirty="0">
              <a:solidFill>
                <a:srgbClr val="C00000"/>
              </a:solidFill>
              <a:latin typeface="Segoe UI" panose="020B0502040204020203" pitchFamily="34" charset="0"/>
              <a:ea typeface="+mj-ea"/>
              <a:cs typeface="Segoe UI" panose="020B0502040204020203" pitchFamily="34" charset="0"/>
            </a:endParaRPr>
          </a:p>
        </p:txBody>
      </p:sp>
      <p:sp>
        <p:nvSpPr>
          <p:cNvPr id="44" name="矩形 43"/>
          <p:cNvSpPr/>
          <p:nvPr/>
        </p:nvSpPr>
        <p:spPr>
          <a:xfrm>
            <a:off x="1714480" y="1225114"/>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1</a:t>
            </a:r>
            <a:endParaRPr lang="zh-CN" altLang="en-US" dirty="0">
              <a:solidFill>
                <a:schemeClr val="bg1">
                  <a:lumMod val="50000"/>
                </a:schemeClr>
              </a:solidFill>
            </a:endParaRPr>
          </a:p>
        </p:txBody>
      </p:sp>
      <p:sp>
        <p:nvSpPr>
          <p:cNvPr id="45" name="矩形 44"/>
          <p:cNvSpPr/>
          <p:nvPr/>
        </p:nvSpPr>
        <p:spPr>
          <a:xfrm>
            <a:off x="2314102" y="1225114"/>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矩形 47"/>
          <p:cNvSpPr/>
          <p:nvPr/>
        </p:nvSpPr>
        <p:spPr>
          <a:xfrm>
            <a:off x="1714480" y="1920619"/>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2</a:t>
            </a:r>
            <a:endParaRPr lang="zh-CN" altLang="en-US" dirty="0">
              <a:solidFill>
                <a:schemeClr val="bg1">
                  <a:lumMod val="50000"/>
                </a:schemeClr>
              </a:solidFill>
            </a:endParaRPr>
          </a:p>
        </p:txBody>
      </p:sp>
      <p:sp>
        <p:nvSpPr>
          <p:cNvPr id="49" name="矩形 48"/>
          <p:cNvSpPr/>
          <p:nvPr/>
        </p:nvSpPr>
        <p:spPr>
          <a:xfrm>
            <a:off x="2314102" y="1920619"/>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494260" y="1976437"/>
            <a:ext cx="3717684" cy="438966"/>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Segoe UI" panose="020B0502040204020203" pitchFamily="34" charset="0"/>
                <a:ea typeface="微软雅黑" pitchFamily="34" charset="-122"/>
                <a:cs typeface="Segoe UI" panose="020B0502040204020203" pitchFamily="34" charset="0"/>
              </a:rPr>
              <a:t>Giải pháp hệ thống đo tốc độ</a:t>
            </a:r>
            <a:endParaRPr lang="en-US" altLang="zh-CN" sz="2000" dirty="0">
              <a:solidFill>
                <a:schemeClr val="bg1">
                  <a:lumMod val="50000"/>
                </a:schemeClr>
              </a:solidFill>
              <a:latin typeface="Segoe UI" panose="020B0502040204020203" pitchFamily="34" charset="0"/>
              <a:ea typeface="微软雅黑" pitchFamily="34" charset="-122"/>
              <a:cs typeface="Segoe UI" panose="020B0502040204020203" pitchFamily="34" charset="0"/>
            </a:endParaRPr>
          </a:p>
        </p:txBody>
      </p:sp>
      <p:sp>
        <p:nvSpPr>
          <p:cNvPr id="52" name="矩形 51"/>
          <p:cNvSpPr/>
          <p:nvPr/>
        </p:nvSpPr>
        <p:spPr>
          <a:xfrm>
            <a:off x="1714480" y="3247666"/>
            <a:ext cx="527614"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panose="020B0502040204020203" pitchFamily="34" charset="0"/>
                <a:cs typeface="Segoe UI" panose="020B0502040204020203" pitchFamily="34" charset="0"/>
              </a:rPr>
              <a:t>4</a:t>
            </a:r>
            <a:endParaRPr lang="zh-CN" altLang="en-US" dirty="0">
              <a:latin typeface="Segoe UI" panose="020B0502040204020203" pitchFamily="34" charset="0"/>
              <a:cs typeface="Segoe UI" panose="020B0502040204020203" pitchFamily="34" charset="0"/>
            </a:endParaRPr>
          </a:p>
        </p:txBody>
      </p:sp>
      <p:sp>
        <p:nvSpPr>
          <p:cNvPr id="53" name="矩形 52"/>
          <p:cNvSpPr/>
          <p:nvPr/>
        </p:nvSpPr>
        <p:spPr>
          <a:xfrm>
            <a:off x="2314102" y="3247666"/>
            <a:ext cx="5472608"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4" name="矩形 53"/>
          <p:cNvSpPr/>
          <p:nvPr/>
        </p:nvSpPr>
        <p:spPr>
          <a:xfrm>
            <a:off x="2491374" y="3247666"/>
            <a:ext cx="2568332" cy="477054"/>
          </a:xfrm>
          <a:prstGeom prst="rect">
            <a:avLst/>
          </a:prstGeom>
        </p:spPr>
        <p:txBody>
          <a:bodyPr wrap="none">
            <a:spAutoFit/>
          </a:bodyPr>
          <a:lstStyle/>
          <a:p>
            <a:pPr algn="ctr" eaLnBrk="0" hangingPunct="0">
              <a:lnSpc>
                <a:spcPct val="125000"/>
              </a:lnSpc>
            </a:pPr>
            <a:r>
              <a:rPr lang="en-US" altLang="zh-CN" sz="2000" dirty="0" smtClean="0">
                <a:solidFill>
                  <a:schemeClr val="bg1"/>
                </a:solidFill>
                <a:latin typeface="Segoe UI" panose="020B0502040204020203" pitchFamily="34" charset="0"/>
                <a:ea typeface="微软雅黑" pitchFamily="34" charset="-122"/>
                <a:cs typeface="Segoe UI" panose="020B0502040204020203" pitchFamily="34" charset="0"/>
              </a:rPr>
              <a:t>Các sản phẩm chính</a:t>
            </a:r>
            <a:endParaRPr lang="zh-CN" altLang="en-US" sz="2000" dirty="0">
              <a:solidFill>
                <a:schemeClr val="bg1"/>
              </a:solidFill>
              <a:latin typeface="Segoe UI" panose="020B0502040204020203" pitchFamily="34" charset="0"/>
              <a:ea typeface="微软雅黑" pitchFamily="34" charset="-122"/>
              <a:cs typeface="Segoe UI" panose="020B0502040204020203" pitchFamily="34" charset="0"/>
            </a:endParaRPr>
          </a:p>
        </p:txBody>
      </p:sp>
      <p:sp>
        <p:nvSpPr>
          <p:cNvPr id="56" name="矩形 55"/>
          <p:cNvSpPr/>
          <p:nvPr/>
        </p:nvSpPr>
        <p:spPr>
          <a:xfrm>
            <a:off x="1714480" y="3943171"/>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5</a:t>
            </a:r>
            <a:endParaRPr lang="zh-CN" altLang="en-US" dirty="0">
              <a:solidFill>
                <a:schemeClr val="bg1">
                  <a:lumMod val="50000"/>
                </a:schemeClr>
              </a:solidFill>
            </a:endParaRPr>
          </a:p>
        </p:txBody>
      </p:sp>
      <p:sp>
        <p:nvSpPr>
          <p:cNvPr id="57" name="矩形 56"/>
          <p:cNvSpPr/>
          <p:nvPr/>
        </p:nvSpPr>
        <p:spPr>
          <a:xfrm>
            <a:off x="2314102" y="3943171"/>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2575533" y="3990374"/>
            <a:ext cx="2294218"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Segoe UI" panose="020B0502040204020203" pitchFamily="34" charset="0"/>
                <a:ea typeface="微软雅黑" pitchFamily="34" charset="-122"/>
                <a:cs typeface="Segoe UI" panose="020B0502040204020203" pitchFamily="34" charset="0"/>
              </a:rPr>
              <a:t>Những thành tựu</a:t>
            </a:r>
            <a:endParaRPr lang="zh-CN" altLang="en-US" sz="2000" dirty="0">
              <a:solidFill>
                <a:schemeClr val="bg1">
                  <a:lumMod val="50000"/>
                </a:schemeClr>
              </a:solidFill>
              <a:latin typeface="Segoe UI" panose="020B0502040204020203" pitchFamily="34" charset="0"/>
              <a:ea typeface="微软雅黑" pitchFamily="34" charset="-122"/>
              <a:cs typeface="Segoe UI" panose="020B0502040204020203" pitchFamily="34" charset="0"/>
            </a:endParaRPr>
          </a:p>
        </p:txBody>
      </p:sp>
      <p:sp>
        <p:nvSpPr>
          <p:cNvPr id="19" name="矩形 18"/>
          <p:cNvSpPr/>
          <p:nvPr/>
        </p:nvSpPr>
        <p:spPr>
          <a:xfrm>
            <a:off x="2474191" y="1291361"/>
            <a:ext cx="851515" cy="438966"/>
          </a:xfrm>
          <a:prstGeom prst="rect">
            <a:avLst/>
          </a:prstGeom>
        </p:spPr>
        <p:txBody>
          <a:bodyPr wrap="none">
            <a:spAutoFit/>
          </a:bodyPr>
          <a:lstStyle/>
          <a:p>
            <a:pPr lvl="0" algn="ctr">
              <a:lnSpc>
                <a:spcPct val="125000"/>
              </a:lnSpc>
            </a:pPr>
            <a:r>
              <a:rPr lang="en-US" altLang="zh-CN" sz="2000" dirty="0" smtClean="0">
                <a:solidFill>
                  <a:schemeClr val="bg1">
                    <a:lumMod val="50000"/>
                  </a:schemeClr>
                </a:solidFill>
                <a:latin typeface="Segoe UI" panose="020B0502040204020203" pitchFamily="34" charset="0"/>
                <a:ea typeface="微软雅黑" pitchFamily="34" charset="-122"/>
                <a:cs typeface="Segoe UI" panose="020B0502040204020203" pitchFamily="34" charset="0"/>
              </a:rPr>
              <a:t>Cơ sở</a:t>
            </a:r>
            <a:endParaRPr lang="en-US" altLang="zh-CN" sz="2000" dirty="0" smtClean="0">
              <a:solidFill>
                <a:schemeClr val="bg1">
                  <a:lumMod val="50000"/>
                </a:schemeClr>
              </a:solidFill>
              <a:latin typeface="Segoe UI" panose="020B0502040204020203" pitchFamily="34" charset="0"/>
              <a:ea typeface="微软雅黑" pitchFamily="34" charset="-122"/>
              <a:cs typeface="Segoe UI" panose="020B0502040204020203" pitchFamily="34" charset="0"/>
            </a:endParaRPr>
          </a:p>
        </p:txBody>
      </p:sp>
      <p:sp>
        <p:nvSpPr>
          <p:cNvPr id="21" name="矩形 20"/>
          <p:cNvSpPr/>
          <p:nvPr/>
        </p:nvSpPr>
        <p:spPr>
          <a:xfrm>
            <a:off x="1714480" y="2585805"/>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3</a:t>
            </a:r>
            <a:endParaRPr lang="zh-CN" altLang="en-US" dirty="0">
              <a:solidFill>
                <a:schemeClr val="bg1">
                  <a:lumMod val="50000"/>
                </a:schemeClr>
              </a:solidFill>
            </a:endParaRPr>
          </a:p>
        </p:txBody>
      </p:sp>
      <p:sp>
        <p:nvSpPr>
          <p:cNvPr id="22" name="矩形 21"/>
          <p:cNvSpPr/>
          <p:nvPr/>
        </p:nvSpPr>
        <p:spPr>
          <a:xfrm>
            <a:off x="2314102" y="2585805"/>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535204" y="2662302"/>
            <a:ext cx="2551661"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Segoe UI" panose="020B0502040204020203" pitchFamily="34" charset="0"/>
                <a:ea typeface="微软雅黑" pitchFamily="34" charset="-122"/>
                <a:cs typeface="Segoe UI" panose="020B0502040204020203" pitchFamily="34" charset="0"/>
              </a:rPr>
              <a:t>Tính năng hệ thống</a:t>
            </a:r>
            <a:endParaRPr lang="zh-CN" altLang="en-US" sz="2000" dirty="0">
              <a:solidFill>
                <a:schemeClr val="bg1">
                  <a:lumMod val="50000"/>
                </a:schemeClr>
              </a:solidFill>
              <a:latin typeface="Segoe UI" panose="020B0502040204020203" pitchFamily="34" charset="0"/>
              <a:ea typeface="微软雅黑" pitchFamily="34" charset="-122"/>
              <a:cs typeface="Segoe UI" panose="020B0502040204020203" pitchFamily="34" charset="0"/>
            </a:endParaRPr>
          </a:p>
        </p:txBody>
      </p:sp>
    </p:spTree>
    <p:extLst>
      <p:ext uri="{BB962C8B-B14F-4D97-AF65-F5344CB8AC3E}">
        <p14:creationId xmlns:p14="http://schemas.microsoft.com/office/powerpoint/2010/main" val="428102719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后盖.jpg"/>
          <p:cNvPicPr/>
          <p:nvPr/>
        </p:nvPicPr>
        <p:blipFill>
          <a:blip r:embed="rId3" cstate="print"/>
          <a:stretch>
            <a:fillRect/>
          </a:stretch>
        </p:blipFill>
        <p:spPr>
          <a:xfrm>
            <a:off x="179512" y="2594966"/>
            <a:ext cx="1779899" cy="1851336"/>
          </a:xfrm>
          <a:prstGeom prst="rect">
            <a:avLst/>
          </a:prstGeom>
        </p:spPr>
      </p:pic>
      <p:sp>
        <p:nvSpPr>
          <p:cNvPr id="5" name="TextBox 16"/>
          <p:cNvSpPr txBox="1">
            <a:spLocks noChangeArrowheads="1"/>
          </p:cNvSpPr>
          <p:nvPr/>
        </p:nvSpPr>
        <p:spPr bwMode="auto">
          <a:xfrm>
            <a:off x="2046560" y="1555551"/>
            <a:ext cx="2270655" cy="2529923"/>
          </a:xfrm>
          <a:prstGeom prst="rect">
            <a:avLst/>
          </a:prstGeom>
          <a:noFill/>
          <a:ln w="9525">
            <a:noFill/>
            <a:miter lim="800000"/>
            <a:headEnd/>
            <a:tailEnd/>
          </a:ln>
        </p:spPr>
        <p:txBody>
          <a:bodyPr wrap="square">
            <a:spAutoFit/>
          </a:bodyPr>
          <a:lstStyle/>
          <a:p>
            <a:pPr marL="171450" indent="-171450">
              <a:lnSpc>
                <a:spcPct val="120000"/>
              </a:lnSpc>
              <a:buFont typeface="Arial" panose="020B0604020202020204" pitchFamily="34" charset="0"/>
              <a:buChar char="•"/>
            </a:pPr>
            <a:r>
              <a:rPr lang="en-US" altLang="zh-CN" sz="1100" b="0" dirty="0" smtClean="0">
                <a:latin typeface="+mn-lt"/>
              </a:rPr>
              <a:t>TI DaVinci </a:t>
            </a:r>
            <a:r>
              <a:rPr lang="en-US" altLang="zh-CN" sz="1100" b="0" dirty="0" smtClean="0">
                <a:latin typeface="+mn-lt"/>
              </a:rPr>
              <a:t>Hiệu suất cao DSP</a:t>
            </a:r>
            <a:endParaRPr lang="en-US" altLang="zh-CN" sz="1100" b="0" dirty="0" smtClean="0">
              <a:latin typeface="+mn-lt"/>
            </a:endParaRPr>
          </a:p>
          <a:p>
            <a:pPr marL="171450" indent="-171450">
              <a:lnSpc>
                <a:spcPct val="120000"/>
              </a:lnSpc>
              <a:buFont typeface="Arial" panose="020B0604020202020204" pitchFamily="34" charset="0"/>
              <a:buChar char="•"/>
            </a:pPr>
            <a:r>
              <a:rPr lang="en-US" altLang="zh-CN" sz="1100" b="0" dirty="0" smtClean="0">
                <a:latin typeface="+mn-lt"/>
              </a:rPr>
              <a:t>Chọn cảm biến hình ảnh CCD </a:t>
            </a:r>
            <a:r>
              <a:rPr lang="en-US" altLang="zh-CN" sz="1100" b="0" dirty="0" smtClean="0">
                <a:latin typeface="+mn-lt"/>
              </a:rPr>
              <a:t>1/1.8” </a:t>
            </a:r>
            <a:r>
              <a:rPr lang="en-US" altLang="zh-CN" sz="1100" b="0" dirty="0" smtClean="0">
                <a:latin typeface="+mn-lt"/>
              </a:rPr>
              <a:t>hiệu suất cao</a:t>
            </a:r>
            <a:endParaRPr lang="en-US" altLang="zh-CN" sz="1100" b="0" dirty="0" smtClean="0">
              <a:latin typeface="+mn-lt"/>
            </a:endParaRPr>
          </a:p>
          <a:p>
            <a:pPr marL="171450" indent="-171450">
              <a:lnSpc>
                <a:spcPct val="120000"/>
              </a:lnSpc>
              <a:buFont typeface="Arial" panose="020B0604020202020204" pitchFamily="34" charset="0"/>
              <a:buChar char="•"/>
            </a:pPr>
            <a:r>
              <a:rPr lang="en-US" altLang="zh-CN" sz="1100" dirty="0" smtClean="0">
                <a:solidFill>
                  <a:srgbClr val="C00000"/>
                </a:solidFill>
                <a:latin typeface="+mn-lt"/>
              </a:rPr>
              <a:t>Độ phân giải hình ảnh </a:t>
            </a:r>
            <a:r>
              <a:rPr lang="en-US" altLang="zh-CN" sz="1100" dirty="0" smtClean="0">
                <a:solidFill>
                  <a:srgbClr val="C00000"/>
                </a:solidFill>
                <a:latin typeface="+mn-lt"/>
              </a:rPr>
              <a:t>HD, </a:t>
            </a:r>
            <a:r>
              <a:rPr lang="en-US" altLang="zh-CN" sz="1100" dirty="0" smtClean="0">
                <a:solidFill>
                  <a:srgbClr val="C00000"/>
                </a:solidFill>
                <a:latin typeface="+mn-lt"/>
              </a:rPr>
              <a:t>1600 (H) </a:t>
            </a:r>
            <a:r>
              <a:rPr lang="zh-CN" altLang="zh-CN" sz="1100" dirty="0" smtClean="0">
                <a:solidFill>
                  <a:srgbClr val="C00000"/>
                </a:solidFill>
                <a:latin typeface="+mn-lt"/>
              </a:rPr>
              <a:t>×</a:t>
            </a:r>
            <a:r>
              <a:rPr lang="en-US" altLang="zh-CN" sz="1100" dirty="0" smtClean="0">
                <a:solidFill>
                  <a:srgbClr val="C00000"/>
                </a:solidFill>
                <a:latin typeface="+mn-lt"/>
              </a:rPr>
              <a:t>1200 (V</a:t>
            </a:r>
            <a:r>
              <a:rPr lang="en-US" altLang="zh-CN" sz="1100" dirty="0">
                <a:solidFill>
                  <a:srgbClr val="C00000"/>
                </a:solidFill>
                <a:latin typeface="+mn-lt"/>
              </a:rPr>
              <a:t>)</a:t>
            </a:r>
          </a:p>
          <a:p>
            <a:pPr marL="171450" indent="-171450">
              <a:lnSpc>
                <a:spcPct val="120000"/>
              </a:lnSpc>
              <a:buFont typeface="Arial" panose="020B0604020202020204" pitchFamily="34" charset="0"/>
              <a:buChar char="•"/>
            </a:pPr>
            <a:r>
              <a:rPr lang="en-US" altLang="zh-CN" sz="1100" b="0" dirty="0" smtClean="0">
                <a:latin typeface="+mn-lt"/>
              </a:rPr>
              <a:t>Chọn định dạng chuẩn HD  H.264 và tỉ lệ khung hình </a:t>
            </a:r>
            <a:r>
              <a:rPr lang="en-US" altLang="zh-CN" sz="1100" b="0" dirty="0" smtClean="0">
                <a:solidFill>
                  <a:srgbClr val="C00000"/>
                </a:solidFill>
                <a:latin typeface="+mn-lt"/>
              </a:rPr>
              <a:t>50fps</a:t>
            </a:r>
            <a:r>
              <a:rPr lang="en-US" altLang="zh-CN" sz="1100" b="0" dirty="0" smtClean="0">
                <a:latin typeface="+mn-lt"/>
              </a:rPr>
              <a:t> HD</a:t>
            </a:r>
          </a:p>
          <a:p>
            <a:pPr marL="171450" indent="-171450">
              <a:lnSpc>
                <a:spcPct val="120000"/>
              </a:lnSpc>
              <a:buFont typeface="Arial" panose="020B0604020202020204" pitchFamily="34" charset="0"/>
              <a:buChar char="•"/>
            </a:pPr>
            <a:r>
              <a:rPr lang="en-US" altLang="zh-CN" sz="1100" b="0" dirty="0" smtClean="0">
                <a:latin typeface="+mn-lt"/>
              </a:rPr>
              <a:t>Chọn </a:t>
            </a:r>
            <a:r>
              <a:rPr lang="en-US" altLang="zh-CN" sz="1100" b="0" dirty="0" smtClean="0">
                <a:latin typeface="+mn-lt"/>
              </a:rPr>
              <a:t> quá trình xử lý tín hiệu ảnh hiệu suất cao (ISP)</a:t>
            </a:r>
          </a:p>
          <a:p>
            <a:pPr marL="171450" indent="-171450">
              <a:lnSpc>
                <a:spcPct val="120000"/>
              </a:lnSpc>
              <a:buFont typeface="Arial" panose="020B0604020202020204" pitchFamily="34" charset="0"/>
              <a:buChar char="•"/>
            </a:pPr>
            <a:r>
              <a:rPr lang="en-US" altLang="zh-CN" sz="1100" b="0" dirty="0"/>
              <a:t>G</a:t>
            </a:r>
            <a:r>
              <a:rPr lang="en-US" altLang="zh-CN" sz="1100" b="0" dirty="0" smtClean="0"/>
              <a:t>iao </a:t>
            </a:r>
            <a:r>
              <a:rPr lang="en-US" altLang="zh-CN" sz="1100" b="0" dirty="0"/>
              <a:t>diện </a:t>
            </a:r>
            <a:r>
              <a:rPr lang="en-US" altLang="zh-CN" sz="1100" b="0" dirty="0" smtClean="0"/>
              <a:t>t</a:t>
            </a:r>
            <a:r>
              <a:rPr lang="en-US" altLang="zh-CN" sz="1100" b="0" dirty="0" smtClean="0">
                <a:latin typeface="+mn-lt"/>
              </a:rPr>
              <a:t>rạng thái các tín hiệu, dữ liệu và truyền tải</a:t>
            </a:r>
            <a:endParaRPr lang="en-US" altLang="zh-CN" sz="1100" b="0" dirty="0" smtClean="0">
              <a:latin typeface="+mn-lt"/>
            </a:endParaRPr>
          </a:p>
        </p:txBody>
      </p:sp>
      <p:sp>
        <p:nvSpPr>
          <p:cNvPr id="6" name="TextBox 5"/>
          <p:cNvSpPr txBox="1"/>
          <p:nvPr/>
        </p:nvSpPr>
        <p:spPr>
          <a:xfrm>
            <a:off x="2225068" y="1162041"/>
            <a:ext cx="2016224" cy="307777"/>
          </a:xfrm>
          <a:prstGeom prst="rect">
            <a:avLst/>
          </a:prstGeom>
          <a:noFill/>
        </p:spPr>
        <p:txBody>
          <a:bodyPr wrap="square">
            <a:spAutoFit/>
          </a:bodyPr>
          <a:lstStyle/>
          <a:p>
            <a:pPr fontAlgn="ctr"/>
            <a:r>
              <a:rPr lang="en-US" sz="1400" dirty="0" smtClean="0">
                <a:solidFill>
                  <a:srgbClr val="C00000"/>
                </a:solidFill>
                <a:latin typeface="+mn-lt"/>
              </a:rPr>
              <a:t>DHI-ITC206-RF1A-IR</a:t>
            </a:r>
            <a:r>
              <a:rPr lang="en-US" sz="1400" b="0" dirty="0" smtClean="0">
                <a:solidFill>
                  <a:srgbClr val="C00000"/>
                </a:solidFill>
                <a:latin typeface="+mn-lt"/>
              </a:rPr>
              <a:t>  </a:t>
            </a:r>
            <a:endParaRPr lang="zh-CN" altLang="en-US" sz="1400" u="sng" dirty="0">
              <a:solidFill>
                <a:srgbClr val="C00000"/>
              </a:solidFill>
              <a:latin typeface="+mn-lt"/>
              <a:ea typeface="微软雅黑" pitchFamily="34" charset="-122"/>
            </a:endParaRPr>
          </a:p>
        </p:txBody>
      </p:sp>
      <p:cxnSp>
        <p:nvCxnSpPr>
          <p:cNvPr id="7" name="直接连接符 6"/>
          <p:cNvCxnSpPr/>
          <p:nvPr/>
        </p:nvCxnSpPr>
        <p:spPr>
          <a:xfrm>
            <a:off x="4257944" y="1000114"/>
            <a:ext cx="0" cy="3659868"/>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图片 10" descr="右45度.jpg"/>
          <p:cNvPicPr/>
          <p:nvPr/>
        </p:nvPicPr>
        <p:blipFill>
          <a:blip r:embed="rId4" cstate="print"/>
          <a:stretch>
            <a:fillRect/>
          </a:stretch>
        </p:blipFill>
        <p:spPr>
          <a:xfrm>
            <a:off x="245905" y="1358459"/>
            <a:ext cx="1753478" cy="1623591"/>
          </a:xfrm>
          <a:prstGeom prst="rect">
            <a:avLst/>
          </a:prstGeom>
        </p:spPr>
      </p:pic>
      <p:cxnSp>
        <p:nvCxnSpPr>
          <p:cNvPr id="12" name="直接连接符 11"/>
          <p:cNvCxnSpPr/>
          <p:nvPr/>
        </p:nvCxnSpPr>
        <p:spPr>
          <a:xfrm flipH="1">
            <a:off x="257876" y="1500991"/>
            <a:ext cx="8607328"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矩形 12"/>
          <p:cNvSpPr>
            <a:spLocks noChangeArrowheads="1"/>
          </p:cNvSpPr>
          <p:nvPr/>
        </p:nvSpPr>
        <p:spPr bwMode="auto">
          <a:xfrm>
            <a:off x="285720" y="138989"/>
            <a:ext cx="3131840" cy="462172"/>
          </a:xfrm>
          <a:prstGeom prst="rect">
            <a:avLst/>
          </a:prstGeom>
          <a:noFill/>
          <a:ln w="9525">
            <a:noFill/>
            <a:miter lim="800000"/>
            <a:headEnd/>
            <a:tailEnd/>
          </a:ln>
        </p:spPr>
        <p:txBody>
          <a:bodyPr wrap="square" lIns="91941" tIns="45971" rIns="91941" bIns="45971">
            <a:spAutoFit/>
          </a:bodyPr>
          <a:lstStyle/>
          <a:p>
            <a:pPr marL="285750" indent="-285750"/>
            <a:r>
              <a:rPr lang="en-US" altLang="en-US" b="0" dirty="0">
                <a:solidFill>
                  <a:srgbClr val="C00000"/>
                </a:solidFill>
                <a:latin typeface="Segoe UI" panose="020B0502040204020203" pitchFamily="34" charset="0"/>
                <a:cs typeface="Segoe UI" panose="020B0502040204020203" pitchFamily="34" charset="0"/>
              </a:rPr>
              <a:t>ANPR </a:t>
            </a:r>
            <a:r>
              <a:rPr lang="en-US" altLang="en-US" b="0" dirty="0" smtClean="0">
                <a:solidFill>
                  <a:srgbClr val="C00000"/>
                </a:solidFill>
                <a:latin typeface="Segoe UI" panose="020B0502040204020203" pitchFamily="34" charset="0"/>
                <a:cs typeface="Segoe UI" panose="020B0502040204020203" pitchFamily="34" charset="0"/>
              </a:rPr>
              <a:t>Camera</a:t>
            </a:r>
            <a:endParaRPr lang="en-US" altLang="zh-CN" b="0" dirty="0">
              <a:solidFill>
                <a:srgbClr val="C00000"/>
              </a:solidFill>
              <a:latin typeface="Segoe UI" panose="020B0502040204020203" pitchFamily="34" charset="0"/>
              <a:cs typeface="Segoe UI" panose="020B0502040204020203" pitchFamily="34" charset="0"/>
            </a:endParaRPr>
          </a:p>
        </p:txBody>
      </p:sp>
      <p:cxnSp>
        <p:nvCxnSpPr>
          <p:cNvPr id="17" name="直接连接符 16"/>
          <p:cNvCxnSpPr/>
          <p:nvPr/>
        </p:nvCxnSpPr>
        <p:spPr>
          <a:xfrm>
            <a:off x="6522063" y="1000114"/>
            <a:ext cx="0" cy="3659868"/>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049117" y="993996"/>
            <a:ext cx="0" cy="366598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55408" y="1165643"/>
            <a:ext cx="2016224" cy="307777"/>
          </a:xfrm>
          <a:prstGeom prst="rect">
            <a:avLst/>
          </a:prstGeom>
          <a:noFill/>
        </p:spPr>
        <p:txBody>
          <a:bodyPr wrap="square">
            <a:spAutoFit/>
          </a:bodyPr>
          <a:lstStyle/>
          <a:p>
            <a:pPr fontAlgn="ctr"/>
            <a:r>
              <a:rPr lang="en-US" sz="1400" dirty="0">
                <a:solidFill>
                  <a:srgbClr val="C00000"/>
                </a:solidFill>
                <a:latin typeface="+mn-lt"/>
              </a:rPr>
              <a:t>DHI-ITC302-RF1A-IR  </a:t>
            </a:r>
            <a:endParaRPr lang="zh-CN" altLang="en-US" sz="1400" dirty="0">
              <a:solidFill>
                <a:srgbClr val="C00000"/>
              </a:solidFill>
              <a:latin typeface="+mn-lt"/>
            </a:endParaRPr>
          </a:p>
        </p:txBody>
      </p:sp>
      <p:sp>
        <p:nvSpPr>
          <p:cNvPr id="21" name="TextBox 20"/>
          <p:cNvSpPr txBox="1"/>
          <p:nvPr/>
        </p:nvSpPr>
        <p:spPr>
          <a:xfrm>
            <a:off x="6659664" y="1165643"/>
            <a:ext cx="2016224" cy="307777"/>
          </a:xfrm>
          <a:prstGeom prst="rect">
            <a:avLst/>
          </a:prstGeom>
          <a:noFill/>
        </p:spPr>
        <p:txBody>
          <a:bodyPr wrap="square">
            <a:spAutoFit/>
          </a:bodyPr>
          <a:lstStyle/>
          <a:p>
            <a:pPr fontAlgn="ctr"/>
            <a:r>
              <a:rPr lang="en-US" sz="1400" dirty="0" smtClean="0">
                <a:solidFill>
                  <a:srgbClr val="C00000"/>
                </a:solidFill>
                <a:latin typeface="+mn-lt"/>
              </a:rPr>
              <a:t>DHI-ITC602-RF1A-IR  </a:t>
            </a:r>
            <a:endParaRPr lang="zh-CN" altLang="en-US" sz="1400" dirty="0">
              <a:solidFill>
                <a:srgbClr val="C00000"/>
              </a:solidFill>
              <a:latin typeface="+mn-lt"/>
            </a:endParaRPr>
          </a:p>
        </p:txBody>
      </p:sp>
      <p:sp>
        <p:nvSpPr>
          <p:cNvPr id="22" name="TextBox 21"/>
          <p:cNvSpPr txBox="1"/>
          <p:nvPr/>
        </p:nvSpPr>
        <p:spPr>
          <a:xfrm>
            <a:off x="532261" y="1123287"/>
            <a:ext cx="1368152" cy="307777"/>
          </a:xfrm>
          <a:prstGeom prst="rect">
            <a:avLst/>
          </a:prstGeom>
          <a:noFill/>
        </p:spPr>
        <p:txBody>
          <a:bodyPr wrap="square">
            <a:spAutoFit/>
          </a:bodyPr>
          <a:lstStyle/>
          <a:p>
            <a:pPr fontAlgn="ctr"/>
            <a:r>
              <a:rPr lang="en-US" sz="1400" dirty="0" smtClean="0">
                <a:solidFill>
                  <a:schemeClr val="tx1"/>
                </a:solidFill>
                <a:latin typeface="+mn-lt"/>
              </a:rPr>
              <a:t>Phát hành</a:t>
            </a:r>
            <a:endParaRPr lang="zh-CN" altLang="en-US" sz="1400" dirty="0">
              <a:solidFill>
                <a:schemeClr val="tx1"/>
              </a:solidFill>
              <a:latin typeface="+mn-lt"/>
            </a:endParaRPr>
          </a:p>
        </p:txBody>
      </p:sp>
      <p:sp>
        <p:nvSpPr>
          <p:cNvPr id="23" name="TextBox 16"/>
          <p:cNvSpPr txBox="1">
            <a:spLocks noChangeArrowheads="1"/>
          </p:cNvSpPr>
          <p:nvPr/>
        </p:nvSpPr>
        <p:spPr bwMode="auto">
          <a:xfrm>
            <a:off x="4298973" y="1554555"/>
            <a:ext cx="2270655" cy="2733056"/>
          </a:xfrm>
          <a:prstGeom prst="rect">
            <a:avLst/>
          </a:prstGeom>
          <a:noFill/>
          <a:ln w="9525">
            <a:noFill/>
            <a:miter lim="800000"/>
            <a:headEnd/>
            <a:tailEnd/>
          </a:ln>
        </p:spPr>
        <p:txBody>
          <a:bodyPr wrap="square">
            <a:spAutoFit/>
          </a:bodyPr>
          <a:lstStyle/>
          <a:p>
            <a:pPr marL="171450" indent="-171450">
              <a:lnSpc>
                <a:spcPct val="120000"/>
              </a:lnSpc>
              <a:buFont typeface="Arial" panose="020B0604020202020204" pitchFamily="34" charset="0"/>
              <a:buChar char="•"/>
            </a:pPr>
            <a:r>
              <a:rPr lang="en-US" altLang="zh-CN" sz="1100" b="0" dirty="0"/>
              <a:t>TI DaVinci Hiệu suất cao DSP</a:t>
            </a:r>
          </a:p>
          <a:p>
            <a:pPr marL="171450" indent="-171450">
              <a:lnSpc>
                <a:spcPct val="120000"/>
              </a:lnSpc>
              <a:buFont typeface="Arial" panose="020B0604020202020204" pitchFamily="34" charset="0"/>
              <a:buChar char="•"/>
            </a:pPr>
            <a:r>
              <a:rPr lang="en-US" altLang="zh-CN" sz="1100" b="0" dirty="0"/>
              <a:t>Chọn cảm biến hình ảnh CCD 1/1.8” hiệu suất cao</a:t>
            </a:r>
          </a:p>
          <a:p>
            <a:pPr marL="171450" indent="-171450">
              <a:lnSpc>
                <a:spcPct val="120000"/>
              </a:lnSpc>
              <a:buFont typeface="Arial" panose="020B0604020202020204" pitchFamily="34" charset="0"/>
              <a:buChar char="•"/>
            </a:pPr>
            <a:r>
              <a:rPr lang="en-US" altLang="zh-CN" sz="1100" dirty="0">
                <a:solidFill>
                  <a:srgbClr val="C00000"/>
                </a:solidFill>
              </a:rPr>
              <a:t>Độ phân giải hình ảnh HD</a:t>
            </a:r>
            <a:r>
              <a:rPr lang="en-US" altLang="zh-CN" sz="1100" dirty="0" smtClean="0">
                <a:solidFill>
                  <a:srgbClr val="C00000"/>
                </a:solidFill>
                <a:latin typeface="+mn-lt"/>
              </a:rPr>
              <a:t>,2048 </a:t>
            </a:r>
            <a:r>
              <a:rPr lang="en-US" altLang="zh-CN" sz="1100" dirty="0">
                <a:solidFill>
                  <a:srgbClr val="C00000"/>
                </a:solidFill>
                <a:latin typeface="+mn-lt"/>
              </a:rPr>
              <a:t>(H) ×1536 (V)</a:t>
            </a:r>
          </a:p>
          <a:p>
            <a:pPr marL="171450" indent="-171450">
              <a:lnSpc>
                <a:spcPct val="120000"/>
              </a:lnSpc>
              <a:buFont typeface="Arial" panose="020B0604020202020204" pitchFamily="34" charset="0"/>
              <a:buChar char="•"/>
            </a:pPr>
            <a:r>
              <a:rPr lang="en-US" altLang="zh-CN" sz="1100" b="0" dirty="0"/>
              <a:t>Chọn định dạng chuẩn HD  H.264 và tỉ lệ khung hình </a:t>
            </a:r>
            <a:r>
              <a:rPr lang="en-US" altLang="zh-CN" sz="1100" b="0" dirty="0" smtClean="0">
                <a:solidFill>
                  <a:srgbClr val="C00000"/>
                </a:solidFill>
              </a:rPr>
              <a:t>25fps</a:t>
            </a:r>
            <a:r>
              <a:rPr lang="en-US" altLang="zh-CN" sz="1100" b="0" dirty="0" smtClean="0"/>
              <a:t> </a:t>
            </a:r>
            <a:r>
              <a:rPr lang="en-US" altLang="zh-CN" sz="1100" b="0" dirty="0"/>
              <a:t>HD</a:t>
            </a:r>
          </a:p>
          <a:p>
            <a:pPr marL="171450" indent="-171450">
              <a:lnSpc>
                <a:spcPct val="120000"/>
              </a:lnSpc>
              <a:buFont typeface="Arial" panose="020B0604020202020204" pitchFamily="34" charset="0"/>
              <a:buChar char="•"/>
            </a:pPr>
            <a:r>
              <a:rPr lang="en-US" altLang="zh-CN" sz="1100" b="0" dirty="0"/>
              <a:t>Chọn  quá trình xử lý tín hiệu ảnh hiệu suất cao (ISP)</a:t>
            </a:r>
          </a:p>
          <a:p>
            <a:pPr marL="171450" indent="-171450">
              <a:lnSpc>
                <a:spcPct val="120000"/>
              </a:lnSpc>
              <a:buFont typeface="Arial" panose="020B0604020202020204" pitchFamily="34" charset="0"/>
              <a:buChar char="•"/>
            </a:pPr>
            <a:r>
              <a:rPr lang="en-US" altLang="zh-CN" sz="1100" b="0" dirty="0"/>
              <a:t>Giao diện t</a:t>
            </a:r>
            <a:r>
              <a:rPr lang="en-US" altLang="zh-CN" sz="1100" b="0" dirty="0"/>
              <a:t>rạng thái các tín hiệu, dữ liệu và truyền tải</a:t>
            </a:r>
          </a:p>
        </p:txBody>
      </p:sp>
      <p:sp>
        <p:nvSpPr>
          <p:cNvPr id="24" name="TextBox 16"/>
          <p:cNvSpPr txBox="1">
            <a:spLocks noChangeArrowheads="1"/>
          </p:cNvSpPr>
          <p:nvPr/>
        </p:nvSpPr>
        <p:spPr bwMode="auto">
          <a:xfrm>
            <a:off x="6503821" y="1554555"/>
            <a:ext cx="2361383" cy="2529923"/>
          </a:xfrm>
          <a:prstGeom prst="rect">
            <a:avLst/>
          </a:prstGeom>
          <a:noFill/>
          <a:ln w="9525">
            <a:noFill/>
            <a:miter lim="800000"/>
            <a:headEnd/>
            <a:tailEnd/>
          </a:ln>
        </p:spPr>
        <p:txBody>
          <a:bodyPr wrap="square">
            <a:spAutoFit/>
          </a:bodyPr>
          <a:lstStyle/>
          <a:p>
            <a:pPr marL="171450" indent="-171450">
              <a:lnSpc>
                <a:spcPct val="120000"/>
              </a:lnSpc>
              <a:buFont typeface="Arial" panose="020B0604020202020204" pitchFamily="34" charset="0"/>
              <a:buChar char="•"/>
            </a:pPr>
            <a:r>
              <a:rPr lang="en-US" altLang="zh-CN" sz="1100" b="0" dirty="0"/>
              <a:t>TI DaVinci Hiệu suất cao DSP</a:t>
            </a:r>
          </a:p>
          <a:p>
            <a:pPr marL="171450" indent="-171450">
              <a:lnSpc>
                <a:spcPct val="120000"/>
              </a:lnSpc>
              <a:buFont typeface="Arial" panose="020B0604020202020204" pitchFamily="34" charset="0"/>
              <a:buChar char="•"/>
            </a:pPr>
            <a:r>
              <a:rPr lang="en-US" altLang="zh-CN" sz="1100" b="0" dirty="0"/>
              <a:t>Chọn cảm biến hình ảnh CCD 1/1.8” hiệu suất cao</a:t>
            </a:r>
          </a:p>
          <a:p>
            <a:pPr marL="171450" indent="-171450">
              <a:lnSpc>
                <a:spcPct val="120000"/>
              </a:lnSpc>
              <a:buClr>
                <a:srgbClr val="C00000"/>
              </a:buClr>
              <a:buFont typeface="Arial" panose="020B0604020202020204" pitchFamily="34" charset="0"/>
              <a:buChar char="•"/>
            </a:pPr>
            <a:r>
              <a:rPr lang="en-US" altLang="zh-CN" sz="1100" dirty="0">
                <a:solidFill>
                  <a:srgbClr val="C00000"/>
                </a:solidFill>
              </a:rPr>
              <a:t>Độ phân giải hình ảnh HD</a:t>
            </a:r>
            <a:r>
              <a:rPr lang="en-US" altLang="zh-CN" sz="1100" dirty="0" smtClean="0">
                <a:solidFill>
                  <a:srgbClr val="C00000"/>
                </a:solidFill>
                <a:latin typeface="+mn-lt"/>
              </a:rPr>
              <a:t>, </a:t>
            </a:r>
            <a:r>
              <a:rPr lang="en-US" altLang="zh-CN" sz="1100" dirty="0">
                <a:solidFill>
                  <a:srgbClr val="C00000"/>
                </a:solidFill>
                <a:latin typeface="+mn-lt"/>
              </a:rPr>
              <a:t>3392</a:t>
            </a:r>
            <a:r>
              <a:rPr lang="zh-CN" altLang="en-US" sz="1100" dirty="0">
                <a:solidFill>
                  <a:srgbClr val="C00000"/>
                </a:solidFill>
                <a:latin typeface="+mn-lt"/>
              </a:rPr>
              <a:t> </a:t>
            </a:r>
            <a:r>
              <a:rPr lang="en-US" altLang="zh-CN" sz="1100" dirty="0">
                <a:solidFill>
                  <a:srgbClr val="C00000"/>
                </a:solidFill>
                <a:latin typeface="+mn-lt"/>
              </a:rPr>
              <a:t>(H)</a:t>
            </a:r>
            <a:r>
              <a:rPr lang="zh-CN" altLang="en-US" sz="1100" dirty="0">
                <a:solidFill>
                  <a:srgbClr val="C00000"/>
                </a:solidFill>
                <a:latin typeface="+mn-lt"/>
              </a:rPr>
              <a:t> </a:t>
            </a:r>
            <a:r>
              <a:rPr lang="en-US" altLang="zh-CN" sz="1100" dirty="0">
                <a:solidFill>
                  <a:srgbClr val="C00000"/>
                </a:solidFill>
                <a:latin typeface="+mn-lt"/>
              </a:rPr>
              <a:t>×2008</a:t>
            </a:r>
            <a:r>
              <a:rPr lang="zh-CN" altLang="en-US" sz="1100" dirty="0">
                <a:solidFill>
                  <a:srgbClr val="C00000"/>
                </a:solidFill>
                <a:latin typeface="+mn-lt"/>
              </a:rPr>
              <a:t> </a:t>
            </a:r>
            <a:r>
              <a:rPr lang="en-US" altLang="zh-CN" sz="1100" dirty="0">
                <a:solidFill>
                  <a:srgbClr val="C00000"/>
                </a:solidFill>
                <a:latin typeface="+mn-lt"/>
              </a:rPr>
              <a:t>(</a:t>
            </a:r>
            <a:r>
              <a:rPr lang="en-US" altLang="zh-CN" sz="1100" dirty="0" smtClean="0">
                <a:solidFill>
                  <a:srgbClr val="C00000"/>
                </a:solidFill>
                <a:latin typeface="+mn-lt"/>
              </a:rPr>
              <a:t>V)</a:t>
            </a:r>
            <a:endParaRPr lang="en-US" altLang="zh-CN" sz="1100" dirty="0">
              <a:solidFill>
                <a:srgbClr val="C00000"/>
              </a:solidFill>
              <a:latin typeface="+mn-lt"/>
            </a:endParaRPr>
          </a:p>
          <a:p>
            <a:pPr marL="171450" indent="-171450">
              <a:lnSpc>
                <a:spcPct val="120000"/>
              </a:lnSpc>
              <a:buFont typeface="Arial" panose="020B0604020202020204" pitchFamily="34" charset="0"/>
              <a:buChar char="•"/>
            </a:pPr>
            <a:r>
              <a:rPr lang="en-US" altLang="zh-CN" sz="1100" b="0" dirty="0"/>
              <a:t>Chọn định dạng chuẩn HD  H.264 và tỉ lệ khung hình </a:t>
            </a:r>
            <a:r>
              <a:rPr lang="en-US" altLang="zh-CN" sz="1100" b="0" dirty="0">
                <a:solidFill>
                  <a:srgbClr val="C00000"/>
                </a:solidFill>
              </a:rPr>
              <a:t>25fps</a:t>
            </a:r>
            <a:r>
              <a:rPr lang="en-US" altLang="zh-CN" sz="1100" b="0" dirty="0"/>
              <a:t> HD</a:t>
            </a:r>
          </a:p>
          <a:p>
            <a:pPr marL="171450" indent="-171450">
              <a:lnSpc>
                <a:spcPct val="120000"/>
              </a:lnSpc>
              <a:buFont typeface="Arial" panose="020B0604020202020204" pitchFamily="34" charset="0"/>
              <a:buChar char="•"/>
            </a:pPr>
            <a:r>
              <a:rPr lang="en-US" altLang="zh-CN" sz="1100" b="0" dirty="0"/>
              <a:t>Chọn  quá trình xử lý tín hiệu ảnh hiệu suất cao (ISP)</a:t>
            </a:r>
          </a:p>
          <a:p>
            <a:pPr marL="171450" indent="-171450">
              <a:lnSpc>
                <a:spcPct val="120000"/>
              </a:lnSpc>
              <a:buFont typeface="Arial" panose="020B0604020202020204" pitchFamily="34" charset="0"/>
              <a:buChar char="•"/>
            </a:pPr>
            <a:r>
              <a:rPr lang="en-US" altLang="zh-CN" sz="1100" b="0" dirty="0"/>
              <a:t>Giao diện t</a:t>
            </a:r>
            <a:r>
              <a:rPr lang="en-US" altLang="zh-CN" sz="1100" b="0" dirty="0"/>
              <a:t>rạng thái các tín hiệu, dữ liệu và truyền tải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187624" y="2984656"/>
            <a:ext cx="3091296" cy="1336770"/>
          </a:xfrm>
          <a:prstGeom prst="rect">
            <a:avLst/>
          </a:prstGeom>
          <a:noFill/>
          <a:ln w="12700">
            <a:noFill/>
            <a:miter lim="800000"/>
            <a:headEnd/>
            <a:tailEnd/>
          </a:ln>
        </p:spPr>
        <p:txBody>
          <a:bodyPr wrap="square" lIns="91941" tIns="45971" rIns="91941" bIns="45971">
            <a:spAutoFit/>
          </a:bodyPr>
          <a:lstStyle/>
          <a:p>
            <a:pPr marL="233045" indent="-233045" eaLnBrk="0" hangingPunct="0">
              <a:lnSpc>
                <a:spcPts val="1500"/>
              </a:lnSpc>
              <a:spcBef>
                <a:spcPts val="1100"/>
              </a:spcBef>
              <a:buFont typeface="Arial" pitchFamily="34" charset="0"/>
              <a:buChar char="•"/>
            </a:pPr>
            <a:r>
              <a:rPr lang="en-US" altLang="zh-CN" sz="1200" b="0" dirty="0" smtClean="0">
                <a:solidFill>
                  <a:schemeClr val="tx1"/>
                </a:solidFill>
                <a:latin typeface="Times New Roman" pitchFamily="18" charset="0"/>
                <a:cs typeface="Times New Roman" pitchFamily="18" charset="0"/>
              </a:rPr>
              <a:t>Áp dụng nhận độ sáng cao</a:t>
            </a:r>
            <a:r>
              <a:rPr lang="en-US" altLang="zh-CN" sz="1200" b="0" dirty="0" smtClean="0">
                <a:solidFill>
                  <a:schemeClr val="tx1"/>
                </a:solidFill>
                <a:latin typeface="Times New Roman" pitchFamily="18" charset="0"/>
                <a:cs typeface="Times New Roman" pitchFamily="18" charset="0"/>
              </a:rPr>
              <a:t> </a:t>
            </a:r>
            <a:r>
              <a:rPr lang="en-US" altLang="zh-CN" sz="1200" b="0" dirty="0" smtClean="0">
                <a:solidFill>
                  <a:schemeClr val="tx1"/>
                </a:solidFill>
                <a:latin typeface="Times New Roman" pitchFamily="18" charset="0"/>
                <a:cs typeface="Times New Roman" pitchFamily="18" charset="0"/>
              </a:rPr>
              <a:t>IR LED</a:t>
            </a:r>
          </a:p>
          <a:p>
            <a:pPr marL="233045" indent="-233045" eaLnBrk="0" hangingPunct="0">
              <a:lnSpc>
                <a:spcPts val="1500"/>
              </a:lnSpc>
              <a:spcBef>
                <a:spcPts val="1100"/>
              </a:spcBef>
              <a:buFont typeface="Arial" pitchFamily="34" charset="0"/>
              <a:buChar char="•"/>
            </a:pPr>
            <a:r>
              <a:rPr lang="en-US" altLang="zh-CN" sz="1200" b="0" dirty="0" smtClean="0">
                <a:solidFill>
                  <a:schemeClr val="tx1"/>
                </a:solidFill>
                <a:latin typeface="Times New Roman" pitchFamily="18" charset="0"/>
                <a:cs typeface="Times New Roman" pitchFamily="18" charset="0"/>
              </a:rPr>
              <a:t>Ánh sáng nháy trong điều kiện thông thường</a:t>
            </a:r>
            <a:r>
              <a:rPr lang="en-US" altLang="zh-CN" sz="1200" b="0" dirty="0" smtClean="0">
                <a:solidFill>
                  <a:schemeClr val="tx1"/>
                </a:solidFill>
                <a:latin typeface="Times New Roman" pitchFamily="18" charset="0"/>
                <a:cs typeface="Times New Roman" pitchFamily="18" charset="0"/>
              </a:rPr>
              <a:t>, phát đèn </a:t>
            </a:r>
            <a:r>
              <a:rPr lang="en-US" altLang="zh-CN" sz="1200" b="0" dirty="0" smtClean="0">
                <a:solidFill>
                  <a:schemeClr val="tx1"/>
                </a:solidFill>
                <a:latin typeface="Times New Roman" pitchFamily="18" charset="0"/>
                <a:cs typeface="Times New Roman" pitchFamily="18" charset="0"/>
              </a:rPr>
              <a:t>flash </a:t>
            </a:r>
            <a:r>
              <a:rPr lang="en-US" altLang="zh-CN" sz="1200" b="0" dirty="0" smtClean="0">
                <a:solidFill>
                  <a:schemeClr val="tx1"/>
                </a:solidFill>
                <a:latin typeface="Times New Roman" pitchFamily="18" charset="0"/>
                <a:cs typeface="Times New Roman" pitchFamily="18" charset="0"/>
              </a:rPr>
              <a:t>khi phương tiện qua</a:t>
            </a:r>
            <a:endParaRPr lang="en-US" altLang="zh-CN" sz="1200" b="0" dirty="0">
              <a:solidFill>
                <a:schemeClr val="tx1"/>
              </a:solidFill>
              <a:latin typeface="Times New Roman" pitchFamily="18" charset="0"/>
              <a:cs typeface="Times New Roman" pitchFamily="18" charset="0"/>
            </a:endParaRPr>
          </a:p>
          <a:p>
            <a:pPr marL="233045" indent="-233045" eaLnBrk="0" hangingPunct="0">
              <a:lnSpc>
                <a:spcPts val="1500"/>
              </a:lnSpc>
              <a:spcBef>
                <a:spcPts val="1100"/>
              </a:spcBef>
              <a:buFont typeface="Arial" pitchFamily="34" charset="0"/>
              <a:buChar char="•"/>
            </a:pPr>
            <a:r>
              <a:rPr lang="en-US" altLang="zh-CN" sz="1200" b="0" dirty="0" smtClean="0">
                <a:solidFill>
                  <a:schemeClr val="tx1"/>
                </a:solidFill>
                <a:latin typeface="Times New Roman" pitchFamily="18" charset="0"/>
                <a:cs typeface="Times New Roman" pitchFamily="18" charset="0"/>
              </a:rPr>
              <a:t>Phù hợp với chụp đồng thời không phản chiếu và phản chiếu biển số xe</a:t>
            </a:r>
            <a:endParaRPr lang="en-US" altLang="zh-CN" sz="1200" b="0" dirty="0" smtClean="0">
              <a:solidFill>
                <a:schemeClr val="tx1"/>
              </a:solidFill>
              <a:latin typeface="Times New Roman" pitchFamily="18" charset="0"/>
              <a:cs typeface="Times New Roman" pitchFamily="18" charset="0"/>
            </a:endParaRPr>
          </a:p>
        </p:txBody>
      </p:sp>
      <p:sp>
        <p:nvSpPr>
          <p:cNvPr id="21" name="矩形 20"/>
          <p:cNvSpPr>
            <a:spLocks noChangeArrowheads="1"/>
          </p:cNvSpPr>
          <p:nvPr/>
        </p:nvSpPr>
        <p:spPr bwMode="auto">
          <a:xfrm>
            <a:off x="5076056" y="2955096"/>
            <a:ext cx="3309555" cy="1764067"/>
          </a:xfrm>
          <a:prstGeom prst="rect">
            <a:avLst/>
          </a:prstGeom>
          <a:noFill/>
          <a:ln w="9525">
            <a:noFill/>
            <a:miter lim="800000"/>
            <a:headEnd/>
            <a:tailEnd/>
          </a:ln>
        </p:spPr>
        <p:txBody>
          <a:bodyPr wrap="square" lIns="91941" tIns="45971" rIns="91941" bIns="45971">
            <a:spAutoFit/>
          </a:bodyPr>
          <a:lstStyle/>
          <a:p>
            <a:pPr marL="233045" indent="-233045">
              <a:lnSpc>
                <a:spcPts val="1500"/>
              </a:lnSpc>
              <a:spcBef>
                <a:spcPct val="70000"/>
              </a:spcBef>
              <a:buFontTx/>
              <a:buChar char="•"/>
            </a:pPr>
            <a:r>
              <a:rPr lang="en-US" altLang="zh-CN" sz="1200" b="0" dirty="0" smtClean="0">
                <a:solidFill>
                  <a:schemeClr val="tx1"/>
                </a:solidFill>
                <a:latin typeface="Times New Roman" pitchFamily="18" charset="0"/>
                <a:cs typeface="Times New Roman" pitchFamily="18" charset="0"/>
              </a:rPr>
              <a:t>Đèn flash</a:t>
            </a:r>
            <a:r>
              <a:rPr lang="en-US" altLang="zh-CN" sz="1200" b="0" dirty="0" smtClean="0">
                <a:solidFill>
                  <a:schemeClr val="tx1"/>
                </a:solidFill>
                <a:latin typeface="Times New Roman" pitchFamily="18" charset="0"/>
                <a:cs typeface="Times New Roman" pitchFamily="18" charset="0"/>
              </a:rPr>
              <a:t> </a:t>
            </a:r>
            <a:r>
              <a:rPr lang="en-US" altLang="zh-CN" sz="1200" b="0" dirty="0">
                <a:solidFill>
                  <a:schemeClr val="tx1"/>
                </a:solidFill>
                <a:latin typeface="Times New Roman" pitchFamily="18" charset="0"/>
                <a:cs typeface="Times New Roman" pitchFamily="18" charset="0"/>
              </a:rPr>
              <a:t>Xenon </a:t>
            </a:r>
            <a:r>
              <a:rPr lang="en-US" altLang="zh-CN" sz="1200" b="0" dirty="0" smtClean="0">
                <a:solidFill>
                  <a:schemeClr val="tx1"/>
                </a:solidFill>
                <a:latin typeface="Times New Roman" pitchFamily="18" charset="0"/>
                <a:cs typeface="Times New Roman" pitchFamily="18" charset="0"/>
              </a:rPr>
              <a:t>hiệu suất cao</a:t>
            </a:r>
            <a:endParaRPr lang="en-US" altLang="zh-CN" dirty="0" smtClean="0">
              <a:latin typeface="Times New Roman" pitchFamily="18" charset="0"/>
              <a:cs typeface="Times New Roman" pitchFamily="18" charset="0"/>
            </a:endParaRPr>
          </a:p>
          <a:p>
            <a:pPr marL="233045" indent="-233045">
              <a:lnSpc>
                <a:spcPts val="1500"/>
              </a:lnSpc>
              <a:spcBef>
                <a:spcPct val="70000"/>
              </a:spcBef>
              <a:buFontTx/>
              <a:buChar char="•"/>
            </a:pPr>
            <a:r>
              <a:rPr lang="en-US" altLang="zh-CN" sz="1200" b="0" dirty="0" smtClean="0">
                <a:solidFill>
                  <a:schemeClr val="tx1"/>
                </a:solidFill>
                <a:latin typeface="Times New Roman" pitchFamily="18" charset="0"/>
                <a:cs typeface="Times New Roman" pitchFamily="18" charset="0"/>
              </a:rPr>
              <a:t>Đèn không màu, không ảnh hưởng tới mọi người</a:t>
            </a:r>
            <a:endParaRPr lang="en-US" altLang="zh-CN" sz="1200" b="0" dirty="0">
              <a:solidFill>
                <a:schemeClr val="tx1"/>
              </a:solidFill>
              <a:latin typeface="Times New Roman" pitchFamily="18" charset="0"/>
              <a:cs typeface="Times New Roman" pitchFamily="18" charset="0"/>
            </a:endParaRPr>
          </a:p>
          <a:p>
            <a:pPr marL="233045" indent="-233045">
              <a:lnSpc>
                <a:spcPts val="1500"/>
              </a:lnSpc>
              <a:spcBef>
                <a:spcPct val="70000"/>
              </a:spcBef>
              <a:buFontTx/>
              <a:buChar char="•"/>
            </a:pPr>
            <a:r>
              <a:rPr lang="en-US" altLang="zh-CN" sz="1200" b="0" dirty="0" smtClean="0">
                <a:solidFill>
                  <a:schemeClr val="tx1"/>
                </a:solidFill>
                <a:latin typeface="Times New Roman" pitchFamily="18" charset="0"/>
                <a:cs typeface="Times New Roman" pitchFamily="18" charset="0"/>
              </a:rPr>
              <a:t>Hỗ trợ hiệu chỉnh ánh sáng cho 3 làn </a:t>
            </a:r>
            <a:endParaRPr lang="en-US" altLang="zh-CN" sz="1200" b="0" dirty="0">
              <a:solidFill>
                <a:schemeClr val="tx1"/>
              </a:solidFill>
              <a:latin typeface="Times New Roman" pitchFamily="18" charset="0"/>
              <a:cs typeface="Times New Roman" pitchFamily="18" charset="0"/>
            </a:endParaRPr>
          </a:p>
          <a:p>
            <a:pPr marL="233045" indent="-233045">
              <a:lnSpc>
                <a:spcPts val="1500"/>
              </a:lnSpc>
              <a:spcBef>
                <a:spcPct val="70000"/>
              </a:spcBef>
              <a:buFontTx/>
              <a:buChar char="•"/>
            </a:pPr>
            <a:r>
              <a:rPr lang="en-US" altLang="zh-CN" sz="1200" b="0" dirty="0" smtClean="0">
                <a:solidFill>
                  <a:schemeClr val="tx1"/>
                </a:solidFill>
                <a:latin typeface="Times New Roman" pitchFamily="18" charset="0"/>
                <a:cs typeface="Times New Roman" pitchFamily="18" charset="0"/>
              </a:rPr>
              <a:t>Hỗ trợ 2 flash trong 1s</a:t>
            </a:r>
            <a:endParaRPr lang="en-US" altLang="zh-CN" sz="1200" b="0" dirty="0">
              <a:solidFill>
                <a:schemeClr val="tx1"/>
              </a:solidFill>
              <a:latin typeface="Times New Roman" pitchFamily="18" charset="0"/>
              <a:cs typeface="Times New Roman" pitchFamily="18" charset="0"/>
            </a:endParaRPr>
          </a:p>
          <a:p>
            <a:pPr marL="233045" indent="-233045">
              <a:lnSpc>
                <a:spcPts val="1500"/>
              </a:lnSpc>
              <a:spcBef>
                <a:spcPct val="70000"/>
              </a:spcBef>
              <a:buFontTx/>
              <a:buChar char="•"/>
            </a:pPr>
            <a:r>
              <a:rPr lang="en-US" altLang="zh-CN" sz="1200" b="0" dirty="0" smtClean="0">
                <a:solidFill>
                  <a:schemeClr val="tx1"/>
                </a:solidFill>
                <a:latin typeface="Times New Roman" pitchFamily="18" charset="0"/>
                <a:cs typeface="Times New Roman" pitchFamily="18" charset="0"/>
              </a:rPr>
              <a:t>Thời gian flash tiếp theo </a:t>
            </a:r>
            <a:r>
              <a:rPr lang="en-US" altLang="zh-CN" sz="1200" b="0" dirty="0">
                <a:solidFill>
                  <a:schemeClr val="tx1"/>
                </a:solidFill>
                <a:latin typeface="Times New Roman" pitchFamily="18" charset="0"/>
                <a:cs typeface="Times New Roman" pitchFamily="18" charset="0"/>
              </a:rPr>
              <a:t>500us</a:t>
            </a:r>
          </a:p>
        </p:txBody>
      </p:sp>
      <p:sp>
        <p:nvSpPr>
          <p:cNvPr id="26" name="矩形 25"/>
          <p:cNvSpPr>
            <a:spLocks noChangeArrowheads="1"/>
          </p:cNvSpPr>
          <p:nvPr/>
        </p:nvSpPr>
        <p:spPr bwMode="auto">
          <a:xfrm>
            <a:off x="1594835" y="2355726"/>
            <a:ext cx="1825037" cy="523727"/>
          </a:xfrm>
          <a:prstGeom prst="rect">
            <a:avLst/>
          </a:prstGeom>
          <a:noFill/>
          <a:ln w="9525">
            <a:noFill/>
            <a:miter lim="800000"/>
            <a:headEnd/>
            <a:tailEnd/>
          </a:ln>
        </p:spPr>
        <p:txBody>
          <a:bodyPr wrap="none" lIns="91941" tIns="45971" rIns="91941" bIns="45971">
            <a:spAutoFit/>
          </a:bodyPr>
          <a:lstStyle/>
          <a:p>
            <a:r>
              <a:rPr lang="en-US" altLang="zh-CN" sz="1400" dirty="0" smtClean="0">
                <a:solidFill>
                  <a:srgbClr val="C00000"/>
                </a:solidFill>
                <a:latin typeface="Times New Roman" pitchFamily="18" charset="0"/>
                <a:ea typeface="宋体" charset="-122"/>
                <a:cs typeface="Times New Roman" pitchFamily="18" charset="0"/>
              </a:rPr>
              <a:t>ITALE-080BA-IR7-P</a:t>
            </a:r>
          </a:p>
          <a:p>
            <a:r>
              <a:rPr lang="en-US" altLang="zh-CN" sz="1400" dirty="0" smtClean="0">
                <a:solidFill>
                  <a:srgbClr val="C00000"/>
                </a:solidFill>
                <a:latin typeface="Times New Roman" pitchFamily="18" charset="0"/>
                <a:ea typeface="宋体" charset="-122"/>
                <a:cs typeface="Times New Roman" pitchFamily="18" charset="0"/>
              </a:rPr>
              <a:t>ITALE-080BA-IR8-P</a:t>
            </a:r>
            <a:endParaRPr lang="zh-CN" altLang="en-US" sz="1400" dirty="0">
              <a:solidFill>
                <a:srgbClr val="C00000"/>
              </a:solidFill>
              <a:latin typeface="Times New Roman" pitchFamily="18" charset="0"/>
              <a:ea typeface="宋体" charset="-122"/>
              <a:cs typeface="Times New Roman" pitchFamily="18" charset="0"/>
            </a:endParaRPr>
          </a:p>
        </p:txBody>
      </p:sp>
      <p:sp>
        <p:nvSpPr>
          <p:cNvPr id="27" name="矩形 26"/>
          <p:cNvSpPr>
            <a:spLocks noChangeArrowheads="1"/>
          </p:cNvSpPr>
          <p:nvPr/>
        </p:nvSpPr>
        <p:spPr bwMode="auto">
          <a:xfrm>
            <a:off x="5328164" y="2309306"/>
            <a:ext cx="1969308" cy="308283"/>
          </a:xfrm>
          <a:prstGeom prst="rect">
            <a:avLst/>
          </a:prstGeom>
          <a:noFill/>
          <a:ln w="9525">
            <a:noFill/>
            <a:miter lim="800000"/>
            <a:headEnd/>
            <a:tailEnd/>
          </a:ln>
        </p:spPr>
        <p:txBody>
          <a:bodyPr wrap="none" lIns="91941" tIns="45971" rIns="91941" bIns="45971">
            <a:spAutoFit/>
          </a:bodyPr>
          <a:lstStyle/>
          <a:p>
            <a:r>
              <a:rPr lang="en-US" altLang="zh-CN" sz="1400" dirty="0">
                <a:solidFill>
                  <a:srgbClr val="C00000"/>
                </a:solidFill>
                <a:latin typeface="Times New Roman" pitchFamily="18" charset="0"/>
                <a:ea typeface="宋体" charset="-122"/>
                <a:cs typeface="Times New Roman" pitchFamily="18" charset="0"/>
              </a:rPr>
              <a:t>DHI-ITALF-300AC-IR</a:t>
            </a:r>
            <a:endParaRPr lang="zh-CN" altLang="en-US" sz="1400" dirty="0">
              <a:solidFill>
                <a:srgbClr val="C00000"/>
              </a:solidFill>
              <a:latin typeface="Times New Roman" pitchFamily="18" charset="0"/>
              <a:ea typeface="宋体" charset="-122"/>
              <a:cs typeface="Times New Roman" pitchFamily="18" charset="0"/>
            </a:endParaRPr>
          </a:p>
        </p:txBody>
      </p:sp>
      <p:pic>
        <p:nvPicPr>
          <p:cNvPr id="23" name="Picture 1"/>
          <p:cNvPicPr>
            <a:picLocks noChangeAspect="1" noChangeArrowheads="1"/>
          </p:cNvPicPr>
          <p:nvPr/>
        </p:nvPicPr>
        <p:blipFill>
          <a:blip r:embed="rId2" cstate="print"/>
          <a:srcRect/>
          <a:stretch>
            <a:fillRect/>
          </a:stretch>
        </p:blipFill>
        <p:spPr bwMode="auto">
          <a:xfrm>
            <a:off x="1691680" y="990906"/>
            <a:ext cx="1728192" cy="1364820"/>
          </a:xfrm>
          <a:prstGeom prst="rect">
            <a:avLst/>
          </a:prstGeom>
          <a:noFill/>
          <a:ln w="9525">
            <a:noFill/>
            <a:miter lim="800000"/>
            <a:headEnd/>
            <a:tailEnd/>
          </a:ln>
        </p:spPr>
      </p:pic>
      <p:pic>
        <p:nvPicPr>
          <p:cNvPr id="15" name="图片 14" descr="闪光灯黑色"/>
          <p:cNvPicPr/>
          <p:nvPr/>
        </p:nvPicPr>
        <p:blipFill>
          <a:blip r:embed="rId3" cstate="print"/>
          <a:srcRect/>
          <a:stretch>
            <a:fillRect/>
          </a:stretch>
        </p:blipFill>
        <p:spPr bwMode="auto">
          <a:xfrm>
            <a:off x="4927782" y="927262"/>
            <a:ext cx="2704348" cy="1350023"/>
          </a:xfrm>
          <a:prstGeom prst="rect">
            <a:avLst/>
          </a:prstGeom>
          <a:noFill/>
          <a:ln w="9525">
            <a:noFill/>
            <a:miter lim="800000"/>
            <a:headEnd/>
            <a:tailEnd/>
          </a:ln>
        </p:spPr>
      </p:pic>
      <p:sp>
        <p:nvSpPr>
          <p:cNvPr id="28" name="矩形 12"/>
          <p:cNvSpPr>
            <a:spLocks noChangeArrowheads="1"/>
          </p:cNvSpPr>
          <p:nvPr/>
        </p:nvSpPr>
        <p:spPr bwMode="auto">
          <a:xfrm>
            <a:off x="211766" y="154904"/>
            <a:ext cx="4716016"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Times New Roman" pitchFamily="18" charset="0"/>
                <a:cs typeface="Times New Roman" pitchFamily="18" charset="0"/>
              </a:rPr>
              <a:t>Đèn hiệu chỉnh</a:t>
            </a:r>
            <a:endParaRPr lang="en-US" altLang="zh-CN" b="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3"/>
          <p:cNvSpPr txBox="1">
            <a:spLocks noChangeArrowheads="1"/>
          </p:cNvSpPr>
          <p:nvPr/>
        </p:nvSpPr>
        <p:spPr bwMode="auto">
          <a:xfrm>
            <a:off x="1263750" y="2824880"/>
            <a:ext cx="2859088" cy="1916929"/>
          </a:xfrm>
          <a:prstGeom prst="rect">
            <a:avLst/>
          </a:prstGeom>
          <a:noFill/>
          <a:ln w="12700">
            <a:noFill/>
            <a:miter lim="800000"/>
            <a:headEnd/>
            <a:tailEnd/>
          </a:ln>
        </p:spPr>
        <p:txBody>
          <a:bodyPr lIns="91941" tIns="45971" rIns="91941" bIns="45971">
            <a:spAutoFit/>
          </a:bodyPr>
          <a:lstStyle/>
          <a:p>
            <a:pPr marL="233045" indent="-233045">
              <a:lnSpc>
                <a:spcPts val="1407"/>
              </a:lnSpc>
              <a:spcBef>
                <a:spcPct val="70000"/>
              </a:spcBef>
              <a:buFontTx/>
              <a:buChar char="•"/>
            </a:pPr>
            <a:r>
              <a:rPr lang="en-US" altLang="zh-CN" sz="1200" b="0" dirty="0" smtClean="0">
                <a:solidFill>
                  <a:schemeClr val="tx1"/>
                </a:solidFill>
                <a:latin typeface="Arial" charset="0"/>
              </a:rPr>
              <a:t>Tần số dao động </a:t>
            </a:r>
            <a:r>
              <a:rPr lang="en-US" altLang="zh-CN" sz="1200" b="0" dirty="0">
                <a:solidFill>
                  <a:schemeClr val="tx1"/>
                </a:solidFill>
                <a:latin typeface="Arial" charset="0"/>
              </a:rPr>
              <a:t>24.15GHz </a:t>
            </a:r>
          </a:p>
          <a:p>
            <a:pPr marL="233045" indent="-233045">
              <a:lnSpc>
                <a:spcPts val="1407"/>
              </a:lnSpc>
              <a:spcBef>
                <a:spcPct val="70000"/>
              </a:spcBef>
              <a:buFontTx/>
              <a:buChar char="•"/>
            </a:pPr>
            <a:r>
              <a:rPr lang="en-US" altLang="zh-CN" sz="1200" b="0" dirty="0" smtClean="0">
                <a:solidFill>
                  <a:schemeClr val="tx1"/>
                </a:solidFill>
                <a:latin typeface="Arial" charset="0"/>
              </a:rPr>
              <a:t>Dải tần hẹp. Không có độ nhiễu giao thoa giữa các radar của các làn khác nhau. </a:t>
            </a:r>
            <a:endParaRPr lang="zh-CN" altLang="en-US" sz="1200" b="0" dirty="0">
              <a:solidFill>
                <a:schemeClr val="tx1"/>
              </a:solidFill>
              <a:latin typeface="Arial" charset="0"/>
            </a:endParaRPr>
          </a:p>
          <a:p>
            <a:pPr marL="233045" indent="-233045">
              <a:lnSpc>
                <a:spcPts val="1407"/>
              </a:lnSpc>
              <a:spcBef>
                <a:spcPct val="70000"/>
              </a:spcBef>
              <a:buFontTx/>
              <a:buChar char="•"/>
            </a:pPr>
            <a:r>
              <a:rPr lang="en-US" altLang="zh-CN" sz="1200" b="0" dirty="0" smtClean="0">
                <a:solidFill>
                  <a:schemeClr val="tx1"/>
                </a:solidFill>
                <a:latin typeface="Arial" charset="0"/>
              </a:rPr>
              <a:t>Phù hợp cho thiết lập cực L hoặc giàn khung.</a:t>
            </a:r>
            <a:endParaRPr lang="zh-CN" altLang="en-US" sz="1200" b="0" dirty="0">
              <a:solidFill>
                <a:schemeClr val="tx1"/>
              </a:solidFill>
              <a:latin typeface="Arial" charset="0"/>
            </a:endParaRPr>
          </a:p>
          <a:p>
            <a:pPr marL="233045" indent="-233045">
              <a:lnSpc>
                <a:spcPts val="1407"/>
              </a:lnSpc>
              <a:spcBef>
                <a:spcPct val="70000"/>
              </a:spcBef>
              <a:buFontTx/>
              <a:buChar char="•"/>
            </a:pPr>
            <a:r>
              <a:rPr lang="en-US" altLang="zh-CN" sz="1200" b="0" dirty="0" smtClean="0">
                <a:solidFill>
                  <a:schemeClr val="tx1"/>
                </a:solidFill>
                <a:latin typeface="Arial" charset="0"/>
              </a:rPr>
              <a:t>Chủ yếu được sử dụng cho chụp hình ANPR</a:t>
            </a:r>
            <a:endParaRPr lang="en-US" altLang="zh-CN" sz="1200" b="0" dirty="0">
              <a:solidFill>
                <a:schemeClr val="tx1"/>
              </a:solidFill>
              <a:latin typeface="Arial" charset="0"/>
            </a:endParaRPr>
          </a:p>
        </p:txBody>
      </p:sp>
      <p:pic>
        <p:nvPicPr>
          <p:cNvPr id="31" name="Picture 342" descr="20090515015516906"/>
          <p:cNvPicPr>
            <a:picLocks noChangeAspect="1" noChangeArrowheads="1"/>
          </p:cNvPicPr>
          <p:nvPr/>
        </p:nvPicPr>
        <p:blipFill>
          <a:blip r:embed="rId2" cstate="print"/>
          <a:srcRect/>
          <a:stretch>
            <a:fillRect/>
          </a:stretch>
        </p:blipFill>
        <p:spPr bwMode="auto">
          <a:xfrm>
            <a:off x="1589184" y="1347614"/>
            <a:ext cx="1547857" cy="793145"/>
          </a:xfrm>
          <a:prstGeom prst="rect">
            <a:avLst/>
          </a:prstGeom>
          <a:noFill/>
          <a:ln w="9525">
            <a:noFill/>
            <a:miter lim="800000"/>
            <a:headEnd/>
            <a:tailEnd/>
          </a:ln>
        </p:spPr>
      </p:pic>
      <p:sp>
        <p:nvSpPr>
          <p:cNvPr id="32" name="矩形 31"/>
          <p:cNvSpPr>
            <a:spLocks noChangeArrowheads="1"/>
          </p:cNvSpPr>
          <p:nvPr/>
        </p:nvSpPr>
        <p:spPr bwMode="auto">
          <a:xfrm>
            <a:off x="1589184" y="2288088"/>
            <a:ext cx="1962150" cy="338554"/>
          </a:xfrm>
          <a:prstGeom prst="rect">
            <a:avLst/>
          </a:prstGeom>
          <a:noFill/>
          <a:ln w="9525">
            <a:noFill/>
            <a:miter lim="800000"/>
            <a:headEnd/>
            <a:tailEnd/>
          </a:ln>
        </p:spPr>
        <p:txBody>
          <a:bodyPr lIns="91941" tIns="45971" rIns="91941" bIns="45971">
            <a:spAutoFit/>
          </a:bodyPr>
          <a:lstStyle/>
          <a:p>
            <a:r>
              <a:rPr lang="en-US" altLang="zh-CN" sz="1600" dirty="0">
                <a:solidFill>
                  <a:srgbClr val="C00000"/>
                </a:solidFill>
                <a:latin typeface="+mn-lt"/>
                <a:ea typeface="Myriad Pro SemiCond"/>
                <a:cs typeface="Segoe UI" panose="020B0502040204020203" pitchFamily="34" charset="0"/>
              </a:rPr>
              <a:t>DHI-ITARD-024SA</a:t>
            </a:r>
            <a:endParaRPr lang="zh-CN" altLang="en-US" sz="1600" dirty="0">
              <a:solidFill>
                <a:srgbClr val="C00000"/>
              </a:solidFill>
              <a:latin typeface="+mn-lt"/>
              <a:ea typeface="Myriad Pro SemiCond"/>
              <a:cs typeface="Segoe UI" panose="020B0502040204020203" pitchFamily="34" charset="0"/>
            </a:endParaRPr>
          </a:p>
        </p:txBody>
      </p:sp>
      <p:sp>
        <p:nvSpPr>
          <p:cNvPr id="15" name="矩形 14"/>
          <p:cNvSpPr>
            <a:spLocks noChangeArrowheads="1"/>
          </p:cNvSpPr>
          <p:nvPr/>
        </p:nvSpPr>
        <p:spPr bwMode="auto">
          <a:xfrm>
            <a:off x="5508104" y="2286096"/>
            <a:ext cx="1981200" cy="338554"/>
          </a:xfrm>
          <a:prstGeom prst="rect">
            <a:avLst/>
          </a:prstGeom>
          <a:noFill/>
          <a:ln w="9525">
            <a:noFill/>
            <a:miter lim="800000"/>
            <a:headEnd/>
            <a:tailEnd/>
          </a:ln>
        </p:spPr>
        <p:txBody>
          <a:bodyPr lIns="91941" tIns="45971" rIns="91941" bIns="45971">
            <a:spAutoFit/>
          </a:bodyPr>
          <a:lstStyle/>
          <a:p>
            <a:r>
              <a:rPr lang="en-US" altLang="zh-CN" sz="1600" dirty="0">
                <a:solidFill>
                  <a:srgbClr val="C00000"/>
                </a:solidFill>
                <a:latin typeface="+mn-lt"/>
                <a:ea typeface="Myriad Pro SemiCond"/>
                <a:cs typeface="Segoe UI" panose="020B0502040204020203" pitchFamily="34" charset="0"/>
              </a:rPr>
              <a:t>ITACD-006B</a:t>
            </a:r>
            <a:endParaRPr lang="zh-CN" altLang="en-US" sz="1600" dirty="0">
              <a:solidFill>
                <a:srgbClr val="C00000"/>
              </a:solidFill>
              <a:latin typeface="+mn-lt"/>
              <a:ea typeface="Myriad Pro SemiCond"/>
              <a:cs typeface="Segoe UI" panose="020B0502040204020203" pitchFamily="34" charset="0"/>
            </a:endParaRPr>
          </a:p>
        </p:txBody>
      </p:sp>
      <p:pic>
        <p:nvPicPr>
          <p:cNvPr id="18" name="Picture 2"/>
          <p:cNvPicPr>
            <a:picLocks noChangeAspect="1" noChangeArrowheads="1"/>
          </p:cNvPicPr>
          <p:nvPr/>
        </p:nvPicPr>
        <p:blipFill>
          <a:blip r:embed="rId3" cstate="print"/>
          <a:srcRect/>
          <a:stretch>
            <a:fillRect/>
          </a:stretch>
        </p:blipFill>
        <p:spPr bwMode="auto">
          <a:xfrm>
            <a:off x="5486059" y="1203597"/>
            <a:ext cx="1540833" cy="937161"/>
          </a:xfrm>
          <a:prstGeom prst="rect">
            <a:avLst/>
          </a:prstGeom>
          <a:noFill/>
          <a:ln w="9525">
            <a:noFill/>
            <a:miter lim="800000"/>
            <a:headEnd/>
            <a:tailEnd/>
          </a:ln>
        </p:spPr>
      </p:pic>
      <p:sp>
        <p:nvSpPr>
          <p:cNvPr id="23" name="矩形 22"/>
          <p:cNvSpPr>
            <a:spLocks noChangeArrowheads="1"/>
          </p:cNvSpPr>
          <p:nvPr/>
        </p:nvSpPr>
        <p:spPr bwMode="auto">
          <a:xfrm>
            <a:off x="5220072" y="2824880"/>
            <a:ext cx="2438400" cy="1069517"/>
          </a:xfrm>
          <a:prstGeom prst="rect">
            <a:avLst/>
          </a:prstGeom>
          <a:noFill/>
          <a:ln w="9525">
            <a:noFill/>
            <a:miter lim="800000"/>
            <a:headEnd/>
            <a:tailEnd/>
          </a:ln>
        </p:spPr>
        <p:txBody>
          <a:bodyPr lIns="91941" tIns="45971" rIns="91941" bIns="45971">
            <a:spAutoFit/>
          </a:bodyPr>
          <a:lstStyle/>
          <a:p>
            <a:pPr marL="233045" indent="-233045">
              <a:lnSpc>
                <a:spcPts val="1407"/>
              </a:lnSpc>
              <a:spcBef>
                <a:spcPct val="70000"/>
              </a:spcBef>
              <a:buFontTx/>
              <a:buChar char="•"/>
            </a:pPr>
            <a:r>
              <a:rPr lang="en-US" altLang="zh-CN" sz="1200" b="0" dirty="0" smtClean="0">
                <a:solidFill>
                  <a:schemeClr val="tx1"/>
                </a:solidFill>
                <a:latin typeface="Arial" charset="0"/>
              </a:rPr>
              <a:t>Hỗ trợ kết nối 6 vòng</a:t>
            </a:r>
            <a:endParaRPr lang="en-US" altLang="zh-CN" sz="1200" b="0" dirty="0">
              <a:solidFill>
                <a:schemeClr val="tx1"/>
              </a:solidFill>
              <a:latin typeface="Arial" charset="0"/>
            </a:endParaRPr>
          </a:p>
          <a:p>
            <a:pPr marL="233045" indent="-233045">
              <a:lnSpc>
                <a:spcPts val="1407"/>
              </a:lnSpc>
              <a:spcBef>
                <a:spcPct val="70000"/>
              </a:spcBef>
              <a:buFontTx/>
              <a:buChar char="•"/>
            </a:pPr>
            <a:r>
              <a:rPr lang="en-US" altLang="zh-CN" sz="1200" b="0" dirty="0" smtClean="0">
                <a:solidFill>
                  <a:schemeClr val="tx1"/>
                </a:solidFill>
                <a:latin typeface="Arial" charset="0"/>
              </a:rPr>
              <a:t>Chế độ xuất ra</a:t>
            </a:r>
            <a:r>
              <a:rPr lang="zh-CN" altLang="en-US" sz="1200" b="0" dirty="0" smtClean="0">
                <a:solidFill>
                  <a:schemeClr val="tx1"/>
                </a:solidFill>
                <a:latin typeface="Arial" charset="0"/>
              </a:rPr>
              <a:t>：</a:t>
            </a:r>
            <a:r>
              <a:rPr lang="en-US" altLang="zh-CN" sz="1200" b="0" dirty="0">
                <a:solidFill>
                  <a:schemeClr val="tx1"/>
                </a:solidFill>
                <a:latin typeface="Arial" charset="0"/>
              </a:rPr>
              <a:t>I/O </a:t>
            </a:r>
            <a:r>
              <a:rPr lang="en-US" altLang="zh-CN" sz="1200" b="0" dirty="0" smtClean="0">
                <a:solidFill>
                  <a:schemeClr val="tx1"/>
                </a:solidFill>
                <a:latin typeface="Arial" charset="0"/>
              </a:rPr>
              <a:t>và đầu ra RS485</a:t>
            </a:r>
          </a:p>
          <a:p>
            <a:pPr marL="233045" indent="-233045">
              <a:lnSpc>
                <a:spcPts val="1407"/>
              </a:lnSpc>
              <a:spcBef>
                <a:spcPct val="70000"/>
              </a:spcBef>
              <a:buFontTx/>
              <a:buChar char="•"/>
            </a:pPr>
            <a:r>
              <a:rPr lang="en-US" altLang="zh-CN" sz="1200" b="0" dirty="0" smtClean="0">
                <a:solidFill>
                  <a:schemeClr val="tx1"/>
                </a:solidFill>
                <a:latin typeface="Arial" charset="0"/>
              </a:rPr>
              <a:t>Hỗ trợ tỉ lệ chụp hình 99.9%</a:t>
            </a:r>
            <a:endParaRPr lang="zh-CN" altLang="en-US" sz="1200" b="0" dirty="0">
              <a:solidFill>
                <a:schemeClr val="tx1"/>
              </a:solidFill>
              <a:latin typeface="Arial" charset="0"/>
            </a:endParaRPr>
          </a:p>
        </p:txBody>
      </p:sp>
      <p:sp>
        <p:nvSpPr>
          <p:cNvPr id="28" name="矩形 12"/>
          <p:cNvSpPr>
            <a:spLocks noChangeArrowheads="1"/>
          </p:cNvSpPr>
          <p:nvPr/>
        </p:nvSpPr>
        <p:spPr bwMode="auto">
          <a:xfrm>
            <a:off x="211766" y="154904"/>
            <a:ext cx="4716016"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Segoe UI" panose="020B0502040204020203" pitchFamily="34" charset="0"/>
                <a:cs typeface="Segoe UI" panose="020B0502040204020203" pitchFamily="34" charset="0"/>
              </a:rPr>
              <a:t>Phát hiện Radar và lặp </a:t>
            </a:r>
            <a:endParaRPr lang="en-US" altLang="zh-CN" b="0" dirty="0" smtClean="0">
              <a:solidFill>
                <a:srgbClr val="C00000"/>
              </a:solidFill>
              <a:latin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cstate="print"/>
          <a:srcRect/>
          <a:stretch>
            <a:fillRect/>
          </a:stretch>
        </p:blipFill>
        <p:spPr bwMode="auto">
          <a:xfrm>
            <a:off x="885684" y="1987022"/>
            <a:ext cx="2500330" cy="857256"/>
          </a:xfrm>
          <a:prstGeom prst="rect">
            <a:avLst/>
          </a:prstGeom>
          <a:noFill/>
          <a:ln w="1">
            <a:noFill/>
            <a:miter lim="800000"/>
            <a:headEnd/>
            <a:tailEnd/>
          </a:ln>
        </p:spPr>
      </p:pic>
      <p:sp>
        <p:nvSpPr>
          <p:cNvPr id="5" name="矩形 4"/>
          <p:cNvSpPr/>
          <p:nvPr/>
        </p:nvSpPr>
        <p:spPr>
          <a:xfrm>
            <a:off x="3771663" y="1613408"/>
            <a:ext cx="4458194" cy="2012859"/>
          </a:xfrm>
          <a:prstGeom prst="rect">
            <a:avLst/>
          </a:prstGeom>
        </p:spPr>
        <p:txBody>
          <a:bodyPr wrap="square">
            <a:spAutoFit/>
          </a:bodyPr>
          <a:lstStyle/>
          <a:p>
            <a:pPr marL="171450" lvl="0" indent="-171450">
              <a:lnSpc>
                <a:spcPct val="130000"/>
              </a:lnSpc>
              <a:buFont typeface="Arial" panose="020B0604020202020204" pitchFamily="34" charset="0"/>
              <a:buChar char="•"/>
            </a:pPr>
            <a:r>
              <a:rPr lang="en-US" sz="1200" b="0" dirty="0" smtClean="0">
                <a:latin typeface="Times New Roman" pitchFamily="18" charset="0"/>
                <a:cs typeface="Times New Roman" pitchFamily="18" charset="0"/>
              </a:rPr>
              <a:t>Thiết kế tích hợp cho </a:t>
            </a:r>
            <a:r>
              <a:rPr lang="en-US" sz="1200" b="0" dirty="0">
                <a:latin typeface="Times New Roman" pitchFamily="18" charset="0"/>
                <a:cs typeface="Times New Roman" pitchFamily="18" charset="0"/>
              </a:rPr>
              <a:t>Linux </a:t>
            </a:r>
            <a:r>
              <a:rPr lang="en-US" sz="1200" b="0" dirty="0" smtClean="0">
                <a:latin typeface="Times New Roman" pitchFamily="18" charset="0"/>
                <a:cs typeface="Times New Roman" pitchFamily="18" charset="0"/>
              </a:rPr>
              <a:t>và xử lý</a:t>
            </a:r>
            <a:endParaRPr lang="en-US" sz="1200" b="0" dirty="0">
              <a:latin typeface="Times New Roman" pitchFamily="18" charset="0"/>
              <a:cs typeface="Times New Roman" pitchFamily="18" charset="0"/>
            </a:endParaRPr>
          </a:p>
          <a:p>
            <a:pPr marL="171450" lvl="0" indent="-171450">
              <a:lnSpc>
                <a:spcPct val="130000"/>
              </a:lnSpc>
              <a:buFont typeface="Arial" panose="020B0604020202020204" pitchFamily="34" charset="0"/>
              <a:buChar char="•"/>
            </a:pPr>
            <a:r>
              <a:rPr lang="en-US" sz="1200" b="0" dirty="0" smtClean="0">
                <a:latin typeface="Times New Roman" pitchFamily="18" charset="0"/>
                <a:cs typeface="Times New Roman" pitchFamily="18" charset="0"/>
              </a:rPr>
              <a:t>12 </a:t>
            </a:r>
            <a:r>
              <a:rPr lang="en-US" sz="1200" b="0" dirty="0" smtClean="0">
                <a:latin typeface="Times New Roman" pitchFamily="18" charset="0"/>
                <a:cs typeface="Times New Roman" pitchFamily="18" charset="0"/>
              </a:rPr>
              <a:t>kênh vào camera HD IP, </a:t>
            </a:r>
            <a:r>
              <a:rPr lang="en-US" sz="1200" b="0" dirty="0">
                <a:latin typeface="Times New Roman" pitchFamily="18" charset="0"/>
                <a:cs typeface="Times New Roman" pitchFamily="18" charset="0"/>
              </a:rPr>
              <a:t>4 </a:t>
            </a:r>
            <a:r>
              <a:rPr lang="en-US" sz="1200" b="0" dirty="0" smtClean="0">
                <a:latin typeface="Times New Roman" pitchFamily="18" charset="0"/>
                <a:cs typeface="Times New Roman" pitchFamily="18" charset="0"/>
              </a:rPr>
              <a:t>kênh vào camera analog</a:t>
            </a:r>
            <a:endParaRPr lang="en-US" sz="1200" b="0" dirty="0">
              <a:latin typeface="Times New Roman" pitchFamily="18" charset="0"/>
              <a:cs typeface="Times New Roman" pitchFamily="18" charset="0"/>
            </a:endParaRPr>
          </a:p>
          <a:p>
            <a:pPr marL="171450" lvl="0" indent="-171450">
              <a:lnSpc>
                <a:spcPct val="130000"/>
              </a:lnSpc>
              <a:buFont typeface="Arial" panose="020B0604020202020204" pitchFamily="34" charset="0"/>
              <a:buChar char="•"/>
            </a:pPr>
            <a:r>
              <a:rPr lang="en-US" sz="1200" b="0" dirty="0" smtClean="0">
                <a:latin typeface="Times New Roman" pitchFamily="18" charset="0"/>
                <a:cs typeface="Times New Roman" pitchFamily="18" charset="0"/>
              </a:rPr>
              <a:t>Hỗ trợ kết hợp image.</a:t>
            </a:r>
            <a:endParaRPr lang="en-US" sz="1200" b="0" dirty="0">
              <a:latin typeface="Times New Roman" pitchFamily="18" charset="0"/>
              <a:cs typeface="Times New Roman" pitchFamily="18" charset="0"/>
            </a:endParaRPr>
          </a:p>
          <a:p>
            <a:pPr marL="171450" lvl="0" indent="-171450">
              <a:lnSpc>
                <a:spcPct val="130000"/>
              </a:lnSpc>
              <a:buFont typeface="Arial" panose="020B0604020202020204" pitchFamily="34" charset="0"/>
              <a:buChar char="•"/>
            </a:pPr>
            <a:r>
              <a:rPr lang="en-US" sz="1200" b="0" dirty="0" smtClean="0">
                <a:latin typeface="Times New Roman" pitchFamily="18" charset="0"/>
                <a:cs typeface="Times New Roman" pitchFamily="18" charset="0"/>
              </a:rPr>
              <a:t>4 </a:t>
            </a:r>
            <a:r>
              <a:rPr lang="en-US" sz="1200" b="0" dirty="0" smtClean="0">
                <a:latin typeface="Times New Roman" pitchFamily="18" charset="0"/>
                <a:cs typeface="Times New Roman" pitchFamily="18" charset="0"/>
              </a:rPr>
              <a:t>cổng SATA cho </a:t>
            </a:r>
            <a:r>
              <a:rPr lang="en-US" sz="1200" b="0" dirty="0">
                <a:latin typeface="Times New Roman" pitchFamily="18" charset="0"/>
                <a:cs typeface="Times New Roman" pitchFamily="18" charset="0"/>
              </a:rPr>
              <a:t>3.5 </a:t>
            </a:r>
            <a:r>
              <a:rPr lang="en-US" sz="1200" b="0" dirty="0" smtClean="0">
                <a:latin typeface="Times New Roman" pitchFamily="18" charset="0"/>
                <a:cs typeface="Times New Roman" pitchFamily="18" charset="0"/>
              </a:rPr>
              <a:t>và </a:t>
            </a:r>
            <a:r>
              <a:rPr lang="en-US" sz="1200" b="0" dirty="0">
                <a:latin typeface="Times New Roman" pitchFamily="18" charset="0"/>
                <a:cs typeface="Times New Roman" pitchFamily="18" charset="0"/>
              </a:rPr>
              <a:t>2.5 inch HDD.</a:t>
            </a:r>
          </a:p>
          <a:p>
            <a:pPr marL="171450" lvl="0" indent="-171450">
              <a:lnSpc>
                <a:spcPct val="130000"/>
              </a:lnSpc>
              <a:buFont typeface="Arial" panose="020B0604020202020204" pitchFamily="34" charset="0"/>
              <a:buChar char="•"/>
            </a:pPr>
            <a:r>
              <a:rPr lang="en-US" sz="1200" b="0" dirty="0" smtClean="0">
                <a:latin typeface="Times New Roman" pitchFamily="18" charset="0"/>
                <a:cs typeface="Times New Roman" pitchFamily="18" charset="0"/>
              </a:rPr>
              <a:t>Tản nhiệt không gồm quạt điện, môi trường làm việc </a:t>
            </a:r>
            <a:r>
              <a:rPr lang="en-US" sz="1200" b="0" dirty="0">
                <a:latin typeface="Times New Roman" pitchFamily="18" charset="0"/>
                <a:cs typeface="Times New Roman" pitchFamily="18" charset="0"/>
              </a:rPr>
              <a:t>-</a:t>
            </a:r>
            <a:r>
              <a:rPr lang="en-US" sz="1200" b="0" dirty="0" smtClean="0">
                <a:latin typeface="Times New Roman" pitchFamily="18" charset="0"/>
                <a:cs typeface="Times New Roman" pitchFamily="18" charset="0"/>
              </a:rPr>
              <a:t>30</a:t>
            </a:r>
            <a:r>
              <a:rPr lang="en-US" sz="1200" b="0" dirty="0">
                <a:latin typeface="Times New Roman" pitchFamily="18" charset="0"/>
                <a:cs typeface="Times New Roman" pitchFamily="18" charset="0"/>
              </a:rPr>
              <a:t>℃~+70℃.</a:t>
            </a:r>
          </a:p>
          <a:p>
            <a:pPr marL="171450" lvl="0" indent="-171450">
              <a:lnSpc>
                <a:spcPct val="130000"/>
              </a:lnSpc>
              <a:buFont typeface="Arial" panose="020B0604020202020204" pitchFamily="34" charset="0"/>
              <a:buChar char="•"/>
            </a:pPr>
            <a:r>
              <a:rPr lang="en-US" sz="1200" b="0" dirty="0" smtClean="0">
                <a:latin typeface="Times New Roman" pitchFamily="18" charset="0"/>
                <a:cs typeface="Times New Roman" pitchFamily="18" charset="0"/>
              </a:rPr>
              <a:t>Hỗ trợ việc đồng bộ hóa </a:t>
            </a:r>
            <a:r>
              <a:rPr lang="en-US" sz="1200" b="0" dirty="0">
                <a:latin typeface="Times New Roman" pitchFamily="18" charset="0"/>
                <a:cs typeface="Times New Roman" pitchFamily="18" charset="0"/>
              </a:rPr>
              <a:t>video </a:t>
            </a:r>
            <a:r>
              <a:rPr lang="en-US" sz="1200" b="0" dirty="0" smtClean="0">
                <a:latin typeface="Times New Roman" pitchFamily="18" charset="0"/>
                <a:cs typeface="Times New Roman" pitchFamily="18" charset="0"/>
              </a:rPr>
              <a:t>và</a:t>
            </a:r>
            <a:r>
              <a:rPr lang="en-US" sz="1200" b="0" dirty="0" smtClean="0">
                <a:latin typeface="Times New Roman" pitchFamily="18" charset="0"/>
                <a:cs typeface="Times New Roman" pitchFamily="18" charset="0"/>
              </a:rPr>
              <a:t> chụp nhanh.</a:t>
            </a:r>
            <a:endParaRPr lang="en-US" sz="1200" b="0" dirty="0">
              <a:latin typeface="Times New Roman" pitchFamily="18" charset="0"/>
              <a:cs typeface="Times New Roman" pitchFamily="18" charset="0"/>
            </a:endParaRPr>
          </a:p>
          <a:p>
            <a:pPr marL="171450" lvl="0" indent="-171450">
              <a:lnSpc>
                <a:spcPct val="130000"/>
              </a:lnSpc>
              <a:buFont typeface="Arial" panose="020B0604020202020204" pitchFamily="34" charset="0"/>
              <a:buChar char="•"/>
            </a:pPr>
            <a:r>
              <a:rPr lang="en-US" sz="1200" b="0" dirty="0" smtClean="0">
                <a:latin typeface="Times New Roman" pitchFamily="18" charset="0"/>
                <a:cs typeface="Times New Roman" pitchFamily="18" charset="0"/>
              </a:rPr>
              <a:t>Hỗ trợ màn LCD, cổng VGA và HDMI</a:t>
            </a:r>
            <a:endParaRPr lang="en-US" sz="1200" b="0" dirty="0">
              <a:latin typeface="Times New Roman" pitchFamily="18" charset="0"/>
              <a:cs typeface="Times New Roman" pitchFamily="18" charset="0"/>
            </a:endParaRPr>
          </a:p>
        </p:txBody>
      </p:sp>
      <p:sp>
        <p:nvSpPr>
          <p:cNvPr id="7" name="Rectangle 4"/>
          <p:cNvSpPr>
            <a:spLocks noChangeArrowheads="1"/>
          </p:cNvSpPr>
          <p:nvPr/>
        </p:nvSpPr>
        <p:spPr bwMode="auto">
          <a:xfrm>
            <a:off x="4214810" y="1142990"/>
            <a:ext cx="22860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Features</a:t>
            </a:r>
            <a:endParaRPr kumimoji="0" lang="en-US" altLang="zh-CN" sz="18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endParaRPr>
          </a:p>
        </p:txBody>
      </p:sp>
      <p:sp>
        <p:nvSpPr>
          <p:cNvPr id="9" name="Rectangle 4"/>
          <p:cNvSpPr>
            <a:spLocks noChangeArrowheads="1"/>
          </p:cNvSpPr>
          <p:nvPr/>
        </p:nvSpPr>
        <p:spPr bwMode="auto">
          <a:xfrm>
            <a:off x="4857752" y="1428742"/>
            <a:ext cx="22860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Features</a:t>
            </a:r>
            <a:endParaRPr kumimoji="0" lang="en-US" altLang="zh-CN" sz="18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endParaRPr>
          </a:p>
        </p:txBody>
      </p:sp>
      <p:sp>
        <p:nvSpPr>
          <p:cNvPr id="45057" name="Rectangle 1"/>
          <p:cNvSpPr>
            <a:spLocks noChangeArrowheads="1"/>
          </p:cNvSpPr>
          <p:nvPr/>
        </p:nvSpPr>
        <p:spPr bwMode="auto">
          <a:xfrm>
            <a:off x="1122777" y="2945364"/>
            <a:ext cx="26432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Tx/>
              <a:buNone/>
              <a:tabLst/>
            </a:pPr>
            <a:r>
              <a:rPr lang="en-US" altLang="zh-CN" sz="1600" dirty="0" smtClean="0">
                <a:solidFill>
                  <a:srgbClr val="C00000"/>
                </a:solidFill>
                <a:latin typeface="Times New Roman" pitchFamily="18" charset="0"/>
                <a:ea typeface="Myriad Pro SemiCond"/>
                <a:cs typeface="Times New Roman" pitchFamily="18" charset="0"/>
              </a:rPr>
              <a:t>ITSE0804-GN5B-D</a:t>
            </a:r>
            <a:endParaRPr lang="en-US" altLang="zh-CN" sz="1600" dirty="0">
              <a:solidFill>
                <a:srgbClr val="C00000"/>
              </a:solidFill>
              <a:latin typeface="Times New Roman" pitchFamily="18" charset="0"/>
              <a:ea typeface="Myriad Pro SemiCond"/>
              <a:cs typeface="Times New Roman" pitchFamily="18" charset="0"/>
            </a:endParaRPr>
          </a:p>
        </p:txBody>
      </p:sp>
      <p:sp>
        <p:nvSpPr>
          <p:cNvPr id="10" name="矩形 9"/>
          <p:cNvSpPr>
            <a:spLocks noChangeArrowheads="1"/>
          </p:cNvSpPr>
          <p:nvPr/>
        </p:nvSpPr>
        <p:spPr bwMode="auto">
          <a:xfrm>
            <a:off x="236187" y="123346"/>
            <a:ext cx="6299654" cy="462172"/>
          </a:xfrm>
          <a:prstGeom prst="rect">
            <a:avLst/>
          </a:prstGeom>
          <a:noFill/>
          <a:ln w="9525">
            <a:noFill/>
            <a:miter lim="800000"/>
            <a:headEnd/>
            <a:tailEnd/>
          </a:ln>
        </p:spPr>
        <p:txBody>
          <a:bodyPr wrap="square" lIns="91941" tIns="45971" rIns="91941" bIns="45971">
            <a:spAutoFit/>
          </a:bodyPr>
          <a:lstStyle>
            <a:defPPr>
              <a:defRPr lang="zh-CN"/>
            </a:defPPr>
            <a:lvl1pPr algn="l" rtl="0" fontAlgn="base">
              <a:spcBef>
                <a:spcPct val="0"/>
              </a:spcBef>
              <a:spcAft>
                <a:spcPct val="0"/>
              </a:spcAft>
              <a:defRPr sz="2400" b="1" kern="1200">
                <a:solidFill>
                  <a:srgbClr val="000000"/>
                </a:solidFill>
                <a:latin typeface="微软雅黑"/>
                <a:ea typeface="微软雅黑"/>
                <a:cs typeface="微软雅黑"/>
              </a:defRPr>
            </a:lvl1pPr>
            <a:lvl2pPr marL="459706" algn="l" rtl="0" fontAlgn="base">
              <a:spcBef>
                <a:spcPct val="0"/>
              </a:spcBef>
              <a:spcAft>
                <a:spcPct val="0"/>
              </a:spcAft>
              <a:defRPr sz="2400" b="1" kern="1200">
                <a:solidFill>
                  <a:srgbClr val="000000"/>
                </a:solidFill>
                <a:latin typeface="微软雅黑"/>
                <a:ea typeface="微软雅黑"/>
                <a:cs typeface="微软雅黑"/>
              </a:defRPr>
            </a:lvl2pPr>
            <a:lvl3pPr marL="919411" algn="l" rtl="0" fontAlgn="base">
              <a:spcBef>
                <a:spcPct val="0"/>
              </a:spcBef>
              <a:spcAft>
                <a:spcPct val="0"/>
              </a:spcAft>
              <a:defRPr sz="2400" b="1" kern="1200">
                <a:solidFill>
                  <a:srgbClr val="000000"/>
                </a:solidFill>
                <a:latin typeface="微软雅黑"/>
                <a:ea typeface="微软雅黑"/>
                <a:cs typeface="微软雅黑"/>
              </a:defRPr>
            </a:lvl3pPr>
            <a:lvl4pPr marL="1379117" algn="l" rtl="0" fontAlgn="base">
              <a:spcBef>
                <a:spcPct val="0"/>
              </a:spcBef>
              <a:spcAft>
                <a:spcPct val="0"/>
              </a:spcAft>
              <a:defRPr sz="2400" b="1" kern="1200">
                <a:solidFill>
                  <a:srgbClr val="000000"/>
                </a:solidFill>
                <a:latin typeface="微软雅黑"/>
                <a:ea typeface="微软雅黑"/>
                <a:cs typeface="微软雅黑"/>
              </a:defRPr>
            </a:lvl4pPr>
            <a:lvl5pPr marL="1838824" algn="l" rtl="0" fontAlgn="base">
              <a:spcBef>
                <a:spcPct val="0"/>
              </a:spcBef>
              <a:spcAft>
                <a:spcPct val="0"/>
              </a:spcAft>
              <a:defRPr sz="2400" b="1" kern="1200">
                <a:solidFill>
                  <a:srgbClr val="000000"/>
                </a:solidFill>
                <a:latin typeface="微软雅黑"/>
                <a:ea typeface="微软雅黑"/>
                <a:cs typeface="微软雅黑"/>
              </a:defRPr>
            </a:lvl5pPr>
            <a:lvl6pPr marL="2298529" algn="l" defTabSz="919411" rtl="0" eaLnBrk="1" latinLnBrk="0" hangingPunct="1">
              <a:defRPr sz="2400" b="1" kern="1200">
                <a:solidFill>
                  <a:srgbClr val="000000"/>
                </a:solidFill>
                <a:latin typeface="微软雅黑"/>
                <a:ea typeface="微软雅黑"/>
                <a:cs typeface="微软雅黑"/>
              </a:defRPr>
            </a:lvl6pPr>
            <a:lvl7pPr marL="2758235" algn="l" defTabSz="919411" rtl="0" eaLnBrk="1" latinLnBrk="0" hangingPunct="1">
              <a:defRPr sz="2400" b="1" kern="1200">
                <a:solidFill>
                  <a:srgbClr val="000000"/>
                </a:solidFill>
                <a:latin typeface="微软雅黑"/>
                <a:ea typeface="微软雅黑"/>
                <a:cs typeface="微软雅黑"/>
              </a:defRPr>
            </a:lvl7pPr>
            <a:lvl8pPr marL="3217941" algn="l" defTabSz="919411" rtl="0" eaLnBrk="1" latinLnBrk="0" hangingPunct="1">
              <a:defRPr sz="2400" b="1" kern="1200">
                <a:solidFill>
                  <a:srgbClr val="000000"/>
                </a:solidFill>
                <a:latin typeface="微软雅黑"/>
                <a:ea typeface="微软雅黑"/>
                <a:cs typeface="微软雅黑"/>
              </a:defRPr>
            </a:lvl8pPr>
            <a:lvl9pPr marL="3677647" algn="l" defTabSz="919411" rtl="0" eaLnBrk="1" latinLnBrk="0" hangingPunct="1">
              <a:defRPr sz="2400" b="1" kern="1200">
                <a:solidFill>
                  <a:srgbClr val="000000"/>
                </a:solidFill>
                <a:latin typeface="微软雅黑"/>
                <a:ea typeface="微软雅黑"/>
                <a:cs typeface="微软雅黑"/>
              </a:defRPr>
            </a:lvl9pPr>
          </a:lstStyle>
          <a:p>
            <a:pPr marL="285750" indent="-285750"/>
            <a:r>
              <a:rPr lang="en-US" altLang="en-US" b="0" dirty="0" smtClean="0">
                <a:solidFill>
                  <a:srgbClr val="C00000"/>
                </a:solidFill>
                <a:latin typeface="Times New Roman" pitchFamily="18" charset="0"/>
                <a:cs typeface="Times New Roman" pitchFamily="18" charset="0"/>
              </a:rPr>
              <a:t>Lưu trữ ngoại vi ngoài trời</a:t>
            </a:r>
            <a:endParaRPr lang="en-US" altLang="zh-CN" b="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51027" y="2982269"/>
            <a:ext cx="1222899" cy="338554"/>
          </a:xfrm>
          <a:prstGeom prst="rect">
            <a:avLst/>
          </a:prstGeom>
        </p:spPr>
        <p:txBody>
          <a:bodyPr wrap="none">
            <a:spAutoFit/>
          </a:bodyPr>
          <a:lstStyle/>
          <a:p>
            <a:r>
              <a:rPr lang="en-US" altLang="en-US" sz="1600" dirty="0" smtClean="0">
                <a:solidFill>
                  <a:srgbClr val="C00000"/>
                </a:solidFill>
                <a:latin typeface="Times New Roman" pitchFamily="18" charset="0"/>
                <a:ea typeface="Myriad Pro SemiCond"/>
                <a:cs typeface="Times New Roman" pitchFamily="18" charset="0"/>
              </a:rPr>
              <a:t>DSS4004-T</a:t>
            </a:r>
            <a:r>
              <a:rPr lang="en-US" altLang="en-US" sz="1600" dirty="0" smtClean="0">
                <a:solidFill>
                  <a:srgbClr val="C00000"/>
                </a:solidFill>
                <a:latin typeface="Times New Roman" pitchFamily="18" charset="0"/>
                <a:cs typeface="Times New Roman" pitchFamily="18" charset="0"/>
              </a:rPr>
              <a:t> </a:t>
            </a:r>
            <a:endParaRPr lang="zh-CN" altLang="en-US" sz="1600" dirty="0" smtClean="0">
              <a:solidFill>
                <a:srgbClr val="C00000"/>
              </a:solidFill>
              <a:latin typeface="Times New Roman" pitchFamily="18" charset="0"/>
              <a:cs typeface="Times New Roman" pitchFamily="18" charset="0"/>
            </a:endParaRPr>
          </a:p>
        </p:txBody>
      </p:sp>
      <p:sp>
        <p:nvSpPr>
          <p:cNvPr id="9" name="Rectangle 4"/>
          <p:cNvSpPr>
            <a:spLocks noChangeArrowheads="1"/>
          </p:cNvSpPr>
          <p:nvPr/>
        </p:nvSpPr>
        <p:spPr bwMode="auto">
          <a:xfrm>
            <a:off x="5214942" y="1284772"/>
            <a:ext cx="22860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Features</a:t>
            </a:r>
            <a:endParaRPr kumimoji="0" lang="en-US" altLang="zh-CN" sz="18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endParaRPr>
          </a:p>
        </p:txBody>
      </p:sp>
      <p:sp>
        <p:nvSpPr>
          <p:cNvPr id="10" name="矩形 9"/>
          <p:cNvSpPr/>
          <p:nvPr/>
        </p:nvSpPr>
        <p:spPr>
          <a:xfrm>
            <a:off x="3563888" y="1677665"/>
            <a:ext cx="4500594" cy="1865126"/>
          </a:xfrm>
          <a:prstGeom prst="rect">
            <a:avLst/>
          </a:prstGeom>
        </p:spPr>
        <p:txBody>
          <a:bodyPr wrap="square">
            <a:spAutoFit/>
          </a:bodyPr>
          <a:lstStyle/>
          <a:p>
            <a:pPr marL="342900" indent="-171450">
              <a:lnSpc>
                <a:spcPct val="120000"/>
              </a:lnSpc>
              <a:buFont typeface="Arial" panose="020B0604020202020204" pitchFamily="34" charset="0"/>
              <a:buChar char="•"/>
            </a:pPr>
            <a:r>
              <a:rPr lang="en-US" altLang="zh-CN" sz="1200" b="0" dirty="0" smtClean="0">
                <a:latin typeface="Times New Roman" pitchFamily="18" charset="0"/>
                <a:cs typeface="Times New Roman" pitchFamily="18" charset="0"/>
              </a:rPr>
              <a:t>Đầu ghi </a:t>
            </a:r>
            <a:r>
              <a:rPr lang="en-US" altLang="zh-CN" sz="1200" b="0" dirty="0" smtClean="0">
                <a:latin typeface="Times New Roman" pitchFamily="18" charset="0"/>
                <a:cs typeface="Times New Roman" pitchFamily="18" charset="0"/>
              </a:rPr>
              <a:t>Video tích hợp Linux, </a:t>
            </a:r>
            <a:r>
              <a:rPr lang="en-US" altLang="zh-CN" sz="1200" b="0" dirty="0" smtClean="0">
                <a:latin typeface="Times New Roman" pitchFamily="18" charset="0"/>
                <a:cs typeface="Times New Roman" pitchFamily="18" charset="0"/>
              </a:rPr>
              <a:t>30 * </a:t>
            </a:r>
            <a:r>
              <a:rPr lang="en-US" altLang="zh-CN" sz="1200" b="0" dirty="0" smtClean="0">
                <a:latin typeface="Times New Roman" pitchFamily="18" charset="0"/>
                <a:cs typeface="Times New Roman" pitchFamily="18" charset="0"/>
              </a:rPr>
              <a:t>24h hoạt đông ổn định</a:t>
            </a:r>
            <a:endParaRPr lang="en-US" altLang="zh-CN" sz="1200" b="0" dirty="0" smtClean="0">
              <a:latin typeface="Times New Roman" pitchFamily="18" charset="0"/>
              <a:cs typeface="Times New Roman" pitchFamily="18" charset="0"/>
            </a:endParaRPr>
          </a:p>
          <a:p>
            <a:pPr marL="342900" indent="-171450">
              <a:lnSpc>
                <a:spcPct val="120000"/>
              </a:lnSpc>
              <a:buFont typeface="Arial" panose="020B0604020202020204" pitchFamily="34" charset="0"/>
              <a:buChar char="•"/>
            </a:pPr>
            <a:r>
              <a:rPr lang="en-US" altLang="zh-CN" sz="1200" b="0" dirty="0" smtClean="0">
                <a:latin typeface="Times New Roman" pitchFamily="18" charset="0"/>
                <a:cs typeface="Times New Roman" pitchFamily="18" charset="0"/>
              </a:rPr>
              <a:t>Hỗ trợ tối đa 500kênh, </a:t>
            </a:r>
            <a:r>
              <a:rPr lang="en-US" altLang="zh-CN" sz="1200" b="0" dirty="0" smtClean="0">
                <a:latin typeface="Times New Roman" pitchFamily="18" charset="0"/>
                <a:cs typeface="Times New Roman" pitchFamily="18" charset="0"/>
              </a:rPr>
              <a:t>200-device input </a:t>
            </a:r>
          </a:p>
          <a:p>
            <a:pPr marL="342900" indent="-171450">
              <a:lnSpc>
                <a:spcPct val="120000"/>
              </a:lnSpc>
              <a:buFont typeface="Arial" panose="020B0604020202020204" pitchFamily="34" charset="0"/>
              <a:buChar char="•"/>
            </a:pPr>
            <a:r>
              <a:rPr lang="en-US" altLang="zh-CN" sz="1200" b="0" dirty="0" smtClean="0">
                <a:latin typeface="Times New Roman" pitchFamily="18" charset="0"/>
                <a:cs typeface="Times New Roman" pitchFamily="18" charset="0"/>
              </a:rPr>
              <a:t>Hỗ trợ đầu vào duy nhất </a:t>
            </a:r>
            <a:r>
              <a:rPr lang="en-US" altLang="zh-CN" sz="1200" b="0" dirty="0" smtClean="0">
                <a:latin typeface="Times New Roman" pitchFamily="18" charset="0"/>
                <a:cs typeface="Times New Roman" pitchFamily="18" charset="0"/>
              </a:rPr>
              <a:t>300Mbps, </a:t>
            </a:r>
            <a:r>
              <a:rPr lang="en-US" altLang="zh-CN" sz="1200" b="0" dirty="0" smtClean="0">
                <a:latin typeface="Times New Roman" pitchFamily="18" charset="0"/>
                <a:cs typeface="Times New Roman" pitchFamily="18" charset="0"/>
              </a:rPr>
              <a:t>chuyển tiếp</a:t>
            </a:r>
            <a:r>
              <a:rPr lang="en-US" altLang="zh-CN" sz="1200" b="0" dirty="0" smtClean="0">
                <a:latin typeface="Times New Roman" pitchFamily="18" charset="0"/>
                <a:cs typeface="Times New Roman" pitchFamily="18" charset="0"/>
              </a:rPr>
              <a:t> </a:t>
            </a:r>
            <a:r>
              <a:rPr lang="en-US" altLang="zh-CN" sz="1200" b="0" dirty="0" smtClean="0">
                <a:latin typeface="Times New Roman" pitchFamily="18" charset="0"/>
                <a:cs typeface="Times New Roman" pitchFamily="18" charset="0"/>
              </a:rPr>
              <a:t>300Mbps,      </a:t>
            </a:r>
            <a:r>
              <a:rPr lang="en-US" altLang="zh-CN" sz="1200" b="0" dirty="0" smtClean="0">
                <a:latin typeface="Times New Roman" pitchFamily="18" charset="0"/>
                <a:cs typeface="Times New Roman" pitchFamily="18" charset="0"/>
              </a:rPr>
              <a:t>và lưu trữ 100Mbps</a:t>
            </a:r>
            <a:r>
              <a:rPr lang="en-US" altLang="zh-CN" sz="1200" b="0" dirty="0" smtClean="0">
                <a:latin typeface="Times New Roman" pitchFamily="18" charset="0"/>
                <a:cs typeface="Times New Roman" pitchFamily="18" charset="0"/>
              </a:rPr>
              <a:t>.</a:t>
            </a:r>
            <a:endParaRPr lang="zh-CN" altLang="en-US" sz="1200" b="0" dirty="0" smtClean="0">
              <a:latin typeface="Times New Roman" pitchFamily="18" charset="0"/>
              <a:cs typeface="Times New Roman" pitchFamily="18" charset="0"/>
            </a:endParaRPr>
          </a:p>
          <a:p>
            <a:pPr marL="342900" indent="-171450">
              <a:lnSpc>
                <a:spcPct val="120000"/>
              </a:lnSpc>
              <a:buFont typeface="Arial" panose="020B0604020202020204" pitchFamily="34" charset="0"/>
              <a:buChar char="•"/>
            </a:pPr>
            <a:r>
              <a:rPr lang="en-US" altLang="zh-CN" sz="1200" b="0" dirty="0">
                <a:latin typeface="Times New Roman" pitchFamily="18" charset="0"/>
                <a:cs typeface="Times New Roman" pitchFamily="18" charset="0"/>
              </a:rPr>
              <a:t>2</a:t>
            </a:r>
            <a:r>
              <a:rPr lang="en-US" altLang="zh-CN" sz="1200" b="0" dirty="0" smtClean="0">
                <a:latin typeface="Times New Roman" pitchFamily="18" charset="0"/>
                <a:cs typeface="Times New Roman" pitchFamily="18" charset="0"/>
              </a:rPr>
              <a:t> </a:t>
            </a:r>
            <a:r>
              <a:rPr lang="en-US" altLang="zh-CN" sz="1200" b="0" dirty="0" smtClean="0">
                <a:latin typeface="Times New Roman" pitchFamily="18" charset="0"/>
                <a:cs typeface="Times New Roman" pitchFamily="18" charset="0"/>
              </a:rPr>
              <a:t>vùng ổ cứng</a:t>
            </a:r>
            <a:endParaRPr lang="zh-CN" altLang="en-US" sz="1200" b="0" dirty="0" smtClean="0">
              <a:latin typeface="Times New Roman" pitchFamily="18" charset="0"/>
              <a:cs typeface="Times New Roman" pitchFamily="18" charset="0"/>
            </a:endParaRPr>
          </a:p>
          <a:p>
            <a:pPr marL="342900" indent="-171450">
              <a:lnSpc>
                <a:spcPct val="120000"/>
              </a:lnSpc>
              <a:buFont typeface="Arial" panose="020B0604020202020204" pitchFamily="34" charset="0"/>
              <a:buChar char="•"/>
            </a:pPr>
            <a:r>
              <a:rPr lang="en-US" altLang="zh-CN" sz="1200" b="0" dirty="0" smtClean="0">
                <a:latin typeface="Times New Roman" pitchFamily="18" charset="0"/>
                <a:cs typeface="Times New Roman" pitchFamily="18" charset="0"/>
              </a:rPr>
              <a:t>Hỗ trợ </a:t>
            </a:r>
            <a:r>
              <a:rPr lang="en-US" sz="1200" b="0" dirty="0" smtClean="0">
                <a:latin typeface="Times New Roman" pitchFamily="18" charset="0"/>
                <a:cs typeface="Times New Roman" pitchFamily="18" charset="0"/>
              </a:rPr>
              <a:t>phân tách và ghép tầng ứng dụng</a:t>
            </a:r>
            <a:endParaRPr lang="zh-CN" altLang="en-US" sz="1200" b="0" dirty="0" smtClean="0">
              <a:latin typeface="Times New Roman" pitchFamily="18" charset="0"/>
              <a:cs typeface="Times New Roman" pitchFamily="18" charset="0"/>
            </a:endParaRPr>
          </a:p>
          <a:p>
            <a:pPr marL="342900" indent="-171450">
              <a:lnSpc>
                <a:spcPct val="120000"/>
              </a:lnSpc>
              <a:buFont typeface="Arial" panose="020B0604020202020204" pitchFamily="34" charset="0"/>
              <a:buChar char="•"/>
            </a:pPr>
            <a:r>
              <a:rPr lang="en-US" altLang="zh-CN" sz="1200" b="0" dirty="0" smtClean="0">
                <a:latin typeface="Times New Roman" pitchFamily="18" charset="0"/>
                <a:cs typeface="Times New Roman" pitchFamily="18" charset="0"/>
              </a:rPr>
              <a:t>Hỗ trợ giao thức chuẩn ONVIF</a:t>
            </a:r>
            <a:endParaRPr lang="zh-CN" altLang="en-US" sz="1200" b="0" dirty="0" smtClean="0">
              <a:latin typeface="Times New Roman" pitchFamily="18" charset="0"/>
              <a:cs typeface="Times New Roman" pitchFamily="18" charset="0"/>
            </a:endParaRPr>
          </a:p>
          <a:p>
            <a:pPr marL="342900" indent="-171450">
              <a:lnSpc>
                <a:spcPct val="120000"/>
              </a:lnSpc>
              <a:buFont typeface="Arial" panose="020B0604020202020204" pitchFamily="34" charset="0"/>
              <a:buChar char="•"/>
            </a:pPr>
            <a:r>
              <a:rPr lang="en-US" altLang="zh-CN" sz="1200" b="0" dirty="0" smtClean="0">
                <a:latin typeface="Times New Roman" pitchFamily="18" charset="0"/>
                <a:cs typeface="Times New Roman" pitchFamily="18" charset="0"/>
              </a:rPr>
              <a:t>Cung cấp nền tảng SDK</a:t>
            </a:r>
            <a:endParaRPr lang="en-US" altLang="zh-CN" sz="1200" b="0" dirty="0" smtClean="0">
              <a:latin typeface="Times New Roman" pitchFamily="18" charset="0"/>
              <a:cs typeface="Times New Roman" pitchFamily="18" charset="0"/>
            </a:endParaRPr>
          </a:p>
        </p:txBody>
      </p:sp>
      <p:sp>
        <p:nvSpPr>
          <p:cNvPr id="11" name="矩形 12"/>
          <p:cNvSpPr>
            <a:spLocks noChangeArrowheads="1"/>
          </p:cNvSpPr>
          <p:nvPr/>
        </p:nvSpPr>
        <p:spPr bwMode="auto">
          <a:xfrm>
            <a:off x="213309" y="123478"/>
            <a:ext cx="6299654" cy="462172"/>
          </a:xfrm>
          <a:prstGeom prst="rect">
            <a:avLst/>
          </a:prstGeom>
          <a:noFill/>
          <a:ln w="9525">
            <a:noFill/>
            <a:miter lim="800000"/>
            <a:headEnd/>
            <a:tailEnd/>
          </a:ln>
        </p:spPr>
        <p:txBody>
          <a:bodyPr wrap="square" lIns="91941" tIns="45971" rIns="91941" bIns="45971">
            <a:spAutoFit/>
          </a:bodyPr>
          <a:lstStyle/>
          <a:p>
            <a:pPr marL="285750" indent="-285750"/>
            <a:r>
              <a:rPr lang="en-US" altLang="en-US" b="0" dirty="0" smtClean="0">
                <a:solidFill>
                  <a:srgbClr val="C00000"/>
                </a:solidFill>
                <a:latin typeface="Times New Roman" pitchFamily="18" charset="0"/>
                <a:cs typeface="Times New Roman" pitchFamily="18" charset="0"/>
              </a:rPr>
              <a:t>Nền tản điều khiển</a:t>
            </a:r>
            <a:endParaRPr lang="en-US" altLang="zh-CN" b="0" dirty="0" smtClean="0">
              <a:solidFill>
                <a:srgbClr val="C00000"/>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9662"/>
            <a:ext cx="3260895" cy="102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2"/>
          <a:srcRect l="5292" t="10052" r="3439" b="14285"/>
          <a:stretch>
            <a:fillRect/>
          </a:stretch>
        </p:blipFill>
        <p:spPr bwMode="auto">
          <a:xfrm>
            <a:off x="875239" y="1923678"/>
            <a:ext cx="2236197" cy="928694"/>
          </a:xfrm>
          <a:prstGeom prst="rect">
            <a:avLst/>
          </a:prstGeom>
          <a:noFill/>
          <a:ln w="9525">
            <a:noFill/>
            <a:miter lim="800000"/>
            <a:headEnd/>
            <a:tailEnd/>
          </a:ln>
          <a:effectLst/>
        </p:spPr>
      </p:pic>
      <p:sp>
        <p:nvSpPr>
          <p:cNvPr id="1027" name="Rectangle 3"/>
          <p:cNvSpPr>
            <a:spLocks noChangeArrowheads="1"/>
          </p:cNvSpPr>
          <p:nvPr/>
        </p:nvSpPr>
        <p:spPr bwMode="auto">
          <a:xfrm>
            <a:off x="1216069" y="3003798"/>
            <a:ext cx="155453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Tx/>
              <a:buNone/>
              <a:tabLst>
                <a:tab pos="2636838" algn="ctr"/>
                <a:tab pos="5273675" algn="r"/>
              </a:tabLst>
            </a:pPr>
            <a:r>
              <a:rPr lang="zh-CN" altLang="zh-CN" sz="1600" dirty="0">
                <a:solidFill>
                  <a:srgbClr val="C00000"/>
                </a:solidFill>
                <a:latin typeface="Times New Roman" pitchFamily="18" charset="0"/>
                <a:ea typeface="Myriad Pro SemiCond"/>
                <a:cs typeface="Times New Roman" pitchFamily="18" charset="0"/>
              </a:rPr>
              <a:t>EVS7024S-R</a:t>
            </a:r>
          </a:p>
        </p:txBody>
      </p:sp>
      <p:graphicFrame>
        <p:nvGraphicFramePr>
          <p:cNvPr id="6" name="表格 5"/>
          <p:cNvGraphicFramePr>
            <a:graphicFrameLocks noGrp="1"/>
          </p:cNvGraphicFramePr>
          <p:nvPr>
            <p:extLst>
              <p:ext uri="{D42A27DB-BD31-4B8C-83A1-F6EECF244321}">
                <p14:modId xmlns:p14="http://schemas.microsoft.com/office/powerpoint/2010/main" val="2889075579"/>
              </p:ext>
            </p:extLst>
          </p:nvPr>
        </p:nvGraphicFramePr>
        <p:xfrm>
          <a:off x="3275856" y="1147915"/>
          <a:ext cx="5072098" cy="3408914"/>
        </p:xfrm>
        <a:graphic>
          <a:graphicData uri="http://schemas.openxmlformats.org/drawingml/2006/table">
            <a:tbl>
              <a:tblPr/>
              <a:tblGrid>
                <a:gridCol w="5072098"/>
              </a:tblGrid>
              <a:tr h="450866">
                <a:tc>
                  <a:txBody>
                    <a:bodyPr/>
                    <a:lstStyle/>
                    <a:p>
                      <a:pPr marL="514350" lvl="0" indent="-171450" algn="l" fontAlgn="t">
                        <a:spcAft>
                          <a:spcPts val="0"/>
                        </a:spcAft>
                        <a:buFont typeface="Arial" pitchFamily="34" charset="0"/>
                        <a:buChar char="•"/>
                      </a:pPr>
                      <a:r>
                        <a:rPr lang="en-US" sz="1200" kern="100" spc="-10" dirty="0" smtClean="0">
                          <a:latin typeface="+mn-lt"/>
                          <a:ea typeface="宋体"/>
                        </a:rPr>
                        <a:t>Vi xử</a:t>
                      </a:r>
                      <a:r>
                        <a:rPr lang="en-US" sz="1200" kern="100" spc="-10" baseline="0" dirty="0" smtClean="0">
                          <a:latin typeface="+mn-lt"/>
                          <a:ea typeface="宋体"/>
                        </a:rPr>
                        <a:t> lý đa nhân </a:t>
                      </a:r>
                      <a:r>
                        <a:rPr lang="en-US" sz="1200" kern="100" spc="-10" dirty="0" smtClean="0">
                          <a:latin typeface="+mn-lt"/>
                          <a:ea typeface="宋体"/>
                        </a:rPr>
                        <a:t>64-bit hiệu</a:t>
                      </a:r>
                      <a:r>
                        <a:rPr lang="en-US" sz="1200" kern="100" spc="-10" baseline="0" dirty="0" smtClean="0">
                          <a:latin typeface="+mn-lt"/>
                          <a:ea typeface="宋体"/>
                        </a:rPr>
                        <a:t> suất cao</a:t>
                      </a:r>
                      <a:r>
                        <a:rPr lang="en-US" sz="1200" kern="100" spc="-10" dirty="0" smtClean="0">
                          <a:latin typeface="+mn-lt"/>
                          <a:ea typeface="宋体"/>
                        </a:rPr>
                        <a:t>, đảm</a:t>
                      </a:r>
                      <a:r>
                        <a:rPr lang="en-US" sz="1200" kern="100" spc="-10" baseline="0" dirty="0" smtClean="0">
                          <a:latin typeface="+mn-lt"/>
                          <a:ea typeface="宋体"/>
                        </a:rPr>
                        <a:t> bảo</a:t>
                      </a:r>
                      <a:r>
                        <a:rPr lang="en-US" sz="1200" kern="100" spc="-10" dirty="0" smtClean="0">
                          <a:latin typeface="+mn-lt"/>
                          <a:ea typeface="宋体"/>
                        </a:rPr>
                        <a:t> xử</a:t>
                      </a:r>
                      <a:r>
                        <a:rPr lang="en-US" sz="1200" kern="100" spc="-10" baseline="0" dirty="0" smtClean="0">
                          <a:latin typeface="+mn-lt"/>
                          <a:ea typeface="宋体"/>
                        </a:rPr>
                        <a:t> lý nhiều dữ liệu lớn một cách ổn định</a:t>
                      </a:r>
                      <a:endParaRPr lang="en-US" sz="1200" kern="100" spc="-10" dirty="0" smtClean="0">
                        <a:latin typeface="+mn-lt"/>
                        <a:ea typeface="宋体"/>
                      </a:endParaRPr>
                    </a:p>
                  </a:txBody>
                  <a:tcPr marL="62416" marR="62416" marT="0" marB="0" anchor="ctr">
                    <a:lnL>
                      <a:noFill/>
                    </a:lnL>
                    <a:lnR>
                      <a:noFill/>
                    </a:lnR>
                    <a:lnT>
                      <a:noFill/>
                    </a:lnT>
                    <a:lnB>
                      <a:noFill/>
                    </a:lnB>
                  </a:tcPr>
                </a:tc>
              </a:tr>
              <a:tr h="504056">
                <a:tc>
                  <a:txBody>
                    <a:bodyPr/>
                    <a:lstStyle/>
                    <a:p>
                      <a:pPr marL="514350" lvl="0" indent="-171450" algn="l" fontAlgn="t">
                        <a:spcAft>
                          <a:spcPts val="0"/>
                        </a:spcAft>
                        <a:buFont typeface="Arial" pitchFamily="34" charset="0"/>
                        <a:buChar char="•"/>
                      </a:pPr>
                      <a:r>
                        <a:rPr lang="en-US" sz="1200" kern="100" spc="-10" dirty="0">
                          <a:solidFill>
                            <a:schemeClr val="tx1"/>
                          </a:solidFill>
                          <a:latin typeface="+mn-lt"/>
                          <a:ea typeface="宋体"/>
                          <a:cs typeface="+mn-cs"/>
                        </a:rPr>
                        <a:t>24 </a:t>
                      </a:r>
                      <a:r>
                        <a:rPr lang="en-US" sz="1200" kern="100" spc="-10" dirty="0" smtClean="0">
                          <a:solidFill>
                            <a:schemeClr val="tx1"/>
                          </a:solidFill>
                          <a:latin typeface="+mn-lt"/>
                          <a:ea typeface="宋体"/>
                          <a:cs typeface="+mn-cs"/>
                        </a:rPr>
                        <a:t>HDD trên</a:t>
                      </a:r>
                      <a:r>
                        <a:rPr lang="en-US" sz="1200" kern="100" spc="-10" baseline="0" dirty="0" smtClean="0">
                          <a:solidFill>
                            <a:schemeClr val="tx1"/>
                          </a:solidFill>
                          <a:latin typeface="+mn-lt"/>
                          <a:ea typeface="宋体"/>
                          <a:cs typeface="+mn-cs"/>
                        </a:rPr>
                        <a:t> mỗi thiết bị</a:t>
                      </a:r>
                      <a:r>
                        <a:rPr lang="en-US" sz="1200" kern="100" spc="-10" dirty="0" smtClean="0">
                          <a:latin typeface="+mn-lt"/>
                          <a:ea typeface="宋体"/>
                          <a:cs typeface="Segoe UI"/>
                        </a:rPr>
                        <a:t>,</a:t>
                      </a:r>
                      <a:r>
                        <a:rPr lang="en-US" sz="1200" kern="100" spc="-10" baseline="0" dirty="0" smtClean="0">
                          <a:latin typeface="+mn-lt"/>
                          <a:ea typeface="宋体"/>
                          <a:cs typeface="Segoe UI"/>
                        </a:rPr>
                        <a:t> </a:t>
                      </a:r>
                      <a:r>
                        <a:rPr lang="en-US" sz="1200" kern="100" spc="-10" dirty="0" smtClean="0">
                          <a:latin typeface="+mn-lt"/>
                          <a:ea typeface="宋体"/>
                        </a:rPr>
                        <a:t>khả</a:t>
                      </a:r>
                      <a:r>
                        <a:rPr lang="en-US" sz="1200" kern="100" spc="-10" baseline="0" dirty="0" smtClean="0">
                          <a:latin typeface="+mn-lt"/>
                          <a:ea typeface="宋体"/>
                        </a:rPr>
                        <a:t> năng lưu trữ trên mỗi hệ thống l</a:t>
                      </a:r>
                      <a:r>
                        <a:rPr lang="en-US" sz="1200" kern="100" spc="-10" dirty="0" smtClean="0">
                          <a:latin typeface="+mn-lt"/>
                          <a:ea typeface="宋体"/>
                        </a:rPr>
                        <a:t>ên</a:t>
                      </a:r>
                      <a:r>
                        <a:rPr lang="en-US" sz="1200" kern="100" spc="-10" baseline="0" dirty="0" smtClean="0">
                          <a:latin typeface="+mn-lt"/>
                          <a:ea typeface="宋体"/>
                        </a:rPr>
                        <a:t> tới</a:t>
                      </a:r>
                      <a:r>
                        <a:rPr lang="en-US" sz="1200" kern="100" spc="-10" dirty="0" smtClean="0">
                          <a:latin typeface="+mn-lt"/>
                          <a:ea typeface="宋体"/>
                        </a:rPr>
                        <a:t> </a:t>
                      </a:r>
                      <a:r>
                        <a:rPr lang="en-US" sz="1200" kern="100" spc="-10" dirty="0">
                          <a:latin typeface="+mn-lt"/>
                          <a:ea typeface="宋体"/>
                        </a:rPr>
                        <a:t>240 </a:t>
                      </a:r>
                      <a:r>
                        <a:rPr lang="en-US" sz="1200" kern="100" spc="-10" dirty="0" smtClean="0">
                          <a:latin typeface="+mn-lt"/>
                          <a:ea typeface="宋体"/>
                        </a:rPr>
                        <a:t>HDD và</a:t>
                      </a:r>
                      <a:r>
                        <a:rPr lang="en-US" sz="1200" kern="100" spc="-10" baseline="0" dirty="0" smtClean="0">
                          <a:latin typeface="+mn-lt"/>
                          <a:ea typeface="宋体"/>
                        </a:rPr>
                        <a:t> </a:t>
                      </a:r>
                      <a:r>
                        <a:rPr lang="en-US" sz="1200" kern="100" spc="-10" dirty="0" smtClean="0">
                          <a:latin typeface="+mn-lt"/>
                          <a:ea typeface="宋体"/>
                        </a:rPr>
                        <a:t>960TB</a:t>
                      </a:r>
                      <a:endParaRPr lang="zh-CN" sz="1200" kern="100" dirty="0">
                        <a:latin typeface="+mn-lt"/>
                        <a:ea typeface="宋体"/>
                      </a:endParaRPr>
                    </a:p>
                  </a:txBody>
                  <a:tcPr marL="62416" marR="62416" marT="0" marB="0" anchor="ctr">
                    <a:lnL>
                      <a:noFill/>
                    </a:lnL>
                    <a:lnR>
                      <a:noFill/>
                    </a:lnR>
                    <a:lnT>
                      <a:noFill/>
                    </a:lnT>
                    <a:lnB>
                      <a:noFill/>
                    </a:lnB>
                  </a:tcPr>
                </a:tc>
              </a:tr>
              <a:tr h="288032">
                <a:tc>
                  <a:txBody>
                    <a:bodyPr/>
                    <a:lstStyle/>
                    <a:p>
                      <a:pPr marL="514350" lvl="0" indent="-171450" algn="l" fontAlgn="t">
                        <a:spcAft>
                          <a:spcPts val="0"/>
                        </a:spcAft>
                        <a:buFont typeface="Arial" pitchFamily="34" charset="0"/>
                        <a:buChar char="•"/>
                      </a:pPr>
                      <a:r>
                        <a:rPr lang="en-US" sz="1200" kern="100" spc="-10" dirty="0" smtClean="0">
                          <a:latin typeface="+mn-lt"/>
                          <a:ea typeface="宋体"/>
                        </a:rPr>
                        <a:t>Cổng</a:t>
                      </a:r>
                      <a:r>
                        <a:rPr lang="en-US" sz="1200" kern="100" spc="-10" baseline="0" dirty="0" smtClean="0">
                          <a:latin typeface="+mn-lt"/>
                          <a:ea typeface="宋体"/>
                        </a:rPr>
                        <a:t> mạng lên tới</a:t>
                      </a:r>
                      <a:r>
                        <a:rPr lang="en-US" sz="1200" kern="100" spc="-10" dirty="0" smtClean="0">
                          <a:latin typeface="+mn-lt"/>
                          <a:ea typeface="宋体"/>
                        </a:rPr>
                        <a:t> 10-1000Mbps</a:t>
                      </a:r>
                      <a:r>
                        <a:rPr lang="en-US" sz="1200" kern="100" spc="-10" dirty="0" smtClean="0">
                          <a:latin typeface="+mn-lt"/>
                          <a:ea typeface="宋体"/>
                          <a:cs typeface="Segoe UI"/>
                        </a:rPr>
                        <a:t>,</a:t>
                      </a:r>
                      <a:r>
                        <a:rPr lang="en-US" sz="1200" kern="100" spc="-10" baseline="0" dirty="0" smtClean="0">
                          <a:latin typeface="+mn-lt"/>
                          <a:ea typeface="宋体"/>
                          <a:cs typeface="Segoe UI"/>
                        </a:rPr>
                        <a:t> cổng mạng </a:t>
                      </a:r>
                      <a:r>
                        <a:rPr lang="en-US" sz="1200" kern="100" spc="-10" dirty="0" smtClean="0">
                          <a:latin typeface="+mn-lt"/>
                          <a:ea typeface="宋体"/>
                        </a:rPr>
                        <a:t>4 </a:t>
                      </a:r>
                      <a:r>
                        <a:rPr lang="en-US" sz="1200" kern="100" spc="-10" dirty="0" smtClean="0">
                          <a:latin typeface="+mn-lt"/>
                          <a:ea typeface="宋体"/>
                        </a:rPr>
                        <a:t>*</a:t>
                      </a:r>
                      <a:r>
                        <a:rPr lang="en-US" sz="1200" kern="100" spc="-10" dirty="0" smtClean="0">
                          <a:latin typeface="+mn-lt"/>
                          <a:ea typeface="宋体"/>
                        </a:rPr>
                        <a:t>10000Mbps</a:t>
                      </a:r>
                      <a:endParaRPr lang="zh-CN" sz="1200" kern="100" dirty="0">
                        <a:latin typeface="+mn-lt"/>
                        <a:ea typeface="宋体"/>
                      </a:endParaRPr>
                    </a:p>
                  </a:txBody>
                  <a:tcPr marL="62416" marR="62416" marT="0" marB="0" anchor="ctr">
                    <a:lnL>
                      <a:noFill/>
                    </a:lnL>
                    <a:lnR>
                      <a:noFill/>
                    </a:lnR>
                    <a:lnT>
                      <a:noFill/>
                    </a:lnT>
                    <a:lnB>
                      <a:noFill/>
                    </a:lnB>
                  </a:tcPr>
                </a:tc>
              </a:tr>
              <a:tr h="504056">
                <a:tc>
                  <a:txBody>
                    <a:bodyPr/>
                    <a:lstStyle/>
                    <a:p>
                      <a:pPr marL="514350" lvl="0" indent="-171450" algn="l" fontAlgn="t">
                        <a:spcAft>
                          <a:spcPts val="0"/>
                        </a:spcAft>
                        <a:buFont typeface="Arial" pitchFamily="34" charset="0"/>
                        <a:buChar char="•"/>
                      </a:pPr>
                      <a:r>
                        <a:rPr lang="en-US" sz="1200" kern="100" spc="-10" dirty="0" smtClean="0">
                          <a:latin typeface="+mn-lt"/>
                          <a:ea typeface="宋体"/>
                        </a:rPr>
                        <a:t>Hỗ</a:t>
                      </a:r>
                      <a:r>
                        <a:rPr lang="en-US" sz="1200" kern="100" spc="-10" baseline="0" dirty="0" smtClean="0">
                          <a:latin typeface="+mn-lt"/>
                          <a:ea typeface="宋体"/>
                        </a:rPr>
                        <a:t> trợ</a:t>
                      </a:r>
                      <a:r>
                        <a:rPr lang="en-US" sz="1200" kern="100" spc="-10" dirty="0" smtClean="0">
                          <a:latin typeface="+mn-lt"/>
                          <a:ea typeface="宋体"/>
                        </a:rPr>
                        <a:t> </a:t>
                      </a:r>
                      <a:r>
                        <a:rPr lang="en-US" sz="1200" kern="100" spc="-10" dirty="0">
                          <a:latin typeface="+mn-lt"/>
                          <a:ea typeface="宋体"/>
                        </a:rPr>
                        <a:t>3.5 </a:t>
                      </a:r>
                      <a:r>
                        <a:rPr lang="en-US" sz="1200" kern="100" spc="-10" dirty="0" smtClean="0">
                          <a:latin typeface="+mn-lt"/>
                          <a:ea typeface="宋体"/>
                        </a:rPr>
                        <a:t>inch</a:t>
                      </a:r>
                      <a:r>
                        <a:rPr lang="en-US" sz="1200" kern="100" spc="-10" dirty="0" smtClean="0">
                          <a:latin typeface="+mn-lt"/>
                          <a:ea typeface="宋体"/>
                          <a:cs typeface="Segoe UI"/>
                        </a:rPr>
                        <a:t>, </a:t>
                      </a:r>
                      <a:r>
                        <a:rPr lang="en-US" sz="1200" kern="100" spc="-10" dirty="0" smtClean="0">
                          <a:latin typeface="+mn-lt"/>
                          <a:ea typeface="宋体"/>
                        </a:rPr>
                        <a:t>2.5inch SAS/SATA </a:t>
                      </a:r>
                      <a:r>
                        <a:rPr lang="en-US" sz="1200" kern="100" spc="-10" dirty="0" smtClean="0">
                          <a:latin typeface="+mn-lt"/>
                          <a:ea typeface="宋体"/>
                          <a:cs typeface="Segoe UI"/>
                        </a:rPr>
                        <a:t>(</a:t>
                      </a:r>
                      <a:r>
                        <a:rPr lang="en-US" sz="1200" kern="100" spc="-10" dirty="0" smtClean="0">
                          <a:latin typeface="+mn-lt"/>
                          <a:ea typeface="宋体"/>
                        </a:rPr>
                        <a:t>1T</a:t>
                      </a:r>
                      <a:r>
                        <a:rPr lang="en-US" sz="1200" kern="100" spc="-10" dirty="0" smtClean="0">
                          <a:latin typeface="+mn-lt"/>
                          <a:ea typeface="宋体"/>
                          <a:cs typeface="Segoe UI"/>
                        </a:rPr>
                        <a:t>, </a:t>
                      </a:r>
                      <a:r>
                        <a:rPr lang="en-US" sz="1200" kern="100" spc="-10" dirty="0" smtClean="0">
                          <a:latin typeface="+mn-lt"/>
                          <a:ea typeface="宋体"/>
                        </a:rPr>
                        <a:t>2T</a:t>
                      </a:r>
                      <a:r>
                        <a:rPr lang="en-US" sz="1200" kern="100" spc="-10" dirty="0" smtClean="0">
                          <a:latin typeface="+mn-lt"/>
                          <a:ea typeface="宋体"/>
                          <a:cs typeface="Segoe UI"/>
                        </a:rPr>
                        <a:t>, </a:t>
                      </a:r>
                      <a:r>
                        <a:rPr lang="en-US" sz="1200" kern="100" spc="-10" dirty="0" smtClean="0">
                          <a:latin typeface="+mn-lt"/>
                          <a:ea typeface="宋体"/>
                        </a:rPr>
                        <a:t>3T</a:t>
                      </a:r>
                      <a:r>
                        <a:rPr lang="en-US" sz="1200" kern="100" spc="-10" dirty="0" smtClean="0">
                          <a:latin typeface="+mn-lt"/>
                          <a:ea typeface="宋体"/>
                          <a:cs typeface="Segoe UI"/>
                        </a:rPr>
                        <a:t>, </a:t>
                      </a:r>
                      <a:r>
                        <a:rPr lang="en-US" sz="1200" kern="100" spc="-10" dirty="0" smtClean="0">
                          <a:latin typeface="+mn-lt"/>
                          <a:ea typeface="宋体"/>
                        </a:rPr>
                        <a:t>4T)</a:t>
                      </a:r>
                      <a:r>
                        <a:rPr lang="en-US" sz="1200" kern="100" spc="-10" dirty="0" smtClean="0">
                          <a:latin typeface="+mn-lt"/>
                          <a:ea typeface="宋体"/>
                          <a:cs typeface="Segoe UI"/>
                        </a:rPr>
                        <a:t>, </a:t>
                      </a:r>
                      <a:r>
                        <a:rPr lang="en-US" sz="1200" kern="100" spc="-10" dirty="0" smtClean="0">
                          <a:latin typeface="+mn-lt"/>
                          <a:ea typeface="宋体"/>
                          <a:cs typeface="Segoe UI"/>
                        </a:rPr>
                        <a:t>hỗ</a:t>
                      </a:r>
                      <a:r>
                        <a:rPr lang="en-US" sz="1200" kern="100" spc="-10" baseline="0" dirty="0" smtClean="0">
                          <a:latin typeface="+mn-lt"/>
                          <a:ea typeface="宋体"/>
                          <a:cs typeface="Segoe UI"/>
                        </a:rPr>
                        <a:t> trợ nhiều loại </a:t>
                      </a:r>
                      <a:r>
                        <a:rPr lang="en-US" sz="1200" kern="100" spc="-10" dirty="0" smtClean="0">
                          <a:latin typeface="+mn-lt"/>
                          <a:ea typeface="宋体"/>
                        </a:rPr>
                        <a:t>HDD</a:t>
                      </a:r>
                      <a:r>
                        <a:rPr lang="en-US" sz="1200" kern="100" spc="-10" baseline="0" dirty="0" smtClean="0">
                          <a:latin typeface="+mn-lt"/>
                          <a:ea typeface="宋体"/>
                        </a:rPr>
                        <a:t> khác nhau</a:t>
                      </a:r>
                      <a:endParaRPr lang="zh-CN" sz="1200" kern="100" dirty="0">
                        <a:latin typeface="+mn-lt"/>
                        <a:ea typeface="宋体"/>
                      </a:endParaRPr>
                    </a:p>
                  </a:txBody>
                  <a:tcPr marL="62416" marR="62416" marT="0" marB="0" anchor="ctr">
                    <a:lnL>
                      <a:noFill/>
                    </a:lnL>
                    <a:lnR>
                      <a:noFill/>
                    </a:lnR>
                    <a:lnT>
                      <a:noFill/>
                    </a:lnT>
                    <a:lnB>
                      <a:noFill/>
                    </a:lnB>
                  </a:tcPr>
                </a:tc>
              </a:tr>
              <a:tr h="432048">
                <a:tc>
                  <a:txBody>
                    <a:bodyPr/>
                    <a:lstStyle/>
                    <a:p>
                      <a:pPr marL="514350" lvl="0" indent="-171450" algn="l" fontAlgn="t">
                        <a:spcAft>
                          <a:spcPts val="0"/>
                        </a:spcAft>
                        <a:buFont typeface="Arial" pitchFamily="34" charset="0"/>
                        <a:buChar char="•"/>
                      </a:pPr>
                      <a:r>
                        <a:rPr lang="en-US" sz="1200" kern="100" spc="-10" dirty="0" smtClean="0">
                          <a:latin typeface="+mn-lt"/>
                          <a:ea typeface="宋体"/>
                        </a:rPr>
                        <a:t>Hỗ</a:t>
                      </a:r>
                      <a:r>
                        <a:rPr lang="en-US" sz="1200" kern="100" spc="-10" baseline="0" dirty="0" smtClean="0">
                          <a:latin typeface="+mn-lt"/>
                          <a:ea typeface="宋体"/>
                        </a:rPr>
                        <a:t> trợ bộ nhớ video</a:t>
                      </a:r>
                      <a:r>
                        <a:rPr lang="en-US" sz="1200" kern="100" spc="-10" dirty="0" smtClean="0">
                          <a:latin typeface="+mn-lt"/>
                          <a:ea typeface="宋体"/>
                        </a:rPr>
                        <a:t> </a:t>
                      </a:r>
                      <a:r>
                        <a:rPr lang="en-US" sz="1200" kern="100" spc="-10" dirty="0">
                          <a:latin typeface="+mn-lt"/>
                          <a:ea typeface="宋体"/>
                        </a:rPr>
                        <a:t>1024Mbps </a:t>
                      </a:r>
                      <a:r>
                        <a:rPr lang="en-US" sz="1200" kern="100" spc="-10" dirty="0" smtClean="0">
                          <a:latin typeface="+mn-lt"/>
                          <a:ea typeface="宋体"/>
                        </a:rPr>
                        <a:t>và</a:t>
                      </a:r>
                      <a:r>
                        <a:rPr lang="en-US" sz="1200" kern="100" spc="-10" dirty="0" smtClean="0">
                          <a:latin typeface="+mn-lt"/>
                          <a:ea typeface="宋体"/>
                          <a:cs typeface="Segoe UI"/>
                        </a:rPr>
                        <a:t> xem lại</a:t>
                      </a:r>
                      <a:r>
                        <a:rPr lang="en-US" sz="1200" kern="100" spc="-10" baseline="0" dirty="0" smtClean="0">
                          <a:latin typeface="+mn-lt"/>
                          <a:ea typeface="宋体"/>
                          <a:cs typeface="Segoe UI"/>
                        </a:rPr>
                        <a:t> mạng </a:t>
                      </a:r>
                      <a:r>
                        <a:rPr lang="en-US" sz="1200" kern="100" spc="-10" dirty="0" smtClean="0">
                          <a:latin typeface="+mn-lt"/>
                          <a:ea typeface="宋体"/>
                        </a:rPr>
                        <a:t>128Mbps ở</a:t>
                      </a:r>
                      <a:r>
                        <a:rPr lang="en-US" sz="1200" kern="100" spc="-10" baseline="0" dirty="0" smtClean="0">
                          <a:latin typeface="+mn-lt"/>
                          <a:ea typeface="宋体"/>
                        </a:rPr>
                        <a:t> chế độ lưu trữ</a:t>
                      </a:r>
                      <a:r>
                        <a:rPr lang="en-US" sz="1200" kern="100" spc="-10" dirty="0" smtClean="0">
                          <a:latin typeface="+mn-lt"/>
                          <a:ea typeface="宋体"/>
                        </a:rPr>
                        <a:t> </a:t>
                      </a:r>
                      <a:r>
                        <a:rPr lang="en-US" sz="1200" kern="100" spc="-10" dirty="0" smtClean="0">
                          <a:latin typeface="+mn-lt"/>
                          <a:ea typeface="宋体"/>
                        </a:rPr>
                        <a:t>video</a:t>
                      </a:r>
                      <a:r>
                        <a:rPr lang="en-US" sz="1200" kern="100" spc="-10" baseline="0" dirty="0" smtClean="0">
                          <a:latin typeface="+mn-lt"/>
                          <a:ea typeface="宋体"/>
                        </a:rPr>
                        <a:t> stream </a:t>
                      </a:r>
                      <a:r>
                        <a:rPr lang="en-US" altLang="zh-CN" sz="1200" kern="100" spc="-10" dirty="0" smtClean="0">
                          <a:latin typeface="+mn-lt"/>
                          <a:ea typeface="宋体"/>
                        </a:rPr>
                        <a:t>trực</a:t>
                      </a:r>
                      <a:r>
                        <a:rPr lang="en-US" altLang="zh-CN" sz="1200" kern="100" spc="-10" baseline="0" dirty="0" smtClean="0">
                          <a:latin typeface="+mn-lt"/>
                          <a:ea typeface="宋体"/>
                        </a:rPr>
                        <a:t> tiếp</a:t>
                      </a:r>
                      <a:endParaRPr lang="zh-CN" sz="1200" kern="100" dirty="0">
                        <a:latin typeface="+mn-lt"/>
                        <a:ea typeface="宋体"/>
                      </a:endParaRPr>
                    </a:p>
                  </a:txBody>
                  <a:tcPr marL="62416" marR="62416" marT="0" marB="0" anchor="ctr">
                    <a:lnL>
                      <a:noFill/>
                    </a:lnL>
                    <a:lnR>
                      <a:noFill/>
                    </a:lnR>
                    <a:lnT>
                      <a:noFill/>
                    </a:lnT>
                    <a:lnB>
                      <a:noFill/>
                    </a:lnB>
                  </a:tcPr>
                </a:tc>
              </a:tr>
              <a:tr h="432048">
                <a:tc>
                  <a:txBody>
                    <a:bodyPr/>
                    <a:lstStyle/>
                    <a:p>
                      <a:pPr marL="514350" lvl="0" indent="-171450" algn="l" fontAlgn="t">
                        <a:spcAft>
                          <a:spcPts val="0"/>
                        </a:spcAft>
                        <a:buFont typeface="Arial" pitchFamily="34" charset="0"/>
                        <a:buChar char="•"/>
                      </a:pPr>
                      <a:r>
                        <a:rPr lang="en-US" sz="1200" kern="100" spc="-10" dirty="0" smtClean="0">
                          <a:latin typeface="+mn-lt"/>
                          <a:ea typeface="宋体"/>
                        </a:rPr>
                        <a:t>Hỗ</a:t>
                      </a:r>
                      <a:r>
                        <a:rPr lang="en-US" sz="1200" kern="100" spc="-10" baseline="0" dirty="0" smtClean="0">
                          <a:latin typeface="+mn-lt"/>
                          <a:ea typeface="宋体"/>
                        </a:rPr>
                        <a:t> trợ truy cập thiết bị ngoại vi</a:t>
                      </a:r>
                      <a:r>
                        <a:rPr lang="en-US" sz="1200" kern="100" spc="-10" dirty="0" smtClean="0">
                          <a:latin typeface="+mn-lt"/>
                          <a:ea typeface="宋体"/>
                        </a:rPr>
                        <a:t> </a:t>
                      </a:r>
                      <a:r>
                        <a:rPr lang="en-US" sz="1200" kern="100" spc="-10" dirty="0">
                          <a:latin typeface="+mn-lt"/>
                          <a:ea typeface="宋体"/>
                        </a:rPr>
                        <a:t>4096Mbps </a:t>
                      </a:r>
                      <a:r>
                        <a:rPr lang="en-US" sz="1200" kern="100" spc="-10" dirty="0" smtClean="0">
                          <a:latin typeface="+mn-lt"/>
                          <a:ea typeface="宋体"/>
                        </a:rPr>
                        <a:t>và </a:t>
                      </a:r>
                      <a:r>
                        <a:rPr lang="en-US" sz="1200" kern="100" spc="-10" dirty="0">
                          <a:latin typeface="+mn-lt"/>
                          <a:ea typeface="宋体"/>
                        </a:rPr>
                        <a:t>4096Mbps </a:t>
                      </a:r>
                      <a:r>
                        <a:rPr lang="en-US" sz="1200" kern="100" spc="-10" dirty="0" smtClean="0">
                          <a:latin typeface="+mn-lt"/>
                          <a:ea typeface="宋体"/>
                        </a:rPr>
                        <a:t>truyền</a:t>
                      </a:r>
                      <a:r>
                        <a:rPr lang="en-US" sz="1200" kern="100" spc="-10" baseline="0" dirty="0" smtClean="0">
                          <a:latin typeface="+mn-lt"/>
                          <a:ea typeface="宋体"/>
                        </a:rPr>
                        <a:t> tải mạng ở chế độ truyền tải</a:t>
                      </a:r>
                      <a:r>
                        <a:rPr lang="en-US" altLang="zh-CN" sz="1200" kern="100" spc="-10" dirty="0" smtClean="0">
                          <a:latin typeface="+mn-lt"/>
                          <a:ea typeface="宋体"/>
                        </a:rPr>
                        <a:t> </a:t>
                      </a:r>
                      <a:r>
                        <a:rPr lang="en-US" altLang="zh-CN" sz="1200" kern="100" spc="-10" dirty="0" smtClean="0">
                          <a:latin typeface="+mn-lt"/>
                          <a:ea typeface="宋体"/>
                        </a:rPr>
                        <a:t>video </a:t>
                      </a:r>
                      <a:r>
                        <a:rPr lang="en-US" altLang="zh-CN" sz="1200" kern="100" spc="-10" dirty="0" smtClean="0">
                          <a:latin typeface="+mn-lt"/>
                          <a:ea typeface="宋体"/>
                        </a:rPr>
                        <a:t>stream</a:t>
                      </a:r>
                      <a:endParaRPr lang="zh-CN" sz="1200" kern="100" dirty="0">
                        <a:latin typeface="+mn-lt"/>
                        <a:ea typeface="宋体"/>
                      </a:endParaRPr>
                    </a:p>
                  </a:txBody>
                  <a:tcPr marL="62416" marR="62416" marT="0" marB="0" anchor="ctr">
                    <a:lnL>
                      <a:noFill/>
                    </a:lnL>
                    <a:lnR>
                      <a:noFill/>
                    </a:lnR>
                    <a:lnT>
                      <a:noFill/>
                    </a:lnT>
                    <a:lnB>
                      <a:noFill/>
                    </a:lnB>
                  </a:tcPr>
                </a:tc>
              </a:tr>
              <a:tr h="432048">
                <a:tc>
                  <a:txBody>
                    <a:bodyPr/>
                    <a:lstStyle/>
                    <a:p>
                      <a:pPr marL="514350" lvl="0" indent="-171450" algn="l" fontAlgn="t">
                        <a:spcAft>
                          <a:spcPts val="0"/>
                        </a:spcAft>
                        <a:buFont typeface="Arial" pitchFamily="34" charset="0"/>
                        <a:buChar char="•"/>
                      </a:pPr>
                      <a:r>
                        <a:rPr lang="en-US" sz="1200" kern="100" spc="-10" dirty="0" smtClean="0">
                          <a:latin typeface="+mn-lt"/>
                          <a:ea typeface="宋体"/>
                        </a:rPr>
                        <a:t>Hỗ</a:t>
                      </a:r>
                      <a:r>
                        <a:rPr lang="en-US" sz="1200" kern="100" spc="-10" baseline="0" dirty="0" smtClean="0">
                          <a:latin typeface="+mn-lt"/>
                          <a:ea typeface="宋体"/>
                        </a:rPr>
                        <a:t> trợ </a:t>
                      </a:r>
                      <a:r>
                        <a:rPr lang="en-US" sz="1200" kern="100" spc="-10" dirty="0" smtClean="0">
                          <a:latin typeface="+mn-lt"/>
                          <a:ea typeface="宋体"/>
                        </a:rPr>
                        <a:t>RAID0</a:t>
                      </a:r>
                      <a:r>
                        <a:rPr lang="en-US" sz="1200" kern="100" spc="-10" dirty="0" smtClean="0">
                          <a:latin typeface="+mn-lt"/>
                          <a:ea typeface="宋体"/>
                          <a:cs typeface="Segoe UI"/>
                        </a:rPr>
                        <a:t>,</a:t>
                      </a:r>
                      <a:r>
                        <a:rPr lang="en-US" sz="1200" kern="100" spc="-10" dirty="0" smtClean="0">
                          <a:latin typeface="+mn-lt"/>
                          <a:ea typeface="宋体"/>
                        </a:rPr>
                        <a:t>1</a:t>
                      </a:r>
                      <a:r>
                        <a:rPr lang="en-US" sz="1200" kern="100" spc="-10" dirty="0" smtClean="0">
                          <a:latin typeface="+mn-lt"/>
                          <a:ea typeface="宋体"/>
                          <a:cs typeface="Segoe UI"/>
                        </a:rPr>
                        <a:t>,</a:t>
                      </a:r>
                      <a:r>
                        <a:rPr lang="en-US" sz="1200" kern="100" spc="-10" dirty="0" smtClean="0">
                          <a:latin typeface="+mn-lt"/>
                          <a:ea typeface="宋体"/>
                        </a:rPr>
                        <a:t>5</a:t>
                      </a:r>
                      <a:r>
                        <a:rPr lang="en-US" sz="1200" kern="100" spc="-10" dirty="0" smtClean="0">
                          <a:latin typeface="+mn-lt"/>
                          <a:ea typeface="宋体"/>
                          <a:cs typeface="Segoe UI"/>
                        </a:rPr>
                        <a:t>,</a:t>
                      </a:r>
                      <a:r>
                        <a:rPr lang="en-US" sz="1200" kern="100" spc="-10" dirty="0" smtClean="0">
                          <a:latin typeface="+mn-lt"/>
                          <a:ea typeface="宋体"/>
                        </a:rPr>
                        <a:t>6</a:t>
                      </a:r>
                      <a:r>
                        <a:rPr lang="en-US" sz="1200" kern="100" spc="-10" dirty="0" smtClean="0">
                          <a:latin typeface="+mn-lt"/>
                          <a:ea typeface="宋体"/>
                          <a:cs typeface="Segoe UI"/>
                        </a:rPr>
                        <a:t>,</a:t>
                      </a:r>
                      <a:r>
                        <a:rPr lang="en-US" sz="1200" kern="100" spc="-10" dirty="0" smtClean="0">
                          <a:latin typeface="+mn-lt"/>
                          <a:ea typeface="宋体"/>
                        </a:rPr>
                        <a:t>10</a:t>
                      </a:r>
                      <a:r>
                        <a:rPr lang="en-US" sz="1200" kern="100" spc="-10" dirty="0" smtClean="0">
                          <a:latin typeface="+mn-lt"/>
                          <a:ea typeface="宋体"/>
                          <a:cs typeface="Segoe UI"/>
                        </a:rPr>
                        <a:t>,</a:t>
                      </a:r>
                      <a:r>
                        <a:rPr lang="en-US" sz="1200" kern="100" spc="-10" dirty="0" smtClean="0">
                          <a:latin typeface="+mn-lt"/>
                          <a:ea typeface="宋体"/>
                        </a:rPr>
                        <a:t>50</a:t>
                      </a:r>
                      <a:r>
                        <a:rPr lang="en-US" sz="1200" kern="100" spc="-10" dirty="0" smtClean="0">
                          <a:latin typeface="+mn-lt"/>
                          <a:ea typeface="宋体"/>
                          <a:cs typeface="Segoe UI"/>
                        </a:rPr>
                        <a:t>,</a:t>
                      </a:r>
                      <a:r>
                        <a:rPr lang="en-US" sz="1200" kern="100" spc="-10" dirty="0" smtClean="0">
                          <a:latin typeface="+mn-lt"/>
                          <a:ea typeface="宋体"/>
                        </a:rPr>
                        <a:t>60</a:t>
                      </a:r>
                      <a:r>
                        <a:rPr lang="en-US" sz="1200" kern="100" spc="-10" dirty="0" smtClean="0">
                          <a:latin typeface="+mn-lt"/>
                          <a:ea typeface="宋体"/>
                          <a:cs typeface="Segoe UI"/>
                        </a:rPr>
                        <a:t>,</a:t>
                      </a:r>
                      <a:r>
                        <a:rPr lang="en-US" sz="1200" kern="100" spc="-10" dirty="0" smtClean="0">
                          <a:latin typeface="+mn-lt"/>
                          <a:ea typeface="宋体"/>
                        </a:rPr>
                        <a:t>JBOD</a:t>
                      </a:r>
                      <a:r>
                        <a:rPr lang="en-US" sz="1200" kern="100" spc="-10" dirty="0" smtClean="0">
                          <a:latin typeface="+mn-lt"/>
                          <a:ea typeface="宋体"/>
                          <a:cs typeface="Segoe UI"/>
                        </a:rPr>
                        <a:t>,</a:t>
                      </a:r>
                      <a:r>
                        <a:rPr lang="en-US" sz="1200" kern="100" spc="-10" dirty="0" smtClean="0">
                          <a:latin typeface="+mn-lt"/>
                          <a:ea typeface="宋体"/>
                        </a:rPr>
                        <a:t>hot </a:t>
                      </a:r>
                      <a:r>
                        <a:rPr lang="en-US" sz="1200" kern="100" spc="-10" dirty="0" smtClean="0">
                          <a:latin typeface="+mn-lt"/>
                          <a:ea typeface="宋体"/>
                        </a:rPr>
                        <a:t>standby</a:t>
                      </a:r>
                      <a:r>
                        <a:rPr lang="en-US" sz="1200" kern="100" spc="-10" dirty="0" smtClean="0">
                          <a:latin typeface="+mn-lt"/>
                          <a:ea typeface="宋体"/>
                          <a:cs typeface="Segoe UI"/>
                        </a:rPr>
                        <a:t>, </a:t>
                      </a:r>
                      <a:r>
                        <a:rPr lang="en-US" sz="1200" kern="100" spc="-10" dirty="0" smtClean="0">
                          <a:latin typeface="+mn-lt"/>
                          <a:ea typeface="宋体"/>
                          <a:cs typeface="+mn-cs"/>
                        </a:rPr>
                        <a:t>đảm</a:t>
                      </a:r>
                      <a:r>
                        <a:rPr lang="en-US" sz="1200" kern="100" spc="-10" baseline="0" dirty="0" smtClean="0">
                          <a:latin typeface="+mn-lt"/>
                          <a:ea typeface="宋体"/>
                          <a:cs typeface="+mn-cs"/>
                        </a:rPr>
                        <a:t> bảo dữ diệu an toàn</a:t>
                      </a:r>
                      <a:endParaRPr lang="zh-CN" sz="1200" kern="100" dirty="0">
                        <a:latin typeface="+mn-lt"/>
                        <a:ea typeface="宋体"/>
                      </a:endParaRPr>
                    </a:p>
                  </a:txBody>
                  <a:tcPr marL="62416" marR="62416" marT="0" marB="0" anchor="ctr">
                    <a:lnL>
                      <a:noFill/>
                    </a:lnL>
                    <a:lnR>
                      <a:noFill/>
                    </a:lnR>
                    <a:lnT>
                      <a:noFill/>
                    </a:lnT>
                    <a:lnB>
                      <a:noFill/>
                    </a:lnB>
                  </a:tcPr>
                </a:tc>
              </a:tr>
              <a:tr h="0">
                <a:tc>
                  <a:txBody>
                    <a:bodyPr/>
                    <a:lstStyle/>
                    <a:p>
                      <a:pPr marL="514350" lvl="0" indent="-171450" algn="l" fontAlgn="t">
                        <a:spcAft>
                          <a:spcPts val="0"/>
                        </a:spcAft>
                        <a:buFont typeface="Arial" pitchFamily="34" charset="0"/>
                        <a:buChar char="•"/>
                      </a:pPr>
                      <a:r>
                        <a:rPr lang="en-US" sz="1200" kern="100" spc="-10" dirty="0" smtClean="0">
                          <a:latin typeface="+mn-lt"/>
                          <a:ea typeface="宋体"/>
                        </a:rPr>
                        <a:t>Tất</a:t>
                      </a:r>
                      <a:r>
                        <a:rPr lang="en-US" sz="1200" kern="100" spc="-10" baseline="0" dirty="0" smtClean="0">
                          <a:latin typeface="+mn-lt"/>
                          <a:ea typeface="宋体"/>
                        </a:rPr>
                        <a:t> cả tiêu chuẩn của thiết bị </a:t>
                      </a:r>
                      <a:r>
                        <a:rPr lang="en-US" sz="1200" kern="100" spc="-10" dirty="0" smtClean="0">
                          <a:latin typeface="+mn-lt"/>
                          <a:ea typeface="宋体"/>
                        </a:rPr>
                        <a:t>, hoàn</a:t>
                      </a:r>
                      <a:r>
                        <a:rPr lang="en-US" sz="1200" kern="100" spc="-10" baseline="0" dirty="0" smtClean="0">
                          <a:latin typeface="+mn-lt"/>
                          <a:ea typeface="宋体"/>
                        </a:rPr>
                        <a:t> toàn tương thích với các nền tảng phần mềm khác nhau</a:t>
                      </a:r>
                      <a:endParaRPr lang="zh-CN" sz="1200" kern="100" dirty="0">
                        <a:latin typeface="+mn-lt"/>
                        <a:ea typeface="宋体"/>
                      </a:endParaRPr>
                    </a:p>
                  </a:txBody>
                  <a:tcPr marL="62416" marR="62416" marT="0" marB="0" anchor="ctr">
                    <a:lnL>
                      <a:noFill/>
                    </a:lnL>
                    <a:lnR>
                      <a:noFill/>
                    </a:lnR>
                    <a:lnT>
                      <a:noFill/>
                    </a:lnT>
                    <a:lnB>
                      <a:noFill/>
                    </a:lnB>
                  </a:tcPr>
                </a:tc>
              </a:tr>
            </a:tbl>
          </a:graphicData>
        </a:graphic>
      </p:graphicFrame>
      <p:sp>
        <p:nvSpPr>
          <p:cNvPr id="12" name="矩形 12"/>
          <p:cNvSpPr>
            <a:spLocks noChangeArrowheads="1"/>
          </p:cNvSpPr>
          <p:nvPr/>
        </p:nvSpPr>
        <p:spPr bwMode="auto">
          <a:xfrm>
            <a:off x="213309" y="123478"/>
            <a:ext cx="6299654" cy="462172"/>
          </a:xfrm>
          <a:prstGeom prst="rect">
            <a:avLst/>
          </a:prstGeom>
          <a:noFill/>
          <a:ln w="9525">
            <a:noFill/>
            <a:miter lim="800000"/>
            <a:headEnd/>
            <a:tailEnd/>
          </a:ln>
        </p:spPr>
        <p:txBody>
          <a:bodyPr wrap="square" lIns="91941" tIns="45971" rIns="91941" bIns="45971">
            <a:spAutoFit/>
          </a:bodyPr>
          <a:lstStyle/>
          <a:p>
            <a:pPr marL="285750" indent="-285750"/>
            <a:r>
              <a:rPr lang="en-US" altLang="en-US" b="0" dirty="0" smtClean="0">
                <a:solidFill>
                  <a:srgbClr val="C00000"/>
                </a:solidFill>
                <a:latin typeface="Times New Roman" pitchFamily="18" charset="0"/>
                <a:cs typeface="Times New Roman" pitchFamily="18" charset="0"/>
              </a:rPr>
              <a:t>Trung tâm lưu trữ</a:t>
            </a:r>
            <a:endParaRPr lang="en-US" altLang="zh-CN" b="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667064" y="3032487"/>
            <a:ext cx="3721360" cy="1988274"/>
          </a:xfrm>
          <a:prstGeom prst="rect">
            <a:avLst/>
          </a:prstGeom>
        </p:spPr>
      </p:pic>
      <p:pic>
        <p:nvPicPr>
          <p:cNvPr id="44" name="Picture 10" descr="http://thumbs.dreamstime.com/z/road-traffic-accident-6-4243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22" y="767665"/>
            <a:ext cx="3680868" cy="2120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住建部副部长建议北京收拥堵费引争议"/>
          <p:cNvPicPr>
            <a:picLocks noChangeAspect="1" noChangeArrowheads="1"/>
          </p:cNvPicPr>
          <p:nvPr/>
        </p:nvPicPr>
        <p:blipFill>
          <a:blip r:embed="rId4"/>
          <a:srcRect/>
          <a:stretch>
            <a:fillRect/>
          </a:stretch>
        </p:blipFill>
        <p:spPr bwMode="auto">
          <a:xfrm>
            <a:off x="827584" y="3032487"/>
            <a:ext cx="3675195" cy="1989323"/>
          </a:xfrm>
          <a:prstGeom prst="rect">
            <a:avLst/>
          </a:prstGeom>
          <a:noFill/>
          <a:ln w="9525">
            <a:noFill/>
            <a:miter lim="800000"/>
            <a:headEnd/>
            <a:tailEnd/>
          </a:ln>
        </p:spPr>
      </p:pic>
      <p:pic>
        <p:nvPicPr>
          <p:cNvPr id="7" name="Picture 2" descr="C:\Users\26457\Desktop\公交图片素材\Bus robb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311" y="767666"/>
            <a:ext cx="3731113" cy="21202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509637" y="2285608"/>
            <a:ext cx="2524766" cy="646331"/>
            <a:chOff x="1810433" y="1709055"/>
            <a:chExt cx="4249242" cy="2191398"/>
          </a:xfrm>
        </p:grpSpPr>
        <p:pic>
          <p:nvPicPr>
            <p:cNvPr id="10" name="图片 9"/>
            <p:cNvPicPr>
              <a:picLocks noChangeAspect="1"/>
            </p:cNvPicPr>
            <p:nvPr/>
          </p:nvPicPr>
          <p:blipFill>
            <a:blip r:embed="rId6"/>
            <a:stretch>
              <a:fillRect/>
            </a:stretch>
          </p:blipFill>
          <p:spPr>
            <a:xfrm>
              <a:off x="4893760" y="1925492"/>
              <a:ext cx="900000" cy="1586251"/>
            </a:xfrm>
            <a:prstGeom prst="rect">
              <a:avLst/>
            </a:prstGeom>
          </p:spPr>
        </p:pic>
        <p:grpSp>
          <p:nvGrpSpPr>
            <p:cNvPr id="11" name="组合 7"/>
            <p:cNvGrpSpPr/>
            <p:nvPr/>
          </p:nvGrpSpPr>
          <p:grpSpPr>
            <a:xfrm>
              <a:off x="1810433" y="1709055"/>
              <a:ext cx="4249242" cy="2191398"/>
              <a:chOff x="1810433" y="1709055"/>
              <a:chExt cx="4249242" cy="2191398"/>
            </a:xfrm>
          </p:grpSpPr>
          <p:sp>
            <p:nvSpPr>
              <p:cNvPr id="12" name="矩形 11"/>
              <p:cNvSpPr/>
              <p:nvPr/>
            </p:nvSpPr>
            <p:spPr>
              <a:xfrm>
                <a:off x="2329116" y="1718342"/>
                <a:ext cx="3730559" cy="2032681"/>
              </a:xfrm>
              <a:prstGeom prst="rect">
                <a:avLst/>
              </a:prstGeom>
              <a:solidFill>
                <a:schemeClr val="bg1">
                  <a:lumMod val="50000"/>
                </a:schemeClr>
              </a:solidFill>
              <a:ln>
                <a:noFill/>
              </a:ln>
              <a:effectLst>
                <a:innerShdw blurRad="825500" dist="279400" dir="2700000">
                  <a:schemeClr val="tx1">
                    <a:lumMod val="95000"/>
                    <a:lumOff val="5000"/>
                    <a:alpha val="4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itchFamily="18" charset="0"/>
                  <a:cs typeface="Times New Roman" pitchFamily="18" charset="0"/>
                </a:endParaRPr>
              </a:p>
            </p:txBody>
          </p:sp>
          <p:sp>
            <p:nvSpPr>
              <p:cNvPr id="13" name="文本框 11"/>
              <p:cNvSpPr txBox="1"/>
              <p:nvPr/>
            </p:nvSpPr>
            <p:spPr>
              <a:xfrm>
                <a:off x="1810433" y="1709055"/>
                <a:ext cx="310907" cy="2191398"/>
              </a:xfrm>
              <a:prstGeom prst="rect">
                <a:avLst/>
              </a:prstGeom>
              <a:noFill/>
            </p:spPr>
            <p:txBody>
              <a:bodyPr wrap="none" rtlCol="0">
                <a:spAutoFit/>
              </a:bodyPr>
              <a:lstStyle/>
              <a:p>
                <a:endParaRPr lang="zh-CN" altLang="en-US" sz="3600" dirty="0">
                  <a:latin typeface="Times New Roman" pitchFamily="18" charset="0"/>
                  <a:cs typeface="Times New Roman" pitchFamily="18" charset="0"/>
                </a:endParaRPr>
              </a:p>
            </p:txBody>
          </p:sp>
          <p:sp>
            <p:nvSpPr>
              <p:cNvPr id="14" name="矩形 13"/>
              <p:cNvSpPr/>
              <p:nvPr/>
            </p:nvSpPr>
            <p:spPr>
              <a:xfrm>
                <a:off x="1847705" y="2877798"/>
                <a:ext cx="2964509" cy="939171"/>
              </a:xfrm>
              <a:prstGeom prst="rect">
                <a:avLst/>
              </a:prstGeom>
            </p:spPr>
            <p:txBody>
              <a:bodyPr wrap="square">
                <a:spAutoFit/>
              </a:bodyPr>
              <a:lstStyle/>
              <a:p>
                <a:endParaRPr lang="en-US" sz="1200" b="0" dirty="0" smtClean="0">
                  <a:latin typeface="Times New Roman" pitchFamily="18" charset="0"/>
                  <a:cs typeface="Times New Roman" pitchFamily="18" charset="0"/>
                </a:endParaRPr>
              </a:p>
            </p:txBody>
          </p:sp>
        </p:grpSp>
      </p:grpSp>
      <p:sp>
        <p:nvSpPr>
          <p:cNvPr id="15" name="矩形 14"/>
          <p:cNvSpPr/>
          <p:nvPr/>
        </p:nvSpPr>
        <p:spPr>
          <a:xfrm>
            <a:off x="864725" y="2423853"/>
            <a:ext cx="2008293" cy="323672"/>
          </a:xfrm>
          <a:prstGeom prst="rect">
            <a:avLst/>
          </a:prstGeom>
        </p:spPr>
        <p:txBody>
          <a:bodyPr wrap="none" lIns="91941" tIns="45971" rIns="91941" bIns="45971">
            <a:spAutoFit/>
          </a:bodyPr>
          <a:lstStyle/>
          <a:p>
            <a:r>
              <a:rPr lang="en-US" sz="1500" b="0" dirty="0" smtClean="0">
                <a:solidFill>
                  <a:schemeClr val="bg1"/>
                </a:solidFill>
                <a:latin typeface="Times New Roman" pitchFamily="18" charset="0"/>
                <a:cs typeface="Times New Roman" pitchFamily="18" charset="0"/>
              </a:rPr>
              <a:t>Liên quan đến tội phạm</a:t>
            </a:r>
          </a:p>
        </p:txBody>
      </p:sp>
      <p:grpSp>
        <p:nvGrpSpPr>
          <p:cNvPr id="16" name="组合 15"/>
          <p:cNvGrpSpPr/>
          <p:nvPr/>
        </p:nvGrpSpPr>
        <p:grpSpPr>
          <a:xfrm>
            <a:off x="4667064" y="2278117"/>
            <a:ext cx="2292820" cy="629198"/>
            <a:chOff x="1727200" y="1683657"/>
            <a:chExt cx="4368800" cy="2133309"/>
          </a:xfrm>
        </p:grpSpPr>
        <p:pic>
          <p:nvPicPr>
            <p:cNvPr id="17" name="图片 16"/>
            <p:cNvPicPr>
              <a:picLocks noChangeAspect="1"/>
            </p:cNvPicPr>
            <p:nvPr/>
          </p:nvPicPr>
          <p:blipFill>
            <a:blip r:embed="rId6"/>
            <a:stretch>
              <a:fillRect/>
            </a:stretch>
          </p:blipFill>
          <p:spPr>
            <a:xfrm>
              <a:off x="4893760" y="1925492"/>
              <a:ext cx="900000" cy="1586250"/>
            </a:xfrm>
            <a:prstGeom prst="rect">
              <a:avLst/>
            </a:prstGeom>
            <a:solidFill>
              <a:schemeClr val="bg1">
                <a:lumMod val="50000"/>
              </a:schemeClr>
            </a:solidFill>
            <a:ln>
              <a:noFill/>
            </a:ln>
            <a:effectLst>
              <a:innerShdw blurRad="825500" dist="279400" dir="2700000">
                <a:schemeClr val="tx1">
                  <a:lumMod val="95000"/>
                  <a:lumOff val="5000"/>
                  <a:alpha val="46000"/>
                </a:schemeClr>
              </a:innerShdw>
            </a:effectLst>
          </p:spPr>
        </p:pic>
        <p:grpSp>
          <p:nvGrpSpPr>
            <p:cNvPr id="18" name="组合 7"/>
            <p:cNvGrpSpPr/>
            <p:nvPr/>
          </p:nvGrpSpPr>
          <p:grpSpPr>
            <a:xfrm>
              <a:off x="1727200" y="1683657"/>
              <a:ext cx="4368800" cy="2133309"/>
              <a:chOff x="1727200" y="1683657"/>
              <a:chExt cx="4368800" cy="2133309"/>
            </a:xfrm>
          </p:grpSpPr>
          <p:sp>
            <p:nvSpPr>
              <p:cNvPr id="19" name="矩形 18"/>
              <p:cNvSpPr/>
              <p:nvPr/>
            </p:nvSpPr>
            <p:spPr>
              <a:xfrm>
                <a:off x="1727200" y="1683657"/>
                <a:ext cx="4368800" cy="2032681"/>
              </a:xfrm>
              <a:prstGeom prst="rect">
                <a:avLst/>
              </a:prstGeom>
              <a:solidFill>
                <a:schemeClr val="bg1">
                  <a:lumMod val="50000"/>
                </a:schemeClr>
              </a:solidFill>
              <a:ln>
                <a:noFill/>
              </a:ln>
              <a:effectLst>
                <a:innerShdw blurRad="825500" dist="279400" dir="2700000">
                  <a:schemeClr val="tx1">
                    <a:lumMod val="95000"/>
                    <a:lumOff val="5000"/>
                    <a:alpha val="4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itchFamily="18" charset="0"/>
                  <a:cs typeface="Times New Roman" pitchFamily="18" charset="0"/>
                </a:endParaRPr>
              </a:p>
            </p:txBody>
          </p:sp>
          <p:sp>
            <p:nvSpPr>
              <p:cNvPr id="21" name="矩形 20"/>
              <p:cNvSpPr/>
              <p:nvPr/>
            </p:nvSpPr>
            <p:spPr>
              <a:xfrm>
                <a:off x="1847705" y="2877795"/>
                <a:ext cx="2964508" cy="939171"/>
              </a:xfrm>
              <a:prstGeom prst="rect">
                <a:avLst/>
              </a:prstGeom>
            </p:spPr>
            <p:txBody>
              <a:bodyPr wrap="square">
                <a:spAutoFit/>
              </a:bodyPr>
              <a:lstStyle/>
              <a:p>
                <a:endParaRPr lang="en-US" sz="1200" b="0" dirty="0" smtClean="0">
                  <a:latin typeface="Times New Roman" pitchFamily="18" charset="0"/>
                  <a:cs typeface="Times New Roman" pitchFamily="18" charset="0"/>
                </a:endParaRPr>
              </a:p>
            </p:txBody>
          </p:sp>
        </p:grpSp>
      </p:grpSp>
      <p:sp>
        <p:nvSpPr>
          <p:cNvPr id="22" name="矩形 21"/>
          <p:cNvSpPr/>
          <p:nvPr/>
        </p:nvSpPr>
        <p:spPr>
          <a:xfrm>
            <a:off x="4790493" y="2445396"/>
            <a:ext cx="1705004" cy="323672"/>
          </a:xfrm>
          <a:prstGeom prst="rect">
            <a:avLst/>
          </a:prstGeom>
        </p:spPr>
        <p:txBody>
          <a:bodyPr wrap="none" lIns="91941" tIns="45971" rIns="91941" bIns="45971">
            <a:spAutoFit/>
          </a:bodyPr>
          <a:lstStyle/>
          <a:p>
            <a:r>
              <a:rPr lang="en-US" sz="1500" b="0" dirty="0" smtClean="0">
                <a:solidFill>
                  <a:schemeClr val="bg1"/>
                </a:solidFill>
                <a:latin typeface="Times New Roman" pitchFamily="18" charset="0"/>
                <a:cs typeface="Times New Roman" pitchFamily="18" charset="0"/>
              </a:rPr>
              <a:t>Vi phạm giao thông</a:t>
            </a:r>
          </a:p>
        </p:txBody>
      </p:sp>
      <p:grpSp>
        <p:nvGrpSpPr>
          <p:cNvPr id="23" name="组合 22"/>
          <p:cNvGrpSpPr/>
          <p:nvPr/>
        </p:nvGrpSpPr>
        <p:grpSpPr>
          <a:xfrm>
            <a:off x="824507" y="4390213"/>
            <a:ext cx="2209446" cy="619441"/>
            <a:chOff x="4127323" y="3316700"/>
            <a:chExt cx="3178628" cy="1478928"/>
          </a:xfrm>
        </p:grpSpPr>
        <p:grpSp>
          <p:nvGrpSpPr>
            <p:cNvPr id="24" name="组合 40"/>
            <p:cNvGrpSpPr/>
            <p:nvPr/>
          </p:nvGrpSpPr>
          <p:grpSpPr>
            <a:xfrm>
              <a:off x="5132389" y="3917950"/>
              <a:ext cx="704850" cy="712787"/>
              <a:chOff x="5132389" y="3917950"/>
              <a:chExt cx="704850" cy="712787"/>
            </a:xfrm>
            <a:solidFill>
              <a:schemeClr val="accent5">
                <a:lumMod val="50000"/>
              </a:schemeClr>
            </a:solidFill>
          </p:grpSpPr>
          <p:sp>
            <p:nvSpPr>
              <p:cNvPr id="28" name="Oval 10"/>
              <p:cNvSpPr>
                <a:spLocks noChangeArrowheads="1"/>
              </p:cNvSpPr>
              <p:nvPr/>
            </p:nvSpPr>
            <p:spPr bwMode="auto">
              <a:xfrm>
                <a:off x="5588001" y="4105275"/>
                <a:ext cx="106363" cy="106362"/>
              </a:xfrm>
              <a:prstGeom prst="ellipse">
                <a:avLst/>
              </a:prstGeom>
              <a:solidFill>
                <a:schemeClr val="accent1">
                  <a:lumMod val="75000"/>
                  <a:alpha val="84000"/>
                </a:schemeClr>
              </a:solidFill>
              <a:ln>
                <a:noFill/>
              </a:ln>
              <a:effectLst>
                <a:innerShdw blurRad="825500" dist="279400" dir="2700000">
                  <a:schemeClr val="tx1">
                    <a:lumMod val="95000"/>
                    <a:lumOff val="5000"/>
                    <a:alpha val="46000"/>
                  </a:schemeClr>
                </a:inn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itchFamily="18" charset="0"/>
                  <a:cs typeface="Times New Roman" pitchFamily="18" charset="0"/>
                </a:endParaRPr>
              </a:p>
            </p:txBody>
          </p:sp>
          <p:sp>
            <p:nvSpPr>
              <p:cNvPr id="29" name="Freeform 11"/>
              <p:cNvSpPr>
                <a:spLocks/>
              </p:cNvSpPr>
              <p:nvPr/>
            </p:nvSpPr>
            <p:spPr bwMode="auto">
              <a:xfrm>
                <a:off x="5534026" y="4238625"/>
                <a:ext cx="214312" cy="392112"/>
              </a:xfrm>
              <a:custGeom>
                <a:avLst/>
                <a:gdLst>
                  <a:gd name="T0" fmla="*/ 19 w 24"/>
                  <a:gd name="T1" fmla="*/ 0 h 44"/>
                  <a:gd name="T2" fmla="*/ 17 w 24"/>
                  <a:gd name="T3" fmla="*/ 0 h 44"/>
                  <a:gd name="T4" fmla="*/ 12 w 24"/>
                  <a:gd name="T5" fmla="*/ 5 h 44"/>
                  <a:gd name="T6" fmla="*/ 7 w 24"/>
                  <a:gd name="T7" fmla="*/ 0 h 44"/>
                  <a:gd name="T8" fmla="*/ 5 w 24"/>
                  <a:gd name="T9" fmla="*/ 0 h 44"/>
                  <a:gd name="T10" fmla="*/ 0 w 24"/>
                  <a:gd name="T11" fmla="*/ 5 h 44"/>
                  <a:gd name="T12" fmla="*/ 0 w 24"/>
                  <a:gd name="T13" fmla="*/ 16 h 44"/>
                  <a:gd name="T14" fmla="*/ 5 w 24"/>
                  <a:gd name="T15" fmla="*/ 21 h 44"/>
                  <a:gd name="T16" fmla="*/ 5 w 24"/>
                  <a:gd name="T17" fmla="*/ 21 h 44"/>
                  <a:gd name="T18" fmla="*/ 5 w 24"/>
                  <a:gd name="T19" fmla="*/ 22 h 44"/>
                  <a:gd name="T20" fmla="*/ 5 w 24"/>
                  <a:gd name="T21" fmla="*/ 40 h 44"/>
                  <a:gd name="T22" fmla="*/ 8 w 24"/>
                  <a:gd name="T23" fmla="*/ 44 h 44"/>
                  <a:gd name="T24" fmla="*/ 12 w 24"/>
                  <a:gd name="T25" fmla="*/ 40 h 44"/>
                  <a:gd name="T26" fmla="*/ 16 w 24"/>
                  <a:gd name="T27" fmla="*/ 44 h 44"/>
                  <a:gd name="T28" fmla="*/ 19 w 24"/>
                  <a:gd name="T29" fmla="*/ 40 h 44"/>
                  <a:gd name="T30" fmla="*/ 19 w 24"/>
                  <a:gd name="T31" fmla="*/ 22 h 44"/>
                  <a:gd name="T32" fmla="*/ 19 w 24"/>
                  <a:gd name="T33" fmla="*/ 21 h 44"/>
                  <a:gd name="T34" fmla="*/ 19 w 24"/>
                  <a:gd name="T35" fmla="*/ 21 h 44"/>
                  <a:gd name="T36" fmla="*/ 24 w 24"/>
                  <a:gd name="T37" fmla="*/ 16 h 44"/>
                  <a:gd name="T38" fmla="*/ 24 w 24"/>
                  <a:gd name="T39" fmla="*/ 5 h 44"/>
                  <a:gd name="T40" fmla="*/ 19 w 24"/>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9" y="0"/>
                    </a:moveTo>
                    <a:cubicBezTo>
                      <a:pt x="17" y="0"/>
                      <a:pt x="17" y="0"/>
                      <a:pt x="17" y="0"/>
                    </a:cubicBezTo>
                    <a:cubicBezTo>
                      <a:pt x="12" y="5"/>
                      <a:pt x="12" y="5"/>
                      <a:pt x="12" y="5"/>
                    </a:cubicBezTo>
                    <a:cubicBezTo>
                      <a:pt x="7" y="0"/>
                      <a:pt x="7" y="0"/>
                      <a:pt x="7" y="0"/>
                    </a:cubicBezTo>
                    <a:cubicBezTo>
                      <a:pt x="5" y="0"/>
                      <a:pt x="5" y="0"/>
                      <a:pt x="5" y="0"/>
                    </a:cubicBezTo>
                    <a:cubicBezTo>
                      <a:pt x="2" y="0"/>
                      <a:pt x="0" y="2"/>
                      <a:pt x="0" y="5"/>
                    </a:cubicBezTo>
                    <a:cubicBezTo>
                      <a:pt x="0" y="16"/>
                      <a:pt x="0" y="16"/>
                      <a:pt x="0" y="16"/>
                    </a:cubicBezTo>
                    <a:cubicBezTo>
                      <a:pt x="0" y="19"/>
                      <a:pt x="2" y="21"/>
                      <a:pt x="5" y="21"/>
                    </a:cubicBezTo>
                    <a:cubicBezTo>
                      <a:pt x="5" y="21"/>
                      <a:pt x="5" y="21"/>
                      <a:pt x="5" y="21"/>
                    </a:cubicBezTo>
                    <a:cubicBezTo>
                      <a:pt x="5" y="21"/>
                      <a:pt x="5" y="22"/>
                      <a:pt x="5" y="22"/>
                    </a:cubicBezTo>
                    <a:cubicBezTo>
                      <a:pt x="5" y="40"/>
                      <a:pt x="5" y="40"/>
                      <a:pt x="5" y="40"/>
                    </a:cubicBezTo>
                    <a:cubicBezTo>
                      <a:pt x="5" y="42"/>
                      <a:pt x="6" y="44"/>
                      <a:pt x="8" y="44"/>
                    </a:cubicBezTo>
                    <a:cubicBezTo>
                      <a:pt x="10" y="44"/>
                      <a:pt x="12" y="42"/>
                      <a:pt x="12" y="40"/>
                    </a:cubicBezTo>
                    <a:cubicBezTo>
                      <a:pt x="12" y="42"/>
                      <a:pt x="14" y="44"/>
                      <a:pt x="16" y="44"/>
                    </a:cubicBezTo>
                    <a:cubicBezTo>
                      <a:pt x="18" y="44"/>
                      <a:pt x="19" y="42"/>
                      <a:pt x="19" y="40"/>
                    </a:cubicBezTo>
                    <a:cubicBezTo>
                      <a:pt x="19" y="22"/>
                      <a:pt x="19" y="22"/>
                      <a:pt x="19" y="22"/>
                    </a:cubicBezTo>
                    <a:cubicBezTo>
                      <a:pt x="19" y="22"/>
                      <a:pt x="19" y="21"/>
                      <a:pt x="19" y="21"/>
                    </a:cubicBezTo>
                    <a:cubicBezTo>
                      <a:pt x="19" y="21"/>
                      <a:pt x="19" y="21"/>
                      <a:pt x="19" y="21"/>
                    </a:cubicBezTo>
                    <a:cubicBezTo>
                      <a:pt x="22" y="21"/>
                      <a:pt x="24" y="19"/>
                      <a:pt x="24" y="16"/>
                    </a:cubicBezTo>
                    <a:cubicBezTo>
                      <a:pt x="24" y="5"/>
                      <a:pt x="24" y="5"/>
                      <a:pt x="24" y="5"/>
                    </a:cubicBezTo>
                    <a:cubicBezTo>
                      <a:pt x="24" y="2"/>
                      <a:pt x="22" y="0"/>
                      <a:pt x="19" y="0"/>
                    </a:cubicBezTo>
                    <a:close/>
                  </a:path>
                </a:pathLst>
              </a:custGeom>
              <a:solidFill>
                <a:schemeClr val="accent1">
                  <a:lumMod val="75000"/>
                  <a:alpha val="84000"/>
                </a:schemeClr>
              </a:solidFill>
              <a:ln>
                <a:noFill/>
              </a:ln>
              <a:effectLst>
                <a:innerShdw blurRad="825500" dist="279400" dir="2700000">
                  <a:schemeClr val="tx1">
                    <a:lumMod val="95000"/>
                    <a:lumOff val="5000"/>
                    <a:alpha val="46000"/>
                  </a:schemeClr>
                </a:inn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itchFamily="18" charset="0"/>
                  <a:cs typeface="Times New Roman" pitchFamily="18" charset="0"/>
                </a:endParaRPr>
              </a:p>
            </p:txBody>
          </p:sp>
          <p:sp>
            <p:nvSpPr>
              <p:cNvPr id="30" name="Freeform 12"/>
              <p:cNvSpPr>
                <a:spLocks noEditPoints="1"/>
              </p:cNvSpPr>
              <p:nvPr/>
            </p:nvSpPr>
            <p:spPr bwMode="auto">
              <a:xfrm>
                <a:off x="5132389" y="3979864"/>
                <a:ext cx="366713" cy="642937"/>
              </a:xfrm>
              <a:custGeom>
                <a:avLst/>
                <a:gdLst>
                  <a:gd name="T0" fmla="*/ 41 w 41"/>
                  <a:gd name="T1" fmla="*/ 36 h 72"/>
                  <a:gd name="T2" fmla="*/ 38 w 41"/>
                  <a:gd name="T3" fmla="*/ 32 h 72"/>
                  <a:gd name="T4" fmla="*/ 38 w 41"/>
                  <a:gd name="T5" fmla="*/ 5 h 72"/>
                  <a:gd name="T6" fmla="*/ 38 w 41"/>
                  <a:gd name="T7" fmla="*/ 2 h 72"/>
                  <a:gd name="T8" fmla="*/ 38 w 41"/>
                  <a:gd name="T9" fmla="*/ 0 h 72"/>
                  <a:gd name="T10" fmla="*/ 36 w 41"/>
                  <a:gd name="T11" fmla="*/ 0 h 72"/>
                  <a:gd name="T12" fmla="*/ 0 w 41"/>
                  <a:gd name="T13" fmla="*/ 36 h 72"/>
                  <a:gd name="T14" fmla="*/ 3 w 41"/>
                  <a:gd name="T15" fmla="*/ 50 h 72"/>
                  <a:gd name="T16" fmla="*/ 1 w 41"/>
                  <a:gd name="T17" fmla="*/ 53 h 72"/>
                  <a:gd name="T18" fmla="*/ 7 w 41"/>
                  <a:gd name="T19" fmla="*/ 59 h 72"/>
                  <a:gd name="T20" fmla="*/ 8 w 41"/>
                  <a:gd name="T21" fmla="*/ 59 h 72"/>
                  <a:gd name="T22" fmla="*/ 36 w 41"/>
                  <a:gd name="T23" fmla="*/ 72 h 72"/>
                  <a:gd name="T24" fmla="*/ 38 w 41"/>
                  <a:gd name="T25" fmla="*/ 72 h 72"/>
                  <a:gd name="T26" fmla="*/ 38 w 41"/>
                  <a:gd name="T27" fmla="*/ 70 h 72"/>
                  <a:gd name="T28" fmla="*/ 38 w 41"/>
                  <a:gd name="T29" fmla="*/ 67 h 72"/>
                  <a:gd name="T30" fmla="*/ 38 w 41"/>
                  <a:gd name="T31" fmla="*/ 41 h 72"/>
                  <a:gd name="T32" fmla="*/ 41 w 41"/>
                  <a:gd name="T33" fmla="*/ 36 h 72"/>
                  <a:gd name="T34" fmla="*/ 11 w 41"/>
                  <a:gd name="T35" fmla="*/ 50 h 72"/>
                  <a:gd name="T36" fmla="*/ 7 w 41"/>
                  <a:gd name="T37" fmla="*/ 48 h 72"/>
                  <a:gd name="T38" fmla="*/ 7 w 41"/>
                  <a:gd name="T39" fmla="*/ 48 h 72"/>
                  <a:gd name="T40" fmla="*/ 5 w 41"/>
                  <a:gd name="T41" fmla="*/ 38 h 72"/>
                  <a:gd name="T42" fmla="*/ 15 w 41"/>
                  <a:gd name="T43" fmla="*/ 38 h 72"/>
                  <a:gd name="T44" fmla="*/ 17 w 41"/>
                  <a:gd name="T45" fmla="*/ 50 h 72"/>
                  <a:gd name="T46" fmla="*/ 11 w 41"/>
                  <a:gd name="T47" fmla="*/ 50 h 72"/>
                  <a:gd name="T48" fmla="*/ 16 w 41"/>
                  <a:gd name="T49" fmla="*/ 22 h 72"/>
                  <a:gd name="T50" fmla="*/ 17 w 41"/>
                  <a:gd name="T51" fmla="*/ 23 h 72"/>
                  <a:gd name="T52" fmla="*/ 15 w 41"/>
                  <a:gd name="T53" fmla="*/ 33 h 72"/>
                  <a:gd name="T54" fmla="*/ 5 w 41"/>
                  <a:gd name="T55" fmla="*/ 33 h 72"/>
                  <a:gd name="T56" fmla="*/ 8 w 41"/>
                  <a:gd name="T57" fmla="*/ 22 h 72"/>
                  <a:gd name="T58" fmla="*/ 16 w 41"/>
                  <a:gd name="T59" fmla="*/ 22 h 72"/>
                  <a:gd name="T60" fmla="*/ 34 w 41"/>
                  <a:gd name="T61" fmla="*/ 22 h 72"/>
                  <a:gd name="T62" fmla="*/ 34 w 41"/>
                  <a:gd name="T63" fmla="*/ 31 h 72"/>
                  <a:gd name="T64" fmla="*/ 31 w 41"/>
                  <a:gd name="T65" fmla="*/ 33 h 72"/>
                  <a:gd name="T66" fmla="*/ 19 w 41"/>
                  <a:gd name="T67" fmla="*/ 33 h 72"/>
                  <a:gd name="T68" fmla="*/ 21 w 41"/>
                  <a:gd name="T69" fmla="*/ 25 h 72"/>
                  <a:gd name="T70" fmla="*/ 26 w 41"/>
                  <a:gd name="T71" fmla="*/ 22 h 72"/>
                  <a:gd name="T72" fmla="*/ 34 w 41"/>
                  <a:gd name="T73" fmla="*/ 22 h 72"/>
                  <a:gd name="T74" fmla="*/ 19 w 41"/>
                  <a:gd name="T75" fmla="*/ 38 h 72"/>
                  <a:gd name="T76" fmla="*/ 30 w 41"/>
                  <a:gd name="T77" fmla="*/ 38 h 72"/>
                  <a:gd name="T78" fmla="*/ 34 w 41"/>
                  <a:gd name="T79" fmla="*/ 41 h 72"/>
                  <a:gd name="T80" fmla="*/ 34 w 41"/>
                  <a:gd name="T81" fmla="*/ 50 h 72"/>
                  <a:gd name="T82" fmla="*/ 22 w 41"/>
                  <a:gd name="T83" fmla="*/ 50 h 72"/>
                  <a:gd name="T84" fmla="*/ 19 w 41"/>
                  <a:gd name="T85" fmla="*/ 38 h 72"/>
                  <a:gd name="T86" fmla="*/ 34 w 41"/>
                  <a:gd name="T87" fmla="*/ 8 h 72"/>
                  <a:gd name="T88" fmla="*/ 34 w 41"/>
                  <a:gd name="T89" fmla="*/ 17 h 72"/>
                  <a:gd name="T90" fmla="*/ 26 w 41"/>
                  <a:gd name="T91" fmla="*/ 17 h 72"/>
                  <a:gd name="T92" fmla="*/ 25 w 41"/>
                  <a:gd name="T93" fmla="*/ 16 h 72"/>
                  <a:gd name="T94" fmla="*/ 34 w 41"/>
                  <a:gd name="T95" fmla="*/ 8 h 72"/>
                  <a:gd name="T96" fmla="*/ 30 w 41"/>
                  <a:gd name="T97" fmla="*/ 5 h 72"/>
                  <a:gd name="T98" fmla="*/ 22 w 41"/>
                  <a:gd name="T99" fmla="*/ 14 h 72"/>
                  <a:gd name="T100" fmla="*/ 21 w 41"/>
                  <a:gd name="T101" fmla="*/ 14 h 72"/>
                  <a:gd name="T102" fmla="*/ 16 w 41"/>
                  <a:gd name="T103" fmla="*/ 17 h 72"/>
                  <a:gd name="T104" fmla="*/ 11 w 41"/>
                  <a:gd name="T105" fmla="*/ 17 h 72"/>
                  <a:gd name="T106" fmla="*/ 30 w 41"/>
                  <a:gd name="T107" fmla="*/ 5 h 72"/>
                  <a:gd name="T108" fmla="*/ 12 w 41"/>
                  <a:gd name="T109" fmla="*/ 56 h 72"/>
                  <a:gd name="T110" fmla="*/ 12 w 41"/>
                  <a:gd name="T111" fmla="*/ 55 h 72"/>
                  <a:gd name="T112" fmla="*/ 19 w 41"/>
                  <a:gd name="T113" fmla="*/ 55 h 72"/>
                  <a:gd name="T114" fmla="*/ 30 w 41"/>
                  <a:gd name="T115" fmla="*/ 67 h 72"/>
                  <a:gd name="T116" fmla="*/ 12 w 41"/>
                  <a:gd name="T117" fmla="*/ 56 h 72"/>
                  <a:gd name="T118" fmla="*/ 25 w 41"/>
                  <a:gd name="T119" fmla="*/ 55 h 72"/>
                  <a:gd name="T120" fmla="*/ 34 w 41"/>
                  <a:gd name="T121" fmla="*/ 55 h 72"/>
                  <a:gd name="T122" fmla="*/ 34 w 41"/>
                  <a:gd name="T123" fmla="*/ 65 h 72"/>
                  <a:gd name="T124" fmla="*/ 25 w 41"/>
                  <a:gd name="T125"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72">
                    <a:moveTo>
                      <a:pt x="41" y="36"/>
                    </a:moveTo>
                    <a:cubicBezTo>
                      <a:pt x="41" y="34"/>
                      <a:pt x="40" y="33"/>
                      <a:pt x="38" y="32"/>
                    </a:cubicBezTo>
                    <a:cubicBezTo>
                      <a:pt x="38" y="5"/>
                      <a:pt x="38" y="5"/>
                      <a:pt x="38" y="5"/>
                    </a:cubicBezTo>
                    <a:cubicBezTo>
                      <a:pt x="38" y="2"/>
                      <a:pt x="38" y="2"/>
                      <a:pt x="38" y="2"/>
                    </a:cubicBezTo>
                    <a:cubicBezTo>
                      <a:pt x="38" y="0"/>
                      <a:pt x="38" y="0"/>
                      <a:pt x="38" y="0"/>
                    </a:cubicBezTo>
                    <a:cubicBezTo>
                      <a:pt x="36" y="0"/>
                      <a:pt x="36" y="0"/>
                      <a:pt x="36" y="0"/>
                    </a:cubicBezTo>
                    <a:cubicBezTo>
                      <a:pt x="16" y="0"/>
                      <a:pt x="0" y="16"/>
                      <a:pt x="0" y="36"/>
                    </a:cubicBezTo>
                    <a:cubicBezTo>
                      <a:pt x="0" y="41"/>
                      <a:pt x="1" y="46"/>
                      <a:pt x="3" y="50"/>
                    </a:cubicBezTo>
                    <a:cubicBezTo>
                      <a:pt x="2" y="51"/>
                      <a:pt x="1" y="52"/>
                      <a:pt x="1" y="53"/>
                    </a:cubicBezTo>
                    <a:cubicBezTo>
                      <a:pt x="1" y="56"/>
                      <a:pt x="4" y="59"/>
                      <a:pt x="7" y="59"/>
                    </a:cubicBezTo>
                    <a:cubicBezTo>
                      <a:pt x="7" y="59"/>
                      <a:pt x="7" y="59"/>
                      <a:pt x="8" y="59"/>
                    </a:cubicBezTo>
                    <a:cubicBezTo>
                      <a:pt x="14" y="67"/>
                      <a:pt x="25" y="72"/>
                      <a:pt x="36" y="72"/>
                    </a:cubicBezTo>
                    <a:cubicBezTo>
                      <a:pt x="38" y="72"/>
                      <a:pt x="38" y="72"/>
                      <a:pt x="38" y="72"/>
                    </a:cubicBezTo>
                    <a:cubicBezTo>
                      <a:pt x="38" y="70"/>
                      <a:pt x="38" y="70"/>
                      <a:pt x="38" y="70"/>
                    </a:cubicBezTo>
                    <a:cubicBezTo>
                      <a:pt x="38" y="67"/>
                      <a:pt x="38" y="67"/>
                      <a:pt x="38" y="67"/>
                    </a:cubicBezTo>
                    <a:cubicBezTo>
                      <a:pt x="38" y="41"/>
                      <a:pt x="38" y="41"/>
                      <a:pt x="38" y="41"/>
                    </a:cubicBezTo>
                    <a:cubicBezTo>
                      <a:pt x="40" y="40"/>
                      <a:pt x="41" y="38"/>
                      <a:pt x="41" y="36"/>
                    </a:cubicBezTo>
                    <a:close/>
                    <a:moveTo>
                      <a:pt x="11" y="50"/>
                    </a:moveTo>
                    <a:cubicBezTo>
                      <a:pt x="10" y="49"/>
                      <a:pt x="9" y="48"/>
                      <a:pt x="7" y="48"/>
                    </a:cubicBezTo>
                    <a:cubicBezTo>
                      <a:pt x="7" y="48"/>
                      <a:pt x="7" y="48"/>
                      <a:pt x="7" y="48"/>
                    </a:cubicBezTo>
                    <a:cubicBezTo>
                      <a:pt x="5" y="45"/>
                      <a:pt x="5" y="41"/>
                      <a:pt x="5" y="38"/>
                    </a:cubicBezTo>
                    <a:cubicBezTo>
                      <a:pt x="15" y="38"/>
                      <a:pt x="15" y="38"/>
                      <a:pt x="15" y="38"/>
                    </a:cubicBezTo>
                    <a:cubicBezTo>
                      <a:pt x="15" y="42"/>
                      <a:pt x="16" y="46"/>
                      <a:pt x="17" y="50"/>
                    </a:cubicBezTo>
                    <a:lnTo>
                      <a:pt x="11" y="50"/>
                    </a:lnTo>
                    <a:close/>
                    <a:moveTo>
                      <a:pt x="16" y="22"/>
                    </a:moveTo>
                    <a:cubicBezTo>
                      <a:pt x="17" y="22"/>
                      <a:pt x="17" y="23"/>
                      <a:pt x="17" y="23"/>
                    </a:cubicBezTo>
                    <a:cubicBezTo>
                      <a:pt x="16" y="26"/>
                      <a:pt x="15" y="30"/>
                      <a:pt x="15" y="33"/>
                    </a:cubicBezTo>
                    <a:cubicBezTo>
                      <a:pt x="5" y="33"/>
                      <a:pt x="5" y="33"/>
                      <a:pt x="5" y="33"/>
                    </a:cubicBezTo>
                    <a:cubicBezTo>
                      <a:pt x="5" y="29"/>
                      <a:pt x="6" y="25"/>
                      <a:pt x="8" y="22"/>
                    </a:cubicBezTo>
                    <a:lnTo>
                      <a:pt x="16" y="22"/>
                    </a:lnTo>
                    <a:close/>
                    <a:moveTo>
                      <a:pt x="34" y="22"/>
                    </a:moveTo>
                    <a:cubicBezTo>
                      <a:pt x="34" y="31"/>
                      <a:pt x="34" y="31"/>
                      <a:pt x="34" y="31"/>
                    </a:cubicBezTo>
                    <a:cubicBezTo>
                      <a:pt x="32" y="31"/>
                      <a:pt x="31" y="32"/>
                      <a:pt x="31" y="33"/>
                    </a:cubicBezTo>
                    <a:cubicBezTo>
                      <a:pt x="19" y="33"/>
                      <a:pt x="19" y="33"/>
                      <a:pt x="19" y="33"/>
                    </a:cubicBezTo>
                    <a:cubicBezTo>
                      <a:pt x="20" y="30"/>
                      <a:pt x="20" y="28"/>
                      <a:pt x="21" y="25"/>
                    </a:cubicBezTo>
                    <a:cubicBezTo>
                      <a:pt x="23" y="25"/>
                      <a:pt x="25" y="24"/>
                      <a:pt x="26" y="22"/>
                    </a:cubicBezTo>
                    <a:lnTo>
                      <a:pt x="34" y="22"/>
                    </a:lnTo>
                    <a:close/>
                    <a:moveTo>
                      <a:pt x="19" y="38"/>
                    </a:moveTo>
                    <a:cubicBezTo>
                      <a:pt x="30" y="38"/>
                      <a:pt x="30" y="38"/>
                      <a:pt x="30" y="38"/>
                    </a:cubicBezTo>
                    <a:cubicBezTo>
                      <a:pt x="31" y="40"/>
                      <a:pt x="32" y="41"/>
                      <a:pt x="34" y="41"/>
                    </a:cubicBezTo>
                    <a:cubicBezTo>
                      <a:pt x="34" y="50"/>
                      <a:pt x="34" y="50"/>
                      <a:pt x="34" y="50"/>
                    </a:cubicBezTo>
                    <a:cubicBezTo>
                      <a:pt x="22" y="50"/>
                      <a:pt x="22" y="50"/>
                      <a:pt x="22" y="50"/>
                    </a:cubicBezTo>
                    <a:cubicBezTo>
                      <a:pt x="21" y="46"/>
                      <a:pt x="20" y="42"/>
                      <a:pt x="19" y="38"/>
                    </a:cubicBezTo>
                    <a:close/>
                    <a:moveTo>
                      <a:pt x="34" y="8"/>
                    </a:moveTo>
                    <a:cubicBezTo>
                      <a:pt x="34" y="17"/>
                      <a:pt x="34" y="17"/>
                      <a:pt x="34" y="17"/>
                    </a:cubicBezTo>
                    <a:cubicBezTo>
                      <a:pt x="26" y="17"/>
                      <a:pt x="26" y="17"/>
                      <a:pt x="26" y="17"/>
                    </a:cubicBezTo>
                    <a:cubicBezTo>
                      <a:pt x="26" y="17"/>
                      <a:pt x="26" y="17"/>
                      <a:pt x="25" y="16"/>
                    </a:cubicBezTo>
                    <a:cubicBezTo>
                      <a:pt x="28" y="13"/>
                      <a:pt x="31" y="10"/>
                      <a:pt x="34" y="8"/>
                    </a:cubicBezTo>
                    <a:close/>
                    <a:moveTo>
                      <a:pt x="30" y="5"/>
                    </a:moveTo>
                    <a:cubicBezTo>
                      <a:pt x="26" y="8"/>
                      <a:pt x="24" y="11"/>
                      <a:pt x="22" y="14"/>
                    </a:cubicBezTo>
                    <a:cubicBezTo>
                      <a:pt x="21" y="14"/>
                      <a:pt x="21" y="14"/>
                      <a:pt x="21" y="14"/>
                    </a:cubicBezTo>
                    <a:cubicBezTo>
                      <a:pt x="19" y="14"/>
                      <a:pt x="17" y="15"/>
                      <a:pt x="16" y="17"/>
                    </a:cubicBezTo>
                    <a:cubicBezTo>
                      <a:pt x="11" y="17"/>
                      <a:pt x="11" y="17"/>
                      <a:pt x="11" y="17"/>
                    </a:cubicBezTo>
                    <a:cubicBezTo>
                      <a:pt x="15" y="11"/>
                      <a:pt x="22" y="7"/>
                      <a:pt x="30" y="5"/>
                    </a:cubicBezTo>
                    <a:close/>
                    <a:moveTo>
                      <a:pt x="12" y="56"/>
                    </a:moveTo>
                    <a:cubicBezTo>
                      <a:pt x="12" y="56"/>
                      <a:pt x="12" y="55"/>
                      <a:pt x="12" y="55"/>
                    </a:cubicBezTo>
                    <a:cubicBezTo>
                      <a:pt x="19" y="55"/>
                      <a:pt x="19" y="55"/>
                      <a:pt x="19" y="55"/>
                    </a:cubicBezTo>
                    <a:cubicBezTo>
                      <a:pt x="22" y="59"/>
                      <a:pt x="25" y="64"/>
                      <a:pt x="30" y="67"/>
                    </a:cubicBezTo>
                    <a:cubicBezTo>
                      <a:pt x="22" y="66"/>
                      <a:pt x="16" y="62"/>
                      <a:pt x="12" y="56"/>
                    </a:cubicBezTo>
                    <a:close/>
                    <a:moveTo>
                      <a:pt x="25" y="55"/>
                    </a:moveTo>
                    <a:cubicBezTo>
                      <a:pt x="34" y="55"/>
                      <a:pt x="34" y="55"/>
                      <a:pt x="34" y="55"/>
                    </a:cubicBezTo>
                    <a:cubicBezTo>
                      <a:pt x="34" y="65"/>
                      <a:pt x="34" y="65"/>
                      <a:pt x="34" y="65"/>
                    </a:cubicBezTo>
                    <a:cubicBezTo>
                      <a:pt x="30" y="62"/>
                      <a:pt x="27" y="59"/>
                      <a:pt x="25" y="55"/>
                    </a:cubicBezTo>
                    <a:close/>
                  </a:path>
                </a:pathLst>
              </a:custGeom>
              <a:solidFill>
                <a:schemeClr val="accent1">
                  <a:lumMod val="75000"/>
                  <a:alpha val="84000"/>
                </a:schemeClr>
              </a:solidFill>
              <a:ln>
                <a:noFill/>
              </a:ln>
              <a:effectLst>
                <a:innerShdw blurRad="825500" dist="279400" dir="2700000">
                  <a:schemeClr val="tx1">
                    <a:lumMod val="95000"/>
                    <a:lumOff val="5000"/>
                    <a:alpha val="46000"/>
                  </a:schemeClr>
                </a:inn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itchFamily="18" charset="0"/>
                  <a:cs typeface="Times New Roman" pitchFamily="18" charset="0"/>
                </a:endParaRPr>
              </a:p>
            </p:txBody>
          </p:sp>
          <p:sp>
            <p:nvSpPr>
              <p:cNvPr id="31" name="Freeform 13"/>
              <p:cNvSpPr>
                <a:spLocks/>
              </p:cNvSpPr>
              <p:nvPr/>
            </p:nvSpPr>
            <p:spPr bwMode="auto">
              <a:xfrm>
                <a:off x="5489576" y="3917950"/>
                <a:ext cx="347663" cy="615950"/>
              </a:xfrm>
              <a:custGeom>
                <a:avLst/>
                <a:gdLst>
                  <a:gd name="T0" fmla="*/ 9 w 39"/>
                  <a:gd name="T1" fmla="*/ 10 h 69"/>
                  <a:gd name="T2" fmla="*/ 35 w 39"/>
                  <a:gd name="T3" fmla="*/ 43 h 69"/>
                  <a:gd name="T4" fmla="*/ 29 w 39"/>
                  <a:gd name="T5" fmla="*/ 62 h 69"/>
                  <a:gd name="T6" fmla="*/ 29 w 39"/>
                  <a:gd name="T7" fmla="*/ 69 h 69"/>
                  <a:gd name="T8" fmla="*/ 39 w 39"/>
                  <a:gd name="T9" fmla="*/ 43 h 69"/>
                  <a:gd name="T10" fmla="*/ 9 w 39"/>
                  <a:gd name="T11" fmla="*/ 5 h 69"/>
                  <a:gd name="T12" fmla="*/ 15 w 39"/>
                  <a:gd name="T13" fmla="*/ 0 h 69"/>
                  <a:gd name="T14" fmla="*/ 8 w 39"/>
                  <a:gd name="T15" fmla="*/ 0 h 69"/>
                  <a:gd name="T16" fmla="*/ 0 w 39"/>
                  <a:gd name="T17" fmla="*/ 7 h 69"/>
                  <a:gd name="T18" fmla="*/ 7 w 39"/>
                  <a:gd name="T19" fmla="*/ 15 h 69"/>
                  <a:gd name="T20" fmla="*/ 14 w 39"/>
                  <a:gd name="T21" fmla="*/ 15 h 69"/>
                  <a:gd name="T22" fmla="*/ 9 w 39"/>
                  <a:gd name="T23"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69">
                    <a:moveTo>
                      <a:pt x="9" y="10"/>
                    </a:moveTo>
                    <a:cubicBezTo>
                      <a:pt x="24" y="14"/>
                      <a:pt x="35" y="28"/>
                      <a:pt x="35" y="43"/>
                    </a:cubicBezTo>
                    <a:cubicBezTo>
                      <a:pt x="35" y="50"/>
                      <a:pt x="33" y="57"/>
                      <a:pt x="29" y="62"/>
                    </a:cubicBezTo>
                    <a:cubicBezTo>
                      <a:pt x="29" y="69"/>
                      <a:pt x="29" y="69"/>
                      <a:pt x="29" y="69"/>
                    </a:cubicBezTo>
                    <a:cubicBezTo>
                      <a:pt x="35" y="62"/>
                      <a:pt x="39" y="53"/>
                      <a:pt x="39" y="43"/>
                    </a:cubicBezTo>
                    <a:cubicBezTo>
                      <a:pt x="39" y="25"/>
                      <a:pt x="26" y="9"/>
                      <a:pt x="9" y="5"/>
                    </a:cubicBezTo>
                    <a:cubicBezTo>
                      <a:pt x="15" y="0"/>
                      <a:pt x="15" y="0"/>
                      <a:pt x="15" y="0"/>
                    </a:cubicBezTo>
                    <a:cubicBezTo>
                      <a:pt x="8" y="0"/>
                      <a:pt x="8" y="0"/>
                      <a:pt x="8" y="0"/>
                    </a:cubicBezTo>
                    <a:cubicBezTo>
                      <a:pt x="0" y="7"/>
                      <a:pt x="0" y="7"/>
                      <a:pt x="0" y="7"/>
                    </a:cubicBezTo>
                    <a:cubicBezTo>
                      <a:pt x="7" y="15"/>
                      <a:pt x="7" y="15"/>
                      <a:pt x="7" y="15"/>
                    </a:cubicBezTo>
                    <a:cubicBezTo>
                      <a:pt x="14" y="15"/>
                      <a:pt x="14" y="15"/>
                      <a:pt x="14" y="15"/>
                    </a:cubicBezTo>
                    <a:lnTo>
                      <a:pt x="9" y="10"/>
                    </a:lnTo>
                    <a:close/>
                  </a:path>
                </a:pathLst>
              </a:custGeom>
              <a:solidFill>
                <a:schemeClr val="accent1">
                  <a:lumMod val="75000"/>
                  <a:alpha val="84000"/>
                </a:schemeClr>
              </a:solidFill>
              <a:ln>
                <a:noFill/>
              </a:ln>
              <a:effectLst>
                <a:innerShdw blurRad="825500" dist="279400" dir="2700000">
                  <a:schemeClr val="tx1">
                    <a:lumMod val="95000"/>
                    <a:lumOff val="5000"/>
                    <a:alpha val="46000"/>
                  </a:schemeClr>
                </a:inn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itchFamily="18" charset="0"/>
                  <a:cs typeface="Times New Roman" pitchFamily="18" charset="0"/>
                </a:endParaRPr>
              </a:p>
            </p:txBody>
          </p:sp>
        </p:grpSp>
        <p:sp>
          <p:nvSpPr>
            <p:cNvPr id="26" name="矩形 10"/>
            <p:cNvSpPr/>
            <p:nvPr/>
          </p:nvSpPr>
          <p:spPr>
            <a:xfrm>
              <a:off x="4127323" y="3316700"/>
              <a:ext cx="3178628" cy="1478928"/>
            </a:xfrm>
            <a:prstGeom prst="rect">
              <a:avLst/>
            </a:prstGeom>
            <a:solidFill>
              <a:schemeClr val="bg1">
                <a:lumMod val="50000"/>
              </a:schemeClr>
            </a:solidFill>
            <a:ln>
              <a:noFill/>
            </a:ln>
            <a:effectLst>
              <a:innerShdw blurRad="825500" dist="279400" dir="2700000">
                <a:schemeClr val="tx1">
                  <a:lumMod val="95000"/>
                  <a:lumOff val="5000"/>
                  <a:alpha val="4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32" name="矩形 31"/>
          <p:cNvSpPr/>
          <p:nvPr/>
        </p:nvSpPr>
        <p:spPr>
          <a:xfrm>
            <a:off x="902069" y="4591436"/>
            <a:ext cx="2328651" cy="323672"/>
          </a:xfrm>
          <a:prstGeom prst="rect">
            <a:avLst/>
          </a:prstGeom>
        </p:spPr>
        <p:txBody>
          <a:bodyPr wrap="square" lIns="91941" tIns="45971" rIns="91941" bIns="45971">
            <a:spAutoFit/>
          </a:bodyPr>
          <a:lstStyle/>
          <a:p>
            <a:r>
              <a:rPr lang="en-US" sz="1500" b="0" dirty="0" smtClean="0">
                <a:solidFill>
                  <a:schemeClr val="bg1"/>
                </a:solidFill>
                <a:latin typeface="Times New Roman" pitchFamily="18" charset="0"/>
                <a:cs typeface="Times New Roman" pitchFamily="18" charset="0"/>
              </a:rPr>
              <a:t>Tắc nghẽn giao thông</a:t>
            </a:r>
          </a:p>
        </p:txBody>
      </p:sp>
      <p:grpSp>
        <p:nvGrpSpPr>
          <p:cNvPr id="33" name="组合 32"/>
          <p:cNvGrpSpPr/>
          <p:nvPr/>
        </p:nvGrpSpPr>
        <p:grpSpPr>
          <a:xfrm>
            <a:off x="4668328" y="4398318"/>
            <a:ext cx="2292820" cy="619440"/>
            <a:chOff x="2932644" y="3714566"/>
            <a:chExt cx="3178628" cy="1478928"/>
          </a:xfrm>
        </p:grpSpPr>
        <p:grpSp>
          <p:nvGrpSpPr>
            <p:cNvPr id="34" name="组合 40"/>
            <p:cNvGrpSpPr/>
            <p:nvPr/>
          </p:nvGrpSpPr>
          <p:grpSpPr>
            <a:xfrm>
              <a:off x="5132389" y="3917950"/>
              <a:ext cx="704850" cy="712787"/>
              <a:chOff x="5132389" y="3917950"/>
              <a:chExt cx="704850" cy="712787"/>
            </a:xfrm>
            <a:solidFill>
              <a:schemeClr val="accent5">
                <a:lumMod val="50000"/>
              </a:schemeClr>
            </a:solidFill>
          </p:grpSpPr>
          <p:sp>
            <p:nvSpPr>
              <p:cNvPr id="38" name="Oval 10"/>
              <p:cNvSpPr>
                <a:spLocks noChangeArrowheads="1"/>
              </p:cNvSpPr>
              <p:nvPr/>
            </p:nvSpPr>
            <p:spPr bwMode="auto">
              <a:xfrm>
                <a:off x="5588001" y="4105275"/>
                <a:ext cx="106363" cy="106362"/>
              </a:xfrm>
              <a:prstGeom prst="ellipse">
                <a:avLst/>
              </a:prstGeom>
              <a:solidFill>
                <a:schemeClr val="accent1">
                  <a:lumMod val="75000"/>
                  <a:alpha val="84000"/>
                </a:schemeClr>
              </a:solidFill>
              <a:ln>
                <a:noFill/>
              </a:ln>
              <a:effectLst>
                <a:innerShdw blurRad="825500" dist="279400" dir="2700000">
                  <a:schemeClr val="tx1">
                    <a:lumMod val="95000"/>
                    <a:lumOff val="5000"/>
                    <a:alpha val="46000"/>
                  </a:schemeClr>
                </a:inn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itchFamily="18" charset="0"/>
                  <a:cs typeface="Times New Roman" pitchFamily="18" charset="0"/>
                </a:endParaRPr>
              </a:p>
            </p:txBody>
          </p:sp>
          <p:sp>
            <p:nvSpPr>
              <p:cNvPr id="39" name="Freeform 11"/>
              <p:cNvSpPr>
                <a:spLocks/>
              </p:cNvSpPr>
              <p:nvPr/>
            </p:nvSpPr>
            <p:spPr bwMode="auto">
              <a:xfrm>
                <a:off x="5534026" y="4238625"/>
                <a:ext cx="214312" cy="392112"/>
              </a:xfrm>
              <a:custGeom>
                <a:avLst/>
                <a:gdLst>
                  <a:gd name="T0" fmla="*/ 19 w 24"/>
                  <a:gd name="T1" fmla="*/ 0 h 44"/>
                  <a:gd name="T2" fmla="*/ 17 w 24"/>
                  <a:gd name="T3" fmla="*/ 0 h 44"/>
                  <a:gd name="T4" fmla="*/ 12 w 24"/>
                  <a:gd name="T5" fmla="*/ 5 h 44"/>
                  <a:gd name="T6" fmla="*/ 7 w 24"/>
                  <a:gd name="T7" fmla="*/ 0 h 44"/>
                  <a:gd name="T8" fmla="*/ 5 w 24"/>
                  <a:gd name="T9" fmla="*/ 0 h 44"/>
                  <a:gd name="T10" fmla="*/ 0 w 24"/>
                  <a:gd name="T11" fmla="*/ 5 h 44"/>
                  <a:gd name="T12" fmla="*/ 0 w 24"/>
                  <a:gd name="T13" fmla="*/ 16 h 44"/>
                  <a:gd name="T14" fmla="*/ 5 w 24"/>
                  <a:gd name="T15" fmla="*/ 21 h 44"/>
                  <a:gd name="T16" fmla="*/ 5 w 24"/>
                  <a:gd name="T17" fmla="*/ 21 h 44"/>
                  <a:gd name="T18" fmla="*/ 5 w 24"/>
                  <a:gd name="T19" fmla="*/ 22 h 44"/>
                  <a:gd name="T20" fmla="*/ 5 w 24"/>
                  <a:gd name="T21" fmla="*/ 40 h 44"/>
                  <a:gd name="T22" fmla="*/ 8 w 24"/>
                  <a:gd name="T23" fmla="*/ 44 h 44"/>
                  <a:gd name="T24" fmla="*/ 12 w 24"/>
                  <a:gd name="T25" fmla="*/ 40 h 44"/>
                  <a:gd name="T26" fmla="*/ 16 w 24"/>
                  <a:gd name="T27" fmla="*/ 44 h 44"/>
                  <a:gd name="T28" fmla="*/ 19 w 24"/>
                  <a:gd name="T29" fmla="*/ 40 h 44"/>
                  <a:gd name="T30" fmla="*/ 19 w 24"/>
                  <a:gd name="T31" fmla="*/ 22 h 44"/>
                  <a:gd name="T32" fmla="*/ 19 w 24"/>
                  <a:gd name="T33" fmla="*/ 21 h 44"/>
                  <a:gd name="T34" fmla="*/ 19 w 24"/>
                  <a:gd name="T35" fmla="*/ 21 h 44"/>
                  <a:gd name="T36" fmla="*/ 24 w 24"/>
                  <a:gd name="T37" fmla="*/ 16 h 44"/>
                  <a:gd name="T38" fmla="*/ 24 w 24"/>
                  <a:gd name="T39" fmla="*/ 5 h 44"/>
                  <a:gd name="T40" fmla="*/ 19 w 24"/>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9" y="0"/>
                    </a:moveTo>
                    <a:cubicBezTo>
                      <a:pt x="17" y="0"/>
                      <a:pt x="17" y="0"/>
                      <a:pt x="17" y="0"/>
                    </a:cubicBezTo>
                    <a:cubicBezTo>
                      <a:pt x="12" y="5"/>
                      <a:pt x="12" y="5"/>
                      <a:pt x="12" y="5"/>
                    </a:cubicBezTo>
                    <a:cubicBezTo>
                      <a:pt x="7" y="0"/>
                      <a:pt x="7" y="0"/>
                      <a:pt x="7" y="0"/>
                    </a:cubicBezTo>
                    <a:cubicBezTo>
                      <a:pt x="5" y="0"/>
                      <a:pt x="5" y="0"/>
                      <a:pt x="5" y="0"/>
                    </a:cubicBezTo>
                    <a:cubicBezTo>
                      <a:pt x="2" y="0"/>
                      <a:pt x="0" y="2"/>
                      <a:pt x="0" y="5"/>
                    </a:cubicBezTo>
                    <a:cubicBezTo>
                      <a:pt x="0" y="16"/>
                      <a:pt x="0" y="16"/>
                      <a:pt x="0" y="16"/>
                    </a:cubicBezTo>
                    <a:cubicBezTo>
                      <a:pt x="0" y="19"/>
                      <a:pt x="2" y="21"/>
                      <a:pt x="5" y="21"/>
                    </a:cubicBezTo>
                    <a:cubicBezTo>
                      <a:pt x="5" y="21"/>
                      <a:pt x="5" y="21"/>
                      <a:pt x="5" y="21"/>
                    </a:cubicBezTo>
                    <a:cubicBezTo>
                      <a:pt x="5" y="21"/>
                      <a:pt x="5" y="22"/>
                      <a:pt x="5" y="22"/>
                    </a:cubicBezTo>
                    <a:cubicBezTo>
                      <a:pt x="5" y="40"/>
                      <a:pt x="5" y="40"/>
                      <a:pt x="5" y="40"/>
                    </a:cubicBezTo>
                    <a:cubicBezTo>
                      <a:pt x="5" y="42"/>
                      <a:pt x="6" y="44"/>
                      <a:pt x="8" y="44"/>
                    </a:cubicBezTo>
                    <a:cubicBezTo>
                      <a:pt x="10" y="44"/>
                      <a:pt x="12" y="42"/>
                      <a:pt x="12" y="40"/>
                    </a:cubicBezTo>
                    <a:cubicBezTo>
                      <a:pt x="12" y="42"/>
                      <a:pt x="14" y="44"/>
                      <a:pt x="16" y="44"/>
                    </a:cubicBezTo>
                    <a:cubicBezTo>
                      <a:pt x="18" y="44"/>
                      <a:pt x="19" y="42"/>
                      <a:pt x="19" y="40"/>
                    </a:cubicBezTo>
                    <a:cubicBezTo>
                      <a:pt x="19" y="22"/>
                      <a:pt x="19" y="22"/>
                      <a:pt x="19" y="22"/>
                    </a:cubicBezTo>
                    <a:cubicBezTo>
                      <a:pt x="19" y="22"/>
                      <a:pt x="19" y="21"/>
                      <a:pt x="19" y="21"/>
                    </a:cubicBezTo>
                    <a:cubicBezTo>
                      <a:pt x="19" y="21"/>
                      <a:pt x="19" y="21"/>
                      <a:pt x="19" y="21"/>
                    </a:cubicBezTo>
                    <a:cubicBezTo>
                      <a:pt x="22" y="21"/>
                      <a:pt x="24" y="19"/>
                      <a:pt x="24" y="16"/>
                    </a:cubicBezTo>
                    <a:cubicBezTo>
                      <a:pt x="24" y="5"/>
                      <a:pt x="24" y="5"/>
                      <a:pt x="24" y="5"/>
                    </a:cubicBezTo>
                    <a:cubicBezTo>
                      <a:pt x="24" y="2"/>
                      <a:pt x="22" y="0"/>
                      <a:pt x="19" y="0"/>
                    </a:cubicBezTo>
                    <a:close/>
                  </a:path>
                </a:pathLst>
              </a:custGeom>
              <a:solidFill>
                <a:schemeClr val="accent1">
                  <a:lumMod val="75000"/>
                  <a:alpha val="84000"/>
                </a:schemeClr>
              </a:solidFill>
              <a:ln>
                <a:noFill/>
              </a:ln>
              <a:effectLst>
                <a:innerShdw blurRad="825500" dist="279400" dir="2700000">
                  <a:schemeClr val="tx1">
                    <a:lumMod val="95000"/>
                    <a:lumOff val="5000"/>
                    <a:alpha val="46000"/>
                  </a:schemeClr>
                </a:inn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itchFamily="18" charset="0"/>
                  <a:cs typeface="Times New Roman" pitchFamily="18" charset="0"/>
                </a:endParaRPr>
              </a:p>
            </p:txBody>
          </p:sp>
          <p:sp>
            <p:nvSpPr>
              <p:cNvPr id="40" name="Freeform 12"/>
              <p:cNvSpPr>
                <a:spLocks noEditPoints="1"/>
              </p:cNvSpPr>
              <p:nvPr/>
            </p:nvSpPr>
            <p:spPr bwMode="auto">
              <a:xfrm>
                <a:off x="5132389" y="3979864"/>
                <a:ext cx="366713" cy="642937"/>
              </a:xfrm>
              <a:custGeom>
                <a:avLst/>
                <a:gdLst>
                  <a:gd name="T0" fmla="*/ 41 w 41"/>
                  <a:gd name="T1" fmla="*/ 36 h 72"/>
                  <a:gd name="T2" fmla="*/ 38 w 41"/>
                  <a:gd name="T3" fmla="*/ 32 h 72"/>
                  <a:gd name="T4" fmla="*/ 38 w 41"/>
                  <a:gd name="T5" fmla="*/ 5 h 72"/>
                  <a:gd name="T6" fmla="*/ 38 w 41"/>
                  <a:gd name="T7" fmla="*/ 2 h 72"/>
                  <a:gd name="T8" fmla="*/ 38 w 41"/>
                  <a:gd name="T9" fmla="*/ 0 h 72"/>
                  <a:gd name="T10" fmla="*/ 36 w 41"/>
                  <a:gd name="T11" fmla="*/ 0 h 72"/>
                  <a:gd name="T12" fmla="*/ 0 w 41"/>
                  <a:gd name="T13" fmla="*/ 36 h 72"/>
                  <a:gd name="T14" fmla="*/ 3 w 41"/>
                  <a:gd name="T15" fmla="*/ 50 h 72"/>
                  <a:gd name="T16" fmla="*/ 1 w 41"/>
                  <a:gd name="T17" fmla="*/ 53 h 72"/>
                  <a:gd name="T18" fmla="*/ 7 w 41"/>
                  <a:gd name="T19" fmla="*/ 59 h 72"/>
                  <a:gd name="T20" fmla="*/ 8 w 41"/>
                  <a:gd name="T21" fmla="*/ 59 h 72"/>
                  <a:gd name="T22" fmla="*/ 36 w 41"/>
                  <a:gd name="T23" fmla="*/ 72 h 72"/>
                  <a:gd name="T24" fmla="*/ 38 w 41"/>
                  <a:gd name="T25" fmla="*/ 72 h 72"/>
                  <a:gd name="T26" fmla="*/ 38 w 41"/>
                  <a:gd name="T27" fmla="*/ 70 h 72"/>
                  <a:gd name="T28" fmla="*/ 38 w 41"/>
                  <a:gd name="T29" fmla="*/ 67 h 72"/>
                  <a:gd name="T30" fmla="*/ 38 w 41"/>
                  <a:gd name="T31" fmla="*/ 41 h 72"/>
                  <a:gd name="T32" fmla="*/ 41 w 41"/>
                  <a:gd name="T33" fmla="*/ 36 h 72"/>
                  <a:gd name="T34" fmla="*/ 11 w 41"/>
                  <a:gd name="T35" fmla="*/ 50 h 72"/>
                  <a:gd name="T36" fmla="*/ 7 w 41"/>
                  <a:gd name="T37" fmla="*/ 48 h 72"/>
                  <a:gd name="T38" fmla="*/ 7 w 41"/>
                  <a:gd name="T39" fmla="*/ 48 h 72"/>
                  <a:gd name="T40" fmla="*/ 5 w 41"/>
                  <a:gd name="T41" fmla="*/ 38 h 72"/>
                  <a:gd name="T42" fmla="*/ 15 w 41"/>
                  <a:gd name="T43" fmla="*/ 38 h 72"/>
                  <a:gd name="T44" fmla="*/ 17 w 41"/>
                  <a:gd name="T45" fmla="*/ 50 h 72"/>
                  <a:gd name="T46" fmla="*/ 11 w 41"/>
                  <a:gd name="T47" fmla="*/ 50 h 72"/>
                  <a:gd name="T48" fmla="*/ 16 w 41"/>
                  <a:gd name="T49" fmla="*/ 22 h 72"/>
                  <a:gd name="T50" fmla="*/ 17 w 41"/>
                  <a:gd name="T51" fmla="*/ 23 h 72"/>
                  <a:gd name="T52" fmla="*/ 15 w 41"/>
                  <a:gd name="T53" fmla="*/ 33 h 72"/>
                  <a:gd name="T54" fmla="*/ 5 w 41"/>
                  <a:gd name="T55" fmla="*/ 33 h 72"/>
                  <a:gd name="T56" fmla="*/ 8 w 41"/>
                  <a:gd name="T57" fmla="*/ 22 h 72"/>
                  <a:gd name="T58" fmla="*/ 16 w 41"/>
                  <a:gd name="T59" fmla="*/ 22 h 72"/>
                  <a:gd name="T60" fmla="*/ 34 w 41"/>
                  <a:gd name="T61" fmla="*/ 22 h 72"/>
                  <a:gd name="T62" fmla="*/ 34 w 41"/>
                  <a:gd name="T63" fmla="*/ 31 h 72"/>
                  <a:gd name="T64" fmla="*/ 31 w 41"/>
                  <a:gd name="T65" fmla="*/ 33 h 72"/>
                  <a:gd name="T66" fmla="*/ 19 w 41"/>
                  <a:gd name="T67" fmla="*/ 33 h 72"/>
                  <a:gd name="T68" fmla="*/ 21 w 41"/>
                  <a:gd name="T69" fmla="*/ 25 h 72"/>
                  <a:gd name="T70" fmla="*/ 26 w 41"/>
                  <a:gd name="T71" fmla="*/ 22 h 72"/>
                  <a:gd name="T72" fmla="*/ 34 w 41"/>
                  <a:gd name="T73" fmla="*/ 22 h 72"/>
                  <a:gd name="T74" fmla="*/ 19 w 41"/>
                  <a:gd name="T75" fmla="*/ 38 h 72"/>
                  <a:gd name="T76" fmla="*/ 30 w 41"/>
                  <a:gd name="T77" fmla="*/ 38 h 72"/>
                  <a:gd name="T78" fmla="*/ 34 w 41"/>
                  <a:gd name="T79" fmla="*/ 41 h 72"/>
                  <a:gd name="T80" fmla="*/ 34 w 41"/>
                  <a:gd name="T81" fmla="*/ 50 h 72"/>
                  <a:gd name="T82" fmla="*/ 22 w 41"/>
                  <a:gd name="T83" fmla="*/ 50 h 72"/>
                  <a:gd name="T84" fmla="*/ 19 w 41"/>
                  <a:gd name="T85" fmla="*/ 38 h 72"/>
                  <a:gd name="T86" fmla="*/ 34 w 41"/>
                  <a:gd name="T87" fmla="*/ 8 h 72"/>
                  <a:gd name="T88" fmla="*/ 34 w 41"/>
                  <a:gd name="T89" fmla="*/ 17 h 72"/>
                  <a:gd name="T90" fmla="*/ 26 w 41"/>
                  <a:gd name="T91" fmla="*/ 17 h 72"/>
                  <a:gd name="T92" fmla="*/ 25 w 41"/>
                  <a:gd name="T93" fmla="*/ 16 h 72"/>
                  <a:gd name="T94" fmla="*/ 34 w 41"/>
                  <a:gd name="T95" fmla="*/ 8 h 72"/>
                  <a:gd name="T96" fmla="*/ 30 w 41"/>
                  <a:gd name="T97" fmla="*/ 5 h 72"/>
                  <a:gd name="T98" fmla="*/ 22 w 41"/>
                  <a:gd name="T99" fmla="*/ 14 h 72"/>
                  <a:gd name="T100" fmla="*/ 21 w 41"/>
                  <a:gd name="T101" fmla="*/ 14 h 72"/>
                  <a:gd name="T102" fmla="*/ 16 w 41"/>
                  <a:gd name="T103" fmla="*/ 17 h 72"/>
                  <a:gd name="T104" fmla="*/ 11 w 41"/>
                  <a:gd name="T105" fmla="*/ 17 h 72"/>
                  <a:gd name="T106" fmla="*/ 30 w 41"/>
                  <a:gd name="T107" fmla="*/ 5 h 72"/>
                  <a:gd name="T108" fmla="*/ 12 w 41"/>
                  <a:gd name="T109" fmla="*/ 56 h 72"/>
                  <a:gd name="T110" fmla="*/ 12 w 41"/>
                  <a:gd name="T111" fmla="*/ 55 h 72"/>
                  <a:gd name="T112" fmla="*/ 19 w 41"/>
                  <a:gd name="T113" fmla="*/ 55 h 72"/>
                  <a:gd name="T114" fmla="*/ 30 w 41"/>
                  <a:gd name="T115" fmla="*/ 67 h 72"/>
                  <a:gd name="T116" fmla="*/ 12 w 41"/>
                  <a:gd name="T117" fmla="*/ 56 h 72"/>
                  <a:gd name="T118" fmla="*/ 25 w 41"/>
                  <a:gd name="T119" fmla="*/ 55 h 72"/>
                  <a:gd name="T120" fmla="*/ 34 w 41"/>
                  <a:gd name="T121" fmla="*/ 55 h 72"/>
                  <a:gd name="T122" fmla="*/ 34 w 41"/>
                  <a:gd name="T123" fmla="*/ 65 h 72"/>
                  <a:gd name="T124" fmla="*/ 25 w 41"/>
                  <a:gd name="T125"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72">
                    <a:moveTo>
                      <a:pt x="41" y="36"/>
                    </a:moveTo>
                    <a:cubicBezTo>
                      <a:pt x="41" y="34"/>
                      <a:pt x="40" y="33"/>
                      <a:pt x="38" y="32"/>
                    </a:cubicBezTo>
                    <a:cubicBezTo>
                      <a:pt x="38" y="5"/>
                      <a:pt x="38" y="5"/>
                      <a:pt x="38" y="5"/>
                    </a:cubicBezTo>
                    <a:cubicBezTo>
                      <a:pt x="38" y="2"/>
                      <a:pt x="38" y="2"/>
                      <a:pt x="38" y="2"/>
                    </a:cubicBezTo>
                    <a:cubicBezTo>
                      <a:pt x="38" y="0"/>
                      <a:pt x="38" y="0"/>
                      <a:pt x="38" y="0"/>
                    </a:cubicBezTo>
                    <a:cubicBezTo>
                      <a:pt x="36" y="0"/>
                      <a:pt x="36" y="0"/>
                      <a:pt x="36" y="0"/>
                    </a:cubicBezTo>
                    <a:cubicBezTo>
                      <a:pt x="16" y="0"/>
                      <a:pt x="0" y="16"/>
                      <a:pt x="0" y="36"/>
                    </a:cubicBezTo>
                    <a:cubicBezTo>
                      <a:pt x="0" y="41"/>
                      <a:pt x="1" y="46"/>
                      <a:pt x="3" y="50"/>
                    </a:cubicBezTo>
                    <a:cubicBezTo>
                      <a:pt x="2" y="51"/>
                      <a:pt x="1" y="52"/>
                      <a:pt x="1" y="53"/>
                    </a:cubicBezTo>
                    <a:cubicBezTo>
                      <a:pt x="1" y="56"/>
                      <a:pt x="4" y="59"/>
                      <a:pt x="7" y="59"/>
                    </a:cubicBezTo>
                    <a:cubicBezTo>
                      <a:pt x="7" y="59"/>
                      <a:pt x="7" y="59"/>
                      <a:pt x="8" y="59"/>
                    </a:cubicBezTo>
                    <a:cubicBezTo>
                      <a:pt x="14" y="67"/>
                      <a:pt x="25" y="72"/>
                      <a:pt x="36" y="72"/>
                    </a:cubicBezTo>
                    <a:cubicBezTo>
                      <a:pt x="38" y="72"/>
                      <a:pt x="38" y="72"/>
                      <a:pt x="38" y="72"/>
                    </a:cubicBezTo>
                    <a:cubicBezTo>
                      <a:pt x="38" y="70"/>
                      <a:pt x="38" y="70"/>
                      <a:pt x="38" y="70"/>
                    </a:cubicBezTo>
                    <a:cubicBezTo>
                      <a:pt x="38" y="67"/>
                      <a:pt x="38" y="67"/>
                      <a:pt x="38" y="67"/>
                    </a:cubicBezTo>
                    <a:cubicBezTo>
                      <a:pt x="38" y="41"/>
                      <a:pt x="38" y="41"/>
                      <a:pt x="38" y="41"/>
                    </a:cubicBezTo>
                    <a:cubicBezTo>
                      <a:pt x="40" y="40"/>
                      <a:pt x="41" y="38"/>
                      <a:pt x="41" y="36"/>
                    </a:cubicBezTo>
                    <a:close/>
                    <a:moveTo>
                      <a:pt x="11" y="50"/>
                    </a:moveTo>
                    <a:cubicBezTo>
                      <a:pt x="10" y="49"/>
                      <a:pt x="9" y="48"/>
                      <a:pt x="7" y="48"/>
                    </a:cubicBezTo>
                    <a:cubicBezTo>
                      <a:pt x="7" y="48"/>
                      <a:pt x="7" y="48"/>
                      <a:pt x="7" y="48"/>
                    </a:cubicBezTo>
                    <a:cubicBezTo>
                      <a:pt x="5" y="45"/>
                      <a:pt x="5" y="41"/>
                      <a:pt x="5" y="38"/>
                    </a:cubicBezTo>
                    <a:cubicBezTo>
                      <a:pt x="15" y="38"/>
                      <a:pt x="15" y="38"/>
                      <a:pt x="15" y="38"/>
                    </a:cubicBezTo>
                    <a:cubicBezTo>
                      <a:pt x="15" y="42"/>
                      <a:pt x="16" y="46"/>
                      <a:pt x="17" y="50"/>
                    </a:cubicBezTo>
                    <a:lnTo>
                      <a:pt x="11" y="50"/>
                    </a:lnTo>
                    <a:close/>
                    <a:moveTo>
                      <a:pt x="16" y="22"/>
                    </a:moveTo>
                    <a:cubicBezTo>
                      <a:pt x="17" y="22"/>
                      <a:pt x="17" y="23"/>
                      <a:pt x="17" y="23"/>
                    </a:cubicBezTo>
                    <a:cubicBezTo>
                      <a:pt x="16" y="26"/>
                      <a:pt x="15" y="30"/>
                      <a:pt x="15" y="33"/>
                    </a:cubicBezTo>
                    <a:cubicBezTo>
                      <a:pt x="5" y="33"/>
                      <a:pt x="5" y="33"/>
                      <a:pt x="5" y="33"/>
                    </a:cubicBezTo>
                    <a:cubicBezTo>
                      <a:pt x="5" y="29"/>
                      <a:pt x="6" y="25"/>
                      <a:pt x="8" y="22"/>
                    </a:cubicBezTo>
                    <a:lnTo>
                      <a:pt x="16" y="22"/>
                    </a:lnTo>
                    <a:close/>
                    <a:moveTo>
                      <a:pt x="34" y="22"/>
                    </a:moveTo>
                    <a:cubicBezTo>
                      <a:pt x="34" y="31"/>
                      <a:pt x="34" y="31"/>
                      <a:pt x="34" y="31"/>
                    </a:cubicBezTo>
                    <a:cubicBezTo>
                      <a:pt x="32" y="31"/>
                      <a:pt x="31" y="32"/>
                      <a:pt x="31" y="33"/>
                    </a:cubicBezTo>
                    <a:cubicBezTo>
                      <a:pt x="19" y="33"/>
                      <a:pt x="19" y="33"/>
                      <a:pt x="19" y="33"/>
                    </a:cubicBezTo>
                    <a:cubicBezTo>
                      <a:pt x="20" y="30"/>
                      <a:pt x="20" y="28"/>
                      <a:pt x="21" y="25"/>
                    </a:cubicBezTo>
                    <a:cubicBezTo>
                      <a:pt x="23" y="25"/>
                      <a:pt x="25" y="24"/>
                      <a:pt x="26" y="22"/>
                    </a:cubicBezTo>
                    <a:lnTo>
                      <a:pt x="34" y="22"/>
                    </a:lnTo>
                    <a:close/>
                    <a:moveTo>
                      <a:pt x="19" y="38"/>
                    </a:moveTo>
                    <a:cubicBezTo>
                      <a:pt x="30" y="38"/>
                      <a:pt x="30" y="38"/>
                      <a:pt x="30" y="38"/>
                    </a:cubicBezTo>
                    <a:cubicBezTo>
                      <a:pt x="31" y="40"/>
                      <a:pt x="32" y="41"/>
                      <a:pt x="34" y="41"/>
                    </a:cubicBezTo>
                    <a:cubicBezTo>
                      <a:pt x="34" y="50"/>
                      <a:pt x="34" y="50"/>
                      <a:pt x="34" y="50"/>
                    </a:cubicBezTo>
                    <a:cubicBezTo>
                      <a:pt x="22" y="50"/>
                      <a:pt x="22" y="50"/>
                      <a:pt x="22" y="50"/>
                    </a:cubicBezTo>
                    <a:cubicBezTo>
                      <a:pt x="21" y="46"/>
                      <a:pt x="20" y="42"/>
                      <a:pt x="19" y="38"/>
                    </a:cubicBezTo>
                    <a:close/>
                    <a:moveTo>
                      <a:pt x="34" y="8"/>
                    </a:moveTo>
                    <a:cubicBezTo>
                      <a:pt x="34" y="17"/>
                      <a:pt x="34" y="17"/>
                      <a:pt x="34" y="17"/>
                    </a:cubicBezTo>
                    <a:cubicBezTo>
                      <a:pt x="26" y="17"/>
                      <a:pt x="26" y="17"/>
                      <a:pt x="26" y="17"/>
                    </a:cubicBezTo>
                    <a:cubicBezTo>
                      <a:pt x="26" y="17"/>
                      <a:pt x="26" y="17"/>
                      <a:pt x="25" y="16"/>
                    </a:cubicBezTo>
                    <a:cubicBezTo>
                      <a:pt x="28" y="13"/>
                      <a:pt x="31" y="10"/>
                      <a:pt x="34" y="8"/>
                    </a:cubicBezTo>
                    <a:close/>
                    <a:moveTo>
                      <a:pt x="30" y="5"/>
                    </a:moveTo>
                    <a:cubicBezTo>
                      <a:pt x="26" y="8"/>
                      <a:pt x="24" y="11"/>
                      <a:pt x="22" y="14"/>
                    </a:cubicBezTo>
                    <a:cubicBezTo>
                      <a:pt x="21" y="14"/>
                      <a:pt x="21" y="14"/>
                      <a:pt x="21" y="14"/>
                    </a:cubicBezTo>
                    <a:cubicBezTo>
                      <a:pt x="19" y="14"/>
                      <a:pt x="17" y="15"/>
                      <a:pt x="16" y="17"/>
                    </a:cubicBezTo>
                    <a:cubicBezTo>
                      <a:pt x="11" y="17"/>
                      <a:pt x="11" y="17"/>
                      <a:pt x="11" y="17"/>
                    </a:cubicBezTo>
                    <a:cubicBezTo>
                      <a:pt x="15" y="11"/>
                      <a:pt x="22" y="7"/>
                      <a:pt x="30" y="5"/>
                    </a:cubicBezTo>
                    <a:close/>
                    <a:moveTo>
                      <a:pt x="12" y="56"/>
                    </a:moveTo>
                    <a:cubicBezTo>
                      <a:pt x="12" y="56"/>
                      <a:pt x="12" y="55"/>
                      <a:pt x="12" y="55"/>
                    </a:cubicBezTo>
                    <a:cubicBezTo>
                      <a:pt x="19" y="55"/>
                      <a:pt x="19" y="55"/>
                      <a:pt x="19" y="55"/>
                    </a:cubicBezTo>
                    <a:cubicBezTo>
                      <a:pt x="22" y="59"/>
                      <a:pt x="25" y="64"/>
                      <a:pt x="30" y="67"/>
                    </a:cubicBezTo>
                    <a:cubicBezTo>
                      <a:pt x="22" y="66"/>
                      <a:pt x="16" y="62"/>
                      <a:pt x="12" y="56"/>
                    </a:cubicBezTo>
                    <a:close/>
                    <a:moveTo>
                      <a:pt x="25" y="55"/>
                    </a:moveTo>
                    <a:cubicBezTo>
                      <a:pt x="34" y="55"/>
                      <a:pt x="34" y="55"/>
                      <a:pt x="34" y="55"/>
                    </a:cubicBezTo>
                    <a:cubicBezTo>
                      <a:pt x="34" y="65"/>
                      <a:pt x="34" y="65"/>
                      <a:pt x="34" y="65"/>
                    </a:cubicBezTo>
                    <a:cubicBezTo>
                      <a:pt x="30" y="62"/>
                      <a:pt x="27" y="59"/>
                      <a:pt x="25" y="55"/>
                    </a:cubicBezTo>
                    <a:close/>
                  </a:path>
                </a:pathLst>
              </a:custGeom>
              <a:solidFill>
                <a:schemeClr val="accent1">
                  <a:lumMod val="75000"/>
                  <a:alpha val="84000"/>
                </a:schemeClr>
              </a:solidFill>
              <a:ln>
                <a:noFill/>
              </a:ln>
              <a:effectLst>
                <a:innerShdw blurRad="825500" dist="279400" dir="2700000">
                  <a:schemeClr val="tx1">
                    <a:lumMod val="95000"/>
                    <a:lumOff val="5000"/>
                    <a:alpha val="46000"/>
                  </a:schemeClr>
                </a:inn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itchFamily="18" charset="0"/>
                  <a:cs typeface="Times New Roman" pitchFamily="18" charset="0"/>
                </a:endParaRPr>
              </a:p>
            </p:txBody>
          </p:sp>
          <p:sp>
            <p:nvSpPr>
              <p:cNvPr id="41" name="Freeform 13"/>
              <p:cNvSpPr>
                <a:spLocks/>
              </p:cNvSpPr>
              <p:nvPr/>
            </p:nvSpPr>
            <p:spPr bwMode="auto">
              <a:xfrm>
                <a:off x="5489576" y="3917950"/>
                <a:ext cx="347663" cy="615950"/>
              </a:xfrm>
              <a:custGeom>
                <a:avLst/>
                <a:gdLst>
                  <a:gd name="T0" fmla="*/ 9 w 39"/>
                  <a:gd name="T1" fmla="*/ 10 h 69"/>
                  <a:gd name="T2" fmla="*/ 35 w 39"/>
                  <a:gd name="T3" fmla="*/ 43 h 69"/>
                  <a:gd name="T4" fmla="*/ 29 w 39"/>
                  <a:gd name="T5" fmla="*/ 62 h 69"/>
                  <a:gd name="T6" fmla="*/ 29 w 39"/>
                  <a:gd name="T7" fmla="*/ 69 h 69"/>
                  <a:gd name="T8" fmla="*/ 39 w 39"/>
                  <a:gd name="T9" fmla="*/ 43 h 69"/>
                  <a:gd name="T10" fmla="*/ 9 w 39"/>
                  <a:gd name="T11" fmla="*/ 5 h 69"/>
                  <a:gd name="T12" fmla="*/ 15 w 39"/>
                  <a:gd name="T13" fmla="*/ 0 h 69"/>
                  <a:gd name="T14" fmla="*/ 8 w 39"/>
                  <a:gd name="T15" fmla="*/ 0 h 69"/>
                  <a:gd name="T16" fmla="*/ 0 w 39"/>
                  <a:gd name="T17" fmla="*/ 7 h 69"/>
                  <a:gd name="T18" fmla="*/ 7 w 39"/>
                  <a:gd name="T19" fmla="*/ 15 h 69"/>
                  <a:gd name="T20" fmla="*/ 14 w 39"/>
                  <a:gd name="T21" fmla="*/ 15 h 69"/>
                  <a:gd name="T22" fmla="*/ 9 w 39"/>
                  <a:gd name="T23"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69">
                    <a:moveTo>
                      <a:pt x="9" y="10"/>
                    </a:moveTo>
                    <a:cubicBezTo>
                      <a:pt x="24" y="14"/>
                      <a:pt x="35" y="28"/>
                      <a:pt x="35" y="43"/>
                    </a:cubicBezTo>
                    <a:cubicBezTo>
                      <a:pt x="35" y="50"/>
                      <a:pt x="33" y="57"/>
                      <a:pt x="29" y="62"/>
                    </a:cubicBezTo>
                    <a:cubicBezTo>
                      <a:pt x="29" y="69"/>
                      <a:pt x="29" y="69"/>
                      <a:pt x="29" y="69"/>
                    </a:cubicBezTo>
                    <a:cubicBezTo>
                      <a:pt x="35" y="62"/>
                      <a:pt x="39" y="53"/>
                      <a:pt x="39" y="43"/>
                    </a:cubicBezTo>
                    <a:cubicBezTo>
                      <a:pt x="39" y="25"/>
                      <a:pt x="26" y="9"/>
                      <a:pt x="9" y="5"/>
                    </a:cubicBezTo>
                    <a:cubicBezTo>
                      <a:pt x="15" y="0"/>
                      <a:pt x="15" y="0"/>
                      <a:pt x="15" y="0"/>
                    </a:cubicBezTo>
                    <a:cubicBezTo>
                      <a:pt x="8" y="0"/>
                      <a:pt x="8" y="0"/>
                      <a:pt x="8" y="0"/>
                    </a:cubicBezTo>
                    <a:cubicBezTo>
                      <a:pt x="0" y="7"/>
                      <a:pt x="0" y="7"/>
                      <a:pt x="0" y="7"/>
                    </a:cubicBezTo>
                    <a:cubicBezTo>
                      <a:pt x="7" y="15"/>
                      <a:pt x="7" y="15"/>
                      <a:pt x="7" y="15"/>
                    </a:cubicBezTo>
                    <a:cubicBezTo>
                      <a:pt x="14" y="15"/>
                      <a:pt x="14" y="15"/>
                      <a:pt x="14" y="15"/>
                    </a:cubicBezTo>
                    <a:lnTo>
                      <a:pt x="9" y="10"/>
                    </a:lnTo>
                    <a:close/>
                  </a:path>
                </a:pathLst>
              </a:custGeom>
              <a:solidFill>
                <a:schemeClr val="accent1">
                  <a:lumMod val="75000"/>
                  <a:alpha val="84000"/>
                </a:schemeClr>
              </a:solidFill>
              <a:ln>
                <a:noFill/>
              </a:ln>
              <a:effectLst>
                <a:innerShdw blurRad="825500" dist="279400" dir="2700000">
                  <a:schemeClr val="tx1">
                    <a:lumMod val="95000"/>
                    <a:lumOff val="5000"/>
                    <a:alpha val="46000"/>
                  </a:schemeClr>
                </a:inn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itchFamily="18" charset="0"/>
                  <a:cs typeface="Times New Roman" pitchFamily="18" charset="0"/>
                </a:endParaRPr>
              </a:p>
            </p:txBody>
          </p:sp>
        </p:grpSp>
        <p:sp>
          <p:nvSpPr>
            <p:cNvPr id="36" name="矩形 10"/>
            <p:cNvSpPr/>
            <p:nvPr/>
          </p:nvSpPr>
          <p:spPr>
            <a:xfrm>
              <a:off x="2932644" y="3714566"/>
              <a:ext cx="3178628" cy="1478928"/>
            </a:xfrm>
            <a:prstGeom prst="rect">
              <a:avLst/>
            </a:prstGeom>
            <a:solidFill>
              <a:schemeClr val="bg1">
                <a:lumMod val="50000"/>
              </a:schemeClr>
            </a:solidFill>
            <a:ln>
              <a:noFill/>
            </a:ln>
            <a:effectLst>
              <a:innerShdw blurRad="825500" dist="279400" dir="2700000">
                <a:schemeClr val="tx1">
                  <a:lumMod val="95000"/>
                  <a:lumOff val="5000"/>
                  <a:alpha val="4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42" name="矩形 41"/>
          <p:cNvSpPr/>
          <p:nvPr/>
        </p:nvSpPr>
        <p:spPr>
          <a:xfrm>
            <a:off x="4756811" y="4555420"/>
            <a:ext cx="1578688" cy="323672"/>
          </a:xfrm>
          <a:prstGeom prst="rect">
            <a:avLst/>
          </a:prstGeom>
        </p:spPr>
        <p:txBody>
          <a:bodyPr wrap="none" lIns="91941" tIns="45971" rIns="91941" bIns="45971">
            <a:spAutoFit/>
          </a:bodyPr>
          <a:lstStyle/>
          <a:p>
            <a:r>
              <a:rPr lang="en-US" sz="1500" b="0" dirty="0" smtClean="0">
                <a:solidFill>
                  <a:schemeClr val="bg1"/>
                </a:solidFill>
                <a:latin typeface="Times New Roman" pitchFamily="18" charset="0"/>
                <a:cs typeface="Times New Roman" pitchFamily="18" charset="0"/>
              </a:rPr>
              <a:t>Ô nhiễm ánh sáng</a:t>
            </a:r>
          </a:p>
        </p:txBody>
      </p:sp>
      <p:sp>
        <p:nvSpPr>
          <p:cNvPr id="43" name="标题 1"/>
          <p:cNvSpPr txBox="1">
            <a:spLocks/>
          </p:cNvSpPr>
          <p:nvPr/>
        </p:nvSpPr>
        <p:spPr>
          <a:xfrm>
            <a:off x="206384" y="137042"/>
            <a:ext cx="6048672" cy="400050"/>
          </a:xfrm>
          <a:prstGeom prst="rect">
            <a:avLst/>
          </a:prstGeom>
        </p:spPr>
        <p:txBody>
          <a:bodyPr lIns="91941" tIns="45971" rIns="91941" bIns="4597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0" dirty="0" smtClean="0">
                <a:solidFill>
                  <a:srgbClr val="A30935"/>
                </a:solidFill>
                <a:latin typeface="Times New Roman" pitchFamily="18" charset="0"/>
                <a:cs typeface="Times New Roman" pitchFamily="18" charset="0"/>
              </a:rPr>
              <a:t>Các yêu cầu ngày càng tăng</a:t>
            </a:r>
            <a:endParaRPr lang="zh-CN" altLang="en-US" sz="2000" b="0" dirty="0">
              <a:solidFill>
                <a:srgbClr val="A30935"/>
              </a:solidFill>
              <a:latin typeface="Times New Roman" pitchFamily="18" charset="0"/>
              <a:cs typeface="Times New Roman" pitchFamily="18" charset="0"/>
            </a:endParaRPr>
          </a:p>
        </p:txBody>
      </p:sp>
    </p:spTree>
    <p:extLst>
      <p:ext uri="{BB962C8B-B14F-4D97-AF65-F5344CB8AC3E}">
        <p14:creationId xmlns:p14="http://schemas.microsoft.com/office/powerpoint/2010/main" val="3940850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179512" y="175716"/>
            <a:ext cx="4133850" cy="379810"/>
          </a:xfrm>
          <a:prstGeom prst="rect">
            <a:avLst/>
          </a:prstGeom>
          <a:noFill/>
          <a:ln w="9525">
            <a:noFill/>
            <a:miter lim="800000"/>
            <a:headEnd/>
            <a:tailEnd/>
          </a:ln>
        </p:spPr>
        <p:txBody>
          <a:bodyPr lIns="91941" tIns="45971" rIns="91941" bIns="45971" anchor="ctr"/>
          <a:lstStyle/>
          <a:p>
            <a:r>
              <a:rPr lang="en-US" altLang="zh-CN" dirty="0" smtClean="0">
                <a:solidFill>
                  <a:srgbClr val="C00000"/>
                </a:solidFill>
                <a:latin typeface="Times New Roman" pitchFamily="18" charset="0"/>
                <a:ea typeface="+mj-ea"/>
                <a:cs typeface="Times New Roman" pitchFamily="18" charset="0"/>
              </a:rPr>
              <a:t>Nội dung</a:t>
            </a:r>
            <a:endParaRPr lang="en-US" altLang="zh-CN" dirty="0">
              <a:solidFill>
                <a:srgbClr val="C00000"/>
              </a:solidFill>
              <a:latin typeface="Times New Roman" pitchFamily="18" charset="0"/>
              <a:ea typeface="+mj-ea"/>
              <a:cs typeface="Times New Roman" pitchFamily="18" charset="0"/>
            </a:endParaRPr>
          </a:p>
        </p:txBody>
      </p:sp>
      <p:sp>
        <p:nvSpPr>
          <p:cNvPr id="44" name="矩形 43"/>
          <p:cNvSpPr/>
          <p:nvPr/>
        </p:nvSpPr>
        <p:spPr>
          <a:xfrm>
            <a:off x="1714480" y="1225114"/>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latin typeface="Times New Roman" pitchFamily="18" charset="0"/>
                <a:cs typeface="Times New Roman" pitchFamily="18" charset="0"/>
              </a:rPr>
              <a:t>1</a:t>
            </a:r>
            <a:endParaRPr lang="zh-CN" altLang="en-US" dirty="0">
              <a:solidFill>
                <a:schemeClr val="bg1">
                  <a:lumMod val="50000"/>
                </a:schemeClr>
              </a:solidFill>
              <a:latin typeface="Times New Roman" pitchFamily="18" charset="0"/>
              <a:cs typeface="Times New Roman" pitchFamily="18" charset="0"/>
            </a:endParaRPr>
          </a:p>
        </p:txBody>
      </p:sp>
      <p:sp>
        <p:nvSpPr>
          <p:cNvPr id="45" name="矩形 44"/>
          <p:cNvSpPr/>
          <p:nvPr/>
        </p:nvSpPr>
        <p:spPr>
          <a:xfrm>
            <a:off x="2314102" y="1225114"/>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itchFamily="18" charset="0"/>
              <a:cs typeface="Times New Roman" pitchFamily="18" charset="0"/>
            </a:endParaRPr>
          </a:p>
        </p:txBody>
      </p:sp>
      <p:sp>
        <p:nvSpPr>
          <p:cNvPr id="48" name="矩形 47"/>
          <p:cNvSpPr/>
          <p:nvPr/>
        </p:nvSpPr>
        <p:spPr>
          <a:xfrm>
            <a:off x="1714480" y="1920619"/>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latin typeface="Times New Roman" pitchFamily="18" charset="0"/>
                <a:cs typeface="Times New Roman" pitchFamily="18" charset="0"/>
              </a:rPr>
              <a:t>2</a:t>
            </a:r>
            <a:endParaRPr lang="zh-CN" altLang="en-US" dirty="0">
              <a:solidFill>
                <a:schemeClr val="bg1">
                  <a:lumMod val="50000"/>
                </a:schemeClr>
              </a:solidFill>
              <a:latin typeface="Times New Roman" pitchFamily="18" charset="0"/>
              <a:cs typeface="Times New Roman" pitchFamily="18" charset="0"/>
            </a:endParaRPr>
          </a:p>
        </p:txBody>
      </p:sp>
      <p:sp>
        <p:nvSpPr>
          <p:cNvPr id="49" name="矩形 48"/>
          <p:cNvSpPr/>
          <p:nvPr/>
        </p:nvSpPr>
        <p:spPr>
          <a:xfrm>
            <a:off x="2314102" y="1920619"/>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50" name="矩形 49"/>
          <p:cNvSpPr/>
          <p:nvPr/>
        </p:nvSpPr>
        <p:spPr>
          <a:xfrm>
            <a:off x="2428705" y="1967822"/>
            <a:ext cx="3345788"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Giải pháp hệ thống đo tốc độ</a:t>
            </a:r>
            <a:endParaRPr lang="en-US" altLang="zh-CN"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52" name="矩形 51"/>
          <p:cNvSpPr/>
          <p:nvPr/>
        </p:nvSpPr>
        <p:spPr>
          <a:xfrm>
            <a:off x="1714480" y="3247666"/>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latin typeface="Times New Roman" pitchFamily="18" charset="0"/>
                <a:cs typeface="Times New Roman" pitchFamily="18" charset="0"/>
              </a:rPr>
              <a:t>4</a:t>
            </a:r>
            <a:endParaRPr lang="zh-CN" altLang="en-US" dirty="0">
              <a:solidFill>
                <a:schemeClr val="bg1">
                  <a:lumMod val="50000"/>
                </a:schemeClr>
              </a:solidFill>
              <a:latin typeface="Times New Roman" pitchFamily="18" charset="0"/>
              <a:cs typeface="Times New Roman" pitchFamily="18" charset="0"/>
            </a:endParaRPr>
          </a:p>
        </p:txBody>
      </p:sp>
      <p:sp>
        <p:nvSpPr>
          <p:cNvPr id="53" name="矩形 52"/>
          <p:cNvSpPr/>
          <p:nvPr/>
        </p:nvSpPr>
        <p:spPr>
          <a:xfrm>
            <a:off x="2314102" y="3247666"/>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54" name="矩形 53"/>
          <p:cNvSpPr/>
          <p:nvPr/>
        </p:nvSpPr>
        <p:spPr>
          <a:xfrm>
            <a:off x="2439870" y="3294869"/>
            <a:ext cx="1965603"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Sản phẩm chính</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56" name="矩形 55"/>
          <p:cNvSpPr/>
          <p:nvPr/>
        </p:nvSpPr>
        <p:spPr>
          <a:xfrm>
            <a:off x="1714480" y="3943171"/>
            <a:ext cx="527614"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itchFamily="18" charset="0"/>
                <a:cs typeface="Times New Roman" pitchFamily="18" charset="0"/>
              </a:rPr>
              <a:t>5</a:t>
            </a:r>
            <a:endParaRPr lang="zh-CN" altLang="en-US" dirty="0">
              <a:latin typeface="Times New Roman" pitchFamily="18" charset="0"/>
              <a:cs typeface="Times New Roman" pitchFamily="18" charset="0"/>
            </a:endParaRPr>
          </a:p>
        </p:txBody>
      </p:sp>
      <p:sp>
        <p:nvSpPr>
          <p:cNvPr id="57" name="矩形 56"/>
          <p:cNvSpPr/>
          <p:nvPr/>
        </p:nvSpPr>
        <p:spPr>
          <a:xfrm>
            <a:off x="2314102" y="3943171"/>
            <a:ext cx="5472608"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itchFamily="18" charset="0"/>
              <a:cs typeface="Times New Roman" pitchFamily="18" charset="0"/>
            </a:endParaRPr>
          </a:p>
        </p:txBody>
      </p:sp>
      <p:sp>
        <p:nvSpPr>
          <p:cNvPr id="58" name="矩形 57"/>
          <p:cNvSpPr/>
          <p:nvPr/>
        </p:nvSpPr>
        <p:spPr>
          <a:xfrm>
            <a:off x="2540002" y="4014170"/>
            <a:ext cx="1358065" cy="440955"/>
          </a:xfrm>
          <a:prstGeom prst="rect">
            <a:avLst/>
          </a:prstGeom>
        </p:spPr>
        <p:txBody>
          <a:bodyPr wrap="none">
            <a:spAutoFit/>
          </a:bodyPr>
          <a:lstStyle/>
          <a:p>
            <a:pPr algn="ctr" eaLnBrk="0" hangingPunct="0">
              <a:lnSpc>
                <a:spcPct val="125000"/>
              </a:lnSpc>
            </a:pPr>
            <a:r>
              <a:rPr lang="en-US" altLang="zh-CN" sz="2000" dirty="0" smtClean="0">
                <a:solidFill>
                  <a:schemeClr val="bg1"/>
                </a:solidFill>
                <a:latin typeface="Times New Roman" pitchFamily="18" charset="0"/>
                <a:ea typeface="微软雅黑" pitchFamily="34" charset="-122"/>
                <a:cs typeface="Times New Roman" pitchFamily="18" charset="0"/>
              </a:rPr>
              <a:t>Thành tựu</a:t>
            </a:r>
            <a:endParaRPr lang="zh-CN" altLang="en-US" sz="2000" dirty="0">
              <a:solidFill>
                <a:schemeClr val="bg1"/>
              </a:solidFill>
              <a:latin typeface="Times New Roman" pitchFamily="18" charset="0"/>
              <a:ea typeface="微软雅黑" pitchFamily="34" charset="-122"/>
              <a:cs typeface="Times New Roman" pitchFamily="18" charset="0"/>
            </a:endParaRPr>
          </a:p>
        </p:txBody>
      </p:sp>
      <p:sp>
        <p:nvSpPr>
          <p:cNvPr id="19" name="矩形 18"/>
          <p:cNvSpPr/>
          <p:nvPr/>
        </p:nvSpPr>
        <p:spPr>
          <a:xfrm>
            <a:off x="2545288" y="1303523"/>
            <a:ext cx="819455" cy="440955"/>
          </a:xfrm>
          <a:prstGeom prst="rect">
            <a:avLst/>
          </a:prstGeom>
        </p:spPr>
        <p:txBody>
          <a:bodyPr wrap="none">
            <a:spAutoFit/>
          </a:bodyPr>
          <a:lstStyle/>
          <a:p>
            <a:pPr lvl="0" algn="ctr">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Cơ sở</a:t>
            </a:r>
            <a:endParaRPr lang="en-US" altLang="zh-CN" sz="2000" dirty="0" smtClean="0">
              <a:solidFill>
                <a:schemeClr val="bg1">
                  <a:lumMod val="50000"/>
                </a:schemeClr>
              </a:solidFill>
              <a:latin typeface="Times New Roman" pitchFamily="18" charset="0"/>
              <a:ea typeface="微软雅黑" pitchFamily="34" charset="-122"/>
              <a:cs typeface="Times New Roman" pitchFamily="18" charset="0"/>
            </a:endParaRPr>
          </a:p>
        </p:txBody>
      </p:sp>
      <p:sp>
        <p:nvSpPr>
          <p:cNvPr id="21" name="矩形 20"/>
          <p:cNvSpPr/>
          <p:nvPr/>
        </p:nvSpPr>
        <p:spPr>
          <a:xfrm>
            <a:off x="1714480" y="2585805"/>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latin typeface="Times New Roman" pitchFamily="18" charset="0"/>
                <a:cs typeface="Times New Roman" pitchFamily="18" charset="0"/>
              </a:rPr>
              <a:t>3</a:t>
            </a:r>
            <a:endParaRPr lang="zh-CN" altLang="en-US" dirty="0">
              <a:solidFill>
                <a:schemeClr val="bg1">
                  <a:lumMod val="50000"/>
                </a:schemeClr>
              </a:solidFill>
              <a:latin typeface="Times New Roman" pitchFamily="18" charset="0"/>
              <a:cs typeface="Times New Roman" pitchFamily="18" charset="0"/>
            </a:endParaRPr>
          </a:p>
        </p:txBody>
      </p:sp>
      <p:sp>
        <p:nvSpPr>
          <p:cNvPr id="22" name="矩形 21"/>
          <p:cNvSpPr/>
          <p:nvPr/>
        </p:nvSpPr>
        <p:spPr>
          <a:xfrm>
            <a:off x="2314102" y="2585805"/>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3" name="矩形 22"/>
          <p:cNvSpPr/>
          <p:nvPr/>
        </p:nvSpPr>
        <p:spPr>
          <a:xfrm>
            <a:off x="2430818" y="2633008"/>
            <a:ext cx="273504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Các tính năng hệ thống</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139123997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2" y="133353"/>
            <a:ext cx="6994525" cy="421480"/>
          </a:xfrm>
          <a:prstGeom prst="rect">
            <a:avLst/>
          </a:prstGeom>
          <a:noFill/>
          <a:ln w="9525">
            <a:noFill/>
            <a:miter lim="800000"/>
            <a:headEnd/>
            <a:tailEnd/>
          </a:ln>
        </p:spPr>
        <p:txBody>
          <a:bodyPr lIns="91941" tIns="45971" rIns="91941" bIns="45971" anchor="ctr"/>
          <a:lstStyle/>
          <a:p>
            <a:endParaRPr lang="zh-CN" altLang="en-US" dirty="0">
              <a:solidFill>
                <a:schemeClr val="tx1"/>
              </a:solidFill>
              <a:latin typeface="+mj-lt"/>
            </a:endParaRPr>
          </a:p>
        </p:txBody>
      </p:sp>
      <p:sp>
        <p:nvSpPr>
          <p:cNvPr id="7" name="TextBox 6"/>
          <p:cNvSpPr txBox="1"/>
          <p:nvPr/>
        </p:nvSpPr>
        <p:spPr>
          <a:xfrm>
            <a:off x="545718" y="948709"/>
            <a:ext cx="8321978" cy="164352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400" dirty="0" smtClean="0">
                <a:solidFill>
                  <a:srgbClr val="C00000"/>
                </a:solidFill>
                <a:latin typeface="Segoe UI" panose="020B0502040204020203" pitchFamily="34" charset="0"/>
                <a:cs typeface="Segoe UI" panose="020B0502040204020203" pitchFamily="34" charset="0"/>
              </a:rPr>
              <a:t>Địa điểm</a:t>
            </a:r>
            <a:r>
              <a:rPr lang="en-US" altLang="zh-CN" sz="1400" dirty="0" smtClean="0">
                <a:solidFill>
                  <a:srgbClr val="C00000"/>
                </a:solidFill>
                <a:latin typeface="Segoe UI" panose="020B0502040204020203" pitchFamily="34" charset="0"/>
                <a:cs typeface="Segoe UI" panose="020B0502040204020203" pitchFamily="34" charset="0"/>
              </a:rPr>
              <a:t>:</a:t>
            </a:r>
            <a:r>
              <a:rPr lang="en-US" altLang="zh-CN" sz="1400" b="1" dirty="0" smtClean="0">
                <a:solidFill>
                  <a:srgbClr val="C00000"/>
                </a:solidFill>
                <a:latin typeface="Segoe UI" panose="020B0502040204020203" pitchFamily="34" charset="0"/>
                <a:cs typeface="Segoe UI" panose="020B0502040204020203" pitchFamily="34" charset="0"/>
              </a:rPr>
              <a:t> </a:t>
            </a:r>
            <a:r>
              <a:rPr lang="en-US" altLang="zh-CN" sz="1400" b="0" dirty="0" smtClean="0">
                <a:latin typeface="Segoe UI" panose="020B0502040204020203" pitchFamily="34" charset="0"/>
                <a:cs typeface="Segoe UI" panose="020B0502040204020203" pitchFamily="34" charset="0"/>
              </a:rPr>
              <a:t>FLN, Brazil</a:t>
            </a:r>
          </a:p>
          <a:p>
            <a:pPr marL="285750" indent="-285750">
              <a:lnSpc>
                <a:spcPct val="120000"/>
              </a:lnSpc>
              <a:buFont typeface="Arial" panose="020B0604020202020204" pitchFamily="34" charset="0"/>
              <a:buChar char="•"/>
            </a:pPr>
            <a:r>
              <a:rPr lang="en-US" altLang="zh-CN" sz="1400" b="1" dirty="0" smtClean="0">
                <a:solidFill>
                  <a:srgbClr val="C00000"/>
                </a:solidFill>
                <a:latin typeface="Segoe UI" panose="020B0502040204020203" pitchFamily="34" charset="0"/>
                <a:cs typeface="Segoe UI" panose="020B0502040204020203" pitchFamily="34" charset="0"/>
              </a:rPr>
              <a:t>Hệ thống ITS: </a:t>
            </a:r>
            <a:r>
              <a:rPr lang="en-US" altLang="zh-CN" sz="1400" b="0" dirty="0" smtClean="0">
                <a:latin typeface="Segoe UI" panose="020B0502040204020203" pitchFamily="34" charset="0"/>
                <a:cs typeface="Segoe UI" panose="020B0502040204020203" pitchFamily="34" charset="0"/>
              </a:rPr>
              <a:t>hệ thống ALPR, giải pháp IR, camera 3 MP, đèn </a:t>
            </a:r>
            <a:r>
              <a:rPr lang="en-US" altLang="zh-CN" sz="1400" b="0" dirty="0" smtClean="0">
                <a:latin typeface="Segoe UI" panose="020B0502040204020203" pitchFamily="34" charset="0"/>
                <a:cs typeface="Segoe UI" panose="020B0502040204020203" pitchFamily="34" charset="0"/>
              </a:rPr>
              <a:t>LED </a:t>
            </a:r>
            <a:r>
              <a:rPr lang="en-US" altLang="zh-CN" sz="1400" b="0" dirty="0" smtClean="0">
                <a:latin typeface="Segoe UI" panose="020B0502040204020203" pitchFamily="34" charset="0"/>
                <a:cs typeface="Segoe UI" panose="020B0502040204020203" pitchFamily="34" charset="0"/>
              </a:rPr>
              <a:t>IR, kích hoạt lặp và video</a:t>
            </a:r>
            <a:endParaRPr lang="en-US" altLang="zh-CN" sz="1400" b="0" dirty="0" smtClean="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n-US" altLang="zh-CN" sz="1400" dirty="0" smtClean="0">
                <a:solidFill>
                  <a:srgbClr val="C00000"/>
                </a:solidFill>
                <a:latin typeface="Segoe UI" panose="020B0502040204020203" pitchFamily="34" charset="0"/>
                <a:cs typeface="Segoe UI" panose="020B0502040204020203" pitchFamily="34" charset="0"/>
              </a:rPr>
              <a:t>Nơi thiết lập: </a:t>
            </a:r>
            <a:r>
              <a:rPr lang="en-US" altLang="zh-CN" sz="1400" b="0" dirty="0" smtClean="0">
                <a:latin typeface="Segoe UI" panose="020B0502040204020203" pitchFamily="34" charset="0"/>
                <a:cs typeface="Segoe UI" panose="020B0502040204020203" pitchFamily="34" charset="0"/>
              </a:rPr>
              <a:t>trạm thu phí, đường thành phố, chỗ đậu xe...</a:t>
            </a:r>
            <a:endParaRPr lang="en-US" altLang="zh-CN" sz="1400" b="0" dirty="0" smtClean="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n-US" altLang="zh-CN" sz="1400" dirty="0" smtClean="0">
                <a:solidFill>
                  <a:srgbClr val="C00000"/>
                </a:solidFill>
                <a:latin typeface="Segoe UI" panose="020B0502040204020203" pitchFamily="34" charset="0"/>
                <a:cs typeface="Segoe UI" panose="020B0502040204020203" pitchFamily="34" charset="0"/>
              </a:rPr>
              <a:t>Ứng dụng</a:t>
            </a:r>
            <a:r>
              <a:rPr lang="en-US" altLang="zh-CN" sz="1400" b="1" dirty="0" smtClean="0">
                <a:solidFill>
                  <a:srgbClr val="C00000"/>
                </a:solidFill>
                <a:latin typeface="Segoe UI" panose="020B0502040204020203" pitchFamily="34" charset="0"/>
                <a:cs typeface="Segoe UI" panose="020B0502040204020203" pitchFamily="34" charset="0"/>
              </a:rPr>
              <a:t>:</a:t>
            </a:r>
            <a:r>
              <a:rPr lang="en-US" altLang="zh-CN" sz="1400" dirty="0" smtClean="0">
                <a:solidFill>
                  <a:srgbClr val="C00000"/>
                </a:solidFill>
                <a:latin typeface="Segoe UI" panose="020B0502040204020203" pitchFamily="34" charset="0"/>
                <a:cs typeface="Segoe UI" panose="020B0502040204020203" pitchFamily="34" charset="0"/>
              </a:rPr>
              <a:t> </a:t>
            </a:r>
            <a:r>
              <a:rPr lang="en-US" altLang="zh-CN" sz="1400" b="0" dirty="0" smtClean="0">
                <a:latin typeface="Segoe UI" panose="020B0502040204020203" pitchFamily="34" charset="0"/>
                <a:cs typeface="Segoe UI" panose="020B0502040204020203" pitchFamily="34" charset="0"/>
              </a:rPr>
              <a:t>thành phố an toàn, điều tra tội phạm</a:t>
            </a:r>
            <a:r>
              <a:rPr lang="en-US" altLang="zh-CN" sz="1400" dirty="0" smtClean="0">
                <a:latin typeface="Segoe UI" panose="020B0502040204020203" pitchFamily="34" charset="0"/>
                <a:cs typeface="Segoe UI" panose="020B0502040204020203" pitchFamily="34" charset="0"/>
              </a:rPr>
              <a:t>.</a:t>
            </a:r>
            <a:endParaRPr lang="en-US" altLang="zh-CN" sz="1400" dirty="0" smtClean="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n-US" altLang="zh-CN" sz="1400" b="1" dirty="0" smtClean="0">
                <a:solidFill>
                  <a:srgbClr val="C00000"/>
                </a:solidFill>
                <a:latin typeface="Segoe UI" panose="020B0502040204020203" pitchFamily="34" charset="0"/>
                <a:cs typeface="Segoe UI" panose="020B0502040204020203" pitchFamily="34" charset="0"/>
              </a:rPr>
              <a:t>Nổi bật: </a:t>
            </a:r>
            <a:r>
              <a:rPr lang="en-US" altLang="zh-CN" sz="1400" b="0" dirty="0" smtClean="0">
                <a:latin typeface="Segoe UI" panose="020B0502040204020203" pitchFamily="34" charset="0"/>
                <a:cs typeface="Segoe UI" panose="020B0502040204020203" pitchFamily="34" charset="0"/>
              </a:rPr>
              <a:t>Ở đây có bảng giấy phép phản quang hoặc không ở </a:t>
            </a:r>
            <a:r>
              <a:rPr lang="en-US" altLang="zh-CN" sz="1400" b="0" dirty="0" smtClean="0">
                <a:latin typeface="Segoe UI" panose="020B0502040204020203" pitchFamily="34" charset="0"/>
                <a:cs typeface="Segoe UI" panose="020B0502040204020203" pitchFamily="34" charset="0"/>
              </a:rPr>
              <a:t>Brazil. Dahua </a:t>
            </a:r>
            <a:r>
              <a:rPr lang="en-US" altLang="zh-CN" sz="1400" b="0" dirty="0" smtClean="0">
                <a:latin typeface="Segoe UI" panose="020B0502040204020203" pitchFamily="34" charset="0"/>
                <a:cs typeface="Segoe UI" panose="020B0502040204020203" pitchFamily="34" charset="0"/>
              </a:rPr>
              <a:t>nâng cao công nghệ ISP giải quyết được vấn đề này. </a:t>
            </a:r>
            <a:endParaRPr lang="en-US" altLang="zh-CN" sz="1400" b="0" dirty="0">
              <a:latin typeface="Segoe UI" panose="020B0502040204020203" pitchFamily="34" charset="0"/>
              <a:cs typeface="Segoe UI" panose="020B0502040204020203" pitchFamily="34" charset="0"/>
            </a:endParaRPr>
          </a:p>
        </p:txBody>
      </p:sp>
      <p:sp>
        <p:nvSpPr>
          <p:cNvPr id="12" name="矩形 12"/>
          <p:cNvSpPr>
            <a:spLocks noChangeArrowheads="1"/>
          </p:cNvSpPr>
          <p:nvPr/>
        </p:nvSpPr>
        <p:spPr bwMode="auto">
          <a:xfrm>
            <a:off x="273914" y="123478"/>
            <a:ext cx="4500024"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Segoe UI" panose="020B0502040204020203" pitchFamily="34" charset="0"/>
                <a:ea typeface="+mj-ea"/>
                <a:cs typeface="Segoe UI" panose="020B0502040204020203" pitchFamily="34" charset="0"/>
              </a:rPr>
              <a:t>Dự án Brazil FLN</a:t>
            </a:r>
            <a:endParaRPr lang="zh-CN" altLang="en-US" sz="2000" b="0" dirty="0" smtClean="0">
              <a:solidFill>
                <a:srgbClr val="C00000"/>
              </a:solidFill>
              <a:latin typeface="Segoe UI" panose="020B0502040204020203" pitchFamily="34" charset="0"/>
              <a:cs typeface="Segoe UI" panose="020B0502040204020203" pitchFamily="34" charset="0"/>
            </a:endParaRPr>
          </a:p>
        </p:txBody>
      </p:sp>
      <p:pic>
        <p:nvPicPr>
          <p:cNvPr id="13" name="Picture 2"/>
          <p:cNvPicPr>
            <a:picLocks noChangeAspect="1" noChangeArrowheads="1"/>
          </p:cNvPicPr>
          <p:nvPr/>
        </p:nvPicPr>
        <p:blipFill>
          <a:blip r:embed="rId2" cstate="print"/>
          <a:srcRect/>
          <a:stretch>
            <a:fillRect/>
          </a:stretch>
        </p:blipFill>
        <p:spPr bwMode="auto">
          <a:xfrm>
            <a:off x="773355" y="3003798"/>
            <a:ext cx="2360358" cy="1460248"/>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6195777" y="3023886"/>
            <a:ext cx="2463373" cy="1408328"/>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3406438" y="3003798"/>
            <a:ext cx="2522410" cy="1453343"/>
          </a:xfrm>
          <a:prstGeom prst="rect">
            <a:avLst/>
          </a:prstGeom>
          <a:noFill/>
          <a:ln w="9525">
            <a:noFill/>
            <a:miter lim="800000"/>
            <a:headEnd/>
            <a:tailEnd/>
          </a:ln>
        </p:spPr>
      </p:pic>
      <p:sp>
        <p:nvSpPr>
          <p:cNvPr id="16" name="TextBox 4"/>
          <p:cNvSpPr txBox="1"/>
          <p:nvPr/>
        </p:nvSpPr>
        <p:spPr>
          <a:xfrm>
            <a:off x="1115616" y="4536054"/>
            <a:ext cx="1566397" cy="307777"/>
          </a:xfrm>
          <a:prstGeom prst="rect">
            <a:avLst/>
          </a:prstGeom>
          <a:noFill/>
        </p:spPr>
        <p:txBody>
          <a:bodyPr wrap="square" rtlCol="0">
            <a:spAutoFit/>
          </a:bodyPr>
          <a:lstStyle/>
          <a:p>
            <a:pPr algn="ctr"/>
            <a:r>
              <a:rPr lang="en-US" altLang="zh-CN" sz="1400" b="0" dirty="0" smtClean="0">
                <a:latin typeface="+mn-lt"/>
              </a:rPr>
              <a:t>Trạm thu phí</a:t>
            </a:r>
            <a:endParaRPr lang="zh-CN" altLang="en-US" sz="1400" b="0" dirty="0">
              <a:latin typeface="+mn-lt"/>
            </a:endParaRPr>
          </a:p>
        </p:txBody>
      </p:sp>
      <p:sp>
        <p:nvSpPr>
          <p:cNvPr id="17" name="TextBox 6"/>
          <p:cNvSpPr txBox="1"/>
          <p:nvPr/>
        </p:nvSpPr>
        <p:spPr>
          <a:xfrm>
            <a:off x="6635375" y="4432214"/>
            <a:ext cx="1584176" cy="307777"/>
          </a:xfrm>
          <a:prstGeom prst="rect">
            <a:avLst/>
          </a:prstGeom>
          <a:noFill/>
        </p:spPr>
        <p:txBody>
          <a:bodyPr wrap="square" rtlCol="0">
            <a:spAutoFit/>
          </a:bodyPr>
          <a:lstStyle/>
          <a:p>
            <a:pPr algn="ctr"/>
            <a:r>
              <a:rPr lang="en-US" altLang="zh-CN" sz="1400" b="0" dirty="0" smtClean="0">
                <a:latin typeface="+mn-lt"/>
              </a:rPr>
              <a:t>Đường chính</a:t>
            </a:r>
            <a:endParaRPr lang="zh-CN" altLang="en-US" sz="1400" b="0" dirty="0">
              <a:latin typeface="+mn-lt"/>
            </a:endParaRPr>
          </a:p>
        </p:txBody>
      </p:sp>
      <p:sp>
        <p:nvSpPr>
          <p:cNvPr id="18" name="TextBox 8"/>
          <p:cNvSpPr txBox="1"/>
          <p:nvPr/>
        </p:nvSpPr>
        <p:spPr>
          <a:xfrm>
            <a:off x="3907695" y="4496221"/>
            <a:ext cx="1598024" cy="307777"/>
          </a:xfrm>
          <a:prstGeom prst="rect">
            <a:avLst/>
          </a:prstGeom>
          <a:noFill/>
        </p:spPr>
        <p:txBody>
          <a:bodyPr wrap="square" rtlCol="0">
            <a:spAutoFit/>
          </a:bodyPr>
          <a:lstStyle/>
          <a:p>
            <a:pPr algn="ctr"/>
            <a:r>
              <a:rPr lang="en-US" altLang="zh-CN" sz="1400" b="0" dirty="0" smtClean="0">
                <a:latin typeface="+mn-lt"/>
              </a:rPr>
              <a:t>Hầm</a:t>
            </a:r>
            <a:endParaRPr lang="zh-CN" altLang="en-US" sz="1400" b="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2" y="133353"/>
            <a:ext cx="6994525" cy="421480"/>
          </a:xfrm>
          <a:prstGeom prst="rect">
            <a:avLst/>
          </a:prstGeom>
          <a:noFill/>
          <a:ln w="9525">
            <a:noFill/>
            <a:miter lim="800000"/>
            <a:headEnd/>
            <a:tailEnd/>
          </a:ln>
        </p:spPr>
        <p:txBody>
          <a:bodyPr lIns="91941" tIns="45971" rIns="91941" bIns="45971" anchor="ctr"/>
          <a:lstStyle/>
          <a:p>
            <a:endParaRPr lang="zh-CN" alt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71600" y="1275606"/>
            <a:ext cx="3245685" cy="2507942"/>
          </a:xfrm>
          <a:prstGeom prst="rect">
            <a:avLst/>
          </a:prstGeom>
          <a:noFill/>
          <a:ln w="9525">
            <a:noFill/>
            <a:miter lim="800000"/>
            <a:headEnd/>
            <a:tailEnd/>
          </a:ln>
          <a:effectLst/>
        </p:spPr>
      </p:pic>
      <p:pic>
        <p:nvPicPr>
          <p:cNvPr id="1027" name="Picture 3" descr="C:\Users\26369\Documents\Tencent Files\627778768\FileRecv\1446-AXE2146-53532946-0.jpg"/>
          <p:cNvPicPr>
            <a:picLocks noChangeAspect="1" noChangeArrowheads="1"/>
          </p:cNvPicPr>
          <p:nvPr/>
        </p:nvPicPr>
        <p:blipFill>
          <a:blip r:embed="rId3" cstate="print"/>
          <a:srcRect/>
          <a:stretch>
            <a:fillRect/>
          </a:stretch>
        </p:blipFill>
        <p:spPr bwMode="auto">
          <a:xfrm>
            <a:off x="4757867" y="1275606"/>
            <a:ext cx="3219758" cy="2507942"/>
          </a:xfrm>
          <a:prstGeom prst="rect">
            <a:avLst/>
          </a:prstGeom>
          <a:noFill/>
        </p:spPr>
      </p:pic>
      <p:sp>
        <p:nvSpPr>
          <p:cNvPr id="12" name="矩形 12"/>
          <p:cNvSpPr>
            <a:spLocks noChangeArrowheads="1"/>
          </p:cNvSpPr>
          <p:nvPr/>
        </p:nvSpPr>
        <p:spPr bwMode="auto">
          <a:xfrm>
            <a:off x="273914" y="123478"/>
            <a:ext cx="4500024"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a:solidFill>
                  <a:srgbClr val="C00000"/>
                </a:solidFill>
                <a:latin typeface="Times New Roman" pitchFamily="18" charset="0"/>
                <a:cs typeface="Times New Roman" pitchFamily="18" charset="0"/>
              </a:rPr>
              <a:t>Dự án Brazil FLN</a:t>
            </a:r>
            <a:endParaRPr lang="zh-CN" altLang="en-US" sz="2000" b="0" dirty="0">
              <a:solidFill>
                <a:srgbClr val="C00000"/>
              </a:solidFill>
              <a:latin typeface="Times New Roman" pitchFamily="18" charset="0"/>
              <a:cs typeface="Times New Roman" pitchFamily="18" charset="0"/>
            </a:endParaRPr>
          </a:p>
        </p:txBody>
      </p:sp>
      <p:sp>
        <p:nvSpPr>
          <p:cNvPr id="9" name="矩形 8"/>
          <p:cNvSpPr/>
          <p:nvPr/>
        </p:nvSpPr>
        <p:spPr>
          <a:xfrm>
            <a:off x="1907704" y="3867894"/>
            <a:ext cx="1447832" cy="307777"/>
          </a:xfrm>
          <a:prstGeom prst="rect">
            <a:avLst/>
          </a:prstGeom>
        </p:spPr>
        <p:txBody>
          <a:bodyPr wrap="none">
            <a:spAutoFit/>
          </a:bodyPr>
          <a:lstStyle/>
          <a:p>
            <a:r>
              <a:rPr lang="en-US" altLang="zh-CN" sz="1400" b="0" dirty="0" smtClean="0">
                <a:solidFill>
                  <a:schemeClr val="tx1"/>
                </a:solidFill>
                <a:latin typeface="Times New Roman" pitchFamily="18" charset="0"/>
                <a:cs typeface="Times New Roman" pitchFamily="18" charset="0"/>
              </a:rPr>
              <a:t>Kết quả ban ngày</a:t>
            </a:r>
            <a:endParaRPr lang="zh-CN" altLang="en-US" sz="1400" b="0" dirty="0" smtClean="0">
              <a:solidFill>
                <a:schemeClr val="tx1"/>
              </a:solidFill>
              <a:latin typeface="Times New Roman" pitchFamily="18" charset="0"/>
              <a:cs typeface="Times New Roman" pitchFamily="18" charset="0"/>
            </a:endParaRPr>
          </a:p>
        </p:txBody>
      </p:sp>
      <p:sp>
        <p:nvSpPr>
          <p:cNvPr id="13" name="矩形 12"/>
          <p:cNvSpPr/>
          <p:nvPr/>
        </p:nvSpPr>
        <p:spPr>
          <a:xfrm>
            <a:off x="5940152" y="3867894"/>
            <a:ext cx="1407758" cy="307777"/>
          </a:xfrm>
          <a:prstGeom prst="rect">
            <a:avLst/>
          </a:prstGeom>
        </p:spPr>
        <p:txBody>
          <a:bodyPr wrap="none">
            <a:spAutoFit/>
          </a:bodyPr>
          <a:lstStyle/>
          <a:p>
            <a:r>
              <a:rPr lang="en-US" altLang="zh-CN" sz="1400" b="0" dirty="0" smtClean="0">
                <a:solidFill>
                  <a:schemeClr val="tx1"/>
                </a:solidFill>
                <a:latin typeface="Times New Roman" pitchFamily="18" charset="0"/>
                <a:cs typeface="Times New Roman" pitchFamily="18" charset="0"/>
              </a:rPr>
              <a:t>Kết quả ban đêm</a:t>
            </a:r>
            <a:endParaRPr lang="zh-CN" altLang="en-US" sz="1400" b="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9698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2"/>
          <p:cNvSpPr>
            <a:spLocks noChangeArrowheads="1"/>
          </p:cNvSpPr>
          <p:nvPr/>
        </p:nvSpPr>
        <p:spPr bwMode="auto">
          <a:xfrm>
            <a:off x="273914" y="123478"/>
            <a:ext cx="4500024"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Segoe UI" panose="020B0502040204020203" pitchFamily="34" charset="0"/>
                <a:ea typeface="+mj-ea"/>
                <a:cs typeface="Segoe UI" panose="020B0502040204020203" pitchFamily="34" charset="0"/>
              </a:rPr>
              <a:t>Dự án Tristar ở Ba lan</a:t>
            </a:r>
            <a:endParaRPr lang="zh-CN" altLang="en-US" sz="2000" b="0" dirty="0" smtClean="0">
              <a:solidFill>
                <a:srgbClr val="C00000"/>
              </a:solidFill>
              <a:latin typeface="Segoe UI" panose="020B0502040204020203" pitchFamily="34" charset="0"/>
              <a:cs typeface="Segoe UI" panose="020B0502040204020203" pitchFamily="34" charset="0"/>
            </a:endParaRPr>
          </a:p>
        </p:txBody>
      </p:sp>
      <p:sp>
        <p:nvSpPr>
          <p:cNvPr id="12" name="TextBox 11"/>
          <p:cNvSpPr txBox="1"/>
          <p:nvPr/>
        </p:nvSpPr>
        <p:spPr>
          <a:xfrm>
            <a:off x="4978077" y="1470299"/>
            <a:ext cx="3737985" cy="3194721"/>
          </a:xfrm>
          <a:prstGeom prst="rect">
            <a:avLst/>
          </a:prstGeom>
          <a:noFill/>
        </p:spPr>
        <p:txBody>
          <a:bodyPr wrap="square" rtlCol="0">
            <a:spAutoFit/>
          </a:bodyPr>
          <a:lstStyle/>
          <a:p>
            <a:pPr defTabSz="914400">
              <a:lnSpc>
                <a:spcPct val="120000"/>
              </a:lnSpc>
            </a:pPr>
            <a:r>
              <a:rPr lang="en-US" altLang="zh-CN" sz="1600" b="1" dirty="0" smtClean="0">
                <a:solidFill>
                  <a:srgbClr val="C00000"/>
                </a:solidFill>
                <a:latin typeface="Segoe UI" panose="020B0502040204020203" pitchFamily="34" charset="0"/>
                <a:ea typeface="微软雅黑" pitchFamily="34" charset="-122"/>
                <a:cs typeface="Segoe UI" panose="020B0502040204020203" pitchFamily="34" charset="0"/>
              </a:rPr>
              <a:t>Cơ sở </a:t>
            </a:r>
            <a:endParaRPr lang="en-US" altLang="zh-CN" sz="1600" b="1" dirty="0" smtClean="0">
              <a:solidFill>
                <a:srgbClr val="C00000"/>
              </a:solidFill>
              <a:latin typeface="Segoe UI" panose="020B0502040204020203" pitchFamily="34" charset="0"/>
              <a:ea typeface="微软雅黑" pitchFamily="34" charset="-122"/>
              <a:cs typeface="Segoe UI" panose="020B0502040204020203" pitchFamily="34" charset="0"/>
            </a:endParaRPr>
          </a:p>
          <a:p>
            <a:pPr defTabSz="914400">
              <a:lnSpc>
                <a:spcPct val="120000"/>
              </a:lnSpc>
            </a:pPr>
            <a:r>
              <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rPr>
              <a:t>Tristar </a:t>
            </a:r>
            <a:r>
              <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rPr>
              <a:t>là dự án quản lý giao thông được sử dụng ở 3 thành phố: Gdansk, Gdynia và </a:t>
            </a:r>
            <a:r>
              <a:rPr lang="en-US" altLang="zh-CN" sz="1200" b="0" dirty="0">
                <a:solidFill>
                  <a:srgbClr val="000000"/>
                </a:solidFill>
                <a:latin typeface="Segoe UI" panose="020B0502040204020203" pitchFamily="34" charset="0"/>
                <a:ea typeface="微软雅黑" pitchFamily="34" charset="-122"/>
                <a:cs typeface="Segoe UI" panose="020B0502040204020203" pitchFamily="34" charset="0"/>
              </a:rPr>
              <a:t>Sopot.</a:t>
            </a:r>
          </a:p>
          <a:p>
            <a:pPr defTabSz="914400">
              <a:lnSpc>
                <a:spcPct val="120000"/>
              </a:lnSpc>
            </a:pPr>
            <a:r>
              <a:rPr lang="en-US" altLang="zh-CN" sz="1600" b="1" dirty="0" smtClean="0">
                <a:solidFill>
                  <a:srgbClr val="C00000"/>
                </a:solidFill>
                <a:latin typeface="Segoe UI" panose="020B0502040204020203" pitchFamily="34" charset="0"/>
                <a:ea typeface="微软雅黑" pitchFamily="34" charset="-122"/>
                <a:cs typeface="Segoe UI" panose="020B0502040204020203" pitchFamily="34" charset="0"/>
              </a:rPr>
              <a:t>Quy mô dự án</a:t>
            </a:r>
            <a:endParaRPr lang="en-US" altLang="zh-CN" sz="1600" b="1" dirty="0" smtClean="0">
              <a:solidFill>
                <a:srgbClr val="C00000"/>
              </a:solidFill>
              <a:latin typeface="Segoe UI" panose="020B0502040204020203" pitchFamily="34" charset="0"/>
              <a:ea typeface="微软雅黑" pitchFamily="34" charset="-122"/>
              <a:cs typeface="Segoe UI" panose="020B0502040204020203" pitchFamily="34" charset="0"/>
            </a:endParaRPr>
          </a:p>
          <a:p>
            <a:pPr defTabSz="914400">
              <a:lnSpc>
                <a:spcPct val="120000"/>
              </a:lnSpc>
            </a:pPr>
            <a:r>
              <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rPr>
              <a:t>2 </a:t>
            </a:r>
            <a:r>
              <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rPr>
              <a:t>trung tâm quản lý tổng hợp</a:t>
            </a:r>
            <a:endParaRPr lang="en-US" altLang="zh-CN" sz="1200" b="0" dirty="0">
              <a:solidFill>
                <a:srgbClr val="000000"/>
              </a:solidFill>
              <a:latin typeface="Segoe UI" panose="020B0502040204020203" pitchFamily="34" charset="0"/>
              <a:ea typeface="微软雅黑" pitchFamily="34" charset="-122"/>
              <a:cs typeface="Segoe UI" panose="020B0502040204020203" pitchFamily="34" charset="0"/>
            </a:endParaRPr>
          </a:p>
          <a:p>
            <a:pPr marL="171450" indent="-171450" defTabSz="914400">
              <a:lnSpc>
                <a:spcPct val="120000"/>
              </a:lnSpc>
              <a:buFont typeface="Arial" panose="020B0604020202020204" pitchFamily="34" charset="0"/>
              <a:buChar char="•"/>
            </a:pPr>
            <a:r>
              <a:rPr lang="en-US" altLang="zh-CN" sz="1200" b="0" dirty="0" smtClean="0">
                <a:solidFill>
                  <a:schemeClr val="tx1"/>
                </a:solidFill>
                <a:latin typeface="Segoe UI" panose="020B0502040204020203" pitchFamily="34" charset="0"/>
                <a:ea typeface="微软雅黑" pitchFamily="34" charset="-122"/>
                <a:cs typeface="Segoe UI" panose="020B0502040204020203" pitchFamily="34" charset="0"/>
              </a:rPr>
              <a:t>350 </a:t>
            </a:r>
            <a:r>
              <a:rPr lang="en-US" altLang="zh-CN" sz="1200" b="0" dirty="0" smtClean="0">
                <a:solidFill>
                  <a:schemeClr val="tx1"/>
                </a:solidFill>
                <a:latin typeface="Segoe UI" panose="020B0502040204020203" pitchFamily="34" charset="0"/>
                <a:ea typeface="微软雅黑" pitchFamily="34" charset="-122"/>
                <a:cs typeface="Segoe UI" panose="020B0502040204020203" pitchFamily="34" charset="0"/>
              </a:rPr>
              <a:t>bộ hệ thống tuân thủ luật giao thông</a:t>
            </a:r>
            <a:endParaRPr lang="en-US" altLang="zh-CN" sz="1200" b="0" dirty="0" smtClean="0">
              <a:solidFill>
                <a:schemeClr val="tx1"/>
              </a:solidFill>
              <a:latin typeface="Segoe UI" panose="020B0502040204020203" pitchFamily="34" charset="0"/>
              <a:ea typeface="微软雅黑" pitchFamily="34" charset="-122"/>
              <a:cs typeface="Segoe UI" panose="020B0502040204020203" pitchFamily="34" charset="0"/>
            </a:endParaRPr>
          </a:p>
          <a:p>
            <a:pPr marL="171450" indent="-171450" defTabSz="914400">
              <a:lnSpc>
                <a:spcPct val="120000"/>
              </a:lnSpc>
              <a:buFont typeface="Arial" panose="020B0604020202020204" pitchFamily="34" charset="0"/>
              <a:buChar char="•"/>
            </a:pPr>
            <a:r>
              <a:rPr lang="en-US" altLang="zh-CN" sz="1200" b="0" dirty="0" smtClean="0">
                <a:latin typeface="Segoe UI" panose="020B0502040204020203" pitchFamily="34" charset="0"/>
                <a:ea typeface="微软雅黑" pitchFamily="34" charset="-122"/>
                <a:cs typeface="Segoe UI" panose="020B0502040204020203" pitchFamily="34" charset="0"/>
              </a:rPr>
              <a:t>230 </a:t>
            </a:r>
            <a:r>
              <a:rPr lang="en-US" altLang="zh-CN" sz="1200" b="0" dirty="0" smtClean="0">
                <a:latin typeface="Segoe UI" panose="020B0502040204020203" pitchFamily="34" charset="0"/>
                <a:ea typeface="微软雅黑" pitchFamily="34" charset="-122"/>
                <a:cs typeface="Segoe UI" panose="020B0502040204020203" pitchFamily="34" charset="0"/>
              </a:rPr>
              <a:t>bộ hệ thống tuân thủ tốc độ</a:t>
            </a:r>
            <a:endParaRPr lang="en-US" altLang="zh-CN" sz="1200" b="0" dirty="0" smtClean="0">
              <a:latin typeface="Segoe UI" panose="020B0502040204020203" pitchFamily="34" charset="0"/>
              <a:ea typeface="微软雅黑" pitchFamily="34" charset="-122"/>
              <a:cs typeface="Segoe UI" panose="020B0502040204020203" pitchFamily="34" charset="0"/>
            </a:endParaRPr>
          </a:p>
          <a:p>
            <a:pPr marL="171450" indent="-171450" defTabSz="914400">
              <a:lnSpc>
                <a:spcPct val="120000"/>
              </a:lnSpc>
              <a:buFont typeface="Arial" panose="020B0604020202020204" pitchFamily="34" charset="0"/>
              <a:buChar char="•"/>
            </a:pPr>
            <a:r>
              <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rPr>
              <a:t>610 </a:t>
            </a:r>
            <a:r>
              <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rPr>
              <a:t>camera giám sát</a:t>
            </a:r>
            <a:endParaRPr lang="en-US" altLang="zh-CN" sz="1200" b="0" dirty="0">
              <a:solidFill>
                <a:srgbClr val="000000"/>
              </a:solidFill>
              <a:latin typeface="Segoe UI" panose="020B0502040204020203" pitchFamily="34" charset="0"/>
              <a:ea typeface="微软雅黑" pitchFamily="34" charset="-122"/>
              <a:cs typeface="Segoe UI" panose="020B0502040204020203" pitchFamily="34" charset="0"/>
            </a:endParaRPr>
          </a:p>
          <a:p>
            <a:pPr defTabSz="914400">
              <a:lnSpc>
                <a:spcPct val="120000"/>
              </a:lnSpc>
            </a:pPr>
            <a:r>
              <a:rPr lang="en-US" altLang="zh-CN" sz="1600" b="1" dirty="0" smtClean="0">
                <a:solidFill>
                  <a:srgbClr val="C00000"/>
                </a:solidFill>
                <a:latin typeface="Segoe UI" panose="020B0502040204020203" pitchFamily="34" charset="0"/>
                <a:ea typeface="微软雅黑" pitchFamily="34" charset="-122"/>
                <a:cs typeface="Segoe UI" panose="020B0502040204020203" pitchFamily="34" charset="0"/>
              </a:rPr>
              <a:t>Vai trò Dahua</a:t>
            </a:r>
            <a:endParaRPr lang="en-US" altLang="zh-CN" sz="1600" b="1" dirty="0" smtClean="0">
              <a:solidFill>
                <a:srgbClr val="C00000"/>
              </a:solidFill>
              <a:latin typeface="Segoe UI" panose="020B0502040204020203" pitchFamily="34" charset="0"/>
              <a:ea typeface="微软雅黑" pitchFamily="34" charset="-122"/>
              <a:cs typeface="Segoe UI" panose="020B0502040204020203" pitchFamily="34" charset="0"/>
            </a:endParaRPr>
          </a:p>
          <a:p>
            <a:pPr defTabSz="914400">
              <a:lnSpc>
                <a:spcPct val="120000"/>
              </a:lnSpc>
            </a:pPr>
            <a:r>
              <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rPr>
              <a:t>Tât cả hệ thống trên được cung cấp bởi Dahua.</a:t>
            </a:r>
            <a:endPar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endParaRPr>
          </a:p>
          <a:p>
            <a:pPr defTabSz="914400">
              <a:lnSpc>
                <a:spcPct val="120000"/>
              </a:lnSpc>
            </a:pPr>
            <a:r>
              <a:rPr lang="en-US" altLang="zh-CN" sz="1200" b="0" dirty="0" smtClean="0">
                <a:solidFill>
                  <a:srgbClr val="000000"/>
                </a:solidFill>
                <a:latin typeface="Segoe UI" panose="020B0502040204020203" pitchFamily="34" charset="0"/>
                <a:ea typeface="微软雅黑" pitchFamily="34" charset="-122"/>
                <a:cs typeface="Segoe UI" panose="020B0502040204020203" pitchFamily="34" charset="0"/>
              </a:rPr>
              <a:t>Camera giao thông Dahua, đèn IR, phát hiện tín hiệu, phát hiện phương tiện, màn hình lớn trung tâm đeều khiển.</a:t>
            </a:r>
            <a:endParaRPr lang="en-US" altLang="zh-CN" sz="1200" b="0" dirty="0">
              <a:solidFill>
                <a:srgbClr val="000000"/>
              </a:solidFill>
              <a:latin typeface="Segoe UI" panose="020B0502040204020203" pitchFamily="34" charset="0"/>
              <a:ea typeface="微软雅黑" pitchFamily="34" charset="-122"/>
              <a:cs typeface="Segoe UI" panose="020B0502040204020203" pitchFamily="34" charset="0"/>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48" y="1188324"/>
            <a:ext cx="2758018" cy="1643074"/>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7638" y="916351"/>
            <a:ext cx="2776300" cy="1586457"/>
          </a:xfrm>
          <a:prstGeom prst="rect">
            <a:avLst/>
          </a:prstGeom>
        </p:spPr>
      </p:pic>
      <p:sp>
        <p:nvSpPr>
          <p:cNvPr id="15" name="TextBox 6"/>
          <p:cNvSpPr txBox="1"/>
          <p:nvPr/>
        </p:nvSpPr>
        <p:spPr>
          <a:xfrm>
            <a:off x="1246559" y="4640237"/>
            <a:ext cx="2123728" cy="307777"/>
          </a:xfrm>
          <a:prstGeom prst="rect">
            <a:avLst/>
          </a:prstGeom>
          <a:noFill/>
        </p:spPr>
        <p:txBody>
          <a:bodyPr wrap="square" rtlCol="0">
            <a:spAutoFit/>
          </a:bodyPr>
          <a:lstStyle/>
          <a:p>
            <a:pPr algn="ctr"/>
            <a:r>
              <a:rPr lang="en-US" altLang="zh-CN" sz="1400" b="0" dirty="0" smtClean="0">
                <a:latin typeface="+mn-lt"/>
              </a:rPr>
              <a:t>Trung tâm quản lý</a:t>
            </a:r>
            <a:endParaRPr lang="zh-CN" altLang="en-US" sz="1400" b="0" dirty="0">
              <a:latin typeface="+mn-lt"/>
            </a:endParaRPr>
          </a:p>
        </p:txBody>
      </p:sp>
      <p:sp>
        <p:nvSpPr>
          <p:cNvPr id="16" name="TextBox 7"/>
          <p:cNvSpPr txBox="1"/>
          <p:nvPr/>
        </p:nvSpPr>
        <p:spPr>
          <a:xfrm>
            <a:off x="2699792" y="2620892"/>
            <a:ext cx="1916029" cy="307777"/>
          </a:xfrm>
          <a:prstGeom prst="rect">
            <a:avLst/>
          </a:prstGeom>
          <a:noFill/>
        </p:spPr>
        <p:txBody>
          <a:bodyPr wrap="square" rtlCol="0">
            <a:spAutoFit/>
          </a:bodyPr>
          <a:lstStyle>
            <a:defPPr>
              <a:defRPr lang="zh-CN"/>
            </a:defPPr>
            <a:lvl1pPr algn="l" rtl="0" fontAlgn="base">
              <a:spcBef>
                <a:spcPct val="0"/>
              </a:spcBef>
              <a:spcAft>
                <a:spcPct val="0"/>
              </a:spcAft>
              <a:defRPr sz="2400" b="1" kern="1200">
                <a:solidFill>
                  <a:srgbClr val="000000"/>
                </a:solidFill>
                <a:latin typeface="微软雅黑"/>
                <a:ea typeface="微软雅黑"/>
                <a:cs typeface="微软雅黑"/>
              </a:defRPr>
            </a:lvl1pPr>
            <a:lvl2pPr marL="459706" algn="l" rtl="0" fontAlgn="base">
              <a:spcBef>
                <a:spcPct val="0"/>
              </a:spcBef>
              <a:spcAft>
                <a:spcPct val="0"/>
              </a:spcAft>
              <a:defRPr sz="2400" b="1" kern="1200">
                <a:solidFill>
                  <a:srgbClr val="000000"/>
                </a:solidFill>
                <a:latin typeface="微软雅黑"/>
                <a:ea typeface="微软雅黑"/>
                <a:cs typeface="微软雅黑"/>
              </a:defRPr>
            </a:lvl2pPr>
            <a:lvl3pPr marL="919411" algn="l" rtl="0" fontAlgn="base">
              <a:spcBef>
                <a:spcPct val="0"/>
              </a:spcBef>
              <a:spcAft>
                <a:spcPct val="0"/>
              </a:spcAft>
              <a:defRPr sz="2400" b="1" kern="1200">
                <a:solidFill>
                  <a:srgbClr val="000000"/>
                </a:solidFill>
                <a:latin typeface="微软雅黑"/>
                <a:ea typeface="微软雅黑"/>
                <a:cs typeface="微软雅黑"/>
              </a:defRPr>
            </a:lvl3pPr>
            <a:lvl4pPr marL="1379117" algn="l" rtl="0" fontAlgn="base">
              <a:spcBef>
                <a:spcPct val="0"/>
              </a:spcBef>
              <a:spcAft>
                <a:spcPct val="0"/>
              </a:spcAft>
              <a:defRPr sz="2400" b="1" kern="1200">
                <a:solidFill>
                  <a:srgbClr val="000000"/>
                </a:solidFill>
                <a:latin typeface="微软雅黑"/>
                <a:ea typeface="微软雅黑"/>
                <a:cs typeface="微软雅黑"/>
              </a:defRPr>
            </a:lvl4pPr>
            <a:lvl5pPr marL="1838824" algn="l" rtl="0" fontAlgn="base">
              <a:spcBef>
                <a:spcPct val="0"/>
              </a:spcBef>
              <a:spcAft>
                <a:spcPct val="0"/>
              </a:spcAft>
              <a:defRPr sz="2400" b="1" kern="1200">
                <a:solidFill>
                  <a:srgbClr val="000000"/>
                </a:solidFill>
                <a:latin typeface="微软雅黑"/>
                <a:ea typeface="微软雅黑"/>
                <a:cs typeface="微软雅黑"/>
              </a:defRPr>
            </a:lvl5pPr>
            <a:lvl6pPr marL="2298529" algn="l" defTabSz="919411" rtl="0" eaLnBrk="1" latinLnBrk="0" hangingPunct="1">
              <a:defRPr sz="2400" b="1" kern="1200">
                <a:solidFill>
                  <a:srgbClr val="000000"/>
                </a:solidFill>
                <a:latin typeface="微软雅黑"/>
                <a:ea typeface="微软雅黑"/>
                <a:cs typeface="微软雅黑"/>
              </a:defRPr>
            </a:lvl6pPr>
            <a:lvl7pPr marL="2758235" algn="l" defTabSz="919411" rtl="0" eaLnBrk="1" latinLnBrk="0" hangingPunct="1">
              <a:defRPr sz="2400" b="1" kern="1200">
                <a:solidFill>
                  <a:srgbClr val="000000"/>
                </a:solidFill>
                <a:latin typeface="微软雅黑"/>
                <a:ea typeface="微软雅黑"/>
                <a:cs typeface="微软雅黑"/>
              </a:defRPr>
            </a:lvl7pPr>
            <a:lvl8pPr marL="3217941" algn="l" defTabSz="919411" rtl="0" eaLnBrk="1" latinLnBrk="0" hangingPunct="1">
              <a:defRPr sz="2400" b="1" kern="1200">
                <a:solidFill>
                  <a:srgbClr val="000000"/>
                </a:solidFill>
                <a:latin typeface="微软雅黑"/>
                <a:ea typeface="微软雅黑"/>
                <a:cs typeface="微软雅黑"/>
              </a:defRPr>
            </a:lvl8pPr>
            <a:lvl9pPr marL="3677647" algn="l" defTabSz="919411" rtl="0" eaLnBrk="1" latinLnBrk="0" hangingPunct="1">
              <a:defRPr sz="2400" b="1" kern="1200">
                <a:solidFill>
                  <a:srgbClr val="000000"/>
                </a:solidFill>
                <a:latin typeface="微软雅黑"/>
                <a:ea typeface="微软雅黑"/>
                <a:cs typeface="微软雅黑"/>
              </a:defRPr>
            </a:lvl9pPr>
          </a:lstStyle>
          <a:p>
            <a:pPr algn="ctr"/>
            <a:r>
              <a:rPr lang="en-US" altLang="zh-CN" sz="1400" b="0" dirty="0" smtClean="0">
                <a:latin typeface="+mn-lt"/>
              </a:rPr>
              <a:t>Đường phố</a:t>
            </a:r>
            <a:endParaRPr lang="zh-CN" altLang="en-US" sz="1400" b="0" dirty="0">
              <a:latin typeface="+mn-lt"/>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2991225"/>
            <a:ext cx="2773478" cy="164307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2"/>
          <p:cNvSpPr>
            <a:spLocks noChangeArrowheads="1"/>
          </p:cNvSpPr>
          <p:nvPr/>
        </p:nvSpPr>
        <p:spPr bwMode="auto">
          <a:xfrm>
            <a:off x="273914" y="123478"/>
            <a:ext cx="4500024" cy="462172"/>
          </a:xfrm>
          <a:prstGeom prst="rect">
            <a:avLst/>
          </a:prstGeom>
          <a:noFill/>
          <a:ln w="9525">
            <a:noFill/>
            <a:miter lim="800000"/>
            <a:headEnd/>
            <a:tailEnd/>
          </a:ln>
        </p:spPr>
        <p:txBody>
          <a:bodyPr wrap="square" lIns="91941" tIns="45971" rIns="91941" bIns="45971">
            <a:spAutoFit/>
          </a:bodyPr>
          <a:lstStyle/>
          <a:p>
            <a:pPr marL="285750" indent="-285750"/>
            <a:r>
              <a:rPr lang="en-US" altLang="zh-CN" b="0" dirty="0" smtClean="0">
                <a:solidFill>
                  <a:srgbClr val="C00000"/>
                </a:solidFill>
                <a:latin typeface="Segoe UI" panose="020B0502040204020203" pitchFamily="34" charset="0"/>
                <a:ea typeface="+mj-ea"/>
                <a:cs typeface="Segoe UI" panose="020B0502040204020203" pitchFamily="34" charset="0"/>
              </a:rPr>
              <a:t>Dự án Poland Tristar</a:t>
            </a:r>
            <a:endParaRPr lang="zh-CN" altLang="en-US" sz="2000" b="0" dirty="0" smtClean="0">
              <a:solidFill>
                <a:srgbClr val="C00000"/>
              </a:solidFill>
              <a:latin typeface="Segoe UI" panose="020B0502040204020203" pitchFamily="34" charset="0"/>
              <a:cs typeface="Segoe UI" panose="020B0502040204020203" pitchFamily="34" charset="0"/>
            </a:endParaRPr>
          </a:p>
        </p:txBody>
      </p:sp>
      <p:pic>
        <p:nvPicPr>
          <p:cNvPr id="12" name="Picture 2"/>
          <p:cNvPicPr>
            <a:picLocks noChangeAspect="1" noChangeArrowheads="1"/>
          </p:cNvPicPr>
          <p:nvPr/>
        </p:nvPicPr>
        <p:blipFill>
          <a:blip r:embed="rId2" cstate="print"/>
          <a:srcRect/>
          <a:stretch>
            <a:fillRect/>
          </a:stretch>
        </p:blipFill>
        <p:spPr bwMode="auto">
          <a:xfrm>
            <a:off x="1115616" y="1347614"/>
            <a:ext cx="3168352" cy="2292000"/>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4716016" y="1347614"/>
            <a:ext cx="3168352" cy="2292000"/>
          </a:xfrm>
          <a:prstGeom prst="rect">
            <a:avLst/>
          </a:prstGeom>
          <a:noFill/>
          <a:ln w="9525">
            <a:noFill/>
            <a:miter lim="800000"/>
            <a:headEnd/>
            <a:tailEnd/>
          </a:ln>
        </p:spPr>
      </p:pic>
      <p:sp>
        <p:nvSpPr>
          <p:cNvPr id="14" name="矩形 13"/>
          <p:cNvSpPr/>
          <p:nvPr/>
        </p:nvSpPr>
        <p:spPr>
          <a:xfrm>
            <a:off x="2026402" y="3713469"/>
            <a:ext cx="1587294" cy="307777"/>
          </a:xfrm>
          <a:prstGeom prst="rect">
            <a:avLst/>
          </a:prstGeom>
        </p:spPr>
        <p:txBody>
          <a:bodyPr wrap="none">
            <a:spAutoFit/>
          </a:bodyPr>
          <a:lstStyle/>
          <a:p>
            <a:r>
              <a:rPr lang="en-US" altLang="zh-CN" sz="1400" b="0" dirty="0" smtClean="0">
                <a:solidFill>
                  <a:schemeClr val="tx1"/>
                </a:solidFill>
                <a:latin typeface="+mn-lt"/>
              </a:rPr>
              <a:t>Kết quả ban ngày</a:t>
            </a:r>
            <a:endParaRPr lang="zh-CN" altLang="en-US" sz="1400" b="0" dirty="0" smtClean="0">
              <a:solidFill>
                <a:schemeClr val="tx1"/>
              </a:solidFill>
              <a:latin typeface="+mn-lt"/>
            </a:endParaRPr>
          </a:p>
        </p:txBody>
      </p:sp>
      <p:sp>
        <p:nvSpPr>
          <p:cNvPr id="15" name="矩形 14"/>
          <p:cNvSpPr/>
          <p:nvPr/>
        </p:nvSpPr>
        <p:spPr>
          <a:xfrm>
            <a:off x="5749252" y="3713469"/>
            <a:ext cx="1547218" cy="307777"/>
          </a:xfrm>
          <a:prstGeom prst="rect">
            <a:avLst/>
          </a:prstGeom>
        </p:spPr>
        <p:txBody>
          <a:bodyPr wrap="none">
            <a:spAutoFit/>
          </a:bodyPr>
          <a:lstStyle/>
          <a:p>
            <a:r>
              <a:rPr lang="en-US" altLang="zh-CN" sz="1400" b="0" dirty="0" smtClean="0">
                <a:solidFill>
                  <a:schemeClr val="tx1"/>
                </a:solidFill>
                <a:latin typeface="+mn-lt"/>
              </a:rPr>
              <a:t>Kết quả ban đêm</a:t>
            </a:r>
            <a:endParaRPr lang="zh-CN" altLang="en-US" sz="1400" b="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152402" y="133353"/>
            <a:ext cx="6994525" cy="421480"/>
          </a:xfrm>
          <a:prstGeom prst="rect">
            <a:avLst/>
          </a:prstGeom>
          <a:noFill/>
          <a:ln w="9525">
            <a:noFill/>
            <a:miter lim="800000"/>
            <a:headEnd/>
            <a:tailEnd/>
          </a:ln>
        </p:spPr>
        <p:txBody>
          <a:bodyPr lIns="91941" tIns="45971" rIns="91941" bIns="45971" anchor="ctr"/>
          <a:lstStyle/>
          <a:p>
            <a:r>
              <a:rPr lang="en-US" altLang="zh-CN" i="1" dirty="0" smtClean="0">
                <a:solidFill>
                  <a:srgbClr val="DD8047"/>
                </a:solidFill>
              </a:rPr>
              <a:t>Some projects</a:t>
            </a:r>
            <a:endParaRPr lang="zh-CN" altLang="en-US" i="1" dirty="0" smtClean="0">
              <a:solidFill>
                <a:srgbClr val="DD8047"/>
              </a:solidFill>
            </a:endParaRPr>
          </a:p>
          <a:p>
            <a:endParaRPr lang="zh-CN" altLang="en-US" i="1" dirty="0">
              <a:solidFill>
                <a:srgbClr val="DD8047"/>
              </a:solidFill>
            </a:endParaRPr>
          </a:p>
        </p:txBody>
      </p:sp>
      <p:sp>
        <p:nvSpPr>
          <p:cNvPr id="5" name="矩形 4"/>
          <p:cNvSpPr/>
          <p:nvPr/>
        </p:nvSpPr>
        <p:spPr>
          <a:xfrm>
            <a:off x="361953" y="1862137"/>
            <a:ext cx="8424863" cy="3509963"/>
          </a:xfrm>
          <a:prstGeom prst="rect">
            <a:avLst/>
          </a:prstGeom>
          <a:gradFill>
            <a:gsLst>
              <a:gs pos="0">
                <a:schemeClr val="bg1">
                  <a:lumMod val="95000"/>
                </a:schemeClr>
              </a:gs>
              <a:gs pos="100000">
                <a:srgbClr val="EBE5D5">
                  <a:alpha val="0"/>
                </a:srgbClr>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sp>
        <p:nvSpPr>
          <p:cNvPr id="6" name="矩形 5"/>
          <p:cNvSpPr/>
          <p:nvPr/>
        </p:nvSpPr>
        <p:spPr>
          <a:xfrm>
            <a:off x="357436" y="790000"/>
            <a:ext cx="8424936" cy="1095952"/>
          </a:xfrm>
          <a:prstGeom prst="rect">
            <a:avLst/>
          </a:prstGeom>
          <a:gradFill>
            <a:gsLst>
              <a:gs pos="0">
                <a:srgbClr val="EBE5D5"/>
              </a:gs>
              <a:gs pos="100000">
                <a:srgbClr val="EBE5D5">
                  <a:alpha val="0"/>
                </a:srgbClr>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pic>
        <p:nvPicPr>
          <p:cNvPr id="62470" name="内容占位符 3" descr="IMG_6170.JPG"/>
          <p:cNvPicPr>
            <a:picLocks noGrp="1" noChangeAspect="1"/>
          </p:cNvPicPr>
          <p:nvPr>
            <p:ph idx="4294967295"/>
          </p:nvPr>
        </p:nvPicPr>
        <p:blipFill>
          <a:blip r:embed="rId2" cstate="print"/>
          <a:srcRect/>
          <a:stretch>
            <a:fillRect/>
          </a:stretch>
        </p:blipFill>
        <p:spPr>
          <a:xfrm>
            <a:off x="228601" y="725093"/>
            <a:ext cx="8534400" cy="4375546"/>
          </a:xfrm>
        </p:spPr>
      </p:pic>
      <p:pic>
        <p:nvPicPr>
          <p:cNvPr id="7" name="圖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3" y="152048"/>
            <a:ext cx="6994525" cy="421480"/>
          </a:xfrm>
          <a:prstGeom prst="rect">
            <a:avLst/>
          </a:prstGeom>
          <a:noFill/>
          <a:ln w="9525">
            <a:noFill/>
            <a:miter lim="800000"/>
            <a:headEnd/>
            <a:tailEnd/>
          </a:ln>
        </p:spPr>
        <p:txBody>
          <a:bodyPr lIns="91941" tIns="45971" rIns="91941" bIns="45971" anchor="ctr"/>
          <a:lstStyle/>
          <a:p>
            <a:endParaRPr lang="en-US" altLang="zh-CN" dirty="0">
              <a:latin typeface="Times New Roman" pitchFamily="18" charset="0"/>
              <a:ea typeface="微软雅黑" pitchFamily="34" charset="-122"/>
              <a:cs typeface="Times New Roman" pitchFamily="18" charset="0"/>
            </a:endParaRPr>
          </a:p>
        </p:txBody>
      </p:sp>
      <p:sp>
        <p:nvSpPr>
          <p:cNvPr id="6" name="TextBox 5"/>
          <p:cNvSpPr txBox="1"/>
          <p:nvPr/>
        </p:nvSpPr>
        <p:spPr>
          <a:xfrm>
            <a:off x="2683106" y="1854689"/>
            <a:ext cx="2638056" cy="523727"/>
          </a:xfrm>
          <a:prstGeom prst="rect">
            <a:avLst/>
          </a:prstGeom>
          <a:noFill/>
        </p:spPr>
        <p:txBody>
          <a:bodyPr wrap="square" lIns="91941" tIns="45971" rIns="91941" bIns="45971" rtlCol="0">
            <a:spAutoFit/>
          </a:bodyPr>
          <a:lstStyle/>
          <a:p>
            <a:r>
              <a:rPr lang="en-US" sz="1400" dirty="0" smtClean="0">
                <a:solidFill>
                  <a:schemeClr val="tx1"/>
                </a:solidFill>
                <a:latin typeface="Times New Roman" pitchFamily="18" charset="0"/>
                <a:cs typeface="Times New Roman" pitchFamily="18" charset="0"/>
              </a:rPr>
              <a:t>Nhận diện phương tiện</a:t>
            </a:r>
          </a:p>
          <a:p>
            <a:r>
              <a:rPr lang="en-US" sz="1400" dirty="0" smtClean="0">
                <a:solidFill>
                  <a:schemeClr val="tx1"/>
                </a:solidFill>
                <a:latin typeface="Times New Roman" pitchFamily="18" charset="0"/>
                <a:cs typeface="Times New Roman" pitchFamily="18" charset="0"/>
              </a:rPr>
              <a:t>Theo dõi xe tội phạm</a:t>
            </a:r>
          </a:p>
        </p:txBody>
      </p:sp>
      <p:sp>
        <p:nvSpPr>
          <p:cNvPr id="20" name="圆角矩形 19"/>
          <p:cNvSpPr/>
          <p:nvPr/>
        </p:nvSpPr>
        <p:spPr>
          <a:xfrm>
            <a:off x="428596" y="2596387"/>
            <a:ext cx="8252696" cy="47695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itchFamily="18" charset="0"/>
              <a:cs typeface="Times New Roman" pitchFamily="18" charset="0"/>
            </a:endParaRPr>
          </a:p>
        </p:txBody>
      </p:sp>
      <p:sp>
        <p:nvSpPr>
          <p:cNvPr id="14" name="等腰三角形 13"/>
          <p:cNvSpPr/>
          <p:nvPr/>
        </p:nvSpPr>
        <p:spPr>
          <a:xfrm>
            <a:off x="1767163" y="2385505"/>
            <a:ext cx="333561" cy="212795"/>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6" name="等腰三角形 15"/>
          <p:cNvSpPr/>
          <p:nvPr/>
        </p:nvSpPr>
        <p:spPr>
          <a:xfrm flipV="1">
            <a:off x="3214678" y="3073336"/>
            <a:ext cx="333561" cy="212795"/>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8" name="矩形 7"/>
          <p:cNvSpPr/>
          <p:nvPr/>
        </p:nvSpPr>
        <p:spPr>
          <a:xfrm>
            <a:off x="1262358" y="2648523"/>
            <a:ext cx="7270082" cy="369839"/>
          </a:xfrm>
          <a:prstGeom prst="rect">
            <a:avLst/>
          </a:prstGeom>
        </p:spPr>
        <p:txBody>
          <a:bodyPr wrap="square" lIns="91941" tIns="45971" rIns="91941" bIns="45971">
            <a:spAutoFit/>
          </a:bodyPr>
          <a:lstStyle/>
          <a:p>
            <a:r>
              <a:rPr lang="en-US" altLang="zh-CN" sz="1800" b="0" dirty="0" smtClean="0">
                <a:solidFill>
                  <a:srgbClr val="C00000"/>
                </a:solidFill>
                <a:latin typeface="Times New Roman" pitchFamily="18" charset="0"/>
                <a:cs typeface="Times New Roman" pitchFamily="18" charset="0"/>
              </a:rPr>
              <a:t>Đáp ứng những yêu cầu cần thiết của bộ giao thông vận tải</a:t>
            </a:r>
            <a:endParaRPr lang="zh-CN" altLang="en-US" sz="1800" b="0" dirty="0" smtClean="0">
              <a:solidFill>
                <a:srgbClr val="C00000"/>
              </a:solidFill>
              <a:latin typeface="Times New Roman" pitchFamily="18" charset="0"/>
              <a:cs typeface="Times New Roman" pitchFamily="18" charset="0"/>
            </a:endParaRPr>
          </a:p>
        </p:txBody>
      </p:sp>
      <p:sp>
        <p:nvSpPr>
          <p:cNvPr id="17" name="矩形 16"/>
          <p:cNvSpPr/>
          <p:nvPr/>
        </p:nvSpPr>
        <p:spPr>
          <a:xfrm>
            <a:off x="7057026" y="1222871"/>
            <a:ext cx="2086974" cy="954107"/>
          </a:xfrm>
          <a:prstGeom prst="rect">
            <a:avLst/>
          </a:prstGeom>
        </p:spPr>
        <p:txBody>
          <a:bodyPr wrap="square">
            <a:spAutoFit/>
          </a:bodyPr>
          <a:lstStyle/>
          <a:p>
            <a:r>
              <a:rPr lang="en-US" sz="1400" dirty="0" smtClean="0">
                <a:solidFill>
                  <a:schemeClr val="tx1"/>
                </a:solidFill>
                <a:latin typeface="Times New Roman" pitchFamily="18" charset="0"/>
                <a:cs typeface="Times New Roman" pitchFamily="18" charset="0"/>
              </a:rPr>
              <a:t>Tính lưu lượng giao thông</a:t>
            </a:r>
            <a:endParaRPr lang="en-US" sz="1400" dirty="0">
              <a:solidFill>
                <a:schemeClr val="tx1"/>
              </a:solidFill>
              <a:latin typeface="Times New Roman" pitchFamily="18" charset="0"/>
              <a:cs typeface="Times New Roman" pitchFamily="18" charset="0"/>
            </a:endParaRPr>
          </a:p>
          <a:p>
            <a:r>
              <a:rPr lang="en-US" sz="1400" dirty="0" smtClean="0">
                <a:solidFill>
                  <a:schemeClr val="tx1"/>
                </a:solidFill>
                <a:latin typeface="Times New Roman" pitchFamily="18" charset="0"/>
                <a:cs typeface="Times New Roman" pitchFamily="18" charset="0"/>
              </a:rPr>
              <a:t>Kiểm tra tình trạng đường xá</a:t>
            </a:r>
            <a:endParaRPr lang="en-US" sz="1400" dirty="0">
              <a:solidFill>
                <a:schemeClr val="tx1"/>
              </a:solidFill>
              <a:latin typeface="Times New Roman" pitchFamily="18" charset="0"/>
              <a:cs typeface="Times New Roman" pitchFamily="18" charset="0"/>
            </a:endParaRPr>
          </a:p>
        </p:txBody>
      </p:sp>
      <p:pic>
        <p:nvPicPr>
          <p:cNvPr id="18" name="Picture 2"/>
          <p:cNvPicPr>
            <a:picLocks noChangeAspect="1" noChangeArrowheads="1"/>
          </p:cNvPicPr>
          <p:nvPr/>
        </p:nvPicPr>
        <p:blipFill>
          <a:blip r:embed="rId3" cstate="print"/>
          <a:srcRect/>
          <a:stretch>
            <a:fillRect/>
          </a:stretch>
        </p:blipFill>
        <p:spPr bwMode="auto">
          <a:xfrm>
            <a:off x="405380" y="827899"/>
            <a:ext cx="2269027" cy="1528608"/>
          </a:xfrm>
          <a:prstGeom prst="rect">
            <a:avLst/>
          </a:prstGeom>
          <a:noFill/>
          <a:ln w="9525">
            <a:noFill/>
            <a:miter lim="800000"/>
            <a:headEnd/>
            <a:tailEnd/>
          </a:ln>
        </p:spPr>
      </p:pic>
      <p:sp>
        <p:nvSpPr>
          <p:cNvPr id="19" name="等腰三角形 18"/>
          <p:cNvSpPr/>
          <p:nvPr/>
        </p:nvSpPr>
        <p:spPr>
          <a:xfrm flipV="1">
            <a:off x="7786710" y="3071816"/>
            <a:ext cx="333561" cy="212795"/>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3" name="矩形 22"/>
          <p:cNvSpPr/>
          <p:nvPr/>
        </p:nvSpPr>
        <p:spPr>
          <a:xfrm>
            <a:off x="4814723" y="4117756"/>
            <a:ext cx="1698449" cy="523220"/>
          </a:xfrm>
          <a:prstGeom prst="rect">
            <a:avLst/>
          </a:prstGeom>
        </p:spPr>
        <p:txBody>
          <a:bodyPr wrap="square">
            <a:spAutoFit/>
          </a:bodyPr>
          <a:lstStyle/>
          <a:p>
            <a:pPr algn="r"/>
            <a:r>
              <a:rPr lang="en-US" sz="1400" dirty="0" smtClean="0">
                <a:latin typeface="Times New Roman" pitchFamily="18" charset="0"/>
                <a:cs typeface="Times New Roman" pitchFamily="18" charset="0"/>
              </a:rPr>
              <a:t>Loại bỏ vấn đề ô nhiễm ánh sáng</a:t>
            </a:r>
            <a:endParaRPr lang="zh-CN" altLang="en-US" sz="1400" dirty="0" err="1" smtClean="0">
              <a:latin typeface="Times New Roman" pitchFamily="18" charset="0"/>
              <a:cs typeface="Times New Roman" pitchFamily="18" charset="0"/>
            </a:endParaRPr>
          </a:p>
        </p:txBody>
      </p:sp>
      <p:pic>
        <p:nvPicPr>
          <p:cNvPr id="24" name="Picture 5" descr="C:\Documents and Settings\17819\桌面\vlcsnap-337132.png"/>
          <p:cNvPicPr>
            <a:picLocks noChangeAspect="1" noChangeArrowheads="1"/>
          </p:cNvPicPr>
          <p:nvPr/>
        </p:nvPicPr>
        <p:blipFill>
          <a:blip r:embed="rId4" cstate="print"/>
          <a:srcRect/>
          <a:stretch>
            <a:fillRect/>
          </a:stretch>
        </p:blipFill>
        <p:spPr bwMode="auto">
          <a:xfrm>
            <a:off x="4814723" y="874126"/>
            <a:ext cx="2223572" cy="1482381"/>
          </a:xfrm>
          <a:prstGeom prst="rect">
            <a:avLst/>
          </a:prstGeom>
          <a:noFill/>
          <a:ln>
            <a:noFill/>
          </a:ln>
          <a:scene3d>
            <a:camera prst="perspectiveFront"/>
            <a:lightRig rig="twoPt" dir="t"/>
          </a:scene3d>
        </p:spPr>
      </p:pic>
      <p:pic>
        <p:nvPicPr>
          <p:cNvPr id="22532" name="Picture 4" descr="http://img3.imgtn.bdimg.com/it/u=3850121504,2690973167&amp;fm=21&amp;gp=0.jpg"/>
          <p:cNvPicPr>
            <a:picLocks noChangeAspect="1" noChangeArrowheads="1"/>
          </p:cNvPicPr>
          <p:nvPr/>
        </p:nvPicPr>
        <p:blipFill>
          <a:blip r:embed="rId5"/>
          <a:srcRect/>
          <a:stretch>
            <a:fillRect/>
          </a:stretch>
        </p:blipFill>
        <p:spPr bwMode="auto">
          <a:xfrm>
            <a:off x="6615616" y="3317603"/>
            <a:ext cx="2234337" cy="1453537"/>
          </a:xfrm>
          <a:prstGeom prst="rect">
            <a:avLst/>
          </a:prstGeom>
          <a:noFill/>
        </p:spPr>
      </p:pic>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1643" y="3317603"/>
            <a:ext cx="2174336" cy="142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矩形 26"/>
          <p:cNvSpPr/>
          <p:nvPr/>
        </p:nvSpPr>
        <p:spPr>
          <a:xfrm>
            <a:off x="169657" y="4117756"/>
            <a:ext cx="2016899" cy="738664"/>
          </a:xfrm>
          <a:prstGeom prst="rect">
            <a:avLst/>
          </a:prstGeom>
        </p:spPr>
        <p:txBody>
          <a:bodyPr wrap="none">
            <a:spAutoFit/>
          </a:bodyPr>
          <a:lstStyle/>
          <a:p>
            <a:r>
              <a:rPr lang="en-US" sz="1400" dirty="0" smtClean="0">
                <a:solidFill>
                  <a:schemeClr val="tx1"/>
                </a:solidFill>
                <a:latin typeface="Times New Roman" pitchFamily="18" charset="0"/>
                <a:cs typeface="Times New Roman" pitchFamily="18" charset="0"/>
              </a:rPr>
              <a:t>Xử phạt những hành vi </a:t>
            </a:r>
          </a:p>
          <a:p>
            <a:r>
              <a:rPr lang="en-US" sz="1400" dirty="0" smtClean="0">
                <a:solidFill>
                  <a:schemeClr val="tx1"/>
                </a:solidFill>
                <a:latin typeface="Times New Roman" pitchFamily="18" charset="0"/>
                <a:cs typeface="Times New Roman" pitchFamily="18" charset="0"/>
              </a:rPr>
              <a:t>vi phạm giao thông</a:t>
            </a:r>
            <a:r>
              <a:rPr lang="en-US" sz="1400" dirty="0">
                <a:solidFill>
                  <a:schemeClr val="tx1"/>
                </a:solidFill>
                <a:latin typeface="Times New Roman" pitchFamily="18" charset="0"/>
                <a:cs typeface="Times New Roman" pitchFamily="18" charset="0"/>
              </a:rPr>
              <a:t> </a:t>
            </a:r>
            <a:endParaRPr lang="en-US" sz="1400" dirty="0" smtClean="0">
              <a:solidFill>
                <a:schemeClr val="tx1"/>
              </a:solidFill>
              <a:latin typeface="Times New Roman" pitchFamily="18" charset="0"/>
              <a:cs typeface="Times New Roman" pitchFamily="18" charset="0"/>
            </a:endParaRPr>
          </a:p>
          <a:p>
            <a:r>
              <a:rPr lang="en-US" sz="1400" dirty="0" smtClean="0">
                <a:solidFill>
                  <a:schemeClr val="tx1"/>
                </a:solidFill>
                <a:latin typeface="Times New Roman" pitchFamily="18" charset="0"/>
                <a:cs typeface="Times New Roman" pitchFamily="18" charset="0"/>
              </a:rPr>
              <a:t>thông thường</a:t>
            </a:r>
          </a:p>
        </p:txBody>
      </p:sp>
      <p:sp>
        <p:nvSpPr>
          <p:cNvPr id="28" name="等腰三角形 27"/>
          <p:cNvSpPr/>
          <p:nvPr/>
        </p:nvSpPr>
        <p:spPr>
          <a:xfrm>
            <a:off x="5580564" y="2356507"/>
            <a:ext cx="333561" cy="23988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9" name="标题 1"/>
          <p:cNvSpPr txBox="1">
            <a:spLocks/>
          </p:cNvSpPr>
          <p:nvPr/>
        </p:nvSpPr>
        <p:spPr>
          <a:xfrm>
            <a:off x="156749" y="160549"/>
            <a:ext cx="6048672" cy="400050"/>
          </a:xfrm>
          <a:prstGeom prst="rect">
            <a:avLst/>
          </a:prstGeom>
        </p:spPr>
        <p:txBody>
          <a:bodyPr lIns="91941" tIns="45971" rIns="91941" bIns="4597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0" dirty="0" smtClean="0">
                <a:solidFill>
                  <a:srgbClr val="A30935"/>
                </a:solidFill>
                <a:latin typeface="Times New Roman" pitchFamily="18" charset="0"/>
                <a:cs typeface="Times New Roman" pitchFamily="18" charset="0"/>
              </a:rPr>
              <a:t>Giải pháp tiêu chuẩn</a:t>
            </a:r>
            <a:endParaRPr lang="zh-CN" altLang="en-US" sz="2000" b="0" dirty="0">
              <a:solidFill>
                <a:srgbClr val="A30935"/>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247177" y="123478"/>
            <a:ext cx="4133850" cy="379810"/>
          </a:xfrm>
          <a:prstGeom prst="rect">
            <a:avLst/>
          </a:prstGeom>
          <a:noFill/>
          <a:ln w="9525">
            <a:noFill/>
            <a:miter lim="800000"/>
            <a:headEnd/>
            <a:tailEnd/>
          </a:ln>
        </p:spPr>
        <p:txBody>
          <a:bodyPr lIns="91941" tIns="45971" rIns="91941" bIns="45971" anchor="ctr"/>
          <a:lstStyle/>
          <a:p>
            <a:r>
              <a:rPr lang="en-US" altLang="zh-CN" dirty="0" smtClean="0">
                <a:solidFill>
                  <a:srgbClr val="C00000"/>
                </a:solidFill>
                <a:latin typeface="Segoe UI" panose="020B0502040204020203" pitchFamily="34" charset="0"/>
                <a:ea typeface="+mj-ea"/>
                <a:cs typeface="Segoe UI" panose="020B0502040204020203" pitchFamily="34" charset="0"/>
              </a:rPr>
              <a:t>Nội dung </a:t>
            </a:r>
            <a:endParaRPr lang="en-US" altLang="zh-CN" dirty="0">
              <a:solidFill>
                <a:srgbClr val="C00000"/>
              </a:solidFill>
              <a:latin typeface="Segoe UI" panose="020B0502040204020203" pitchFamily="34" charset="0"/>
              <a:ea typeface="+mj-ea"/>
              <a:cs typeface="Segoe UI" panose="020B0502040204020203" pitchFamily="34" charset="0"/>
            </a:endParaRPr>
          </a:p>
        </p:txBody>
      </p:sp>
      <p:sp>
        <p:nvSpPr>
          <p:cNvPr id="44" name="矩形 43"/>
          <p:cNvSpPr/>
          <p:nvPr/>
        </p:nvSpPr>
        <p:spPr>
          <a:xfrm>
            <a:off x="1714480" y="1225114"/>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1</a:t>
            </a:r>
            <a:endParaRPr lang="zh-CN" altLang="en-US" dirty="0">
              <a:solidFill>
                <a:schemeClr val="bg1">
                  <a:lumMod val="50000"/>
                </a:schemeClr>
              </a:solidFill>
            </a:endParaRPr>
          </a:p>
        </p:txBody>
      </p:sp>
      <p:sp>
        <p:nvSpPr>
          <p:cNvPr id="45" name="矩形 44"/>
          <p:cNvSpPr/>
          <p:nvPr/>
        </p:nvSpPr>
        <p:spPr>
          <a:xfrm>
            <a:off x="2314102" y="1225114"/>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矩形 47"/>
          <p:cNvSpPr/>
          <p:nvPr/>
        </p:nvSpPr>
        <p:spPr>
          <a:xfrm>
            <a:off x="1714480" y="1920619"/>
            <a:ext cx="527614"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panose="020B0502040204020203" pitchFamily="34" charset="0"/>
                <a:cs typeface="Segoe UI" panose="020B0502040204020203" pitchFamily="34" charset="0"/>
              </a:rPr>
              <a:t>2</a:t>
            </a:r>
            <a:endParaRPr lang="zh-CN" altLang="en-US" dirty="0">
              <a:latin typeface="Segoe UI" panose="020B0502040204020203" pitchFamily="34" charset="0"/>
              <a:cs typeface="Segoe UI" panose="020B0502040204020203" pitchFamily="34" charset="0"/>
            </a:endParaRPr>
          </a:p>
        </p:txBody>
      </p:sp>
      <p:sp>
        <p:nvSpPr>
          <p:cNvPr id="49" name="矩形 48"/>
          <p:cNvSpPr/>
          <p:nvPr/>
        </p:nvSpPr>
        <p:spPr>
          <a:xfrm>
            <a:off x="2314102" y="1920619"/>
            <a:ext cx="5472608" cy="571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0" name="矩形 49"/>
          <p:cNvSpPr/>
          <p:nvPr/>
        </p:nvSpPr>
        <p:spPr>
          <a:xfrm>
            <a:off x="2307325" y="1986159"/>
            <a:ext cx="2247730" cy="477054"/>
          </a:xfrm>
          <a:prstGeom prst="rect">
            <a:avLst/>
          </a:prstGeom>
        </p:spPr>
        <p:txBody>
          <a:bodyPr wrap="none">
            <a:spAutoFit/>
          </a:bodyPr>
          <a:lstStyle/>
          <a:p>
            <a:pPr algn="ctr" eaLnBrk="0" hangingPunct="0">
              <a:lnSpc>
                <a:spcPct val="125000"/>
              </a:lnSpc>
            </a:pPr>
            <a:r>
              <a:rPr lang="en-US" altLang="zh-CN" sz="2000" dirty="0" smtClean="0">
                <a:solidFill>
                  <a:schemeClr val="bg1"/>
                </a:solidFill>
                <a:latin typeface="Segoe UI" panose="020B0502040204020203" pitchFamily="34" charset="0"/>
                <a:ea typeface="微软雅黑" pitchFamily="34" charset="-122"/>
                <a:cs typeface="Segoe UI" panose="020B0502040204020203" pitchFamily="34" charset="0"/>
              </a:rPr>
              <a:t>Giải pháp ANPR </a:t>
            </a:r>
            <a:endParaRPr lang="en-US" altLang="zh-CN" sz="2000" dirty="0">
              <a:solidFill>
                <a:schemeClr val="bg1"/>
              </a:solidFill>
              <a:latin typeface="Segoe UI" panose="020B0502040204020203" pitchFamily="34" charset="0"/>
              <a:ea typeface="微软雅黑" pitchFamily="34" charset="-122"/>
              <a:cs typeface="Segoe UI" panose="020B0502040204020203" pitchFamily="34" charset="0"/>
            </a:endParaRPr>
          </a:p>
        </p:txBody>
      </p:sp>
      <p:sp>
        <p:nvSpPr>
          <p:cNvPr id="52" name="矩形 51"/>
          <p:cNvSpPr/>
          <p:nvPr/>
        </p:nvSpPr>
        <p:spPr>
          <a:xfrm>
            <a:off x="1714480" y="3247666"/>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4</a:t>
            </a:r>
            <a:endParaRPr lang="zh-CN" altLang="en-US" dirty="0">
              <a:solidFill>
                <a:schemeClr val="bg1">
                  <a:lumMod val="50000"/>
                </a:schemeClr>
              </a:solidFill>
            </a:endParaRPr>
          </a:p>
        </p:txBody>
      </p:sp>
      <p:sp>
        <p:nvSpPr>
          <p:cNvPr id="53" name="矩形 52"/>
          <p:cNvSpPr/>
          <p:nvPr/>
        </p:nvSpPr>
        <p:spPr>
          <a:xfrm>
            <a:off x="2314102" y="3247666"/>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714480" y="3943171"/>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5</a:t>
            </a:r>
            <a:endParaRPr lang="zh-CN" altLang="en-US" dirty="0">
              <a:solidFill>
                <a:schemeClr val="bg1">
                  <a:lumMod val="50000"/>
                </a:schemeClr>
              </a:solidFill>
            </a:endParaRPr>
          </a:p>
        </p:txBody>
      </p:sp>
      <p:sp>
        <p:nvSpPr>
          <p:cNvPr id="57" name="矩形 56"/>
          <p:cNvSpPr/>
          <p:nvPr/>
        </p:nvSpPr>
        <p:spPr>
          <a:xfrm>
            <a:off x="2314102" y="3943171"/>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74191" y="1291361"/>
            <a:ext cx="851515" cy="438966"/>
          </a:xfrm>
          <a:prstGeom prst="rect">
            <a:avLst/>
          </a:prstGeom>
        </p:spPr>
        <p:txBody>
          <a:bodyPr wrap="none">
            <a:spAutoFit/>
          </a:bodyPr>
          <a:lstStyle/>
          <a:p>
            <a:pPr lvl="0" algn="ctr">
              <a:lnSpc>
                <a:spcPct val="125000"/>
              </a:lnSpc>
            </a:pPr>
            <a:r>
              <a:rPr lang="en-US" altLang="zh-CN" sz="2000" dirty="0" smtClean="0">
                <a:solidFill>
                  <a:schemeClr val="bg1">
                    <a:lumMod val="50000"/>
                  </a:schemeClr>
                </a:solidFill>
                <a:latin typeface="Segoe UI" panose="020B0502040204020203" pitchFamily="34" charset="0"/>
                <a:ea typeface="微软雅黑" pitchFamily="34" charset="-122"/>
                <a:cs typeface="Segoe UI" panose="020B0502040204020203" pitchFamily="34" charset="0"/>
              </a:rPr>
              <a:t>Cơ sở</a:t>
            </a:r>
          </a:p>
        </p:txBody>
      </p:sp>
      <p:sp>
        <p:nvSpPr>
          <p:cNvPr id="21" name="矩形 20"/>
          <p:cNvSpPr/>
          <p:nvPr/>
        </p:nvSpPr>
        <p:spPr>
          <a:xfrm>
            <a:off x="1714480" y="2585805"/>
            <a:ext cx="527614"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3</a:t>
            </a:r>
            <a:endParaRPr lang="zh-CN" altLang="en-US" dirty="0">
              <a:solidFill>
                <a:schemeClr val="bg1">
                  <a:lumMod val="50000"/>
                </a:schemeClr>
              </a:solidFill>
            </a:endParaRPr>
          </a:p>
        </p:txBody>
      </p:sp>
      <p:sp>
        <p:nvSpPr>
          <p:cNvPr id="22" name="矩形 21"/>
          <p:cNvSpPr/>
          <p:nvPr/>
        </p:nvSpPr>
        <p:spPr>
          <a:xfrm>
            <a:off x="2314102" y="2585805"/>
            <a:ext cx="5472608" cy="57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53"/>
          <p:cNvSpPr/>
          <p:nvPr/>
        </p:nvSpPr>
        <p:spPr>
          <a:xfrm>
            <a:off x="2474191" y="3285367"/>
            <a:ext cx="241444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Các sản phẩm chính</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20" name="矩形 57"/>
          <p:cNvSpPr/>
          <p:nvPr/>
        </p:nvSpPr>
        <p:spPr>
          <a:xfrm>
            <a:off x="2531066" y="3977772"/>
            <a:ext cx="2089034"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Những thành </a:t>
            </a: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tựu</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24" name="矩形 22"/>
          <p:cNvSpPr/>
          <p:nvPr/>
        </p:nvSpPr>
        <p:spPr>
          <a:xfrm>
            <a:off x="2418670" y="2644165"/>
            <a:ext cx="2778325" cy="477054"/>
          </a:xfrm>
          <a:prstGeom prst="rect">
            <a:avLst/>
          </a:prstGeom>
        </p:spPr>
        <p:txBody>
          <a:bodyPr wrap="none">
            <a:spAutoFit/>
          </a:bodyPr>
          <a:lstStyle/>
          <a:p>
            <a:pPr algn="ctr" eaLnBrk="0" hangingPunct="0">
              <a:lnSpc>
                <a:spcPct val="125000"/>
              </a:lnSpc>
            </a:pPr>
            <a:r>
              <a:rPr lang="en-US" altLang="zh-CN" sz="2000" dirty="0" smtClean="0">
                <a:solidFill>
                  <a:schemeClr val="bg1">
                    <a:lumMod val="50000"/>
                  </a:schemeClr>
                </a:solidFill>
                <a:latin typeface="Times New Roman" pitchFamily="18" charset="0"/>
                <a:ea typeface="微软雅黑" pitchFamily="34" charset="-122"/>
                <a:cs typeface="Times New Roman" pitchFamily="18" charset="0"/>
              </a:rPr>
              <a:t>Tính năng của hệ thống</a:t>
            </a:r>
            <a:endParaRPr lang="zh-CN" altLang="en-US" sz="2000" dirty="0">
              <a:solidFill>
                <a:schemeClr val="bg1">
                  <a:lumMod val="50000"/>
                </a:schemeClr>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176512091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J:\驾车考试\卡口副本.jpg"/>
          <p:cNvPicPr>
            <a:picLocks noChangeAspect="1" noChangeArrowheads="1"/>
          </p:cNvPicPr>
          <p:nvPr/>
        </p:nvPicPr>
        <p:blipFill>
          <a:blip r:embed="rId3" cstate="print"/>
          <a:srcRect/>
          <a:stretch>
            <a:fillRect/>
          </a:stretch>
        </p:blipFill>
        <p:spPr bwMode="auto">
          <a:xfrm>
            <a:off x="68995" y="687008"/>
            <a:ext cx="8986869" cy="4385072"/>
          </a:xfrm>
          <a:prstGeom prst="rect">
            <a:avLst/>
          </a:prstGeom>
          <a:noFill/>
          <a:ln w="9525">
            <a:noFill/>
            <a:miter lim="800000"/>
            <a:headEnd/>
            <a:tailEnd/>
          </a:ln>
        </p:spPr>
      </p:pic>
      <p:sp>
        <p:nvSpPr>
          <p:cNvPr id="32" name="圆柱形 31"/>
          <p:cNvSpPr/>
          <p:nvPr/>
        </p:nvSpPr>
        <p:spPr bwMode="auto">
          <a:xfrm rot="18405834" flipV="1">
            <a:off x="6371143" y="3222521"/>
            <a:ext cx="222952" cy="57230"/>
          </a:xfrm>
          <a:prstGeom prst="can">
            <a:avLst/>
          </a:prstGeom>
          <a:solidFill>
            <a:schemeClr val="bg2">
              <a:lumMod val="40000"/>
              <a:lumOff val="60000"/>
            </a:schemeClr>
          </a:solidFill>
          <a:ln>
            <a:solidFill>
              <a:schemeClr val="accent3">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dirty="0"/>
          </a:p>
        </p:txBody>
      </p:sp>
      <p:sp>
        <p:nvSpPr>
          <p:cNvPr id="41" name="圆角矩形 40"/>
          <p:cNvSpPr/>
          <p:nvPr/>
        </p:nvSpPr>
        <p:spPr>
          <a:xfrm rot="6692787" flipV="1">
            <a:off x="4325914" y="3250899"/>
            <a:ext cx="475727" cy="45719"/>
          </a:xfrm>
          <a:prstGeom prst="roundRect">
            <a:avLst>
              <a:gd name="adj" fmla="val 2140"/>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sp>
        <p:nvSpPr>
          <p:cNvPr id="45" name="圆角矩形 44"/>
          <p:cNvSpPr/>
          <p:nvPr/>
        </p:nvSpPr>
        <p:spPr>
          <a:xfrm rot="6692787" flipV="1">
            <a:off x="3830730" y="3107839"/>
            <a:ext cx="505990" cy="56793"/>
          </a:xfrm>
          <a:prstGeom prst="roundRect">
            <a:avLst>
              <a:gd name="adj" fmla="val 2140"/>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941" tIns="45971" rIns="91941" bIns="45971" anchor="ctr"/>
          <a:lstStyle/>
          <a:p>
            <a:pPr algn="ctr">
              <a:defRPr/>
            </a:pPr>
            <a:endParaRPr lang="zh-CN" altLang="en-US" sz="1800" b="0" dirty="0"/>
          </a:p>
        </p:txBody>
      </p:sp>
      <p:sp>
        <p:nvSpPr>
          <p:cNvPr id="51" name="TextBox 50"/>
          <p:cNvSpPr txBox="1">
            <a:spLocks noChangeArrowheads="1"/>
          </p:cNvSpPr>
          <p:nvPr/>
        </p:nvSpPr>
        <p:spPr bwMode="auto">
          <a:xfrm>
            <a:off x="3131840" y="2643188"/>
            <a:ext cx="2232248" cy="277506"/>
          </a:xfrm>
          <a:prstGeom prst="rect">
            <a:avLst/>
          </a:prstGeom>
          <a:solidFill>
            <a:schemeClr val="accent1">
              <a:lumMod val="75000"/>
            </a:schemeClr>
          </a:solidFill>
          <a:ln w="9525">
            <a:noFill/>
            <a:miter lim="800000"/>
            <a:headEnd/>
            <a:tailEnd/>
          </a:ln>
        </p:spPr>
        <p:txBody>
          <a:bodyPr wrap="square" lIns="91941" tIns="45971" rIns="91941" bIns="45971">
            <a:spAutoFit/>
          </a:bodyPr>
          <a:lstStyle/>
          <a:p>
            <a:pPr algn="ctr"/>
            <a:r>
              <a:rPr lang="en-US" altLang="zh-CN" sz="1200" dirty="0" smtClean="0">
                <a:solidFill>
                  <a:schemeClr val="bg1"/>
                </a:solidFill>
                <a:latin typeface="Arial" charset="0"/>
                <a:ea typeface="华文行楷" pitchFamily="2" charset="-122"/>
              </a:rPr>
              <a:t>Kích hoạt bởi vòng lặp ảo</a:t>
            </a:r>
            <a:endParaRPr lang="en-US" altLang="zh-CN" sz="1200" dirty="0">
              <a:solidFill>
                <a:schemeClr val="bg1"/>
              </a:solidFill>
              <a:latin typeface="Arial" charset="0"/>
              <a:ea typeface="华文行楷" pitchFamily="2" charset="-122"/>
            </a:endParaRPr>
          </a:p>
        </p:txBody>
      </p:sp>
      <p:pic>
        <p:nvPicPr>
          <p:cNvPr id="52" name="Picture 3" descr="C:\Documents and Settings\zjj\桌面\未标题-1.png"/>
          <p:cNvPicPr>
            <a:picLocks noChangeAspect="1" noChangeArrowheads="1"/>
          </p:cNvPicPr>
          <p:nvPr/>
        </p:nvPicPr>
        <p:blipFill>
          <a:blip r:embed="rId4" cstate="print"/>
          <a:srcRect/>
          <a:stretch>
            <a:fillRect/>
          </a:stretch>
        </p:blipFill>
        <p:spPr bwMode="auto">
          <a:xfrm rot="11569701">
            <a:off x="6778881" y="3903858"/>
            <a:ext cx="493712" cy="215503"/>
          </a:xfrm>
          <a:prstGeom prst="rect">
            <a:avLst/>
          </a:prstGeom>
          <a:noFill/>
          <a:ln w="9525">
            <a:noFill/>
            <a:miter lim="800000"/>
            <a:headEnd/>
            <a:tailEnd/>
          </a:ln>
        </p:spPr>
      </p:pic>
      <p:pic>
        <p:nvPicPr>
          <p:cNvPr id="53" name="Picture 3" descr="C:\Documents and Settings\zjj\桌面\未标题-1.png"/>
          <p:cNvPicPr>
            <a:picLocks noChangeAspect="1" noChangeArrowheads="1"/>
          </p:cNvPicPr>
          <p:nvPr/>
        </p:nvPicPr>
        <p:blipFill>
          <a:blip r:embed="rId4" cstate="print"/>
          <a:srcRect/>
          <a:stretch>
            <a:fillRect/>
          </a:stretch>
        </p:blipFill>
        <p:spPr bwMode="auto">
          <a:xfrm rot="11505732">
            <a:off x="4087334" y="3123020"/>
            <a:ext cx="492125" cy="215504"/>
          </a:xfrm>
          <a:prstGeom prst="rect">
            <a:avLst/>
          </a:prstGeom>
          <a:noFill/>
          <a:ln w="9525">
            <a:noFill/>
            <a:miter lim="800000"/>
            <a:headEnd/>
            <a:tailEnd/>
          </a:ln>
        </p:spPr>
      </p:pic>
      <p:sp>
        <p:nvSpPr>
          <p:cNvPr id="27" name="标题 1"/>
          <p:cNvSpPr txBox="1">
            <a:spLocks/>
          </p:cNvSpPr>
          <p:nvPr/>
        </p:nvSpPr>
        <p:spPr>
          <a:xfrm>
            <a:off x="179512" y="163307"/>
            <a:ext cx="5652120" cy="400050"/>
          </a:xfrm>
          <a:prstGeom prst="rect">
            <a:avLst/>
          </a:prstGeom>
        </p:spPr>
        <p:txBody>
          <a:bodyPr lIns="91941" tIns="45971" rIns="91941" bIns="4597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0" dirty="0" smtClean="0">
                <a:solidFill>
                  <a:srgbClr val="C00000"/>
                </a:solidFill>
                <a:latin typeface="Segoe UI" panose="020B0502040204020203" pitchFamily="34" charset="0"/>
                <a:cs typeface="Segoe UI" panose="020B0502040204020203" pitchFamily="34" charset="0"/>
              </a:rPr>
              <a:t>Quá trình làm việc</a:t>
            </a:r>
          </a:p>
          <a:p>
            <a:pPr algn="l"/>
            <a:endParaRPr lang="en-US" altLang="zh-CN" sz="2400" dirty="0" smtClean="0">
              <a:solidFill>
                <a:srgbClr val="C00000"/>
              </a:solidFill>
            </a:endParaRPr>
          </a:p>
          <a:p>
            <a:pPr algn="l"/>
            <a:endParaRPr lang="zh-CN" altLang="en-US" sz="2400" dirty="0" smtClean="0">
              <a:solidFill>
                <a:srgbClr val="C00000"/>
              </a:solidFill>
            </a:endParaRPr>
          </a:p>
          <a:p>
            <a:pPr algn="l"/>
            <a:endParaRPr lang="zh-CN" altLang="en-US" sz="2400" dirty="0">
              <a:solidFill>
                <a:srgbClr val="C00000"/>
              </a:solidFill>
            </a:endParaRPr>
          </a:p>
        </p:txBody>
      </p:sp>
      <p:pic>
        <p:nvPicPr>
          <p:cNvPr id="28" name="Picture 2"/>
          <p:cNvPicPr>
            <a:picLocks noChangeAspect="1" noChangeArrowheads="1"/>
          </p:cNvPicPr>
          <p:nvPr/>
        </p:nvPicPr>
        <p:blipFill>
          <a:blip r:embed="rId5" cstate="print"/>
          <a:srcRect/>
          <a:stretch>
            <a:fillRect/>
          </a:stretch>
        </p:blipFill>
        <p:spPr bwMode="auto">
          <a:xfrm>
            <a:off x="5863479" y="700291"/>
            <a:ext cx="3143240" cy="2143140"/>
          </a:xfrm>
          <a:prstGeom prst="rect">
            <a:avLst/>
          </a:prstGeom>
          <a:noFill/>
          <a:ln w="9525">
            <a:noFill/>
            <a:miter lim="800000"/>
            <a:headEnd/>
            <a:tailEnd/>
          </a:ln>
        </p:spPr>
      </p:pic>
      <p:sp>
        <p:nvSpPr>
          <p:cNvPr id="29" name="圆柱形 28"/>
          <p:cNvSpPr/>
          <p:nvPr/>
        </p:nvSpPr>
        <p:spPr bwMode="auto">
          <a:xfrm rot="5400000" flipV="1">
            <a:off x="6587750" y="3100863"/>
            <a:ext cx="1143335" cy="48398"/>
          </a:xfrm>
          <a:prstGeom prst="can">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dirty="0"/>
          </a:p>
        </p:txBody>
      </p:sp>
      <p:pic>
        <p:nvPicPr>
          <p:cNvPr id="30" name="Picture 1"/>
          <p:cNvPicPr>
            <a:picLocks noChangeAspect="1" noChangeArrowheads="1"/>
          </p:cNvPicPr>
          <p:nvPr/>
        </p:nvPicPr>
        <p:blipFill>
          <a:blip r:embed="rId6" cstate="print"/>
          <a:srcRect/>
          <a:stretch>
            <a:fillRect/>
          </a:stretch>
        </p:blipFill>
        <p:spPr bwMode="auto">
          <a:xfrm>
            <a:off x="6357950" y="3264539"/>
            <a:ext cx="133324" cy="93029"/>
          </a:xfrm>
          <a:prstGeom prst="rect">
            <a:avLst/>
          </a:prstGeom>
          <a:noFill/>
          <a:ln w="9525">
            <a:noFill/>
            <a:miter lim="800000"/>
            <a:headEnd/>
            <a:tailEnd/>
          </a:ln>
        </p:spPr>
      </p:pic>
      <p:sp>
        <p:nvSpPr>
          <p:cNvPr id="34" name="TextBox 33"/>
          <p:cNvSpPr txBox="1"/>
          <p:nvPr/>
        </p:nvSpPr>
        <p:spPr>
          <a:xfrm>
            <a:off x="7884368" y="1736262"/>
            <a:ext cx="922047" cy="430887"/>
          </a:xfrm>
          <a:prstGeom prst="rect">
            <a:avLst/>
          </a:prstGeom>
          <a:solidFill>
            <a:schemeClr val="accent1">
              <a:lumMod val="75000"/>
            </a:schemeClr>
          </a:solidFill>
        </p:spPr>
        <p:txBody>
          <a:bodyPr wrap="none" rtlCol="0">
            <a:spAutoFit/>
          </a:bodyPr>
          <a:lstStyle/>
          <a:p>
            <a:r>
              <a:rPr lang="en-US" altLang="zh-CN" sz="1100" dirty="0" smtClean="0">
                <a:solidFill>
                  <a:schemeClr val="bg1"/>
                </a:solidFill>
                <a:latin typeface="+mn-lt"/>
              </a:rPr>
              <a:t>Biển số xe</a:t>
            </a:r>
          </a:p>
          <a:p>
            <a:r>
              <a:rPr lang="en-US" altLang="zh-CN" sz="1100" dirty="0" smtClean="0">
                <a:solidFill>
                  <a:schemeClr val="bg1"/>
                </a:solidFill>
                <a:latin typeface="+mn-lt"/>
              </a:rPr>
              <a:t>: MBN430X</a:t>
            </a:r>
            <a:endParaRPr lang="zh-CN" altLang="en-US" sz="1100" dirty="0">
              <a:solidFill>
                <a:schemeClr val="bg1"/>
              </a:solidFill>
              <a:latin typeface="+mn-lt"/>
            </a:endParaRPr>
          </a:p>
        </p:txBody>
      </p:sp>
      <p:sp>
        <p:nvSpPr>
          <p:cNvPr id="24" name="圆柱形 23"/>
          <p:cNvSpPr/>
          <p:nvPr/>
        </p:nvSpPr>
        <p:spPr bwMode="auto">
          <a:xfrm rot="8717731">
            <a:off x="6585382" y="2723386"/>
            <a:ext cx="634296" cy="64739"/>
          </a:xfrm>
          <a:prstGeom prst="can">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dirty="0"/>
          </a:p>
        </p:txBody>
      </p:sp>
      <p:sp>
        <p:nvSpPr>
          <p:cNvPr id="2" name="等腰三角形 1"/>
          <p:cNvSpPr/>
          <p:nvPr/>
        </p:nvSpPr>
        <p:spPr>
          <a:xfrm rot="10288681">
            <a:off x="4756143" y="2986871"/>
            <a:ext cx="1777235" cy="276381"/>
          </a:xfrm>
          <a:prstGeom prst="triangle">
            <a:avLst>
              <a:gd name="adj" fmla="val 941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descr="右45度.jpg"/>
          <p:cNvPicPr/>
          <p:nvPr/>
        </p:nvPicPr>
        <p:blipFill>
          <a:blip r:embed="rId7" cstate="print"/>
          <a:stretch>
            <a:fillRect/>
          </a:stretch>
        </p:blipFill>
        <p:spPr>
          <a:xfrm flipH="1">
            <a:off x="6299197" y="2447851"/>
            <a:ext cx="923844" cy="66489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00573 0.00617 L -0.28403 -0.15401 " pathEditMode="relative" rAng="0" ptsTypes="AA">
                                      <p:cBhvr>
                                        <p:cTn id="6" dur="2000" fill="hold"/>
                                        <p:tgtEl>
                                          <p:spTgt spid="52"/>
                                        </p:tgtEl>
                                        <p:attrNameLst>
                                          <p:attrName>ppt_x</p:attrName>
                                          <p:attrName>ppt_y</p:attrName>
                                        </p:attrNameLst>
                                      </p:cBhvr>
                                      <p:rCtr x="-14497" y="-8025"/>
                                    </p:animMotion>
                                  </p:childTnLst>
                                </p:cTn>
                              </p:par>
                              <p:par>
                                <p:cTn id="7" presetID="1" presetClass="entr" presetSubtype="0" fill="hold" grpId="0" nodeType="withEffect">
                                  <p:stCondLst>
                                    <p:cond delay="1500"/>
                                  </p:stCondLst>
                                  <p:childTnLst>
                                    <p:set>
                                      <p:cBhvr>
                                        <p:cTn id="8" dur="1" fill="hold">
                                          <p:stCondLst>
                                            <p:cond delay="0"/>
                                          </p:stCondLst>
                                        </p:cTn>
                                        <p:tgtEl>
                                          <p:spTgt spid="51"/>
                                        </p:tgtEl>
                                        <p:attrNameLst>
                                          <p:attrName>style.visibility</p:attrName>
                                        </p:attrNameLst>
                                      </p:cBhvr>
                                      <p:to>
                                        <p:strVal val="visible"/>
                                      </p:to>
                                    </p:set>
                                  </p:childTnLst>
                                </p:cTn>
                              </p:par>
                              <p:par>
                                <p:cTn id="9" presetID="26" presetClass="emph" presetSubtype="0" repeatCount="3000" fill="hold" nodeType="withEffect">
                                  <p:stCondLst>
                                    <p:cond delay="1500"/>
                                  </p:stCondLst>
                                  <p:childTnLst>
                                    <p:animEffect transition="out" filter="fade">
                                      <p:cBhvr>
                                        <p:cTn id="10" dur="500" tmFilter="0, 0; .2, .5; .8, .5; 1, 0"/>
                                        <p:tgtEl>
                                          <p:spTgt spid="51"/>
                                        </p:tgtEl>
                                      </p:cBhvr>
                                    </p:animEffect>
                                    <p:animScale>
                                      <p:cBhvr>
                                        <p:cTn id="11" dur="250" autoRev="1" fill="hold"/>
                                        <p:tgtEl>
                                          <p:spTgt spid="51"/>
                                        </p:tgtEl>
                                      </p:cBhvr>
                                      <p:by x="105000" y="105000"/>
                                    </p:animScale>
                                  </p:childTnLst>
                                  <p:subTnLst>
                                    <p:set>
                                      <p:cBhvr override="childStyle">
                                        <p:cTn dur="1" fill="hold" display="0" masterRel="sameClick" afterEffect="1">
                                          <p:stCondLst>
                                            <p:cond evt="end" delay="0">
                                              <p:tn val="9"/>
                                            </p:cond>
                                          </p:stCondLst>
                                        </p:cTn>
                                        <p:tgtEl>
                                          <p:spTgt spid="51"/>
                                        </p:tgtEl>
                                        <p:attrNameLst>
                                          <p:attrName>style.visibility</p:attrName>
                                        </p:attrNameLst>
                                      </p:cBhvr>
                                      <p:to>
                                        <p:strVal val="hidden"/>
                                      </p:to>
                                    </p:set>
                                  </p:subTnLst>
                                </p:cTn>
                              </p:par>
                            </p:childTnLst>
                          </p:cTn>
                        </p:par>
                        <p:par>
                          <p:cTn id="12" fill="hold">
                            <p:stCondLst>
                              <p:cond delay="3000"/>
                            </p:stCondLst>
                            <p:childTnLst>
                              <p:par>
                                <p:cTn id="13" presetID="1" presetClass="exit" presetSubtype="0" fill="hold" nodeType="afterEffect">
                                  <p:stCondLst>
                                    <p:cond delay="0"/>
                                  </p:stCondLst>
                                  <p:childTnLst>
                                    <p:set>
                                      <p:cBhvr>
                                        <p:cTn id="14" dur="1" fill="hold">
                                          <p:stCondLst>
                                            <p:cond delay="0"/>
                                          </p:stCondLst>
                                        </p:cTn>
                                        <p:tgtEl>
                                          <p:spTgt spid="52"/>
                                        </p:tgtEl>
                                        <p:attrNameLst>
                                          <p:attrName>style.visibility</p:attrName>
                                        </p:attrNameLst>
                                      </p:cBhvr>
                                      <p:to>
                                        <p:strVal val="hidden"/>
                                      </p:to>
                                    </p:set>
                                  </p:childTnLst>
                                </p:cTn>
                              </p:par>
                            </p:childTnLst>
                          </p:cTn>
                        </p:par>
                        <p:par>
                          <p:cTn id="15" fill="hold">
                            <p:stCondLst>
                              <p:cond delay="3000"/>
                            </p:stCondLst>
                            <p:childTnLst>
                              <p:par>
                                <p:cTn id="16" presetID="1"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51"/>
                                        </p:tgtEl>
                                        <p:attrNameLst>
                                          <p:attrName>style.visibility</p:attrName>
                                        </p:attrNameLst>
                                      </p:cBhvr>
                                      <p:to>
                                        <p:strVal val="hidden"/>
                                      </p:to>
                                    </p:se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3500"/>
                            </p:stCondLst>
                            <p:childTnLst>
                              <p:par>
                                <p:cTn id="25" presetID="42" presetClass="entr" presetSubtype="0" fill="hold" nodeType="after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35" presetClass="path" presetSubtype="0" accel="50000" decel="50000" fill="hold" nodeType="afterEffect">
                                  <p:stCondLst>
                                    <p:cond delay="0"/>
                                  </p:stCondLst>
                                  <p:childTnLst>
                                    <p:animMotion origin="layout" path="M 0.01024 -0.00216 L -0.43889 -0.21883 " pathEditMode="relative" rAng="0" ptsTypes="AA">
                                      <p:cBhvr>
                                        <p:cTn id="37" dur="2000" fill="hold"/>
                                        <p:tgtEl>
                                          <p:spTgt spid="53"/>
                                        </p:tgtEl>
                                        <p:attrNameLst>
                                          <p:attrName>ppt_x</p:attrName>
                                          <p:attrName>ppt_y</p:attrName>
                                        </p:attrNameLst>
                                      </p:cBhvr>
                                      <p:rCtr x="-22465"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3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251520" y="130798"/>
            <a:ext cx="5652120" cy="400050"/>
          </a:xfrm>
          <a:prstGeom prst="rect">
            <a:avLst/>
          </a:prstGeom>
        </p:spPr>
        <p:txBody>
          <a:bodyPr lIns="91941" tIns="45971" rIns="91941" bIns="4597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0" dirty="0" smtClean="0">
                <a:solidFill>
                  <a:srgbClr val="C00000"/>
                </a:solidFill>
                <a:latin typeface="Times New Roman" pitchFamily="18" charset="0"/>
                <a:cs typeface="Times New Roman" pitchFamily="18" charset="0"/>
              </a:rPr>
              <a:t>Cấu tạo hệ thống ANPR</a:t>
            </a:r>
          </a:p>
          <a:p>
            <a:pPr algn="l"/>
            <a:endParaRPr lang="en-US" altLang="zh-CN" sz="2400" dirty="0" smtClean="0">
              <a:solidFill>
                <a:srgbClr val="C00000"/>
              </a:solidFill>
              <a:latin typeface="Times New Roman" pitchFamily="18" charset="0"/>
              <a:cs typeface="Times New Roman" pitchFamily="18" charset="0"/>
            </a:endParaRPr>
          </a:p>
          <a:p>
            <a:pPr algn="l"/>
            <a:endParaRPr lang="zh-CN" altLang="en-US" sz="2400" dirty="0" smtClean="0">
              <a:solidFill>
                <a:srgbClr val="C00000"/>
              </a:solidFill>
              <a:latin typeface="Times New Roman" pitchFamily="18" charset="0"/>
              <a:cs typeface="Times New Roman" pitchFamily="18" charset="0"/>
            </a:endParaRPr>
          </a:p>
          <a:p>
            <a:pPr algn="l"/>
            <a:endParaRPr lang="zh-CN" altLang="en-US" sz="2400" dirty="0">
              <a:solidFill>
                <a:srgbClr val="C00000"/>
              </a:solidFill>
              <a:latin typeface="Times New Roman" pitchFamily="18" charset="0"/>
              <a:cs typeface="Times New Roman" pitchFamily="18" charset="0"/>
            </a:endParaRPr>
          </a:p>
        </p:txBody>
      </p:sp>
      <p:sp>
        <p:nvSpPr>
          <p:cNvPr id="8" name="矩形 7"/>
          <p:cNvSpPr/>
          <p:nvPr/>
        </p:nvSpPr>
        <p:spPr>
          <a:xfrm>
            <a:off x="5004048" y="1051254"/>
            <a:ext cx="3816424" cy="37117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en-US" altLang="zh-CN" sz="1400" b="0" i="1" dirty="0" smtClean="0">
                <a:solidFill>
                  <a:prstClr val="black"/>
                </a:solidFill>
                <a:latin typeface="Times New Roman" pitchFamily="18" charset="0"/>
                <a:ea typeface="微软雅黑" pitchFamily="34" charset="-122"/>
                <a:cs typeface="Times New Roman" pitchFamily="18" charset="0"/>
              </a:rPr>
              <a:t>Thiết lập làn xe</a:t>
            </a:r>
          </a:p>
          <a:p>
            <a:pPr marL="285750" indent="-285750">
              <a:lnSpc>
                <a:spcPct val="120000"/>
              </a:lnSpc>
              <a:buFont typeface="Arial" panose="020B0604020202020204" pitchFamily="34" charset="0"/>
              <a:buChar char="•"/>
            </a:pPr>
            <a:r>
              <a:rPr lang="en-US" altLang="zh-CN" sz="1400" b="0" i="1" dirty="0" smtClean="0">
                <a:solidFill>
                  <a:prstClr val="black"/>
                </a:solidFill>
                <a:latin typeface="Times New Roman" pitchFamily="18" charset="0"/>
                <a:ea typeface="微软雅黑" pitchFamily="34" charset="-122"/>
                <a:cs typeface="Times New Roman" pitchFamily="18" charset="0"/>
              </a:rPr>
              <a:t>Giải pháp hồng ngoại(IR), loại bỏ ô nhiễm ánh sáng</a:t>
            </a:r>
          </a:p>
          <a:p>
            <a:pPr marL="285750" indent="-285750">
              <a:lnSpc>
                <a:spcPct val="120000"/>
              </a:lnSpc>
              <a:buFont typeface="Arial" panose="020B0604020202020204" pitchFamily="34" charset="0"/>
              <a:buChar char="•"/>
            </a:pPr>
            <a:r>
              <a:rPr lang="en-US" altLang="zh-CN" sz="1400" i="1" dirty="0" smtClean="0">
                <a:solidFill>
                  <a:prstClr val="black"/>
                </a:solidFill>
                <a:latin typeface="Times New Roman" pitchFamily="18" charset="0"/>
                <a:ea typeface="微软雅黑" pitchFamily="34" charset="-122"/>
                <a:cs typeface="Times New Roman" pitchFamily="18" charset="0"/>
              </a:rPr>
              <a:t>Hệ thống tiếp nhận </a:t>
            </a:r>
            <a:r>
              <a:rPr lang="en-US" altLang="zh-CN" sz="1400" b="0" i="1" dirty="0" smtClean="0">
                <a:solidFill>
                  <a:prstClr val="black"/>
                </a:solidFill>
                <a:latin typeface="Times New Roman" pitchFamily="18" charset="0"/>
                <a:ea typeface="微软雅黑" pitchFamily="34" charset="-122"/>
                <a:cs typeface="Times New Roman" pitchFamily="18" charset="0"/>
              </a:rPr>
              <a:t>gồm có các hệ thống ANPR độ nét cao, bộ nhớ ngoài, dò phương tiện, đèn led nháy hồng ngoại.</a:t>
            </a:r>
          </a:p>
          <a:p>
            <a:pPr marL="285750" indent="-285750">
              <a:lnSpc>
                <a:spcPct val="120000"/>
              </a:lnSpc>
              <a:buFont typeface="Arial" panose="020B0604020202020204" pitchFamily="34" charset="0"/>
              <a:buChar char="•"/>
            </a:pPr>
            <a:r>
              <a:rPr lang="en-US" altLang="zh-CN" sz="1400" i="1" dirty="0" smtClean="0">
                <a:solidFill>
                  <a:prstClr val="black"/>
                </a:solidFill>
                <a:latin typeface="Times New Roman" pitchFamily="18" charset="0"/>
                <a:ea typeface="微软雅黑" pitchFamily="34" charset="-122"/>
                <a:cs typeface="Times New Roman" pitchFamily="18" charset="0"/>
              </a:rPr>
              <a:t>Mạng </a:t>
            </a:r>
            <a:r>
              <a:rPr lang="en-US" altLang="zh-CN" sz="1400" b="0" i="1" dirty="0" smtClean="0">
                <a:solidFill>
                  <a:prstClr val="black"/>
                </a:solidFill>
                <a:latin typeface="Times New Roman" pitchFamily="18" charset="0"/>
                <a:ea typeface="微软雅黑" pitchFamily="34" charset="-122"/>
                <a:cs typeface="Times New Roman" pitchFamily="18" charset="0"/>
              </a:rPr>
              <a:t>được tạo bởi các switch và thiết bị quang học, chuyển dữ liệu đảm bảo giữa thiết bị ngoại vi và nền tảng trung tâm.</a:t>
            </a:r>
          </a:p>
          <a:p>
            <a:pPr marL="285750" indent="-285750">
              <a:lnSpc>
                <a:spcPct val="120000"/>
              </a:lnSpc>
              <a:buFont typeface="Arial" panose="020B0604020202020204" pitchFamily="34" charset="0"/>
              <a:buChar char="•"/>
            </a:pPr>
            <a:r>
              <a:rPr lang="en-US" altLang="zh-CN" sz="1400" i="1" dirty="0" smtClean="0">
                <a:solidFill>
                  <a:prstClr val="black"/>
                </a:solidFill>
                <a:latin typeface="Times New Roman" pitchFamily="18" charset="0"/>
                <a:ea typeface="微软雅黑" pitchFamily="34" charset="-122"/>
                <a:cs typeface="Times New Roman" pitchFamily="18" charset="0"/>
              </a:rPr>
              <a:t>Nền tảng trung tâm </a:t>
            </a:r>
            <a:r>
              <a:rPr lang="en-US" altLang="zh-CN" sz="1400" b="0" i="1" dirty="0" smtClean="0">
                <a:solidFill>
                  <a:prstClr val="black"/>
                </a:solidFill>
                <a:latin typeface="Times New Roman" pitchFamily="18" charset="0"/>
                <a:ea typeface="微软雅黑" pitchFamily="34" charset="-122"/>
                <a:cs typeface="Times New Roman" pitchFamily="18" charset="0"/>
              </a:rPr>
              <a:t>được bảo đảm cho quản lý thiết bị từ xa, xử lý dữ liệu và xử lý vi phạm. </a:t>
            </a:r>
            <a:r>
              <a:rPr lang="en-US" altLang="zh-CN" sz="1400" i="1" dirty="0" smtClean="0">
                <a:solidFill>
                  <a:prstClr val="black"/>
                </a:solidFill>
                <a:latin typeface="Times New Roman" pitchFamily="18" charset="0"/>
                <a:ea typeface="微软雅黑" pitchFamily="34" charset="-122"/>
                <a:cs typeface="Times New Roman" pitchFamily="18" charset="0"/>
              </a:rPr>
              <a:t>Trung tâm lưu trữ</a:t>
            </a:r>
            <a:r>
              <a:rPr lang="en-US" altLang="zh-CN" sz="1400" b="0" i="1" dirty="0" smtClean="0">
                <a:solidFill>
                  <a:prstClr val="black"/>
                </a:solidFill>
                <a:latin typeface="Times New Roman" pitchFamily="18" charset="0"/>
                <a:ea typeface="微软雅黑" pitchFamily="34" charset="-122"/>
                <a:cs typeface="Times New Roman" pitchFamily="18" charset="0"/>
              </a:rPr>
              <a:t> có thể lưu trữ hình ảnh và video không bao gồm truyền tải của máy chủ khác.</a:t>
            </a:r>
            <a:endParaRPr lang="en-US" altLang="zh-CN" sz="1400" b="0" i="1" dirty="0">
              <a:solidFill>
                <a:prstClr val="black"/>
              </a:solidFill>
              <a:latin typeface="Times New Roman" pitchFamily="18" charset="0"/>
              <a:ea typeface="微软雅黑" pitchFamily="34" charset="-122"/>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571472" y="1142990"/>
            <a:ext cx="4073205" cy="3600000"/>
          </a:xfrm>
          <a:prstGeom prst="rect">
            <a:avLst/>
          </a:prstGeom>
          <a:noFill/>
          <a:ln w="9525">
            <a:noFill/>
            <a:miter lim="800000"/>
            <a:headEnd/>
            <a:tailEnd/>
          </a:ln>
          <a:effectLst/>
        </p:spPr>
      </p:pic>
    </p:spTree>
    <p:extLst>
      <p:ext uri="{BB962C8B-B14F-4D97-AF65-F5344CB8AC3E}">
        <p14:creationId xmlns:p14="http://schemas.microsoft.com/office/powerpoint/2010/main" val="400981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2" y="133353"/>
            <a:ext cx="6994525" cy="421480"/>
          </a:xfrm>
          <a:prstGeom prst="rect">
            <a:avLst/>
          </a:prstGeom>
          <a:noFill/>
          <a:ln w="9525">
            <a:noFill/>
            <a:miter lim="800000"/>
            <a:headEnd/>
            <a:tailEnd/>
          </a:ln>
        </p:spPr>
        <p:txBody>
          <a:bodyPr lIns="91941" tIns="45971" rIns="91941" bIns="45971" anchor="ctr"/>
          <a:lstStyle/>
          <a:p>
            <a:endParaRPr lang="en-US" altLang="zh-CN" dirty="0">
              <a:latin typeface="Times New Roman" pitchFamily="18" charset="0"/>
              <a:ea typeface="微软雅黑" pitchFamily="34" charset="-122"/>
              <a:cs typeface="Times New Roman" pitchFamily="18" charset="0"/>
            </a:endParaRPr>
          </a:p>
        </p:txBody>
      </p:sp>
      <p:sp>
        <p:nvSpPr>
          <p:cNvPr id="5" name="圆角矩形 4"/>
          <p:cNvSpPr/>
          <p:nvPr/>
        </p:nvSpPr>
        <p:spPr>
          <a:xfrm>
            <a:off x="4933517" y="1988381"/>
            <a:ext cx="3760441" cy="146012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l" rtl="0" fontAlgn="base">
              <a:spcBef>
                <a:spcPct val="0"/>
              </a:spcBef>
              <a:spcAft>
                <a:spcPct val="0"/>
              </a:spcAft>
              <a:defRPr sz="4800" b="1" kern="1200">
                <a:solidFill>
                  <a:schemeClr val="lt1"/>
                </a:solidFill>
                <a:latin typeface="+mn-lt"/>
                <a:ea typeface="+mn-ea"/>
                <a:cs typeface="+mn-cs"/>
              </a:defRPr>
            </a:lvl1pPr>
            <a:lvl2pPr marL="457200" algn="l" rtl="0" fontAlgn="base">
              <a:spcBef>
                <a:spcPct val="0"/>
              </a:spcBef>
              <a:spcAft>
                <a:spcPct val="0"/>
              </a:spcAft>
              <a:defRPr sz="4800" b="1" kern="1200">
                <a:solidFill>
                  <a:schemeClr val="lt1"/>
                </a:solidFill>
                <a:latin typeface="+mn-lt"/>
                <a:ea typeface="+mn-ea"/>
                <a:cs typeface="+mn-cs"/>
              </a:defRPr>
            </a:lvl2pPr>
            <a:lvl3pPr marL="914400" algn="l" rtl="0" fontAlgn="base">
              <a:spcBef>
                <a:spcPct val="0"/>
              </a:spcBef>
              <a:spcAft>
                <a:spcPct val="0"/>
              </a:spcAft>
              <a:defRPr sz="4800" b="1" kern="1200">
                <a:solidFill>
                  <a:schemeClr val="lt1"/>
                </a:solidFill>
                <a:latin typeface="+mn-lt"/>
                <a:ea typeface="+mn-ea"/>
                <a:cs typeface="+mn-cs"/>
              </a:defRPr>
            </a:lvl3pPr>
            <a:lvl4pPr marL="1371600" algn="l" rtl="0" fontAlgn="base">
              <a:spcBef>
                <a:spcPct val="0"/>
              </a:spcBef>
              <a:spcAft>
                <a:spcPct val="0"/>
              </a:spcAft>
              <a:defRPr sz="4800" b="1" kern="1200">
                <a:solidFill>
                  <a:schemeClr val="lt1"/>
                </a:solidFill>
                <a:latin typeface="+mn-lt"/>
                <a:ea typeface="+mn-ea"/>
                <a:cs typeface="+mn-cs"/>
              </a:defRPr>
            </a:lvl4pPr>
            <a:lvl5pPr marL="1828800" algn="l" rtl="0" fontAlgn="base">
              <a:spcBef>
                <a:spcPct val="0"/>
              </a:spcBef>
              <a:spcAft>
                <a:spcPct val="0"/>
              </a:spcAft>
              <a:defRPr sz="4800" b="1" kern="1200">
                <a:solidFill>
                  <a:schemeClr val="lt1"/>
                </a:solidFill>
                <a:latin typeface="+mn-lt"/>
                <a:ea typeface="+mn-ea"/>
                <a:cs typeface="+mn-cs"/>
              </a:defRPr>
            </a:lvl5pPr>
            <a:lvl6pPr marL="2286000" algn="l" defTabSz="914400" rtl="0" eaLnBrk="1" latinLnBrk="0" hangingPunct="1">
              <a:defRPr sz="4800" b="1" kern="1200">
                <a:solidFill>
                  <a:schemeClr val="lt1"/>
                </a:solidFill>
                <a:latin typeface="+mn-lt"/>
                <a:ea typeface="+mn-ea"/>
                <a:cs typeface="+mn-cs"/>
              </a:defRPr>
            </a:lvl6pPr>
            <a:lvl7pPr marL="2743200" algn="l" defTabSz="914400" rtl="0" eaLnBrk="1" latinLnBrk="0" hangingPunct="1">
              <a:defRPr sz="4800" b="1" kern="1200">
                <a:solidFill>
                  <a:schemeClr val="lt1"/>
                </a:solidFill>
                <a:latin typeface="+mn-lt"/>
                <a:ea typeface="+mn-ea"/>
                <a:cs typeface="+mn-cs"/>
              </a:defRPr>
            </a:lvl7pPr>
            <a:lvl8pPr marL="3200400" algn="l" defTabSz="914400" rtl="0" eaLnBrk="1" latinLnBrk="0" hangingPunct="1">
              <a:defRPr sz="4800" b="1" kern="1200">
                <a:solidFill>
                  <a:schemeClr val="lt1"/>
                </a:solidFill>
                <a:latin typeface="+mn-lt"/>
                <a:ea typeface="+mn-ea"/>
                <a:cs typeface="+mn-cs"/>
              </a:defRPr>
            </a:lvl8pPr>
            <a:lvl9pPr marL="3657600" algn="l" defTabSz="914400" rtl="0" eaLnBrk="1" latinLnBrk="0" hangingPunct="1">
              <a:defRPr sz="4800" b="1" kern="1200">
                <a:solidFill>
                  <a:schemeClr val="lt1"/>
                </a:solidFill>
                <a:latin typeface="+mn-lt"/>
                <a:ea typeface="+mn-ea"/>
                <a:cs typeface="+mn-cs"/>
              </a:defRPr>
            </a:lvl9pPr>
          </a:lstStyle>
          <a:p>
            <a:pPr lvl="0">
              <a:lnSpc>
                <a:spcPct val="120000"/>
              </a:lnSpc>
            </a:pPr>
            <a:r>
              <a:rPr lang="en-US" sz="1600" dirty="0" smtClean="0">
                <a:solidFill>
                  <a:srgbClr val="C00000"/>
                </a:solidFill>
                <a:latin typeface="Times New Roman" pitchFamily="18" charset="0"/>
                <a:cs typeface="Times New Roman" pitchFamily="18" charset="0"/>
              </a:rPr>
              <a:t>Tính năng nhận dạng phương tiện</a:t>
            </a:r>
            <a:endParaRPr lang="en-US" sz="1600" kern="0" dirty="0" smtClean="0">
              <a:solidFill>
                <a:srgbClr val="C00000"/>
              </a:solidFill>
              <a:latin typeface="Times New Roman" pitchFamily="18" charset="0"/>
              <a:ea typeface="微软雅黑" pitchFamily="34" charset="-122"/>
              <a:cs typeface="Times New Roman" pitchFamily="18" charset="0"/>
            </a:endParaRPr>
          </a:p>
          <a:p>
            <a:pPr lvl="0">
              <a:lnSpc>
                <a:spcPct val="120000"/>
              </a:lnSpc>
              <a:spcAft>
                <a:spcPts val="300"/>
              </a:spcAft>
            </a:pPr>
            <a:r>
              <a:rPr lang="en-US" altLang="zh-CN" sz="1400" b="0" i="1" kern="0" dirty="0" smtClean="0">
                <a:solidFill>
                  <a:schemeClr val="tx1"/>
                </a:solidFill>
                <a:latin typeface="Times New Roman" pitchFamily="18" charset="0"/>
                <a:ea typeface="微软雅黑" pitchFamily="34" charset="-122"/>
                <a:cs typeface="Times New Roman" pitchFamily="18" charset="0"/>
              </a:rPr>
              <a:t>Giấy phép biển số xe, màu biển số, nhãn hiệu phương tiện,...</a:t>
            </a:r>
            <a:endParaRPr lang="en-US" altLang="zh-CN" sz="1400" b="0" i="1" kern="0" dirty="0">
              <a:solidFill>
                <a:schemeClr val="tx1"/>
              </a:solidFill>
              <a:latin typeface="Times New Roman" pitchFamily="18" charset="0"/>
              <a:ea typeface="微软雅黑" pitchFamily="34" charset="-122"/>
              <a:cs typeface="Times New Roman" pitchFamily="18" charset="0"/>
            </a:endParaRPr>
          </a:p>
          <a:p>
            <a:pPr>
              <a:lnSpc>
                <a:spcPct val="120000"/>
              </a:lnSpc>
            </a:pPr>
            <a:r>
              <a:rPr lang="en-US" altLang="zh-CN" sz="1600" dirty="0" smtClean="0">
                <a:solidFill>
                  <a:srgbClr val="C00000"/>
                </a:solidFill>
                <a:latin typeface="Times New Roman" pitchFamily="18" charset="0"/>
                <a:cs typeface="Times New Roman" pitchFamily="18" charset="0"/>
              </a:rPr>
              <a:t>Phát hiện vi phạm giao thông</a:t>
            </a:r>
          </a:p>
          <a:p>
            <a:pPr lvl="0">
              <a:lnSpc>
                <a:spcPct val="120000"/>
              </a:lnSpc>
              <a:spcAft>
                <a:spcPts val="300"/>
              </a:spcAft>
            </a:pPr>
            <a:r>
              <a:rPr lang="en-US" altLang="zh-CN" sz="1400" b="0" i="1" kern="0" dirty="0" smtClean="0">
                <a:solidFill>
                  <a:schemeClr val="tx1"/>
                </a:solidFill>
                <a:latin typeface="Times New Roman" pitchFamily="18" charset="0"/>
                <a:ea typeface="微软雅黑" pitchFamily="34" charset="-122"/>
                <a:cs typeface="Times New Roman" pitchFamily="18" charset="0"/>
              </a:rPr>
              <a:t>Sai làn, đi ngược chiều</a:t>
            </a:r>
            <a:endParaRPr lang="en-US" altLang="zh-CN" sz="1400" b="0" i="1" kern="0" dirty="0">
              <a:solidFill>
                <a:schemeClr val="tx1"/>
              </a:solidFill>
              <a:latin typeface="Times New Roman" pitchFamily="18" charset="0"/>
              <a:ea typeface="微软雅黑" pitchFamily="34" charset="-122"/>
              <a:cs typeface="Times New Roman" pitchFamily="18" charset="0"/>
            </a:endParaRPr>
          </a:p>
        </p:txBody>
      </p:sp>
      <p:sp>
        <p:nvSpPr>
          <p:cNvPr id="10" name="矩形 9"/>
          <p:cNvSpPr/>
          <p:nvPr/>
        </p:nvSpPr>
        <p:spPr>
          <a:xfrm>
            <a:off x="6357950" y="1071552"/>
            <a:ext cx="1133837" cy="400110"/>
          </a:xfrm>
          <a:prstGeom prst="rect">
            <a:avLst/>
          </a:prstGeom>
        </p:spPr>
        <p:txBody>
          <a:bodyPr wrap="none">
            <a:spAutoFit/>
          </a:bodyPr>
          <a:lstStyle/>
          <a:p>
            <a:r>
              <a:rPr lang="en-US" altLang="zh-CN" sz="2000" dirty="0" smtClean="0">
                <a:solidFill>
                  <a:schemeClr val="bg1"/>
                </a:solidFill>
                <a:latin typeface="Times New Roman" pitchFamily="18" charset="0"/>
                <a:ea typeface="微软雅黑" pitchFamily="34" charset="-122"/>
                <a:cs typeface="Times New Roman" pitchFamily="18" charset="0"/>
              </a:rPr>
              <a:t>Features</a:t>
            </a:r>
            <a:endParaRPr lang="zh-CN" altLang="en-US" sz="2000" dirty="0" smtClean="0">
              <a:solidFill>
                <a:schemeClr val="bg1"/>
              </a:solidFill>
              <a:latin typeface="Times New Roman" pitchFamily="18" charset="0"/>
              <a:ea typeface="微软雅黑" pitchFamily="34" charset="-122"/>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08720"/>
            <a:ext cx="42386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标题 1"/>
          <p:cNvSpPr txBox="1">
            <a:spLocks/>
          </p:cNvSpPr>
          <p:nvPr/>
        </p:nvSpPr>
        <p:spPr>
          <a:xfrm>
            <a:off x="152402" y="133353"/>
            <a:ext cx="6795862" cy="400050"/>
          </a:xfrm>
          <a:prstGeom prst="rect">
            <a:avLst/>
          </a:prstGeom>
        </p:spPr>
        <p:txBody>
          <a:bodyPr lIns="91941" tIns="45971" rIns="91941" bIns="4597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0" dirty="0" smtClean="0">
                <a:solidFill>
                  <a:srgbClr val="C00000"/>
                </a:solidFill>
                <a:latin typeface="Times New Roman" pitchFamily="18" charset="0"/>
                <a:cs typeface="Times New Roman" pitchFamily="18" charset="0"/>
              </a:rPr>
              <a:t>Chế độ phát hiện: nhận dạng video</a:t>
            </a:r>
          </a:p>
          <a:p>
            <a:pPr algn="l"/>
            <a:endParaRPr lang="en-US" altLang="zh-CN" sz="2400" dirty="0" smtClean="0">
              <a:solidFill>
                <a:srgbClr val="C00000"/>
              </a:solidFill>
              <a:latin typeface="Times New Roman" pitchFamily="18" charset="0"/>
              <a:cs typeface="Times New Roman" pitchFamily="18" charset="0"/>
            </a:endParaRPr>
          </a:p>
          <a:p>
            <a:pPr algn="l"/>
            <a:endParaRPr lang="zh-CN" altLang="en-US" sz="2400" dirty="0" smtClean="0">
              <a:solidFill>
                <a:srgbClr val="C00000"/>
              </a:solidFill>
              <a:latin typeface="Times New Roman" pitchFamily="18" charset="0"/>
              <a:cs typeface="Times New Roman" pitchFamily="18" charset="0"/>
            </a:endParaRPr>
          </a:p>
          <a:p>
            <a:pPr algn="l"/>
            <a:endParaRPr lang="zh-CN" altLang="en-US"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ChangeArrowheads="1"/>
          </p:cNvSpPr>
          <p:nvPr/>
        </p:nvSpPr>
        <p:spPr bwMode="auto">
          <a:xfrm>
            <a:off x="2" y="33339"/>
            <a:ext cx="184731" cy="369332"/>
          </a:xfrm>
          <a:prstGeom prst="rect">
            <a:avLst/>
          </a:prstGeom>
          <a:noFill/>
          <a:ln w="9525">
            <a:noFill/>
            <a:miter lim="800000"/>
            <a:headEnd/>
            <a:tailEnd/>
          </a:ln>
        </p:spPr>
        <p:txBody>
          <a:bodyPr wrap="none" lIns="91941" tIns="45971" rIns="91941" bIns="45971" anchor="ctr">
            <a:spAutoFit/>
          </a:bodyPr>
          <a:lstStyle/>
          <a:p>
            <a:endParaRPr lang="zh-CN" altLang="en-US" sz="1800" b="0" dirty="0">
              <a:solidFill>
                <a:schemeClr val="tx1"/>
              </a:solidFill>
              <a:latin typeface="Times New Roman" pitchFamily="18" charset="0"/>
              <a:ea typeface="宋体" charset="-122"/>
              <a:cs typeface="Times New Roman" pitchFamily="18" charset="0"/>
            </a:endParaRPr>
          </a:p>
        </p:txBody>
      </p:sp>
      <p:sp>
        <p:nvSpPr>
          <p:cNvPr id="1033" name="Rectangle 3"/>
          <p:cNvSpPr>
            <a:spLocks noChangeArrowheads="1"/>
          </p:cNvSpPr>
          <p:nvPr/>
        </p:nvSpPr>
        <p:spPr bwMode="auto">
          <a:xfrm>
            <a:off x="1946053" y="3041190"/>
            <a:ext cx="184731" cy="369332"/>
          </a:xfrm>
          <a:prstGeom prst="rect">
            <a:avLst/>
          </a:prstGeom>
          <a:noFill/>
          <a:ln w="9525">
            <a:noFill/>
            <a:miter lim="800000"/>
            <a:headEnd/>
            <a:tailEnd/>
          </a:ln>
        </p:spPr>
        <p:txBody>
          <a:bodyPr wrap="none" lIns="91941" tIns="45971" rIns="91941" bIns="45971" anchor="ctr">
            <a:spAutoFit/>
          </a:bodyPr>
          <a:lstStyle/>
          <a:p>
            <a:pPr>
              <a:tabLst>
                <a:tab pos="1235459" algn="l"/>
              </a:tabLst>
            </a:pPr>
            <a:endParaRPr lang="zh-CN" altLang="zh-CN" sz="1800" b="0" dirty="0">
              <a:solidFill>
                <a:schemeClr val="tx1"/>
              </a:solidFill>
              <a:latin typeface="Times New Roman" pitchFamily="18" charset="0"/>
              <a:ea typeface="宋体" charset="-122"/>
              <a:cs typeface="Times New Roman" pitchFamily="18" charset="0"/>
            </a:endParaRPr>
          </a:p>
        </p:txBody>
      </p:sp>
      <p:sp>
        <p:nvSpPr>
          <p:cNvPr id="14" name="圆角矩形 13"/>
          <p:cNvSpPr/>
          <p:nvPr/>
        </p:nvSpPr>
        <p:spPr>
          <a:xfrm>
            <a:off x="4697746" y="2513831"/>
            <a:ext cx="4022899" cy="16182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l" rtl="0" fontAlgn="base">
              <a:spcBef>
                <a:spcPct val="0"/>
              </a:spcBef>
              <a:spcAft>
                <a:spcPct val="0"/>
              </a:spcAft>
              <a:defRPr sz="4800" b="1" kern="1200">
                <a:solidFill>
                  <a:schemeClr val="lt1"/>
                </a:solidFill>
                <a:latin typeface="+mn-lt"/>
                <a:ea typeface="+mn-ea"/>
                <a:cs typeface="+mn-cs"/>
              </a:defRPr>
            </a:lvl1pPr>
            <a:lvl2pPr marL="457200" algn="l" rtl="0" fontAlgn="base">
              <a:spcBef>
                <a:spcPct val="0"/>
              </a:spcBef>
              <a:spcAft>
                <a:spcPct val="0"/>
              </a:spcAft>
              <a:defRPr sz="4800" b="1" kern="1200">
                <a:solidFill>
                  <a:schemeClr val="lt1"/>
                </a:solidFill>
                <a:latin typeface="+mn-lt"/>
                <a:ea typeface="+mn-ea"/>
                <a:cs typeface="+mn-cs"/>
              </a:defRPr>
            </a:lvl2pPr>
            <a:lvl3pPr marL="914400" algn="l" rtl="0" fontAlgn="base">
              <a:spcBef>
                <a:spcPct val="0"/>
              </a:spcBef>
              <a:spcAft>
                <a:spcPct val="0"/>
              </a:spcAft>
              <a:defRPr sz="4800" b="1" kern="1200">
                <a:solidFill>
                  <a:schemeClr val="lt1"/>
                </a:solidFill>
                <a:latin typeface="+mn-lt"/>
                <a:ea typeface="+mn-ea"/>
                <a:cs typeface="+mn-cs"/>
              </a:defRPr>
            </a:lvl3pPr>
            <a:lvl4pPr marL="1371600" algn="l" rtl="0" fontAlgn="base">
              <a:spcBef>
                <a:spcPct val="0"/>
              </a:spcBef>
              <a:spcAft>
                <a:spcPct val="0"/>
              </a:spcAft>
              <a:defRPr sz="4800" b="1" kern="1200">
                <a:solidFill>
                  <a:schemeClr val="lt1"/>
                </a:solidFill>
                <a:latin typeface="+mn-lt"/>
                <a:ea typeface="+mn-ea"/>
                <a:cs typeface="+mn-cs"/>
              </a:defRPr>
            </a:lvl4pPr>
            <a:lvl5pPr marL="1828800" algn="l" rtl="0" fontAlgn="base">
              <a:spcBef>
                <a:spcPct val="0"/>
              </a:spcBef>
              <a:spcAft>
                <a:spcPct val="0"/>
              </a:spcAft>
              <a:defRPr sz="4800" b="1" kern="1200">
                <a:solidFill>
                  <a:schemeClr val="lt1"/>
                </a:solidFill>
                <a:latin typeface="+mn-lt"/>
                <a:ea typeface="+mn-ea"/>
                <a:cs typeface="+mn-cs"/>
              </a:defRPr>
            </a:lvl5pPr>
            <a:lvl6pPr marL="2286000" algn="l" defTabSz="914400" rtl="0" eaLnBrk="1" latinLnBrk="0" hangingPunct="1">
              <a:defRPr sz="4800" b="1" kern="1200">
                <a:solidFill>
                  <a:schemeClr val="lt1"/>
                </a:solidFill>
                <a:latin typeface="+mn-lt"/>
                <a:ea typeface="+mn-ea"/>
                <a:cs typeface="+mn-cs"/>
              </a:defRPr>
            </a:lvl6pPr>
            <a:lvl7pPr marL="2743200" algn="l" defTabSz="914400" rtl="0" eaLnBrk="1" latinLnBrk="0" hangingPunct="1">
              <a:defRPr sz="4800" b="1" kern="1200">
                <a:solidFill>
                  <a:schemeClr val="lt1"/>
                </a:solidFill>
                <a:latin typeface="+mn-lt"/>
                <a:ea typeface="+mn-ea"/>
                <a:cs typeface="+mn-cs"/>
              </a:defRPr>
            </a:lvl7pPr>
            <a:lvl8pPr marL="3200400" algn="l" defTabSz="914400" rtl="0" eaLnBrk="1" latinLnBrk="0" hangingPunct="1">
              <a:defRPr sz="4800" b="1" kern="1200">
                <a:solidFill>
                  <a:schemeClr val="lt1"/>
                </a:solidFill>
                <a:latin typeface="+mn-lt"/>
                <a:ea typeface="+mn-ea"/>
                <a:cs typeface="+mn-cs"/>
              </a:defRPr>
            </a:lvl8pPr>
            <a:lvl9pPr marL="3657600" algn="l" defTabSz="914400" rtl="0" eaLnBrk="1" latinLnBrk="0" hangingPunct="1">
              <a:defRPr sz="4800" b="1" kern="1200">
                <a:solidFill>
                  <a:schemeClr val="lt1"/>
                </a:solidFill>
                <a:latin typeface="+mn-lt"/>
                <a:ea typeface="+mn-ea"/>
                <a:cs typeface="+mn-cs"/>
              </a:defRPr>
            </a:lvl9pPr>
          </a:lstStyle>
          <a:p>
            <a:pPr lvl="0">
              <a:lnSpc>
                <a:spcPct val="120000"/>
              </a:lnSpc>
            </a:pPr>
            <a:r>
              <a:rPr lang="en-US" altLang="zh-CN" sz="1800" dirty="0" smtClean="0">
                <a:solidFill>
                  <a:srgbClr val="C00000"/>
                </a:solidFill>
                <a:latin typeface="Times New Roman" pitchFamily="18" charset="0"/>
                <a:cs typeface="Times New Roman" pitchFamily="18" charset="0"/>
              </a:rPr>
              <a:t>Tính năng nhận dạng phương tiện</a:t>
            </a:r>
          </a:p>
          <a:p>
            <a:pPr lvl="0">
              <a:lnSpc>
                <a:spcPct val="120000"/>
              </a:lnSpc>
            </a:pPr>
            <a:r>
              <a:rPr lang="en-US" altLang="zh-CN" sz="1600" b="0" i="1" dirty="0" smtClean="0">
                <a:solidFill>
                  <a:schemeClr val="tx1"/>
                </a:solidFill>
                <a:latin typeface="Times New Roman" pitchFamily="18" charset="0"/>
                <a:cs typeface="Times New Roman" pitchFamily="18" charset="0"/>
              </a:rPr>
              <a:t>Tương đồng như trong chế độ nhận dạng video</a:t>
            </a:r>
            <a:endParaRPr lang="en-US" altLang="zh-CN" sz="1600" b="0" i="1" dirty="0">
              <a:solidFill>
                <a:schemeClr val="tx1"/>
              </a:solidFill>
              <a:latin typeface="Times New Roman" pitchFamily="18" charset="0"/>
              <a:cs typeface="Times New Roman" pitchFamily="18" charset="0"/>
            </a:endParaRPr>
          </a:p>
          <a:p>
            <a:pPr>
              <a:lnSpc>
                <a:spcPct val="120000"/>
              </a:lnSpc>
            </a:pPr>
            <a:r>
              <a:rPr lang="en-US" altLang="zh-CN" sz="1600" dirty="0" smtClean="0">
                <a:solidFill>
                  <a:srgbClr val="C00000"/>
                </a:solidFill>
                <a:latin typeface="Times New Roman" pitchFamily="18" charset="0"/>
                <a:cs typeface="Times New Roman" pitchFamily="18" charset="0"/>
              </a:rPr>
              <a:t>Phát hiện vi phạm giao thông</a:t>
            </a:r>
            <a:endParaRPr lang="en-US" altLang="zh-CN" sz="1600" dirty="0">
              <a:solidFill>
                <a:srgbClr val="C00000"/>
              </a:solidFill>
              <a:latin typeface="Times New Roman" pitchFamily="18" charset="0"/>
              <a:cs typeface="Times New Roman" pitchFamily="18" charset="0"/>
            </a:endParaRPr>
          </a:p>
          <a:p>
            <a:pPr>
              <a:lnSpc>
                <a:spcPct val="120000"/>
              </a:lnSpc>
              <a:spcBef>
                <a:spcPts val="0"/>
              </a:spcBef>
              <a:spcAft>
                <a:spcPts val="300"/>
              </a:spcAft>
            </a:pPr>
            <a:r>
              <a:rPr lang="en-US" altLang="zh-CN" sz="1400" b="0" i="1" kern="0" dirty="0" smtClean="0">
                <a:solidFill>
                  <a:schemeClr val="tx1"/>
                </a:solidFill>
                <a:latin typeface="Times New Roman" pitchFamily="18" charset="0"/>
                <a:ea typeface="微软雅黑" pitchFamily="34" charset="-122"/>
                <a:cs typeface="Times New Roman" pitchFamily="18" charset="0"/>
              </a:rPr>
              <a:t>Khi triển khai lặp 3 lần trên 1 làn, hệ thống giới hạn tốc độ phương tiện</a:t>
            </a:r>
            <a:r>
              <a:rPr lang="en-US" altLang="zh-CN" sz="1400" b="0" i="1" dirty="0" smtClean="0">
                <a:solidFill>
                  <a:schemeClr val="tx1"/>
                </a:solidFill>
                <a:latin typeface="Times New Roman" pitchFamily="18" charset="0"/>
                <a:cs typeface="Times New Roman" pitchFamily="18" charset="0"/>
              </a:rPr>
              <a:t>, tối đa 180km/h</a:t>
            </a:r>
            <a:endParaRPr lang="en-US" altLang="zh-CN" sz="1400" b="0" i="1" kern="0" dirty="0">
              <a:solidFill>
                <a:schemeClr val="tx1"/>
              </a:solidFill>
              <a:latin typeface="Times New Roman" pitchFamily="18" charset="0"/>
              <a:ea typeface="微软雅黑" pitchFamily="34" charset="-122"/>
              <a:cs typeface="Times New Roman" pitchFamily="18" charset="0"/>
            </a:endParaRPr>
          </a:p>
          <a:p>
            <a:pPr>
              <a:lnSpc>
                <a:spcPct val="120000"/>
              </a:lnSpc>
            </a:pPr>
            <a:r>
              <a:rPr lang="en-US" altLang="zh-CN" sz="1600" dirty="0" smtClean="0">
                <a:solidFill>
                  <a:srgbClr val="C00000"/>
                </a:solidFill>
                <a:latin typeface="Times New Roman" pitchFamily="18" charset="0"/>
                <a:cs typeface="Times New Roman" pitchFamily="18" charset="0"/>
              </a:rPr>
              <a:t>Phát hiện tín hiệu lặp</a:t>
            </a:r>
            <a:endParaRPr lang="en-US" altLang="zh-CN" sz="1600" dirty="0">
              <a:solidFill>
                <a:srgbClr val="C00000"/>
              </a:solidFill>
              <a:latin typeface="Times New Roman" pitchFamily="18" charset="0"/>
              <a:cs typeface="Times New Roman" pitchFamily="18" charset="0"/>
            </a:endParaRPr>
          </a:p>
          <a:p>
            <a:pPr>
              <a:lnSpc>
                <a:spcPct val="120000"/>
              </a:lnSpc>
              <a:spcBef>
                <a:spcPts val="0"/>
              </a:spcBef>
              <a:spcAft>
                <a:spcPts val="300"/>
              </a:spcAft>
            </a:pPr>
            <a:r>
              <a:rPr lang="en-US" altLang="zh-CN" sz="1400" b="0" i="1" kern="0" dirty="0" smtClean="0">
                <a:solidFill>
                  <a:schemeClr val="tx1"/>
                </a:solidFill>
                <a:latin typeface="Times New Roman" pitchFamily="18" charset="0"/>
                <a:ea typeface="微软雅黑" pitchFamily="34" charset="-122"/>
                <a:cs typeface="Times New Roman" pitchFamily="18" charset="0"/>
              </a:rPr>
              <a:t>Phát hiện lặp lần 1 có khả năng để quản lý 6 nút</a:t>
            </a:r>
            <a:endParaRPr lang="en-US" altLang="zh-CN" sz="1400" b="0" i="1" kern="0" dirty="0">
              <a:solidFill>
                <a:schemeClr val="tx1"/>
              </a:solidFill>
              <a:latin typeface="Times New Roman" pitchFamily="18" charset="0"/>
              <a:ea typeface="微软雅黑" pitchFamily="34" charset="-122"/>
              <a:cs typeface="Times New Roman" pitchFamily="18" charset="0"/>
            </a:endParaRPr>
          </a:p>
        </p:txBody>
      </p:sp>
      <p:sp>
        <p:nvSpPr>
          <p:cNvPr id="15" name="Rectangle 2"/>
          <p:cNvSpPr>
            <a:spLocks noChangeArrowheads="1"/>
          </p:cNvSpPr>
          <p:nvPr/>
        </p:nvSpPr>
        <p:spPr bwMode="auto">
          <a:xfrm>
            <a:off x="152402" y="133353"/>
            <a:ext cx="6994525" cy="421480"/>
          </a:xfrm>
          <a:prstGeom prst="rect">
            <a:avLst/>
          </a:prstGeom>
          <a:noFill/>
          <a:ln w="9525">
            <a:noFill/>
            <a:miter lim="800000"/>
            <a:headEnd/>
            <a:tailEnd/>
          </a:ln>
        </p:spPr>
        <p:txBody>
          <a:bodyPr lIns="91941" tIns="45971" rIns="91941" bIns="45971" anchor="ctr"/>
          <a:lstStyle/>
          <a:p>
            <a:endParaRPr lang="en-US" altLang="zh-CN" dirty="0">
              <a:latin typeface="Times New Roman" pitchFamily="18" charset="0"/>
              <a:ea typeface="微软雅黑" pitchFamily="34" charset="-122"/>
              <a:cs typeface="Times New Roman" pitchFamily="18" charset="0"/>
            </a:endParaRPr>
          </a:p>
        </p:txBody>
      </p:sp>
      <p:sp>
        <p:nvSpPr>
          <p:cNvPr id="16" name="标题 1"/>
          <p:cNvSpPr txBox="1">
            <a:spLocks/>
          </p:cNvSpPr>
          <p:nvPr/>
        </p:nvSpPr>
        <p:spPr>
          <a:xfrm>
            <a:off x="127656" y="133353"/>
            <a:ext cx="6712769" cy="400050"/>
          </a:xfrm>
          <a:prstGeom prst="rect">
            <a:avLst/>
          </a:prstGeom>
        </p:spPr>
        <p:txBody>
          <a:bodyPr lIns="91941" tIns="45971" rIns="91941" bIns="4597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0" dirty="0" smtClean="0">
                <a:solidFill>
                  <a:srgbClr val="C00000"/>
                </a:solidFill>
                <a:latin typeface="Times New Roman" pitchFamily="18" charset="0"/>
                <a:cs typeface="Times New Roman" pitchFamily="18" charset="0"/>
              </a:rPr>
              <a:t>Chế độ phát hiện: lặp và nhận dạng video</a:t>
            </a:r>
            <a:endParaRPr lang="en-US" altLang="zh-CN" sz="2400" dirty="0" smtClean="0">
              <a:solidFill>
                <a:srgbClr val="C00000"/>
              </a:solidFill>
              <a:latin typeface="Times New Roman" pitchFamily="18" charset="0"/>
              <a:cs typeface="Times New Roman" pitchFamily="18" charset="0"/>
            </a:endParaRPr>
          </a:p>
          <a:p>
            <a:pPr algn="l"/>
            <a:endParaRPr lang="zh-CN" altLang="en-US" sz="2400" dirty="0" smtClean="0">
              <a:solidFill>
                <a:srgbClr val="C00000"/>
              </a:solidFill>
              <a:latin typeface="Times New Roman" pitchFamily="18" charset="0"/>
              <a:cs typeface="Times New Roman" pitchFamily="18" charset="0"/>
            </a:endParaRPr>
          </a:p>
          <a:p>
            <a:pPr algn="l"/>
            <a:endParaRPr lang="zh-CN" altLang="en-US" sz="2400" dirty="0">
              <a:solidFill>
                <a:srgbClr val="C00000"/>
              </a:solidFill>
              <a:latin typeface="Times New Roman" pitchFamily="18" charset="0"/>
              <a:cs typeface="Times New Roman" pitchFamily="18" charset="0"/>
            </a:endParaRPr>
          </a:p>
        </p:txBody>
      </p:sp>
      <p:sp>
        <p:nvSpPr>
          <p:cNvPr id="10" name="圆角矩形 9"/>
          <p:cNvSpPr/>
          <p:nvPr/>
        </p:nvSpPr>
        <p:spPr>
          <a:xfrm>
            <a:off x="809314" y="977671"/>
            <a:ext cx="7776864" cy="52735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l" rtl="0" fontAlgn="base">
              <a:spcBef>
                <a:spcPct val="0"/>
              </a:spcBef>
              <a:spcAft>
                <a:spcPct val="0"/>
              </a:spcAft>
              <a:defRPr sz="4800" b="1" kern="1200">
                <a:solidFill>
                  <a:schemeClr val="lt1"/>
                </a:solidFill>
                <a:latin typeface="+mn-lt"/>
                <a:ea typeface="+mn-ea"/>
                <a:cs typeface="+mn-cs"/>
              </a:defRPr>
            </a:lvl1pPr>
            <a:lvl2pPr marL="457200" algn="l" rtl="0" fontAlgn="base">
              <a:spcBef>
                <a:spcPct val="0"/>
              </a:spcBef>
              <a:spcAft>
                <a:spcPct val="0"/>
              </a:spcAft>
              <a:defRPr sz="4800" b="1" kern="1200">
                <a:solidFill>
                  <a:schemeClr val="lt1"/>
                </a:solidFill>
                <a:latin typeface="+mn-lt"/>
                <a:ea typeface="+mn-ea"/>
                <a:cs typeface="+mn-cs"/>
              </a:defRPr>
            </a:lvl2pPr>
            <a:lvl3pPr marL="914400" algn="l" rtl="0" fontAlgn="base">
              <a:spcBef>
                <a:spcPct val="0"/>
              </a:spcBef>
              <a:spcAft>
                <a:spcPct val="0"/>
              </a:spcAft>
              <a:defRPr sz="4800" b="1" kern="1200">
                <a:solidFill>
                  <a:schemeClr val="lt1"/>
                </a:solidFill>
                <a:latin typeface="+mn-lt"/>
                <a:ea typeface="+mn-ea"/>
                <a:cs typeface="+mn-cs"/>
              </a:defRPr>
            </a:lvl3pPr>
            <a:lvl4pPr marL="1371600" algn="l" rtl="0" fontAlgn="base">
              <a:spcBef>
                <a:spcPct val="0"/>
              </a:spcBef>
              <a:spcAft>
                <a:spcPct val="0"/>
              </a:spcAft>
              <a:defRPr sz="4800" b="1" kern="1200">
                <a:solidFill>
                  <a:schemeClr val="lt1"/>
                </a:solidFill>
                <a:latin typeface="+mn-lt"/>
                <a:ea typeface="+mn-ea"/>
                <a:cs typeface="+mn-cs"/>
              </a:defRPr>
            </a:lvl4pPr>
            <a:lvl5pPr marL="1828800" algn="l" rtl="0" fontAlgn="base">
              <a:spcBef>
                <a:spcPct val="0"/>
              </a:spcBef>
              <a:spcAft>
                <a:spcPct val="0"/>
              </a:spcAft>
              <a:defRPr sz="4800" b="1" kern="1200">
                <a:solidFill>
                  <a:schemeClr val="lt1"/>
                </a:solidFill>
                <a:latin typeface="+mn-lt"/>
                <a:ea typeface="+mn-ea"/>
                <a:cs typeface="+mn-cs"/>
              </a:defRPr>
            </a:lvl5pPr>
            <a:lvl6pPr marL="2286000" algn="l" defTabSz="914400" rtl="0" eaLnBrk="1" latinLnBrk="0" hangingPunct="1">
              <a:defRPr sz="4800" b="1" kern="1200">
                <a:solidFill>
                  <a:schemeClr val="lt1"/>
                </a:solidFill>
                <a:latin typeface="+mn-lt"/>
                <a:ea typeface="+mn-ea"/>
                <a:cs typeface="+mn-cs"/>
              </a:defRPr>
            </a:lvl6pPr>
            <a:lvl7pPr marL="2743200" algn="l" defTabSz="914400" rtl="0" eaLnBrk="1" latinLnBrk="0" hangingPunct="1">
              <a:defRPr sz="4800" b="1" kern="1200">
                <a:solidFill>
                  <a:schemeClr val="lt1"/>
                </a:solidFill>
                <a:latin typeface="+mn-lt"/>
                <a:ea typeface="+mn-ea"/>
                <a:cs typeface="+mn-cs"/>
              </a:defRPr>
            </a:lvl7pPr>
            <a:lvl8pPr marL="3200400" algn="l" defTabSz="914400" rtl="0" eaLnBrk="1" latinLnBrk="0" hangingPunct="1">
              <a:defRPr sz="4800" b="1" kern="1200">
                <a:solidFill>
                  <a:schemeClr val="lt1"/>
                </a:solidFill>
                <a:latin typeface="+mn-lt"/>
                <a:ea typeface="+mn-ea"/>
                <a:cs typeface="+mn-cs"/>
              </a:defRPr>
            </a:lvl8pPr>
            <a:lvl9pPr marL="3657600" algn="l" defTabSz="914400" rtl="0" eaLnBrk="1" latinLnBrk="0" hangingPunct="1">
              <a:defRPr sz="4800" b="1" kern="1200">
                <a:solidFill>
                  <a:schemeClr val="lt1"/>
                </a:solidFill>
                <a:latin typeface="+mn-lt"/>
                <a:ea typeface="+mn-ea"/>
                <a:cs typeface="+mn-cs"/>
              </a:defRPr>
            </a:lvl9pPr>
          </a:lstStyle>
          <a:p>
            <a:pPr>
              <a:lnSpc>
                <a:spcPct val="120000"/>
              </a:lnSpc>
            </a:pPr>
            <a:r>
              <a:rPr lang="en-US" altLang="zh-CN" sz="1400" b="0" i="1" dirty="0" smtClean="0">
                <a:solidFill>
                  <a:schemeClr val="tx1"/>
                </a:solidFill>
                <a:latin typeface="Times New Roman" pitchFamily="18" charset="0"/>
                <a:cs typeface="Times New Roman" pitchFamily="18" charset="0"/>
              </a:rPr>
              <a:t> Một lần phát hiện lặp bị sai, chế độ dò video sẽ tiếp nhận, đó sẽ tạo nên hệ thống </a:t>
            </a:r>
            <a:r>
              <a:rPr lang="en-US" altLang="zh-CN" sz="1400" i="1" dirty="0" smtClean="0">
                <a:solidFill>
                  <a:schemeClr val="tx1"/>
                </a:solidFill>
                <a:latin typeface="Times New Roman" pitchFamily="18" charset="0"/>
                <a:cs typeface="Times New Roman" pitchFamily="18" charset="0"/>
              </a:rPr>
              <a:t>đáng tin cậy </a:t>
            </a:r>
            <a:r>
              <a:rPr lang="en-US" altLang="zh-CN" sz="1400" b="0" i="1" dirty="0" smtClean="0">
                <a:solidFill>
                  <a:schemeClr val="tx1"/>
                </a:solidFill>
                <a:latin typeface="Times New Roman" pitchFamily="18" charset="0"/>
                <a:cs typeface="Times New Roman" pitchFamily="18" charset="0"/>
              </a:rPr>
              <a:t>hơn dò video độc lập.</a:t>
            </a:r>
            <a:endParaRPr lang="en-US" altLang="zh-CN" sz="1400" b="0" i="1" dirty="0">
              <a:solidFill>
                <a:schemeClr val="tx1"/>
              </a:solidFill>
              <a:latin typeface="Times New Roman" pitchFamily="18" charset="0"/>
              <a:cs typeface="Times New Roman" pitchFamily="18" charset="0"/>
            </a:endParaRPr>
          </a:p>
        </p:txBody>
      </p:sp>
      <p:grpSp>
        <p:nvGrpSpPr>
          <p:cNvPr id="4" name="组合 3"/>
          <p:cNvGrpSpPr/>
          <p:nvPr/>
        </p:nvGrpSpPr>
        <p:grpSpPr>
          <a:xfrm>
            <a:off x="778874" y="1697755"/>
            <a:ext cx="3926145" cy="2962227"/>
            <a:chOff x="597820" y="1467642"/>
            <a:chExt cx="4238625" cy="321945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20" y="1467642"/>
              <a:ext cx="42386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2699792" y="2678668"/>
              <a:ext cx="1512168" cy="19415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大华201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18345</TotalTime>
  <Words>2301</Words>
  <Application>Microsoft Office PowerPoint</Application>
  <PresentationFormat>On-screen Show (16:9)</PresentationFormat>
  <Paragraphs>380</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我的皮蛋</dc:title>
  <dc:creator>陈建宇</dc:creator>
  <cp:lastModifiedBy>haminhviet</cp:lastModifiedBy>
  <cp:revision>1005</cp:revision>
  <dcterms:created xsi:type="dcterms:W3CDTF">2011-06-15T08:28:14Z</dcterms:created>
  <dcterms:modified xsi:type="dcterms:W3CDTF">2016-10-06T08:15:11Z</dcterms:modified>
</cp:coreProperties>
</file>